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notesSlides/notesSlide2.xml" ContentType="application/vnd.openxmlformats-officedocument.presentationml.notesSlide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notesSlides/notesSlide3.xml" ContentType="application/vnd.openxmlformats-officedocument.presentationml.notesSlide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73" r:id="rId2"/>
    <p:sldId id="277" r:id="rId3"/>
    <p:sldId id="279" r:id="rId4"/>
    <p:sldId id="282" r:id="rId5"/>
    <p:sldId id="267" r:id="rId6"/>
    <p:sldId id="288" r:id="rId7"/>
    <p:sldId id="271" r:id="rId8"/>
    <p:sldId id="289" r:id="rId9"/>
    <p:sldId id="290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301" r:id="rId18"/>
    <p:sldId id="285" r:id="rId19"/>
    <p:sldId id="302" r:id="rId20"/>
    <p:sldId id="304" r:id="rId21"/>
    <p:sldId id="305" r:id="rId22"/>
    <p:sldId id="306" r:id="rId23"/>
    <p:sldId id="307" r:id="rId24"/>
    <p:sldId id="300" r:id="rId25"/>
    <p:sldId id="309" r:id="rId26"/>
    <p:sldId id="308" r:id="rId27"/>
    <p:sldId id="280" r:id="rId28"/>
    <p:sldId id="270" r:id="rId29"/>
    <p:sldId id="256" r:id="rId30"/>
    <p:sldId id="257" r:id="rId31"/>
    <p:sldId id="291" r:id="rId32"/>
    <p:sldId id="262" r:id="rId33"/>
    <p:sldId id="263" r:id="rId34"/>
    <p:sldId id="259" r:id="rId35"/>
    <p:sldId id="260" r:id="rId36"/>
    <p:sldId id="261" r:id="rId37"/>
    <p:sldId id="264" r:id="rId38"/>
    <p:sldId id="266" r:id="rId39"/>
    <p:sldId id="265" r:id="rId40"/>
    <p:sldId id="287" r:id="rId4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9879B0D-160C-43E3-872A-C751078B35F5}">
          <p14:sldIdLst>
            <p14:sldId id="273"/>
            <p14:sldId id="277"/>
            <p14:sldId id="279"/>
            <p14:sldId id="282"/>
          </p14:sldIdLst>
        </p14:section>
        <p14:section name="Generation" id="{3716D07B-D334-40FA-A1DA-E5868BC0CF5D}">
          <p14:sldIdLst>
            <p14:sldId id="267"/>
            <p14:sldId id="288"/>
            <p14:sldId id="271"/>
            <p14:sldId id="289"/>
          </p14:sldIdLst>
        </p14:section>
        <p14:section name="Vertices" id="{B166818C-7DCA-41ED-A4E6-54AD523364E7}">
          <p14:sldIdLst>
            <p14:sldId id="290"/>
            <p14:sldId id="292"/>
            <p14:sldId id="293"/>
            <p14:sldId id="294"/>
            <p14:sldId id="295"/>
          </p14:sldIdLst>
        </p14:section>
        <p14:section name="Graph to Circuit" id="{9F487BEE-1539-4808-9E38-FA03F7A048E7}">
          <p14:sldIdLst>
            <p14:sldId id="296"/>
            <p14:sldId id="297"/>
            <p14:sldId id="298"/>
          </p14:sldIdLst>
        </p14:section>
        <p14:section name="Simulation" id="{B23FA110-1201-45D0-96A9-9A0BE2C7D63E}">
          <p14:sldIdLst>
            <p14:sldId id="301"/>
            <p14:sldId id="285"/>
          </p14:sldIdLst>
        </p14:section>
        <p14:section name="Results" id="{07AC433C-B95D-43F8-B8F3-D68B2792B8E9}">
          <p14:sldIdLst>
            <p14:sldId id="302"/>
            <p14:sldId id="304"/>
            <p14:sldId id="305"/>
            <p14:sldId id="306"/>
            <p14:sldId id="307"/>
          </p14:sldIdLst>
        </p14:section>
        <p14:section name="Outtro" id="{EA06A3A4-34FD-41D8-9B68-13B08A3155E0}">
          <p14:sldIdLst>
            <p14:sldId id="300"/>
            <p14:sldId id="309"/>
          </p14:sldIdLst>
        </p14:section>
        <p14:section name="Archive" id="{2D8E7CD4-EFCC-40A0-A845-0123E8FEED11}">
          <p14:sldIdLst>
            <p14:sldId id="308"/>
            <p14:sldId id="280"/>
            <p14:sldId id="270"/>
            <p14:sldId id="256"/>
            <p14:sldId id="257"/>
            <p14:sldId id="291"/>
            <p14:sldId id="262"/>
            <p14:sldId id="263"/>
            <p14:sldId id="259"/>
            <p14:sldId id="260"/>
            <p14:sldId id="261"/>
            <p14:sldId id="264"/>
            <p14:sldId id="266"/>
            <p14:sldId id="265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8542"/>
    <a:srgbClr val="66CC00"/>
    <a:srgbClr val="004F8B"/>
    <a:srgbClr val="849398"/>
    <a:srgbClr val="7187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EED839-57C7-419C-950B-75177448A42D}" v="3348" dt="2021-07-08T13:13:11.561"/>
    <p1510:client id="{62512157-FDD0-4172-90A8-67D7BA337050}" v="2008" vWet="2009" dt="2021-07-07T22:12:49.361"/>
    <p1510:client id="{6792C11B-8C8C-4B14-B6EC-5CD4ADD5431C}" v="1744" dt="2021-07-07T14:48:26.483"/>
    <p1510:client id="{828A003F-CC44-4574-BBA0-5FA21C819DA6}" v="1123" dt="2021-07-07T13:53:38.830"/>
    <p1510:client id="{9809613B-DED3-4C82-8D16-D2D2947C5C52}" v="32" dt="2021-07-08T11:26:45.887"/>
    <p1510:client id="{D84FB966-59D6-474B-A09B-4212B297E917}" v="1" dt="2021-07-07T23:23:27.662"/>
    <p1510:client id="{F9F59E54-D7B0-4755-964B-9C426F75D99B}" v="3042" dt="2021-07-08T03:37:48.079"/>
  </p1510:revLst>
</p1510:revInfo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210" y="7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em Gülsan" userId="82ae7471b9d3e5b4" providerId="LiveId" clId="{F9F59E54-D7B0-4755-964B-9C426F75D99B}"/>
    <pc:docChg chg="undo redo custSel addSld delSld modSld sldOrd modSection">
      <pc:chgData name="Cem Gülsan" userId="82ae7471b9d3e5b4" providerId="LiveId" clId="{F9F59E54-D7B0-4755-964B-9C426F75D99B}" dt="2021-07-08T03:37:48.079" v="3904"/>
      <pc:docMkLst>
        <pc:docMk/>
      </pc:docMkLst>
      <pc:sldChg chg="addSp delSp modSp add del mod">
        <pc:chgData name="Cem Gülsan" userId="82ae7471b9d3e5b4" providerId="LiveId" clId="{F9F59E54-D7B0-4755-964B-9C426F75D99B}" dt="2021-07-05T23:27:17.381" v="416" actId="20577"/>
        <pc:sldMkLst>
          <pc:docMk/>
          <pc:sldMk cId="3988037945" sldId="256"/>
        </pc:sldMkLst>
        <pc:spChg chg="mod">
          <ac:chgData name="Cem Gülsan" userId="82ae7471b9d3e5b4" providerId="LiveId" clId="{F9F59E54-D7B0-4755-964B-9C426F75D99B}" dt="2021-07-05T23:27:14.543" v="414" actId="20577"/>
          <ac:spMkLst>
            <pc:docMk/>
            <pc:sldMk cId="3988037945" sldId="256"/>
            <ac:spMk id="222" creationId="{1E11F367-B5C6-4FA5-85B9-75B0E16E8314}"/>
          </ac:spMkLst>
        </pc:spChg>
        <pc:spChg chg="mod">
          <ac:chgData name="Cem Gülsan" userId="82ae7471b9d3e5b4" providerId="LiveId" clId="{F9F59E54-D7B0-4755-964B-9C426F75D99B}" dt="2021-07-05T23:27:17.381" v="416" actId="20577"/>
          <ac:spMkLst>
            <pc:docMk/>
            <pc:sldMk cId="3988037945" sldId="256"/>
            <ac:spMk id="223" creationId="{196280CE-F166-40E4-B210-534725658126}"/>
          </ac:spMkLst>
        </pc:spChg>
        <pc:grpChg chg="mod">
          <ac:chgData name="Cem Gülsan" userId="82ae7471b9d3e5b4" providerId="LiveId" clId="{F9F59E54-D7B0-4755-964B-9C426F75D99B}" dt="2021-07-05T23:15:57.177" v="25"/>
          <ac:grpSpMkLst>
            <pc:docMk/>
            <pc:sldMk cId="3988037945" sldId="256"/>
            <ac:grpSpMk id="230" creationId="{706E7CBF-ACD9-4B3A-9CD8-3E36330BCC63}"/>
          </ac:grpSpMkLst>
        </pc:grpChg>
        <pc:grpChg chg="mod">
          <ac:chgData name="Cem Gülsan" userId="82ae7471b9d3e5b4" providerId="LiveId" clId="{F9F59E54-D7B0-4755-964B-9C426F75D99B}" dt="2021-07-05T23:15:56.161" v="19"/>
          <ac:grpSpMkLst>
            <pc:docMk/>
            <pc:sldMk cId="3988037945" sldId="256"/>
            <ac:grpSpMk id="236" creationId="{3339FD9B-7673-4DD6-AD06-FDF9F8BD3FCB}"/>
          </ac:grpSpMkLst>
        </pc:grpChg>
        <pc:inkChg chg="add del mod">
          <ac:chgData name="Cem Gülsan" userId="82ae7471b9d3e5b4" providerId="LiveId" clId="{F9F59E54-D7B0-4755-964B-9C426F75D99B}" dt="2021-07-05T23:15:58.460" v="29" actId="9405"/>
          <ac:inkMkLst>
            <pc:docMk/>
            <pc:sldMk cId="3988037945" sldId="256"/>
            <ac:inkMk id="225" creationId="{33B4FAAC-A083-4BD3-B047-B1F7160460E1}"/>
          </ac:inkMkLst>
        </pc:inkChg>
        <pc:inkChg chg="add del mod">
          <ac:chgData name="Cem Gülsan" userId="82ae7471b9d3e5b4" providerId="LiveId" clId="{F9F59E54-D7B0-4755-964B-9C426F75D99B}" dt="2021-07-05T23:15:58.140" v="28" actId="9405"/>
          <ac:inkMkLst>
            <pc:docMk/>
            <pc:sldMk cId="3988037945" sldId="256"/>
            <ac:inkMk id="226" creationId="{1D0A0AA2-9671-41FE-9E32-4B46849113B5}"/>
          </ac:inkMkLst>
        </pc:inkChg>
        <pc:inkChg chg="add del mod">
          <ac:chgData name="Cem Gülsan" userId="82ae7471b9d3e5b4" providerId="LiveId" clId="{F9F59E54-D7B0-4755-964B-9C426F75D99B}" dt="2021-07-05T23:15:57.804" v="27" actId="9405"/>
          <ac:inkMkLst>
            <pc:docMk/>
            <pc:sldMk cId="3988037945" sldId="256"/>
            <ac:inkMk id="227" creationId="{7F6734AC-0727-4F8E-9B09-64EAC7B9EFBC}"/>
          </ac:inkMkLst>
        </pc:inkChg>
        <pc:inkChg chg="add del mod">
          <ac:chgData name="Cem Gülsan" userId="82ae7471b9d3e5b4" providerId="LiveId" clId="{F9F59E54-D7B0-4755-964B-9C426F75D99B}" dt="2021-07-05T23:15:57.461" v="26" actId="9405"/>
          <ac:inkMkLst>
            <pc:docMk/>
            <pc:sldMk cId="3988037945" sldId="256"/>
            <ac:inkMk id="228" creationId="{6716EF8C-237D-43D6-9AC8-B82E41474DC0}"/>
          </ac:inkMkLst>
        </pc:inkChg>
        <pc:inkChg chg="add del mod">
          <ac:chgData name="Cem Gülsan" userId="82ae7471b9d3e5b4" providerId="LiveId" clId="{F9F59E54-D7B0-4755-964B-9C426F75D99B}" dt="2021-07-05T23:15:57.177" v="25"/>
          <ac:inkMkLst>
            <pc:docMk/>
            <pc:sldMk cId="3988037945" sldId="256"/>
            <ac:inkMk id="229" creationId="{5BB0E64A-BC5A-4F2F-8914-4675BA29F7EB}"/>
          </ac:inkMkLst>
        </pc:inkChg>
        <pc:inkChg chg="add del mod">
          <ac:chgData name="Cem Gülsan" userId="82ae7471b9d3e5b4" providerId="LiveId" clId="{F9F59E54-D7B0-4755-964B-9C426F75D99B}" dt="2021-07-05T23:15:56.988" v="23" actId="9405"/>
          <ac:inkMkLst>
            <pc:docMk/>
            <pc:sldMk cId="3988037945" sldId="256"/>
            <ac:inkMk id="231" creationId="{433FE675-D5B7-4D43-AD87-7E480FE611EB}"/>
          </ac:inkMkLst>
        </pc:inkChg>
        <pc:inkChg chg="add del mod">
          <ac:chgData name="Cem Gülsan" userId="82ae7471b9d3e5b4" providerId="LiveId" clId="{F9F59E54-D7B0-4755-964B-9C426F75D99B}" dt="2021-07-05T23:15:56.808" v="22" actId="9405"/>
          <ac:inkMkLst>
            <pc:docMk/>
            <pc:sldMk cId="3988037945" sldId="256"/>
            <ac:inkMk id="232" creationId="{DCE7D278-CB72-4D6F-B8C9-2FA8E6B8D824}"/>
          </ac:inkMkLst>
        </pc:inkChg>
        <pc:inkChg chg="add del mod">
          <ac:chgData name="Cem Gülsan" userId="82ae7471b9d3e5b4" providerId="LiveId" clId="{F9F59E54-D7B0-4755-964B-9C426F75D99B}" dt="2021-07-05T23:15:56.596" v="21" actId="9405"/>
          <ac:inkMkLst>
            <pc:docMk/>
            <pc:sldMk cId="3988037945" sldId="256"/>
            <ac:inkMk id="233" creationId="{536C11FD-E8B0-4A8C-8419-740C61F565AD}"/>
          </ac:inkMkLst>
        </pc:inkChg>
        <pc:inkChg chg="add del mod">
          <ac:chgData name="Cem Gülsan" userId="82ae7471b9d3e5b4" providerId="LiveId" clId="{F9F59E54-D7B0-4755-964B-9C426F75D99B}" dt="2021-07-05T23:15:56.311" v="20" actId="9405"/>
          <ac:inkMkLst>
            <pc:docMk/>
            <pc:sldMk cId="3988037945" sldId="256"/>
            <ac:inkMk id="234" creationId="{59F56261-2079-4DE8-B226-AC4B4434F3BB}"/>
          </ac:inkMkLst>
        </pc:inkChg>
        <pc:inkChg chg="add del mod">
          <ac:chgData name="Cem Gülsan" userId="82ae7471b9d3e5b4" providerId="LiveId" clId="{F9F59E54-D7B0-4755-964B-9C426F75D99B}" dt="2021-07-05T23:15:56.161" v="19"/>
          <ac:inkMkLst>
            <pc:docMk/>
            <pc:sldMk cId="3988037945" sldId="256"/>
            <ac:inkMk id="235" creationId="{1BD7B5F4-104D-4D01-BC45-B75980AA4C1B}"/>
          </ac:inkMkLst>
        </pc:inkChg>
        <pc:inkChg chg="add del">
          <ac:chgData name="Cem Gülsan" userId="82ae7471b9d3e5b4" providerId="LiveId" clId="{F9F59E54-D7B0-4755-964B-9C426F75D99B}" dt="2021-07-05T23:15:55.960" v="17" actId="9405"/>
          <ac:inkMkLst>
            <pc:docMk/>
            <pc:sldMk cId="3988037945" sldId="256"/>
            <ac:inkMk id="237" creationId="{D23F8457-801F-4A94-9D0D-241EA1E750DE}"/>
          </ac:inkMkLst>
        </pc:inkChg>
      </pc:sldChg>
      <pc:sldChg chg="modSp mod">
        <pc:chgData name="Cem Gülsan" userId="82ae7471b9d3e5b4" providerId="LiveId" clId="{F9F59E54-D7B0-4755-964B-9C426F75D99B}" dt="2021-07-05T23:27:24.289" v="421" actId="20577"/>
        <pc:sldMkLst>
          <pc:docMk/>
          <pc:sldMk cId="1288548936" sldId="257"/>
        </pc:sldMkLst>
        <pc:spChg chg="mod">
          <ac:chgData name="Cem Gülsan" userId="82ae7471b9d3e5b4" providerId="LiveId" clId="{F9F59E54-D7B0-4755-964B-9C426F75D99B}" dt="2021-07-05T23:27:21.410" v="418" actId="20577"/>
          <ac:spMkLst>
            <pc:docMk/>
            <pc:sldMk cId="1288548936" sldId="257"/>
            <ac:spMk id="206" creationId="{998BD15C-CAAB-4147-BE4F-42898733D21C}"/>
          </ac:spMkLst>
        </pc:spChg>
        <pc:spChg chg="mod">
          <ac:chgData name="Cem Gülsan" userId="82ae7471b9d3e5b4" providerId="LiveId" clId="{F9F59E54-D7B0-4755-964B-9C426F75D99B}" dt="2021-07-05T23:27:24.289" v="421" actId="20577"/>
          <ac:spMkLst>
            <pc:docMk/>
            <pc:sldMk cId="1288548936" sldId="257"/>
            <ac:spMk id="207" creationId="{06A0B8EF-F4C7-4DC4-8E92-E4C13DC6A62F}"/>
          </ac:spMkLst>
        </pc:spChg>
      </pc:sldChg>
      <pc:sldChg chg="modSp mod">
        <pc:chgData name="Cem Gülsan" userId="82ae7471b9d3e5b4" providerId="LiveId" clId="{F9F59E54-D7B0-4755-964B-9C426F75D99B}" dt="2021-07-05T23:27:29.331" v="425" actId="20577"/>
        <pc:sldMkLst>
          <pc:docMk/>
          <pc:sldMk cId="294751129" sldId="258"/>
        </pc:sldMkLst>
        <pc:spChg chg="mod">
          <ac:chgData name="Cem Gülsan" userId="82ae7471b9d3e5b4" providerId="LiveId" clId="{F9F59E54-D7B0-4755-964B-9C426F75D99B}" dt="2021-07-05T23:27:29.331" v="425" actId="20577"/>
          <ac:spMkLst>
            <pc:docMk/>
            <pc:sldMk cId="294751129" sldId="258"/>
            <ac:spMk id="74" creationId="{A4C83CBA-F0C7-4B2A-9D04-D5B3D33B848E}"/>
          </ac:spMkLst>
        </pc:spChg>
      </pc:sldChg>
      <pc:sldChg chg="addSp delSp modSp new add del mod">
        <pc:chgData name="Cem Gülsan" userId="82ae7471b9d3e5b4" providerId="LiveId" clId="{F9F59E54-D7B0-4755-964B-9C426F75D99B}" dt="2021-07-05T23:22:52.403" v="276" actId="1076"/>
        <pc:sldMkLst>
          <pc:docMk/>
          <pc:sldMk cId="4200085464" sldId="259"/>
        </pc:sldMkLst>
        <pc:spChg chg="add del">
          <ac:chgData name="Cem Gülsan" userId="82ae7471b9d3e5b4" providerId="LiveId" clId="{F9F59E54-D7B0-4755-964B-9C426F75D99B}" dt="2021-07-05T23:17:01.760" v="65" actId="478"/>
          <ac:spMkLst>
            <pc:docMk/>
            <pc:sldMk cId="4200085464" sldId="259"/>
            <ac:spMk id="2" creationId="{5676D875-0ABD-4F0C-A36C-9EA8A5A6E1D2}"/>
          </ac:spMkLst>
        </pc:spChg>
        <pc:spChg chg="add del">
          <ac:chgData name="Cem Gülsan" userId="82ae7471b9d3e5b4" providerId="LiveId" clId="{F9F59E54-D7B0-4755-964B-9C426F75D99B}" dt="2021-07-05T23:17:01.760" v="65" actId="478"/>
          <ac:spMkLst>
            <pc:docMk/>
            <pc:sldMk cId="4200085464" sldId="259"/>
            <ac:spMk id="3" creationId="{65003AB1-24F3-4615-88F1-0AE3BC0E0C1D}"/>
          </ac:spMkLst>
        </pc:spChg>
        <pc:grpChg chg="mod">
          <ac:chgData name="Cem Gülsan" userId="82ae7471b9d3e5b4" providerId="LiveId" clId="{F9F59E54-D7B0-4755-964B-9C426F75D99B}" dt="2021-07-05T23:16:33.810" v="43"/>
          <ac:grpSpMkLst>
            <pc:docMk/>
            <pc:sldMk cId="4200085464" sldId="259"/>
            <ac:grpSpMk id="7" creationId="{74A0D662-961B-453B-9603-80AFBE7C9B05}"/>
          </ac:grpSpMkLst>
        </pc:grpChg>
        <pc:grpChg chg="add del mod">
          <ac:chgData name="Cem Gülsan" userId="82ae7471b9d3e5b4" providerId="LiveId" clId="{F9F59E54-D7B0-4755-964B-9C426F75D99B}" dt="2021-07-05T23:17:00.344" v="59"/>
          <ac:grpSpMkLst>
            <pc:docMk/>
            <pc:sldMk cId="4200085464" sldId="259"/>
            <ac:grpSpMk id="12" creationId="{38A5FD18-EEEA-4B43-A5F6-DA135D8A3E55}"/>
          </ac:grpSpMkLst>
        </pc:grpChg>
        <pc:grpChg chg="mod">
          <ac:chgData name="Cem Gülsan" userId="82ae7471b9d3e5b4" providerId="LiveId" clId="{F9F59E54-D7B0-4755-964B-9C426F75D99B}" dt="2021-07-05T23:17:00.215" v="57"/>
          <ac:grpSpMkLst>
            <pc:docMk/>
            <pc:sldMk cId="4200085464" sldId="259"/>
            <ac:grpSpMk id="14" creationId="{6D376B5B-9C76-4D64-98D2-12E1178DFDB1}"/>
          </ac:grpSpMkLst>
        </pc:grpChg>
        <pc:grpChg chg="del mod">
          <ac:chgData name="Cem Gülsan" userId="82ae7471b9d3e5b4" providerId="LiveId" clId="{F9F59E54-D7B0-4755-964B-9C426F75D99B}" dt="2021-07-05T23:17:16.016" v="73"/>
          <ac:grpSpMkLst>
            <pc:docMk/>
            <pc:sldMk cId="4200085464" sldId="259"/>
            <ac:grpSpMk id="19" creationId="{BE0C4985-2BB5-473C-B194-E6B6A5226D06}"/>
          </ac:grpSpMkLst>
        </pc:grpChg>
        <pc:grpChg chg="del mod">
          <ac:chgData name="Cem Gülsan" userId="82ae7471b9d3e5b4" providerId="LiveId" clId="{F9F59E54-D7B0-4755-964B-9C426F75D99B}" dt="2021-07-05T23:18:03.322" v="96"/>
          <ac:grpSpMkLst>
            <pc:docMk/>
            <pc:sldMk cId="4200085464" sldId="259"/>
            <ac:grpSpMk id="22" creationId="{2C3B757C-454D-4A73-8699-FBC56DF39E29}"/>
          </ac:grpSpMkLst>
        </pc:grpChg>
        <pc:grpChg chg="del mod">
          <ac:chgData name="Cem Gülsan" userId="82ae7471b9d3e5b4" providerId="LiveId" clId="{F9F59E54-D7B0-4755-964B-9C426F75D99B}" dt="2021-07-05T23:17:21.862" v="80"/>
          <ac:grpSpMkLst>
            <pc:docMk/>
            <pc:sldMk cId="4200085464" sldId="259"/>
            <ac:grpSpMk id="25" creationId="{EE2FD555-9E4A-4EDC-B102-14808ECC1356}"/>
          </ac:grpSpMkLst>
        </pc:grpChg>
        <pc:grpChg chg="del mod">
          <ac:chgData name="Cem Gülsan" userId="82ae7471b9d3e5b4" providerId="LiveId" clId="{F9F59E54-D7B0-4755-964B-9C426F75D99B}" dt="2021-07-05T23:17:25.170" v="84"/>
          <ac:grpSpMkLst>
            <pc:docMk/>
            <pc:sldMk cId="4200085464" sldId="259"/>
            <ac:grpSpMk id="29" creationId="{7872E412-C839-4DED-BC24-15BC4279A42E}"/>
          </ac:grpSpMkLst>
        </pc:grpChg>
        <pc:grpChg chg="del mod">
          <ac:chgData name="Cem Gülsan" userId="82ae7471b9d3e5b4" providerId="LiveId" clId="{F9F59E54-D7B0-4755-964B-9C426F75D99B}" dt="2021-07-05T23:18:03.322" v="96"/>
          <ac:grpSpMkLst>
            <pc:docMk/>
            <pc:sldMk cId="4200085464" sldId="259"/>
            <ac:grpSpMk id="33" creationId="{BC36BBB6-079C-4FD2-BA8A-2DE28D7313DA}"/>
          </ac:grpSpMkLst>
        </pc:grpChg>
        <pc:grpChg chg="del mod">
          <ac:chgData name="Cem Gülsan" userId="82ae7471b9d3e5b4" providerId="LiveId" clId="{F9F59E54-D7B0-4755-964B-9C426F75D99B}" dt="2021-07-05T23:18:05.881" v="100"/>
          <ac:grpSpMkLst>
            <pc:docMk/>
            <pc:sldMk cId="4200085464" sldId="259"/>
            <ac:grpSpMk id="41" creationId="{5F6400B3-EC91-4893-A666-D612354625AA}"/>
          </ac:grpSpMkLst>
        </pc:grpChg>
        <pc:grpChg chg="mod">
          <ac:chgData name="Cem Gülsan" userId="82ae7471b9d3e5b4" providerId="LiveId" clId="{F9F59E54-D7B0-4755-964B-9C426F75D99B}" dt="2021-07-05T23:18:03.322" v="96"/>
          <ac:grpSpMkLst>
            <pc:docMk/>
            <pc:sldMk cId="4200085464" sldId="259"/>
            <ac:grpSpMk id="45" creationId="{8EBE682A-3390-48D3-B2A4-D0550AC69B93}"/>
          </ac:grpSpMkLst>
        </pc:grpChg>
        <pc:grpChg chg="mod">
          <ac:chgData name="Cem Gülsan" userId="82ae7471b9d3e5b4" providerId="LiveId" clId="{F9F59E54-D7B0-4755-964B-9C426F75D99B}" dt="2021-07-05T23:18:05.881" v="100"/>
          <ac:grpSpMkLst>
            <pc:docMk/>
            <pc:sldMk cId="4200085464" sldId="259"/>
            <ac:grpSpMk id="49" creationId="{1164264A-B594-4F2C-83EF-E2B0E5B5B642}"/>
          </ac:grpSpMkLst>
        </pc:grpChg>
        <pc:grpChg chg="mod">
          <ac:chgData name="Cem Gülsan" userId="82ae7471b9d3e5b4" providerId="LiveId" clId="{F9F59E54-D7B0-4755-964B-9C426F75D99B}" dt="2021-07-05T23:18:27.269" v="107"/>
          <ac:grpSpMkLst>
            <pc:docMk/>
            <pc:sldMk cId="4200085464" sldId="259"/>
            <ac:grpSpMk id="53" creationId="{713E2BF5-F0CA-4EDC-9F9F-B8E7A74C9CFA}"/>
          </ac:grpSpMkLst>
        </pc:grpChg>
        <pc:grpChg chg="del mod">
          <ac:chgData name="Cem Gülsan" userId="82ae7471b9d3e5b4" providerId="LiveId" clId="{F9F59E54-D7B0-4755-964B-9C426F75D99B}" dt="2021-07-05T23:18:59.920" v="115"/>
          <ac:grpSpMkLst>
            <pc:docMk/>
            <pc:sldMk cId="4200085464" sldId="259"/>
            <ac:grpSpMk id="56" creationId="{6DB1F56D-A987-4534-9447-F653C48C0770}"/>
          </ac:grpSpMkLst>
        </pc:grpChg>
        <pc:grpChg chg="del mod">
          <ac:chgData name="Cem Gülsan" userId="82ae7471b9d3e5b4" providerId="LiveId" clId="{F9F59E54-D7B0-4755-964B-9C426F75D99B}" dt="2021-07-05T23:19:24.608" v="144"/>
          <ac:grpSpMkLst>
            <pc:docMk/>
            <pc:sldMk cId="4200085464" sldId="259"/>
            <ac:grpSpMk id="60" creationId="{3550AE12-FCC1-4F4B-BC9D-5DB5673AA1C1}"/>
          </ac:grpSpMkLst>
        </pc:grpChg>
        <pc:grpChg chg="add del mod">
          <ac:chgData name="Cem Gülsan" userId="82ae7471b9d3e5b4" providerId="LiveId" clId="{F9F59E54-D7B0-4755-964B-9C426F75D99B}" dt="2021-07-05T23:19:17.703" v="138"/>
          <ac:grpSpMkLst>
            <pc:docMk/>
            <pc:sldMk cId="4200085464" sldId="259"/>
            <ac:grpSpMk id="64" creationId="{7FF2A37B-CE3C-45AD-A822-69A3D4345E52}"/>
          </ac:grpSpMkLst>
        </pc:grpChg>
        <pc:grpChg chg="mod">
          <ac:chgData name="Cem Gülsan" userId="82ae7471b9d3e5b4" providerId="LiveId" clId="{F9F59E54-D7B0-4755-964B-9C426F75D99B}" dt="2021-07-05T23:19:08.902" v="125"/>
          <ac:grpSpMkLst>
            <pc:docMk/>
            <pc:sldMk cId="4200085464" sldId="259"/>
            <ac:grpSpMk id="68" creationId="{28FE26DC-B060-4610-8093-C81E06B2E03F}"/>
          </ac:grpSpMkLst>
        </pc:grpChg>
        <pc:grpChg chg="mod">
          <ac:chgData name="Cem Gülsan" userId="82ae7471b9d3e5b4" providerId="LiveId" clId="{F9F59E54-D7B0-4755-964B-9C426F75D99B}" dt="2021-07-05T23:19:12.296" v="130"/>
          <ac:grpSpMkLst>
            <pc:docMk/>
            <pc:sldMk cId="4200085464" sldId="259"/>
            <ac:grpSpMk id="71" creationId="{B8A6FAFC-FB3D-46B3-847F-0560E7512CA9}"/>
          </ac:grpSpMkLst>
        </pc:grpChg>
        <pc:grpChg chg="del mod">
          <ac:chgData name="Cem Gülsan" userId="82ae7471b9d3e5b4" providerId="LiveId" clId="{F9F59E54-D7B0-4755-964B-9C426F75D99B}" dt="2021-07-05T23:19:19.604" v="140"/>
          <ac:grpSpMkLst>
            <pc:docMk/>
            <pc:sldMk cId="4200085464" sldId="259"/>
            <ac:grpSpMk id="76" creationId="{2D7936AA-CE79-4A4E-80BB-E944E5FD927D}"/>
          </ac:grpSpMkLst>
        </pc:grpChg>
        <pc:grpChg chg="del mod">
          <ac:chgData name="Cem Gülsan" userId="82ae7471b9d3e5b4" providerId="LiveId" clId="{F9F59E54-D7B0-4755-964B-9C426F75D99B}" dt="2021-07-05T23:21:41.080" v="240"/>
          <ac:grpSpMkLst>
            <pc:docMk/>
            <pc:sldMk cId="4200085464" sldId="259"/>
            <ac:grpSpMk id="78" creationId="{F2E1CEB7-54C7-4C6E-AD4C-429A4AF3D553}"/>
          </ac:grpSpMkLst>
        </pc:grpChg>
        <pc:grpChg chg="del mod">
          <ac:chgData name="Cem Gülsan" userId="82ae7471b9d3e5b4" providerId="LiveId" clId="{F9F59E54-D7B0-4755-964B-9C426F75D99B}" dt="2021-07-05T23:19:32.608" v="150"/>
          <ac:grpSpMkLst>
            <pc:docMk/>
            <pc:sldMk cId="4200085464" sldId="259"/>
            <ac:grpSpMk id="81" creationId="{043BD73C-940C-4871-845E-810DA5F6B8DE}"/>
          </ac:grpSpMkLst>
        </pc:grpChg>
        <pc:grpChg chg="del mod">
          <ac:chgData name="Cem Gülsan" userId="82ae7471b9d3e5b4" providerId="LiveId" clId="{F9F59E54-D7B0-4755-964B-9C426F75D99B}" dt="2021-07-05T23:19:34.360" v="153"/>
          <ac:grpSpMkLst>
            <pc:docMk/>
            <pc:sldMk cId="4200085464" sldId="259"/>
            <ac:grpSpMk id="83" creationId="{F8A0EFCC-F8C6-414B-83C6-3B5F8C7E972C}"/>
          </ac:grpSpMkLst>
        </pc:grpChg>
        <pc:grpChg chg="del mod">
          <ac:chgData name="Cem Gülsan" userId="82ae7471b9d3e5b4" providerId="LiveId" clId="{F9F59E54-D7B0-4755-964B-9C426F75D99B}" dt="2021-07-05T23:19:35.593" v="155"/>
          <ac:grpSpMkLst>
            <pc:docMk/>
            <pc:sldMk cId="4200085464" sldId="259"/>
            <ac:grpSpMk id="86" creationId="{3D5860EF-4FCA-4F42-AB69-A0A5380183CB}"/>
          </ac:grpSpMkLst>
        </pc:grpChg>
        <pc:grpChg chg="mod">
          <ac:chgData name="Cem Gülsan" userId="82ae7471b9d3e5b4" providerId="LiveId" clId="{F9F59E54-D7B0-4755-964B-9C426F75D99B}" dt="2021-07-05T23:22:52.403" v="276" actId="1076"/>
          <ac:grpSpMkLst>
            <pc:docMk/>
            <pc:sldMk cId="4200085464" sldId="259"/>
            <ac:grpSpMk id="88" creationId="{92B68F7E-8A2D-4B3C-B7AD-89E5369041E7}"/>
          </ac:grpSpMkLst>
        </pc:grpChg>
        <pc:grpChg chg="mod">
          <ac:chgData name="Cem Gülsan" userId="82ae7471b9d3e5b4" providerId="LiveId" clId="{F9F59E54-D7B0-4755-964B-9C426F75D99B}" dt="2021-07-05T23:19:39.913" v="162"/>
          <ac:grpSpMkLst>
            <pc:docMk/>
            <pc:sldMk cId="4200085464" sldId="259"/>
            <ac:grpSpMk id="95" creationId="{6D0F08E9-6897-4549-A606-4D50AF7E5B74}"/>
          </ac:grpSpMkLst>
        </pc:grpChg>
        <pc:grpChg chg="mod">
          <ac:chgData name="Cem Gülsan" userId="82ae7471b9d3e5b4" providerId="LiveId" clId="{F9F59E54-D7B0-4755-964B-9C426F75D99B}" dt="2021-07-05T23:19:57.276" v="167"/>
          <ac:grpSpMkLst>
            <pc:docMk/>
            <pc:sldMk cId="4200085464" sldId="259"/>
            <ac:grpSpMk id="100" creationId="{D2605A0D-450E-4D5B-804C-40BA3B52129B}"/>
          </ac:grpSpMkLst>
        </pc:grpChg>
        <pc:grpChg chg="del mod">
          <ac:chgData name="Cem Gülsan" userId="82ae7471b9d3e5b4" providerId="LiveId" clId="{F9F59E54-D7B0-4755-964B-9C426F75D99B}" dt="2021-07-05T23:21:54.760" v="256"/>
          <ac:grpSpMkLst>
            <pc:docMk/>
            <pc:sldMk cId="4200085464" sldId="259"/>
            <ac:grpSpMk id="107" creationId="{C4034992-B566-4304-93D0-E7FE70C42614}"/>
          </ac:grpSpMkLst>
        </pc:grpChg>
        <pc:grpChg chg="mod">
          <ac:chgData name="Cem Gülsan" userId="82ae7471b9d3e5b4" providerId="LiveId" clId="{F9F59E54-D7B0-4755-964B-9C426F75D99B}" dt="2021-07-05T23:20:21.697" v="179"/>
          <ac:grpSpMkLst>
            <pc:docMk/>
            <pc:sldMk cId="4200085464" sldId="259"/>
            <ac:grpSpMk id="110" creationId="{5B1F8E5E-2113-4E6D-817F-D8A2F42D39F6}"/>
          </ac:grpSpMkLst>
        </pc:grpChg>
        <pc:grpChg chg="mod">
          <ac:chgData name="Cem Gülsan" userId="82ae7471b9d3e5b4" providerId="LiveId" clId="{F9F59E54-D7B0-4755-964B-9C426F75D99B}" dt="2021-07-05T23:20:25.644" v="186"/>
          <ac:grpSpMkLst>
            <pc:docMk/>
            <pc:sldMk cId="4200085464" sldId="259"/>
            <ac:grpSpMk id="116" creationId="{790B3236-9528-49C9-B70E-62FFA56F178B}"/>
          </ac:grpSpMkLst>
        </pc:grpChg>
        <pc:grpChg chg="del mod">
          <ac:chgData name="Cem Gülsan" userId="82ae7471b9d3e5b4" providerId="LiveId" clId="{F9F59E54-D7B0-4755-964B-9C426F75D99B}" dt="2021-07-05T23:21:58.150" v="261"/>
          <ac:grpSpMkLst>
            <pc:docMk/>
            <pc:sldMk cId="4200085464" sldId="259"/>
            <ac:grpSpMk id="125" creationId="{19B129B9-979E-4F6B-AE86-D60726025F09}"/>
          </ac:grpSpMkLst>
        </pc:grpChg>
        <pc:grpChg chg="mod">
          <ac:chgData name="Cem Gülsan" userId="82ae7471b9d3e5b4" providerId="LiveId" clId="{F9F59E54-D7B0-4755-964B-9C426F75D99B}" dt="2021-07-05T23:20:40.987" v="203"/>
          <ac:grpSpMkLst>
            <pc:docMk/>
            <pc:sldMk cId="4200085464" sldId="259"/>
            <ac:grpSpMk id="131" creationId="{333991F6-B14C-40AD-894F-D9EDA8937BEF}"/>
          </ac:grpSpMkLst>
        </pc:grpChg>
        <pc:grpChg chg="del mod">
          <ac:chgData name="Cem Gülsan" userId="82ae7471b9d3e5b4" providerId="LiveId" clId="{F9F59E54-D7B0-4755-964B-9C426F75D99B}" dt="2021-07-05T23:20:51.931" v="220"/>
          <ac:grpSpMkLst>
            <pc:docMk/>
            <pc:sldMk cId="4200085464" sldId="259"/>
            <ac:grpSpMk id="137" creationId="{C5C19CF4-96ED-417C-9EBC-B36F2EB25E48}"/>
          </ac:grpSpMkLst>
        </pc:grpChg>
        <pc:grpChg chg="mod">
          <ac:chgData name="Cem Gülsan" userId="82ae7471b9d3e5b4" providerId="LiveId" clId="{F9F59E54-D7B0-4755-964B-9C426F75D99B}" dt="2021-07-05T23:20:51.931" v="220"/>
          <ac:grpSpMkLst>
            <pc:docMk/>
            <pc:sldMk cId="4200085464" sldId="259"/>
            <ac:grpSpMk id="146" creationId="{3A307CCA-B47B-4E41-8B90-46438C2ECFBB}"/>
          </ac:grpSpMkLst>
        </pc:grpChg>
        <pc:grpChg chg="mod">
          <ac:chgData name="Cem Gülsan" userId="82ae7471b9d3e5b4" providerId="LiveId" clId="{F9F59E54-D7B0-4755-964B-9C426F75D99B}" dt="2021-07-05T23:22:52.403" v="276" actId="1076"/>
          <ac:grpSpMkLst>
            <pc:docMk/>
            <pc:sldMk cId="4200085464" sldId="259"/>
            <ac:grpSpMk id="147" creationId="{A8DF9792-E075-4D98-A80A-9CC7FD960F81}"/>
          </ac:grpSpMkLst>
        </pc:grpChg>
        <pc:grpChg chg="add del mod">
          <ac:chgData name="Cem Gülsan" userId="82ae7471b9d3e5b4" providerId="LiveId" clId="{F9F59E54-D7B0-4755-964B-9C426F75D99B}" dt="2021-07-05T23:21:03.762" v="226"/>
          <ac:grpSpMkLst>
            <pc:docMk/>
            <pc:sldMk cId="4200085464" sldId="259"/>
            <ac:grpSpMk id="149" creationId="{A9E49D77-3260-41C4-90AD-B77335DA2682}"/>
          </ac:grpSpMkLst>
        </pc:grpChg>
        <pc:grpChg chg="add mod">
          <ac:chgData name="Cem Gülsan" userId="82ae7471b9d3e5b4" providerId="LiveId" clId="{F9F59E54-D7B0-4755-964B-9C426F75D99B}" dt="2021-07-05T23:21:29.757" v="236" actId="164"/>
          <ac:grpSpMkLst>
            <pc:docMk/>
            <pc:sldMk cId="4200085464" sldId="259"/>
            <ac:grpSpMk id="158" creationId="{9286DAF7-A6C5-4A8D-8EEF-4C61109E2DBD}"/>
          </ac:grpSpMkLst>
        </pc:grpChg>
        <pc:grpChg chg="mod">
          <ac:chgData name="Cem Gülsan" userId="82ae7471b9d3e5b4" providerId="LiveId" clId="{F9F59E54-D7B0-4755-964B-9C426F75D99B}" dt="2021-07-05T23:21:29.757" v="236" actId="164"/>
          <ac:grpSpMkLst>
            <pc:docMk/>
            <pc:sldMk cId="4200085464" sldId="259"/>
            <ac:grpSpMk id="170" creationId="{97787BB2-FA5F-4605-B6D2-015AF3639199}"/>
          </ac:grpSpMkLst>
        </pc:grpChg>
        <pc:grpChg chg="add mod">
          <ac:chgData name="Cem Gülsan" userId="82ae7471b9d3e5b4" providerId="LiveId" clId="{F9F59E54-D7B0-4755-964B-9C426F75D99B}" dt="2021-07-05T23:21:19.244" v="233" actId="571"/>
          <ac:grpSpMkLst>
            <pc:docMk/>
            <pc:sldMk cId="4200085464" sldId="259"/>
            <ac:grpSpMk id="171" creationId="{7DEEB0DD-FC09-4F8B-9CDA-387DE0C31F51}"/>
          </ac:grpSpMkLst>
        </pc:grpChg>
        <pc:grpChg chg="add mod">
          <ac:chgData name="Cem Gülsan" userId="82ae7471b9d3e5b4" providerId="LiveId" clId="{F9F59E54-D7B0-4755-964B-9C426F75D99B}" dt="2021-07-05T23:21:22.017" v="235" actId="571"/>
          <ac:grpSpMkLst>
            <pc:docMk/>
            <pc:sldMk cId="4200085464" sldId="259"/>
            <ac:grpSpMk id="180" creationId="{6904683B-0A9B-44BE-956F-770A86C8A363}"/>
          </ac:grpSpMkLst>
        </pc:grpChg>
        <pc:grpChg chg="add mod">
          <ac:chgData name="Cem Gülsan" userId="82ae7471b9d3e5b4" providerId="LiveId" clId="{F9F59E54-D7B0-4755-964B-9C426F75D99B}" dt="2021-07-05T23:21:22.017" v="235" actId="571"/>
          <ac:grpSpMkLst>
            <pc:docMk/>
            <pc:sldMk cId="4200085464" sldId="259"/>
            <ac:grpSpMk id="189" creationId="{E1859032-6DD1-4684-8B63-D7500ADBF2C5}"/>
          </ac:grpSpMkLst>
        </pc:grpChg>
        <pc:grpChg chg="add mod">
          <ac:chgData name="Cem Gülsan" userId="82ae7471b9d3e5b4" providerId="LiveId" clId="{F9F59E54-D7B0-4755-964B-9C426F75D99B}" dt="2021-07-05T23:22:52.403" v="276" actId="1076"/>
          <ac:grpSpMkLst>
            <pc:docMk/>
            <pc:sldMk cId="4200085464" sldId="259"/>
            <ac:grpSpMk id="198" creationId="{F500197B-04C2-42EB-9B7F-0CE123334E68}"/>
          </ac:grpSpMkLst>
        </pc:grpChg>
        <pc:grpChg chg="add mod">
          <ac:chgData name="Cem Gülsan" userId="82ae7471b9d3e5b4" providerId="LiveId" clId="{F9F59E54-D7B0-4755-964B-9C426F75D99B}" dt="2021-07-05T23:21:35.595" v="237" actId="571"/>
          <ac:grpSpMkLst>
            <pc:docMk/>
            <pc:sldMk cId="4200085464" sldId="259"/>
            <ac:grpSpMk id="199" creationId="{2DF29881-9DD8-4504-80D4-546F20DF46D1}"/>
          </ac:grpSpMkLst>
        </pc:grpChg>
        <pc:grpChg chg="mod">
          <ac:chgData name="Cem Gülsan" userId="82ae7471b9d3e5b4" providerId="LiveId" clId="{F9F59E54-D7B0-4755-964B-9C426F75D99B}" dt="2021-07-05T23:21:35.595" v="237" actId="571"/>
          <ac:grpSpMkLst>
            <pc:docMk/>
            <pc:sldMk cId="4200085464" sldId="259"/>
            <ac:grpSpMk id="200" creationId="{DBC1607D-2287-4CA0-A128-1DFE5DB23695}"/>
          </ac:grpSpMkLst>
        </pc:grpChg>
        <pc:grpChg chg="mod">
          <ac:chgData name="Cem Gülsan" userId="82ae7471b9d3e5b4" providerId="LiveId" clId="{F9F59E54-D7B0-4755-964B-9C426F75D99B}" dt="2021-07-05T23:21:35.595" v="237" actId="571"/>
          <ac:grpSpMkLst>
            <pc:docMk/>
            <pc:sldMk cId="4200085464" sldId="259"/>
            <ac:grpSpMk id="201" creationId="{4E2A374C-67B3-48F1-A626-4E89E41001CA}"/>
          </ac:grpSpMkLst>
        </pc:grpChg>
        <pc:grpChg chg="del mod">
          <ac:chgData name="Cem Gülsan" userId="82ae7471b9d3e5b4" providerId="LiveId" clId="{F9F59E54-D7B0-4755-964B-9C426F75D99B}" dt="2021-07-05T23:21:42.473" v="242"/>
          <ac:grpSpMkLst>
            <pc:docMk/>
            <pc:sldMk cId="4200085464" sldId="259"/>
            <ac:grpSpMk id="214" creationId="{F4DE10F1-8A04-49E3-BF13-60E2A320B08F}"/>
          </ac:grpSpMkLst>
        </pc:grpChg>
        <pc:grpChg chg="del mod">
          <ac:chgData name="Cem Gülsan" userId="82ae7471b9d3e5b4" providerId="LiveId" clId="{F9F59E54-D7B0-4755-964B-9C426F75D99B}" dt="2021-07-05T23:21:44.566" v="245"/>
          <ac:grpSpMkLst>
            <pc:docMk/>
            <pc:sldMk cId="4200085464" sldId="259"/>
            <ac:grpSpMk id="216" creationId="{2A191907-4F90-4E74-8EDA-0E981C2782B5}"/>
          </ac:grpSpMkLst>
        </pc:grpChg>
        <pc:grpChg chg="mod">
          <ac:chgData name="Cem Gülsan" userId="82ae7471b9d3e5b4" providerId="LiveId" clId="{F9F59E54-D7B0-4755-964B-9C426F75D99B}" dt="2021-07-05T23:22:52.403" v="276" actId="1076"/>
          <ac:grpSpMkLst>
            <pc:docMk/>
            <pc:sldMk cId="4200085464" sldId="259"/>
            <ac:grpSpMk id="219" creationId="{AC086B76-3FC9-42E8-A827-D47A13B4BBD6}"/>
          </ac:grpSpMkLst>
        </pc:grpChg>
        <pc:grpChg chg="mod">
          <ac:chgData name="Cem Gülsan" userId="82ae7471b9d3e5b4" providerId="LiveId" clId="{F9F59E54-D7B0-4755-964B-9C426F75D99B}" dt="2021-07-05T23:21:49.390" v="251"/>
          <ac:grpSpMkLst>
            <pc:docMk/>
            <pc:sldMk cId="4200085464" sldId="259"/>
            <ac:grpSpMk id="225" creationId="{A8227049-ED60-433D-81F2-65F74ACD3E95}"/>
          </ac:grpSpMkLst>
        </pc:grpChg>
        <pc:grpChg chg="mod">
          <ac:chgData name="Cem Gülsan" userId="82ae7471b9d3e5b4" providerId="LiveId" clId="{F9F59E54-D7B0-4755-964B-9C426F75D99B}" dt="2021-07-05T23:21:54.760" v="256"/>
          <ac:grpSpMkLst>
            <pc:docMk/>
            <pc:sldMk cId="4200085464" sldId="259"/>
            <ac:grpSpMk id="230" creationId="{77453020-577F-427D-A2B4-63F135565085}"/>
          </ac:grpSpMkLst>
        </pc:grpChg>
        <pc:grpChg chg="mod">
          <ac:chgData name="Cem Gülsan" userId="82ae7471b9d3e5b4" providerId="LiveId" clId="{F9F59E54-D7B0-4755-964B-9C426F75D99B}" dt="2021-07-05T23:21:58.150" v="261"/>
          <ac:grpSpMkLst>
            <pc:docMk/>
            <pc:sldMk cId="4200085464" sldId="259"/>
            <ac:grpSpMk id="235" creationId="{1186C4D2-1DDB-41D1-9727-82051959C74A}"/>
          </ac:grpSpMkLst>
        </pc:grpChg>
        <pc:grpChg chg="mod">
          <ac:chgData name="Cem Gülsan" userId="82ae7471b9d3e5b4" providerId="LiveId" clId="{F9F59E54-D7B0-4755-964B-9C426F75D99B}" dt="2021-07-05T23:22:52.403" v="276" actId="1076"/>
          <ac:grpSpMkLst>
            <pc:docMk/>
            <pc:sldMk cId="4200085464" sldId="259"/>
            <ac:grpSpMk id="241" creationId="{7A37F541-1444-4FAC-8D6A-BD0C762E23D9}"/>
          </ac:grpSpMkLst>
        </pc:grpChg>
        <pc:grpChg chg="mod">
          <ac:chgData name="Cem Gülsan" userId="82ae7471b9d3e5b4" providerId="LiveId" clId="{F9F59E54-D7B0-4755-964B-9C426F75D99B}" dt="2021-07-05T23:22:06.800" v="273"/>
          <ac:grpSpMkLst>
            <pc:docMk/>
            <pc:sldMk cId="4200085464" sldId="259"/>
            <ac:grpSpMk id="247" creationId="{8547CA76-31AD-4A89-B51A-D6AE6E8769AB}"/>
          </ac:grpSpMkLst>
        </pc:grpChg>
        <pc:inkChg chg="add del mod">
          <ac:chgData name="Cem Gülsan" userId="82ae7471b9d3e5b4" providerId="LiveId" clId="{F9F59E54-D7B0-4755-964B-9C426F75D99B}" dt="2021-07-05T23:16:34.734" v="45" actId="9405"/>
          <ac:inkMkLst>
            <pc:docMk/>
            <pc:sldMk cId="4200085464" sldId="259"/>
            <ac:inkMk id="4" creationId="{176E9ED5-7C51-41DD-A9FC-D4FBF4219D96}"/>
          </ac:inkMkLst>
        </pc:inkChg>
        <pc:inkChg chg="add del mod">
          <ac:chgData name="Cem Gülsan" userId="82ae7471b9d3e5b4" providerId="LiveId" clId="{F9F59E54-D7B0-4755-964B-9C426F75D99B}" dt="2021-07-05T23:16:33.943" v="44" actId="9405"/>
          <ac:inkMkLst>
            <pc:docMk/>
            <pc:sldMk cId="4200085464" sldId="259"/>
            <ac:inkMk id="5" creationId="{8A07B81E-DAF4-403C-9031-0B66BF311E58}"/>
          </ac:inkMkLst>
        </pc:inkChg>
        <pc:inkChg chg="add del mod">
          <ac:chgData name="Cem Gülsan" userId="82ae7471b9d3e5b4" providerId="LiveId" clId="{F9F59E54-D7B0-4755-964B-9C426F75D99B}" dt="2021-07-05T23:16:33.810" v="43"/>
          <ac:inkMkLst>
            <pc:docMk/>
            <pc:sldMk cId="4200085464" sldId="259"/>
            <ac:inkMk id="6" creationId="{006B2BAB-C3FB-478D-9F70-B899A0A7C8E7}"/>
          </ac:inkMkLst>
        </pc:inkChg>
        <pc:inkChg chg="add del">
          <ac:chgData name="Cem Gülsan" userId="82ae7471b9d3e5b4" providerId="LiveId" clId="{F9F59E54-D7B0-4755-964B-9C426F75D99B}" dt="2021-07-05T23:16:31.395" v="37" actId="9405"/>
          <ac:inkMkLst>
            <pc:docMk/>
            <pc:sldMk cId="4200085464" sldId="259"/>
            <ac:inkMk id="8" creationId="{BBAA5CCA-46D3-4BC1-9205-CB76D603B115}"/>
          </ac:inkMkLst>
        </pc:inkChg>
        <pc:inkChg chg="add del">
          <ac:chgData name="Cem Gülsan" userId="82ae7471b9d3e5b4" providerId="LiveId" clId="{F9F59E54-D7B0-4755-964B-9C426F75D99B}" dt="2021-07-05T23:17:02.696" v="67" actId="9405"/>
          <ac:inkMkLst>
            <pc:docMk/>
            <pc:sldMk cId="4200085464" sldId="259"/>
            <ac:inkMk id="9" creationId="{D92E24E2-58E1-4E73-A30E-5C4747B244EF}"/>
          </ac:inkMkLst>
        </pc:inkChg>
        <pc:inkChg chg="add del mod">
          <ac:chgData name="Cem Gülsan" userId="82ae7471b9d3e5b4" providerId="LiveId" clId="{F9F59E54-D7B0-4755-964B-9C426F75D99B}" dt="2021-07-05T23:17:00.495" v="60" actId="9405"/>
          <ac:inkMkLst>
            <pc:docMk/>
            <pc:sldMk cId="4200085464" sldId="259"/>
            <ac:inkMk id="10" creationId="{95F6E509-29BD-4466-B28A-96E2F9F6B483}"/>
          </ac:inkMkLst>
        </pc:inkChg>
        <pc:inkChg chg="add del mod">
          <ac:chgData name="Cem Gülsan" userId="82ae7471b9d3e5b4" providerId="LiveId" clId="{F9F59E54-D7B0-4755-964B-9C426F75D99B}" dt="2021-07-05T23:17:00.344" v="59"/>
          <ac:inkMkLst>
            <pc:docMk/>
            <pc:sldMk cId="4200085464" sldId="259"/>
            <ac:inkMk id="11" creationId="{BABB0C0A-DA38-4519-983C-49BE95950C12}"/>
          </ac:inkMkLst>
        </pc:inkChg>
        <pc:inkChg chg="add del mod">
          <ac:chgData name="Cem Gülsan" userId="82ae7471b9d3e5b4" providerId="LiveId" clId="{F9F59E54-D7B0-4755-964B-9C426F75D99B}" dt="2021-07-05T23:17:00.215" v="57"/>
          <ac:inkMkLst>
            <pc:docMk/>
            <pc:sldMk cId="4200085464" sldId="259"/>
            <ac:inkMk id="13" creationId="{9FA16294-8309-484C-B7C0-C3933886B3E7}"/>
          </ac:inkMkLst>
        </pc:inkChg>
        <pc:inkChg chg="add del">
          <ac:chgData name="Cem Gülsan" userId="82ae7471b9d3e5b4" providerId="LiveId" clId="{F9F59E54-D7B0-4755-964B-9C426F75D99B}" dt="2021-07-05T23:17:00.043" v="55" actId="9405"/>
          <ac:inkMkLst>
            <pc:docMk/>
            <pc:sldMk cId="4200085464" sldId="259"/>
            <ac:inkMk id="15" creationId="{5D0AF35C-6E0E-40E5-A4E5-9C3F76E12EB3}"/>
          </ac:inkMkLst>
        </pc:inkChg>
        <pc:inkChg chg="add del">
          <ac:chgData name="Cem Gülsan" userId="82ae7471b9d3e5b4" providerId="LiveId" clId="{F9F59E54-D7B0-4755-964B-9C426F75D99B}" dt="2021-07-05T23:16:59.912" v="54" actId="9405"/>
          <ac:inkMkLst>
            <pc:docMk/>
            <pc:sldMk cId="4200085464" sldId="259"/>
            <ac:inkMk id="16" creationId="{E075A889-4DD0-4070-9442-909E184382E2}"/>
          </ac:inkMkLst>
        </pc:inkChg>
        <pc:inkChg chg="add mod">
          <ac:chgData name="Cem Gülsan" userId="82ae7471b9d3e5b4" providerId="LiveId" clId="{F9F59E54-D7B0-4755-964B-9C426F75D99B}" dt="2021-07-05T23:18:03.322" v="96"/>
          <ac:inkMkLst>
            <pc:docMk/>
            <pc:sldMk cId="4200085464" sldId="259"/>
            <ac:inkMk id="17" creationId="{E9FCC895-11E5-4A36-8019-09CE6F225D80}"/>
          </ac:inkMkLst>
        </pc:inkChg>
        <pc:inkChg chg="add mod">
          <ac:chgData name="Cem Gülsan" userId="82ae7471b9d3e5b4" providerId="LiveId" clId="{F9F59E54-D7B0-4755-964B-9C426F75D99B}" dt="2021-07-05T23:18:03.322" v="96"/>
          <ac:inkMkLst>
            <pc:docMk/>
            <pc:sldMk cId="4200085464" sldId="259"/>
            <ac:inkMk id="18" creationId="{B9691449-9F7E-4E70-9C84-8E1B737E57F4}"/>
          </ac:inkMkLst>
        </pc:inkChg>
        <pc:inkChg chg="add mod">
          <ac:chgData name="Cem Gülsan" userId="82ae7471b9d3e5b4" providerId="LiveId" clId="{F9F59E54-D7B0-4755-964B-9C426F75D99B}" dt="2021-07-05T23:18:03.322" v="96"/>
          <ac:inkMkLst>
            <pc:docMk/>
            <pc:sldMk cId="4200085464" sldId="259"/>
            <ac:inkMk id="20" creationId="{5D827197-935B-4353-A110-EF1FACB05EA5}"/>
          </ac:inkMkLst>
        </pc:inkChg>
        <pc:inkChg chg="add mod">
          <ac:chgData name="Cem Gülsan" userId="82ae7471b9d3e5b4" providerId="LiveId" clId="{F9F59E54-D7B0-4755-964B-9C426F75D99B}" dt="2021-07-05T23:18:03.322" v="96"/>
          <ac:inkMkLst>
            <pc:docMk/>
            <pc:sldMk cId="4200085464" sldId="259"/>
            <ac:inkMk id="21" creationId="{00D47BBD-CAF9-4882-B5EA-25D982A626A4}"/>
          </ac:inkMkLst>
        </pc:inkChg>
        <pc:inkChg chg="add mod">
          <ac:chgData name="Cem Gülsan" userId="82ae7471b9d3e5b4" providerId="LiveId" clId="{F9F59E54-D7B0-4755-964B-9C426F75D99B}" dt="2021-07-05T23:18:03.322" v="96"/>
          <ac:inkMkLst>
            <pc:docMk/>
            <pc:sldMk cId="4200085464" sldId="259"/>
            <ac:inkMk id="23" creationId="{F65490C7-0A87-4F4F-9BA0-560D61A1E829}"/>
          </ac:inkMkLst>
        </pc:inkChg>
        <pc:inkChg chg="add mod">
          <ac:chgData name="Cem Gülsan" userId="82ae7471b9d3e5b4" providerId="LiveId" clId="{F9F59E54-D7B0-4755-964B-9C426F75D99B}" dt="2021-07-05T23:18:03.322" v="96"/>
          <ac:inkMkLst>
            <pc:docMk/>
            <pc:sldMk cId="4200085464" sldId="259"/>
            <ac:inkMk id="24" creationId="{2BF8F25F-592B-4502-B93C-D9233207F62C}"/>
          </ac:inkMkLst>
        </pc:inkChg>
        <pc:inkChg chg="add mod">
          <ac:chgData name="Cem Gülsan" userId="82ae7471b9d3e5b4" providerId="LiveId" clId="{F9F59E54-D7B0-4755-964B-9C426F75D99B}" dt="2021-07-05T23:18:03.322" v="96"/>
          <ac:inkMkLst>
            <pc:docMk/>
            <pc:sldMk cId="4200085464" sldId="259"/>
            <ac:inkMk id="26" creationId="{56936E1D-201F-4EEF-A121-D320A76D0305}"/>
          </ac:inkMkLst>
        </pc:inkChg>
        <pc:inkChg chg="add mod">
          <ac:chgData name="Cem Gülsan" userId="82ae7471b9d3e5b4" providerId="LiveId" clId="{F9F59E54-D7B0-4755-964B-9C426F75D99B}" dt="2021-07-05T23:18:03.322" v="96"/>
          <ac:inkMkLst>
            <pc:docMk/>
            <pc:sldMk cId="4200085464" sldId="259"/>
            <ac:inkMk id="27" creationId="{B4FBE473-785D-4C2C-BBC1-F64A892AAEAC}"/>
          </ac:inkMkLst>
        </pc:inkChg>
        <pc:inkChg chg="add mod">
          <ac:chgData name="Cem Gülsan" userId="82ae7471b9d3e5b4" providerId="LiveId" clId="{F9F59E54-D7B0-4755-964B-9C426F75D99B}" dt="2021-07-05T23:18:03.322" v="96"/>
          <ac:inkMkLst>
            <pc:docMk/>
            <pc:sldMk cId="4200085464" sldId="259"/>
            <ac:inkMk id="28" creationId="{815B49C0-CE5E-4115-9D66-ADF90FE8D223}"/>
          </ac:inkMkLst>
        </pc:inkChg>
        <pc:inkChg chg="add mod">
          <ac:chgData name="Cem Gülsan" userId="82ae7471b9d3e5b4" providerId="LiveId" clId="{F9F59E54-D7B0-4755-964B-9C426F75D99B}" dt="2021-07-05T23:18:03.322" v="96"/>
          <ac:inkMkLst>
            <pc:docMk/>
            <pc:sldMk cId="4200085464" sldId="259"/>
            <ac:inkMk id="30" creationId="{54EDD75A-2368-4155-A4B1-FFD6C588AF82}"/>
          </ac:inkMkLst>
        </pc:inkChg>
        <pc:inkChg chg="add mod">
          <ac:chgData name="Cem Gülsan" userId="82ae7471b9d3e5b4" providerId="LiveId" clId="{F9F59E54-D7B0-4755-964B-9C426F75D99B}" dt="2021-07-05T23:18:03.322" v="96"/>
          <ac:inkMkLst>
            <pc:docMk/>
            <pc:sldMk cId="4200085464" sldId="259"/>
            <ac:inkMk id="31" creationId="{58E833BC-955C-4B15-8423-FB4FF28937A7}"/>
          </ac:inkMkLst>
        </pc:inkChg>
        <pc:inkChg chg="add mod">
          <ac:chgData name="Cem Gülsan" userId="82ae7471b9d3e5b4" providerId="LiveId" clId="{F9F59E54-D7B0-4755-964B-9C426F75D99B}" dt="2021-07-05T23:18:03.322" v="96"/>
          <ac:inkMkLst>
            <pc:docMk/>
            <pc:sldMk cId="4200085464" sldId="259"/>
            <ac:inkMk id="32" creationId="{FE22974B-250A-4A12-A420-D5FEDA6D17AC}"/>
          </ac:inkMkLst>
        </pc:inkChg>
        <pc:inkChg chg="add">
          <ac:chgData name="Cem Gülsan" userId="82ae7471b9d3e5b4" providerId="LiveId" clId="{F9F59E54-D7B0-4755-964B-9C426F75D99B}" dt="2021-07-05T23:17:33.291" v="85" actId="9405"/>
          <ac:inkMkLst>
            <pc:docMk/>
            <pc:sldMk cId="4200085464" sldId="259"/>
            <ac:inkMk id="34" creationId="{1CA5EDAC-A9B9-4096-80CE-BE797FD25FA9}"/>
          </ac:inkMkLst>
        </pc:inkChg>
        <pc:inkChg chg="add">
          <ac:chgData name="Cem Gülsan" userId="82ae7471b9d3e5b4" providerId="LiveId" clId="{F9F59E54-D7B0-4755-964B-9C426F75D99B}" dt="2021-07-05T23:17:38.185" v="86" actId="9405"/>
          <ac:inkMkLst>
            <pc:docMk/>
            <pc:sldMk cId="4200085464" sldId="259"/>
            <ac:inkMk id="35" creationId="{45C8F159-191F-48B6-9635-4782AD8B9910}"/>
          </ac:inkMkLst>
        </pc:inkChg>
        <pc:inkChg chg="add mod">
          <ac:chgData name="Cem Gülsan" userId="82ae7471b9d3e5b4" providerId="LiveId" clId="{F9F59E54-D7B0-4755-964B-9C426F75D99B}" dt="2021-07-05T23:18:05.881" v="100"/>
          <ac:inkMkLst>
            <pc:docMk/>
            <pc:sldMk cId="4200085464" sldId="259"/>
            <ac:inkMk id="36" creationId="{023C4C80-6DC5-4B1B-B78A-BA1DCB7C6912}"/>
          </ac:inkMkLst>
        </pc:inkChg>
        <pc:inkChg chg="add mod">
          <ac:chgData name="Cem Gülsan" userId="82ae7471b9d3e5b4" providerId="LiveId" clId="{F9F59E54-D7B0-4755-964B-9C426F75D99B}" dt="2021-07-05T23:18:05.881" v="100"/>
          <ac:inkMkLst>
            <pc:docMk/>
            <pc:sldMk cId="4200085464" sldId="259"/>
            <ac:inkMk id="37" creationId="{22007A0F-E1D0-4958-BE37-A14CAF51F953}"/>
          </ac:inkMkLst>
        </pc:inkChg>
        <pc:inkChg chg="add mod">
          <ac:chgData name="Cem Gülsan" userId="82ae7471b9d3e5b4" providerId="LiveId" clId="{F9F59E54-D7B0-4755-964B-9C426F75D99B}" dt="2021-07-05T23:18:05.881" v="100"/>
          <ac:inkMkLst>
            <pc:docMk/>
            <pc:sldMk cId="4200085464" sldId="259"/>
            <ac:inkMk id="38" creationId="{A32EC8EC-A71D-4DCD-AE4B-924325E215E7}"/>
          </ac:inkMkLst>
        </pc:inkChg>
        <pc:inkChg chg="add mod">
          <ac:chgData name="Cem Gülsan" userId="82ae7471b9d3e5b4" providerId="LiveId" clId="{F9F59E54-D7B0-4755-964B-9C426F75D99B}" dt="2021-07-05T23:18:05.881" v="100"/>
          <ac:inkMkLst>
            <pc:docMk/>
            <pc:sldMk cId="4200085464" sldId="259"/>
            <ac:inkMk id="39" creationId="{D25D1506-D0FF-483D-91B9-1C1B46A0C8DE}"/>
          </ac:inkMkLst>
        </pc:inkChg>
        <pc:inkChg chg="add mod">
          <ac:chgData name="Cem Gülsan" userId="82ae7471b9d3e5b4" providerId="LiveId" clId="{F9F59E54-D7B0-4755-964B-9C426F75D99B}" dt="2021-07-05T23:18:05.881" v="100"/>
          <ac:inkMkLst>
            <pc:docMk/>
            <pc:sldMk cId="4200085464" sldId="259"/>
            <ac:inkMk id="40" creationId="{E42489CD-F6BA-47A9-8C5B-18F65629FF93}"/>
          </ac:inkMkLst>
        </pc:inkChg>
        <pc:inkChg chg="add mod">
          <ac:chgData name="Cem Gülsan" userId="82ae7471b9d3e5b4" providerId="LiveId" clId="{F9F59E54-D7B0-4755-964B-9C426F75D99B}" dt="2021-07-05T23:18:03.322" v="96"/>
          <ac:inkMkLst>
            <pc:docMk/>
            <pc:sldMk cId="4200085464" sldId="259"/>
            <ac:inkMk id="42" creationId="{35AE897D-E1A5-4086-B335-9F5201CA740C}"/>
          </ac:inkMkLst>
        </pc:inkChg>
        <pc:inkChg chg="add mod">
          <ac:chgData name="Cem Gülsan" userId="82ae7471b9d3e5b4" providerId="LiveId" clId="{F9F59E54-D7B0-4755-964B-9C426F75D99B}" dt="2021-07-05T23:18:03.322" v="96"/>
          <ac:inkMkLst>
            <pc:docMk/>
            <pc:sldMk cId="4200085464" sldId="259"/>
            <ac:inkMk id="43" creationId="{C50140AB-911B-4DAF-8B50-7A370A5F728A}"/>
          </ac:inkMkLst>
        </pc:inkChg>
        <pc:inkChg chg="add mod">
          <ac:chgData name="Cem Gülsan" userId="82ae7471b9d3e5b4" providerId="LiveId" clId="{F9F59E54-D7B0-4755-964B-9C426F75D99B}" dt="2021-07-05T23:18:03.322" v="96"/>
          <ac:inkMkLst>
            <pc:docMk/>
            <pc:sldMk cId="4200085464" sldId="259"/>
            <ac:inkMk id="44" creationId="{6CD281A5-1908-43F5-B916-CD37EC3CFED7}"/>
          </ac:inkMkLst>
        </pc:inkChg>
        <pc:inkChg chg="add mod">
          <ac:chgData name="Cem Gülsan" userId="82ae7471b9d3e5b4" providerId="LiveId" clId="{F9F59E54-D7B0-4755-964B-9C426F75D99B}" dt="2021-07-05T23:18:05.881" v="100"/>
          <ac:inkMkLst>
            <pc:docMk/>
            <pc:sldMk cId="4200085464" sldId="259"/>
            <ac:inkMk id="46" creationId="{B67E3C61-816E-4EBC-B3D5-33A60A264E94}"/>
          </ac:inkMkLst>
        </pc:inkChg>
        <pc:inkChg chg="add mod">
          <ac:chgData name="Cem Gülsan" userId="82ae7471b9d3e5b4" providerId="LiveId" clId="{F9F59E54-D7B0-4755-964B-9C426F75D99B}" dt="2021-07-05T23:18:05.881" v="100"/>
          <ac:inkMkLst>
            <pc:docMk/>
            <pc:sldMk cId="4200085464" sldId="259"/>
            <ac:inkMk id="47" creationId="{D04C27E3-FF34-44E4-8418-A691DFE9F097}"/>
          </ac:inkMkLst>
        </pc:inkChg>
        <pc:inkChg chg="add mod">
          <ac:chgData name="Cem Gülsan" userId="82ae7471b9d3e5b4" providerId="LiveId" clId="{F9F59E54-D7B0-4755-964B-9C426F75D99B}" dt="2021-07-05T23:18:05.881" v="100"/>
          <ac:inkMkLst>
            <pc:docMk/>
            <pc:sldMk cId="4200085464" sldId="259"/>
            <ac:inkMk id="48" creationId="{9631633A-0D8E-458C-8FA7-EB9D40E76085}"/>
          </ac:inkMkLst>
        </pc:inkChg>
        <pc:inkChg chg="add del">
          <ac:chgData name="Cem Gülsan" userId="82ae7471b9d3e5b4" providerId="LiveId" clId="{F9F59E54-D7B0-4755-964B-9C426F75D99B}" dt="2021-07-05T23:18:12.983" v="102" actId="9405"/>
          <ac:inkMkLst>
            <pc:docMk/>
            <pc:sldMk cId="4200085464" sldId="259"/>
            <ac:inkMk id="50" creationId="{45DA67E4-463A-4287-A4E3-AC7F6678A681}"/>
          </ac:inkMkLst>
        </pc:inkChg>
        <pc:inkChg chg="add del mod">
          <ac:chgData name="Cem Gülsan" userId="82ae7471b9d3e5b4" providerId="LiveId" clId="{F9F59E54-D7B0-4755-964B-9C426F75D99B}" dt="2021-07-05T23:18:27.429" v="108" actId="9405"/>
          <ac:inkMkLst>
            <pc:docMk/>
            <pc:sldMk cId="4200085464" sldId="259"/>
            <ac:inkMk id="51" creationId="{CAA165DD-F7A6-4D9A-BAB1-6E73C9F56E14}"/>
          </ac:inkMkLst>
        </pc:inkChg>
        <pc:inkChg chg="add del mod">
          <ac:chgData name="Cem Gülsan" userId="82ae7471b9d3e5b4" providerId="LiveId" clId="{F9F59E54-D7B0-4755-964B-9C426F75D99B}" dt="2021-07-05T23:18:27.269" v="107"/>
          <ac:inkMkLst>
            <pc:docMk/>
            <pc:sldMk cId="4200085464" sldId="259"/>
            <ac:inkMk id="52" creationId="{3777C19C-869D-4113-94B6-2A72329365AE}"/>
          </ac:inkMkLst>
        </pc:inkChg>
        <pc:inkChg chg="add del mod">
          <ac:chgData name="Cem Gülsan" userId="82ae7471b9d3e5b4" providerId="LiveId" clId="{F9F59E54-D7B0-4755-964B-9C426F75D99B}" dt="2021-07-05T23:19:24.194" v="142"/>
          <ac:inkMkLst>
            <pc:docMk/>
            <pc:sldMk cId="4200085464" sldId="259"/>
            <ac:inkMk id="54" creationId="{1BE2B660-5EBD-4956-90B8-2132459059D7}"/>
          </ac:inkMkLst>
        </pc:inkChg>
        <pc:inkChg chg="add del mod">
          <ac:chgData name="Cem Gülsan" userId="82ae7471b9d3e5b4" providerId="LiveId" clId="{F9F59E54-D7B0-4755-964B-9C426F75D99B}" dt="2021-07-05T23:19:25.279" v="145"/>
          <ac:inkMkLst>
            <pc:docMk/>
            <pc:sldMk cId="4200085464" sldId="259"/>
            <ac:inkMk id="55" creationId="{5A01DA1A-CE99-4D1E-B0DF-975EFBB76115}"/>
          </ac:inkMkLst>
        </pc:inkChg>
        <pc:inkChg chg="add del mod">
          <ac:chgData name="Cem Gülsan" userId="82ae7471b9d3e5b4" providerId="LiveId" clId="{F9F59E54-D7B0-4755-964B-9C426F75D99B}" dt="2021-07-05T23:19:24.194" v="141"/>
          <ac:inkMkLst>
            <pc:docMk/>
            <pc:sldMk cId="4200085464" sldId="259"/>
            <ac:inkMk id="57" creationId="{CE729A5F-3902-451E-895E-E6C8A8D94AB7}"/>
          </ac:inkMkLst>
        </pc:inkChg>
        <pc:inkChg chg="add del mod">
          <ac:chgData name="Cem Gülsan" userId="82ae7471b9d3e5b4" providerId="LiveId" clId="{F9F59E54-D7B0-4755-964B-9C426F75D99B}" dt="2021-07-05T23:19:24.194" v="143"/>
          <ac:inkMkLst>
            <pc:docMk/>
            <pc:sldMk cId="4200085464" sldId="259"/>
            <ac:inkMk id="58" creationId="{14459128-06D8-4484-AFD6-AFE8EB012CF9}"/>
          </ac:inkMkLst>
        </pc:inkChg>
        <pc:inkChg chg="add del mod">
          <ac:chgData name="Cem Gülsan" userId="82ae7471b9d3e5b4" providerId="LiveId" clId="{F9F59E54-D7B0-4755-964B-9C426F75D99B}" dt="2021-07-05T23:19:24.608" v="144"/>
          <ac:inkMkLst>
            <pc:docMk/>
            <pc:sldMk cId="4200085464" sldId="259"/>
            <ac:inkMk id="59" creationId="{0BCE1691-125E-4C5F-BD9E-8748FC33F8CA}"/>
          </ac:inkMkLst>
        </pc:inkChg>
        <pc:inkChg chg="add mod">
          <ac:chgData name="Cem Gülsan" userId="82ae7471b9d3e5b4" providerId="LiveId" clId="{F9F59E54-D7B0-4755-964B-9C426F75D99B}" dt="2021-07-05T23:21:44.566" v="245"/>
          <ac:inkMkLst>
            <pc:docMk/>
            <pc:sldMk cId="4200085464" sldId="259"/>
            <ac:inkMk id="61" creationId="{52232156-BCB6-45EA-8CE6-7DD657447068}"/>
          </ac:inkMkLst>
        </pc:inkChg>
        <pc:inkChg chg="add mod">
          <ac:chgData name="Cem Gülsan" userId="82ae7471b9d3e5b4" providerId="LiveId" clId="{F9F59E54-D7B0-4755-964B-9C426F75D99B}" dt="2021-07-05T23:21:44.566" v="245"/>
          <ac:inkMkLst>
            <pc:docMk/>
            <pc:sldMk cId="4200085464" sldId="259"/>
            <ac:inkMk id="62" creationId="{008CC285-2769-47C8-937B-5793B4BE6A87}"/>
          </ac:inkMkLst>
        </pc:inkChg>
        <pc:inkChg chg="add mod">
          <ac:chgData name="Cem Gülsan" userId="82ae7471b9d3e5b4" providerId="LiveId" clId="{F9F59E54-D7B0-4755-964B-9C426F75D99B}" dt="2021-07-05T23:21:44.566" v="245"/>
          <ac:inkMkLst>
            <pc:docMk/>
            <pc:sldMk cId="4200085464" sldId="259"/>
            <ac:inkMk id="63" creationId="{0D5648DE-7DAB-4DE8-89B7-FFEDB37F9563}"/>
          </ac:inkMkLst>
        </pc:inkChg>
        <pc:inkChg chg="add del mod">
          <ac:chgData name="Cem Gülsan" userId="82ae7471b9d3e5b4" providerId="LiveId" clId="{F9F59E54-D7B0-4755-964B-9C426F75D99B}" dt="2021-07-05T23:19:12.902" v="133" actId="9405"/>
          <ac:inkMkLst>
            <pc:docMk/>
            <pc:sldMk cId="4200085464" sldId="259"/>
            <ac:inkMk id="65" creationId="{EF296AD2-EA9D-4A6E-8765-B2B678FE7FAE}"/>
          </ac:inkMkLst>
        </pc:inkChg>
        <pc:inkChg chg="add del mod">
          <ac:chgData name="Cem Gülsan" userId="82ae7471b9d3e5b4" providerId="LiveId" clId="{F9F59E54-D7B0-4755-964B-9C426F75D99B}" dt="2021-07-05T23:19:12.611" v="132" actId="9405"/>
          <ac:inkMkLst>
            <pc:docMk/>
            <pc:sldMk cId="4200085464" sldId="259"/>
            <ac:inkMk id="66" creationId="{9E99E47C-FE6D-40E9-B7A0-6476E82A9019}"/>
          </ac:inkMkLst>
        </pc:inkChg>
        <pc:inkChg chg="add del mod">
          <ac:chgData name="Cem Gülsan" userId="82ae7471b9d3e5b4" providerId="LiveId" clId="{F9F59E54-D7B0-4755-964B-9C426F75D99B}" dt="2021-07-05T23:19:08.902" v="125"/>
          <ac:inkMkLst>
            <pc:docMk/>
            <pc:sldMk cId="4200085464" sldId="259"/>
            <ac:inkMk id="67" creationId="{7566D2AA-F72E-4F28-82EB-D208C620735A}"/>
          </ac:inkMkLst>
        </pc:inkChg>
        <pc:inkChg chg="add del mod">
          <ac:chgData name="Cem Gülsan" userId="82ae7471b9d3e5b4" providerId="LiveId" clId="{F9F59E54-D7B0-4755-964B-9C426F75D99B}" dt="2021-07-05T23:19:12.461" v="131" actId="9405"/>
          <ac:inkMkLst>
            <pc:docMk/>
            <pc:sldMk cId="4200085464" sldId="259"/>
            <ac:inkMk id="69" creationId="{79F4FF32-95D0-4AF4-BE60-F709A93573C4}"/>
          </ac:inkMkLst>
        </pc:inkChg>
        <pc:inkChg chg="add del mod">
          <ac:chgData name="Cem Gülsan" userId="82ae7471b9d3e5b4" providerId="LiveId" clId="{F9F59E54-D7B0-4755-964B-9C426F75D99B}" dt="2021-07-05T23:19:12.296" v="130"/>
          <ac:inkMkLst>
            <pc:docMk/>
            <pc:sldMk cId="4200085464" sldId="259"/>
            <ac:inkMk id="70" creationId="{5D072A8F-8F36-4379-9541-5815BF9D22D4}"/>
          </ac:inkMkLst>
        </pc:inkChg>
        <pc:inkChg chg="add mod">
          <ac:chgData name="Cem Gülsan" userId="82ae7471b9d3e5b4" providerId="LiveId" clId="{F9F59E54-D7B0-4755-964B-9C426F75D99B}" dt="2021-07-05T23:21:44.566" v="245"/>
          <ac:inkMkLst>
            <pc:docMk/>
            <pc:sldMk cId="4200085464" sldId="259"/>
            <ac:inkMk id="72" creationId="{5049F4B1-1628-46B9-A47D-B9877D85FEA0}"/>
          </ac:inkMkLst>
        </pc:inkChg>
        <pc:inkChg chg="add mod">
          <ac:chgData name="Cem Gülsan" userId="82ae7471b9d3e5b4" providerId="LiveId" clId="{F9F59E54-D7B0-4755-964B-9C426F75D99B}" dt="2021-07-05T23:21:44.566" v="245"/>
          <ac:inkMkLst>
            <pc:docMk/>
            <pc:sldMk cId="4200085464" sldId="259"/>
            <ac:inkMk id="73" creationId="{A8DC8032-0284-4611-8633-F655609079D0}"/>
          </ac:inkMkLst>
        </pc:inkChg>
        <pc:inkChg chg="add mod">
          <ac:chgData name="Cem Gülsan" userId="82ae7471b9d3e5b4" providerId="LiveId" clId="{F9F59E54-D7B0-4755-964B-9C426F75D99B}" dt="2021-07-05T23:21:44.566" v="245"/>
          <ac:inkMkLst>
            <pc:docMk/>
            <pc:sldMk cId="4200085464" sldId="259"/>
            <ac:inkMk id="74" creationId="{B076A9D6-B1A3-422B-942F-236D05998B77}"/>
          </ac:inkMkLst>
        </pc:inkChg>
        <pc:inkChg chg="add mod">
          <ac:chgData name="Cem Gülsan" userId="82ae7471b9d3e5b4" providerId="LiveId" clId="{F9F59E54-D7B0-4755-964B-9C426F75D99B}" dt="2021-07-05T23:21:44.566" v="245"/>
          <ac:inkMkLst>
            <pc:docMk/>
            <pc:sldMk cId="4200085464" sldId="259"/>
            <ac:inkMk id="75" creationId="{5A0452A2-1E8E-4332-8FE5-C010245BC0A2}"/>
          </ac:inkMkLst>
        </pc:inkChg>
        <pc:inkChg chg="add mod">
          <ac:chgData name="Cem Gülsan" userId="82ae7471b9d3e5b4" providerId="LiveId" clId="{F9F59E54-D7B0-4755-964B-9C426F75D99B}" dt="2021-07-05T23:21:44.566" v="245"/>
          <ac:inkMkLst>
            <pc:docMk/>
            <pc:sldMk cId="4200085464" sldId="259"/>
            <ac:inkMk id="77" creationId="{4A73C47C-96C6-43A8-BF95-72802642BCF3}"/>
          </ac:inkMkLst>
        </pc:inkChg>
        <pc:inkChg chg="add mod">
          <ac:chgData name="Cem Gülsan" userId="82ae7471b9d3e5b4" providerId="LiveId" clId="{F9F59E54-D7B0-4755-964B-9C426F75D99B}" dt="2021-07-05T23:19:35.593" v="155"/>
          <ac:inkMkLst>
            <pc:docMk/>
            <pc:sldMk cId="4200085464" sldId="259"/>
            <ac:inkMk id="79" creationId="{6C310203-C04D-4EC0-AF52-CFE73382D16B}"/>
          </ac:inkMkLst>
        </pc:inkChg>
        <pc:inkChg chg="add mod">
          <ac:chgData name="Cem Gülsan" userId="82ae7471b9d3e5b4" providerId="LiveId" clId="{F9F59E54-D7B0-4755-964B-9C426F75D99B}" dt="2021-07-05T23:19:35.593" v="155"/>
          <ac:inkMkLst>
            <pc:docMk/>
            <pc:sldMk cId="4200085464" sldId="259"/>
            <ac:inkMk id="80" creationId="{2C8AA1BA-933C-4942-8727-226F333BA49B}"/>
          </ac:inkMkLst>
        </pc:inkChg>
        <pc:inkChg chg="add mod">
          <ac:chgData name="Cem Gülsan" userId="82ae7471b9d3e5b4" providerId="LiveId" clId="{F9F59E54-D7B0-4755-964B-9C426F75D99B}" dt="2021-07-05T23:19:35.593" v="155"/>
          <ac:inkMkLst>
            <pc:docMk/>
            <pc:sldMk cId="4200085464" sldId="259"/>
            <ac:inkMk id="82" creationId="{70E8B221-0AA3-4DCD-9989-B4CD9D592D45}"/>
          </ac:inkMkLst>
        </pc:inkChg>
        <pc:inkChg chg="add mod">
          <ac:chgData name="Cem Gülsan" userId="82ae7471b9d3e5b4" providerId="LiveId" clId="{F9F59E54-D7B0-4755-964B-9C426F75D99B}" dt="2021-07-05T23:19:35.593" v="155"/>
          <ac:inkMkLst>
            <pc:docMk/>
            <pc:sldMk cId="4200085464" sldId="259"/>
            <ac:inkMk id="84" creationId="{67D6D3F1-4CB7-4CDC-834F-C2A88453EDAD}"/>
          </ac:inkMkLst>
        </pc:inkChg>
        <pc:inkChg chg="add mod">
          <ac:chgData name="Cem Gülsan" userId="82ae7471b9d3e5b4" providerId="LiveId" clId="{F9F59E54-D7B0-4755-964B-9C426F75D99B}" dt="2021-07-05T23:19:35.593" v="155"/>
          <ac:inkMkLst>
            <pc:docMk/>
            <pc:sldMk cId="4200085464" sldId="259"/>
            <ac:inkMk id="85" creationId="{CE7DA6FD-F796-4131-9B89-5F48B3944E14}"/>
          </ac:inkMkLst>
        </pc:inkChg>
        <pc:inkChg chg="add mod">
          <ac:chgData name="Cem Gülsan" userId="82ae7471b9d3e5b4" providerId="LiveId" clId="{F9F59E54-D7B0-4755-964B-9C426F75D99B}" dt="2021-07-05T23:19:35.593" v="155"/>
          <ac:inkMkLst>
            <pc:docMk/>
            <pc:sldMk cId="4200085464" sldId="259"/>
            <ac:inkMk id="87" creationId="{702BBC15-9443-4555-94C7-A8695197BE75}"/>
          </ac:inkMkLst>
        </pc:inkChg>
        <pc:inkChg chg="add mod">
          <ac:chgData name="Cem Gülsan" userId="82ae7471b9d3e5b4" providerId="LiveId" clId="{F9F59E54-D7B0-4755-964B-9C426F75D99B}" dt="2021-07-05T23:19:39.913" v="162"/>
          <ac:inkMkLst>
            <pc:docMk/>
            <pc:sldMk cId="4200085464" sldId="259"/>
            <ac:inkMk id="89" creationId="{44F441A0-3573-467D-B1C8-5D38B2ACE75C}"/>
          </ac:inkMkLst>
        </pc:inkChg>
        <pc:inkChg chg="add mod">
          <ac:chgData name="Cem Gülsan" userId="82ae7471b9d3e5b4" providerId="LiveId" clId="{F9F59E54-D7B0-4755-964B-9C426F75D99B}" dt="2021-07-05T23:19:39.913" v="162"/>
          <ac:inkMkLst>
            <pc:docMk/>
            <pc:sldMk cId="4200085464" sldId="259"/>
            <ac:inkMk id="90" creationId="{F4EAF197-6DB7-4A8F-B030-3D99B4BE3AC2}"/>
          </ac:inkMkLst>
        </pc:inkChg>
        <pc:inkChg chg="add mod">
          <ac:chgData name="Cem Gülsan" userId="82ae7471b9d3e5b4" providerId="LiveId" clId="{F9F59E54-D7B0-4755-964B-9C426F75D99B}" dt="2021-07-05T23:19:39.913" v="162"/>
          <ac:inkMkLst>
            <pc:docMk/>
            <pc:sldMk cId="4200085464" sldId="259"/>
            <ac:inkMk id="91" creationId="{EE807666-7A41-4802-86E9-336D755AB629}"/>
          </ac:inkMkLst>
        </pc:inkChg>
        <pc:inkChg chg="add mod">
          <ac:chgData name="Cem Gülsan" userId="82ae7471b9d3e5b4" providerId="LiveId" clId="{F9F59E54-D7B0-4755-964B-9C426F75D99B}" dt="2021-07-05T23:19:39.913" v="162"/>
          <ac:inkMkLst>
            <pc:docMk/>
            <pc:sldMk cId="4200085464" sldId="259"/>
            <ac:inkMk id="92" creationId="{E30FDD0A-B186-4D48-8814-B77834886A12}"/>
          </ac:inkMkLst>
        </pc:inkChg>
        <pc:inkChg chg="add mod">
          <ac:chgData name="Cem Gülsan" userId="82ae7471b9d3e5b4" providerId="LiveId" clId="{F9F59E54-D7B0-4755-964B-9C426F75D99B}" dt="2021-07-05T23:19:39.913" v="162"/>
          <ac:inkMkLst>
            <pc:docMk/>
            <pc:sldMk cId="4200085464" sldId="259"/>
            <ac:inkMk id="93" creationId="{626036BC-23D4-4C89-A7FA-F117412CE599}"/>
          </ac:inkMkLst>
        </pc:inkChg>
        <pc:inkChg chg="add mod">
          <ac:chgData name="Cem Gülsan" userId="82ae7471b9d3e5b4" providerId="LiveId" clId="{F9F59E54-D7B0-4755-964B-9C426F75D99B}" dt="2021-07-05T23:19:39.913" v="162"/>
          <ac:inkMkLst>
            <pc:docMk/>
            <pc:sldMk cId="4200085464" sldId="259"/>
            <ac:inkMk id="94" creationId="{3DF8ECF3-1C2E-40F0-9179-7A242961572D}"/>
          </ac:inkMkLst>
        </pc:inkChg>
        <pc:inkChg chg="add mod">
          <ac:chgData name="Cem Gülsan" userId="82ae7471b9d3e5b4" providerId="LiveId" clId="{F9F59E54-D7B0-4755-964B-9C426F75D99B}" dt="2021-07-05T23:19:57.276" v="167"/>
          <ac:inkMkLst>
            <pc:docMk/>
            <pc:sldMk cId="4200085464" sldId="259"/>
            <ac:inkMk id="96" creationId="{2CE8F9D9-6AFA-4B4E-80FF-B9B43EBDDCB6}"/>
          </ac:inkMkLst>
        </pc:inkChg>
        <pc:inkChg chg="add mod">
          <ac:chgData name="Cem Gülsan" userId="82ae7471b9d3e5b4" providerId="LiveId" clId="{F9F59E54-D7B0-4755-964B-9C426F75D99B}" dt="2021-07-05T23:19:57.276" v="167"/>
          <ac:inkMkLst>
            <pc:docMk/>
            <pc:sldMk cId="4200085464" sldId="259"/>
            <ac:inkMk id="97" creationId="{5CE6C2FD-5E68-4CEA-8E36-BB3FE17E91B3}"/>
          </ac:inkMkLst>
        </pc:inkChg>
        <pc:inkChg chg="add mod">
          <ac:chgData name="Cem Gülsan" userId="82ae7471b9d3e5b4" providerId="LiveId" clId="{F9F59E54-D7B0-4755-964B-9C426F75D99B}" dt="2021-07-05T23:19:57.276" v="167"/>
          <ac:inkMkLst>
            <pc:docMk/>
            <pc:sldMk cId="4200085464" sldId="259"/>
            <ac:inkMk id="98" creationId="{A5D6E834-3035-4B95-BBD0-CCEAB7FD4F9F}"/>
          </ac:inkMkLst>
        </pc:inkChg>
        <pc:inkChg chg="add mod">
          <ac:chgData name="Cem Gülsan" userId="82ae7471b9d3e5b4" providerId="LiveId" clId="{F9F59E54-D7B0-4755-964B-9C426F75D99B}" dt="2021-07-05T23:21:54.760" v="256"/>
          <ac:inkMkLst>
            <pc:docMk/>
            <pc:sldMk cId="4200085464" sldId="259"/>
            <ac:inkMk id="99" creationId="{6751C196-1FC1-4F14-9CD3-A9BAB15AEA50}"/>
          </ac:inkMkLst>
        </pc:inkChg>
        <pc:inkChg chg="add mod">
          <ac:chgData name="Cem Gülsan" userId="82ae7471b9d3e5b4" providerId="LiveId" clId="{F9F59E54-D7B0-4755-964B-9C426F75D99B}" dt="2021-07-05T23:21:54.760" v="256"/>
          <ac:inkMkLst>
            <pc:docMk/>
            <pc:sldMk cId="4200085464" sldId="259"/>
            <ac:inkMk id="101" creationId="{294AEFA7-EEFB-4746-A31B-2694A85199DE}"/>
          </ac:inkMkLst>
        </pc:inkChg>
        <pc:inkChg chg="add mod">
          <ac:chgData name="Cem Gülsan" userId="82ae7471b9d3e5b4" providerId="LiveId" clId="{F9F59E54-D7B0-4755-964B-9C426F75D99B}" dt="2021-07-05T23:21:54.760" v="256"/>
          <ac:inkMkLst>
            <pc:docMk/>
            <pc:sldMk cId="4200085464" sldId="259"/>
            <ac:inkMk id="102" creationId="{6942BA28-2AA2-4AC3-8838-FDC1CD239FBE}"/>
          </ac:inkMkLst>
        </pc:inkChg>
        <pc:inkChg chg="add mod">
          <ac:chgData name="Cem Gülsan" userId="82ae7471b9d3e5b4" providerId="LiveId" clId="{F9F59E54-D7B0-4755-964B-9C426F75D99B}" dt="2021-07-05T23:21:54.760" v="256"/>
          <ac:inkMkLst>
            <pc:docMk/>
            <pc:sldMk cId="4200085464" sldId="259"/>
            <ac:inkMk id="103" creationId="{0553F9E2-3DCB-432B-B804-EC3329F41002}"/>
          </ac:inkMkLst>
        </pc:inkChg>
        <pc:inkChg chg="add mod">
          <ac:chgData name="Cem Gülsan" userId="82ae7471b9d3e5b4" providerId="LiveId" clId="{F9F59E54-D7B0-4755-964B-9C426F75D99B}" dt="2021-07-05T23:21:54.760" v="256"/>
          <ac:inkMkLst>
            <pc:docMk/>
            <pc:sldMk cId="4200085464" sldId="259"/>
            <ac:inkMk id="104" creationId="{38C4BDB8-5743-488B-8227-55AE68B8AD33}"/>
          </ac:inkMkLst>
        </pc:inkChg>
        <pc:inkChg chg="add mod">
          <ac:chgData name="Cem Gülsan" userId="82ae7471b9d3e5b4" providerId="LiveId" clId="{F9F59E54-D7B0-4755-964B-9C426F75D99B}" dt="2021-07-05T23:21:54.760" v="256"/>
          <ac:inkMkLst>
            <pc:docMk/>
            <pc:sldMk cId="4200085464" sldId="259"/>
            <ac:inkMk id="105" creationId="{C0149511-77C7-4E2E-859A-ADA5682F117F}"/>
          </ac:inkMkLst>
        </pc:inkChg>
        <pc:inkChg chg="add mod">
          <ac:chgData name="Cem Gülsan" userId="82ae7471b9d3e5b4" providerId="LiveId" clId="{F9F59E54-D7B0-4755-964B-9C426F75D99B}" dt="2021-07-05T23:21:54.760" v="256"/>
          <ac:inkMkLst>
            <pc:docMk/>
            <pc:sldMk cId="4200085464" sldId="259"/>
            <ac:inkMk id="106" creationId="{320B6FFF-E82B-4157-8994-24F8081A032D}"/>
          </ac:inkMkLst>
        </pc:inkChg>
        <pc:inkChg chg="add del mod">
          <ac:chgData name="Cem Gülsan" userId="82ae7471b9d3e5b4" providerId="LiveId" clId="{F9F59E54-D7B0-4755-964B-9C426F75D99B}" dt="2021-07-05T23:20:21.831" v="180" actId="9405"/>
          <ac:inkMkLst>
            <pc:docMk/>
            <pc:sldMk cId="4200085464" sldId="259"/>
            <ac:inkMk id="108" creationId="{9C53C88D-C9A7-4D0C-AC93-751AEFC3863D}"/>
          </ac:inkMkLst>
        </pc:inkChg>
        <pc:inkChg chg="add del mod">
          <ac:chgData name="Cem Gülsan" userId="82ae7471b9d3e5b4" providerId="LiveId" clId="{F9F59E54-D7B0-4755-964B-9C426F75D99B}" dt="2021-07-05T23:20:21.697" v="179"/>
          <ac:inkMkLst>
            <pc:docMk/>
            <pc:sldMk cId="4200085464" sldId="259"/>
            <ac:inkMk id="109" creationId="{348A4748-52FF-4830-8EBC-AECB2ABE9C10}"/>
          </ac:inkMkLst>
        </pc:inkChg>
        <pc:inkChg chg="add mod">
          <ac:chgData name="Cem Gülsan" userId="82ae7471b9d3e5b4" providerId="LiveId" clId="{F9F59E54-D7B0-4755-964B-9C426F75D99B}" dt="2021-07-05T23:20:25.644" v="186"/>
          <ac:inkMkLst>
            <pc:docMk/>
            <pc:sldMk cId="4200085464" sldId="259"/>
            <ac:inkMk id="111" creationId="{6B2A847D-D173-42F7-9CA0-317A3B48BFEA}"/>
          </ac:inkMkLst>
        </pc:inkChg>
        <pc:inkChg chg="add mod">
          <ac:chgData name="Cem Gülsan" userId="82ae7471b9d3e5b4" providerId="LiveId" clId="{F9F59E54-D7B0-4755-964B-9C426F75D99B}" dt="2021-07-05T23:20:25.644" v="186"/>
          <ac:inkMkLst>
            <pc:docMk/>
            <pc:sldMk cId="4200085464" sldId="259"/>
            <ac:inkMk id="112" creationId="{0C3C37B7-68B3-4F03-86C9-EA271F8154F7}"/>
          </ac:inkMkLst>
        </pc:inkChg>
        <pc:inkChg chg="add mod">
          <ac:chgData name="Cem Gülsan" userId="82ae7471b9d3e5b4" providerId="LiveId" clId="{F9F59E54-D7B0-4755-964B-9C426F75D99B}" dt="2021-07-05T23:20:25.644" v="186"/>
          <ac:inkMkLst>
            <pc:docMk/>
            <pc:sldMk cId="4200085464" sldId="259"/>
            <ac:inkMk id="113" creationId="{456D7F92-0CE9-4AEB-9E60-E1778B54F2A3}"/>
          </ac:inkMkLst>
        </pc:inkChg>
        <pc:inkChg chg="add mod">
          <ac:chgData name="Cem Gülsan" userId="82ae7471b9d3e5b4" providerId="LiveId" clId="{F9F59E54-D7B0-4755-964B-9C426F75D99B}" dt="2021-07-05T23:20:25.644" v="186"/>
          <ac:inkMkLst>
            <pc:docMk/>
            <pc:sldMk cId="4200085464" sldId="259"/>
            <ac:inkMk id="114" creationId="{FB2356B1-C834-4BA7-9F2E-4B91A94C61B3}"/>
          </ac:inkMkLst>
        </pc:inkChg>
        <pc:inkChg chg="add mod">
          <ac:chgData name="Cem Gülsan" userId="82ae7471b9d3e5b4" providerId="LiveId" clId="{F9F59E54-D7B0-4755-964B-9C426F75D99B}" dt="2021-07-05T23:20:25.644" v="186"/>
          <ac:inkMkLst>
            <pc:docMk/>
            <pc:sldMk cId="4200085464" sldId="259"/>
            <ac:inkMk id="115" creationId="{9ED41D75-B71A-4E80-83ED-1D903E03DFC9}"/>
          </ac:inkMkLst>
        </pc:inkChg>
        <pc:inkChg chg="add mod">
          <ac:chgData name="Cem Gülsan" userId="82ae7471b9d3e5b4" providerId="LiveId" clId="{F9F59E54-D7B0-4755-964B-9C426F75D99B}" dt="2021-07-05T23:21:58.150" v="261"/>
          <ac:inkMkLst>
            <pc:docMk/>
            <pc:sldMk cId="4200085464" sldId="259"/>
            <ac:inkMk id="117" creationId="{A1BFE845-3B40-4B5C-9703-99BDBAC03AD9}"/>
          </ac:inkMkLst>
        </pc:inkChg>
        <pc:inkChg chg="add mod">
          <ac:chgData name="Cem Gülsan" userId="82ae7471b9d3e5b4" providerId="LiveId" clId="{F9F59E54-D7B0-4755-964B-9C426F75D99B}" dt="2021-07-05T23:21:58.150" v="261"/>
          <ac:inkMkLst>
            <pc:docMk/>
            <pc:sldMk cId="4200085464" sldId="259"/>
            <ac:inkMk id="118" creationId="{FB64E6A0-88CF-4DD4-B20E-1D20B2DD5051}"/>
          </ac:inkMkLst>
        </pc:inkChg>
        <pc:inkChg chg="add mod">
          <ac:chgData name="Cem Gülsan" userId="82ae7471b9d3e5b4" providerId="LiveId" clId="{F9F59E54-D7B0-4755-964B-9C426F75D99B}" dt="2021-07-05T23:21:58.150" v="261"/>
          <ac:inkMkLst>
            <pc:docMk/>
            <pc:sldMk cId="4200085464" sldId="259"/>
            <ac:inkMk id="119" creationId="{F8C26BD3-7AF4-4EC7-AE23-824897ACC0E6}"/>
          </ac:inkMkLst>
        </pc:inkChg>
        <pc:inkChg chg="add mod">
          <ac:chgData name="Cem Gülsan" userId="82ae7471b9d3e5b4" providerId="LiveId" clId="{F9F59E54-D7B0-4755-964B-9C426F75D99B}" dt="2021-07-05T23:21:58.150" v="261"/>
          <ac:inkMkLst>
            <pc:docMk/>
            <pc:sldMk cId="4200085464" sldId="259"/>
            <ac:inkMk id="120" creationId="{9823E692-AFF4-4AEF-9DD0-70E8C44C2FEC}"/>
          </ac:inkMkLst>
        </pc:inkChg>
        <pc:inkChg chg="add mod">
          <ac:chgData name="Cem Gülsan" userId="82ae7471b9d3e5b4" providerId="LiveId" clId="{F9F59E54-D7B0-4755-964B-9C426F75D99B}" dt="2021-07-05T23:21:58.150" v="261"/>
          <ac:inkMkLst>
            <pc:docMk/>
            <pc:sldMk cId="4200085464" sldId="259"/>
            <ac:inkMk id="121" creationId="{B47E17EE-9E24-4BD4-8453-F8B29932A39F}"/>
          </ac:inkMkLst>
        </pc:inkChg>
        <pc:inkChg chg="add mod">
          <ac:chgData name="Cem Gülsan" userId="82ae7471b9d3e5b4" providerId="LiveId" clId="{F9F59E54-D7B0-4755-964B-9C426F75D99B}" dt="2021-07-05T23:21:58.150" v="261"/>
          <ac:inkMkLst>
            <pc:docMk/>
            <pc:sldMk cId="4200085464" sldId="259"/>
            <ac:inkMk id="122" creationId="{2BF3E165-A85C-4595-86E4-4B150A25F714}"/>
          </ac:inkMkLst>
        </pc:inkChg>
        <pc:inkChg chg="add mod">
          <ac:chgData name="Cem Gülsan" userId="82ae7471b9d3e5b4" providerId="LiveId" clId="{F9F59E54-D7B0-4755-964B-9C426F75D99B}" dt="2021-07-05T23:21:58.150" v="261"/>
          <ac:inkMkLst>
            <pc:docMk/>
            <pc:sldMk cId="4200085464" sldId="259"/>
            <ac:inkMk id="123" creationId="{7072DD0C-87E4-4ECC-A72C-BEC70976E668}"/>
          </ac:inkMkLst>
        </pc:inkChg>
        <pc:inkChg chg="add mod">
          <ac:chgData name="Cem Gülsan" userId="82ae7471b9d3e5b4" providerId="LiveId" clId="{F9F59E54-D7B0-4755-964B-9C426F75D99B}" dt="2021-07-05T23:21:58.150" v="261"/>
          <ac:inkMkLst>
            <pc:docMk/>
            <pc:sldMk cId="4200085464" sldId="259"/>
            <ac:inkMk id="124" creationId="{41F9F848-8938-4E57-A553-252003E48AB6}"/>
          </ac:inkMkLst>
        </pc:inkChg>
        <pc:inkChg chg="add mod">
          <ac:chgData name="Cem Gülsan" userId="82ae7471b9d3e5b4" providerId="LiveId" clId="{F9F59E54-D7B0-4755-964B-9C426F75D99B}" dt="2021-07-05T23:22:52.403" v="276" actId="1076"/>
          <ac:inkMkLst>
            <pc:docMk/>
            <pc:sldMk cId="4200085464" sldId="259"/>
            <ac:inkMk id="126" creationId="{5F170A7E-81AC-4333-BB08-FCEE59E171EF}"/>
          </ac:inkMkLst>
        </pc:inkChg>
        <pc:inkChg chg="add mod">
          <ac:chgData name="Cem Gülsan" userId="82ae7471b9d3e5b4" providerId="LiveId" clId="{F9F59E54-D7B0-4755-964B-9C426F75D99B}" dt="2021-07-05T23:22:52.403" v="276" actId="1076"/>
          <ac:inkMkLst>
            <pc:docMk/>
            <pc:sldMk cId="4200085464" sldId="259"/>
            <ac:inkMk id="127" creationId="{633E87D7-08FF-4B15-AB9C-82D1647A8197}"/>
          </ac:inkMkLst>
        </pc:inkChg>
        <pc:inkChg chg="add del mod">
          <ac:chgData name="Cem Gülsan" userId="82ae7471b9d3e5b4" providerId="LiveId" clId="{F9F59E54-D7B0-4755-964B-9C426F75D99B}" dt="2021-07-05T23:20:41.553" v="205" actId="9405"/>
          <ac:inkMkLst>
            <pc:docMk/>
            <pc:sldMk cId="4200085464" sldId="259"/>
            <ac:inkMk id="128" creationId="{9F90EF39-F89F-43E3-83FA-29B078276E0B}"/>
          </ac:inkMkLst>
        </pc:inkChg>
        <pc:inkChg chg="add del mod">
          <ac:chgData name="Cem Gülsan" userId="82ae7471b9d3e5b4" providerId="LiveId" clId="{F9F59E54-D7B0-4755-964B-9C426F75D99B}" dt="2021-07-05T23:20:41.256" v="204" actId="9405"/>
          <ac:inkMkLst>
            <pc:docMk/>
            <pc:sldMk cId="4200085464" sldId="259"/>
            <ac:inkMk id="129" creationId="{6B161AE7-F6AD-4971-AFC6-7D1E65C7B9B8}"/>
          </ac:inkMkLst>
        </pc:inkChg>
        <pc:inkChg chg="add del mod">
          <ac:chgData name="Cem Gülsan" userId="82ae7471b9d3e5b4" providerId="LiveId" clId="{F9F59E54-D7B0-4755-964B-9C426F75D99B}" dt="2021-07-05T23:20:40.987" v="203"/>
          <ac:inkMkLst>
            <pc:docMk/>
            <pc:sldMk cId="4200085464" sldId="259"/>
            <ac:inkMk id="130" creationId="{76095256-A91F-4180-B0BA-19747E1A7DCC}"/>
          </ac:inkMkLst>
        </pc:inkChg>
        <pc:inkChg chg="add mod">
          <ac:chgData name="Cem Gülsan" userId="82ae7471b9d3e5b4" providerId="LiveId" clId="{F9F59E54-D7B0-4755-964B-9C426F75D99B}" dt="2021-07-05T23:20:51.931" v="220"/>
          <ac:inkMkLst>
            <pc:docMk/>
            <pc:sldMk cId="4200085464" sldId="259"/>
            <ac:inkMk id="132" creationId="{B8A931CD-DABB-4CA9-90FC-DF788937D8D7}"/>
          </ac:inkMkLst>
        </pc:inkChg>
        <pc:inkChg chg="add mod">
          <ac:chgData name="Cem Gülsan" userId="82ae7471b9d3e5b4" providerId="LiveId" clId="{F9F59E54-D7B0-4755-964B-9C426F75D99B}" dt="2021-07-05T23:20:51.931" v="220"/>
          <ac:inkMkLst>
            <pc:docMk/>
            <pc:sldMk cId="4200085464" sldId="259"/>
            <ac:inkMk id="133" creationId="{8C8E4E13-2EA5-4982-ACFE-87527C2544CF}"/>
          </ac:inkMkLst>
        </pc:inkChg>
        <pc:inkChg chg="add mod">
          <ac:chgData name="Cem Gülsan" userId="82ae7471b9d3e5b4" providerId="LiveId" clId="{F9F59E54-D7B0-4755-964B-9C426F75D99B}" dt="2021-07-05T23:20:51.931" v="220"/>
          <ac:inkMkLst>
            <pc:docMk/>
            <pc:sldMk cId="4200085464" sldId="259"/>
            <ac:inkMk id="134" creationId="{E3174B59-2C77-40A7-9BCD-FF781C188257}"/>
          </ac:inkMkLst>
        </pc:inkChg>
        <pc:inkChg chg="add mod">
          <ac:chgData name="Cem Gülsan" userId="82ae7471b9d3e5b4" providerId="LiveId" clId="{F9F59E54-D7B0-4755-964B-9C426F75D99B}" dt="2021-07-05T23:20:51.931" v="220"/>
          <ac:inkMkLst>
            <pc:docMk/>
            <pc:sldMk cId="4200085464" sldId="259"/>
            <ac:inkMk id="135" creationId="{70A41FA9-9FAD-4F69-90DA-6452073C1E04}"/>
          </ac:inkMkLst>
        </pc:inkChg>
        <pc:inkChg chg="add mod">
          <ac:chgData name="Cem Gülsan" userId="82ae7471b9d3e5b4" providerId="LiveId" clId="{F9F59E54-D7B0-4755-964B-9C426F75D99B}" dt="2021-07-05T23:20:51.931" v="220"/>
          <ac:inkMkLst>
            <pc:docMk/>
            <pc:sldMk cId="4200085464" sldId="259"/>
            <ac:inkMk id="136" creationId="{F1D9EF96-45A4-4511-B4E4-5523E63583CE}"/>
          </ac:inkMkLst>
        </pc:inkChg>
        <pc:inkChg chg="add mod">
          <ac:chgData name="Cem Gülsan" userId="82ae7471b9d3e5b4" providerId="LiveId" clId="{F9F59E54-D7B0-4755-964B-9C426F75D99B}" dt="2021-07-05T23:20:51.931" v="220"/>
          <ac:inkMkLst>
            <pc:docMk/>
            <pc:sldMk cId="4200085464" sldId="259"/>
            <ac:inkMk id="138" creationId="{7ACED78A-3857-4336-9C73-75565CDCB962}"/>
          </ac:inkMkLst>
        </pc:inkChg>
        <pc:inkChg chg="add mod">
          <ac:chgData name="Cem Gülsan" userId="82ae7471b9d3e5b4" providerId="LiveId" clId="{F9F59E54-D7B0-4755-964B-9C426F75D99B}" dt="2021-07-05T23:20:51.931" v="220"/>
          <ac:inkMkLst>
            <pc:docMk/>
            <pc:sldMk cId="4200085464" sldId="259"/>
            <ac:inkMk id="139" creationId="{8798CB1F-39FD-4912-9EFA-9E98A8AB70C4}"/>
          </ac:inkMkLst>
        </pc:inkChg>
        <pc:inkChg chg="add mod">
          <ac:chgData name="Cem Gülsan" userId="82ae7471b9d3e5b4" providerId="LiveId" clId="{F9F59E54-D7B0-4755-964B-9C426F75D99B}" dt="2021-07-05T23:20:51.931" v="220"/>
          <ac:inkMkLst>
            <pc:docMk/>
            <pc:sldMk cId="4200085464" sldId="259"/>
            <ac:inkMk id="140" creationId="{9F290890-EC67-4C43-99C3-FF2653C9E6A9}"/>
          </ac:inkMkLst>
        </pc:inkChg>
        <pc:inkChg chg="add mod">
          <ac:chgData name="Cem Gülsan" userId="82ae7471b9d3e5b4" providerId="LiveId" clId="{F9F59E54-D7B0-4755-964B-9C426F75D99B}" dt="2021-07-05T23:20:51.931" v="220"/>
          <ac:inkMkLst>
            <pc:docMk/>
            <pc:sldMk cId="4200085464" sldId="259"/>
            <ac:inkMk id="141" creationId="{78243C30-E72B-4413-AD06-BC201F608824}"/>
          </ac:inkMkLst>
        </pc:inkChg>
        <pc:inkChg chg="add mod">
          <ac:chgData name="Cem Gülsan" userId="82ae7471b9d3e5b4" providerId="LiveId" clId="{F9F59E54-D7B0-4755-964B-9C426F75D99B}" dt="2021-07-05T23:20:51.931" v="220"/>
          <ac:inkMkLst>
            <pc:docMk/>
            <pc:sldMk cId="4200085464" sldId="259"/>
            <ac:inkMk id="142" creationId="{400116F0-096D-4211-9834-BC66BEC94577}"/>
          </ac:inkMkLst>
        </pc:inkChg>
        <pc:inkChg chg="add mod">
          <ac:chgData name="Cem Gülsan" userId="82ae7471b9d3e5b4" providerId="LiveId" clId="{F9F59E54-D7B0-4755-964B-9C426F75D99B}" dt="2021-07-05T23:20:51.931" v="220"/>
          <ac:inkMkLst>
            <pc:docMk/>
            <pc:sldMk cId="4200085464" sldId="259"/>
            <ac:inkMk id="143" creationId="{2B509611-0DF4-43DC-AEB8-FBCBCC86FC8E}"/>
          </ac:inkMkLst>
        </pc:inkChg>
        <pc:inkChg chg="add mod">
          <ac:chgData name="Cem Gülsan" userId="82ae7471b9d3e5b4" providerId="LiveId" clId="{F9F59E54-D7B0-4755-964B-9C426F75D99B}" dt="2021-07-05T23:20:51.931" v="220"/>
          <ac:inkMkLst>
            <pc:docMk/>
            <pc:sldMk cId="4200085464" sldId="259"/>
            <ac:inkMk id="144" creationId="{14258DAF-289F-4089-9610-FCC417E604E7}"/>
          </ac:inkMkLst>
        </pc:inkChg>
        <pc:inkChg chg="add mod">
          <ac:chgData name="Cem Gülsan" userId="82ae7471b9d3e5b4" providerId="LiveId" clId="{F9F59E54-D7B0-4755-964B-9C426F75D99B}" dt="2021-07-05T23:20:51.931" v="220"/>
          <ac:inkMkLst>
            <pc:docMk/>
            <pc:sldMk cId="4200085464" sldId="259"/>
            <ac:inkMk id="145" creationId="{FC712835-893A-4E92-B20E-15A1D7945E98}"/>
          </ac:inkMkLst>
        </pc:inkChg>
        <pc:inkChg chg="add del">
          <ac:chgData name="Cem Gülsan" userId="82ae7471b9d3e5b4" providerId="LiveId" clId="{F9F59E54-D7B0-4755-964B-9C426F75D99B}" dt="2021-07-05T23:20:55.647" v="222" actId="9405"/>
          <ac:inkMkLst>
            <pc:docMk/>
            <pc:sldMk cId="4200085464" sldId="259"/>
            <ac:inkMk id="148" creationId="{CF541429-5A96-4108-89FD-5525E3AF9D14}"/>
          </ac:inkMkLst>
        </pc:inkChg>
        <pc:inkChg chg="mod">
          <ac:chgData name="Cem Gülsan" userId="82ae7471b9d3e5b4" providerId="LiveId" clId="{F9F59E54-D7B0-4755-964B-9C426F75D99B}" dt="2021-07-05T23:20:59.743" v="223"/>
          <ac:inkMkLst>
            <pc:docMk/>
            <pc:sldMk cId="4200085464" sldId="259"/>
            <ac:inkMk id="150" creationId="{F8A37FCE-65E9-480D-802F-1D5A5C5DF1D9}"/>
          </ac:inkMkLst>
        </pc:inkChg>
        <pc:inkChg chg="mod">
          <ac:chgData name="Cem Gülsan" userId="82ae7471b9d3e5b4" providerId="LiveId" clId="{F9F59E54-D7B0-4755-964B-9C426F75D99B}" dt="2021-07-05T23:20:59.743" v="223"/>
          <ac:inkMkLst>
            <pc:docMk/>
            <pc:sldMk cId="4200085464" sldId="259"/>
            <ac:inkMk id="151" creationId="{F716216F-B6CF-4D44-A77D-623B2DE450A9}"/>
          </ac:inkMkLst>
        </pc:inkChg>
        <pc:inkChg chg="mod">
          <ac:chgData name="Cem Gülsan" userId="82ae7471b9d3e5b4" providerId="LiveId" clId="{F9F59E54-D7B0-4755-964B-9C426F75D99B}" dt="2021-07-05T23:20:59.743" v="223"/>
          <ac:inkMkLst>
            <pc:docMk/>
            <pc:sldMk cId="4200085464" sldId="259"/>
            <ac:inkMk id="152" creationId="{99B82E1B-9E56-474F-83BF-D7A59E82E2C0}"/>
          </ac:inkMkLst>
        </pc:inkChg>
        <pc:inkChg chg="mod">
          <ac:chgData name="Cem Gülsan" userId="82ae7471b9d3e5b4" providerId="LiveId" clId="{F9F59E54-D7B0-4755-964B-9C426F75D99B}" dt="2021-07-05T23:20:59.743" v="223"/>
          <ac:inkMkLst>
            <pc:docMk/>
            <pc:sldMk cId="4200085464" sldId="259"/>
            <ac:inkMk id="153" creationId="{A24BB08F-1CFE-40E2-834A-14ABB798B7EC}"/>
          </ac:inkMkLst>
        </pc:inkChg>
        <pc:inkChg chg="mod">
          <ac:chgData name="Cem Gülsan" userId="82ae7471b9d3e5b4" providerId="LiveId" clId="{F9F59E54-D7B0-4755-964B-9C426F75D99B}" dt="2021-07-05T23:20:59.743" v="223"/>
          <ac:inkMkLst>
            <pc:docMk/>
            <pc:sldMk cId="4200085464" sldId="259"/>
            <ac:inkMk id="154" creationId="{8C549A50-5CD8-4597-A76E-885503DA8E01}"/>
          </ac:inkMkLst>
        </pc:inkChg>
        <pc:inkChg chg="mod">
          <ac:chgData name="Cem Gülsan" userId="82ae7471b9d3e5b4" providerId="LiveId" clId="{F9F59E54-D7B0-4755-964B-9C426F75D99B}" dt="2021-07-05T23:20:59.743" v="223"/>
          <ac:inkMkLst>
            <pc:docMk/>
            <pc:sldMk cId="4200085464" sldId="259"/>
            <ac:inkMk id="155" creationId="{2963743E-9F97-4634-8074-A57279632A0F}"/>
          </ac:inkMkLst>
        </pc:inkChg>
        <pc:inkChg chg="mod">
          <ac:chgData name="Cem Gülsan" userId="82ae7471b9d3e5b4" providerId="LiveId" clId="{F9F59E54-D7B0-4755-964B-9C426F75D99B}" dt="2021-07-05T23:20:59.743" v="223"/>
          <ac:inkMkLst>
            <pc:docMk/>
            <pc:sldMk cId="4200085464" sldId="259"/>
            <ac:inkMk id="156" creationId="{33794297-92AD-4910-9288-5A87AA5463C8}"/>
          </ac:inkMkLst>
        </pc:inkChg>
        <pc:inkChg chg="mod">
          <ac:chgData name="Cem Gülsan" userId="82ae7471b9d3e5b4" providerId="LiveId" clId="{F9F59E54-D7B0-4755-964B-9C426F75D99B}" dt="2021-07-05T23:20:59.743" v="223"/>
          <ac:inkMkLst>
            <pc:docMk/>
            <pc:sldMk cId="4200085464" sldId="259"/>
            <ac:inkMk id="157" creationId="{012E7908-6D6D-4ECB-A2CA-3E4FA2C3CFA9}"/>
          </ac:inkMkLst>
        </pc:inkChg>
        <pc:inkChg chg="mod">
          <ac:chgData name="Cem Gülsan" userId="82ae7471b9d3e5b4" providerId="LiveId" clId="{F9F59E54-D7B0-4755-964B-9C426F75D99B}" dt="2021-07-05T23:21:08.389" v="227" actId="571"/>
          <ac:inkMkLst>
            <pc:docMk/>
            <pc:sldMk cId="4200085464" sldId="259"/>
            <ac:inkMk id="159" creationId="{4C4BA054-C80B-479A-81D6-FC3D8F675DFA}"/>
          </ac:inkMkLst>
        </pc:inkChg>
        <pc:inkChg chg="mod">
          <ac:chgData name="Cem Gülsan" userId="82ae7471b9d3e5b4" providerId="LiveId" clId="{F9F59E54-D7B0-4755-964B-9C426F75D99B}" dt="2021-07-05T23:21:08.389" v="227" actId="571"/>
          <ac:inkMkLst>
            <pc:docMk/>
            <pc:sldMk cId="4200085464" sldId="259"/>
            <ac:inkMk id="160" creationId="{D95A3C6F-FF53-4D82-9157-255A33960091}"/>
          </ac:inkMkLst>
        </pc:inkChg>
        <pc:inkChg chg="mod">
          <ac:chgData name="Cem Gülsan" userId="82ae7471b9d3e5b4" providerId="LiveId" clId="{F9F59E54-D7B0-4755-964B-9C426F75D99B}" dt="2021-07-05T23:21:08.389" v="227" actId="571"/>
          <ac:inkMkLst>
            <pc:docMk/>
            <pc:sldMk cId="4200085464" sldId="259"/>
            <ac:inkMk id="161" creationId="{CD1E8BDF-E532-4A30-A044-B6F205033E48}"/>
          </ac:inkMkLst>
        </pc:inkChg>
        <pc:inkChg chg="mod">
          <ac:chgData name="Cem Gülsan" userId="82ae7471b9d3e5b4" providerId="LiveId" clId="{F9F59E54-D7B0-4755-964B-9C426F75D99B}" dt="2021-07-05T23:21:08.389" v="227" actId="571"/>
          <ac:inkMkLst>
            <pc:docMk/>
            <pc:sldMk cId="4200085464" sldId="259"/>
            <ac:inkMk id="162" creationId="{6E3B573B-B366-4D19-B266-46C11C09CA4C}"/>
          </ac:inkMkLst>
        </pc:inkChg>
        <pc:inkChg chg="mod">
          <ac:chgData name="Cem Gülsan" userId="82ae7471b9d3e5b4" providerId="LiveId" clId="{F9F59E54-D7B0-4755-964B-9C426F75D99B}" dt="2021-07-05T23:21:08.389" v="227" actId="571"/>
          <ac:inkMkLst>
            <pc:docMk/>
            <pc:sldMk cId="4200085464" sldId="259"/>
            <ac:inkMk id="163" creationId="{7D2EB7B3-848F-4510-8B9D-74EB9D684B59}"/>
          </ac:inkMkLst>
        </pc:inkChg>
        <pc:inkChg chg="mod">
          <ac:chgData name="Cem Gülsan" userId="82ae7471b9d3e5b4" providerId="LiveId" clId="{F9F59E54-D7B0-4755-964B-9C426F75D99B}" dt="2021-07-05T23:21:08.389" v="227" actId="571"/>
          <ac:inkMkLst>
            <pc:docMk/>
            <pc:sldMk cId="4200085464" sldId="259"/>
            <ac:inkMk id="164" creationId="{79C131FD-CAC9-4973-AEC1-7934D7B13190}"/>
          </ac:inkMkLst>
        </pc:inkChg>
        <pc:inkChg chg="mod">
          <ac:chgData name="Cem Gülsan" userId="82ae7471b9d3e5b4" providerId="LiveId" clId="{F9F59E54-D7B0-4755-964B-9C426F75D99B}" dt="2021-07-05T23:21:08.389" v="227" actId="571"/>
          <ac:inkMkLst>
            <pc:docMk/>
            <pc:sldMk cId="4200085464" sldId="259"/>
            <ac:inkMk id="165" creationId="{2ABBE4A7-D84C-4CDB-891C-2699CCCF3750}"/>
          </ac:inkMkLst>
        </pc:inkChg>
        <pc:inkChg chg="mod">
          <ac:chgData name="Cem Gülsan" userId="82ae7471b9d3e5b4" providerId="LiveId" clId="{F9F59E54-D7B0-4755-964B-9C426F75D99B}" dt="2021-07-05T23:21:08.389" v="227" actId="571"/>
          <ac:inkMkLst>
            <pc:docMk/>
            <pc:sldMk cId="4200085464" sldId="259"/>
            <ac:inkMk id="166" creationId="{97EAEBB9-2EAA-457C-A906-81A055316E78}"/>
          </ac:inkMkLst>
        </pc:inkChg>
        <pc:inkChg chg="add del">
          <ac:chgData name="Cem Gülsan" userId="82ae7471b9d3e5b4" providerId="LiveId" clId="{F9F59E54-D7B0-4755-964B-9C426F75D99B}" dt="2021-07-05T23:21:11.640" v="229" actId="9405"/>
          <ac:inkMkLst>
            <pc:docMk/>
            <pc:sldMk cId="4200085464" sldId="259"/>
            <ac:inkMk id="167" creationId="{4151F23B-49E3-428E-9175-692565C66B7D}"/>
          </ac:inkMkLst>
        </pc:inkChg>
        <pc:inkChg chg="add mod">
          <ac:chgData name="Cem Gülsan" userId="82ae7471b9d3e5b4" providerId="LiveId" clId="{F9F59E54-D7B0-4755-964B-9C426F75D99B}" dt="2021-07-05T23:21:15.329" v="232"/>
          <ac:inkMkLst>
            <pc:docMk/>
            <pc:sldMk cId="4200085464" sldId="259"/>
            <ac:inkMk id="168" creationId="{89D1DCFA-A90F-4E75-9FAF-56F724CDF707}"/>
          </ac:inkMkLst>
        </pc:inkChg>
        <pc:inkChg chg="add mod">
          <ac:chgData name="Cem Gülsan" userId="82ae7471b9d3e5b4" providerId="LiveId" clId="{F9F59E54-D7B0-4755-964B-9C426F75D99B}" dt="2021-07-05T23:21:15.329" v="232"/>
          <ac:inkMkLst>
            <pc:docMk/>
            <pc:sldMk cId="4200085464" sldId="259"/>
            <ac:inkMk id="169" creationId="{E5C4596B-AF91-4138-A182-6901F48B0339}"/>
          </ac:inkMkLst>
        </pc:inkChg>
        <pc:inkChg chg="mod">
          <ac:chgData name="Cem Gülsan" userId="82ae7471b9d3e5b4" providerId="LiveId" clId="{F9F59E54-D7B0-4755-964B-9C426F75D99B}" dt="2021-07-05T23:21:19.244" v="233" actId="571"/>
          <ac:inkMkLst>
            <pc:docMk/>
            <pc:sldMk cId="4200085464" sldId="259"/>
            <ac:inkMk id="172" creationId="{73532F10-BCB0-49BA-B494-C88D9E6941D9}"/>
          </ac:inkMkLst>
        </pc:inkChg>
        <pc:inkChg chg="mod">
          <ac:chgData name="Cem Gülsan" userId="82ae7471b9d3e5b4" providerId="LiveId" clId="{F9F59E54-D7B0-4755-964B-9C426F75D99B}" dt="2021-07-05T23:21:19.244" v="233" actId="571"/>
          <ac:inkMkLst>
            <pc:docMk/>
            <pc:sldMk cId="4200085464" sldId="259"/>
            <ac:inkMk id="173" creationId="{159C7B73-D06C-415C-906B-CB6E476DF52B}"/>
          </ac:inkMkLst>
        </pc:inkChg>
        <pc:inkChg chg="mod">
          <ac:chgData name="Cem Gülsan" userId="82ae7471b9d3e5b4" providerId="LiveId" clId="{F9F59E54-D7B0-4755-964B-9C426F75D99B}" dt="2021-07-05T23:21:19.244" v="233" actId="571"/>
          <ac:inkMkLst>
            <pc:docMk/>
            <pc:sldMk cId="4200085464" sldId="259"/>
            <ac:inkMk id="174" creationId="{01B5DA82-5D78-4A22-A693-D6EE9A58796C}"/>
          </ac:inkMkLst>
        </pc:inkChg>
        <pc:inkChg chg="mod">
          <ac:chgData name="Cem Gülsan" userId="82ae7471b9d3e5b4" providerId="LiveId" clId="{F9F59E54-D7B0-4755-964B-9C426F75D99B}" dt="2021-07-05T23:21:19.244" v="233" actId="571"/>
          <ac:inkMkLst>
            <pc:docMk/>
            <pc:sldMk cId="4200085464" sldId="259"/>
            <ac:inkMk id="175" creationId="{B8446E09-3195-4AA9-AD7B-E7CF5469B0B7}"/>
          </ac:inkMkLst>
        </pc:inkChg>
        <pc:inkChg chg="mod">
          <ac:chgData name="Cem Gülsan" userId="82ae7471b9d3e5b4" providerId="LiveId" clId="{F9F59E54-D7B0-4755-964B-9C426F75D99B}" dt="2021-07-05T23:21:19.244" v="233" actId="571"/>
          <ac:inkMkLst>
            <pc:docMk/>
            <pc:sldMk cId="4200085464" sldId="259"/>
            <ac:inkMk id="176" creationId="{4B25B9EB-C5D3-4474-90E9-A8DA7FC8352B}"/>
          </ac:inkMkLst>
        </pc:inkChg>
        <pc:inkChg chg="mod">
          <ac:chgData name="Cem Gülsan" userId="82ae7471b9d3e5b4" providerId="LiveId" clId="{F9F59E54-D7B0-4755-964B-9C426F75D99B}" dt="2021-07-05T23:21:19.244" v="233" actId="571"/>
          <ac:inkMkLst>
            <pc:docMk/>
            <pc:sldMk cId="4200085464" sldId="259"/>
            <ac:inkMk id="177" creationId="{70110E02-C489-4B6C-A97D-975AF4954A06}"/>
          </ac:inkMkLst>
        </pc:inkChg>
        <pc:inkChg chg="mod">
          <ac:chgData name="Cem Gülsan" userId="82ae7471b9d3e5b4" providerId="LiveId" clId="{F9F59E54-D7B0-4755-964B-9C426F75D99B}" dt="2021-07-05T23:21:19.244" v="233" actId="571"/>
          <ac:inkMkLst>
            <pc:docMk/>
            <pc:sldMk cId="4200085464" sldId="259"/>
            <ac:inkMk id="178" creationId="{20A5D8EA-CC79-4144-AC6A-DE986F8B9D94}"/>
          </ac:inkMkLst>
        </pc:inkChg>
        <pc:inkChg chg="mod">
          <ac:chgData name="Cem Gülsan" userId="82ae7471b9d3e5b4" providerId="LiveId" clId="{F9F59E54-D7B0-4755-964B-9C426F75D99B}" dt="2021-07-05T23:21:19.244" v="233" actId="571"/>
          <ac:inkMkLst>
            <pc:docMk/>
            <pc:sldMk cId="4200085464" sldId="259"/>
            <ac:inkMk id="179" creationId="{B23557A6-7467-4816-9A4E-36AB72D9CAD9}"/>
          </ac:inkMkLst>
        </pc:inkChg>
        <pc:inkChg chg="mod">
          <ac:chgData name="Cem Gülsan" userId="82ae7471b9d3e5b4" providerId="LiveId" clId="{F9F59E54-D7B0-4755-964B-9C426F75D99B}" dt="2021-07-05T23:21:22.017" v="235" actId="571"/>
          <ac:inkMkLst>
            <pc:docMk/>
            <pc:sldMk cId="4200085464" sldId="259"/>
            <ac:inkMk id="181" creationId="{F27F6C21-7D0A-4D95-A2F6-C59BED37333E}"/>
          </ac:inkMkLst>
        </pc:inkChg>
        <pc:inkChg chg="mod">
          <ac:chgData name="Cem Gülsan" userId="82ae7471b9d3e5b4" providerId="LiveId" clId="{F9F59E54-D7B0-4755-964B-9C426F75D99B}" dt="2021-07-05T23:21:22.017" v="235" actId="571"/>
          <ac:inkMkLst>
            <pc:docMk/>
            <pc:sldMk cId="4200085464" sldId="259"/>
            <ac:inkMk id="182" creationId="{8AD3BCA6-7FEA-491E-B527-9840790258B6}"/>
          </ac:inkMkLst>
        </pc:inkChg>
        <pc:inkChg chg="mod">
          <ac:chgData name="Cem Gülsan" userId="82ae7471b9d3e5b4" providerId="LiveId" clId="{F9F59E54-D7B0-4755-964B-9C426F75D99B}" dt="2021-07-05T23:21:22.017" v="235" actId="571"/>
          <ac:inkMkLst>
            <pc:docMk/>
            <pc:sldMk cId="4200085464" sldId="259"/>
            <ac:inkMk id="183" creationId="{A1BE5FD6-BDB9-4BF0-A53F-00650B3F6833}"/>
          </ac:inkMkLst>
        </pc:inkChg>
        <pc:inkChg chg="mod">
          <ac:chgData name="Cem Gülsan" userId="82ae7471b9d3e5b4" providerId="LiveId" clId="{F9F59E54-D7B0-4755-964B-9C426F75D99B}" dt="2021-07-05T23:21:22.017" v="235" actId="571"/>
          <ac:inkMkLst>
            <pc:docMk/>
            <pc:sldMk cId="4200085464" sldId="259"/>
            <ac:inkMk id="184" creationId="{6CC0E422-6858-4B8A-A1B8-3BABE63FA002}"/>
          </ac:inkMkLst>
        </pc:inkChg>
        <pc:inkChg chg="mod">
          <ac:chgData name="Cem Gülsan" userId="82ae7471b9d3e5b4" providerId="LiveId" clId="{F9F59E54-D7B0-4755-964B-9C426F75D99B}" dt="2021-07-05T23:21:22.017" v="235" actId="571"/>
          <ac:inkMkLst>
            <pc:docMk/>
            <pc:sldMk cId="4200085464" sldId="259"/>
            <ac:inkMk id="185" creationId="{C3845E22-CCC6-4D35-AC0A-633F06E3A634}"/>
          </ac:inkMkLst>
        </pc:inkChg>
        <pc:inkChg chg="mod">
          <ac:chgData name="Cem Gülsan" userId="82ae7471b9d3e5b4" providerId="LiveId" clId="{F9F59E54-D7B0-4755-964B-9C426F75D99B}" dt="2021-07-05T23:21:22.017" v="235" actId="571"/>
          <ac:inkMkLst>
            <pc:docMk/>
            <pc:sldMk cId="4200085464" sldId="259"/>
            <ac:inkMk id="186" creationId="{8AA37CBA-19E0-4B79-9624-C0D176147D1B}"/>
          </ac:inkMkLst>
        </pc:inkChg>
        <pc:inkChg chg="mod">
          <ac:chgData name="Cem Gülsan" userId="82ae7471b9d3e5b4" providerId="LiveId" clId="{F9F59E54-D7B0-4755-964B-9C426F75D99B}" dt="2021-07-05T23:21:22.017" v="235" actId="571"/>
          <ac:inkMkLst>
            <pc:docMk/>
            <pc:sldMk cId="4200085464" sldId="259"/>
            <ac:inkMk id="187" creationId="{D8D08DE8-17C9-4E7C-9BB3-9D933829E788}"/>
          </ac:inkMkLst>
        </pc:inkChg>
        <pc:inkChg chg="mod">
          <ac:chgData name="Cem Gülsan" userId="82ae7471b9d3e5b4" providerId="LiveId" clId="{F9F59E54-D7B0-4755-964B-9C426F75D99B}" dt="2021-07-05T23:21:22.017" v="235" actId="571"/>
          <ac:inkMkLst>
            <pc:docMk/>
            <pc:sldMk cId="4200085464" sldId="259"/>
            <ac:inkMk id="188" creationId="{B3F99C34-F054-4E33-84B7-03157405E970}"/>
          </ac:inkMkLst>
        </pc:inkChg>
        <pc:inkChg chg="mod">
          <ac:chgData name="Cem Gülsan" userId="82ae7471b9d3e5b4" providerId="LiveId" clId="{F9F59E54-D7B0-4755-964B-9C426F75D99B}" dt="2021-07-05T23:21:22.017" v="235" actId="571"/>
          <ac:inkMkLst>
            <pc:docMk/>
            <pc:sldMk cId="4200085464" sldId="259"/>
            <ac:inkMk id="190" creationId="{204A60BF-36D0-4B94-B8EB-D866D15F45F3}"/>
          </ac:inkMkLst>
        </pc:inkChg>
        <pc:inkChg chg="mod">
          <ac:chgData name="Cem Gülsan" userId="82ae7471b9d3e5b4" providerId="LiveId" clId="{F9F59E54-D7B0-4755-964B-9C426F75D99B}" dt="2021-07-05T23:21:22.017" v="235" actId="571"/>
          <ac:inkMkLst>
            <pc:docMk/>
            <pc:sldMk cId="4200085464" sldId="259"/>
            <ac:inkMk id="191" creationId="{A7FBDE8E-4266-4A4C-818D-1E65507C109A}"/>
          </ac:inkMkLst>
        </pc:inkChg>
        <pc:inkChg chg="mod">
          <ac:chgData name="Cem Gülsan" userId="82ae7471b9d3e5b4" providerId="LiveId" clId="{F9F59E54-D7B0-4755-964B-9C426F75D99B}" dt="2021-07-05T23:21:22.017" v="235" actId="571"/>
          <ac:inkMkLst>
            <pc:docMk/>
            <pc:sldMk cId="4200085464" sldId="259"/>
            <ac:inkMk id="192" creationId="{808E2EB0-3740-4472-90A9-FD12161377FA}"/>
          </ac:inkMkLst>
        </pc:inkChg>
        <pc:inkChg chg="mod">
          <ac:chgData name="Cem Gülsan" userId="82ae7471b9d3e5b4" providerId="LiveId" clId="{F9F59E54-D7B0-4755-964B-9C426F75D99B}" dt="2021-07-05T23:21:22.017" v="235" actId="571"/>
          <ac:inkMkLst>
            <pc:docMk/>
            <pc:sldMk cId="4200085464" sldId="259"/>
            <ac:inkMk id="193" creationId="{5902C7E1-4EB5-45E6-9D20-E2C6C37C3906}"/>
          </ac:inkMkLst>
        </pc:inkChg>
        <pc:inkChg chg="mod">
          <ac:chgData name="Cem Gülsan" userId="82ae7471b9d3e5b4" providerId="LiveId" clId="{F9F59E54-D7B0-4755-964B-9C426F75D99B}" dt="2021-07-05T23:21:22.017" v="235" actId="571"/>
          <ac:inkMkLst>
            <pc:docMk/>
            <pc:sldMk cId="4200085464" sldId="259"/>
            <ac:inkMk id="194" creationId="{2E8AC935-BA95-4EC1-8B3A-7194141545FF}"/>
          </ac:inkMkLst>
        </pc:inkChg>
        <pc:inkChg chg="mod">
          <ac:chgData name="Cem Gülsan" userId="82ae7471b9d3e5b4" providerId="LiveId" clId="{F9F59E54-D7B0-4755-964B-9C426F75D99B}" dt="2021-07-05T23:21:22.017" v="235" actId="571"/>
          <ac:inkMkLst>
            <pc:docMk/>
            <pc:sldMk cId="4200085464" sldId="259"/>
            <ac:inkMk id="195" creationId="{45EA54D0-D988-4A74-80BE-53935DA15169}"/>
          </ac:inkMkLst>
        </pc:inkChg>
        <pc:inkChg chg="mod">
          <ac:chgData name="Cem Gülsan" userId="82ae7471b9d3e5b4" providerId="LiveId" clId="{F9F59E54-D7B0-4755-964B-9C426F75D99B}" dt="2021-07-05T23:21:22.017" v="235" actId="571"/>
          <ac:inkMkLst>
            <pc:docMk/>
            <pc:sldMk cId="4200085464" sldId="259"/>
            <ac:inkMk id="196" creationId="{32C1469D-7A4D-45C8-913A-2C8D3C83CE58}"/>
          </ac:inkMkLst>
        </pc:inkChg>
        <pc:inkChg chg="mod">
          <ac:chgData name="Cem Gülsan" userId="82ae7471b9d3e5b4" providerId="LiveId" clId="{F9F59E54-D7B0-4755-964B-9C426F75D99B}" dt="2021-07-05T23:21:22.017" v="235" actId="571"/>
          <ac:inkMkLst>
            <pc:docMk/>
            <pc:sldMk cId="4200085464" sldId="259"/>
            <ac:inkMk id="197" creationId="{AFD5C0C5-9F54-4C9D-93AF-8403C2BF747B}"/>
          </ac:inkMkLst>
        </pc:inkChg>
        <pc:inkChg chg="mod">
          <ac:chgData name="Cem Gülsan" userId="82ae7471b9d3e5b4" providerId="LiveId" clId="{F9F59E54-D7B0-4755-964B-9C426F75D99B}" dt="2021-07-05T23:21:35.595" v="237" actId="571"/>
          <ac:inkMkLst>
            <pc:docMk/>
            <pc:sldMk cId="4200085464" sldId="259"/>
            <ac:inkMk id="202" creationId="{336A03C6-CECA-44FE-A61B-AAB3FF083F2B}"/>
          </ac:inkMkLst>
        </pc:inkChg>
        <pc:inkChg chg="mod">
          <ac:chgData name="Cem Gülsan" userId="82ae7471b9d3e5b4" providerId="LiveId" clId="{F9F59E54-D7B0-4755-964B-9C426F75D99B}" dt="2021-07-05T23:21:35.595" v="237" actId="571"/>
          <ac:inkMkLst>
            <pc:docMk/>
            <pc:sldMk cId="4200085464" sldId="259"/>
            <ac:inkMk id="203" creationId="{1938E1AE-9EA2-41B1-8AA9-A3B71E1332E6}"/>
          </ac:inkMkLst>
        </pc:inkChg>
        <pc:inkChg chg="mod">
          <ac:chgData name="Cem Gülsan" userId="82ae7471b9d3e5b4" providerId="LiveId" clId="{F9F59E54-D7B0-4755-964B-9C426F75D99B}" dt="2021-07-05T23:21:35.595" v="237" actId="571"/>
          <ac:inkMkLst>
            <pc:docMk/>
            <pc:sldMk cId="4200085464" sldId="259"/>
            <ac:inkMk id="204" creationId="{EC062471-FDE5-4B6A-82FD-6577AA49680C}"/>
          </ac:inkMkLst>
        </pc:inkChg>
        <pc:inkChg chg="mod">
          <ac:chgData name="Cem Gülsan" userId="82ae7471b9d3e5b4" providerId="LiveId" clId="{F9F59E54-D7B0-4755-964B-9C426F75D99B}" dt="2021-07-05T23:21:35.595" v="237" actId="571"/>
          <ac:inkMkLst>
            <pc:docMk/>
            <pc:sldMk cId="4200085464" sldId="259"/>
            <ac:inkMk id="205" creationId="{A42F464B-0A16-4E18-A285-DC2C0931B590}"/>
          </ac:inkMkLst>
        </pc:inkChg>
        <pc:inkChg chg="mod">
          <ac:chgData name="Cem Gülsan" userId="82ae7471b9d3e5b4" providerId="LiveId" clId="{F9F59E54-D7B0-4755-964B-9C426F75D99B}" dt="2021-07-05T23:21:35.595" v="237" actId="571"/>
          <ac:inkMkLst>
            <pc:docMk/>
            <pc:sldMk cId="4200085464" sldId="259"/>
            <ac:inkMk id="206" creationId="{C8806A3A-A59C-49C9-867F-3A6ACB95F172}"/>
          </ac:inkMkLst>
        </pc:inkChg>
        <pc:inkChg chg="mod">
          <ac:chgData name="Cem Gülsan" userId="82ae7471b9d3e5b4" providerId="LiveId" clId="{F9F59E54-D7B0-4755-964B-9C426F75D99B}" dt="2021-07-05T23:21:35.595" v="237" actId="571"/>
          <ac:inkMkLst>
            <pc:docMk/>
            <pc:sldMk cId="4200085464" sldId="259"/>
            <ac:inkMk id="207" creationId="{A18D74AC-12BD-466F-9681-EE6F8D1FB3E5}"/>
          </ac:inkMkLst>
        </pc:inkChg>
        <pc:inkChg chg="mod">
          <ac:chgData name="Cem Gülsan" userId="82ae7471b9d3e5b4" providerId="LiveId" clId="{F9F59E54-D7B0-4755-964B-9C426F75D99B}" dt="2021-07-05T23:21:35.595" v="237" actId="571"/>
          <ac:inkMkLst>
            <pc:docMk/>
            <pc:sldMk cId="4200085464" sldId="259"/>
            <ac:inkMk id="208" creationId="{E5B52C78-8BED-4718-93A0-35FD63F101A2}"/>
          </ac:inkMkLst>
        </pc:inkChg>
        <pc:inkChg chg="mod">
          <ac:chgData name="Cem Gülsan" userId="82ae7471b9d3e5b4" providerId="LiveId" clId="{F9F59E54-D7B0-4755-964B-9C426F75D99B}" dt="2021-07-05T23:21:35.595" v="237" actId="571"/>
          <ac:inkMkLst>
            <pc:docMk/>
            <pc:sldMk cId="4200085464" sldId="259"/>
            <ac:inkMk id="209" creationId="{6A8CC16A-A568-4A32-8401-EE1DF985F80A}"/>
          </ac:inkMkLst>
        </pc:inkChg>
        <pc:inkChg chg="mod">
          <ac:chgData name="Cem Gülsan" userId="82ae7471b9d3e5b4" providerId="LiveId" clId="{F9F59E54-D7B0-4755-964B-9C426F75D99B}" dt="2021-07-05T23:21:35.595" v="237" actId="571"/>
          <ac:inkMkLst>
            <pc:docMk/>
            <pc:sldMk cId="4200085464" sldId="259"/>
            <ac:inkMk id="210" creationId="{FFD64AF5-2DE0-4F2A-8801-BE79C0E414EC}"/>
          </ac:inkMkLst>
        </pc:inkChg>
        <pc:inkChg chg="mod">
          <ac:chgData name="Cem Gülsan" userId="82ae7471b9d3e5b4" providerId="LiveId" clId="{F9F59E54-D7B0-4755-964B-9C426F75D99B}" dt="2021-07-05T23:21:35.595" v="237" actId="571"/>
          <ac:inkMkLst>
            <pc:docMk/>
            <pc:sldMk cId="4200085464" sldId="259"/>
            <ac:inkMk id="211" creationId="{B6E9E71B-6E3D-4B35-83CB-38FA79C3EE78}"/>
          </ac:inkMkLst>
        </pc:inkChg>
        <pc:inkChg chg="add mod">
          <ac:chgData name="Cem Gülsan" userId="82ae7471b9d3e5b4" providerId="LiveId" clId="{F9F59E54-D7B0-4755-964B-9C426F75D99B}" dt="2021-07-05T23:21:44.566" v="245"/>
          <ac:inkMkLst>
            <pc:docMk/>
            <pc:sldMk cId="4200085464" sldId="259"/>
            <ac:inkMk id="212" creationId="{C6CCAA63-2EAA-4DC7-9795-B3C3B60EC796}"/>
          </ac:inkMkLst>
        </pc:inkChg>
        <pc:inkChg chg="add mod">
          <ac:chgData name="Cem Gülsan" userId="82ae7471b9d3e5b4" providerId="LiveId" clId="{F9F59E54-D7B0-4755-964B-9C426F75D99B}" dt="2021-07-05T23:21:44.566" v="245"/>
          <ac:inkMkLst>
            <pc:docMk/>
            <pc:sldMk cId="4200085464" sldId="259"/>
            <ac:inkMk id="213" creationId="{1F75BFB5-A17D-43CC-93D6-1AFB6F8C876D}"/>
          </ac:inkMkLst>
        </pc:inkChg>
        <pc:inkChg chg="add mod">
          <ac:chgData name="Cem Gülsan" userId="82ae7471b9d3e5b4" providerId="LiveId" clId="{F9F59E54-D7B0-4755-964B-9C426F75D99B}" dt="2021-07-05T23:21:44.566" v="245"/>
          <ac:inkMkLst>
            <pc:docMk/>
            <pc:sldMk cId="4200085464" sldId="259"/>
            <ac:inkMk id="215" creationId="{A359DC78-6375-4562-8EE7-76FAB966A254}"/>
          </ac:inkMkLst>
        </pc:inkChg>
        <pc:inkChg chg="add mod">
          <ac:chgData name="Cem Gülsan" userId="82ae7471b9d3e5b4" providerId="LiveId" clId="{F9F59E54-D7B0-4755-964B-9C426F75D99B}" dt="2021-07-05T23:21:44.566" v="245"/>
          <ac:inkMkLst>
            <pc:docMk/>
            <pc:sldMk cId="4200085464" sldId="259"/>
            <ac:inkMk id="217" creationId="{F64C2DB5-505B-426F-9145-657F94366D9C}"/>
          </ac:inkMkLst>
        </pc:inkChg>
        <pc:inkChg chg="add mod">
          <ac:chgData name="Cem Gülsan" userId="82ae7471b9d3e5b4" providerId="LiveId" clId="{F9F59E54-D7B0-4755-964B-9C426F75D99B}" dt="2021-07-05T23:21:44.566" v="245"/>
          <ac:inkMkLst>
            <pc:docMk/>
            <pc:sldMk cId="4200085464" sldId="259"/>
            <ac:inkMk id="218" creationId="{32F368B4-D8A0-4497-B532-B9DD8ED9D0CD}"/>
          </ac:inkMkLst>
        </pc:inkChg>
        <pc:inkChg chg="add">
          <ac:chgData name="Cem Gülsan" userId="82ae7471b9d3e5b4" providerId="LiveId" clId="{F9F59E54-D7B0-4755-964B-9C426F75D99B}" dt="2021-07-05T23:21:45.252" v="246" actId="9405"/>
          <ac:inkMkLst>
            <pc:docMk/>
            <pc:sldMk cId="4200085464" sldId="259"/>
            <ac:inkMk id="220" creationId="{A1412A18-9482-4954-AB38-93C87BFBA2BB}"/>
          </ac:inkMkLst>
        </pc:inkChg>
        <pc:inkChg chg="add">
          <ac:chgData name="Cem Gülsan" userId="82ae7471b9d3e5b4" providerId="LiveId" clId="{F9F59E54-D7B0-4755-964B-9C426F75D99B}" dt="2021-07-05T23:21:46.002" v="247" actId="9405"/>
          <ac:inkMkLst>
            <pc:docMk/>
            <pc:sldMk cId="4200085464" sldId="259"/>
            <ac:inkMk id="221" creationId="{24EB79E0-933E-41C0-97A3-7444ECCF56D1}"/>
          </ac:inkMkLst>
        </pc:inkChg>
        <pc:inkChg chg="add">
          <ac:chgData name="Cem Gülsan" userId="82ae7471b9d3e5b4" providerId="LiveId" clId="{F9F59E54-D7B0-4755-964B-9C426F75D99B}" dt="2021-07-05T23:21:46.748" v="248" actId="9405"/>
          <ac:inkMkLst>
            <pc:docMk/>
            <pc:sldMk cId="4200085464" sldId="259"/>
            <ac:inkMk id="222" creationId="{3049470D-3536-4051-9934-F7A1483CDA66}"/>
          </ac:inkMkLst>
        </pc:inkChg>
        <pc:inkChg chg="add mod">
          <ac:chgData name="Cem Gülsan" userId="82ae7471b9d3e5b4" providerId="LiveId" clId="{F9F59E54-D7B0-4755-964B-9C426F75D99B}" dt="2021-07-05T23:21:49.390" v="251"/>
          <ac:inkMkLst>
            <pc:docMk/>
            <pc:sldMk cId="4200085464" sldId="259"/>
            <ac:inkMk id="223" creationId="{963D4024-74A4-40EA-8667-262C0CDE921D}"/>
          </ac:inkMkLst>
        </pc:inkChg>
        <pc:inkChg chg="add mod">
          <ac:chgData name="Cem Gülsan" userId="82ae7471b9d3e5b4" providerId="LiveId" clId="{F9F59E54-D7B0-4755-964B-9C426F75D99B}" dt="2021-07-05T23:21:49.390" v="251"/>
          <ac:inkMkLst>
            <pc:docMk/>
            <pc:sldMk cId="4200085464" sldId="259"/>
            <ac:inkMk id="224" creationId="{0D52C194-CF0A-43ED-ABED-AD25622C6CB2}"/>
          </ac:inkMkLst>
        </pc:inkChg>
        <pc:inkChg chg="add mod">
          <ac:chgData name="Cem Gülsan" userId="82ae7471b9d3e5b4" providerId="LiveId" clId="{F9F59E54-D7B0-4755-964B-9C426F75D99B}" dt="2021-07-05T23:21:54.760" v="256"/>
          <ac:inkMkLst>
            <pc:docMk/>
            <pc:sldMk cId="4200085464" sldId="259"/>
            <ac:inkMk id="226" creationId="{3D057D82-14D3-462C-BEF1-5F697ACC2F48}"/>
          </ac:inkMkLst>
        </pc:inkChg>
        <pc:inkChg chg="add mod">
          <ac:chgData name="Cem Gülsan" userId="82ae7471b9d3e5b4" providerId="LiveId" clId="{F9F59E54-D7B0-4755-964B-9C426F75D99B}" dt="2021-07-05T23:21:54.760" v="256"/>
          <ac:inkMkLst>
            <pc:docMk/>
            <pc:sldMk cId="4200085464" sldId="259"/>
            <ac:inkMk id="227" creationId="{6FECC0BF-67D7-46AF-9952-245F9CAA8366}"/>
          </ac:inkMkLst>
        </pc:inkChg>
        <pc:inkChg chg="add mod">
          <ac:chgData name="Cem Gülsan" userId="82ae7471b9d3e5b4" providerId="LiveId" clId="{F9F59E54-D7B0-4755-964B-9C426F75D99B}" dt="2021-07-05T23:21:54.760" v="256"/>
          <ac:inkMkLst>
            <pc:docMk/>
            <pc:sldMk cId="4200085464" sldId="259"/>
            <ac:inkMk id="228" creationId="{3114C18B-6665-4B0D-B8C4-49C14CF906FB}"/>
          </ac:inkMkLst>
        </pc:inkChg>
        <pc:inkChg chg="add mod">
          <ac:chgData name="Cem Gülsan" userId="82ae7471b9d3e5b4" providerId="LiveId" clId="{F9F59E54-D7B0-4755-964B-9C426F75D99B}" dt="2021-07-05T23:21:54.760" v="256"/>
          <ac:inkMkLst>
            <pc:docMk/>
            <pc:sldMk cId="4200085464" sldId="259"/>
            <ac:inkMk id="229" creationId="{0686E20A-6E7F-4AF8-B30F-FA9FFA94D74A}"/>
          </ac:inkMkLst>
        </pc:inkChg>
        <pc:inkChg chg="add mod">
          <ac:chgData name="Cem Gülsan" userId="82ae7471b9d3e5b4" providerId="LiveId" clId="{F9F59E54-D7B0-4755-964B-9C426F75D99B}" dt="2021-07-05T23:21:58.150" v="261"/>
          <ac:inkMkLst>
            <pc:docMk/>
            <pc:sldMk cId="4200085464" sldId="259"/>
            <ac:inkMk id="231" creationId="{7BC0AAB8-CEB3-4DA3-9A2E-EC7E061E373D}"/>
          </ac:inkMkLst>
        </pc:inkChg>
        <pc:inkChg chg="add mod">
          <ac:chgData name="Cem Gülsan" userId="82ae7471b9d3e5b4" providerId="LiveId" clId="{F9F59E54-D7B0-4755-964B-9C426F75D99B}" dt="2021-07-05T23:21:58.150" v="261"/>
          <ac:inkMkLst>
            <pc:docMk/>
            <pc:sldMk cId="4200085464" sldId="259"/>
            <ac:inkMk id="232" creationId="{70D25E22-1D7C-434D-BEEB-B9C527222FA9}"/>
          </ac:inkMkLst>
        </pc:inkChg>
        <pc:inkChg chg="add mod">
          <ac:chgData name="Cem Gülsan" userId="82ae7471b9d3e5b4" providerId="LiveId" clId="{F9F59E54-D7B0-4755-964B-9C426F75D99B}" dt="2021-07-05T23:21:58.150" v="261"/>
          <ac:inkMkLst>
            <pc:docMk/>
            <pc:sldMk cId="4200085464" sldId="259"/>
            <ac:inkMk id="233" creationId="{CE0D6FF0-264B-4B5C-9EDD-593B0E13B5EC}"/>
          </ac:inkMkLst>
        </pc:inkChg>
        <pc:inkChg chg="add mod">
          <ac:chgData name="Cem Gülsan" userId="82ae7471b9d3e5b4" providerId="LiveId" clId="{F9F59E54-D7B0-4755-964B-9C426F75D99B}" dt="2021-07-05T23:21:58.150" v="261"/>
          <ac:inkMkLst>
            <pc:docMk/>
            <pc:sldMk cId="4200085464" sldId="259"/>
            <ac:inkMk id="234" creationId="{F135EC25-07C6-4718-B07A-C6A3CFC27F71}"/>
          </ac:inkMkLst>
        </pc:inkChg>
        <pc:inkChg chg="add mod">
          <ac:chgData name="Cem Gülsan" userId="82ae7471b9d3e5b4" providerId="LiveId" clId="{F9F59E54-D7B0-4755-964B-9C426F75D99B}" dt="2021-07-05T23:22:52.403" v="276" actId="1076"/>
          <ac:inkMkLst>
            <pc:docMk/>
            <pc:sldMk cId="4200085464" sldId="259"/>
            <ac:inkMk id="236" creationId="{E10DBF64-4B6A-4120-A2A8-070620C808E4}"/>
          </ac:inkMkLst>
        </pc:inkChg>
        <pc:inkChg chg="add mod">
          <ac:chgData name="Cem Gülsan" userId="82ae7471b9d3e5b4" providerId="LiveId" clId="{F9F59E54-D7B0-4755-964B-9C426F75D99B}" dt="2021-07-05T23:22:02.686" v="267"/>
          <ac:inkMkLst>
            <pc:docMk/>
            <pc:sldMk cId="4200085464" sldId="259"/>
            <ac:inkMk id="237" creationId="{A299BA68-5BEE-454E-A313-11454B60699F}"/>
          </ac:inkMkLst>
        </pc:inkChg>
        <pc:inkChg chg="add mod">
          <ac:chgData name="Cem Gülsan" userId="82ae7471b9d3e5b4" providerId="LiveId" clId="{F9F59E54-D7B0-4755-964B-9C426F75D99B}" dt="2021-07-05T23:22:02.686" v="267"/>
          <ac:inkMkLst>
            <pc:docMk/>
            <pc:sldMk cId="4200085464" sldId="259"/>
            <ac:inkMk id="238" creationId="{FDFFEE3C-97D2-4A79-8702-BD83C10145D8}"/>
          </ac:inkMkLst>
        </pc:inkChg>
        <pc:inkChg chg="add mod">
          <ac:chgData name="Cem Gülsan" userId="82ae7471b9d3e5b4" providerId="LiveId" clId="{F9F59E54-D7B0-4755-964B-9C426F75D99B}" dt="2021-07-05T23:22:52.403" v="276" actId="1076"/>
          <ac:inkMkLst>
            <pc:docMk/>
            <pc:sldMk cId="4200085464" sldId="259"/>
            <ac:inkMk id="239" creationId="{2C23F7E2-351C-4FBF-BEE7-55DEF95C3022}"/>
          </ac:inkMkLst>
        </pc:inkChg>
        <pc:inkChg chg="add mod">
          <ac:chgData name="Cem Gülsan" userId="82ae7471b9d3e5b4" providerId="LiveId" clId="{F9F59E54-D7B0-4755-964B-9C426F75D99B}" dt="2021-07-05T23:22:52.403" v="276" actId="1076"/>
          <ac:inkMkLst>
            <pc:docMk/>
            <pc:sldMk cId="4200085464" sldId="259"/>
            <ac:inkMk id="240" creationId="{9D46E70F-9F18-4C35-B85E-83D0614DE114}"/>
          </ac:inkMkLst>
        </pc:inkChg>
        <pc:inkChg chg="add">
          <ac:chgData name="Cem Gülsan" userId="82ae7471b9d3e5b4" providerId="LiveId" clId="{F9F59E54-D7B0-4755-964B-9C426F75D99B}" dt="2021-07-05T23:22:03.342" v="268" actId="9405"/>
          <ac:inkMkLst>
            <pc:docMk/>
            <pc:sldMk cId="4200085464" sldId="259"/>
            <ac:inkMk id="242" creationId="{CBD6B8C9-1A21-4A9D-865C-A46BD6490056}"/>
          </ac:inkMkLst>
        </pc:inkChg>
        <pc:inkChg chg="add mod">
          <ac:chgData name="Cem Gülsan" userId="82ae7471b9d3e5b4" providerId="LiveId" clId="{F9F59E54-D7B0-4755-964B-9C426F75D99B}" dt="2021-07-05T23:22:06.800" v="273"/>
          <ac:inkMkLst>
            <pc:docMk/>
            <pc:sldMk cId="4200085464" sldId="259"/>
            <ac:inkMk id="243" creationId="{03CA61D5-92C0-4D1A-AEB7-9069BAE3B242}"/>
          </ac:inkMkLst>
        </pc:inkChg>
        <pc:inkChg chg="add mod">
          <ac:chgData name="Cem Gülsan" userId="82ae7471b9d3e5b4" providerId="LiveId" clId="{F9F59E54-D7B0-4755-964B-9C426F75D99B}" dt="2021-07-05T23:22:06.800" v="273"/>
          <ac:inkMkLst>
            <pc:docMk/>
            <pc:sldMk cId="4200085464" sldId="259"/>
            <ac:inkMk id="244" creationId="{807E92CD-57BF-4B27-A1C3-2CBFF79FB245}"/>
          </ac:inkMkLst>
        </pc:inkChg>
        <pc:inkChg chg="add">
          <ac:chgData name="Cem Gülsan" userId="82ae7471b9d3e5b4" providerId="LiveId" clId="{F9F59E54-D7B0-4755-964B-9C426F75D99B}" dt="2021-07-05T23:22:05.604" v="271" actId="9405"/>
          <ac:inkMkLst>
            <pc:docMk/>
            <pc:sldMk cId="4200085464" sldId="259"/>
            <ac:inkMk id="245" creationId="{A623A318-4650-44BA-87A8-C1BE546D0C2D}"/>
          </ac:inkMkLst>
        </pc:inkChg>
        <pc:inkChg chg="add">
          <ac:chgData name="Cem Gülsan" userId="82ae7471b9d3e5b4" providerId="LiveId" clId="{F9F59E54-D7B0-4755-964B-9C426F75D99B}" dt="2021-07-05T23:22:06.233" v="272" actId="9405"/>
          <ac:inkMkLst>
            <pc:docMk/>
            <pc:sldMk cId="4200085464" sldId="259"/>
            <ac:inkMk id="246" creationId="{501294FC-31F5-4316-B869-FB6D74FFA8FA}"/>
          </ac:inkMkLst>
        </pc:inkChg>
      </pc:sldChg>
      <pc:sldChg chg="addSp delSp modSp new mod">
        <pc:chgData name="Cem Gülsan" userId="82ae7471b9d3e5b4" providerId="LiveId" clId="{F9F59E54-D7B0-4755-964B-9C426F75D99B}" dt="2021-07-05T23:30:47.829" v="540" actId="9405"/>
        <pc:sldMkLst>
          <pc:docMk/>
          <pc:sldMk cId="1299481667" sldId="260"/>
        </pc:sldMkLst>
        <pc:spChg chg="del">
          <ac:chgData name="Cem Gülsan" userId="82ae7471b9d3e5b4" providerId="LiveId" clId="{F9F59E54-D7B0-4755-964B-9C426F75D99B}" dt="2021-07-05T23:22:31.271" v="275" actId="478"/>
          <ac:spMkLst>
            <pc:docMk/>
            <pc:sldMk cId="1299481667" sldId="260"/>
            <ac:spMk id="2" creationId="{D04E6FD6-53BF-4B6E-B624-6CE6669E1745}"/>
          </ac:spMkLst>
        </pc:spChg>
        <pc:spChg chg="del">
          <ac:chgData name="Cem Gülsan" userId="82ae7471b9d3e5b4" providerId="LiveId" clId="{F9F59E54-D7B0-4755-964B-9C426F75D99B}" dt="2021-07-05T23:22:31.271" v="275" actId="478"/>
          <ac:spMkLst>
            <pc:docMk/>
            <pc:sldMk cId="1299481667" sldId="260"/>
            <ac:spMk id="3" creationId="{99A5FD31-B7AF-4EEF-ACB1-5F74B6006D44}"/>
          </ac:spMkLst>
        </pc:spChg>
        <pc:grpChg chg="add del mod">
          <ac:chgData name="Cem Gülsan" userId="82ae7471b9d3e5b4" providerId="LiveId" clId="{F9F59E54-D7B0-4755-964B-9C426F75D99B}" dt="2021-07-05T23:28:55.189" v="470"/>
          <ac:grpSpMkLst>
            <pc:docMk/>
            <pc:sldMk cId="1299481667" sldId="260"/>
            <ac:grpSpMk id="10" creationId="{5185FFD8-D057-4CC0-89CC-E108C775A891}"/>
          </ac:grpSpMkLst>
        </pc:grpChg>
        <pc:grpChg chg="mod">
          <ac:chgData name="Cem Gülsan" userId="82ae7471b9d3e5b4" providerId="LiveId" clId="{F9F59E54-D7B0-4755-964B-9C426F75D99B}" dt="2021-07-05T23:24:51.181" v="289"/>
          <ac:grpSpMkLst>
            <pc:docMk/>
            <pc:sldMk cId="1299481667" sldId="260"/>
            <ac:grpSpMk id="14" creationId="{AE8112FF-DC5B-46BD-9C07-5615AE7CCF7E}"/>
          </ac:grpSpMkLst>
        </pc:grpChg>
        <pc:grpChg chg="mod">
          <ac:chgData name="Cem Gülsan" userId="82ae7471b9d3e5b4" providerId="LiveId" clId="{F9F59E54-D7B0-4755-964B-9C426F75D99B}" dt="2021-07-05T23:25:09.638" v="306"/>
          <ac:grpSpMkLst>
            <pc:docMk/>
            <pc:sldMk cId="1299481667" sldId="260"/>
            <ac:grpSpMk id="24" creationId="{5F37C4FF-7408-424A-A9D0-8ABFE8AF4465}"/>
          </ac:grpSpMkLst>
        </pc:grpChg>
        <pc:grpChg chg="mod">
          <ac:chgData name="Cem Gülsan" userId="82ae7471b9d3e5b4" providerId="LiveId" clId="{F9F59E54-D7B0-4755-964B-9C426F75D99B}" dt="2021-07-05T23:25:18.567" v="311"/>
          <ac:grpSpMkLst>
            <pc:docMk/>
            <pc:sldMk cId="1299481667" sldId="260"/>
            <ac:grpSpMk id="27" creationId="{39962EF9-0FC2-4CCC-AB0F-166C604B3A4A}"/>
          </ac:grpSpMkLst>
        </pc:grpChg>
        <pc:grpChg chg="mod">
          <ac:chgData name="Cem Gülsan" userId="82ae7471b9d3e5b4" providerId="LiveId" clId="{F9F59E54-D7B0-4755-964B-9C426F75D99B}" dt="2021-07-05T23:25:22.754" v="319"/>
          <ac:grpSpMkLst>
            <pc:docMk/>
            <pc:sldMk cId="1299481667" sldId="260"/>
            <ac:grpSpMk id="30" creationId="{A469B900-F455-4A57-9616-B1FA0C8C3891}"/>
          </ac:grpSpMkLst>
        </pc:grpChg>
        <pc:grpChg chg="add del mod">
          <ac:chgData name="Cem Gülsan" userId="82ae7471b9d3e5b4" providerId="LiveId" clId="{F9F59E54-D7B0-4755-964B-9C426F75D99B}" dt="2021-07-05T23:25:31.927" v="335"/>
          <ac:grpSpMkLst>
            <pc:docMk/>
            <pc:sldMk cId="1299481667" sldId="260"/>
            <ac:grpSpMk id="33" creationId="{9EB6AEAB-6D94-405B-8312-25D73876E77A}"/>
          </ac:grpSpMkLst>
        </pc:grpChg>
        <pc:grpChg chg="add del mod">
          <ac:chgData name="Cem Gülsan" userId="82ae7471b9d3e5b4" providerId="LiveId" clId="{F9F59E54-D7B0-4755-964B-9C426F75D99B}" dt="2021-07-05T23:25:31.771" v="333"/>
          <ac:grpSpMkLst>
            <pc:docMk/>
            <pc:sldMk cId="1299481667" sldId="260"/>
            <ac:grpSpMk id="36" creationId="{892A7013-B173-4CB8-B53E-46D8126E5140}"/>
          </ac:grpSpMkLst>
        </pc:grpChg>
        <pc:grpChg chg="mod">
          <ac:chgData name="Cem Gülsan" userId="82ae7471b9d3e5b4" providerId="LiveId" clId="{F9F59E54-D7B0-4755-964B-9C426F75D99B}" dt="2021-07-05T23:25:31.622" v="331"/>
          <ac:grpSpMkLst>
            <pc:docMk/>
            <pc:sldMk cId="1299481667" sldId="260"/>
            <ac:grpSpMk id="38" creationId="{FBCCC6AA-E569-4DB5-8B3C-517A900FEA5E}"/>
          </ac:grpSpMkLst>
        </pc:grpChg>
        <pc:grpChg chg="mod">
          <ac:chgData name="Cem Gülsan" userId="82ae7471b9d3e5b4" providerId="LiveId" clId="{F9F59E54-D7B0-4755-964B-9C426F75D99B}" dt="2021-07-05T23:25:47.444" v="355"/>
          <ac:grpSpMkLst>
            <pc:docMk/>
            <pc:sldMk cId="1299481667" sldId="260"/>
            <ac:grpSpMk id="50" creationId="{44EB99B2-B12C-495D-95CC-FF25691A1939}"/>
          </ac:grpSpMkLst>
        </pc:grpChg>
        <pc:grpChg chg="mod">
          <ac:chgData name="Cem Gülsan" userId="82ae7471b9d3e5b4" providerId="LiveId" clId="{F9F59E54-D7B0-4755-964B-9C426F75D99B}" dt="2021-07-05T23:25:56.034" v="369"/>
          <ac:grpSpMkLst>
            <pc:docMk/>
            <pc:sldMk cId="1299481667" sldId="260"/>
            <ac:grpSpMk id="56" creationId="{F0F5BFEC-3978-41A2-890C-8D069C1C3014}"/>
          </ac:grpSpMkLst>
        </pc:grpChg>
        <pc:grpChg chg="mod">
          <ac:chgData name="Cem Gülsan" userId="82ae7471b9d3e5b4" providerId="LiveId" clId="{F9F59E54-D7B0-4755-964B-9C426F75D99B}" dt="2021-07-05T23:25:58.933" v="373"/>
          <ac:grpSpMkLst>
            <pc:docMk/>
            <pc:sldMk cId="1299481667" sldId="260"/>
            <ac:grpSpMk id="58" creationId="{F658AED0-A108-47A7-8FED-43AE377B1E13}"/>
          </ac:grpSpMkLst>
        </pc:grpChg>
        <pc:grpChg chg="del mod">
          <ac:chgData name="Cem Gülsan" userId="82ae7471b9d3e5b4" providerId="LiveId" clId="{F9F59E54-D7B0-4755-964B-9C426F75D99B}" dt="2021-07-05T23:26:23.621" v="396"/>
          <ac:grpSpMkLst>
            <pc:docMk/>
            <pc:sldMk cId="1299481667" sldId="260"/>
            <ac:grpSpMk id="68" creationId="{6C80A271-316C-4BB9-86FA-62DA53C6E960}"/>
          </ac:grpSpMkLst>
        </pc:grpChg>
        <pc:grpChg chg="del mod">
          <ac:chgData name="Cem Gülsan" userId="82ae7471b9d3e5b4" providerId="LiveId" clId="{F9F59E54-D7B0-4755-964B-9C426F75D99B}" dt="2021-07-05T23:28:37.315" v="460"/>
          <ac:grpSpMkLst>
            <pc:docMk/>
            <pc:sldMk cId="1299481667" sldId="260"/>
            <ac:grpSpMk id="70" creationId="{DC171CE1-54DC-4D11-A1DE-A9C05BA8E3CD}"/>
          </ac:grpSpMkLst>
        </pc:grpChg>
        <pc:grpChg chg="add del mod">
          <ac:chgData name="Cem Gülsan" userId="82ae7471b9d3e5b4" providerId="LiveId" clId="{F9F59E54-D7B0-4755-964B-9C426F75D99B}" dt="2021-07-05T23:26:48.321" v="410"/>
          <ac:grpSpMkLst>
            <pc:docMk/>
            <pc:sldMk cId="1299481667" sldId="260"/>
            <ac:grpSpMk id="74" creationId="{8E32E852-4AE8-4CDA-B379-A710595C33E2}"/>
          </ac:grpSpMkLst>
        </pc:grpChg>
        <pc:grpChg chg="mod">
          <ac:chgData name="Cem Gülsan" userId="82ae7471b9d3e5b4" providerId="LiveId" clId="{F9F59E54-D7B0-4755-964B-9C426F75D99B}" dt="2021-07-05T23:26:46.877" v="406"/>
          <ac:grpSpMkLst>
            <pc:docMk/>
            <pc:sldMk cId="1299481667" sldId="260"/>
            <ac:grpSpMk id="78" creationId="{F419442B-FADF-4E98-B2F2-1DD317B6A92D}"/>
          </ac:grpSpMkLst>
        </pc:grpChg>
        <pc:grpChg chg="mod">
          <ac:chgData name="Cem Gülsan" userId="82ae7471b9d3e5b4" providerId="LiveId" clId="{F9F59E54-D7B0-4755-964B-9C426F75D99B}" dt="2021-07-05T23:27:39.504" v="429"/>
          <ac:grpSpMkLst>
            <pc:docMk/>
            <pc:sldMk cId="1299481667" sldId="260"/>
            <ac:grpSpMk id="80" creationId="{3CDBF707-C0CD-4DDB-9534-E69EA4F75604}"/>
          </ac:grpSpMkLst>
        </pc:grpChg>
        <pc:grpChg chg="add del mod">
          <ac:chgData name="Cem Gülsan" userId="82ae7471b9d3e5b4" providerId="LiveId" clId="{F9F59E54-D7B0-4755-964B-9C426F75D99B}" dt="2021-07-05T23:27:45.447" v="431"/>
          <ac:grpSpMkLst>
            <pc:docMk/>
            <pc:sldMk cId="1299481667" sldId="260"/>
            <ac:grpSpMk id="81" creationId="{8B7399AD-49D4-4993-B1DD-F9B9779B21AA}"/>
          </ac:grpSpMkLst>
        </pc:grpChg>
        <pc:grpChg chg="add del mod">
          <ac:chgData name="Cem Gülsan" userId="82ae7471b9d3e5b4" providerId="LiveId" clId="{F9F59E54-D7B0-4755-964B-9C426F75D99B}" dt="2021-07-05T23:27:45.447" v="431"/>
          <ac:grpSpMkLst>
            <pc:docMk/>
            <pc:sldMk cId="1299481667" sldId="260"/>
            <ac:grpSpMk id="90" creationId="{0C0883A1-D267-4C3D-BEDE-E86DFA946630}"/>
          </ac:grpSpMkLst>
        </pc:grpChg>
        <pc:grpChg chg="add mod">
          <ac:chgData name="Cem Gülsan" userId="82ae7471b9d3e5b4" providerId="LiveId" clId="{F9F59E54-D7B0-4755-964B-9C426F75D99B}" dt="2021-07-05T23:28:08.175" v="437" actId="571"/>
          <ac:grpSpMkLst>
            <pc:docMk/>
            <pc:sldMk cId="1299481667" sldId="260"/>
            <ac:grpSpMk id="96" creationId="{28BFD788-5969-4D5D-94DC-3C203B5735E0}"/>
          </ac:grpSpMkLst>
        </pc:grpChg>
        <pc:grpChg chg="add mod">
          <ac:chgData name="Cem Gülsan" userId="82ae7471b9d3e5b4" providerId="LiveId" clId="{F9F59E54-D7B0-4755-964B-9C426F75D99B}" dt="2021-07-05T23:28:08.175" v="437" actId="571"/>
          <ac:grpSpMkLst>
            <pc:docMk/>
            <pc:sldMk cId="1299481667" sldId="260"/>
            <ac:grpSpMk id="105" creationId="{34E001D0-7B45-4A28-9293-CCBC0530622D}"/>
          </ac:grpSpMkLst>
        </pc:grpChg>
        <pc:grpChg chg="add mod">
          <ac:chgData name="Cem Gülsan" userId="82ae7471b9d3e5b4" providerId="LiveId" clId="{F9F59E54-D7B0-4755-964B-9C426F75D99B}" dt="2021-07-05T23:28:07.735" v="436" actId="571"/>
          <ac:grpSpMkLst>
            <pc:docMk/>
            <pc:sldMk cId="1299481667" sldId="260"/>
            <ac:grpSpMk id="111" creationId="{BB36F640-A385-4725-84AD-FB15E35C6BB4}"/>
          </ac:grpSpMkLst>
        </pc:grpChg>
        <pc:grpChg chg="add mod">
          <ac:chgData name="Cem Gülsan" userId="82ae7471b9d3e5b4" providerId="LiveId" clId="{F9F59E54-D7B0-4755-964B-9C426F75D99B}" dt="2021-07-05T23:28:07.735" v="436" actId="571"/>
          <ac:grpSpMkLst>
            <pc:docMk/>
            <pc:sldMk cId="1299481667" sldId="260"/>
            <ac:grpSpMk id="120" creationId="{3F7051ED-9AFB-480B-9F51-57EC1D0D825E}"/>
          </ac:grpSpMkLst>
        </pc:grpChg>
        <pc:grpChg chg="add mod">
          <ac:chgData name="Cem Gülsan" userId="82ae7471b9d3e5b4" providerId="LiveId" clId="{F9F59E54-D7B0-4755-964B-9C426F75D99B}" dt="2021-07-05T23:28:26.612" v="453" actId="571"/>
          <ac:grpSpMkLst>
            <pc:docMk/>
            <pc:sldMk cId="1299481667" sldId="260"/>
            <ac:grpSpMk id="126" creationId="{C313B6C6-93AF-44FE-9AF3-037543278704}"/>
          </ac:grpSpMkLst>
        </pc:grpChg>
        <pc:grpChg chg="add mod">
          <ac:chgData name="Cem Gülsan" userId="82ae7471b9d3e5b4" providerId="LiveId" clId="{F9F59E54-D7B0-4755-964B-9C426F75D99B}" dt="2021-07-05T23:28:26.612" v="453" actId="571"/>
          <ac:grpSpMkLst>
            <pc:docMk/>
            <pc:sldMk cId="1299481667" sldId="260"/>
            <ac:grpSpMk id="135" creationId="{5640DA34-8E67-4D13-A916-4915A286A3B8}"/>
          </ac:grpSpMkLst>
        </pc:grpChg>
        <pc:grpChg chg="add mod">
          <ac:chgData name="Cem Gülsan" userId="82ae7471b9d3e5b4" providerId="LiveId" clId="{F9F59E54-D7B0-4755-964B-9C426F75D99B}" dt="2021-07-05T23:28:26.155" v="452" actId="571"/>
          <ac:grpSpMkLst>
            <pc:docMk/>
            <pc:sldMk cId="1299481667" sldId="260"/>
            <ac:grpSpMk id="141" creationId="{48F2C2AD-74D4-4ACC-9EF9-158EB4B63B5D}"/>
          </ac:grpSpMkLst>
        </pc:grpChg>
        <pc:grpChg chg="add mod">
          <ac:chgData name="Cem Gülsan" userId="82ae7471b9d3e5b4" providerId="LiveId" clId="{F9F59E54-D7B0-4755-964B-9C426F75D99B}" dt="2021-07-05T23:28:26.155" v="452" actId="571"/>
          <ac:grpSpMkLst>
            <pc:docMk/>
            <pc:sldMk cId="1299481667" sldId="260"/>
            <ac:grpSpMk id="150" creationId="{08E8F923-907B-469F-B8D9-A503E995BBF1}"/>
          </ac:grpSpMkLst>
        </pc:grpChg>
        <pc:grpChg chg="mod">
          <ac:chgData name="Cem Gülsan" userId="82ae7471b9d3e5b4" providerId="LiveId" clId="{F9F59E54-D7B0-4755-964B-9C426F75D99B}" dt="2021-07-05T23:28:25.708" v="449"/>
          <ac:grpSpMkLst>
            <pc:docMk/>
            <pc:sldMk cId="1299481667" sldId="260"/>
            <ac:grpSpMk id="159" creationId="{B5A2ADB2-CFDD-4229-AC57-8A8029E5E015}"/>
          </ac:grpSpMkLst>
        </pc:grpChg>
        <pc:grpChg chg="del mod">
          <ac:chgData name="Cem Gülsan" userId="82ae7471b9d3e5b4" providerId="LiveId" clId="{F9F59E54-D7B0-4755-964B-9C426F75D99B}" dt="2021-07-05T23:28:46.794" v="464"/>
          <ac:grpSpMkLst>
            <pc:docMk/>
            <pc:sldMk cId="1299481667" sldId="260"/>
            <ac:grpSpMk id="167" creationId="{E12A2624-8F3A-49FA-8E19-88A1D4AF57FF}"/>
          </ac:grpSpMkLst>
        </pc:grpChg>
        <pc:grpChg chg="add mod">
          <ac:chgData name="Cem Gülsan" userId="82ae7471b9d3e5b4" providerId="LiveId" clId="{F9F59E54-D7B0-4755-964B-9C426F75D99B}" dt="2021-07-05T23:28:41.435" v="461" actId="571"/>
          <ac:grpSpMkLst>
            <pc:docMk/>
            <pc:sldMk cId="1299481667" sldId="260"/>
            <ac:grpSpMk id="168" creationId="{C023A0C6-8818-4D53-8CB2-D20254DA8416}"/>
          </ac:grpSpMkLst>
        </pc:grpChg>
        <pc:grpChg chg="add mod">
          <ac:chgData name="Cem Gülsan" userId="82ae7471b9d3e5b4" providerId="LiveId" clId="{F9F59E54-D7B0-4755-964B-9C426F75D99B}" dt="2021-07-05T23:28:41.435" v="461" actId="571"/>
          <ac:grpSpMkLst>
            <pc:docMk/>
            <pc:sldMk cId="1299481667" sldId="260"/>
            <ac:grpSpMk id="177" creationId="{33F45956-4374-45C0-BF71-DA99D2DAB3DF}"/>
          </ac:grpSpMkLst>
        </pc:grpChg>
        <pc:grpChg chg="add mod">
          <ac:chgData name="Cem Gülsan" userId="82ae7471b9d3e5b4" providerId="LiveId" clId="{F9F59E54-D7B0-4755-964B-9C426F75D99B}" dt="2021-07-05T23:28:42.811" v="462" actId="571"/>
          <ac:grpSpMkLst>
            <pc:docMk/>
            <pc:sldMk cId="1299481667" sldId="260"/>
            <ac:grpSpMk id="189" creationId="{1ADC176E-F49B-4AA8-84AC-2F38247E9746}"/>
          </ac:grpSpMkLst>
        </pc:grpChg>
        <pc:grpChg chg="add mod">
          <ac:chgData name="Cem Gülsan" userId="82ae7471b9d3e5b4" providerId="LiveId" clId="{F9F59E54-D7B0-4755-964B-9C426F75D99B}" dt="2021-07-05T23:28:42.811" v="462" actId="571"/>
          <ac:grpSpMkLst>
            <pc:docMk/>
            <pc:sldMk cId="1299481667" sldId="260"/>
            <ac:grpSpMk id="198" creationId="{6EB5FFFF-3F18-4A9B-8FE6-6E170A7D9607}"/>
          </ac:grpSpMkLst>
        </pc:grpChg>
        <pc:grpChg chg="mod">
          <ac:chgData name="Cem Gülsan" userId="82ae7471b9d3e5b4" providerId="LiveId" clId="{F9F59E54-D7B0-4755-964B-9C426F75D99B}" dt="2021-07-05T23:28:46.794" v="464"/>
          <ac:grpSpMkLst>
            <pc:docMk/>
            <pc:sldMk cId="1299481667" sldId="260"/>
            <ac:grpSpMk id="211" creationId="{A0B6E458-CF0D-484E-AA2C-CA78C94FEC81}"/>
          </ac:grpSpMkLst>
        </pc:grpChg>
        <pc:grpChg chg="mod">
          <ac:chgData name="Cem Gülsan" userId="82ae7471b9d3e5b4" providerId="LiveId" clId="{F9F59E54-D7B0-4755-964B-9C426F75D99B}" dt="2021-07-05T23:28:55.189" v="470"/>
          <ac:grpSpMkLst>
            <pc:docMk/>
            <pc:sldMk cId="1299481667" sldId="260"/>
            <ac:grpSpMk id="217" creationId="{C2872F7A-4E02-48E5-8EBC-9CC5BF2FFD83}"/>
          </ac:grpSpMkLst>
        </pc:grpChg>
        <pc:grpChg chg="mod">
          <ac:chgData name="Cem Gülsan" userId="82ae7471b9d3e5b4" providerId="LiveId" clId="{F9F59E54-D7B0-4755-964B-9C426F75D99B}" dt="2021-07-05T23:29:20.057" v="480"/>
          <ac:grpSpMkLst>
            <pc:docMk/>
            <pc:sldMk cId="1299481667" sldId="260"/>
            <ac:grpSpMk id="227" creationId="{289B813B-8506-4CC9-A9BD-672759938FAA}"/>
          </ac:grpSpMkLst>
        </pc:grpChg>
        <pc:grpChg chg="del mod">
          <ac:chgData name="Cem Gülsan" userId="82ae7471b9d3e5b4" providerId="LiveId" clId="{F9F59E54-D7B0-4755-964B-9C426F75D99B}" dt="2021-07-05T23:29:30.999" v="491"/>
          <ac:grpSpMkLst>
            <pc:docMk/>
            <pc:sldMk cId="1299481667" sldId="260"/>
            <ac:grpSpMk id="233" creationId="{E9222ADE-61FA-4D04-B645-1D9029184F7A}"/>
          </ac:grpSpMkLst>
        </pc:grpChg>
        <pc:grpChg chg="del mod">
          <ac:chgData name="Cem Gülsan" userId="82ae7471b9d3e5b4" providerId="LiveId" clId="{F9F59E54-D7B0-4755-964B-9C426F75D99B}" dt="2021-07-05T23:29:34.582" v="494"/>
          <ac:grpSpMkLst>
            <pc:docMk/>
            <pc:sldMk cId="1299481667" sldId="260"/>
            <ac:grpSpMk id="238" creationId="{05002AE1-0B9B-47A6-A618-F16E6D6419EA}"/>
          </ac:grpSpMkLst>
        </pc:grpChg>
        <pc:grpChg chg="del mod">
          <ac:chgData name="Cem Gülsan" userId="82ae7471b9d3e5b4" providerId="LiveId" clId="{F9F59E54-D7B0-4755-964B-9C426F75D99B}" dt="2021-07-05T23:29:36.855" v="497"/>
          <ac:grpSpMkLst>
            <pc:docMk/>
            <pc:sldMk cId="1299481667" sldId="260"/>
            <ac:grpSpMk id="241" creationId="{850BA1D2-49E1-4484-9BE7-96FDEFAE4D0E}"/>
          </ac:grpSpMkLst>
        </pc:grpChg>
        <pc:grpChg chg="del mod">
          <ac:chgData name="Cem Gülsan" userId="82ae7471b9d3e5b4" providerId="LiveId" clId="{F9F59E54-D7B0-4755-964B-9C426F75D99B}" dt="2021-07-05T23:29:38.115" v="499"/>
          <ac:grpSpMkLst>
            <pc:docMk/>
            <pc:sldMk cId="1299481667" sldId="260"/>
            <ac:grpSpMk id="244" creationId="{0E7F6914-5976-4DD7-9659-03D9D9E9B5E9}"/>
          </ac:grpSpMkLst>
        </pc:grpChg>
        <pc:grpChg chg="del mod">
          <ac:chgData name="Cem Gülsan" userId="82ae7471b9d3e5b4" providerId="LiveId" clId="{F9F59E54-D7B0-4755-964B-9C426F75D99B}" dt="2021-07-05T23:29:54.245" v="505"/>
          <ac:grpSpMkLst>
            <pc:docMk/>
            <pc:sldMk cId="1299481667" sldId="260"/>
            <ac:grpSpMk id="246" creationId="{E21D67C0-D942-4EC5-801B-9F026A683438}"/>
          </ac:grpSpMkLst>
        </pc:grpChg>
        <pc:grpChg chg="add mod">
          <ac:chgData name="Cem Gülsan" userId="82ae7471b9d3e5b4" providerId="LiveId" clId="{F9F59E54-D7B0-4755-964B-9C426F75D99B}" dt="2021-07-05T23:29:43.721" v="500" actId="571"/>
          <ac:grpSpMkLst>
            <pc:docMk/>
            <pc:sldMk cId="1299481667" sldId="260"/>
            <ac:grpSpMk id="247" creationId="{E407458F-D94F-4AD5-8671-693406DA3DEB}"/>
          </ac:grpSpMkLst>
        </pc:grpChg>
        <pc:grpChg chg="add mod">
          <ac:chgData name="Cem Gülsan" userId="82ae7471b9d3e5b4" providerId="LiveId" clId="{F9F59E54-D7B0-4755-964B-9C426F75D99B}" dt="2021-07-05T23:29:43.721" v="500" actId="571"/>
          <ac:grpSpMkLst>
            <pc:docMk/>
            <pc:sldMk cId="1299481667" sldId="260"/>
            <ac:grpSpMk id="257" creationId="{6548BF3E-F6BB-4B6A-ABFB-4F5E4EB69B02}"/>
          </ac:grpSpMkLst>
        </pc:grpChg>
        <pc:grpChg chg="mod">
          <ac:chgData name="Cem Gülsan" userId="82ae7471b9d3e5b4" providerId="LiveId" clId="{F9F59E54-D7B0-4755-964B-9C426F75D99B}" dt="2021-07-05T23:29:54.245" v="505"/>
          <ac:grpSpMkLst>
            <pc:docMk/>
            <pc:sldMk cId="1299481667" sldId="260"/>
            <ac:grpSpMk id="276" creationId="{1CA29D96-FB35-467B-872A-8873971536E0}"/>
          </ac:grpSpMkLst>
        </pc:grpChg>
        <pc:grpChg chg="del mod">
          <ac:chgData name="Cem Gülsan" userId="82ae7471b9d3e5b4" providerId="LiveId" clId="{F9F59E54-D7B0-4755-964B-9C426F75D99B}" dt="2021-07-05T23:30:09.682" v="523"/>
          <ac:grpSpMkLst>
            <pc:docMk/>
            <pc:sldMk cId="1299481667" sldId="260"/>
            <ac:grpSpMk id="289" creationId="{8E713D8A-8998-47BF-8D3A-73F7DE8AB23B}"/>
          </ac:grpSpMkLst>
        </pc:grpChg>
        <pc:grpChg chg="mod">
          <ac:chgData name="Cem Gülsan" userId="82ae7471b9d3e5b4" providerId="LiveId" clId="{F9F59E54-D7B0-4755-964B-9C426F75D99B}" dt="2021-07-05T23:30:05.926" v="518"/>
          <ac:grpSpMkLst>
            <pc:docMk/>
            <pc:sldMk cId="1299481667" sldId="260"/>
            <ac:grpSpMk id="290" creationId="{CDF082EC-2B0C-48C3-AC9C-FEB65B9BD1FC}"/>
          </ac:grpSpMkLst>
        </pc:grpChg>
        <pc:grpChg chg="mod">
          <ac:chgData name="Cem Gülsan" userId="82ae7471b9d3e5b4" providerId="LiveId" clId="{F9F59E54-D7B0-4755-964B-9C426F75D99B}" dt="2021-07-05T23:30:09.682" v="523"/>
          <ac:grpSpMkLst>
            <pc:docMk/>
            <pc:sldMk cId="1299481667" sldId="260"/>
            <ac:grpSpMk id="295" creationId="{38ED5A5B-FEE7-4945-AA93-601F8B63FCD5}"/>
          </ac:grpSpMkLst>
        </pc:grpChg>
        <pc:grpChg chg="mod">
          <ac:chgData name="Cem Gülsan" userId="82ae7471b9d3e5b4" providerId="LiveId" clId="{F9F59E54-D7B0-4755-964B-9C426F75D99B}" dt="2021-07-05T23:30:46.936" v="535"/>
          <ac:grpSpMkLst>
            <pc:docMk/>
            <pc:sldMk cId="1299481667" sldId="260"/>
            <ac:grpSpMk id="304" creationId="{297F616F-1061-49A4-BAFE-1730CD8FDAE5}"/>
          </ac:grpSpMkLst>
        </pc:grpChg>
        <pc:inkChg chg="add mod">
          <ac:chgData name="Cem Gülsan" userId="82ae7471b9d3e5b4" providerId="LiveId" clId="{F9F59E54-D7B0-4755-964B-9C426F75D99B}" dt="2021-07-05T23:28:55.189" v="470"/>
          <ac:inkMkLst>
            <pc:docMk/>
            <pc:sldMk cId="1299481667" sldId="260"/>
            <ac:inkMk id="4" creationId="{D1599986-762B-439D-8B87-7D4263786333}"/>
          </ac:inkMkLst>
        </pc:inkChg>
        <pc:inkChg chg="add mod">
          <ac:chgData name="Cem Gülsan" userId="82ae7471b9d3e5b4" providerId="LiveId" clId="{F9F59E54-D7B0-4755-964B-9C426F75D99B}" dt="2021-07-05T23:28:55.189" v="470"/>
          <ac:inkMkLst>
            <pc:docMk/>
            <pc:sldMk cId="1299481667" sldId="260"/>
            <ac:inkMk id="5" creationId="{C419227C-77BF-4E87-9D62-E82A36D0D029}"/>
          </ac:inkMkLst>
        </pc:inkChg>
        <pc:inkChg chg="add mod">
          <ac:chgData name="Cem Gülsan" userId="82ae7471b9d3e5b4" providerId="LiveId" clId="{F9F59E54-D7B0-4755-964B-9C426F75D99B}" dt="2021-07-05T23:28:55.189" v="470"/>
          <ac:inkMkLst>
            <pc:docMk/>
            <pc:sldMk cId="1299481667" sldId="260"/>
            <ac:inkMk id="6" creationId="{0FCCFE41-3845-40BB-B4E3-B61316249762}"/>
          </ac:inkMkLst>
        </pc:inkChg>
        <pc:inkChg chg="add mod">
          <ac:chgData name="Cem Gülsan" userId="82ae7471b9d3e5b4" providerId="LiveId" clId="{F9F59E54-D7B0-4755-964B-9C426F75D99B}" dt="2021-07-05T23:28:55.189" v="470"/>
          <ac:inkMkLst>
            <pc:docMk/>
            <pc:sldMk cId="1299481667" sldId="260"/>
            <ac:inkMk id="7" creationId="{C5D5312B-62A6-48C7-A08C-A33C46618F74}"/>
          </ac:inkMkLst>
        </pc:inkChg>
        <pc:inkChg chg="add mod">
          <ac:chgData name="Cem Gülsan" userId="82ae7471b9d3e5b4" providerId="LiveId" clId="{F9F59E54-D7B0-4755-964B-9C426F75D99B}" dt="2021-07-05T23:28:55.189" v="470"/>
          <ac:inkMkLst>
            <pc:docMk/>
            <pc:sldMk cId="1299481667" sldId="260"/>
            <ac:inkMk id="8" creationId="{141DBB61-3227-4B2E-8E7D-70F5F10EC226}"/>
          </ac:inkMkLst>
        </pc:inkChg>
        <pc:inkChg chg="add mod">
          <ac:chgData name="Cem Gülsan" userId="82ae7471b9d3e5b4" providerId="LiveId" clId="{F9F59E54-D7B0-4755-964B-9C426F75D99B}" dt="2021-07-05T23:28:55.189" v="470"/>
          <ac:inkMkLst>
            <pc:docMk/>
            <pc:sldMk cId="1299481667" sldId="260"/>
            <ac:inkMk id="9" creationId="{0F7EFCC7-7C52-4676-A185-043C8E9B62BD}"/>
          </ac:inkMkLst>
        </pc:inkChg>
        <pc:inkChg chg="add del mod">
          <ac:chgData name="Cem Gülsan" userId="82ae7471b9d3e5b4" providerId="LiveId" clId="{F9F59E54-D7B0-4755-964B-9C426F75D99B}" dt="2021-07-05T23:24:56.123" v="295" actId="9405"/>
          <ac:inkMkLst>
            <pc:docMk/>
            <pc:sldMk cId="1299481667" sldId="260"/>
            <ac:inkMk id="11" creationId="{3896BC8E-D387-49D3-A7D8-7B25101D89FA}"/>
          </ac:inkMkLst>
        </pc:inkChg>
        <pc:inkChg chg="add del mod">
          <ac:chgData name="Cem Gülsan" userId="82ae7471b9d3e5b4" providerId="LiveId" clId="{F9F59E54-D7B0-4755-964B-9C426F75D99B}" dt="2021-07-05T23:24:51.300" v="290" actId="9405"/>
          <ac:inkMkLst>
            <pc:docMk/>
            <pc:sldMk cId="1299481667" sldId="260"/>
            <ac:inkMk id="12" creationId="{FD853F12-33F8-4BDB-A90B-651376CF61E4}"/>
          </ac:inkMkLst>
        </pc:inkChg>
        <pc:inkChg chg="add del mod">
          <ac:chgData name="Cem Gülsan" userId="82ae7471b9d3e5b4" providerId="LiveId" clId="{F9F59E54-D7B0-4755-964B-9C426F75D99B}" dt="2021-07-05T23:24:51.181" v="289"/>
          <ac:inkMkLst>
            <pc:docMk/>
            <pc:sldMk cId="1299481667" sldId="260"/>
            <ac:inkMk id="13" creationId="{2BD78F73-6B01-4D7D-A0C9-2F684529F0B8}"/>
          </ac:inkMkLst>
        </pc:inkChg>
        <pc:inkChg chg="add del">
          <ac:chgData name="Cem Gülsan" userId="82ae7471b9d3e5b4" providerId="LiveId" clId="{F9F59E54-D7B0-4755-964B-9C426F75D99B}" dt="2021-07-05T23:24:54.946" v="294" actId="9405"/>
          <ac:inkMkLst>
            <pc:docMk/>
            <pc:sldMk cId="1299481667" sldId="260"/>
            <ac:inkMk id="15" creationId="{A0B99AA4-D68E-4A88-AD9F-163FB4C55C16}"/>
          </ac:inkMkLst>
        </pc:inkChg>
        <pc:inkChg chg="add del">
          <ac:chgData name="Cem Gülsan" userId="82ae7471b9d3e5b4" providerId="LiveId" clId="{F9F59E54-D7B0-4755-964B-9C426F75D99B}" dt="2021-07-05T23:24:54.791" v="293" actId="9405"/>
          <ac:inkMkLst>
            <pc:docMk/>
            <pc:sldMk cId="1299481667" sldId="260"/>
            <ac:inkMk id="16" creationId="{B805D1CB-7EB1-47B7-979F-99C8238590E9}"/>
          </ac:inkMkLst>
        </pc:inkChg>
        <pc:inkChg chg="add del mod">
          <ac:chgData name="Cem Gülsan" userId="82ae7471b9d3e5b4" providerId="LiveId" clId="{F9F59E54-D7B0-4755-964B-9C426F75D99B}" dt="2021-07-05T23:25:34.699" v="341" actId="9405"/>
          <ac:inkMkLst>
            <pc:docMk/>
            <pc:sldMk cId="1299481667" sldId="260"/>
            <ac:inkMk id="17" creationId="{A9795164-5559-43A3-A99D-2DCF6AE8377B}"/>
          </ac:inkMkLst>
        </pc:inkChg>
        <pc:inkChg chg="add del mod">
          <ac:chgData name="Cem Gülsan" userId="82ae7471b9d3e5b4" providerId="LiveId" clId="{F9F59E54-D7B0-4755-964B-9C426F75D99B}" dt="2021-07-05T23:25:34.310" v="340" actId="9405"/>
          <ac:inkMkLst>
            <pc:docMk/>
            <pc:sldMk cId="1299481667" sldId="260"/>
            <ac:inkMk id="18" creationId="{4102600E-E279-48F6-BECC-9045B07D4E30}"/>
          </ac:inkMkLst>
        </pc:inkChg>
        <pc:inkChg chg="add del mod">
          <ac:chgData name="Cem Gülsan" userId="82ae7471b9d3e5b4" providerId="LiveId" clId="{F9F59E54-D7B0-4755-964B-9C426F75D99B}" dt="2021-07-05T23:25:32.830" v="339" actId="9405"/>
          <ac:inkMkLst>
            <pc:docMk/>
            <pc:sldMk cId="1299481667" sldId="260"/>
            <ac:inkMk id="19" creationId="{6C2CC927-FF0A-4CD1-BFC2-16C23D40B624}"/>
          </ac:inkMkLst>
        </pc:inkChg>
        <pc:inkChg chg="add del mod">
          <ac:chgData name="Cem Gülsan" userId="82ae7471b9d3e5b4" providerId="LiveId" clId="{F9F59E54-D7B0-4755-964B-9C426F75D99B}" dt="2021-07-05T23:25:32.390" v="338" actId="9405"/>
          <ac:inkMkLst>
            <pc:docMk/>
            <pc:sldMk cId="1299481667" sldId="260"/>
            <ac:inkMk id="20" creationId="{D0285FF9-FD78-4E8C-9FF8-4E41285E6758}"/>
          </ac:inkMkLst>
        </pc:inkChg>
        <pc:inkChg chg="add del mod">
          <ac:chgData name="Cem Gülsan" userId="82ae7471b9d3e5b4" providerId="LiveId" clId="{F9F59E54-D7B0-4755-964B-9C426F75D99B}" dt="2021-07-05T23:25:32.205" v="337" actId="9405"/>
          <ac:inkMkLst>
            <pc:docMk/>
            <pc:sldMk cId="1299481667" sldId="260"/>
            <ac:inkMk id="21" creationId="{A5EF6A06-E6E5-4C15-973F-5E4C21F67A4E}"/>
          </ac:inkMkLst>
        </pc:inkChg>
        <pc:inkChg chg="add del mod">
          <ac:chgData name="Cem Gülsan" userId="82ae7471b9d3e5b4" providerId="LiveId" clId="{F9F59E54-D7B0-4755-964B-9C426F75D99B}" dt="2021-07-05T23:25:09.638" v="306"/>
          <ac:inkMkLst>
            <pc:docMk/>
            <pc:sldMk cId="1299481667" sldId="260"/>
            <ac:inkMk id="22" creationId="{368B9B9E-D951-4540-B623-F1BCD9B11882}"/>
          </ac:inkMkLst>
        </pc:inkChg>
        <pc:inkChg chg="add del">
          <ac:chgData name="Cem Gülsan" userId="82ae7471b9d3e5b4" providerId="LiveId" clId="{F9F59E54-D7B0-4755-964B-9C426F75D99B}" dt="2021-07-05T23:25:09.506" v="303" actId="9405"/>
          <ac:inkMkLst>
            <pc:docMk/>
            <pc:sldMk cId="1299481667" sldId="260"/>
            <ac:inkMk id="23" creationId="{81CEB78A-4F60-4B8F-9F4C-B6CED1F9EADC}"/>
          </ac:inkMkLst>
        </pc:inkChg>
        <pc:inkChg chg="add del mod">
          <ac:chgData name="Cem Gülsan" userId="82ae7471b9d3e5b4" providerId="LiveId" clId="{F9F59E54-D7B0-4755-964B-9C426F75D99B}" dt="2021-07-05T23:25:18.708" v="312" actId="9405"/>
          <ac:inkMkLst>
            <pc:docMk/>
            <pc:sldMk cId="1299481667" sldId="260"/>
            <ac:inkMk id="25" creationId="{AA037C11-B846-4074-8434-D9C7D047E007}"/>
          </ac:inkMkLst>
        </pc:inkChg>
        <pc:inkChg chg="add del mod">
          <ac:chgData name="Cem Gülsan" userId="82ae7471b9d3e5b4" providerId="LiveId" clId="{F9F59E54-D7B0-4755-964B-9C426F75D99B}" dt="2021-07-05T23:25:18.567" v="311"/>
          <ac:inkMkLst>
            <pc:docMk/>
            <pc:sldMk cId="1299481667" sldId="260"/>
            <ac:inkMk id="26" creationId="{60AAFDD3-8E79-4CF1-9CEA-911304D74009}"/>
          </ac:inkMkLst>
        </pc:inkChg>
        <pc:inkChg chg="add del mod">
          <ac:chgData name="Cem Gülsan" userId="82ae7471b9d3e5b4" providerId="LiveId" clId="{F9F59E54-D7B0-4755-964B-9C426F75D99B}" dt="2021-07-05T23:25:23.769" v="320" actId="9405"/>
          <ac:inkMkLst>
            <pc:docMk/>
            <pc:sldMk cId="1299481667" sldId="260"/>
            <ac:inkMk id="28" creationId="{F14F9411-3F24-4EB7-BC67-9515A68ED5C8}"/>
          </ac:inkMkLst>
        </pc:inkChg>
        <pc:inkChg chg="add del mod">
          <ac:chgData name="Cem Gülsan" userId="82ae7471b9d3e5b4" providerId="LiveId" clId="{F9F59E54-D7B0-4755-964B-9C426F75D99B}" dt="2021-07-05T23:25:22.754" v="319"/>
          <ac:inkMkLst>
            <pc:docMk/>
            <pc:sldMk cId="1299481667" sldId="260"/>
            <ac:inkMk id="29" creationId="{3387F628-863E-49D9-BC22-6C7D7D3A12B7}"/>
          </ac:inkMkLst>
        </pc:inkChg>
        <pc:inkChg chg="add del mod">
          <ac:chgData name="Cem Gülsan" userId="82ae7471b9d3e5b4" providerId="LiveId" clId="{F9F59E54-D7B0-4755-964B-9C426F75D99B}" dt="2021-07-05T23:25:32.052" v="336" actId="9405"/>
          <ac:inkMkLst>
            <pc:docMk/>
            <pc:sldMk cId="1299481667" sldId="260"/>
            <ac:inkMk id="31" creationId="{398F4C07-B15E-43C7-92A1-6CA946AD8BBC}"/>
          </ac:inkMkLst>
        </pc:inkChg>
        <pc:inkChg chg="add del mod">
          <ac:chgData name="Cem Gülsan" userId="82ae7471b9d3e5b4" providerId="LiveId" clId="{F9F59E54-D7B0-4755-964B-9C426F75D99B}" dt="2021-07-05T23:25:31.927" v="335"/>
          <ac:inkMkLst>
            <pc:docMk/>
            <pc:sldMk cId="1299481667" sldId="260"/>
            <ac:inkMk id="32" creationId="{F9492FA5-DCA1-4BD8-9B15-AE8DA204F763}"/>
          </ac:inkMkLst>
        </pc:inkChg>
        <pc:inkChg chg="add del">
          <ac:chgData name="Cem Gülsan" userId="82ae7471b9d3e5b4" providerId="LiveId" clId="{F9F59E54-D7B0-4755-964B-9C426F75D99B}" dt="2021-07-05T23:25:27.694" v="325" actId="9405"/>
          <ac:inkMkLst>
            <pc:docMk/>
            <pc:sldMk cId="1299481667" sldId="260"/>
            <ac:inkMk id="34" creationId="{CBB892BC-174E-4058-88C1-7D11E6D50B9E}"/>
          </ac:inkMkLst>
        </pc:inkChg>
        <pc:inkChg chg="add del mod">
          <ac:chgData name="Cem Gülsan" userId="82ae7471b9d3e5b4" providerId="LiveId" clId="{F9F59E54-D7B0-4755-964B-9C426F75D99B}" dt="2021-07-05T23:25:31.771" v="333"/>
          <ac:inkMkLst>
            <pc:docMk/>
            <pc:sldMk cId="1299481667" sldId="260"/>
            <ac:inkMk id="35" creationId="{D5FA677B-4AC5-44D9-80BE-C43840C91312}"/>
          </ac:inkMkLst>
        </pc:inkChg>
        <pc:inkChg chg="add del mod">
          <ac:chgData name="Cem Gülsan" userId="82ae7471b9d3e5b4" providerId="LiveId" clId="{F9F59E54-D7B0-4755-964B-9C426F75D99B}" dt="2021-07-05T23:25:31.622" v="331"/>
          <ac:inkMkLst>
            <pc:docMk/>
            <pc:sldMk cId="1299481667" sldId="260"/>
            <ac:inkMk id="37" creationId="{7AD749EB-E953-47FD-BE24-578AF8BE90BF}"/>
          </ac:inkMkLst>
        </pc:inkChg>
        <pc:inkChg chg="add mod">
          <ac:chgData name="Cem Gülsan" userId="82ae7471b9d3e5b4" providerId="LiveId" clId="{F9F59E54-D7B0-4755-964B-9C426F75D99B}" dt="2021-07-05T23:28:09.580" v="439" actId="14100"/>
          <ac:inkMkLst>
            <pc:docMk/>
            <pc:sldMk cId="1299481667" sldId="260"/>
            <ac:inkMk id="39" creationId="{97351D59-E49C-4D37-9CFD-9539483A496D}"/>
          </ac:inkMkLst>
        </pc:inkChg>
        <pc:inkChg chg="add del mod">
          <ac:chgData name="Cem Gülsan" userId="82ae7471b9d3e5b4" providerId="LiveId" clId="{F9F59E54-D7B0-4755-964B-9C426F75D99B}" dt="2021-07-05T23:26:02.405" v="380" actId="9405"/>
          <ac:inkMkLst>
            <pc:docMk/>
            <pc:sldMk cId="1299481667" sldId="260"/>
            <ac:inkMk id="40" creationId="{F7EDB583-C940-409E-BC2B-18714B391AA3}"/>
          </ac:inkMkLst>
        </pc:inkChg>
        <pc:inkChg chg="add del mod">
          <ac:chgData name="Cem Gülsan" userId="82ae7471b9d3e5b4" providerId="LiveId" clId="{F9F59E54-D7B0-4755-964B-9C426F75D99B}" dt="2021-07-05T23:26:02.180" v="379" actId="9405"/>
          <ac:inkMkLst>
            <pc:docMk/>
            <pc:sldMk cId="1299481667" sldId="260"/>
            <ac:inkMk id="41" creationId="{249C8CBD-E219-41DE-8110-98FC2FE5C66E}"/>
          </ac:inkMkLst>
        </pc:inkChg>
        <pc:inkChg chg="add del mod">
          <ac:chgData name="Cem Gülsan" userId="82ae7471b9d3e5b4" providerId="LiveId" clId="{F9F59E54-D7B0-4755-964B-9C426F75D99B}" dt="2021-07-05T23:26:02.031" v="378" actId="9405"/>
          <ac:inkMkLst>
            <pc:docMk/>
            <pc:sldMk cId="1299481667" sldId="260"/>
            <ac:inkMk id="42" creationId="{5DB25FCB-2070-4287-9F82-D2E8D5C7C9BE}"/>
          </ac:inkMkLst>
        </pc:inkChg>
        <pc:inkChg chg="add del mod">
          <ac:chgData name="Cem Gülsan" userId="82ae7471b9d3e5b4" providerId="LiveId" clId="{F9F59E54-D7B0-4755-964B-9C426F75D99B}" dt="2021-07-05T23:25:48.458" v="361" actId="9405"/>
          <ac:inkMkLst>
            <pc:docMk/>
            <pc:sldMk cId="1299481667" sldId="260"/>
            <ac:inkMk id="43" creationId="{0335E09B-6889-465C-8AAF-9A1232F51315}"/>
          </ac:inkMkLst>
        </pc:inkChg>
        <pc:inkChg chg="add del mod">
          <ac:chgData name="Cem Gülsan" userId="82ae7471b9d3e5b4" providerId="LiveId" clId="{F9F59E54-D7B0-4755-964B-9C426F75D99B}" dt="2021-07-05T23:25:48.155" v="360" actId="9405"/>
          <ac:inkMkLst>
            <pc:docMk/>
            <pc:sldMk cId="1299481667" sldId="260"/>
            <ac:inkMk id="44" creationId="{97395488-BEC3-4A39-ADB7-24A71AF2297B}"/>
          </ac:inkMkLst>
        </pc:inkChg>
        <pc:inkChg chg="add del mod">
          <ac:chgData name="Cem Gülsan" userId="82ae7471b9d3e5b4" providerId="LiveId" clId="{F9F59E54-D7B0-4755-964B-9C426F75D99B}" dt="2021-07-05T23:25:47.996" v="359" actId="9405"/>
          <ac:inkMkLst>
            <pc:docMk/>
            <pc:sldMk cId="1299481667" sldId="260"/>
            <ac:inkMk id="45" creationId="{665B192C-5B46-4A5F-A5E5-531482258DED}"/>
          </ac:inkMkLst>
        </pc:inkChg>
        <pc:inkChg chg="add del mod">
          <ac:chgData name="Cem Gülsan" userId="82ae7471b9d3e5b4" providerId="LiveId" clId="{F9F59E54-D7B0-4755-964B-9C426F75D99B}" dt="2021-07-05T23:25:47.849" v="358" actId="9405"/>
          <ac:inkMkLst>
            <pc:docMk/>
            <pc:sldMk cId="1299481667" sldId="260"/>
            <ac:inkMk id="46" creationId="{D3A41574-E780-420E-A156-1C20F5CF34DA}"/>
          </ac:inkMkLst>
        </pc:inkChg>
        <pc:inkChg chg="add del mod">
          <ac:chgData name="Cem Gülsan" userId="82ae7471b9d3e5b4" providerId="LiveId" clId="{F9F59E54-D7B0-4755-964B-9C426F75D99B}" dt="2021-07-05T23:25:47.717" v="357" actId="9405"/>
          <ac:inkMkLst>
            <pc:docMk/>
            <pc:sldMk cId="1299481667" sldId="260"/>
            <ac:inkMk id="47" creationId="{8D79B464-ECCD-4AA5-B01B-7DE7A591B4F0}"/>
          </ac:inkMkLst>
        </pc:inkChg>
        <pc:inkChg chg="add del mod">
          <ac:chgData name="Cem Gülsan" userId="82ae7471b9d3e5b4" providerId="LiveId" clId="{F9F59E54-D7B0-4755-964B-9C426F75D99B}" dt="2021-07-05T23:25:47.577" v="356" actId="9405"/>
          <ac:inkMkLst>
            <pc:docMk/>
            <pc:sldMk cId="1299481667" sldId="260"/>
            <ac:inkMk id="48" creationId="{45CA83D0-C56A-4D31-8812-2DBB430BC754}"/>
          </ac:inkMkLst>
        </pc:inkChg>
        <pc:inkChg chg="add del mod">
          <ac:chgData name="Cem Gülsan" userId="82ae7471b9d3e5b4" providerId="LiveId" clId="{F9F59E54-D7B0-4755-964B-9C426F75D99B}" dt="2021-07-05T23:25:47.444" v="355"/>
          <ac:inkMkLst>
            <pc:docMk/>
            <pc:sldMk cId="1299481667" sldId="260"/>
            <ac:inkMk id="49" creationId="{E8C13FC7-7CBB-4ACF-9871-127299237202}"/>
          </ac:inkMkLst>
        </pc:inkChg>
        <pc:inkChg chg="add del mod">
          <ac:chgData name="Cem Gülsan" userId="82ae7471b9d3e5b4" providerId="LiveId" clId="{F9F59E54-D7B0-4755-964B-9C426F75D99B}" dt="2021-07-05T23:26:00.777" v="377" actId="9405"/>
          <ac:inkMkLst>
            <pc:docMk/>
            <pc:sldMk cId="1299481667" sldId="260"/>
            <ac:inkMk id="51" creationId="{BEF94A60-3D93-4AB9-BEEA-539356049C87}"/>
          </ac:inkMkLst>
        </pc:inkChg>
        <pc:inkChg chg="add del mod">
          <ac:chgData name="Cem Gülsan" userId="82ae7471b9d3e5b4" providerId="LiveId" clId="{F9F59E54-D7B0-4755-964B-9C426F75D99B}" dt="2021-07-05T23:25:59.726" v="376" actId="9405"/>
          <ac:inkMkLst>
            <pc:docMk/>
            <pc:sldMk cId="1299481667" sldId="260"/>
            <ac:inkMk id="52" creationId="{94B195B6-7A2B-4451-9AF6-8933E6B97CDE}"/>
          </ac:inkMkLst>
        </pc:inkChg>
        <pc:inkChg chg="add del mod">
          <ac:chgData name="Cem Gülsan" userId="82ae7471b9d3e5b4" providerId="LiveId" clId="{F9F59E54-D7B0-4755-964B-9C426F75D99B}" dt="2021-07-05T23:25:59.223" v="375" actId="9405"/>
          <ac:inkMkLst>
            <pc:docMk/>
            <pc:sldMk cId="1299481667" sldId="260"/>
            <ac:inkMk id="53" creationId="{271E3C65-CA33-4608-8A74-97646A2018AB}"/>
          </ac:inkMkLst>
        </pc:inkChg>
        <pc:inkChg chg="add del mod">
          <ac:chgData name="Cem Gülsan" userId="82ae7471b9d3e5b4" providerId="LiveId" clId="{F9F59E54-D7B0-4755-964B-9C426F75D99B}" dt="2021-07-05T23:25:59.082" v="374" actId="9405"/>
          <ac:inkMkLst>
            <pc:docMk/>
            <pc:sldMk cId="1299481667" sldId="260"/>
            <ac:inkMk id="54" creationId="{74E3E11E-A1D6-4B45-A951-CC4F3DCE6FBB}"/>
          </ac:inkMkLst>
        </pc:inkChg>
        <pc:inkChg chg="add del mod">
          <ac:chgData name="Cem Gülsan" userId="82ae7471b9d3e5b4" providerId="LiveId" clId="{F9F59E54-D7B0-4755-964B-9C426F75D99B}" dt="2021-07-05T23:25:56.034" v="369"/>
          <ac:inkMkLst>
            <pc:docMk/>
            <pc:sldMk cId="1299481667" sldId="260"/>
            <ac:inkMk id="55" creationId="{4E873859-F83F-40D9-9D4D-A131FAD1768F}"/>
          </ac:inkMkLst>
        </pc:inkChg>
        <pc:inkChg chg="add del mod">
          <ac:chgData name="Cem Gülsan" userId="82ae7471b9d3e5b4" providerId="LiveId" clId="{F9F59E54-D7B0-4755-964B-9C426F75D99B}" dt="2021-07-05T23:25:58.933" v="373"/>
          <ac:inkMkLst>
            <pc:docMk/>
            <pc:sldMk cId="1299481667" sldId="260"/>
            <ac:inkMk id="57" creationId="{FF3031F1-62BB-4799-95D3-B068687B3C59}"/>
          </ac:inkMkLst>
        </pc:inkChg>
        <pc:inkChg chg="add mod">
          <ac:chgData name="Cem Gülsan" userId="82ae7471b9d3e5b4" providerId="LiveId" clId="{F9F59E54-D7B0-4755-964B-9C426F75D99B}" dt="2021-07-05T23:28:09.580" v="439" actId="14100"/>
          <ac:inkMkLst>
            <pc:docMk/>
            <pc:sldMk cId="1299481667" sldId="260"/>
            <ac:inkMk id="59" creationId="{BB843929-916D-42D7-9D17-F93A382008BE}"/>
          </ac:inkMkLst>
        </pc:inkChg>
        <pc:inkChg chg="add del">
          <ac:chgData name="Cem Gülsan" userId="82ae7471b9d3e5b4" providerId="LiveId" clId="{F9F59E54-D7B0-4755-964B-9C426F75D99B}" dt="2021-07-05T23:26:08.346" v="383" actId="9405"/>
          <ac:inkMkLst>
            <pc:docMk/>
            <pc:sldMk cId="1299481667" sldId="260"/>
            <ac:inkMk id="60" creationId="{05F28E87-E07C-4099-8841-71CEF1C9FB55}"/>
          </ac:inkMkLst>
        </pc:inkChg>
        <pc:inkChg chg="add mod">
          <ac:chgData name="Cem Gülsan" userId="82ae7471b9d3e5b4" providerId="LiveId" clId="{F9F59E54-D7B0-4755-964B-9C426F75D99B}" dt="2021-07-05T23:28:46.794" v="464"/>
          <ac:inkMkLst>
            <pc:docMk/>
            <pc:sldMk cId="1299481667" sldId="260"/>
            <ac:inkMk id="61" creationId="{40ADC305-C420-4640-A0C9-7EA7416F5D48}"/>
          </ac:inkMkLst>
        </pc:inkChg>
        <pc:inkChg chg="add mod">
          <ac:chgData name="Cem Gülsan" userId="82ae7471b9d3e5b4" providerId="LiveId" clId="{F9F59E54-D7B0-4755-964B-9C426F75D99B}" dt="2021-07-05T23:28:46.794" v="464"/>
          <ac:inkMkLst>
            <pc:docMk/>
            <pc:sldMk cId="1299481667" sldId="260"/>
            <ac:inkMk id="62" creationId="{37A712C3-99D4-4167-83EE-9B159186406E}"/>
          </ac:inkMkLst>
        </pc:inkChg>
        <pc:inkChg chg="add del">
          <ac:chgData name="Cem Gülsan" userId="82ae7471b9d3e5b4" providerId="LiveId" clId="{F9F59E54-D7B0-4755-964B-9C426F75D99B}" dt="2021-07-05T23:26:16.777" v="391" actId="9405"/>
          <ac:inkMkLst>
            <pc:docMk/>
            <pc:sldMk cId="1299481667" sldId="260"/>
            <ac:inkMk id="63" creationId="{A2B6B3D7-403D-425D-982F-BBC95B35A0D7}"/>
          </ac:inkMkLst>
        </pc:inkChg>
        <pc:inkChg chg="add del">
          <ac:chgData name="Cem Gülsan" userId="82ae7471b9d3e5b4" providerId="LiveId" clId="{F9F59E54-D7B0-4755-964B-9C426F75D99B}" dt="2021-07-05T23:26:16.471" v="390" actId="9405"/>
          <ac:inkMkLst>
            <pc:docMk/>
            <pc:sldMk cId="1299481667" sldId="260"/>
            <ac:inkMk id="64" creationId="{96138CD9-6F00-407A-B283-310840E14F12}"/>
          </ac:inkMkLst>
        </pc:inkChg>
        <pc:inkChg chg="add del">
          <ac:chgData name="Cem Gülsan" userId="82ae7471b9d3e5b4" providerId="LiveId" clId="{F9F59E54-D7B0-4755-964B-9C426F75D99B}" dt="2021-07-05T23:26:16.329" v="389" actId="9405"/>
          <ac:inkMkLst>
            <pc:docMk/>
            <pc:sldMk cId="1299481667" sldId="260"/>
            <ac:inkMk id="65" creationId="{7F320920-87FE-43D7-B65F-E3D933DFD7D0}"/>
          </ac:inkMkLst>
        </pc:inkChg>
        <pc:inkChg chg="add mod">
          <ac:chgData name="Cem Gülsan" userId="82ae7471b9d3e5b4" providerId="LiveId" clId="{F9F59E54-D7B0-4755-964B-9C426F75D99B}" dt="2021-07-05T23:28:46.794" v="464"/>
          <ac:inkMkLst>
            <pc:docMk/>
            <pc:sldMk cId="1299481667" sldId="260"/>
            <ac:inkMk id="66" creationId="{E977A8A7-67D7-4261-BD95-ED623A12D190}"/>
          </ac:inkMkLst>
        </pc:inkChg>
        <pc:inkChg chg="add mod">
          <ac:chgData name="Cem Gülsan" userId="82ae7471b9d3e5b4" providerId="LiveId" clId="{F9F59E54-D7B0-4755-964B-9C426F75D99B}" dt="2021-07-05T23:28:46.794" v="464"/>
          <ac:inkMkLst>
            <pc:docMk/>
            <pc:sldMk cId="1299481667" sldId="260"/>
            <ac:inkMk id="67" creationId="{40C8C4DA-FEE7-4D56-B120-3848DCF3DE93}"/>
          </ac:inkMkLst>
        </pc:inkChg>
        <pc:inkChg chg="add mod">
          <ac:chgData name="Cem Gülsan" userId="82ae7471b9d3e5b4" providerId="LiveId" clId="{F9F59E54-D7B0-4755-964B-9C426F75D99B}" dt="2021-07-05T23:28:46.794" v="464"/>
          <ac:inkMkLst>
            <pc:docMk/>
            <pc:sldMk cId="1299481667" sldId="260"/>
            <ac:inkMk id="69" creationId="{722FF574-138B-462B-8ECA-B43EC24D418A}"/>
          </ac:inkMkLst>
        </pc:inkChg>
        <pc:inkChg chg="add del mod">
          <ac:chgData name="Cem Gülsan" userId="82ae7471b9d3e5b4" providerId="LiveId" clId="{F9F59E54-D7B0-4755-964B-9C426F75D99B}" dt="2021-07-05T23:26:49.106" v="412" actId="9405"/>
          <ac:inkMkLst>
            <pc:docMk/>
            <pc:sldMk cId="1299481667" sldId="260"/>
            <ac:inkMk id="71" creationId="{16080020-CF33-4B7C-9378-F094F11D8E0F}"/>
          </ac:inkMkLst>
        </pc:inkChg>
        <pc:inkChg chg="add del mod">
          <ac:chgData name="Cem Gülsan" userId="82ae7471b9d3e5b4" providerId="LiveId" clId="{F9F59E54-D7B0-4755-964B-9C426F75D99B}" dt="2021-07-05T23:26:48.678" v="411" actId="9405"/>
          <ac:inkMkLst>
            <pc:docMk/>
            <pc:sldMk cId="1299481667" sldId="260"/>
            <ac:inkMk id="72" creationId="{96C8964F-7770-4CDD-AD1C-6B3369A98A0F}"/>
          </ac:inkMkLst>
        </pc:inkChg>
        <pc:inkChg chg="add del mod">
          <ac:chgData name="Cem Gülsan" userId="82ae7471b9d3e5b4" providerId="LiveId" clId="{F9F59E54-D7B0-4755-964B-9C426F75D99B}" dt="2021-07-05T23:26:48.321" v="410"/>
          <ac:inkMkLst>
            <pc:docMk/>
            <pc:sldMk cId="1299481667" sldId="260"/>
            <ac:inkMk id="73" creationId="{88F95AF2-7A97-4DF1-B0DE-F79BDAA3E19E}"/>
          </ac:inkMkLst>
        </pc:inkChg>
        <pc:inkChg chg="add del mod">
          <ac:chgData name="Cem Gülsan" userId="82ae7471b9d3e5b4" providerId="LiveId" clId="{F9F59E54-D7B0-4755-964B-9C426F75D99B}" dt="2021-07-05T23:26:47.909" v="408" actId="9405"/>
          <ac:inkMkLst>
            <pc:docMk/>
            <pc:sldMk cId="1299481667" sldId="260"/>
            <ac:inkMk id="75" creationId="{3A04C3B4-250F-4333-AA84-680930FA613D}"/>
          </ac:inkMkLst>
        </pc:inkChg>
        <pc:inkChg chg="add del mod">
          <ac:chgData name="Cem Gülsan" userId="82ae7471b9d3e5b4" providerId="LiveId" clId="{F9F59E54-D7B0-4755-964B-9C426F75D99B}" dt="2021-07-05T23:26:47.522" v="407" actId="9405"/>
          <ac:inkMkLst>
            <pc:docMk/>
            <pc:sldMk cId="1299481667" sldId="260"/>
            <ac:inkMk id="76" creationId="{22F8602D-D09B-4629-8F30-08D3E82DAE77}"/>
          </ac:inkMkLst>
        </pc:inkChg>
        <pc:inkChg chg="add del mod">
          <ac:chgData name="Cem Gülsan" userId="82ae7471b9d3e5b4" providerId="LiveId" clId="{F9F59E54-D7B0-4755-964B-9C426F75D99B}" dt="2021-07-05T23:26:46.877" v="406"/>
          <ac:inkMkLst>
            <pc:docMk/>
            <pc:sldMk cId="1299481667" sldId="260"/>
            <ac:inkMk id="77" creationId="{C050E3BB-31C6-40B1-B9B5-3A98A0C443D3}"/>
          </ac:inkMkLst>
        </pc:inkChg>
        <pc:inkChg chg="add del mod">
          <ac:chgData name="Cem Gülsan" userId="82ae7471b9d3e5b4" providerId="LiveId" clId="{F9F59E54-D7B0-4755-964B-9C426F75D99B}" dt="2021-07-05T23:27:39.504" v="429"/>
          <ac:inkMkLst>
            <pc:docMk/>
            <pc:sldMk cId="1299481667" sldId="260"/>
            <ac:inkMk id="79" creationId="{7A9945F9-E820-45D3-9001-5B96EC68F9EB}"/>
          </ac:inkMkLst>
        </pc:inkChg>
        <pc:inkChg chg="mod">
          <ac:chgData name="Cem Gülsan" userId="82ae7471b9d3e5b4" providerId="LiveId" clId="{F9F59E54-D7B0-4755-964B-9C426F75D99B}" dt="2021-07-05T23:27:43.128" v="430"/>
          <ac:inkMkLst>
            <pc:docMk/>
            <pc:sldMk cId="1299481667" sldId="260"/>
            <ac:inkMk id="82" creationId="{DAD975AF-1843-4E6D-9370-A732F3D47B93}"/>
          </ac:inkMkLst>
        </pc:inkChg>
        <pc:inkChg chg="mod">
          <ac:chgData name="Cem Gülsan" userId="82ae7471b9d3e5b4" providerId="LiveId" clId="{F9F59E54-D7B0-4755-964B-9C426F75D99B}" dt="2021-07-05T23:27:43.128" v="430"/>
          <ac:inkMkLst>
            <pc:docMk/>
            <pc:sldMk cId="1299481667" sldId="260"/>
            <ac:inkMk id="83" creationId="{34558D5C-182A-4FAE-92DA-71E3DC37C142}"/>
          </ac:inkMkLst>
        </pc:inkChg>
        <pc:inkChg chg="mod">
          <ac:chgData name="Cem Gülsan" userId="82ae7471b9d3e5b4" providerId="LiveId" clId="{F9F59E54-D7B0-4755-964B-9C426F75D99B}" dt="2021-07-05T23:27:43.128" v="430"/>
          <ac:inkMkLst>
            <pc:docMk/>
            <pc:sldMk cId="1299481667" sldId="260"/>
            <ac:inkMk id="84" creationId="{E0264617-9484-439B-B543-E592E1562777}"/>
          </ac:inkMkLst>
        </pc:inkChg>
        <pc:inkChg chg="mod">
          <ac:chgData name="Cem Gülsan" userId="82ae7471b9d3e5b4" providerId="LiveId" clId="{F9F59E54-D7B0-4755-964B-9C426F75D99B}" dt="2021-07-05T23:27:43.128" v="430"/>
          <ac:inkMkLst>
            <pc:docMk/>
            <pc:sldMk cId="1299481667" sldId="260"/>
            <ac:inkMk id="85" creationId="{9F1B168B-6E70-4B1E-9124-B148FA6158F1}"/>
          </ac:inkMkLst>
        </pc:inkChg>
        <pc:inkChg chg="mod">
          <ac:chgData name="Cem Gülsan" userId="82ae7471b9d3e5b4" providerId="LiveId" clId="{F9F59E54-D7B0-4755-964B-9C426F75D99B}" dt="2021-07-05T23:27:43.128" v="430"/>
          <ac:inkMkLst>
            <pc:docMk/>
            <pc:sldMk cId="1299481667" sldId="260"/>
            <ac:inkMk id="86" creationId="{FDB8A5B0-F471-4F2D-9269-D06D159BEC1F}"/>
          </ac:inkMkLst>
        </pc:inkChg>
        <pc:inkChg chg="mod">
          <ac:chgData name="Cem Gülsan" userId="82ae7471b9d3e5b4" providerId="LiveId" clId="{F9F59E54-D7B0-4755-964B-9C426F75D99B}" dt="2021-07-05T23:27:43.128" v="430"/>
          <ac:inkMkLst>
            <pc:docMk/>
            <pc:sldMk cId="1299481667" sldId="260"/>
            <ac:inkMk id="87" creationId="{899920E4-0183-4DE7-AA59-DBC09C990F25}"/>
          </ac:inkMkLst>
        </pc:inkChg>
        <pc:inkChg chg="add del mod">
          <ac:chgData name="Cem Gülsan" userId="82ae7471b9d3e5b4" providerId="LiveId" clId="{F9F59E54-D7B0-4755-964B-9C426F75D99B}" dt="2021-07-05T23:27:45.447" v="431"/>
          <ac:inkMkLst>
            <pc:docMk/>
            <pc:sldMk cId="1299481667" sldId="260"/>
            <ac:inkMk id="88" creationId="{9B2BB46B-5E54-43D4-AD83-8DC53A6B878B}"/>
          </ac:inkMkLst>
        </pc:inkChg>
        <pc:inkChg chg="add del mod">
          <ac:chgData name="Cem Gülsan" userId="82ae7471b9d3e5b4" providerId="LiveId" clId="{F9F59E54-D7B0-4755-964B-9C426F75D99B}" dt="2021-07-05T23:27:45.447" v="431"/>
          <ac:inkMkLst>
            <pc:docMk/>
            <pc:sldMk cId="1299481667" sldId="260"/>
            <ac:inkMk id="89" creationId="{A7189A90-1EB9-4929-A0AB-2D8B4291B52A}"/>
          </ac:inkMkLst>
        </pc:inkChg>
        <pc:inkChg chg="mod">
          <ac:chgData name="Cem Gülsan" userId="82ae7471b9d3e5b4" providerId="LiveId" clId="{F9F59E54-D7B0-4755-964B-9C426F75D99B}" dt="2021-07-05T23:27:43.128" v="430"/>
          <ac:inkMkLst>
            <pc:docMk/>
            <pc:sldMk cId="1299481667" sldId="260"/>
            <ac:inkMk id="91" creationId="{FF7B158F-FB09-478E-B04F-5635FD743EE1}"/>
          </ac:inkMkLst>
        </pc:inkChg>
        <pc:inkChg chg="mod">
          <ac:chgData name="Cem Gülsan" userId="82ae7471b9d3e5b4" providerId="LiveId" clId="{F9F59E54-D7B0-4755-964B-9C426F75D99B}" dt="2021-07-05T23:27:43.128" v="430"/>
          <ac:inkMkLst>
            <pc:docMk/>
            <pc:sldMk cId="1299481667" sldId="260"/>
            <ac:inkMk id="92" creationId="{F4C37584-DE6F-495F-8702-E0F77F38DEAC}"/>
          </ac:inkMkLst>
        </pc:inkChg>
        <pc:inkChg chg="mod">
          <ac:chgData name="Cem Gülsan" userId="82ae7471b9d3e5b4" providerId="LiveId" clId="{F9F59E54-D7B0-4755-964B-9C426F75D99B}" dt="2021-07-05T23:27:43.128" v="430"/>
          <ac:inkMkLst>
            <pc:docMk/>
            <pc:sldMk cId="1299481667" sldId="260"/>
            <ac:inkMk id="93" creationId="{D4DD1BDD-4A24-462E-BFEA-FAC4D1948DEC}"/>
          </ac:inkMkLst>
        </pc:inkChg>
        <pc:inkChg chg="mod">
          <ac:chgData name="Cem Gülsan" userId="82ae7471b9d3e5b4" providerId="LiveId" clId="{F9F59E54-D7B0-4755-964B-9C426F75D99B}" dt="2021-07-05T23:27:43.128" v="430"/>
          <ac:inkMkLst>
            <pc:docMk/>
            <pc:sldMk cId="1299481667" sldId="260"/>
            <ac:inkMk id="94" creationId="{44A8EA26-E7DC-4780-B1A8-FE6F0952E2A9}"/>
          </ac:inkMkLst>
        </pc:inkChg>
        <pc:inkChg chg="mod">
          <ac:chgData name="Cem Gülsan" userId="82ae7471b9d3e5b4" providerId="LiveId" clId="{F9F59E54-D7B0-4755-964B-9C426F75D99B}" dt="2021-07-05T23:27:43.128" v="430"/>
          <ac:inkMkLst>
            <pc:docMk/>
            <pc:sldMk cId="1299481667" sldId="260"/>
            <ac:inkMk id="95" creationId="{C8B685C3-A881-40BA-830E-8F6B30EF40E7}"/>
          </ac:inkMkLst>
        </pc:inkChg>
        <pc:inkChg chg="mod">
          <ac:chgData name="Cem Gülsan" userId="82ae7471b9d3e5b4" providerId="LiveId" clId="{F9F59E54-D7B0-4755-964B-9C426F75D99B}" dt="2021-07-05T23:28:08.175" v="437" actId="571"/>
          <ac:inkMkLst>
            <pc:docMk/>
            <pc:sldMk cId="1299481667" sldId="260"/>
            <ac:inkMk id="97" creationId="{9B582F3C-81C1-41E2-B700-861C6602A6F7}"/>
          </ac:inkMkLst>
        </pc:inkChg>
        <pc:inkChg chg="mod">
          <ac:chgData name="Cem Gülsan" userId="82ae7471b9d3e5b4" providerId="LiveId" clId="{F9F59E54-D7B0-4755-964B-9C426F75D99B}" dt="2021-07-05T23:28:08.175" v="437" actId="571"/>
          <ac:inkMkLst>
            <pc:docMk/>
            <pc:sldMk cId="1299481667" sldId="260"/>
            <ac:inkMk id="98" creationId="{BAFBB826-6D71-40F2-B04E-4134DBAF49C0}"/>
          </ac:inkMkLst>
        </pc:inkChg>
        <pc:inkChg chg="mod">
          <ac:chgData name="Cem Gülsan" userId="82ae7471b9d3e5b4" providerId="LiveId" clId="{F9F59E54-D7B0-4755-964B-9C426F75D99B}" dt="2021-07-05T23:28:08.175" v="437" actId="571"/>
          <ac:inkMkLst>
            <pc:docMk/>
            <pc:sldMk cId="1299481667" sldId="260"/>
            <ac:inkMk id="99" creationId="{81BC9E9F-6C2D-4754-9476-E6AFD80F8B59}"/>
          </ac:inkMkLst>
        </pc:inkChg>
        <pc:inkChg chg="mod">
          <ac:chgData name="Cem Gülsan" userId="82ae7471b9d3e5b4" providerId="LiveId" clId="{F9F59E54-D7B0-4755-964B-9C426F75D99B}" dt="2021-07-05T23:28:08.175" v="437" actId="571"/>
          <ac:inkMkLst>
            <pc:docMk/>
            <pc:sldMk cId="1299481667" sldId="260"/>
            <ac:inkMk id="100" creationId="{CD4FC19A-A019-4A41-B74C-673BB8635D34}"/>
          </ac:inkMkLst>
        </pc:inkChg>
        <pc:inkChg chg="mod">
          <ac:chgData name="Cem Gülsan" userId="82ae7471b9d3e5b4" providerId="LiveId" clId="{F9F59E54-D7B0-4755-964B-9C426F75D99B}" dt="2021-07-05T23:28:08.175" v="437" actId="571"/>
          <ac:inkMkLst>
            <pc:docMk/>
            <pc:sldMk cId="1299481667" sldId="260"/>
            <ac:inkMk id="101" creationId="{1F9EA039-FB04-44AD-8CFE-E4F6A4E3AFD3}"/>
          </ac:inkMkLst>
        </pc:inkChg>
        <pc:inkChg chg="mod">
          <ac:chgData name="Cem Gülsan" userId="82ae7471b9d3e5b4" providerId="LiveId" clId="{F9F59E54-D7B0-4755-964B-9C426F75D99B}" dt="2021-07-05T23:28:08.175" v="437" actId="571"/>
          <ac:inkMkLst>
            <pc:docMk/>
            <pc:sldMk cId="1299481667" sldId="260"/>
            <ac:inkMk id="102" creationId="{AC9A77F0-37C6-4F9E-B82B-62F0A86EE661}"/>
          </ac:inkMkLst>
        </pc:inkChg>
        <pc:inkChg chg="add mod">
          <ac:chgData name="Cem Gülsan" userId="82ae7471b9d3e5b4" providerId="LiveId" clId="{F9F59E54-D7B0-4755-964B-9C426F75D99B}" dt="2021-07-05T23:28:08.175" v="437" actId="571"/>
          <ac:inkMkLst>
            <pc:docMk/>
            <pc:sldMk cId="1299481667" sldId="260"/>
            <ac:inkMk id="103" creationId="{430DE159-D30C-4095-84DF-BC9048C8A95C}"/>
          </ac:inkMkLst>
        </pc:inkChg>
        <pc:inkChg chg="add mod">
          <ac:chgData name="Cem Gülsan" userId="82ae7471b9d3e5b4" providerId="LiveId" clId="{F9F59E54-D7B0-4755-964B-9C426F75D99B}" dt="2021-07-05T23:28:08.175" v="437" actId="571"/>
          <ac:inkMkLst>
            <pc:docMk/>
            <pc:sldMk cId="1299481667" sldId="260"/>
            <ac:inkMk id="104" creationId="{AF653E29-20E3-440A-8727-78DBFC5B21A9}"/>
          </ac:inkMkLst>
        </pc:inkChg>
        <pc:inkChg chg="mod">
          <ac:chgData name="Cem Gülsan" userId="82ae7471b9d3e5b4" providerId="LiveId" clId="{F9F59E54-D7B0-4755-964B-9C426F75D99B}" dt="2021-07-05T23:28:08.175" v="437" actId="571"/>
          <ac:inkMkLst>
            <pc:docMk/>
            <pc:sldMk cId="1299481667" sldId="260"/>
            <ac:inkMk id="106" creationId="{E13A017D-4E07-4E63-9D91-7D8C3D8AF575}"/>
          </ac:inkMkLst>
        </pc:inkChg>
        <pc:inkChg chg="mod">
          <ac:chgData name="Cem Gülsan" userId="82ae7471b9d3e5b4" providerId="LiveId" clId="{F9F59E54-D7B0-4755-964B-9C426F75D99B}" dt="2021-07-05T23:28:08.175" v="437" actId="571"/>
          <ac:inkMkLst>
            <pc:docMk/>
            <pc:sldMk cId="1299481667" sldId="260"/>
            <ac:inkMk id="107" creationId="{0CB66D40-81DE-493F-8E88-7B5B7B5ED5F2}"/>
          </ac:inkMkLst>
        </pc:inkChg>
        <pc:inkChg chg="mod">
          <ac:chgData name="Cem Gülsan" userId="82ae7471b9d3e5b4" providerId="LiveId" clId="{F9F59E54-D7B0-4755-964B-9C426F75D99B}" dt="2021-07-05T23:28:08.175" v="437" actId="571"/>
          <ac:inkMkLst>
            <pc:docMk/>
            <pc:sldMk cId="1299481667" sldId="260"/>
            <ac:inkMk id="108" creationId="{793AF0D8-26F1-4521-8EB1-55C62D314D30}"/>
          </ac:inkMkLst>
        </pc:inkChg>
        <pc:inkChg chg="mod">
          <ac:chgData name="Cem Gülsan" userId="82ae7471b9d3e5b4" providerId="LiveId" clId="{F9F59E54-D7B0-4755-964B-9C426F75D99B}" dt="2021-07-05T23:28:08.175" v="437" actId="571"/>
          <ac:inkMkLst>
            <pc:docMk/>
            <pc:sldMk cId="1299481667" sldId="260"/>
            <ac:inkMk id="109" creationId="{1A769321-8883-4D81-AC5C-160825D56462}"/>
          </ac:inkMkLst>
        </pc:inkChg>
        <pc:inkChg chg="mod">
          <ac:chgData name="Cem Gülsan" userId="82ae7471b9d3e5b4" providerId="LiveId" clId="{F9F59E54-D7B0-4755-964B-9C426F75D99B}" dt="2021-07-05T23:28:08.175" v="437" actId="571"/>
          <ac:inkMkLst>
            <pc:docMk/>
            <pc:sldMk cId="1299481667" sldId="260"/>
            <ac:inkMk id="110" creationId="{138FB35C-78C8-4808-A21A-B56F85481F72}"/>
          </ac:inkMkLst>
        </pc:inkChg>
        <pc:inkChg chg="mod">
          <ac:chgData name="Cem Gülsan" userId="82ae7471b9d3e5b4" providerId="LiveId" clId="{F9F59E54-D7B0-4755-964B-9C426F75D99B}" dt="2021-07-05T23:28:07.735" v="436" actId="571"/>
          <ac:inkMkLst>
            <pc:docMk/>
            <pc:sldMk cId="1299481667" sldId="260"/>
            <ac:inkMk id="112" creationId="{15770C19-B474-4D04-94DF-D363702C1018}"/>
          </ac:inkMkLst>
        </pc:inkChg>
        <pc:inkChg chg="mod">
          <ac:chgData name="Cem Gülsan" userId="82ae7471b9d3e5b4" providerId="LiveId" clId="{F9F59E54-D7B0-4755-964B-9C426F75D99B}" dt="2021-07-05T23:28:07.735" v="436" actId="571"/>
          <ac:inkMkLst>
            <pc:docMk/>
            <pc:sldMk cId="1299481667" sldId="260"/>
            <ac:inkMk id="113" creationId="{568A6C1F-DFDE-4A53-AA68-14E0223469FB}"/>
          </ac:inkMkLst>
        </pc:inkChg>
        <pc:inkChg chg="mod">
          <ac:chgData name="Cem Gülsan" userId="82ae7471b9d3e5b4" providerId="LiveId" clId="{F9F59E54-D7B0-4755-964B-9C426F75D99B}" dt="2021-07-05T23:28:07.735" v="436" actId="571"/>
          <ac:inkMkLst>
            <pc:docMk/>
            <pc:sldMk cId="1299481667" sldId="260"/>
            <ac:inkMk id="114" creationId="{9D0BF28E-7484-482C-9467-4EE608DEB710}"/>
          </ac:inkMkLst>
        </pc:inkChg>
        <pc:inkChg chg="mod">
          <ac:chgData name="Cem Gülsan" userId="82ae7471b9d3e5b4" providerId="LiveId" clId="{F9F59E54-D7B0-4755-964B-9C426F75D99B}" dt="2021-07-05T23:28:07.735" v="436" actId="571"/>
          <ac:inkMkLst>
            <pc:docMk/>
            <pc:sldMk cId="1299481667" sldId="260"/>
            <ac:inkMk id="115" creationId="{2CBFB700-9767-4D95-92A4-007A82C29910}"/>
          </ac:inkMkLst>
        </pc:inkChg>
        <pc:inkChg chg="mod">
          <ac:chgData name="Cem Gülsan" userId="82ae7471b9d3e5b4" providerId="LiveId" clId="{F9F59E54-D7B0-4755-964B-9C426F75D99B}" dt="2021-07-05T23:28:07.735" v="436" actId="571"/>
          <ac:inkMkLst>
            <pc:docMk/>
            <pc:sldMk cId="1299481667" sldId="260"/>
            <ac:inkMk id="116" creationId="{3DDA3650-0C75-4495-81E5-095364262FD8}"/>
          </ac:inkMkLst>
        </pc:inkChg>
        <pc:inkChg chg="mod">
          <ac:chgData name="Cem Gülsan" userId="82ae7471b9d3e5b4" providerId="LiveId" clId="{F9F59E54-D7B0-4755-964B-9C426F75D99B}" dt="2021-07-05T23:28:07.735" v="436" actId="571"/>
          <ac:inkMkLst>
            <pc:docMk/>
            <pc:sldMk cId="1299481667" sldId="260"/>
            <ac:inkMk id="117" creationId="{44308654-F4F9-4285-AEE8-B94479A04981}"/>
          </ac:inkMkLst>
        </pc:inkChg>
        <pc:inkChg chg="add mod">
          <ac:chgData name="Cem Gülsan" userId="82ae7471b9d3e5b4" providerId="LiveId" clId="{F9F59E54-D7B0-4755-964B-9C426F75D99B}" dt="2021-07-05T23:28:07.735" v="436" actId="571"/>
          <ac:inkMkLst>
            <pc:docMk/>
            <pc:sldMk cId="1299481667" sldId="260"/>
            <ac:inkMk id="118" creationId="{07943D35-1C82-4FDA-B977-6732A18B7D2D}"/>
          </ac:inkMkLst>
        </pc:inkChg>
        <pc:inkChg chg="add mod">
          <ac:chgData name="Cem Gülsan" userId="82ae7471b9d3e5b4" providerId="LiveId" clId="{F9F59E54-D7B0-4755-964B-9C426F75D99B}" dt="2021-07-05T23:28:07.735" v="436" actId="571"/>
          <ac:inkMkLst>
            <pc:docMk/>
            <pc:sldMk cId="1299481667" sldId="260"/>
            <ac:inkMk id="119" creationId="{303E46CA-E54D-48A6-BD0E-52D1792F6043}"/>
          </ac:inkMkLst>
        </pc:inkChg>
        <pc:inkChg chg="mod">
          <ac:chgData name="Cem Gülsan" userId="82ae7471b9d3e5b4" providerId="LiveId" clId="{F9F59E54-D7B0-4755-964B-9C426F75D99B}" dt="2021-07-05T23:28:07.735" v="436" actId="571"/>
          <ac:inkMkLst>
            <pc:docMk/>
            <pc:sldMk cId="1299481667" sldId="260"/>
            <ac:inkMk id="121" creationId="{2EC6E2D6-C141-43D5-8C12-C32E38969BFD}"/>
          </ac:inkMkLst>
        </pc:inkChg>
        <pc:inkChg chg="mod">
          <ac:chgData name="Cem Gülsan" userId="82ae7471b9d3e5b4" providerId="LiveId" clId="{F9F59E54-D7B0-4755-964B-9C426F75D99B}" dt="2021-07-05T23:28:07.735" v="436" actId="571"/>
          <ac:inkMkLst>
            <pc:docMk/>
            <pc:sldMk cId="1299481667" sldId="260"/>
            <ac:inkMk id="122" creationId="{8BA725B8-6B7B-483D-B3E7-D27C1443F78E}"/>
          </ac:inkMkLst>
        </pc:inkChg>
        <pc:inkChg chg="mod">
          <ac:chgData name="Cem Gülsan" userId="82ae7471b9d3e5b4" providerId="LiveId" clId="{F9F59E54-D7B0-4755-964B-9C426F75D99B}" dt="2021-07-05T23:28:07.735" v="436" actId="571"/>
          <ac:inkMkLst>
            <pc:docMk/>
            <pc:sldMk cId="1299481667" sldId="260"/>
            <ac:inkMk id="123" creationId="{1B4000CF-4EB4-40CB-B2AD-0C2121A504E7}"/>
          </ac:inkMkLst>
        </pc:inkChg>
        <pc:inkChg chg="mod">
          <ac:chgData name="Cem Gülsan" userId="82ae7471b9d3e5b4" providerId="LiveId" clId="{F9F59E54-D7B0-4755-964B-9C426F75D99B}" dt="2021-07-05T23:28:07.735" v="436" actId="571"/>
          <ac:inkMkLst>
            <pc:docMk/>
            <pc:sldMk cId="1299481667" sldId="260"/>
            <ac:inkMk id="124" creationId="{45AD0B57-E7AF-4141-AB50-9BA144538172}"/>
          </ac:inkMkLst>
        </pc:inkChg>
        <pc:inkChg chg="mod">
          <ac:chgData name="Cem Gülsan" userId="82ae7471b9d3e5b4" providerId="LiveId" clId="{F9F59E54-D7B0-4755-964B-9C426F75D99B}" dt="2021-07-05T23:28:07.735" v="436" actId="571"/>
          <ac:inkMkLst>
            <pc:docMk/>
            <pc:sldMk cId="1299481667" sldId="260"/>
            <ac:inkMk id="125" creationId="{8DA8EFD3-FBE8-4F20-879D-1B275361BB24}"/>
          </ac:inkMkLst>
        </pc:inkChg>
        <pc:inkChg chg="mod">
          <ac:chgData name="Cem Gülsan" userId="82ae7471b9d3e5b4" providerId="LiveId" clId="{F9F59E54-D7B0-4755-964B-9C426F75D99B}" dt="2021-07-05T23:28:26.612" v="453" actId="571"/>
          <ac:inkMkLst>
            <pc:docMk/>
            <pc:sldMk cId="1299481667" sldId="260"/>
            <ac:inkMk id="127" creationId="{2EAFB95B-5AC6-4DEA-8E99-16C1DBF40A41}"/>
          </ac:inkMkLst>
        </pc:inkChg>
        <pc:inkChg chg="mod">
          <ac:chgData name="Cem Gülsan" userId="82ae7471b9d3e5b4" providerId="LiveId" clId="{F9F59E54-D7B0-4755-964B-9C426F75D99B}" dt="2021-07-05T23:28:26.612" v="453" actId="571"/>
          <ac:inkMkLst>
            <pc:docMk/>
            <pc:sldMk cId="1299481667" sldId="260"/>
            <ac:inkMk id="128" creationId="{D5B703CB-4773-42BC-9C9F-191913802C65}"/>
          </ac:inkMkLst>
        </pc:inkChg>
        <pc:inkChg chg="mod">
          <ac:chgData name="Cem Gülsan" userId="82ae7471b9d3e5b4" providerId="LiveId" clId="{F9F59E54-D7B0-4755-964B-9C426F75D99B}" dt="2021-07-05T23:28:26.612" v="453" actId="571"/>
          <ac:inkMkLst>
            <pc:docMk/>
            <pc:sldMk cId="1299481667" sldId="260"/>
            <ac:inkMk id="129" creationId="{A9A539E1-6D91-49D4-969A-A204265849FD}"/>
          </ac:inkMkLst>
        </pc:inkChg>
        <pc:inkChg chg="mod">
          <ac:chgData name="Cem Gülsan" userId="82ae7471b9d3e5b4" providerId="LiveId" clId="{F9F59E54-D7B0-4755-964B-9C426F75D99B}" dt="2021-07-05T23:28:26.612" v="453" actId="571"/>
          <ac:inkMkLst>
            <pc:docMk/>
            <pc:sldMk cId="1299481667" sldId="260"/>
            <ac:inkMk id="130" creationId="{D019A7DE-440C-44E7-92D8-58D58EA4F799}"/>
          </ac:inkMkLst>
        </pc:inkChg>
        <pc:inkChg chg="mod">
          <ac:chgData name="Cem Gülsan" userId="82ae7471b9d3e5b4" providerId="LiveId" clId="{F9F59E54-D7B0-4755-964B-9C426F75D99B}" dt="2021-07-05T23:28:26.612" v="453" actId="571"/>
          <ac:inkMkLst>
            <pc:docMk/>
            <pc:sldMk cId="1299481667" sldId="260"/>
            <ac:inkMk id="131" creationId="{6640A5FE-B955-4DE8-8664-452EFAC4CC6D}"/>
          </ac:inkMkLst>
        </pc:inkChg>
        <pc:inkChg chg="mod">
          <ac:chgData name="Cem Gülsan" userId="82ae7471b9d3e5b4" providerId="LiveId" clId="{F9F59E54-D7B0-4755-964B-9C426F75D99B}" dt="2021-07-05T23:28:26.612" v="453" actId="571"/>
          <ac:inkMkLst>
            <pc:docMk/>
            <pc:sldMk cId="1299481667" sldId="260"/>
            <ac:inkMk id="132" creationId="{FA500372-F7C8-49F9-94DB-74E0FBA254E6}"/>
          </ac:inkMkLst>
        </pc:inkChg>
        <pc:inkChg chg="add mod">
          <ac:chgData name="Cem Gülsan" userId="82ae7471b9d3e5b4" providerId="LiveId" clId="{F9F59E54-D7B0-4755-964B-9C426F75D99B}" dt="2021-07-05T23:28:26.612" v="453" actId="571"/>
          <ac:inkMkLst>
            <pc:docMk/>
            <pc:sldMk cId="1299481667" sldId="260"/>
            <ac:inkMk id="133" creationId="{995AD718-9575-4083-8B2D-2FD9D28B8226}"/>
          </ac:inkMkLst>
        </pc:inkChg>
        <pc:inkChg chg="add mod">
          <ac:chgData name="Cem Gülsan" userId="82ae7471b9d3e5b4" providerId="LiveId" clId="{F9F59E54-D7B0-4755-964B-9C426F75D99B}" dt="2021-07-05T23:28:26.612" v="453" actId="571"/>
          <ac:inkMkLst>
            <pc:docMk/>
            <pc:sldMk cId="1299481667" sldId="260"/>
            <ac:inkMk id="134" creationId="{561A6B3C-8CBB-4CDD-9833-CE32135F1A82}"/>
          </ac:inkMkLst>
        </pc:inkChg>
        <pc:inkChg chg="mod">
          <ac:chgData name="Cem Gülsan" userId="82ae7471b9d3e5b4" providerId="LiveId" clId="{F9F59E54-D7B0-4755-964B-9C426F75D99B}" dt="2021-07-05T23:28:26.612" v="453" actId="571"/>
          <ac:inkMkLst>
            <pc:docMk/>
            <pc:sldMk cId="1299481667" sldId="260"/>
            <ac:inkMk id="136" creationId="{80C0F7C6-02CB-4D65-831C-11C1A25C2766}"/>
          </ac:inkMkLst>
        </pc:inkChg>
        <pc:inkChg chg="mod">
          <ac:chgData name="Cem Gülsan" userId="82ae7471b9d3e5b4" providerId="LiveId" clId="{F9F59E54-D7B0-4755-964B-9C426F75D99B}" dt="2021-07-05T23:28:26.612" v="453" actId="571"/>
          <ac:inkMkLst>
            <pc:docMk/>
            <pc:sldMk cId="1299481667" sldId="260"/>
            <ac:inkMk id="137" creationId="{F09C6B6D-06CE-4FCB-852C-BD4D56F3B8E7}"/>
          </ac:inkMkLst>
        </pc:inkChg>
        <pc:inkChg chg="mod">
          <ac:chgData name="Cem Gülsan" userId="82ae7471b9d3e5b4" providerId="LiveId" clId="{F9F59E54-D7B0-4755-964B-9C426F75D99B}" dt="2021-07-05T23:28:26.612" v="453" actId="571"/>
          <ac:inkMkLst>
            <pc:docMk/>
            <pc:sldMk cId="1299481667" sldId="260"/>
            <ac:inkMk id="138" creationId="{2BA10EA7-47D8-436C-B6A2-727789C266CD}"/>
          </ac:inkMkLst>
        </pc:inkChg>
        <pc:inkChg chg="mod">
          <ac:chgData name="Cem Gülsan" userId="82ae7471b9d3e5b4" providerId="LiveId" clId="{F9F59E54-D7B0-4755-964B-9C426F75D99B}" dt="2021-07-05T23:28:26.612" v="453" actId="571"/>
          <ac:inkMkLst>
            <pc:docMk/>
            <pc:sldMk cId="1299481667" sldId="260"/>
            <ac:inkMk id="139" creationId="{192BB07B-64A9-4A6E-B2A2-AECC2B0E79ED}"/>
          </ac:inkMkLst>
        </pc:inkChg>
        <pc:inkChg chg="mod">
          <ac:chgData name="Cem Gülsan" userId="82ae7471b9d3e5b4" providerId="LiveId" clId="{F9F59E54-D7B0-4755-964B-9C426F75D99B}" dt="2021-07-05T23:28:26.612" v="453" actId="571"/>
          <ac:inkMkLst>
            <pc:docMk/>
            <pc:sldMk cId="1299481667" sldId="260"/>
            <ac:inkMk id="140" creationId="{EF6089AF-E1AB-4176-8089-A65BC47CFB7F}"/>
          </ac:inkMkLst>
        </pc:inkChg>
        <pc:inkChg chg="mod">
          <ac:chgData name="Cem Gülsan" userId="82ae7471b9d3e5b4" providerId="LiveId" clId="{F9F59E54-D7B0-4755-964B-9C426F75D99B}" dt="2021-07-05T23:28:26.155" v="452" actId="571"/>
          <ac:inkMkLst>
            <pc:docMk/>
            <pc:sldMk cId="1299481667" sldId="260"/>
            <ac:inkMk id="142" creationId="{09F95E7E-4664-4CBC-BFF5-F9572D7E1467}"/>
          </ac:inkMkLst>
        </pc:inkChg>
        <pc:inkChg chg="mod">
          <ac:chgData name="Cem Gülsan" userId="82ae7471b9d3e5b4" providerId="LiveId" clId="{F9F59E54-D7B0-4755-964B-9C426F75D99B}" dt="2021-07-05T23:28:26.155" v="452" actId="571"/>
          <ac:inkMkLst>
            <pc:docMk/>
            <pc:sldMk cId="1299481667" sldId="260"/>
            <ac:inkMk id="143" creationId="{E5E3C68D-7D5F-40C3-B23F-16C2F954884D}"/>
          </ac:inkMkLst>
        </pc:inkChg>
        <pc:inkChg chg="mod">
          <ac:chgData name="Cem Gülsan" userId="82ae7471b9d3e5b4" providerId="LiveId" clId="{F9F59E54-D7B0-4755-964B-9C426F75D99B}" dt="2021-07-05T23:28:26.155" v="452" actId="571"/>
          <ac:inkMkLst>
            <pc:docMk/>
            <pc:sldMk cId="1299481667" sldId="260"/>
            <ac:inkMk id="144" creationId="{DC344C99-3743-444F-B24F-B4EA49896D3E}"/>
          </ac:inkMkLst>
        </pc:inkChg>
        <pc:inkChg chg="mod">
          <ac:chgData name="Cem Gülsan" userId="82ae7471b9d3e5b4" providerId="LiveId" clId="{F9F59E54-D7B0-4755-964B-9C426F75D99B}" dt="2021-07-05T23:28:26.155" v="452" actId="571"/>
          <ac:inkMkLst>
            <pc:docMk/>
            <pc:sldMk cId="1299481667" sldId="260"/>
            <ac:inkMk id="145" creationId="{123B7F7A-7D1F-442A-959A-66754FD25462}"/>
          </ac:inkMkLst>
        </pc:inkChg>
        <pc:inkChg chg="mod">
          <ac:chgData name="Cem Gülsan" userId="82ae7471b9d3e5b4" providerId="LiveId" clId="{F9F59E54-D7B0-4755-964B-9C426F75D99B}" dt="2021-07-05T23:28:26.155" v="452" actId="571"/>
          <ac:inkMkLst>
            <pc:docMk/>
            <pc:sldMk cId="1299481667" sldId="260"/>
            <ac:inkMk id="146" creationId="{7B4C8BE2-600B-435E-B458-F197813DD62E}"/>
          </ac:inkMkLst>
        </pc:inkChg>
        <pc:inkChg chg="mod">
          <ac:chgData name="Cem Gülsan" userId="82ae7471b9d3e5b4" providerId="LiveId" clId="{F9F59E54-D7B0-4755-964B-9C426F75D99B}" dt="2021-07-05T23:28:26.155" v="452" actId="571"/>
          <ac:inkMkLst>
            <pc:docMk/>
            <pc:sldMk cId="1299481667" sldId="260"/>
            <ac:inkMk id="147" creationId="{7BCAACFB-EBE8-4076-9338-B9D2946B40C2}"/>
          </ac:inkMkLst>
        </pc:inkChg>
        <pc:inkChg chg="add mod">
          <ac:chgData name="Cem Gülsan" userId="82ae7471b9d3e5b4" providerId="LiveId" clId="{F9F59E54-D7B0-4755-964B-9C426F75D99B}" dt="2021-07-05T23:28:26.155" v="452" actId="571"/>
          <ac:inkMkLst>
            <pc:docMk/>
            <pc:sldMk cId="1299481667" sldId="260"/>
            <ac:inkMk id="148" creationId="{009C9C57-4B85-4B12-824E-D906D4226DF7}"/>
          </ac:inkMkLst>
        </pc:inkChg>
        <pc:inkChg chg="add mod">
          <ac:chgData name="Cem Gülsan" userId="82ae7471b9d3e5b4" providerId="LiveId" clId="{F9F59E54-D7B0-4755-964B-9C426F75D99B}" dt="2021-07-05T23:28:26.155" v="452" actId="571"/>
          <ac:inkMkLst>
            <pc:docMk/>
            <pc:sldMk cId="1299481667" sldId="260"/>
            <ac:inkMk id="149" creationId="{03F0A19B-5283-4AF3-9E36-EC8E688DD39B}"/>
          </ac:inkMkLst>
        </pc:inkChg>
        <pc:inkChg chg="mod">
          <ac:chgData name="Cem Gülsan" userId="82ae7471b9d3e5b4" providerId="LiveId" clId="{F9F59E54-D7B0-4755-964B-9C426F75D99B}" dt="2021-07-05T23:28:26.155" v="452" actId="571"/>
          <ac:inkMkLst>
            <pc:docMk/>
            <pc:sldMk cId="1299481667" sldId="260"/>
            <ac:inkMk id="151" creationId="{9C1F7F41-5293-40ED-B31B-5139BABE8DF7}"/>
          </ac:inkMkLst>
        </pc:inkChg>
        <pc:inkChg chg="mod">
          <ac:chgData name="Cem Gülsan" userId="82ae7471b9d3e5b4" providerId="LiveId" clId="{F9F59E54-D7B0-4755-964B-9C426F75D99B}" dt="2021-07-05T23:28:26.155" v="452" actId="571"/>
          <ac:inkMkLst>
            <pc:docMk/>
            <pc:sldMk cId="1299481667" sldId="260"/>
            <ac:inkMk id="152" creationId="{F8E5540E-2083-4F56-99CD-44109B886AEB}"/>
          </ac:inkMkLst>
        </pc:inkChg>
        <pc:inkChg chg="mod">
          <ac:chgData name="Cem Gülsan" userId="82ae7471b9d3e5b4" providerId="LiveId" clId="{F9F59E54-D7B0-4755-964B-9C426F75D99B}" dt="2021-07-05T23:28:26.155" v="452" actId="571"/>
          <ac:inkMkLst>
            <pc:docMk/>
            <pc:sldMk cId="1299481667" sldId="260"/>
            <ac:inkMk id="153" creationId="{93E87C52-AC22-49E8-90F1-6D8DC0958277}"/>
          </ac:inkMkLst>
        </pc:inkChg>
        <pc:inkChg chg="mod">
          <ac:chgData name="Cem Gülsan" userId="82ae7471b9d3e5b4" providerId="LiveId" clId="{F9F59E54-D7B0-4755-964B-9C426F75D99B}" dt="2021-07-05T23:28:26.155" v="452" actId="571"/>
          <ac:inkMkLst>
            <pc:docMk/>
            <pc:sldMk cId="1299481667" sldId="260"/>
            <ac:inkMk id="154" creationId="{CB6A05B4-C739-4C82-8860-34005F31EE59}"/>
          </ac:inkMkLst>
        </pc:inkChg>
        <pc:inkChg chg="mod">
          <ac:chgData name="Cem Gülsan" userId="82ae7471b9d3e5b4" providerId="LiveId" clId="{F9F59E54-D7B0-4755-964B-9C426F75D99B}" dt="2021-07-05T23:28:26.155" v="452" actId="571"/>
          <ac:inkMkLst>
            <pc:docMk/>
            <pc:sldMk cId="1299481667" sldId="260"/>
            <ac:inkMk id="155" creationId="{EC8E7AEB-4732-4F6F-A4EB-5421F006B98B}"/>
          </ac:inkMkLst>
        </pc:inkChg>
        <pc:inkChg chg="add del mod">
          <ac:chgData name="Cem Gülsan" userId="82ae7471b9d3e5b4" providerId="LiveId" clId="{F9F59E54-D7B0-4755-964B-9C426F75D99B}" dt="2021-07-05T23:28:26.011" v="451" actId="9405"/>
          <ac:inkMkLst>
            <pc:docMk/>
            <pc:sldMk cId="1299481667" sldId="260"/>
            <ac:inkMk id="156" creationId="{3F57AD1B-C2DF-4B7A-B658-8C13A8F547DC}"/>
          </ac:inkMkLst>
        </pc:inkChg>
        <pc:inkChg chg="add del">
          <ac:chgData name="Cem Gülsan" userId="82ae7471b9d3e5b4" providerId="LiveId" clId="{F9F59E54-D7B0-4755-964B-9C426F75D99B}" dt="2021-07-05T23:28:25.857" v="450" actId="9405"/>
          <ac:inkMkLst>
            <pc:docMk/>
            <pc:sldMk cId="1299481667" sldId="260"/>
            <ac:inkMk id="157" creationId="{9FCE70F1-B03E-4C69-A056-994F529744D1}"/>
          </ac:inkMkLst>
        </pc:inkChg>
        <pc:inkChg chg="add del">
          <ac:chgData name="Cem Gülsan" userId="82ae7471b9d3e5b4" providerId="LiveId" clId="{F9F59E54-D7B0-4755-964B-9C426F75D99B}" dt="2021-07-05T23:28:25.708" v="449"/>
          <ac:inkMkLst>
            <pc:docMk/>
            <pc:sldMk cId="1299481667" sldId="260"/>
            <ac:inkMk id="158" creationId="{DF678B6D-A314-4139-989A-696BB5EFE570}"/>
          </ac:inkMkLst>
        </pc:inkChg>
        <pc:inkChg chg="add del">
          <ac:chgData name="Cem Gülsan" userId="82ae7471b9d3e5b4" providerId="LiveId" clId="{F9F59E54-D7B0-4755-964B-9C426F75D99B}" dt="2021-07-05T23:28:25.417" v="447" actId="9405"/>
          <ac:inkMkLst>
            <pc:docMk/>
            <pc:sldMk cId="1299481667" sldId="260"/>
            <ac:inkMk id="160" creationId="{10C01510-A4DA-41F6-B0D3-C6F899FFEF86}"/>
          </ac:inkMkLst>
        </pc:inkChg>
        <pc:inkChg chg="add mod">
          <ac:chgData name="Cem Gülsan" userId="82ae7471b9d3e5b4" providerId="LiveId" clId="{F9F59E54-D7B0-4755-964B-9C426F75D99B}" dt="2021-07-05T23:28:46.794" v="464"/>
          <ac:inkMkLst>
            <pc:docMk/>
            <pc:sldMk cId="1299481667" sldId="260"/>
            <ac:inkMk id="161" creationId="{B9A80E85-7319-482F-9BC9-B3337E06383E}"/>
          </ac:inkMkLst>
        </pc:inkChg>
        <pc:inkChg chg="add mod">
          <ac:chgData name="Cem Gülsan" userId="82ae7471b9d3e5b4" providerId="LiveId" clId="{F9F59E54-D7B0-4755-964B-9C426F75D99B}" dt="2021-07-05T23:28:46.794" v="464"/>
          <ac:inkMkLst>
            <pc:docMk/>
            <pc:sldMk cId="1299481667" sldId="260"/>
            <ac:inkMk id="162" creationId="{3C06FA2E-B91B-4438-85F6-F89DA54883E5}"/>
          </ac:inkMkLst>
        </pc:inkChg>
        <pc:inkChg chg="add mod">
          <ac:chgData name="Cem Gülsan" userId="82ae7471b9d3e5b4" providerId="LiveId" clId="{F9F59E54-D7B0-4755-964B-9C426F75D99B}" dt="2021-07-05T23:28:46.794" v="464"/>
          <ac:inkMkLst>
            <pc:docMk/>
            <pc:sldMk cId="1299481667" sldId="260"/>
            <ac:inkMk id="163" creationId="{D9020721-0195-4E73-8749-BC7C30D318A2}"/>
          </ac:inkMkLst>
        </pc:inkChg>
        <pc:inkChg chg="add mod">
          <ac:chgData name="Cem Gülsan" userId="82ae7471b9d3e5b4" providerId="LiveId" clId="{F9F59E54-D7B0-4755-964B-9C426F75D99B}" dt="2021-07-05T23:28:46.794" v="464"/>
          <ac:inkMkLst>
            <pc:docMk/>
            <pc:sldMk cId="1299481667" sldId="260"/>
            <ac:inkMk id="164" creationId="{D383D117-AF64-489B-906B-3EBA9ED4721F}"/>
          </ac:inkMkLst>
        </pc:inkChg>
        <pc:inkChg chg="add mod">
          <ac:chgData name="Cem Gülsan" userId="82ae7471b9d3e5b4" providerId="LiveId" clId="{F9F59E54-D7B0-4755-964B-9C426F75D99B}" dt="2021-07-05T23:28:46.794" v="464"/>
          <ac:inkMkLst>
            <pc:docMk/>
            <pc:sldMk cId="1299481667" sldId="260"/>
            <ac:inkMk id="165" creationId="{E732CF3E-1188-4978-B9E6-4B521A2B7B1F}"/>
          </ac:inkMkLst>
        </pc:inkChg>
        <pc:inkChg chg="add mod">
          <ac:chgData name="Cem Gülsan" userId="82ae7471b9d3e5b4" providerId="LiveId" clId="{F9F59E54-D7B0-4755-964B-9C426F75D99B}" dt="2021-07-05T23:28:46.794" v="464"/>
          <ac:inkMkLst>
            <pc:docMk/>
            <pc:sldMk cId="1299481667" sldId="260"/>
            <ac:inkMk id="166" creationId="{3B57AD3A-1CC3-4C4D-9B2B-3FCC0433BAC5}"/>
          </ac:inkMkLst>
        </pc:inkChg>
        <pc:inkChg chg="mod">
          <ac:chgData name="Cem Gülsan" userId="82ae7471b9d3e5b4" providerId="LiveId" clId="{F9F59E54-D7B0-4755-964B-9C426F75D99B}" dt="2021-07-05T23:28:41.435" v="461" actId="571"/>
          <ac:inkMkLst>
            <pc:docMk/>
            <pc:sldMk cId="1299481667" sldId="260"/>
            <ac:inkMk id="169" creationId="{93C0EC13-8E95-4A4F-A8C7-6DF1A99C9075}"/>
          </ac:inkMkLst>
        </pc:inkChg>
        <pc:inkChg chg="mod">
          <ac:chgData name="Cem Gülsan" userId="82ae7471b9d3e5b4" providerId="LiveId" clId="{F9F59E54-D7B0-4755-964B-9C426F75D99B}" dt="2021-07-05T23:28:41.435" v="461" actId="571"/>
          <ac:inkMkLst>
            <pc:docMk/>
            <pc:sldMk cId="1299481667" sldId="260"/>
            <ac:inkMk id="170" creationId="{E145B3DC-F758-4BE1-82D4-C3DE995066F7}"/>
          </ac:inkMkLst>
        </pc:inkChg>
        <pc:inkChg chg="mod">
          <ac:chgData name="Cem Gülsan" userId="82ae7471b9d3e5b4" providerId="LiveId" clId="{F9F59E54-D7B0-4755-964B-9C426F75D99B}" dt="2021-07-05T23:28:41.435" v="461" actId="571"/>
          <ac:inkMkLst>
            <pc:docMk/>
            <pc:sldMk cId="1299481667" sldId="260"/>
            <ac:inkMk id="171" creationId="{01BE9F54-055C-4963-94D6-87C44854764E}"/>
          </ac:inkMkLst>
        </pc:inkChg>
        <pc:inkChg chg="mod">
          <ac:chgData name="Cem Gülsan" userId="82ae7471b9d3e5b4" providerId="LiveId" clId="{F9F59E54-D7B0-4755-964B-9C426F75D99B}" dt="2021-07-05T23:28:41.435" v="461" actId="571"/>
          <ac:inkMkLst>
            <pc:docMk/>
            <pc:sldMk cId="1299481667" sldId="260"/>
            <ac:inkMk id="172" creationId="{F917F678-2270-4F3F-9DDD-AA163C48EAB0}"/>
          </ac:inkMkLst>
        </pc:inkChg>
        <pc:inkChg chg="mod">
          <ac:chgData name="Cem Gülsan" userId="82ae7471b9d3e5b4" providerId="LiveId" clId="{F9F59E54-D7B0-4755-964B-9C426F75D99B}" dt="2021-07-05T23:28:41.435" v="461" actId="571"/>
          <ac:inkMkLst>
            <pc:docMk/>
            <pc:sldMk cId="1299481667" sldId="260"/>
            <ac:inkMk id="173" creationId="{95D85FF2-2008-4E25-816A-ABCAD8A66397}"/>
          </ac:inkMkLst>
        </pc:inkChg>
        <pc:inkChg chg="mod">
          <ac:chgData name="Cem Gülsan" userId="82ae7471b9d3e5b4" providerId="LiveId" clId="{F9F59E54-D7B0-4755-964B-9C426F75D99B}" dt="2021-07-05T23:28:41.435" v="461" actId="571"/>
          <ac:inkMkLst>
            <pc:docMk/>
            <pc:sldMk cId="1299481667" sldId="260"/>
            <ac:inkMk id="174" creationId="{99BB5DAB-6507-41D1-863A-F15A0CCF7BC4}"/>
          </ac:inkMkLst>
        </pc:inkChg>
        <pc:inkChg chg="add mod">
          <ac:chgData name="Cem Gülsan" userId="82ae7471b9d3e5b4" providerId="LiveId" clId="{F9F59E54-D7B0-4755-964B-9C426F75D99B}" dt="2021-07-05T23:28:41.435" v="461" actId="571"/>
          <ac:inkMkLst>
            <pc:docMk/>
            <pc:sldMk cId="1299481667" sldId="260"/>
            <ac:inkMk id="175" creationId="{91A23F9F-78E7-4F28-8740-E3E8AB8F2FF5}"/>
          </ac:inkMkLst>
        </pc:inkChg>
        <pc:inkChg chg="add mod">
          <ac:chgData name="Cem Gülsan" userId="82ae7471b9d3e5b4" providerId="LiveId" clId="{F9F59E54-D7B0-4755-964B-9C426F75D99B}" dt="2021-07-05T23:28:41.435" v="461" actId="571"/>
          <ac:inkMkLst>
            <pc:docMk/>
            <pc:sldMk cId="1299481667" sldId="260"/>
            <ac:inkMk id="176" creationId="{4CAE105A-3224-480C-A823-3ABFBAD78640}"/>
          </ac:inkMkLst>
        </pc:inkChg>
        <pc:inkChg chg="mod">
          <ac:chgData name="Cem Gülsan" userId="82ae7471b9d3e5b4" providerId="LiveId" clId="{F9F59E54-D7B0-4755-964B-9C426F75D99B}" dt="2021-07-05T23:28:41.435" v="461" actId="571"/>
          <ac:inkMkLst>
            <pc:docMk/>
            <pc:sldMk cId="1299481667" sldId="260"/>
            <ac:inkMk id="178" creationId="{92D14833-188B-4437-ABA4-6652344E2C62}"/>
          </ac:inkMkLst>
        </pc:inkChg>
        <pc:inkChg chg="mod">
          <ac:chgData name="Cem Gülsan" userId="82ae7471b9d3e5b4" providerId="LiveId" clId="{F9F59E54-D7B0-4755-964B-9C426F75D99B}" dt="2021-07-05T23:28:41.435" v="461" actId="571"/>
          <ac:inkMkLst>
            <pc:docMk/>
            <pc:sldMk cId="1299481667" sldId="260"/>
            <ac:inkMk id="179" creationId="{424E9966-9E7D-4FFF-A9CC-1F3C23692CBE}"/>
          </ac:inkMkLst>
        </pc:inkChg>
        <pc:inkChg chg="mod">
          <ac:chgData name="Cem Gülsan" userId="82ae7471b9d3e5b4" providerId="LiveId" clId="{F9F59E54-D7B0-4755-964B-9C426F75D99B}" dt="2021-07-05T23:28:41.435" v="461" actId="571"/>
          <ac:inkMkLst>
            <pc:docMk/>
            <pc:sldMk cId="1299481667" sldId="260"/>
            <ac:inkMk id="180" creationId="{48992F3F-BC40-4381-B083-0D6E3A584DE2}"/>
          </ac:inkMkLst>
        </pc:inkChg>
        <pc:inkChg chg="mod">
          <ac:chgData name="Cem Gülsan" userId="82ae7471b9d3e5b4" providerId="LiveId" clId="{F9F59E54-D7B0-4755-964B-9C426F75D99B}" dt="2021-07-05T23:28:41.435" v="461" actId="571"/>
          <ac:inkMkLst>
            <pc:docMk/>
            <pc:sldMk cId="1299481667" sldId="260"/>
            <ac:inkMk id="181" creationId="{83E8E0EA-AB70-4DBB-A651-B74137698FBF}"/>
          </ac:inkMkLst>
        </pc:inkChg>
        <pc:inkChg chg="mod">
          <ac:chgData name="Cem Gülsan" userId="82ae7471b9d3e5b4" providerId="LiveId" clId="{F9F59E54-D7B0-4755-964B-9C426F75D99B}" dt="2021-07-05T23:28:41.435" v="461" actId="571"/>
          <ac:inkMkLst>
            <pc:docMk/>
            <pc:sldMk cId="1299481667" sldId="260"/>
            <ac:inkMk id="182" creationId="{DF18F826-3D68-4362-8592-E5FA6CD4E301}"/>
          </ac:inkMkLst>
        </pc:inkChg>
        <pc:inkChg chg="mod">
          <ac:chgData name="Cem Gülsan" userId="82ae7471b9d3e5b4" providerId="LiveId" clId="{F9F59E54-D7B0-4755-964B-9C426F75D99B}" dt="2021-07-05T23:28:41.435" v="461" actId="571"/>
          <ac:inkMkLst>
            <pc:docMk/>
            <pc:sldMk cId="1299481667" sldId="260"/>
            <ac:inkMk id="183" creationId="{6FAC32E6-9C5E-4118-8B37-E22276E6FAAF}"/>
          </ac:inkMkLst>
        </pc:inkChg>
        <pc:inkChg chg="mod">
          <ac:chgData name="Cem Gülsan" userId="82ae7471b9d3e5b4" providerId="LiveId" clId="{F9F59E54-D7B0-4755-964B-9C426F75D99B}" dt="2021-07-05T23:28:41.435" v="461" actId="571"/>
          <ac:inkMkLst>
            <pc:docMk/>
            <pc:sldMk cId="1299481667" sldId="260"/>
            <ac:inkMk id="184" creationId="{86DB70A2-D67B-40AA-BBF6-0ACE5A574468}"/>
          </ac:inkMkLst>
        </pc:inkChg>
        <pc:inkChg chg="mod">
          <ac:chgData name="Cem Gülsan" userId="82ae7471b9d3e5b4" providerId="LiveId" clId="{F9F59E54-D7B0-4755-964B-9C426F75D99B}" dt="2021-07-05T23:28:41.435" v="461" actId="571"/>
          <ac:inkMkLst>
            <pc:docMk/>
            <pc:sldMk cId="1299481667" sldId="260"/>
            <ac:inkMk id="185" creationId="{4DD23FD3-8B1B-4867-965F-C9FDD92F3484}"/>
          </ac:inkMkLst>
        </pc:inkChg>
        <pc:inkChg chg="mod">
          <ac:chgData name="Cem Gülsan" userId="82ae7471b9d3e5b4" providerId="LiveId" clId="{F9F59E54-D7B0-4755-964B-9C426F75D99B}" dt="2021-07-05T23:28:41.435" v="461" actId="571"/>
          <ac:inkMkLst>
            <pc:docMk/>
            <pc:sldMk cId="1299481667" sldId="260"/>
            <ac:inkMk id="186" creationId="{B25CF6C2-6D81-460C-88FD-371F9FE4AA94}"/>
          </ac:inkMkLst>
        </pc:inkChg>
        <pc:inkChg chg="mod">
          <ac:chgData name="Cem Gülsan" userId="82ae7471b9d3e5b4" providerId="LiveId" clId="{F9F59E54-D7B0-4755-964B-9C426F75D99B}" dt="2021-07-05T23:28:41.435" v="461" actId="571"/>
          <ac:inkMkLst>
            <pc:docMk/>
            <pc:sldMk cId="1299481667" sldId="260"/>
            <ac:inkMk id="187" creationId="{1298B78E-B97B-480D-A8C0-0D53FB6284F9}"/>
          </ac:inkMkLst>
        </pc:inkChg>
        <pc:inkChg chg="mod">
          <ac:chgData name="Cem Gülsan" userId="82ae7471b9d3e5b4" providerId="LiveId" clId="{F9F59E54-D7B0-4755-964B-9C426F75D99B}" dt="2021-07-05T23:28:41.435" v="461" actId="571"/>
          <ac:inkMkLst>
            <pc:docMk/>
            <pc:sldMk cId="1299481667" sldId="260"/>
            <ac:inkMk id="188" creationId="{3B37913D-B302-4529-BBEA-A74CAB173B8D}"/>
          </ac:inkMkLst>
        </pc:inkChg>
        <pc:inkChg chg="mod">
          <ac:chgData name="Cem Gülsan" userId="82ae7471b9d3e5b4" providerId="LiveId" clId="{F9F59E54-D7B0-4755-964B-9C426F75D99B}" dt="2021-07-05T23:28:42.811" v="462" actId="571"/>
          <ac:inkMkLst>
            <pc:docMk/>
            <pc:sldMk cId="1299481667" sldId="260"/>
            <ac:inkMk id="190" creationId="{5C5E8691-A224-4FCC-9F5C-D60C849E4625}"/>
          </ac:inkMkLst>
        </pc:inkChg>
        <pc:inkChg chg="mod">
          <ac:chgData name="Cem Gülsan" userId="82ae7471b9d3e5b4" providerId="LiveId" clId="{F9F59E54-D7B0-4755-964B-9C426F75D99B}" dt="2021-07-05T23:28:42.811" v="462" actId="571"/>
          <ac:inkMkLst>
            <pc:docMk/>
            <pc:sldMk cId="1299481667" sldId="260"/>
            <ac:inkMk id="191" creationId="{AAB33B97-726C-4BE1-B45A-FF5DC1390810}"/>
          </ac:inkMkLst>
        </pc:inkChg>
        <pc:inkChg chg="mod">
          <ac:chgData name="Cem Gülsan" userId="82ae7471b9d3e5b4" providerId="LiveId" clId="{F9F59E54-D7B0-4755-964B-9C426F75D99B}" dt="2021-07-05T23:28:42.811" v="462" actId="571"/>
          <ac:inkMkLst>
            <pc:docMk/>
            <pc:sldMk cId="1299481667" sldId="260"/>
            <ac:inkMk id="192" creationId="{2638753F-F589-4481-9BDE-38D55C1E3CF4}"/>
          </ac:inkMkLst>
        </pc:inkChg>
        <pc:inkChg chg="mod">
          <ac:chgData name="Cem Gülsan" userId="82ae7471b9d3e5b4" providerId="LiveId" clId="{F9F59E54-D7B0-4755-964B-9C426F75D99B}" dt="2021-07-05T23:28:42.811" v="462" actId="571"/>
          <ac:inkMkLst>
            <pc:docMk/>
            <pc:sldMk cId="1299481667" sldId="260"/>
            <ac:inkMk id="193" creationId="{28920A47-BBC4-4268-812A-B7C30ACCD060}"/>
          </ac:inkMkLst>
        </pc:inkChg>
        <pc:inkChg chg="mod">
          <ac:chgData name="Cem Gülsan" userId="82ae7471b9d3e5b4" providerId="LiveId" clId="{F9F59E54-D7B0-4755-964B-9C426F75D99B}" dt="2021-07-05T23:28:42.811" v="462" actId="571"/>
          <ac:inkMkLst>
            <pc:docMk/>
            <pc:sldMk cId="1299481667" sldId="260"/>
            <ac:inkMk id="194" creationId="{B35115E2-6FC1-4102-85D0-F969D2AF24E4}"/>
          </ac:inkMkLst>
        </pc:inkChg>
        <pc:inkChg chg="mod">
          <ac:chgData name="Cem Gülsan" userId="82ae7471b9d3e5b4" providerId="LiveId" clId="{F9F59E54-D7B0-4755-964B-9C426F75D99B}" dt="2021-07-05T23:28:42.811" v="462" actId="571"/>
          <ac:inkMkLst>
            <pc:docMk/>
            <pc:sldMk cId="1299481667" sldId="260"/>
            <ac:inkMk id="195" creationId="{87576E96-23C2-4E52-98B1-7D01BA29E981}"/>
          </ac:inkMkLst>
        </pc:inkChg>
        <pc:inkChg chg="add mod">
          <ac:chgData name="Cem Gülsan" userId="82ae7471b9d3e5b4" providerId="LiveId" clId="{F9F59E54-D7B0-4755-964B-9C426F75D99B}" dt="2021-07-05T23:28:42.811" v="462" actId="571"/>
          <ac:inkMkLst>
            <pc:docMk/>
            <pc:sldMk cId="1299481667" sldId="260"/>
            <ac:inkMk id="196" creationId="{EA4EA335-79EF-4554-BF2B-A116DC03A454}"/>
          </ac:inkMkLst>
        </pc:inkChg>
        <pc:inkChg chg="add mod">
          <ac:chgData name="Cem Gülsan" userId="82ae7471b9d3e5b4" providerId="LiveId" clId="{F9F59E54-D7B0-4755-964B-9C426F75D99B}" dt="2021-07-05T23:28:42.811" v="462" actId="571"/>
          <ac:inkMkLst>
            <pc:docMk/>
            <pc:sldMk cId="1299481667" sldId="260"/>
            <ac:inkMk id="197" creationId="{AF62D499-6124-486F-976F-730FF3B6004F}"/>
          </ac:inkMkLst>
        </pc:inkChg>
        <pc:inkChg chg="mod">
          <ac:chgData name="Cem Gülsan" userId="82ae7471b9d3e5b4" providerId="LiveId" clId="{F9F59E54-D7B0-4755-964B-9C426F75D99B}" dt="2021-07-05T23:28:42.811" v="462" actId="571"/>
          <ac:inkMkLst>
            <pc:docMk/>
            <pc:sldMk cId="1299481667" sldId="260"/>
            <ac:inkMk id="199" creationId="{CBA07945-2E59-4124-A6D0-FB650640B70B}"/>
          </ac:inkMkLst>
        </pc:inkChg>
        <pc:inkChg chg="mod">
          <ac:chgData name="Cem Gülsan" userId="82ae7471b9d3e5b4" providerId="LiveId" clId="{F9F59E54-D7B0-4755-964B-9C426F75D99B}" dt="2021-07-05T23:28:42.811" v="462" actId="571"/>
          <ac:inkMkLst>
            <pc:docMk/>
            <pc:sldMk cId="1299481667" sldId="260"/>
            <ac:inkMk id="200" creationId="{386E9638-883B-4753-9D4A-2FB83C43AAC3}"/>
          </ac:inkMkLst>
        </pc:inkChg>
        <pc:inkChg chg="mod">
          <ac:chgData name="Cem Gülsan" userId="82ae7471b9d3e5b4" providerId="LiveId" clId="{F9F59E54-D7B0-4755-964B-9C426F75D99B}" dt="2021-07-05T23:28:42.811" v="462" actId="571"/>
          <ac:inkMkLst>
            <pc:docMk/>
            <pc:sldMk cId="1299481667" sldId="260"/>
            <ac:inkMk id="201" creationId="{A5A6DBF6-8145-453B-B2E0-90F41926022A}"/>
          </ac:inkMkLst>
        </pc:inkChg>
        <pc:inkChg chg="mod">
          <ac:chgData name="Cem Gülsan" userId="82ae7471b9d3e5b4" providerId="LiveId" clId="{F9F59E54-D7B0-4755-964B-9C426F75D99B}" dt="2021-07-05T23:28:42.811" v="462" actId="571"/>
          <ac:inkMkLst>
            <pc:docMk/>
            <pc:sldMk cId="1299481667" sldId="260"/>
            <ac:inkMk id="202" creationId="{67A3A3A7-5D9B-4A3B-AEBC-CC6DC398FA07}"/>
          </ac:inkMkLst>
        </pc:inkChg>
        <pc:inkChg chg="mod">
          <ac:chgData name="Cem Gülsan" userId="82ae7471b9d3e5b4" providerId="LiveId" clId="{F9F59E54-D7B0-4755-964B-9C426F75D99B}" dt="2021-07-05T23:28:42.811" v="462" actId="571"/>
          <ac:inkMkLst>
            <pc:docMk/>
            <pc:sldMk cId="1299481667" sldId="260"/>
            <ac:inkMk id="203" creationId="{A85F188C-41B2-4F96-8FD2-BF71AEF08D3A}"/>
          </ac:inkMkLst>
        </pc:inkChg>
        <pc:inkChg chg="mod">
          <ac:chgData name="Cem Gülsan" userId="82ae7471b9d3e5b4" providerId="LiveId" clId="{F9F59E54-D7B0-4755-964B-9C426F75D99B}" dt="2021-07-05T23:28:42.811" v="462" actId="571"/>
          <ac:inkMkLst>
            <pc:docMk/>
            <pc:sldMk cId="1299481667" sldId="260"/>
            <ac:inkMk id="204" creationId="{0DFD5186-5890-43D1-BBD2-5CA1AF35487A}"/>
          </ac:inkMkLst>
        </pc:inkChg>
        <pc:inkChg chg="mod">
          <ac:chgData name="Cem Gülsan" userId="82ae7471b9d3e5b4" providerId="LiveId" clId="{F9F59E54-D7B0-4755-964B-9C426F75D99B}" dt="2021-07-05T23:28:42.811" v="462" actId="571"/>
          <ac:inkMkLst>
            <pc:docMk/>
            <pc:sldMk cId="1299481667" sldId="260"/>
            <ac:inkMk id="205" creationId="{D48A7326-ABE0-4D80-BF05-59296990930B}"/>
          </ac:inkMkLst>
        </pc:inkChg>
        <pc:inkChg chg="mod">
          <ac:chgData name="Cem Gülsan" userId="82ae7471b9d3e5b4" providerId="LiveId" clId="{F9F59E54-D7B0-4755-964B-9C426F75D99B}" dt="2021-07-05T23:28:42.811" v="462" actId="571"/>
          <ac:inkMkLst>
            <pc:docMk/>
            <pc:sldMk cId="1299481667" sldId="260"/>
            <ac:inkMk id="206" creationId="{23B71A5D-3CB8-4C02-BC76-D87264C2A794}"/>
          </ac:inkMkLst>
        </pc:inkChg>
        <pc:inkChg chg="mod">
          <ac:chgData name="Cem Gülsan" userId="82ae7471b9d3e5b4" providerId="LiveId" clId="{F9F59E54-D7B0-4755-964B-9C426F75D99B}" dt="2021-07-05T23:28:42.811" v="462" actId="571"/>
          <ac:inkMkLst>
            <pc:docMk/>
            <pc:sldMk cId="1299481667" sldId="260"/>
            <ac:inkMk id="207" creationId="{998FF289-C4FD-45DA-8E98-86FD98A38245}"/>
          </ac:inkMkLst>
        </pc:inkChg>
        <pc:inkChg chg="mod">
          <ac:chgData name="Cem Gülsan" userId="82ae7471b9d3e5b4" providerId="LiveId" clId="{F9F59E54-D7B0-4755-964B-9C426F75D99B}" dt="2021-07-05T23:28:42.811" v="462" actId="571"/>
          <ac:inkMkLst>
            <pc:docMk/>
            <pc:sldMk cId="1299481667" sldId="260"/>
            <ac:inkMk id="208" creationId="{01719319-E16B-4C96-AB9B-3331D7315B6D}"/>
          </ac:inkMkLst>
        </pc:inkChg>
        <pc:inkChg chg="mod">
          <ac:chgData name="Cem Gülsan" userId="82ae7471b9d3e5b4" providerId="LiveId" clId="{F9F59E54-D7B0-4755-964B-9C426F75D99B}" dt="2021-07-05T23:28:42.811" v="462" actId="571"/>
          <ac:inkMkLst>
            <pc:docMk/>
            <pc:sldMk cId="1299481667" sldId="260"/>
            <ac:inkMk id="209" creationId="{5B8F7811-2C46-400F-94CA-2C10DAF7F5B3}"/>
          </ac:inkMkLst>
        </pc:inkChg>
        <pc:inkChg chg="add mod">
          <ac:chgData name="Cem Gülsan" userId="82ae7471b9d3e5b4" providerId="LiveId" clId="{F9F59E54-D7B0-4755-964B-9C426F75D99B}" dt="2021-07-05T23:28:46.794" v="464"/>
          <ac:inkMkLst>
            <pc:docMk/>
            <pc:sldMk cId="1299481667" sldId="260"/>
            <ac:inkMk id="210" creationId="{4C1F07E4-E82A-4E3F-AC84-36E0A16C19EC}"/>
          </ac:inkMkLst>
        </pc:inkChg>
        <pc:inkChg chg="add">
          <ac:chgData name="Cem Gülsan" userId="82ae7471b9d3e5b4" providerId="LiveId" clId="{F9F59E54-D7B0-4755-964B-9C426F75D99B}" dt="2021-07-05T23:28:47.355" v="465" actId="9405"/>
          <ac:inkMkLst>
            <pc:docMk/>
            <pc:sldMk cId="1299481667" sldId="260"/>
            <ac:inkMk id="212" creationId="{F919D58C-E1D9-4BB5-8B01-6B8F2FEA4F5F}"/>
          </ac:inkMkLst>
        </pc:inkChg>
        <pc:inkChg chg="add">
          <ac:chgData name="Cem Gülsan" userId="82ae7471b9d3e5b4" providerId="LiveId" clId="{F9F59E54-D7B0-4755-964B-9C426F75D99B}" dt="2021-07-05T23:28:48.422" v="466" actId="9405"/>
          <ac:inkMkLst>
            <pc:docMk/>
            <pc:sldMk cId="1299481667" sldId="260"/>
            <ac:inkMk id="213" creationId="{5E0B9494-2665-430E-8805-848997B93144}"/>
          </ac:inkMkLst>
        </pc:inkChg>
        <pc:inkChg chg="add mod">
          <ac:chgData name="Cem Gülsan" userId="82ae7471b9d3e5b4" providerId="LiveId" clId="{F9F59E54-D7B0-4755-964B-9C426F75D99B}" dt="2021-07-05T23:28:55.189" v="470"/>
          <ac:inkMkLst>
            <pc:docMk/>
            <pc:sldMk cId="1299481667" sldId="260"/>
            <ac:inkMk id="214" creationId="{C4D727D1-5C52-48A9-BFC8-326805589AA0}"/>
          </ac:inkMkLst>
        </pc:inkChg>
        <pc:inkChg chg="add">
          <ac:chgData name="Cem Gülsan" userId="82ae7471b9d3e5b4" providerId="LiveId" clId="{F9F59E54-D7B0-4755-964B-9C426F75D99B}" dt="2021-07-05T23:28:53.310" v="468" actId="9405"/>
          <ac:inkMkLst>
            <pc:docMk/>
            <pc:sldMk cId="1299481667" sldId="260"/>
            <ac:inkMk id="215" creationId="{5A61FD8D-B7AE-44ED-8358-D915C4D6A2E6}"/>
          </ac:inkMkLst>
        </pc:inkChg>
        <pc:inkChg chg="add">
          <ac:chgData name="Cem Gülsan" userId="82ae7471b9d3e5b4" providerId="LiveId" clId="{F9F59E54-D7B0-4755-964B-9C426F75D99B}" dt="2021-07-05T23:28:54.370" v="469" actId="9405"/>
          <ac:inkMkLst>
            <pc:docMk/>
            <pc:sldMk cId="1299481667" sldId="260"/>
            <ac:inkMk id="216" creationId="{150D16DD-B959-406E-BB49-78B3352F9634}"/>
          </ac:inkMkLst>
        </pc:inkChg>
        <pc:inkChg chg="add mod">
          <ac:chgData name="Cem Gülsan" userId="82ae7471b9d3e5b4" providerId="LiveId" clId="{F9F59E54-D7B0-4755-964B-9C426F75D99B}" dt="2021-07-05T23:29:20.057" v="480"/>
          <ac:inkMkLst>
            <pc:docMk/>
            <pc:sldMk cId="1299481667" sldId="260"/>
            <ac:inkMk id="218" creationId="{42AAFCF6-65B4-47FB-860F-FC76D324D792}"/>
          </ac:inkMkLst>
        </pc:inkChg>
        <pc:inkChg chg="add mod">
          <ac:chgData name="Cem Gülsan" userId="82ae7471b9d3e5b4" providerId="LiveId" clId="{F9F59E54-D7B0-4755-964B-9C426F75D99B}" dt="2021-07-05T23:29:20.057" v="480"/>
          <ac:inkMkLst>
            <pc:docMk/>
            <pc:sldMk cId="1299481667" sldId="260"/>
            <ac:inkMk id="219" creationId="{6B548D09-F94D-4889-9D79-82D9FF032964}"/>
          </ac:inkMkLst>
        </pc:inkChg>
        <pc:inkChg chg="add mod">
          <ac:chgData name="Cem Gülsan" userId="82ae7471b9d3e5b4" providerId="LiveId" clId="{F9F59E54-D7B0-4755-964B-9C426F75D99B}" dt="2021-07-05T23:29:20.057" v="480"/>
          <ac:inkMkLst>
            <pc:docMk/>
            <pc:sldMk cId="1299481667" sldId="260"/>
            <ac:inkMk id="220" creationId="{C948EE01-A186-4689-ACBB-BE92AE6078DA}"/>
          </ac:inkMkLst>
        </pc:inkChg>
        <pc:inkChg chg="add mod">
          <ac:chgData name="Cem Gülsan" userId="82ae7471b9d3e5b4" providerId="LiveId" clId="{F9F59E54-D7B0-4755-964B-9C426F75D99B}" dt="2021-07-05T23:29:20.057" v="480"/>
          <ac:inkMkLst>
            <pc:docMk/>
            <pc:sldMk cId="1299481667" sldId="260"/>
            <ac:inkMk id="221" creationId="{E46C8656-DD0C-41B7-A6E6-2BD32FC52BBA}"/>
          </ac:inkMkLst>
        </pc:inkChg>
        <pc:inkChg chg="add mod">
          <ac:chgData name="Cem Gülsan" userId="82ae7471b9d3e5b4" providerId="LiveId" clId="{F9F59E54-D7B0-4755-964B-9C426F75D99B}" dt="2021-07-05T23:29:20.057" v="480"/>
          <ac:inkMkLst>
            <pc:docMk/>
            <pc:sldMk cId="1299481667" sldId="260"/>
            <ac:inkMk id="222" creationId="{6C345B06-F4AB-4B8E-9DB8-AF4EE92F8536}"/>
          </ac:inkMkLst>
        </pc:inkChg>
        <pc:inkChg chg="add mod">
          <ac:chgData name="Cem Gülsan" userId="82ae7471b9d3e5b4" providerId="LiveId" clId="{F9F59E54-D7B0-4755-964B-9C426F75D99B}" dt="2021-07-05T23:29:20.057" v="480"/>
          <ac:inkMkLst>
            <pc:docMk/>
            <pc:sldMk cId="1299481667" sldId="260"/>
            <ac:inkMk id="223" creationId="{8477DD8B-0137-4A2E-AF58-7606A47C6683}"/>
          </ac:inkMkLst>
        </pc:inkChg>
        <pc:inkChg chg="add mod">
          <ac:chgData name="Cem Gülsan" userId="82ae7471b9d3e5b4" providerId="LiveId" clId="{F9F59E54-D7B0-4755-964B-9C426F75D99B}" dt="2021-07-05T23:29:20.057" v="480"/>
          <ac:inkMkLst>
            <pc:docMk/>
            <pc:sldMk cId="1299481667" sldId="260"/>
            <ac:inkMk id="224" creationId="{6653A2E1-DF0E-41CE-94DD-E1837BBF261A}"/>
          </ac:inkMkLst>
        </pc:inkChg>
        <pc:inkChg chg="add mod">
          <ac:chgData name="Cem Gülsan" userId="82ae7471b9d3e5b4" providerId="LiveId" clId="{F9F59E54-D7B0-4755-964B-9C426F75D99B}" dt="2021-07-05T23:29:20.057" v="480"/>
          <ac:inkMkLst>
            <pc:docMk/>
            <pc:sldMk cId="1299481667" sldId="260"/>
            <ac:inkMk id="225" creationId="{1B18D463-7F61-4ACD-B286-24812C7433DF}"/>
          </ac:inkMkLst>
        </pc:inkChg>
        <pc:inkChg chg="add mod">
          <ac:chgData name="Cem Gülsan" userId="82ae7471b9d3e5b4" providerId="LiveId" clId="{F9F59E54-D7B0-4755-964B-9C426F75D99B}" dt="2021-07-05T23:29:20.057" v="480"/>
          <ac:inkMkLst>
            <pc:docMk/>
            <pc:sldMk cId="1299481667" sldId="260"/>
            <ac:inkMk id="226" creationId="{ED7D2E0A-D272-4B2C-8D8D-7DDEA5589381}"/>
          </ac:inkMkLst>
        </pc:inkChg>
        <pc:inkChg chg="add mod">
          <ac:chgData name="Cem Gülsan" userId="82ae7471b9d3e5b4" providerId="LiveId" clId="{F9F59E54-D7B0-4755-964B-9C426F75D99B}" dt="2021-07-05T23:29:54.245" v="505"/>
          <ac:inkMkLst>
            <pc:docMk/>
            <pc:sldMk cId="1299481667" sldId="260"/>
            <ac:inkMk id="228" creationId="{B0FEF310-E492-4492-9E2B-B1BBBECE5A04}"/>
          </ac:inkMkLst>
        </pc:inkChg>
        <pc:inkChg chg="add mod">
          <ac:chgData name="Cem Gülsan" userId="82ae7471b9d3e5b4" providerId="LiveId" clId="{F9F59E54-D7B0-4755-964B-9C426F75D99B}" dt="2021-07-05T23:29:54.245" v="505"/>
          <ac:inkMkLst>
            <pc:docMk/>
            <pc:sldMk cId="1299481667" sldId="260"/>
            <ac:inkMk id="229" creationId="{3F90526E-2920-4E93-9B13-F5FBE92ACC8C}"/>
          </ac:inkMkLst>
        </pc:inkChg>
        <pc:inkChg chg="add mod">
          <ac:chgData name="Cem Gülsan" userId="82ae7471b9d3e5b4" providerId="LiveId" clId="{F9F59E54-D7B0-4755-964B-9C426F75D99B}" dt="2021-07-05T23:29:54.245" v="505"/>
          <ac:inkMkLst>
            <pc:docMk/>
            <pc:sldMk cId="1299481667" sldId="260"/>
            <ac:inkMk id="230" creationId="{F6E7C4A2-6C56-4D69-B502-21E505156D09}"/>
          </ac:inkMkLst>
        </pc:inkChg>
        <pc:inkChg chg="add mod">
          <ac:chgData name="Cem Gülsan" userId="82ae7471b9d3e5b4" providerId="LiveId" clId="{F9F59E54-D7B0-4755-964B-9C426F75D99B}" dt="2021-07-05T23:29:54.245" v="505"/>
          <ac:inkMkLst>
            <pc:docMk/>
            <pc:sldMk cId="1299481667" sldId="260"/>
            <ac:inkMk id="231" creationId="{E42B7FF5-708C-4776-8C91-4EEF31B23613}"/>
          </ac:inkMkLst>
        </pc:inkChg>
        <pc:inkChg chg="add mod">
          <ac:chgData name="Cem Gülsan" userId="82ae7471b9d3e5b4" providerId="LiveId" clId="{F9F59E54-D7B0-4755-964B-9C426F75D99B}" dt="2021-07-05T23:29:54.245" v="505"/>
          <ac:inkMkLst>
            <pc:docMk/>
            <pc:sldMk cId="1299481667" sldId="260"/>
            <ac:inkMk id="232" creationId="{9B77997B-76EC-4F1D-82E8-B559B70FF011}"/>
          </ac:inkMkLst>
        </pc:inkChg>
        <pc:inkChg chg="add mod">
          <ac:chgData name="Cem Gülsan" userId="82ae7471b9d3e5b4" providerId="LiveId" clId="{F9F59E54-D7B0-4755-964B-9C426F75D99B}" dt="2021-07-05T23:29:54.245" v="505"/>
          <ac:inkMkLst>
            <pc:docMk/>
            <pc:sldMk cId="1299481667" sldId="260"/>
            <ac:inkMk id="234" creationId="{7EF87C82-F724-4B18-BD0C-AC183D345A66}"/>
          </ac:inkMkLst>
        </pc:inkChg>
        <pc:inkChg chg="add mod">
          <ac:chgData name="Cem Gülsan" userId="82ae7471b9d3e5b4" providerId="LiveId" clId="{F9F59E54-D7B0-4755-964B-9C426F75D99B}" dt="2021-07-05T23:29:54.245" v="505"/>
          <ac:inkMkLst>
            <pc:docMk/>
            <pc:sldMk cId="1299481667" sldId="260"/>
            <ac:inkMk id="235" creationId="{2953CF97-DF7E-4801-A42E-86A3018DA1E8}"/>
          </ac:inkMkLst>
        </pc:inkChg>
        <pc:inkChg chg="add mod">
          <ac:chgData name="Cem Gülsan" userId="82ae7471b9d3e5b4" providerId="LiveId" clId="{F9F59E54-D7B0-4755-964B-9C426F75D99B}" dt="2021-07-05T23:29:54.245" v="505"/>
          <ac:inkMkLst>
            <pc:docMk/>
            <pc:sldMk cId="1299481667" sldId="260"/>
            <ac:inkMk id="236" creationId="{91BDFA9F-C987-4368-A71A-6919F222C04B}"/>
          </ac:inkMkLst>
        </pc:inkChg>
        <pc:inkChg chg="add mod">
          <ac:chgData name="Cem Gülsan" userId="82ae7471b9d3e5b4" providerId="LiveId" clId="{F9F59E54-D7B0-4755-964B-9C426F75D99B}" dt="2021-07-05T23:29:54.245" v="505"/>
          <ac:inkMkLst>
            <pc:docMk/>
            <pc:sldMk cId="1299481667" sldId="260"/>
            <ac:inkMk id="237" creationId="{9A325321-170C-4309-A75D-AB7AD8E056D1}"/>
          </ac:inkMkLst>
        </pc:inkChg>
        <pc:inkChg chg="add mod">
          <ac:chgData name="Cem Gülsan" userId="82ae7471b9d3e5b4" providerId="LiveId" clId="{F9F59E54-D7B0-4755-964B-9C426F75D99B}" dt="2021-07-05T23:29:54.245" v="505"/>
          <ac:inkMkLst>
            <pc:docMk/>
            <pc:sldMk cId="1299481667" sldId="260"/>
            <ac:inkMk id="239" creationId="{09723058-7BD2-43FD-8304-D9BCA74C2277}"/>
          </ac:inkMkLst>
        </pc:inkChg>
        <pc:inkChg chg="add mod">
          <ac:chgData name="Cem Gülsan" userId="82ae7471b9d3e5b4" providerId="LiveId" clId="{F9F59E54-D7B0-4755-964B-9C426F75D99B}" dt="2021-07-05T23:29:54.245" v="505"/>
          <ac:inkMkLst>
            <pc:docMk/>
            <pc:sldMk cId="1299481667" sldId="260"/>
            <ac:inkMk id="240" creationId="{DA8CE7E5-FA57-4145-A16D-F0BB9597411E}"/>
          </ac:inkMkLst>
        </pc:inkChg>
        <pc:inkChg chg="add mod">
          <ac:chgData name="Cem Gülsan" userId="82ae7471b9d3e5b4" providerId="LiveId" clId="{F9F59E54-D7B0-4755-964B-9C426F75D99B}" dt="2021-07-05T23:29:54.245" v="505"/>
          <ac:inkMkLst>
            <pc:docMk/>
            <pc:sldMk cId="1299481667" sldId="260"/>
            <ac:inkMk id="242" creationId="{7C3B80DC-7743-4B58-9711-162EC1EF0A00}"/>
          </ac:inkMkLst>
        </pc:inkChg>
        <pc:inkChg chg="add mod">
          <ac:chgData name="Cem Gülsan" userId="82ae7471b9d3e5b4" providerId="LiveId" clId="{F9F59E54-D7B0-4755-964B-9C426F75D99B}" dt="2021-07-05T23:29:54.245" v="505"/>
          <ac:inkMkLst>
            <pc:docMk/>
            <pc:sldMk cId="1299481667" sldId="260"/>
            <ac:inkMk id="243" creationId="{8975F704-91E8-4570-B949-F1B2D399F8E7}"/>
          </ac:inkMkLst>
        </pc:inkChg>
        <pc:inkChg chg="add mod">
          <ac:chgData name="Cem Gülsan" userId="82ae7471b9d3e5b4" providerId="LiveId" clId="{F9F59E54-D7B0-4755-964B-9C426F75D99B}" dt="2021-07-05T23:29:54.245" v="505"/>
          <ac:inkMkLst>
            <pc:docMk/>
            <pc:sldMk cId="1299481667" sldId="260"/>
            <ac:inkMk id="245" creationId="{9655FFC0-2CE6-4147-B6F1-E6F5DA365C91}"/>
          </ac:inkMkLst>
        </pc:inkChg>
        <pc:inkChg chg="mod">
          <ac:chgData name="Cem Gülsan" userId="82ae7471b9d3e5b4" providerId="LiveId" clId="{F9F59E54-D7B0-4755-964B-9C426F75D99B}" dt="2021-07-05T23:29:43.721" v="500" actId="571"/>
          <ac:inkMkLst>
            <pc:docMk/>
            <pc:sldMk cId="1299481667" sldId="260"/>
            <ac:inkMk id="248" creationId="{3BC15C99-BEAE-4F87-9721-B78D4E06607C}"/>
          </ac:inkMkLst>
        </pc:inkChg>
        <pc:inkChg chg="mod">
          <ac:chgData name="Cem Gülsan" userId="82ae7471b9d3e5b4" providerId="LiveId" clId="{F9F59E54-D7B0-4755-964B-9C426F75D99B}" dt="2021-07-05T23:29:43.721" v="500" actId="571"/>
          <ac:inkMkLst>
            <pc:docMk/>
            <pc:sldMk cId="1299481667" sldId="260"/>
            <ac:inkMk id="249" creationId="{2CD9E094-82CF-4369-98FE-E72FF24FA9C1}"/>
          </ac:inkMkLst>
        </pc:inkChg>
        <pc:inkChg chg="mod">
          <ac:chgData name="Cem Gülsan" userId="82ae7471b9d3e5b4" providerId="LiveId" clId="{F9F59E54-D7B0-4755-964B-9C426F75D99B}" dt="2021-07-05T23:29:43.721" v="500" actId="571"/>
          <ac:inkMkLst>
            <pc:docMk/>
            <pc:sldMk cId="1299481667" sldId="260"/>
            <ac:inkMk id="250" creationId="{11DDF568-32D4-4159-A664-8D820043E851}"/>
          </ac:inkMkLst>
        </pc:inkChg>
        <pc:inkChg chg="mod">
          <ac:chgData name="Cem Gülsan" userId="82ae7471b9d3e5b4" providerId="LiveId" clId="{F9F59E54-D7B0-4755-964B-9C426F75D99B}" dt="2021-07-05T23:29:43.721" v="500" actId="571"/>
          <ac:inkMkLst>
            <pc:docMk/>
            <pc:sldMk cId="1299481667" sldId="260"/>
            <ac:inkMk id="251" creationId="{0AD039D0-CEC1-4E8C-91BA-543048FB2648}"/>
          </ac:inkMkLst>
        </pc:inkChg>
        <pc:inkChg chg="mod">
          <ac:chgData name="Cem Gülsan" userId="82ae7471b9d3e5b4" providerId="LiveId" clId="{F9F59E54-D7B0-4755-964B-9C426F75D99B}" dt="2021-07-05T23:29:43.721" v="500" actId="571"/>
          <ac:inkMkLst>
            <pc:docMk/>
            <pc:sldMk cId="1299481667" sldId="260"/>
            <ac:inkMk id="252" creationId="{3EF492E2-E868-43C6-8468-B532636A4B80}"/>
          </ac:inkMkLst>
        </pc:inkChg>
        <pc:inkChg chg="mod">
          <ac:chgData name="Cem Gülsan" userId="82ae7471b9d3e5b4" providerId="LiveId" clId="{F9F59E54-D7B0-4755-964B-9C426F75D99B}" dt="2021-07-05T23:29:43.721" v="500" actId="571"/>
          <ac:inkMkLst>
            <pc:docMk/>
            <pc:sldMk cId="1299481667" sldId="260"/>
            <ac:inkMk id="253" creationId="{F50EB80B-0D9B-4F90-8AD4-A7E5C2EF2CF4}"/>
          </ac:inkMkLst>
        </pc:inkChg>
        <pc:inkChg chg="mod">
          <ac:chgData name="Cem Gülsan" userId="82ae7471b9d3e5b4" providerId="LiveId" clId="{F9F59E54-D7B0-4755-964B-9C426F75D99B}" dt="2021-07-05T23:29:43.721" v="500" actId="571"/>
          <ac:inkMkLst>
            <pc:docMk/>
            <pc:sldMk cId="1299481667" sldId="260"/>
            <ac:inkMk id="254" creationId="{9F49DF25-8FD8-4400-B8A7-E331E3A1E7D9}"/>
          </ac:inkMkLst>
        </pc:inkChg>
        <pc:inkChg chg="mod">
          <ac:chgData name="Cem Gülsan" userId="82ae7471b9d3e5b4" providerId="LiveId" clId="{F9F59E54-D7B0-4755-964B-9C426F75D99B}" dt="2021-07-05T23:29:43.721" v="500" actId="571"/>
          <ac:inkMkLst>
            <pc:docMk/>
            <pc:sldMk cId="1299481667" sldId="260"/>
            <ac:inkMk id="255" creationId="{8EABDB22-3432-499C-A484-1AC9900E6510}"/>
          </ac:inkMkLst>
        </pc:inkChg>
        <pc:inkChg chg="mod">
          <ac:chgData name="Cem Gülsan" userId="82ae7471b9d3e5b4" providerId="LiveId" clId="{F9F59E54-D7B0-4755-964B-9C426F75D99B}" dt="2021-07-05T23:29:43.721" v="500" actId="571"/>
          <ac:inkMkLst>
            <pc:docMk/>
            <pc:sldMk cId="1299481667" sldId="260"/>
            <ac:inkMk id="256" creationId="{88A69428-94EF-401D-A2C8-B9EF676B2F64}"/>
          </ac:inkMkLst>
        </pc:inkChg>
        <pc:inkChg chg="mod">
          <ac:chgData name="Cem Gülsan" userId="82ae7471b9d3e5b4" providerId="LiveId" clId="{F9F59E54-D7B0-4755-964B-9C426F75D99B}" dt="2021-07-05T23:29:43.721" v="500" actId="571"/>
          <ac:inkMkLst>
            <pc:docMk/>
            <pc:sldMk cId="1299481667" sldId="260"/>
            <ac:inkMk id="258" creationId="{37C83DFF-DE9B-4B77-B538-06CCC6725C1E}"/>
          </ac:inkMkLst>
        </pc:inkChg>
        <pc:inkChg chg="mod">
          <ac:chgData name="Cem Gülsan" userId="82ae7471b9d3e5b4" providerId="LiveId" clId="{F9F59E54-D7B0-4755-964B-9C426F75D99B}" dt="2021-07-05T23:29:43.721" v="500" actId="571"/>
          <ac:inkMkLst>
            <pc:docMk/>
            <pc:sldMk cId="1299481667" sldId="260"/>
            <ac:inkMk id="259" creationId="{AA3EEBB0-FCC8-4D8F-B243-55E2BF5167BA}"/>
          </ac:inkMkLst>
        </pc:inkChg>
        <pc:inkChg chg="mod">
          <ac:chgData name="Cem Gülsan" userId="82ae7471b9d3e5b4" providerId="LiveId" clId="{F9F59E54-D7B0-4755-964B-9C426F75D99B}" dt="2021-07-05T23:29:43.721" v="500" actId="571"/>
          <ac:inkMkLst>
            <pc:docMk/>
            <pc:sldMk cId="1299481667" sldId="260"/>
            <ac:inkMk id="260" creationId="{E5DE7801-B776-41D9-A8B8-285F6A11FFFE}"/>
          </ac:inkMkLst>
        </pc:inkChg>
        <pc:inkChg chg="mod">
          <ac:chgData name="Cem Gülsan" userId="82ae7471b9d3e5b4" providerId="LiveId" clId="{F9F59E54-D7B0-4755-964B-9C426F75D99B}" dt="2021-07-05T23:29:43.721" v="500" actId="571"/>
          <ac:inkMkLst>
            <pc:docMk/>
            <pc:sldMk cId="1299481667" sldId="260"/>
            <ac:inkMk id="261" creationId="{799A0CE5-B2AA-47AB-992A-799AE4EEEE05}"/>
          </ac:inkMkLst>
        </pc:inkChg>
        <pc:inkChg chg="mod">
          <ac:chgData name="Cem Gülsan" userId="82ae7471b9d3e5b4" providerId="LiveId" clId="{F9F59E54-D7B0-4755-964B-9C426F75D99B}" dt="2021-07-05T23:29:43.721" v="500" actId="571"/>
          <ac:inkMkLst>
            <pc:docMk/>
            <pc:sldMk cId="1299481667" sldId="260"/>
            <ac:inkMk id="262" creationId="{FA456A76-8FBC-40A2-A817-EB38318EF856}"/>
          </ac:inkMkLst>
        </pc:inkChg>
        <pc:inkChg chg="mod">
          <ac:chgData name="Cem Gülsan" userId="82ae7471b9d3e5b4" providerId="LiveId" clId="{F9F59E54-D7B0-4755-964B-9C426F75D99B}" dt="2021-07-05T23:29:43.721" v="500" actId="571"/>
          <ac:inkMkLst>
            <pc:docMk/>
            <pc:sldMk cId="1299481667" sldId="260"/>
            <ac:inkMk id="263" creationId="{0A34D1E7-0CFE-4FA5-A556-7D3BD4ECE809}"/>
          </ac:inkMkLst>
        </pc:inkChg>
        <pc:inkChg chg="mod">
          <ac:chgData name="Cem Gülsan" userId="82ae7471b9d3e5b4" providerId="LiveId" clId="{F9F59E54-D7B0-4755-964B-9C426F75D99B}" dt="2021-07-05T23:29:43.721" v="500" actId="571"/>
          <ac:inkMkLst>
            <pc:docMk/>
            <pc:sldMk cId="1299481667" sldId="260"/>
            <ac:inkMk id="264" creationId="{BC485291-C3FE-4E77-BD1E-372AD90F46CC}"/>
          </ac:inkMkLst>
        </pc:inkChg>
        <pc:inkChg chg="mod">
          <ac:chgData name="Cem Gülsan" userId="82ae7471b9d3e5b4" providerId="LiveId" clId="{F9F59E54-D7B0-4755-964B-9C426F75D99B}" dt="2021-07-05T23:29:43.721" v="500" actId="571"/>
          <ac:inkMkLst>
            <pc:docMk/>
            <pc:sldMk cId="1299481667" sldId="260"/>
            <ac:inkMk id="265" creationId="{495323FF-2585-4DD5-8581-E31A2D1BAFE6}"/>
          </ac:inkMkLst>
        </pc:inkChg>
        <pc:inkChg chg="mod">
          <ac:chgData name="Cem Gülsan" userId="82ae7471b9d3e5b4" providerId="LiveId" clId="{F9F59E54-D7B0-4755-964B-9C426F75D99B}" dt="2021-07-05T23:29:43.721" v="500" actId="571"/>
          <ac:inkMkLst>
            <pc:docMk/>
            <pc:sldMk cId="1299481667" sldId="260"/>
            <ac:inkMk id="266" creationId="{BE2DCB81-D5DA-45FD-AF26-25FE44A9762A}"/>
          </ac:inkMkLst>
        </pc:inkChg>
        <pc:inkChg chg="mod">
          <ac:chgData name="Cem Gülsan" userId="82ae7471b9d3e5b4" providerId="LiveId" clId="{F9F59E54-D7B0-4755-964B-9C426F75D99B}" dt="2021-07-05T23:29:43.721" v="500" actId="571"/>
          <ac:inkMkLst>
            <pc:docMk/>
            <pc:sldMk cId="1299481667" sldId="260"/>
            <ac:inkMk id="267" creationId="{7DE6239A-67B5-4EF8-80D8-8DC8BE22207D}"/>
          </ac:inkMkLst>
        </pc:inkChg>
        <pc:inkChg chg="mod">
          <ac:chgData name="Cem Gülsan" userId="82ae7471b9d3e5b4" providerId="LiveId" clId="{F9F59E54-D7B0-4755-964B-9C426F75D99B}" dt="2021-07-05T23:29:43.721" v="500" actId="571"/>
          <ac:inkMkLst>
            <pc:docMk/>
            <pc:sldMk cId="1299481667" sldId="260"/>
            <ac:inkMk id="268" creationId="{A526FE92-A0E8-42F7-B6D6-3BD1BA454A1C}"/>
          </ac:inkMkLst>
        </pc:inkChg>
        <pc:inkChg chg="mod">
          <ac:chgData name="Cem Gülsan" userId="82ae7471b9d3e5b4" providerId="LiveId" clId="{F9F59E54-D7B0-4755-964B-9C426F75D99B}" dt="2021-07-05T23:29:43.721" v="500" actId="571"/>
          <ac:inkMkLst>
            <pc:docMk/>
            <pc:sldMk cId="1299481667" sldId="260"/>
            <ac:inkMk id="269" creationId="{F0C2C13D-DC23-446D-8C3F-B94A2F48E88E}"/>
          </ac:inkMkLst>
        </pc:inkChg>
        <pc:inkChg chg="mod">
          <ac:chgData name="Cem Gülsan" userId="82ae7471b9d3e5b4" providerId="LiveId" clId="{F9F59E54-D7B0-4755-964B-9C426F75D99B}" dt="2021-07-05T23:29:43.721" v="500" actId="571"/>
          <ac:inkMkLst>
            <pc:docMk/>
            <pc:sldMk cId="1299481667" sldId="260"/>
            <ac:inkMk id="270" creationId="{EE615E43-47B4-487B-80BE-8213A8E5CD0A}"/>
          </ac:inkMkLst>
        </pc:inkChg>
        <pc:inkChg chg="mod">
          <ac:chgData name="Cem Gülsan" userId="82ae7471b9d3e5b4" providerId="LiveId" clId="{F9F59E54-D7B0-4755-964B-9C426F75D99B}" dt="2021-07-05T23:29:43.721" v="500" actId="571"/>
          <ac:inkMkLst>
            <pc:docMk/>
            <pc:sldMk cId="1299481667" sldId="260"/>
            <ac:inkMk id="271" creationId="{73459CEA-7BB6-4F23-A648-7281EA9D73B2}"/>
          </ac:inkMkLst>
        </pc:inkChg>
        <pc:inkChg chg="add">
          <ac:chgData name="Cem Gülsan" userId="82ae7471b9d3e5b4" providerId="LiveId" clId="{F9F59E54-D7B0-4755-964B-9C426F75D99B}" dt="2021-07-05T23:29:47.260" v="501" actId="9405"/>
          <ac:inkMkLst>
            <pc:docMk/>
            <pc:sldMk cId="1299481667" sldId="260"/>
            <ac:inkMk id="272" creationId="{07D5A0BA-595C-4C0E-A9F1-94FA832B2131}"/>
          </ac:inkMkLst>
        </pc:inkChg>
        <pc:inkChg chg="add">
          <ac:chgData name="Cem Gülsan" userId="82ae7471b9d3e5b4" providerId="LiveId" clId="{F9F59E54-D7B0-4755-964B-9C426F75D99B}" dt="2021-07-05T23:29:48.766" v="502" actId="9405"/>
          <ac:inkMkLst>
            <pc:docMk/>
            <pc:sldMk cId="1299481667" sldId="260"/>
            <ac:inkMk id="273" creationId="{E15F4BE2-1414-4A18-912B-D021FB00D83F}"/>
          </ac:inkMkLst>
        </pc:inkChg>
        <pc:inkChg chg="add mod">
          <ac:chgData name="Cem Gülsan" userId="82ae7471b9d3e5b4" providerId="LiveId" clId="{F9F59E54-D7B0-4755-964B-9C426F75D99B}" dt="2021-07-05T23:29:54.245" v="505"/>
          <ac:inkMkLst>
            <pc:docMk/>
            <pc:sldMk cId="1299481667" sldId="260"/>
            <ac:inkMk id="274" creationId="{201ABDEE-DF76-4026-9C2E-911951217CE0}"/>
          </ac:inkMkLst>
        </pc:inkChg>
        <pc:inkChg chg="add">
          <ac:chgData name="Cem Gülsan" userId="82ae7471b9d3e5b4" providerId="LiveId" clId="{F9F59E54-D7B0-4755-964B-9C426F75D99B}" dt="2021-07-05T23:29:53.544" v="504" actId="9405"/>
          <ac:inkMkLst>
            <pc:docMk/>
            <pc:sldMk cId="1299481667" sldId="260"/>
            <ac:inkMk id="275" creationId="{75831B3F-1E9D-418F-84DC-8636EE8B6238}"/>
          </ac:inkMkLst>
        </pc:inkChg>
        <pc:inkChg chg="add mod">
          <ac:chgData name="Cem Gülsan" userId="82ae7471b9d3e5b4" providerId="LiveId" clId="{F9F59E54-D7B0-4755-964B-9C426F75D99B}" dt="2021-07-05T23:30:05.926" v="518"/>
          <ac:inkMkLst>
            <pc:docMk/>
            <pc:sldMk cId="1299481667" sldId="260"/>
            <ac:inkMk id="277" creationId="{E098782A-3829-426A-9ED2-3D651E473682}"/>
          </ac:inkMkLst>
        </pc:inkChg>
        <pc:inkChg chg="add mod">
          <ac:chgData name="Cem Gülsan" userId="82ae7471b9d3e5b4" providerId="LiveId" clId="{F9F59E54-D7B0-4755-964B-9C426F75D99B}" dt="2021-07-05T23:30:05.926" v="518"/>
          <ac:inkMkLst>
            <pc:docMk/>
            <pc:sldMk cId="1299481667" sldId="260"/>
            <ac:inkMk id="278" creationId="{313CD10E-D2D9-45DE-8151-15AF3637A323}"/>
          </ac:inkMkLst>
        </pc:inkChg>
        <pc:inkChg chg="add mod">
          <ac:chgData name="Cem Gülsan" userId="82ae7471b9d3e5b4" providerId="LiveId" clId="{F9F59E54-D7B0-4755-964B-9C426F75D99B}" dt="2021-07-05T23:30:05.926" v="518"/>
          <ac:inkMkLst>
            <pc:docMk/>
            <pc:sldMk cId="1299481667" sldId="260"/>
            <ac:inkMk id="279" creationId="{3D8E8B5B-2935-47E8-B8E7-D0E81D0CF31E}"/>
          </ac:inkMkLst>
        </pc:inkChg>
        <pc:inkChg chg="add mod">
          <ac:chgData name="Cem Gülsan" userId="82ae7471b9d3e5b4" providerId="LiveId" clId="{F9F59E54-D7B0-4755-964B-9C426F75D99B}" dt="2021-07-05T23:30:09.682" v="523"/>
          <ac:inkMkLst>
            <pc:docMk/>
            <pc:sldMk cId="1299481667" sldId="260"/>
            <ac:inkMk id="280" creationId="{EF26F0F1-C437-438C-A7BC-4B99667DA094}"/>
          </ac:inkMkLst>
        </pc:inkChg>
        <pc:inkChg chg="add mod">
          <ac:chgData name="Cem Gülsan" userId="82ae7471b9d3e5b4" providerId="LiveId" clId="{F9F59E54-D7B0-4755-964B-9C426F75D99B}" dt="2021-07-05T23:30:09.682" v="523"/>
          <ac:inkMkLst>
            <pc:docMk/>
            <pc:sldMk cId="1299481667" sldId="260"/>
            <ac:inkMk id="281" creationId="{B7184A85-83AF-452A-BD67-66618F9E5617}"/>
          </ac:inkMkLst>
        </pc:inkChg>
        <pc:inkChg chg="add mod">
          <ac:chgData name="Cem Gülsan" userId="82ae7471b9d3e5b4" providerId="LiveId" clId="{F9F59E54-D7B0-4755-964B-9C426F75D99B}" dt="2021-07-05T23:30:09.682" v="523"/>
          <ac:inkMkLst>
            <pc:docMk/>
            <pc:sldMk cId="1299481667" sldId="260"/>
            <ac:inkMk id="282" creationId="{3BA46CC7-D9B9-492C-A2B6-458733B0BC25}"/>
          </ac:inkMkLst>
        </pc:inkChg>
        <pc:inkChg chg="add mod">
          <ac:chgData name="Cem Gülsan" userId="82ae7471b9d3e5b4" providerId="LiveId" clId="{F9F59E54-D7B0-4755-964B-9C426F75D99B}" dt="2021-07-05T23:30:09.682" v="523"/>
          <ac:inkMkLst>
            <pc:docMk/>
            <pc:sldMk cId="1299481667" sldId="260"/>
            <ac:inkMk id="283" creationId="{6CDB8E79-3125-4117-AFE0-B9D2FEA3FFD3}"/>
          </ac:inkMkLst>
        </pc:inkChg>
        <pc:inkChg chg="add mod">
          <ac:chgData name="Cem Gülsan" userId="82ae7471b9d3e5b4" providerId="LiveId" clId="{F9F59E54-D7B0-4755-964B-9C426F75D99B}" dt="2021-07-05T23:30:09.682" v="523"/>
          <ac:inkMkLst>
            <pc:docMk/>
            <pc:sldMk cId="1299481667" sldId="260"/>
            <ac:inkMk id="284" creationId="{8DFB3772-2E3F-4FE2-AD38-7AD4B2C7A0A4}"/>
          </ac:inkMkLst>
        </pc:inkChg>
        <pc:inkChg chg="add mod">
          <ac:chgData name="Cem Gülsan" userId="82ae7471b9d3e5b4" providerId="LiveId" clId="{F9F59E54-D7B0-4755-964B-9C426F75D99B}" dt="2021-07-05T23:30:09.682" v="523"/>
          <ac:inkMkLst>
            <pc:docMk/>
            <pc:sldMk cId="1299481667" sldId="260"/>
            <ac:inkMk id="285" creationId="{3404C084-A682-47F7-90B9-D63F2CC5A857}"/>
          </ac:inkMkLst>
        </pc:inkChg>
        <pc:inkChg chg="add mod">
          <ac:chgData name="Cem Gülsan" userId="82ae7471b9d3e5b4" providerId="LiveId" clId="{F9F59E54-D7B0-4755-964B-9C426F75D99B}" dt="2021-07-05T23:30:09.682" v="523"/>
          <ac:inkMkLst>
            <pc:docMk/>
            <pc:sldMk cId="1299481667" sldId="260"/>
            <ac:inkMk id="286" creationId="{02EC642F-6196-4572-A60A-2F80BD17265E}"/>
          </ac:inkMkLst>
        </pc:inkChg>
        <pc:inkChg chg="add mod">
          <ac:chgData name="Cem Gülsan" userId="82ae7471b9d3e5b4" providerId="LiveId" clId="{F9F59E54-D7B0-4755-964B-9C426F75D99B}" dt="2021-07-05T23:30:09.682" v="523"/>
          <ac:inkMkLst>
            <pc:docMk/>
            <pc:sldMk cId="1299481667" sldId="260"/>
            <ac:inkMk id="287" creationId="{7A21E69E-56FB-435F-ACCD-31022FC4B1D4}"/>
          </ac:inkMkLst>
        </pc:inkChg>
        <pc:inkChg chg="add mod">
          <ac:chgData name="Cem Gülsan" userId="82ae7471b9d3e5b4" providerId="LiveId" clId="{F9F59E54-D7B0-4755-964B-9C426F75D99B}" dt="2021-07-05T23:30:09.682" v="523"/>
          <ac:inkMkLst>
            <pc:docMk/>
            <pc:sldMk cId="1299481667" sldId="260"/>
            <ac:inkMk id="288" creationId="{2254BA3E-8F01-46A7-BEC9-DA8D26E33BA9}"/>
          </ac:inkMkLst>
        </pc:inkChg>
        <pc:inkChg chg="add mod">
          <ac:chgData name="Cem Gülsan" userId="82ae7471b9d3e5b4" providerId="LiveId" clId="{F9F59E54-D7B0-4755-964B-9C426F75D99B}" dt="2021-07-05T23:30:09.682" v="523"/>
          <ac:inkMkLst>
            <pc:docMk/>
            <pc:sldMk cId="1299481667" sldId="260"/>
            <ac:inkMk id="291" creationId="{FB9F28A2-88FB-442B-B74F-DECF0381D765}"/>
          </ac:inkMkLst>
        </pc:inkChg>
        <pc:inkChg chg="add mod">
          <ac:chgData name="Cem Gülsan" userId="82ae7471b9d3e5b4" providerId="LiveId" clId="{F9F59E54-D7B0-4755-964B-9C426F75D99B}" dt="2021-07-05T23:30:09.682" v="523"/>
          <ac:inkMkLst>
            <pc:docMk/>
            <pc:sldMk cId="1299481667" sldId="260"/>
            <ac:inkMk id="292" creationId="{4FF8C529-AD08-4D7D-A0F2-2BC721544469}"/>
          </ac:inkMkLst>
        </pc:inkChg>
        <pc:inkChg chg="add mod">
          <ac:chgData name="Cem Gülsan" userId="82ae7471b9d3e5b4" providerId="LiveId" clId="{F9F59E54-D7B0-4755-964B-9C426F75D99B}" dt="2021-07-05T23:30:09.682" v="523"/>
          <ac:inkMkLst>
            <pc:docMk/>
            <pc:sldMk cId="1299481667" sldId="260"/>
            <ac:inkMk id="293" creationId="{12AD824A-15A3-48C9-904F-F4B36A7FDAAD}"/>
          </ac:inkMkLst>
        </pc:inkChg>
        <pc:inkChg chg="add mod">
          <ac:chgData name="Cem Gülsan" userId="82ae7471b9d3e5b4" providerId="LiveId" clId="{F9F59E54-D7B0-4755-964B-9C426F75D99B}" dt="2021-07-05T23:30:09.682" v="523"/>
          <ac:inkMkLst>
            <pc:docMk/>
            <pc:sldMk cId="1299481667" sldId="260"/>
            <ac:inkMk id="294" creationId="{EF16F8FE-4D44-49BD-A309-DBF7B9DE1F80}"/>
          </ac:inkMkLst>
        </pc:inkChg>
        <pc:inkChg chg="add">
          <ac:chgData name="Cem Gülsan" userId="82ae7471b9d3e5b4" providerId="LiveId" clId="{F9F59E54-D7B0-4755-964B-9C426F75D99B}" dt="2021-07-05T23:30:09.688" v="524" actId="9405"/>
          <ac:inkMkLst>
            <pc:docMk/>
            <pc:sldMk cId="1299481667" sldId="260"/>
            <ac:inkMk id="296" creationId="{781AD56F-CB5C-49A3-90EA-099747BB14EF}"/>
          </ac:inkMkLst>
        </pc:inkChg>
        <pc:inkChg chg="add del">
          <ac:chgData name="Cem Gülsan" userId="82ae7471b9d3e5b4" providerId="LiveId" clId="{F9F59E54-D7B0-4755-964B-9C426F75D99B}" dt="2021-07-05T23:30:26.033" v="526" actId="9405"/>
          <ac:inkMkLst>
            <pc:docMk/>
            <pc:sldMk cId="1299481667" sldId="260"/>
            <ac:inkMk id="297" creationId="{981BCB43-19B3-4361-9DD0-63FF6411C566}"/>
          </ac:inkMkLst>
        </pc:inkChg>
        <pc:inkChg chg="add del mod">
          <ac:chgData name="Cem Gülsan" userId="82ae7471b9d3e5b4" providerId="LiveId" clId="{F9F59E54-D7B0-4755-964B-9C426F75D99B}" dt="2021-07-05T23:30:47.829" v="540" actId="9405"/>
          <ac:inkMkLst>
            <pc:docMk/>
            <pc:sldMk cId="1299481667" sldId="260"/>
            <ac:inkMk id="298" creationId="{387A8C25-4985-4E86-891E-865AEACAE440}"/>
          </ac:inkMkLst>
        </pc:inkChg>
        <pc:inkChg chg="add del mod">
          <ac:chgData name="Cem Gülsan" userId="82ae7471b9d3e5b4" providerId="LiveId" clId="{F9F59E54-D7B0-4755-964B-9C426F75D99B}" dt="2021-07-05T23:30:47.506" v="539" actId="9405"/>
          <ac:inkMkLst>
            <pc:docMk/>
            <pc:sldMk cId="1299481667" sldId="260"/>
            <ac:inkMk id="299" creationId="{427F3002-64D3-4F53-B641-CA3573E00694}"/>
          </ac:inkMkLst>
        </pc:inkChg>
        <pc:inkChg chg="add del mod">
          <ac:chgData name="Cem Gülsan" userId="82ae7471b9d3e5b4" providerId="LiveId" clId="{F9F59E54-D7B0-4755-964B-9C426F75D99B}" dt="2021-07-05T23:30:47.369" v="538" actId="9405"/>
          <ac:inkMkLst>
            <pc:docMk/>
            <pc:sldMk cId="1299481667" sldId="260"/>
            <ac:inkMk id="300" creationId="{EC71E67E-ACB8-4F8B-811F-5C8F72559D2A}"/>
          </ac:inkMkLst>
        </pc:inkChg>
        <pc:inkChg chg="add del mod">
          <ac:chgData name="Cem Gülsan" userId="82ae7471b9d3e5b4" providerId="LiveId" clId="{F9F59E54-D7B0-4755-964B-9C426F75D99B}" dt="2021-07-05T23:30:47.231" v="537" actId="9405"/>
          <ac:inkMkLst>
            <pc:docMk/>
            <pc:sldMk cId="1299481667" sldId="260"/>
            <ac:inkMk id="301" creationId="{E103960E-0995-443E-B19C-D37B3DDE311F}"/>
          </ac:inkMkLst>
        </pc:inkChg>
        <pc:inkChg chg="add del mod">
          <ac:chgData name="Cem Gülsan" userId="82ae7471b9d3e5b4" providerId="LiveId" clId="{F9F59E54-D7B0-4755-964B-9C426F75D99B}" dt="2021-07-05T23:30:47.079" v="536" actId="9405"/>
          <ac:inkMkLst>
            <pc:docMk/>
            <pc:sldMk cId="1299481667" sldId="260"/>
            <ac:inkMk id="302" creationId="{8E42E584-B02F-4F48-8E9C-B1E24D0F30B8}"/>
          </ac:inkMkLst>
        </pc:inkChg>
        <pc:inkChg chg="add del mod">
          <ac:chgData name="Cem Gülsan" userId="82ae7471b9d3e5b4" providerId="LiveId" clId="{F9F59E54-D7B0-4755-964B-9C426F75D99B}" dt="2021-07-05T23:30:46.936" v="535"/>
          <ac:inkMkLst>
            <pc:docMk/>
            <pc:sldMk cId="1299481667" sldId="260"/>
            <ac:inkMk id="303" creationId="{3EABC115-3BED-4CC9-85CF-1B88AAB39045}"/>
          </ac:inkMkLst>
        </pc:inkChg>
      </pc:sldChg>
      <pc:sldChg chg="addSp modSp mod">
        <pc:chgData name="Cem Gülsan" userId="82ae7471b9d3e5b4" providerId="LiveId" clId="{F9F59E54-D7B0-4755-964B-9C426F75D99B}" dt="2021-07-06T00:24:55.043" v="606" actId="9405"/>
        <pc:sldMkLst>
          <pc:docMk/>
          <pc:sldMk cId="417593450" sldId="262"/>
        </pc:sldMkLst>
        <pc:grpChg chg="mod">
          <ac:chgData name="Cem Gülsan" userId="82ae7471b9d3e5b4" providerId="LiveId" clId="{F9F59E54-D7B0-4755-964B-9C426F75D99B}" dt="2021-07-06T00:21:47.310" v="543"/>
          <ac:grpSpMkLst>
            <pc:docMk/>
            <pc:sldMk cId="417593450" sldId="262"/>
            <ac:grpSpMk id="5" creationId="{8A53CAC1-77B8-43FD-95AA-C12FB8D4CD67}"/>
          </ac:grpSpMkLst>
        </pc:grpChg>
        <pc:grpChg chg="mod">
          <ac:chgData name="Cem Gülsan" userId="82ae7471b9d3e5b4" providerId="LiveId" clId="{F9F59E54-D7B0-4755-964B-9C426F75D99B}" dt="2021-07-06T00:21:49.184" v="546"/>
          <ac:grpSpMkLst>
            <pc:docMk/>
            <pc:sldMk cId="417593450" sldId="262"/>
            <ac:grpSpMk id="8" creationId="{A86BE1E7-7DEE-42A6-B3D8-6EB955392CEC}"/>
          </ac:grpSpMkLst>
        </pc:grpChg>
        <pc:grpChg chg="mod">
          <ac:chgData name="Cem Gülsan" userId="82ae7471b9d3e5b4" providerId="LiveId" clId="{F9F59E54-D7B0-4755-964B-9C426F75D99B}" dt="2021-07-06T00:21:54.061" v="552"/>
          <ac:grpSpMkLst>
            <pc:docMk/>
            <pc:sldMk cId="417593450" sldId="262"/>
            <ac:grpSpMk id="16" creationId="{70D4A16D-C077-486F-914D-3C751D5244FA}"/>
          </ac:grpSpMkLst>
        </pc:grpChg>
        <pc:grpChg chg="mod">
          <ac:chgData name="Cem Gülsan" userId="82ae7471b9d3e5b4" providerId="LiveId" clId="{F9F59E54-D7B0-4755-964B-9C426F75D99B}" dt="2021-07-06T00:21:56.045" v="555"/>
          <ac:grpSpMkLst>
            <pc:docMk/>
            <pc:sldMk cId="417593450" sldId="262"/>
            <ac:grpSpMk id="20" creationId="{F64F1010-D51C-4CCD-9035-DEF1839792F6}"/>
          </ac:grpSpMkLst>
        </pc:grpChg>
        <pc:inkChg chg="add mod">
          <ac:chgData name="Cem Gülsan" userId="82ae7471b9d3e5b4" providerId="LiveId" clId="{F9F59E54-D7B0-4755-964B-9C426F75D99B}" dt="2021-07-06T00:21:47.310" v="543"/>
          <ac:inkMkLst>
            <pc:docMk/>
            <pc:sldMk cId="417593450" sldId="262"/>
            <ac:inkMk id="2" creationId="{037DF668-1FC4-4CFF-BC33-745F32B01D60}"/>
          </ac:inkMkLst>
        </pc:inkChg>
        <pc:inkChg chg="add mod">
          <ac:chgData name="Cem Gülsan" userId="82ae7471b9d3e5b4" providerId="LiveId" clId="{F9F59E54-D7B0-4755-964B-9C426F75D99B}" dt="2021-07-06T00:21:47.310" v="543"/>
          <ac:inkMkLst>
            <pc:docMk/>
            <pc:sldMk cId="417593450" sldId="262"/>
            <ac:inkMk id="3" creationId="{CFBBA5C0-63CC-43D5-A639-A7A4CEEB47BD}"/>
          </ac:inkMkLst>
        </pc:inkChg>
        <pc:inkChg chg="add mod">
          <ac:chgData name="Cem Gülsan" userId="82ae7471b9d3e5b4" providerId="LiveId" clId="{F9F59E54-D7B0-4755-964B-9C426F75D99B}" dt="2021-07-06T00:21:49.184" v="546"/>
          <ac:inkMkLst>
            <pc:docMk/>
            <pc:sldMk cId="417593450" sldId="262"/>
            <ac:inkMk id="6" creationId="{96C021A0-00EA-4FAC-A08E-20A478B19AE6}"/>
          </ac:inkMkLst>
        </pc:inkChg>
        <pc:inkChg chg="add mod">
          <ac:chgData name="Cem Gülsan" userId="82ae7471b9d3e5b4" providerId="LiveId" clId="{F9F59E54-D7B0-4755-964B-9C426F75D99B}" dt="2021-07-06T00:21:49.184" v="546"/>
          <ac:inkMkLst>
            <pc:docMk/>
            <pc:sldMk cId="417593450" sldId="262"/>
            <ac:inkMk id="7" creationId="{1A7F5F63-DA09-4670-8873-691FE44962C4}"/>
          </ac:inkMkLst>
        </pc:inkChg>
        <pc:inkChg chg="add">
          <ac:chgData name="Cem Gülsan" userId="82ae7471b9d3e5b4" providerId="LiveId" clId="{F9F59E54-D7B0-4755-964B-9C426F75D99B}" dt="2021-07-06T00:21:49.856" v="547" actId="9405"/>
          <ac:inkMkLst>
            <pc:docMk/>
            <pc:sldMk cId="417593450" sldId="262"/>
            <ac:inkMk id="9" creationId="{92E397F2-9DD4-46FD-BA02-ADF8B18EE6B1}"/>
          </ac:inkMkLst>
        </pc:inkChg>
        <pc:inkChg chg="add mod">
          <ac:chgData name="Cem Gülsan" userId="82ae7471b9d3e5b4" providerId="LiveId" clId="{F9F59E54-D7B0-4755-964B-9C426F75D99B}" dt="2021-07-06T00:21:54.061" v="552"/>
          <ac:inkMkLst>
            <pc:docMk/>
            <pc:sldMk cId="417593450" sldId="262"/>
            <ac:inkMk id="10" creationId="{9B6948FC-F51D-4C1F-8771-32ABE46D637A}"/>
          </ac:inkMkLst>
        </pc:inkChg>
        <pc:inkChg chg="add mod">
          <ac:chgData name="Cem Gülsan" userId="82ae7471b9d3e5b4" providerId="LiveId" clId="{F9F59E54-D7B0-4755-964B-9C426F75D99B}" dt="2021-07-06T00:21:54.061" v="552"/>
          <ac:inkMkLst>
            <pc:docMk/>
            <pc:sldMk cId="417593450" sldId="262"/>
            <ac:inkMk id="11" creationId="{1A1FE453-E5B3-4100-AA18-B005572829AE}"/>
          </ac:inkMkLst>
        </pc:inkChg>
        <pc:inkChg chg="add">
          <ac:chgData name="Cem Gülsan" userId="82ae7471b9d3e5b4" providerId="LiveId" clId="{F9F59E54-D7B0-4755-964B-9C426F75D99B}" dt="2021-07-06T00:21:52.561" v="550" actId="9405"/>
          <ac:inkMkLst>
            <pc:docMk/>
            <pc:sldMk cId="417593450" sldId="262"/>
            <ac:inkMk id="12" creationId="{2290A382-7C7A-4FC0-8D46-D003A787E96F}"/>
          </ac:inkMkLst>
        </pc:inkChg>
        <pc:inkChg chg="add">
          <ac:chgData name="Cem Gülsan" userId="82ae7471b9d3e5b4" providerId="LiveId" clId="{F9F59E54-D7B0-4755-964B-9C426F75D99B}" dt="2021-07-06T00:21:53.498" v="551" actId="9405"/>
          <ac:inkMkLst>
            <pc:docMk/>
            <pc:sldMk cId="417593450" sldId="262"/>
            <ac:inkMk id="15" creationId="{A1146859-3A52-4FAA-B8C4-33A64595EEA2}"/>
          </ac:inkMkLst>
        </pc:inkChg>
        <pc:inkChg chg="add mod">
          <ac:chgData name="Cem Gülsan" userId="82ae7471b9d3e5b4" providerId="LiveId" clId="{F9F59E54-D7B0-4755-964B-9C426F75D99B}" dt="2021-07-06T00:21:56.045" v="555"/>
          <ac:inkMkLst>
            <pc:docMk/>
            <pc:sldMk cId="417593450" sldId="262"/>
            <ac:inkMk id="17" creationId="{2DF5CFB2-EA23-47E8-A6BF-0ADE6638F384}"/>
          </ac:inkMkLst>
        </pc:inkChg>
        <pc:inkChg chg="add mod">
          <ac:chgData name="Cem Gülsan" userId="82ae7471b9d3e5b4" providerId="LiveId" clId="{F9F59E54-D7B0-4755-964B-9C426F75D99B}" dt="2021-07-06T00:21:56.045" v="555"/>
          <ac:inkMkLst>
            <pc:docMk/>
            <pc:sldMk cId="417593450" sldId="262"/>
            <ac:inkMk id="19" creationId="{35DB24FD-F3DA-437C-9CA0-E6C2D5FD6A44}"/>
          </ac:inkMkLst>
        </pc:inkChg>
        <pc:inkChg chg="add">
          <ac:chgData name="Cem Gülsan" userId="82ae7471b9d3e5b4" providerId="LiveId" clId="{F9F59E54-D7B0-4755-964B-9C426F75D99B}" dt="2021-07-06T00:21:56.060" v="556" actId="9405"/>
          <ac:inkMkLst>
            <pc:docMk/>
            <pc:sldMk cId="417593450" sldId="262"/>
            <ac:inkMk id="21" creationId="{CB69F833-C6A4-467F-BF53-8BA3B09621AC}"/>
          </ac:inkMkLst>
        </pc:inkChg>
        <pc:inkChg chg="add">
          <ac:chgData name="Cem Gülsan" userId="82ae7471b9d3e5b4" providerId="LiveId" clId="{F9F59E54-D7B0-4755-964B-9C426F75D99B}" dt="2021-07-06T00:21:56.966" v="557" actId="9405"/>
          <ac:inkMkLst>
            <pc:docMk/>
            <pc:sldMk cId="417593450" sldId="262"/>
            <ac:inkMk id="22" creationId="{4FD7F26B-5ED5-43F1-80CF-43F4273505C8}"/>
          </ac:inkMkLst>
        </pc:inkChg>
        <pc:inkChg chg="add">
          <ac:chgData name="Cem Gülsan" userId="82ae7471b9d3e5b4" providerId="LiveId" clId="{F9F59E54-D7B0-4755-964B-9C426F75D99B}" dt="2021-07-06T00:21:59.606" v="558" actId="9405"/>
          <ac:inkMkLst>
            <pc:docMk/>
            <pc:sldMk cId="417593450" sldId="262"/>
            <ac:inkMk id="25" creationId="{E93D66C5-982D-4A28-9E54-0F837AE29416}"/>
          </ac:inkMkLst>
        </pc:inkChg>
        <pc:inkChg chg="add">
          <ac:chgData name="Cem Gülsan" userId="82ae7471b9d3e5b4" providerId="LiveId" clId="{F9F59E54-D7B0-4755-964B-9C426F75D99B}" dt="2021-07-06T00:22:00.325" v="559" actId="9405"/>
          <ac:inkMkLst>
            <pc:docMk/>
            <pc:sldMk cId="417593450" sldId="262"/>
            <ac:inkMk id="26" creationId="{6A19ABE2-B436-4D52-B139-03D153AD6195}"/>
          </ac:inkMkLst>
        </pc:inkChg>
        <pc:inkChg chg="add">
          <ac:chgData name="Cem Gülsan" userId="82ae7471b9d3e5b4" providerId="LiveId" clId="{F9F59E54-D7B0-4755-964B-9C426F75D99B}" dt="2021-07-06T00:22:01.140" v="560" actId="9405"/>
          <ac:inkMkLst>
            <pc:docMk/>
            <pc:sldMk cId="417593450" sldId="262"/>
            <ac:inkMk id="28" creationId="{BA14DE1C-ADEE-48CF-874B-ECED717757C8}"/>
          </ac:inkMkLst>
        </pc:inkChg>
        <pc:inkChg chg="add">
          <ac:chgData name="Cem Gülsan" userId="82ae7471b9d3e5b4" providerId="LiveId" clId="{F9F59E54-D7B0-4755-964B-9C426F75D99B}" dt="2021-07-06T00:22:01.952" v="561" actId="9405"/>
          <ac:inkMkLst>
            <pc:docMk/>
            <pc:sldMk cId="417593450" sldId="262"/>
            <ac:inkMk id="29" creationId="{87D57E71-C1D9-4502-ADBC-5D545D74E41B}"/>
          </ac:inkMkLst>
        </pc:inkChg>
        <pc:inkChg chg="add">
          <ac:chgData name="Cem Gülsan" userId="82ae7471b9d3e5b4" providerId="LiveId" clId="{F9F59E54-D7B0-4755-964B-9C426F75D99B}" dt="2021-07-06T00:22:02.780" v="562" actId="9405"/>
          <ac:inkMkLst>
            <pc:docMk/>
            <pc:sldMk cId="417593450" sldId="262"/>
            <ac:inkMk id="31" creationId="{E7F4B088-32F3-40A1-93FE-3BDF29F292CF}"/>
          </ac:inkMkLst>
        </pc:inkChg>
        <pc:inkChg chg="add">
          <ac:chgData name="Cem Gülsan" userId="82ae7471b9d3e5b4" providerId="LiveId" clId="{F9F59E54-D7B0-4755-964B-9C426F75D99B}" dt="2021-07-06T00:22:03.327" v="563" actId="9405"/>
          <ac:inkMkLst>
            <pc:docMk/>
            <pc:sldMk cId="417593450" sldId="262"/>
            <ac:inkMk id="32" creationId="{D9740220-C985-4964-8B98-0D61C0267A68}"/>
          </ac:inkMkLst>
        </pc:inkChg>
        <pc:inkChg chg="add">
          <ac:chgData name="Cem Gülsan" userId="82ae7471b9d3e5b4" providerId="LiveId" clId="{F9F59E54-D7B0-4755-964B-9C426F75D99B}" dt="2021-07-06T00:22:04.280" v="564" actId="9405"/>
          <ac:inkMkLst>
            <pc:docMk/>
            <pc:sldMk cId="417593450" sldId="262"/>
            <ac:inkMk id="33" creationId="{FD058D29-E7EA-4BE8-8A60-CBDFF779F002}"/>
          </ac:inkMkLst>
        </pc:inkChg>
        <pc:inkChg chg="add">
          <ac:chgData name="Cem Gülsan" userId="82ae7471b9d3e5b4" providerId="LiveId" clId="{F9F59E54-D7B0-4755-964B-9C426F75D99B}" dt="2021-07-06T00:22:04.889" v="565" actId="9405"/>
          <ac:inkMkLst>
            <pc:docMk/>
            <pc:sldMk cId="417593450" sldId="262"/>
            <ac:inkMk id="34" creationId="{8D026076-76E0-4492-82A9-C1FF839EE98A}"/>
          </ac:inkMkLst>
        </pc:inkChg>
        <pc:inkChg chg="add">
          <ac:chgData name="Cem Gülsan" userId="82ae7471b9d3e5b4" providerId="LiveId" clId="{F9F59E54-D7B0-4755-964B-9C426F75D99B}" dt="2021-07-06T00:22:05.748" v="566" actId="9405"/>
          <ac:inkMkLst>
            <pc:docMk/>
            <pc:sldMk cId="417593450" sldId="262"/>
            <ac:inkMk id="35" creationId="{3C88F49B-D82C-4504-955C-9730B3F83F86}"/>
          </ac:inkMkLst>
        </pc:inkChg>
        <pc:inkChg chg="add">
          <ac:chgData name="Cem Gülsan" userId="82ae7471b9d3e5b4" providerId="LiveId" clId="{F9F59E54-D7B0-4755-964B-9C426F75D99B}" dt="2021-07-06T00:22:06.326" v="567" actId="9405"/>
          <ac:inkMkLst>
            <pc:docMk/>
            <pc:sldMk cId="417593450" sldId="262"/>
            <ac:inkMk id="36" creationId="{884E7F7C-81A2-4CA1-B696-7EA8AA8E2413}"/>
          </ac:inkMkLst>
        </pc:inkChg>
        <pc:inkChg chg="add">
          <ac:chgData name="Cem Gülsan" userId="82ae7471b9d3e5b4" providerId="LiveId" clId="{F9F59E54-D7B0-4755-964B-9C426F75D99B}" dt="2021-07-06T00:22:10.419" v="568" actId="9405"/>
          <ac:inkMkLst>
            <pc:docMk/>
            <pc:sldMk cId="417593450" sldId="262"/>
            <ac:inkMk id="37" creationId="{C3DF1C0D-3FF1-46C6-AD6A-FCE0BA175AE7}"/>
          </ac:inkMkLst>
        </pc:inkChg>
        <pc:inkChg chg="add">
          <ac:chgData name="Cem Gülsan" userId="82ae7471b9d3e5b4" providerId="LiveId" clId="{F9F59E54-D7B0-4755-964B-9C426F75D99B}" dt="2021-07-06T00:22:11.484" v="569" actId="9405"/>
          <ac:inkMkLst>
            <pc:docMk/>
            <pc:sldMk cId="417593450" sldId="262"/>
            <ac:inkMk id="38" creationId="{70C35693-C1B8-4A03-9A0A-4E0ECC42328A}"/>
          </ac:inkMkLst>
        </pc:inkChg>
        <pc:inkChg chg="add">
          <ac:chgData name="Cem Gülsan" userId="82ae7471b9d3e5b4" providerId="LiveId" clId="{F9F59E54-D7B0-4755-964B-9C426F75D99B}" dt="2021-07-06T00:22:35.437" v="570" actId="9405"/>
          <ac:inkMkLst>
            <pc:docMk/>
            <pc:sldMk cId="417593450" sldId="262"/>
            <ac:inkMk id="39" creationId="{2EC3E432-5F05-4BBB-8F37-50A9A373B99C}"/>
          </ac:inkMkLst>
        </pc:inkChg>
        <pc:inkChg chg="add">
          <ac:chgData name="Cem Gülsan" userId="82ae7471b9d3e5b4" providerId="LiveId" clId="{F9F59E54-D7B0-4755-964B-9C426F75D99B}" dt="2021-07-06T00:22:36.016" v="571" actId="9405"/>
          <ac:inkMkLst>
            <pc:docMk/>
            <pc:sldMk cId="417593450" sldId="262"/>
            <ac:inkMk id="40" creationId="{8EFB0C86-32F8-4340-AAF7-854010668A19}"/>
          </ac:inkMkLst>
        </pc:inkChg>
        <pc:inkChg chg="add">
          <ac:chgData name="Cem Gülsan" userId="82ae7471b9d3e5b4" providerId="LiveId" clId="{F9F59E54-D7B0-4755-964B-9C426F75D99B}" dt="2021-07-06T00:22:37.407" v="572" actId="9405"/>
          <ac:inkMkLst>
            <pc:docMk/>
            <pc:sldMk cId="417593450" sldId="262"/>
            <ac:inkMk id="41" creationId="{3D3823C1-544A-45EA-8A6F-253D57684F68}"/>
          </ac:inkMkLst>
        </pc:inkChg>
        <pc:inkChg chg="add">
          <ac:chgData name="Cem Gülsan" userId="82ae7471b9d3e5b4" providerId="LiveId" clId="{F9F59E54-D7B0-4755-964B-9C426F75D99B}" dt="2021-07-06T00:22:38.094" v="573" actId="9405"/>
          <ac:inkMkLst>
            <pc:docMk/>
            <pc:sldMk cId="417593450" sldId="262"/>
            <ac:inkMk id="42" creationId="{6D64953F-62F4-4D43-ADA8-576E602E5469}"/>
          </ac:inkMkLst>
        </pc:inkChg>
        <pc:inkChg chg="add">
          <ac:chgData name="Cem Gülsan" userId="82ae7471b9d3e5b4" providerId="LiveId" clId="{F9F59E54-D7B0-4755-964B-9C426F75D99B}" dt="2021-07-06T00:22:38.906" v="574" actId="9405"/>
          <ac:inkMkLst>
            <pc:docMk/>
            <pc:sldMk cId="417593450" sldId="262"/>
            <ac:inkMk id="43" creationId="{04ED0B27-BB9D-4ADF-BFCD-5AB0E92583B8}"/>
          </ac:inkMkLst>
        </pc:inkChg>
        <pc:inkChg chg="add">
          <ac:chgData name="Cem Gülsan" userId="82ae7471b9d3e5b4" providerId="LiveId" clId="{F9F59E54-D7B0-4755-964B-9C426F75D99B}" dt="2021-07-06T00:22:39.438" v="575" actId="9405"/>
          <ac:inkMkLst>
            <pc:docMk/>
            <pc:sldMk cId="417593450" sldId="262"/>
            <ac:inkMk id="44" creationId="{033CAB77-22DB-4E3F-ABF4-FB20C1EAB666}"/>
          </ac:inkMkLst>
        </pc:inkChg>
        <pc:inkChg chg="add">
          <ac:chgData name="Cem Gülsan" userId="82ae7471b9d3e5b4" providerId="LiveId" clId="{F9F59E54-D7B0-4755-964B-9C426F75D99B}" dt="2021-07-06T00:24:27.092" v="590" actId="9405"/>
          <ac:inkMkLst>
            <pc:docMk/>
            <pc:sldMk cId="417593450" sldId="262"/>
            <ac:inkMk id="45" creationId="{C06B85EC-4E0A-4EF5-A271-E9DC01A8E92C}"/>
          </ac:inkMkLst>
        </pc:inkChg>
        <pc:inkChg chg="add">
          <ac:chgData name="Cem Gülsan" userId="82ae7471b9d3e5b4" providerId="LiveId" clId="{F9F59E54-D7B0-4755-964B-9C426F75D99B}" dt="2021-07-06T00:24:28.044" v="591" actId="9405"/>
          <ac:inkMkLst>
            <pc:docMk/>
            <pc:sldMk cId="417593450" sldId="262"/>
            <ac:inkMk id="46" creationId="{86253486-C494-4B09-A597-4D7701C318D9}"/>
          </ac:inkMkLst>
        </pc:inkChg>
        <pc:inkChg chg="add">
          <ac:chgData name="Cem Gülsan" userId="82ae7471b9d3e5b4" providerId="LiveId" clId="{F9F59E54-D7B0-4755-964B-9C426F75D99B}" dt="2021-07-06T00:24:29.966" v="592" actId="9405"/>
          <ac:inkMkLst>
            <pc:docMk/>
            <pc:sldMk cId="417593450" sldId="262"/>
            <ac:inkMk id="47" creationId="{41FDC923-615B-414A-935A-B5811A96B5E3}"/>
          </ac:inkMkLst>
        </pc:inkChg>
        <pc:inkChg chg="add">
          <ac:chgData name="Cem Gülsan" userId="82ae7471b9d3e5b4" providerId="LiveId" clId="{F9F59E54-D7B0-4755-964B-9C426F75D99B}" dt="2021-07-06T00:24:31.170" v="593" actId="9405"/>
          <ac:inkMkLst>
            <pc:docMk/>
            <pc:sldMk cId="417593450" sldId="262"/>
            <ac:inkMk id="48" creationId="{3949D200-3F0D-4BDC-B297-1C5D87A42190}"/>
          </ac:inkMkLst>
        </pc:inkChg>
        <pc:inkChg chg="add">
          <ac:chgData name="Cem Gülsan" userId="82ae7471b9d3e5b4" providerId="LiveId" clId="{F9F59E54-D7B0-4755-964B-9C426F75D99B}" dt="2021-07-06T00:24:32.045" v="594" actId="9405"/>
          <ac:inkMkLst>
            <pc:docMk/>
            <pc:sldMk cId="417593450" sldId="262"/>
            <ac:inkMk id="51" creationId="{78657DD1-FBE3-4F9C-9538-1E7BF56D352C}"/>
          </ac:inkMkLst>
        </pc:inkChg>
        <pc:inkChg chg="add">
          <ac:chgData name="Cem Gülsan" userId="82ae7471b9d3e5b4" providerId="LiveId" clId="{F9F59E54-D7B0-4755-964B-9C426F75D99B}" dt="2021-07-06T00:24:51.531" v="603" actId="9405"/>
          <ac:inkMkLst>
            <pc:docMk/>
            <pc:sldMk cId="417593450" sldId="262"/>
            <ac:inkMk id="55" creationId="{AF498986-49D2-4208-9454-90EF8E060A07}"/>
          </ac:inkMkLst>
        </pc:inkChg>
        <pc:inkChg chg="add">
          <ac:chgData name="Cem Gülsan" userId="82ae7471b9d3e5b4" providerId="LiveId" clId="{F9F59E54-D7B0-4755-964B-9C426F75D99B}" dt="2021-07-06T00:24:52.453" v="604" actId="9405"/>
          <ac:inkMkLst>
            <pc:docMk/>
            <pc:sldMk cId="417593450" sldId="262"/>
            <ac:inkMk id="58" creationId="{3E20689E-980D-4244-BF0F-930D6C7481C5}"/>
          </ac:inkMkLst>
        </pc:inkChg>
        <pc:inkChg chg="add">
          <ac:chgData name="Cem Gülsan" userId="82ae7471b9d3e5b4" providerId="LiveId" clId="{F9F59E54-D7B0-4755-964B-9C426F75D99B}" dt="2021-07-06T00:24:53.624" v="605" actId="9405"/>
          <ac:inkMkLst>
            <pc:docMk/>
            <pc:sldMk cId="417593450" sldId="262"/>
            <ac:inkMk id="60" creationId="{1C760180-0EB4-4504-B277-E4F675F0B798}"/>
          </ac:inkMkLst>
        </pc:inkChg>
        <pc:inkChg chg="add">
          <ac:chgData name="Cem Gülsan" userId="82ae7471b9d3e5b4" providerId="LiveId" clId="{F9F59E54-D7B0-4755-964B-9C426F75D99B}" dt="2021-07-06T00:24:55.043" v="606" actId="9405"/>
          <ac:inkMkLst>
            <pc:docMk/>
            <pc:sldMk cId="417593450" sldId="262"/>
            <ac:inkMk id="62" creationId="{9D8EC7EE-9588-47E3-A810-D1E13BC36D17}"/>
          </ac:inkMkLst>
        </pc:inkChg>
      </pc:sldChg>
      <pc:sldChg chg="addSp modSp mod">
        <pc:chgData name="Cem Gülsan" userId="82ae7471b9d3e5b4" providerId="LiveId" clId="{F9F59E54-D7B0-4755-964B-9C426F75D99B}" dt="2021-07-06T00:24:46.374" v="602" actId="9405"/>
        <pc:sldMkLst>
          <pc:docMk/>
          <pc:sldMk cId="2684906790" sldId="263"/>
        </pc:sldMkLst>
        <pc:grpChg chg="mod">
          <ac:chgData name="Cem Gülsan" userId="82ae7471b9d3e5b4" providerId="LiveId" clId="{F9F59E54-D7B0-4755-964B-9C426F75D99B}" dt="2021-07-06T00:22:44.766" v="578"/>
          <ac:grpSpMkLst>
            <pc:docMk/>
            <pc:sldMk cId="2684906790" sldId="263"/>
            <ac:grpSpMk id="31" creationId="{57D2EFCD-FE96-47A9-B0DF-AD6C35EEB5AC}"/>
          </ac:grpSpMkLst>
        </pc:grpChg>
        <pc:inkChg chg="add mod">
          <ac:chgData name="Cem Gülsan" userId="82ae7471b9d3e5b4" providerId="LiveId" clId="{F9F59E54-D7B0-4755-964B-9C426F75D99B}" dt="2021-07-06T00:22:44.766" v="578"/>
          <ac:inkMkLst>
            <pc:docMk/>
            <pc:sldMk cId="2684906790" sldId="263"/>
            <ac:inkMk id="29" creationId="{02739EA5-BFCC-4D91-8F75-48CB50E89BB9}"/>
          </ac:inkMkLst>
        </pc:inkChg>
        <pc:inkChg chg="add mod">
          <ac:chgData name="Cem Gülsan" userId="82ae7471b9d3e5b4" providerId="LiveId" clId="{F9F59E54-D7B0-4755-964B-9C426F75D99B}" dt="2021-07-06T00:22:44.766" v="578"/>
          <ac:inkMkLst>
            <pc:docMk/>
            <pc:sldMk cId="2684906790" sldId="263"/>
            <ac:inkMk id="30" creationId="{9A8B54DD-0E1E-445B-8ECF-C6268E1560EF}"/>
          </ac:inkMkLst>
        </pc:inkChg>
        <pc:inkChg chg="add">
          <ac:chgData name="Cem Gülsan" userId="82ae7471b9d3e5b4" providerId="LiveId" clId="{F9F59E54-D7B0-4755-964B-9C426F75D99B}" dt="2021-07-06T00:22:45.407" v="579" actId="9405"/>
          <ac:inkMkLst>
            <pc:docMk/>
            <pc:sldMk cId="2684906790" sldId="263"/>
            <ac:inkMk id="32" creationId="{29EDC026-1D9B-4F29-B5D1-25D2C728000C}"/>
          </ac:inkMkLst>
        </pc:inkChg>
        <pc:inkChg chg="add">
          <ac:chgData name="Cem Gülsan" userId="82ae7471b9d3e5b4" providerId="LiveId" clId="{F9F59E54-D7B0-4755-964B-9C426F75D99B}" dt="2021-07-06T00:22:46.330" v="580" actId="9405"/>
          <ac:inkMkLst>
            <pc:docMk/>
            <pc:sldMk cId="2684906790" sldId="263"/>
            <ac:inkMk id="33" creationId="{77C07D65-A716-4C4E-AD21-2282295AE455}"/>
          </ac:inkMkLst>
        </pc:inkChg>
        <pc:inkChg chg="add">
          <ac:chgData name="Cem Gülsan" userId="82ae7471b9d3e5b4" providerId="LiveId" clId="{F9F59E54-D7B0-4755-964B-9C426F75D99B}" dt="2021-07-06T00:22:47.283" v="581" actId="9405"/>
          <ac:inkMkLst>
            <pc:docMk/>
            <pc:sldMk cId="2684906790" sldId="263"/>
            <ac:inkMk id="34" creationId="{93125606-5B69-4BE1-82C9-261390B7C9BD}"/>
          </ac:inkMkLst>
        </pc:inkChg>
        <pc:inkChg chg="add">
          <ac:chgData name="Cem Gülsan" userId="82ae7471b9d3e5b4" providerId="LiveId" clId="{F9F59E54-D7B0-4755-964B-9C426F75D99B}" dt="2021-07-06T00:22:50.532" v="582" actId="9405"/>
          <ac:inkMkLst>
            <pc:docMk/>
            <pc:sldMk cId="2684906790" sldId="263"/>
            <ac:inkMk id="35" creationId="{A4A51F02-65BE-4ECB-8A3C-B7D7DDD16620}"/>
          </ac:inkMkLst>
        </pc:inkChg>
        <pc:inkChg chg="add">
          <ac:chgData name="Cem Gülsan" userId="82ae7471b9d3e5b4" providerId="LiveId" clId="{F9F59E54-D7B0-4755-964B-9C426F75D99B}" dt="2021-07-06T00:22:51.690" v="583" actId="9405"/>
          <ac:inkMkLst>
            <pc:docMk/>
            <pc:sldMk cId="2684906790" sldId="263"/>
            <ac:inkMk id="36" creationId="{5AB6EAC2-2E43-4507-8F22-8D8DC2A2B0A2}"/>
          </ac:inkMkLst>
        </pc:inkChg>
        <pc:inkChg chg="add">
          <ac:chgData name="Cem Gülsan" userId="82ae7471b9d3e5b4" providerId="LiveId" clId="{F9F59E54-D7B0-4755-964B-9C426F75D99B}" dt="2021-07-06T00:22:56.862" v="584" actId="9405"/>
          <ac:inkMkLst>
            <pc:docMk/>
            <pc:sldMk cId="2684906790" sldId="263"/>
            <ac:inkMk id="37" creationId="{CA13B122-9A64-44A4-8CEB-8712796042E1}"/>
          </ac:inkMkLst>
        </pc:inkChg>
        <pc:inkChg chg="add">
          <ac:chgData name="Cem Gülsan" userId="82ae7471b9d3e5b4" providerId="LiveId" clId="{F9F59E54-D7B0-4755-964B-9C426F75D99B}" dt="2021-07-06T00:22:57.737" v="585" actId="9405"/>
          <ac:inkMkLst>
            <pc:docMk/>
            <pc:sldMk cId="2684906790" sldId="263"/>
            <ac:inkMk id="38" creationId="{8E85D265-EE49-47CA-8849-C24C467112C3}"/>
          </ac:inkMkLst>
        </pc:inkChg>
        <pc:inkChg chg="add">
          <ac:chgData name="Cem Gülsan" userId="82ae7471b9d3e5b4" providerId="LiveId" clId="{F9F59E54-D7B0-4755-964B-9C426F75D99B}" dt="2021-07-06T00:22:58.534" v="586" actId="9405"/>
          <ac:inkMkLst>
            <pc:docMk/>
            <pc:sldMk cId="2684906790" sldId="263"/>
            <ac:inkMk id="39" creationId="{445C46B3-130B-4F05-B134-4E5A3DAABA02}"/>
          </ac:inkMkLst>
        </pc:inkChg>
        <pc:inkChg chg="add">
          <ac:chgData name="Cem Gülsan" userId="82ae7471b9d3e5b4" providerId="LiveId" clId="{F9F59E54-D7B0-4755-964B-9C426F75D99B}" dt="2021-07-06T00:22:59.205" v="587" actId="9405"/>
          <ac:inkMkLst>
            <pc:docMk/>
            <pc:sldMk cId="2684906790" sldId="263"/>
            <ac:inkMk id="40" creationId="{C7806565-D715-45D6-B1C5-D24BAC0CB90D}"/>
          </ac:inkMkLst>
        </pc:inkChg>
        <pc:inkChg chg="add">
          <ac:chgData name="Cem Gülsan" userId="82ae7471b9d3e5b4" providerId="LiveId" clId="{F9F59E54-D7B0-4755-964B-9C426F75D99B}" dt="2021-07-06T00:22:59.861" v="588" actId="9405"/>
          <ac:inkMkLst>
            <pc:docMk/>
            <pc:sldMk cId="2684906790" sldId="263"/>
            <ac:inkMk id="41" creationId="{77DCC5C8-AFB2-49A3-A1E2-94CB26450FD3}"/>
          </ac:inkMkLst>
        </pc:inkChg>
        <pc:inkChg chg="add">
          <ac:chgData name="Cem Gülsan" userId="82ae7471b9d3e5b4" providerId="LiveId" clId="{F9F59E54-D7B0-4755-964B-9C426F75D99B}" dt="2021-07-06T00:23:00.689" v="589" actId="9405"/>
          <ac:inkMkLst>
            <pc:docMk/>
            <pc:sldMk cId="2684906790" sldId="263"/>
            <ac:inkMk id="42" creationId="{52D8DE1E-F04A-4CBC-BF15-59D1CDE5DEEE}"/>
          </ac:inkMkLst>
        </pc:inkChg>
        <pc:inkChg chg="add">
          <ac:chgData name="Cem Gülsan" userId="82ae7471b9d3e5b4" providerId="LiveId" clId="{F9F59E54-D7B0-4755-964B-9C426F75D99B}" dt="2021-07-06T00:24:37.577" v="595" actId="9405"/>
          <ac:inkMkLst>
            <pc:docMk/>
            <pc:sldMk cId="2684906790" sldId="263"/>
            <ac:inkMk id="43" creationId="{D153DDED-94B0-4FB2-95C3-F3DDF8A9E453}"/>
          </ac:inkMkLst>
        </pc:inkChg>
        <pc:inkChg chg="add">
          <ac:chgData name="Cem Gülsan" userId="82ae7471b9d3e5b4" providerId="LiveId" clId="{F9F59E54-D7B0-4755-964B-9C426F75D99B}" dt="2021-07-06T00:24:38.209" v="596" actId="9405"/>
          <ac:inkMkLst>
            <pc:docMk/>
            <pc:sldMk cId="2684906790" sldId="263"/>
            <ac:inkMk id="44" creationId="{33C487C8-1F8D-4CDA-B544-E7E6A394D5B1}"/>
          </ac:inkMkLst>
        </pc:inkChg>
        <pc:inkChg chg="add">
          <ac:chgData name="Cem Gülsan" userId="82ae7471b9d3e5b4" providerId="LiveId" clId="{F9F59E54-D7B0-4755-964B-9C426F75D99B}" dt="2021-07-06T00:24:38.731" v="597" actId="9405"/>
          <ac:inkMkLst>
            <pc:docMk/>
            <pc:sldMk cId="2684906790" sldId="263"/>
            <ac:inkMk id="45" creationId="{7914FC6D-1DC9-4CE2-AB89-113611E3C4BD}"/>
          </ac:inkMkLst>
        </pc:inkChg>
        <pc:inkChg chg="add">
          <ac:chgData name="Cem Gülsan" userId="82ae7471b9d3e5b4" providerId="LiveId" clId="{F9F59E54-D7B0-4755-964B-9C426F75D99B}" dt="2021-07-06T00:24:39.498" v="598" actId="9405"/>
          <ac:inkMkLst>
            <pc:docMk/>
            <pc:sldMk cId="2684906790" sldId="263"/>
            <ac:inkMk id="46" creationId="{6058C64A-818D-4773-8EBC-BEB68CE8DCFE}"/>
          </ac:inkMkLst>
        </pc:inkChg>
        <pc:inkChg chg="add">
          <ac:chgData name="Cem Gülsan" userId="82ae7471b9d3e5b4" providerId="LiveId" clId="{F9F59E54-D7B0-4755-964B-9C426F75D99B}" dt="2021-07-06T00:24:43.238" v="599" actId="9405"/>
          <ac:inkMkLst>
            <pc:docMk/>
            <pc:sldMk cId="2684906790" sldId="263"/>
            <ac:inkMk id="47" creationId="{25E5BCF0-57C2-4228-B4B4-9CF77D991DFE}"/>
          </ac:inkMkLst>
        </pc:inkChg>
        <pc:inkChg chg="add">
          <ac:chgData name="Cem Gülsan" userId="82ae7471b9d3e5b4" providerId="LiveId" clId="{F9F59E54-D7B0-4755-964B-9C426F75D99B}" dt="2021-07-06T00:24:44.599" v="600" actId="9405"/>
          <ac:inkMkLst>
            <pc:docMk/>
            <pc:sldMk cId="2684906790" sldId="263"/>
            <ac:inkMk id="48" creationId="{7F1F048B-ED22-48E0-BDBA-6F35347643A7}"/>
          </ac:inkMkLst>
        </pc:inkChg>
        <pc:inkChg chg="add">
          <ac:chgData name="Cem Gülsan" userId="82ae7471b9d3e5b4" providerId="LiveId" clId="{F9F59E54-D7B0-4755-964B-9C426F75D99B}" dt="2021-07-06T00:24:45.476" v="601" actId="9405"/>
          <ac:inkMkLst>
            <pc:docMk/>
            <pc:sldMk cId="2684906790" sldId="263"/>
            <ac:inkMk id="49" creationId="{638ED517-B2BC-4E7C-84B7-050D7A0DAE42}"/>
          </ac:inkMkLst>
        </pc:inkChg>
        <pc:inkChg chg="add">
          <ac:chgData name="Cem Gülsan" userId="82ae7471b9d3e5b4" providerId="LiveId" clId="{F9F59E54-D7B0-4755-964B-9C426F75D99B}" dt="2021-07-06T00:24:46.374" v="602" actId="9405"/>
          <ac:inkMkLst>
            <pc:docMk/>
            <pc:sldMk cId="2684906790" sldId="263"/>
            <ac:inkMk id="50" creationId="{EA9410F5-423C-4F2E-A1CC-D414338F24CE}"/>
          </ac:inkMkLst>
        </pc:inkChg>
      </pc:sldChg>
      <pc:sldChg chg="addSp delSp modSp add mod">
        <pc:chgData name="Cem Gülsan" userId="82ae7471b9d3e5b4" providerId="LiveId" clId="{F9F59E54-D7B0-4755-964B-9C426F75D99B}" dt="2021-07-06T00:34:53.514" v="692" actId="478"/>
        <pc:sldMkLst>
          <pc:docMk/>
          <pc:sldMk cId="1790234430" sldId="264"/>
        </pc:sldMkLst>
        <pc:grpChg chg="mod">
          <ac:chgData name="Cem Gülsan" userId="82ae7471b9d3e5b4" providerId="LiveId" clId="{F9F59E54-D7B0-4755-964B-9C426F75D99B}" dt="2021-07-06T00:30:51.901" v="622"/>
          <ac:grpSpMkLst>
            <pc:docMk/>
            <pc:sldMk cId="1790234430" sldId="264"/>
            <ac:grpSpMk id="96" creationId="{8F712A18-D3ED-4125-8BA4-1D707222725E}"/>
          </ac:grpSpMkLst>
        </pc:grpChg>
        <pc:grpChg chg="mod">
          <ac:chgData name="Cem Gülsan" userId="82ae7471b9d3e5b4" providerId="LiveId" clId="{F9F59E54-D7B0-4755-964B-9C426F75D99B}" dt="2021-07-06T00:31:56.373" v="663"/>
          <ac:grpSpMkLst>
            <pc:docMk/>
            <pc:sldMk cId="1790234430" sldId="264"/>
            <ac:grpSpMk id="133" creationId="{B531DE24-9D73-4B8B-AB23-192200595BC7}"/>
          </ac:grpSpMkLst>
        </pc:grpChg>
        <pc:grpChg chg="mod">
          <ac:chgData name="Cem Gülsan" userId="82ae7471b9d3e5b4" providerId="LiveId" clId="{F9F59E54-D7B0-4755-964B-9C426F75D99B}" dt="2021-07-06T00:32:03.342" v="673"/>
          <ac:grpSpMkLst>
            <pc:docMk/>
            <pc:sldMk cId="1790234430" sldId="264"/>
            <ac:grpSpMk id="143" creationId="{1DBEA897-C879-4ACF-BCDD-11A99743F17A}"/>
          </ac:grpSpMkLst>
        </pc:grpChg>
        <pc:grpChg chg="mod">
          <ac:chgData name="Cem Gülsan" userId="82ae7471b9d3e5b4" providerId="LiveId" clId="{F9F59E54-D7B0-4755-964B-9C426F75D99B}" dt="2021-07-06T00:32:03.342" v="673"/>
          <ac:grpSpMkLst>
            <pc:docMk/>
            <pc:sldMk cId="1790234430" sldId="264"/>
            <ac:grpSpMk id="144" creationId="{6125040F-A4DC-4D5F-95A3-772ACB9A3503}"/>
          </ac:grpSpMkLst>
        </pc:grpChg>
        <pc:grpChg chg="add del mod">
          <ac:chgData name="Cem Gülsan" userId="82ae7471b9d3e5b4" providerId="LiveId" clId="{F9F59E54-D7B0-4755-964B-9C426F75D99B}" dt="2021-07-06T00:34:53.514" v="692" actId="478"/>
          <ac:grpSpMkLst>
            <pc:docMk/>
            <pc:sldMk cId="1790234430" sldId="264"/>
            <ac:grpSpMk id="159" creationId="{262C2E4C-5BDE-4BFF-8ECB-565CC3A658B0}"/>
          </ac:grpSpMkLst>
        </pc:grpChg>
        <pc:grpChg chg="add del mod">
          <ac:chgData name="Cem Gülsan" userId="82ae7471b9d3e5b4" providerId="LiveId" clId="{F9F59E54-D7B0-4755-964B-9C426F75D99B}" dt="2021-07-06T00:34:53.514" v="692" actId="478"/>
          <ac:grpSpMkLst>
            <pc:docMk/>
            <pc:sldMk cId="1790234430" sldId="264"/>
            <ac:grpSpMk id="166" creationId="{3E622720-C614-4640-B388-2D82EACA2D6D}"/>
          </ac:grpSpMkLst>
        </pc:grpChg>
        <pc:inkChg chg="add">
          <ac:chgData name="Cem Gülsan" userId="82ae7471b9d3e5b4" providerId="LiveId" clId="{F9F59E54-D7B0-4755-964B-9C426F75D99B}" dt="2021-07-06T00:30:22.157" v="608" actId="9405"/>
          <ac:inkMkLst>
            <pc:docMk/>
            <pc:sldMk cId="1790234430" sldId="264"/>
            <ac:inkMk id="2" creationId="{8F65DDC6-96B9-4D4E-AB46-DA0915745041}"/>
          </ac:inkMkLst>
        </pc:inkChg>
        <pc:inkChg chg="add">
          <ac:chgData name="Cem Gülsan" userId="82ae7471b9d3e5b4" providerId="LiveId" clId="{F9F59E54-D7B0-4755-964B-9C426F75D99B}" dt="2021-07-06T00:30:42.277" v="609" actId="9405"/>
          <ac:inkMkLst>
            <pc:docMk/>
            <pc:sldMk cId="1790234430" sldId="264"/>
            <ac:inkMk id="3" creationId="{084E6A02-7E3D-41E5-B97B-4B2190755178}"/>
          </ac:inkMkLst>
        </pc:inkChg>
        <pc:inkChg chg="add">
          <ac:chgData name="Cem Gülsan" userId="82ae7471b9d3e5b4" providerId="LiveId" clId="{F9F59E54-D7B0-4755-964B-9C426F75D99B}" dt="2021-07-06T00:30:42.971" v="610" actId="9405"/>
          <ac:inkMkLst>
            <pc:docMk/>
            <pc:sldMk cId="1790234430" sldId="264"/>
            <ac:inkMk id="15" creationId="{AD2FF1C6-F664-4749-B495-5C03A85664E8}"/>
          </ac:inkMkLst>
        </pc:inkChg>
        <pc:inkChg chg="add">
          <ac:chgData name="Cem Gülsan" userId="82ae7471b9d3e5b4" providerId="LiveId" clId="{F9F59E54-D7B0-4755-964B-9C426F75D99B}" dt="2021-07-06T00:30:43.748" v="611" actId="9405"/>
          <ac:inkMkLst>
            <pc:docMk/>
            <pc:sldMk cId="1790234430" sldId="264"/>
            <ac:inkMk id="85" creationId="{F0B77C77-552E-4B81-955E-A767BE84DFC3}"/>
          </ac:inkMkLst>
        </pc:inkChg>
        <pc:inkChg chg="add">
          <ac:chgData name="Cem Gülsan" userId="82ae7471b9d3e5b4" providerId="LiveId" clId="{F9F59E54-D7B0-4755-964B-9C426F75D99B}" dt="2021-07-06T00:30:44.749" v="612" actId="9405"/>
          <ac:inkMkLst>
            <pc:docMk/>
            <pc:sldMk cId="1790234430" sldId="264"/>
            <ac:inkMk id="86" creationId="{1043B6F2-6A01-40C3-BE69-FC36E2D2891D}"/>
          </ac:inkMkLst>
        </pc:inkChg>
        <pc:inkChg chg="add">
          <ac:chgData name="Cem Gülsan" userId="82ae7471b9d3e5b4" providerId="LiveId" clId="{F9F59E54-D7B0-4755-964B-9C426F75D99B}" dt="2021-07-06T00:30:45.344" v="613" actId="9405"/>
          <ac:inkMkLst>
            <pc:docMk/>
            <pc:sldMk cId="1790234430" sldId="264"/>
            <ac:inkMk id="87" creationId="{FB2DE74A-9347-4E54-A11F-29265287B5F1}"/>
          </ac:inkMkLst>
        </pc:inkChg>
        <pc:inkChg chg="add">
          <ac:chgData name="Cem Gülsan" userId="82ae7471b9d3e5b4" providerId="LiveId" clId="{F9F59E54-D7B0-4755-964B-9C426F75D99B}" dt="2021-07-06T00:30:45.964" v="614" actId="9405"/>
          <ac:inkMkLst>
            <pc:docMk/>
            <pc:sldMk cId="1790234430" sldId="264"/>
            <ac:inkMk id="88" creationId="{AE812687-15C9-44CA-8D77-E85217E80282}"/>
          </ac:inkMkLst>
        </pc:inkChg>
        <pc:inkChg chg="add">
          <ac:chgData name="Cem Gülsan" userId="82ae7471b9d3e5b4" providerId="LiveId" clId="{F9F59E54-D7B0-4755-964B-9C426F75D99B}" dt="2021-07-06T00:30:46.772" v="615" actId="9405"/>
          <ac:inkMkLst>
            <pc:docMk/>
            <pc:sldMk cId="1790234430" sldId="264"/>
            <ac:inkMk id="89" creationId="{FCCB86DF-2F38-4B68-AE27-63ED18ED939A}"/>
          </ac:inkMkLst>
        </pc:inkChg>
        <pc:inkChg chg="add">
          <ac:chgData name="Cem Gülsan" userId="82ae7471b9d3e5b4" providerId="LiveId" clId="{F9F59E54-D7B0-4755-964B-9C426F75D99B}" dt="2021-07-06T00:30:47.813" v="616" actId="9405"/>
          <ac:inkMkLst>
            <pc:docMk/>
            <pc:sldMk cId="1790234430" sldId="264"/>
            <ac:inkMk id="90" creationId="{F6E2FF21-BA28-4071-94C7-4DA630B6F008}"/>
          </ac:inkMkLst>
        </pc:inkChg>
        <pc:inkChg chg="add">
          <ac:chgData name="Cem Gülsan" userId="82ae7471b9d3e5b4" providerId="LiveId" clId="{F9F59E54-D7B0-4755-964B-9C426F75D99B}" dt="2021-07-06T00:30:48.408" v="617" actId="9405"/>
          <ac:inkMkLst>
            <pc:docMk/>
            <pc:sldMk cId="1790234430" sldId="264"/>
            <ac:inkMk id="91" creationId="{ECB5B281-F286-4FCE-A567-787824A7CFD1}"/>
          </ac:inkMkLst>
        </pc:inkChg>
        <pc:inkChg chg="add">
          <ac:chgData name="Cem Gülsan" userId="82ae7471b9d3e5b4" providerId="LiveId" clId="{F9F59E54-D7B0-4755-964B-9C426F75D99B}" dt="2021-07-06T00:30:49.076" v="618" actId="9405"/>
          <ac:inkMkLst>
            <pc:docMk/>
            <pc:sldMk cId="1790234430" sldId="264"/>
            <ac:inkMk id="92" creationId="{1844F929-B7D5-4B1E-BFE8-AFB08461DFE0}"/>
          </ac:inkMkLst>
        </pc:inkChg>
        <pc:inkChg chg="add">
          <ac:chgData name="Cem Gülsan" userId="82ae7471b9d3e5b4" providerId="LiveId" clId="{F9F59E54-D7B0-4755-964B-9C426F75D99B}" dt="2021-07-06T00:30:49.897" v="619" actId="9405"/>
          <ac:inkMkLst>
            <pc:docMk/>
            <pc:sldMk cId="1790234430" sldId="264"/>
            <ac:inkMk id="93" creationId="{C95D1A98-AEF4-49C7-BE18-EF5307D5F9DF}"/>
          </ac:inkMkLst>
        </pc:inkChg>
        <pc:inkChg chg="add mod">
          <ac:chgData name="Cem Gülsan" userId="82ae7471b9d3e5b4" providerId="LiveId" clId="{F9F59E54-D7B0-4755-964B-9C426F75D99B}" dt="2021-07-06T00:30:51.901" v="622"/>
          <ac:inkMkLst>
            <pc:docMk/>
            <pc:sldMk cId="1790234430" sldId="264"/>
            <ac:inkMk id="94" creationId="{3C33BFEC-6618-490E-88B0-788D440F7A0B}"/>
          </ac:inkMkLst>
        </pc:inkChg>
        <pc:inkChg chg="add mod">
          <ac:chgData name="Cem Gülsan" userId="82ae7471b9d3e5b4" providerId="LiveId" clId="{F9F59E54-D7B0-4755-964B-9C426F75D99B}" dt="2021-07-06T00:30:51.901" v="622"/>
          <ac:inkMkLst>
            <pc:docMk/>
            <pc:sldMk cId="1790234430" sldId="264"/>
            <ac:inkMk id="95" creationId="{CE5FDF77-CA96-41D7-B02C-7AB14C0F92F7}"/>
          </ac:inkMkLst>
        </pc:inkChg>
        <pc:inkChg chg="add">
          <ac:chgData name="Cem Gülsan" userId="82ae7471b9d3e5b4" providerId="LiveId" clId="{F9F59E54-D7B0-4755-964B-9C426F75D99B}" dt="2021-07-06T00:30:52.547" v="623" actId="9405"/>
          <ac:inkMkLst>
            <pc:docMk/>
            <pc:sldMk cId="1790234430" sldId="264"/>
            <ac:inkMk id="97" creationId="{883FAD20-9489-468C-BE91-2C764F4E2C41}"/>
          </ac:inkMkLst>
        </pc:inkChg>
        <pc:inkChg chg="add">
          <ac:chgData name="Cem Gülsan" userId="82ae7471b9d3e5b4" providerId="LiveId" clId="{F9F59E54-D7B0-4755-964B-9C426F75D99B}" dt="2021-07-06T00:30:53.168" v="624" actId="9405"/>
          <ac:inkMkLst>
            <pc:docMk/>
            <pc:sldMk cId="1790234430" sldId="264"/>
            <ac:inkMk id="98" creationId="{CC2821B9-686C-4E4B-ACF4-1778D9550AD4}"/>
          </ac:inkMkLst>
        </pc:inkChg>
        <pc:inkChg chg="add">
          <ac:chgData name="Cem Gülsan" userId="82ae7471b9d3e5b4" providerId="LiveId" clId="{F9F59E54-D7B0-4755-964B-9C426F75D99B}" dt="2021-07-06T00:30:54.047" v="625" actId="9405"/>
          <ac:inkMkLst>
            <pc:docMk/>
            <pc:sldMk cId="1790234430" sldId="264"/>
            <ac:inkMk id="99" creationId="{6B1100B2-28E9-452B-8362-9FBF5F2A4DC6}"/>
          </ac:inkMkLst>
        </pc:inkChg>
        <pc:inkChg chg="add">
          <ac:chgData name="Cem Gülsan" userId="82ae7471b9d3e5b4" providerId="LiveId" clId="{F9F59E54-D7B0-4755-964B-9C426F75D99B}" dt="2021-07-06T00:30:57.029" v="626" actId="9405"/>
          <ac:inkMkLst>
            <pc:docMk/>
            <pc:sldMk cId="1790234430" sldId="264"/>
            <ac:inkMk id="100" creationId="{8F686436-02E7-4B5A-87D1-EA7131A824E2}"/>
          </ac:inkMkLst>
        </pc:inkChg>
        <pc:inkChg chg="add">
          <ac:chgData name="Cem Gülsan" userId="82ae7471b9d3e5b4" providerId="LiveId" clId="{F9F59E54-D7B0-4755-964B-9C426F75D99B}" dt="2021-07-06T00:30:58.419" v="627" actId="9405"/>
          <ac:inkMkLst>
            <pc:docMk/>
            <pc:sldMk cId="1790234430" sldId="264"/>
            <ac:inkMk id="101" creationId="{7F471AF8-F165-4938-B110-B4BA1133E411}"/>
          </ac:inkMkLst>
        </pc:inkChg>
        <pc:inkChg chg="add">
          <ac:chgData name="Cem Gülsan" userId="82ae7471b9d3e5b4" providerId="LiveId" clId="{F9F59E54-D7B0-4755-964B-9C426F75D99B}" dt="2021-07-06T00:30:59.341" v="628" actId="9405"/>
          <ac:inkMkLst>
            <pc:docMk/>
            <pc:sldMk cId="1790234430" sldId="264"/>
            <ac:inkMk id="102" creationId="{920E67A7-E0BA-44EA-81DF-615A75907006}"/>
          </ac:inkMkLst>
        </pc:inkChg>
        <pc:inkChg chg="add">
          <ac:chgData name="Cem Gülsan" userId="82ae7471b9d3e5b4" providerId="LiveId" clId="{F9F59E54-D7B0-4755-964B-9C426F75D99B}" dt="2021-07-06T00:31:00.387" v="629" actId="9405"/>
          <ac:inkMkLst>
            <pc:docMk/>
            <pc:sldMk cId="1790234430" sldId="264"/>
            <ac:inkMk id="103" creationId="{B783E642-58F8-4591-A937-2F443D48E8F7}"/>
          </ac:inkMkLst>
        </pc:inkChg>
        <pc:inkChg chg="add del">
          <ac:chgData name="Cem Gülsan" userId="82ae7471b9d3e5b4" providerId="LiveId" clId="{F9F59E54-D7B0-4755-964B-9C426F75D99B}" dt="2021-07-06T00:31:16.334" v="637" actId="9405"/>
          <ac:inkMkLst>
            <pc:docMk/>
            <pc:sldMk cId="1790234430" sldId="264"/>
            <ac:inkMk id="104" creationId="{9EE866C6-6349-4BE6-B872-D4F81F1D1CC5}"/>
          </ac:inkMkLst>
        </pc:inkChg>
        <pc:inkChg chg="add del">
          <ac:chgData name="Cem Gülsan" userId="82ae7471b9d3e5b4" providerId="LiveId" clId="{F9F59E54-D7B0-4755-964B-9C426F75D99B}" dt="2021-07-06T00:31:16.178" v="636" actId="9405"/>
          <ac:inkMkLst>
            <pc:docMk/>
            <pc:sldMk cId="1790234430" sldId="264"/>
            <ac:inkMk id="105" creationId="{34AABCA4-EFEE-4B5D-8355-185375E543BC}"/>
          </ac:inkMkLst>
        </pc:inkChg>
        <pc:inkChg chg="add del">
          <ac:chgData name="Cem Gülsan" userId="82ae7471b9d3e5b4" providerId="LiveId" clId="{F9F59E54-D7B0-4755-964B-9C426F75D99B}" dt="2021-07-06T00:31:16.021" v="635" actId="9405"/>
          <ac:inkMkLst>
            <pc:docMk/>
            <pc:sldMk cId="1790234430" sldId="264"/>
            <ac:inkMk id="106" creationId="{3C2A3332-50B4-45D2-983E-C4735164BA81}"/>
          </ac:inkMkLst>
        </pc:inkChg>
        <pc:inkChg chg="add del">
          <ac:chgData name="Cem Gülsan" userId="82ae7471b9d3e5b4" providerId="LiveId" clId="{F9F59E54-D7B0-4755-964B-9C426F75D99B}" dt="2021-07-06T00:31:15.803" v="634" actId="9405"/>
          <ac:inkMkLst>
            <pc:docMk/>
            <pc:sldMk cId="1790234430" sldId="264"/>
            <ac:inkMk id="107" creationId="{7A28C7E3-1B86-4998-9DAA-F06751DD7930}"/>
          </ac:inkMkLst>
        </pc:inkChg>
        <pc:inkChg chg="add">
          <ac:chgData name="Cem Gülsan" userId="82ae7471b9d3e5b4" providerId="LiveId" clId="{F9F59E54-D7B0-4755-964B-9C426F75D99B}" dt="2021-07-06T00:31:18.937" v="638" actId="9405"/>
          <ac:inkMkLst>
            <pc:docMk/>
            <pc:sldMk cId="1790234430" sldId="264"/>
            <ac:inkMk id="108" creationId="{05C34D67-AF12-43BF-B26F-73F020C0BD9B}"/>
          </ac:inkMkLst>
        </pc:inkChg>
        <pc:inkChg chg="add">
          <ac:chgData name="Cem Gülsan" userId="82ae7471b9d3e5b4" providerId="LiveId" clId="{F9F59E54-D7B0-4755-964B-9C426F75D99B}" dt="2021-07-06T00:31:19.609" v="639" actId="9405"/>
          <ac:inkMkLst>
            <pc:docMk/>
            <pc:sldMk cId="1790234430" sldId="264"/>
            <ac:inkMk id="109" creationId="{B96036CA-20FA-46FF-8AE7-A9CEE3B42679}"/>
          </ac:inkMkLst>
        </pc:inkChg>
        <pc:inkChg chg="add">
          <ac:chgData name="Cem Gülsan" userId="82ae7471b9d3e5b4" providerId="LiveId" clId="{F9F59E54-D7B0-4755-964B-9C426F75D99B}" dt="2021-07-06T00:31:20.608" v="640" actId="9405"/>
          <ac:inkMkLst>
            <pc:docMk/>
            <pc:sldMk cId="1790234430" sldId="264"/>
            <ac:inkMk id="110" creationId="{C0C4AF09-61FE-4BC7-A09E-18A28AB0F35D}"/>
          </ac:inkMkLst>
        </pc:inkChg>
        <pc:inkChg chg="add">
          <ac:chgData name="Cem Gülsan" userId="82ae7471b9d3e5b4" providerId="LiveId" clId="{F9F59E54-D7B0-4755-964B-9C426F75D99B}" dt="2021-07-06T00:31:21.241" v="641" actId="9405"/>
          <ac:inkMkLst>
            <pc:docMk/>
            <pc:sldMk cId="1790234430" sldId="264"/>
            <ac:inkMk id="111" creationId="{C583AEB6-3845-4B7C-AB97-5D2EE620AF45}"/>
          </ac:inkMkLst>
        </pc:inkChg>
        <pc:inkChg chg="add">
          <ac:chgData name="Cem Gülsan" userId="82ae7471b9d3e5b4" providerId="LiveId" clId="{F9F59E54-D7B0-4755-964B-9C426F75D99B}" dt="2021-07-06T00:31:21.866" v="642" actId="9405"/>
          <ac:inkMkLst>
            <pc:docMk/>
            <pc:sldMk cId="1790234430" sldId="264"/>
            <ac:inkMk id="112" creationId="{8909F7A9-0877-4643-8BF7-7C84CB1C19C0}"/>
          </ac:inkMkLst>
        </pc:inkChg>
        <pc:inkChg chg="add">
          <ac:chgData name="Cem Gülsan" userId="82ae7471b9d3e5b4" providerId="LiveId" clId="{F9F59E54-D7B0-4755-964B-9C426F75D99B}" dt="2021-07-06T00:31:22.787" v="643" actId="9405"/>
          <ac:inkMkLst>
            <pc:docMk/>
            <pc:sldMk cId="1790234430" sldId="264"/>
            <ac:inkMk id="113" creationId="{8E46794E-8104-4037-AAC8-C17A53A486A2}"/>
          </ac:inkMkLst>
        </pc:inkChg>
        <pc:inkChg chg="add">
          <ac:chgData name="Cem Gülsan" userId="82ae7471b9d3e5b4" providerId="LiveId" clId="{F9F59E54-D7B0-4755-964B-9C426F75D99B}" dt="2021-07-06T00:31:23.412" v="644" actId="9405"/>
          <ac:inkMkLst>
            <pc:docMk/>
            <pc:sldMk cId="1790234430" sldId="264"/>
            <ac:inkMk id="114" creationId="{261784E5-7D80-474C-8470-93A3FC7ABB71}"/>
          </ac:inkMkLst>
        </pc:inkChg>
        <pc:inkChg chg="add">
          <ac:chgData name="Cem Gülsan" userId="82ae7471b9d3e5b4" providerId="LiveId" clId="{F9F59E54-D7B0-4755-964B-9C426F75D99B}" dt="2021-07-06T00:31:24.193" v="645" actId="9405"/>
          <ac:inkMkLst>
            <pc:docMk/>
            <pc:sldMk cId="1790234430" sldId="264"/>
            <ac:inkMk id="115" creationId="{40EA0395-00F0-4DD8-A763-D3F0EA5D3B68}"/>
          </ac:inkMkLst>
        </pc:inkChg>
        <pc:inkChg chg="add">
          <ac:chgData name="Cem Gülsan" userId="82ae7471b9d3e5b4" providerId="LiveId" clId="{F9F59E54-D7B0-4755-964B-9C426F75D99B}" dt="2021-07-06T00:31:25.178" v="646" actId="9405"/>
          <ac:inkMkLst>
            <pc:docMk/>
            <pc:sldMk cId="1790234430" sldId="264"/>
            <ac:inkMk id="116" creationId="{7DC80E8D-31F8-4E32-BDB3-0CF849C0710A}"/>
          </ac:inkMkLst>
        </pc:inkChg>
        <pc:inkChg chg="add">
          <ac:chgData name="Cem Gülsan" userId="82ae7471b9d3e5b4" providerId="LiveId" clId="{F9F59E54-D7B0-4755-964B-9C426F75D99B}" dt="2021-07-06T00:31:26.632" v="647" actId="9405"/>
          <ac:inkMkLst>
            <pc:docMk/>
            <pc:sldMk cId="1790234430" sldId="264"/>
            <ac:inkMk id="117" creationId="{7C9D95A3-3655-497B-809D-DC11F4E76EBB}"/>
          </ac:inkMkLst>
        </pc:inkChg>
        <pc:inkChg chg="add">
          <ac:chgData name="Cem Gülsan" userId="82ae7471b9d3e5b4" providerId="LiveId" clId="{F9F59E54-D7B0-4755-964B-9C426F75D99B}" dt="2021-07-06T00:31:27.340" v="648" actId="9405"/>
          <ac:inkMkLst>
            <pc:docMk/>
            <pc:sldMk cId="1790234430" sldId="264"/>
            <ac:inkMk id="118" creationId="{C2BE5B98-ED9C-48F4-9CF8-1A1FA5B1F027}"/>
          </ac:inkMkLst>
        </pc:inkChg>
        <pc:inkChg chg="add">
          <ac:chgData name="Cem Gülsan" userId="82ae7471b9d3e5b4" providerId="LiveId" clId="{F9F59E54-D7B0-4755-964B-9C426F75D99B}" dt="2021-07-06T00:31:28.011" v="649" actId="9405"/>
          <ac:inkMkLst>
            <pc:docMk/>
            <pc:sldMk cId="1790234430" sldId="264"/>
            <ac:inkMk id="119" creationId="{51FA5EA5-90C1-4ECD-AA99-C0B878C4347D}"/>
          </ac:inkMkLst>
        </pc:inkChg>
        <pc:inkChg chg="add">
          <ac:chgData name="Cem Gülsan" userId="82ae7471b9d3e5b4" providerId="LiveId" clId="{F9F59E54-D7B0-4755-964B-9C426F75D99B}" dt="2021-07-06T00:31:29.917" v="650" actId="9405"/>
          <ac:inkMkLst>
            <pc:docMk/>
            <pc:sldMk cId="1790234430" sldId="264"/>
            <ac:inkMk id="120" creationId="{A0DD684B-0B92-4050-844E-E846E4C24F71}"/>
          </ac:inkMkLst>
        </pc:inkChg>
        <pc:inkChg chg="add">
          <ac:chgData name="Cem Gülsan" userId="82ae7471b9d3e5b4" providerId="LiveId" clId="{F9F59E54-D7B0-4755-964B-9C426F75D99B}" dt="2021-07-06T00:31:30.776" v="651" actId="9405"/>
          <ac:inkMkLst>
            <pc:docMk/>
            <pc:sldMk cId="1790234430" sldId="264"/>
            <ac:inkMk id="121" creationId="{4826A62C-5807-48D6-948F-4B763C442008}"/>
          </ac:inkMkLst>
        </pc:inkChg>
        <pc:inkChg chg="add">
          <ac:chgData name="Cem Gülsan" userId="82ae7471b9d3e5b4" providerId="LiveId" clId="{F9F59E54-D7B0-4755-964B-9C426F75D99B}" dt="2021-07-06T00:31:31.604" v="652" actId="9405"/>
          <ac:inkMkLst>
            <pc:docMk/>
            <pc:sldMk cId="1790234430" sldId="264"/>
            <ac:inkMk id="122" creationId="{8146771C-3718-401B-B9AF-9BF25C2D873C}"/>
          </ac:inkMkLst>
        </pc:inkChg>
        <pc:inkChg chg="add">
          <ac:chgData name="Cem Gülsan" userId="82ae7471b9d3e5b4" providerId="LiveId" clId="{F9F59E54-D7B0-4755-964B-9C426F75D99B}" dt="2021-07-06T00:31:32.760" v="653" actId="9405"/>
          <ac:inkMkLst>
            <pc:docMk/>
            <pc:sldMk cId="1790234430" sldId="264"/>
            <ac:inkMk id="123" creationId="{B90A0D40-ECAF-4BB1-8F8B-2F0B6B99ABD0}"/>
          </ac:inkMkLst>
        </pc:inkChg>
        <pc:inkChg chg="add">
          <ac:chgData name="Cem Gülsan" userId="82ae7471b9d3e5b4" providerId="LiveId" clId="{F9F59E54-D7B0-4755-964B-9C426F75D99B}" dt="2021-07-06T00:31:44.518" v="654" actId="9405"/>
          <ac:inkMkLst>
            <pc:docMk/>
            <pc:sldMk cId="1790234430" sldId="264"/>
            <ac:inkMk id="124" creationId="{4A1F324D-FB83-4ED6-A8F1-2D7E2307F997}"/>
          </ac:inkMkLst>
        </pc:inkChg>
        <pc:inkChg chg="add">
          <ac:chgData name="Cem Gülsan" userId="82ae7471b9d3e5b4" providerId="LiveId" clId="{F9F59E54-D7B0-4755-964B-9C426F75D99B}" dt="2021-07-06T00:31:45.299" v="655" actId="9405"/>
          <ac:inkMkLst>
            <pc:docMk/>
            <pc:sldMk cId="1790234430" sldId="264"/>
            <ac:inkMk id="125" creationId="{E31EC2DA-2723-4DDE-A4FF-2C01B01FEAA9}"/>
          </ac:inkMkLst>
        </pc:inkChg>
        <pc:inkChg chg="add">
          <ac:chgData name="Cem Gülsan" userId="82ae7471b9d3e5b4" providerId="LiveId" clId="{F9F59E54-D7B0-4755-964B-9C426F75D99B}" dt="2021-07-06T00:31:46.748" v="656" actId="9405"/>
          <ac:inkMkLst>
            <pc:docMk/>
            <pc:sldMk cId="1790234430" sldId="264"/>
            <ac:inkMk id="126" creationId="{1A8AA9A5-6BC2-428B-8C21-756B66D90557}"/>
          </ac:inkMkLst>
        </pc:inkChg>
        <pc:inkChg chg="add">
          <ac:chgData name="Cem Gülsan" userId="82ae7471b9d3e5b4" providerId="LiveId" clId="{F9F59E54-D7B0-4755-964B-9C426F75D99B}" dt="2021-07-06T00:31:47.656" v="657" actId="9405"/>
          <ac:inkMkLst>
            <pc:docMk/>
            <pc:sldMk cId="1790234430" sldId="264"/>
            <ac:inkMk id="127" creationId="{34E8166C-9B81-4816-B9C4-BF03F452E00E}"/>
          </ac:inkMkLst>
        </pc:inkChg>
        <pc:inkChg chg="add">
          <ac:chgData name="Cem Gülsan" userId="82ae7471b9d3e5b4" providerId="LiveId" clId="{F9F59E54-D7B0-4755-964B-9C426F75D99B}" dt="2021-07-06T00:31:52.038" v="658" actId="9405"/>
          <ac:inkMkLst>
            <pc:docMk/>
            <pc:sldMk cId="1790234430" sldId="264"/>
            <ac:inkMk id="128" creationId="{987878EB-9C00-4DD1-BE79-BD761BDDA267}"/>
          </ac:inkMkLst>
        </pc:inkChg>
        <pc:inkChg chg="add">
          <ac:chgData name="Cem Gülsan" userId="82ae7471b9d3e5b4" providerId="LiveId" clId="{F9F59E54-D7B0-4755-964B-9C426F75D99B}" dt="2021-07-06T00:31:52.779" v="659" actId="9405"/>
          <ac:inkMkLst>
            <pc:docMk/>
            <pc:sldMk cId="1790234430" sldId="264"/>
            <ac:inkMk id="129" creationId="{06D5AE9C-8805-4798-80BF-91D2DAB164C8}"/>
          </ac:inkMkLst>
        </pc:inkChg>
        <pc:inkChg chg="add mod">
          <ac:chgData name="Cem Gülsan" userId="82ae7471b9d3e5b4" providerId="LiveId" clId="{F9F59E54-D7B0-4755-964B-9C426F75D99B}" dt="2021-07-06T00:31:56.373" v="663"/>
          <ac:inkMkLst>
            <pc:docMk/>
            <pc:sldMk cId="1790234430" sldId="264"/>
            <ac:inkMk id="130" creationId="{2A05BC8F-5E1D-4721-8BD8-FDABA49BC68F}"/>
          </ac:inkMkLst>
        </pc:inkChg>
        <pc:inkChg chg="add mod">
          <ac:chgData name="Cem Gülsan" userId="82ae7471b9d3e5b4" providerId="LiveId" clId="{F9F59E54-D7B0-4755-964B-9C426F75D99B}" dt="2021-07-06T00:31:56.373" v="663"/>
          <ac:inkMkLst>
            <pc:docMk/>
            <pc:sldMk cId="1790234430" sldId="264"/>
            <ac:inkMk id="131" creationId="{B03970DC-D4ED-43F7-B44D-F031AF6DDB23}"/>
          </ac:inkMkLst>
        </pc:inkChg>
        <pc:inkChg chg="add">
          <ac:chgData name="Cem Gülsan" userId="82ae7471b9d3e5b4" providerId="LiveId" clId="{F9F59E54-D7B0-4755-964B-9C426F75D99B}" dt="2021-07-06T00:31:55.375" v="662" actId="9405"/>
          <ac:inkMkLst>
            <pc:docMk/>
            <pc:sldMk cId="1790234430" sldId="264"/>
            <ac:inkMk id="132" creationId="{F8004D72-7838-46BD-B36A-F0B40F0FAE69}"/>
          </ac:inkMkLst>
        </pc:inkChg>
        <pc:inkChg chg="add">
          <ac:chgData name="Cem Gülsan" userId="82ae7471b9d3e5b4" providerId="LiveId" clId="{F9F59E54-D7B0-4755-964B-9C426F75D99B}" dt="2021-07-06T00:31:56.389" v="664" actId="9405"/>
          <ac:inkMkLst>
            <pc:docMk/>
            <pc:sldMk cId="1790234430" sldId="264"/>
            <ac:inkMk id="134" creationId="{4462C955-BE22-43B4-9449-05E1EF8471A7}"/>
          </ac:inkMkLst>
        </pc:inkChg>
        <pc:inkChg chg="add">
          <ac:chgData name="Cem Gülsan" userId="82ae7471b9d3e5b4" providerId="LiveId" clId="{F9F59E54-D7B0-4755-964B-9C426F75D99B}" dt="2021-07-06T00:31:57.556" v="665" actId="9405"/>
          <ac:inkMkLst>
            <pc:docMk/>
            <pc:sldMk cId="1790234430" sldId="264"/>
            <ac:inkMk id="135" creationId="{A329F504-D95E-4095-9C81-5165536E6826}"/>
          </ac:inkMkLst>
        </pc:inkChg>
        <pc:inkChg chg="add">
          <ac:chgData name="Cem Gülsan" userId="82ae7471b9d3e5b4" providerId="LiveId" clId="{F9F59E54-D7B0-4755-964B-9C426F75D99B}" dt="2021-07-06T00:31:58.364" v="666" actId="9405"/>
          <ac:inkMkLst>
            <pc:docMk/>
            <pc:sldMk cId="1790234430" sldId="264"/>
            <ac:inkMk id="136" creationId="{F5784DE8-CB42-48E5-AF6A-5A6E46A59856}"/>
          </ac:inkMkLst>
        </pc:inkChg>
        <pc:inkChg chg="add mod">
          <ac:chgData name="Cem Gülsan" userId="82ae7471b9d3e5b4" providerId="LiveId" clId="{F9F59E54-D7B0-4755-964B-9C426F75D99B}" dt="2021-07-06T00:32:03.342" v="673"/>
          <ac:inkMkLst>
            <pc:docMk/>
            <pc:sldMk cId="1790234430" sldId="264"/>
            <ac:inkMk id="137" creationId="{AA20AB9B-1CC0-4FA9-AA10-DC2DBCC97E17}"/>
          </ac:inkMkLst>
        </pc:inkChg>
        <pc:inkChg chg="add mod">
          <ac:chgData name="Cem Gülsan" userId="82ae7471b9d3e5b4" providerId="LiveId" clId="{F9F59E54-D7B0-4755-964B-9C426F75D99B}" dt="2021-07-06T00:32:03.342" v="673"/>
          <ac:inkMkLst>
            <pc:docMk/>
            <pc:sldMk cId="1790234430" sldId="264"/>
            <ac:inkMk id="138" creationId="{4362ECA4-F741-4D56-82D7-D2E2E718ADB1}"/>
          </ac:inkMkLst>
        </pc:inkChg>
        <pc:inkChg chg="add mod">
          <ac:chgData name="Cem Gülsan" userId="82ae7471b9d3e5b4" providerId="LiveId" clId="{F9F59E54-D7B0-4755-964B-9C426F75D99B}" dt="2021-07-06T00:32:03.342" v="673"/>
          <ac:inkMkLst>
            <pc:docMk/>
            <pc:sldMk cId="1790234430" sldId="264"/>
            <ac:inkMk id="139" creationId="{2642A42F-F041-4FD8-A52E-55042B3C0942}"/>
          </ac:inkMkLst>
        </pc:inkChg>
        <pc:inkChg chg="add mod">
          <ac:chgData name="Cem Gülsan" userId="82ae7471b9d3e5b4" providerId="LiveId" clId="{F9F59E54-D7B0-4755-964B-9C426F75D99B}" dt="2021-07-06T00:32:03.342" v="673"/>
          <ac:inkMkLst>
            <pc:docMk/>
            <pc:sldMk cId="1790234430" sldId="264"/>
            <ac:inkMk id="140" creationId="{5800959C-1E66-4052-8246-7949CBCA3B65}"/>
          </ac:inkMkLst>
        </pc:inkChg>
        <pc:inkChg chg="add">
          <ac:chgData name="Cem Gülsan" userId="82ae7471b9d3e5b4" providerId="LiveId" clId="{F9F59E54-D7B0-4755-964B-9C426F75D99B}" dt="2021-07-06T00:32:01.983" v="671" actId="9405"/>
          <ac:inkMkLst>
            <pc:docMk/>
            <pc:sldMk cId="1790234430" sldId="264"/>
            <ac:inkMk id="141" creationId="{5F258540-05A1-4064-9BFC-F5F4F4706C60}"/>
          </ac:inkMkLst>
        </pc:inkChg>
        <pc:inkChg chg="add">
          <ac:chgData name="Cem Gülsan" userId="82ae7471b9d3e5b4" providerId="LiveId" clId="{F9F59E54-D7B0-4755-964B-9C426F75D99B}" dt="2021-07-06T00:32:02.670" v="672" actId="9405"/>
          <ac:inkMkLst>
            <pc:docMk/>
            <pc:sldMk cId="1790234430" sldId="264"/>
            <ac:inkMk id="142" creationId="{0FB3B5D7-A1FC-4C1F-9F55-F9FB21BC8F31}"/>
          </ac:inkMkLst>
        </pc:inkChg>
        <pc:inkChg chg="add">
          <ac:chgData name="Cem Gülsan" userId="82ae7471b9d3e5b4" providerId="LiveId" clId="{F9F59E54-D7B0-4755-964B-9C426F75D99B}" dt="2021-07-06T00:32:04.888" v="674" actId="9405"/>
          <ac:inkMkLst>
            <pc:docMk/>
            <pc:sldMk cId="1790234430" sldId="264"/>
            <ac:inkMk id="145" creationId="{93C716AA-7C02-4944-A3E5-FC5922CF786E}"/>
          </ac:inkMkLst>
        </pc:inkChg>
        <pc:inkChg chg="add">
          <ac:chgData name="Cem Gülsan" userId="82ae7471b9d3e5b4" providerId="LiveId" clId="{F9F59E54-D7B0-4755-964B-9C426F75D99B}" dt="2021-07-06T00:32:05.732" v="675" actId="9405"/>
          <ac:inkMkLst>
            <pc:docMk/>
            <pc:sldMk cId="1790234430" sldId="264"/>
            <ac:inkMk id="146" creationId="{2DF26B7C-049D-4ED0-9FBC-15AA23742393}"/>
          </ac:inkMkLst>
        </pc:inkChg>
        <pc:inkChg chg="add">
          <ac:chgData name="Cem Gülsan" userId="82ae7471b9d3e5b4" providerId="LiveId" clId="{F9F59E54-D7B0-4755-964B-9C426F75D99B}" dt="2021-07-06T00:32:07.154" v="676" actId="9405"/>
          <ac:inkMkLst>
            <pc:docMk/>
            <pc:sldMk cId="1790234430" sldId="264"/>
            <ac:inkMk id="147" creationId="{DFB927AB-E59E-41A7-9C74-A075BA779235}"/>
          </ac:inkMkLst>
        </pc:inkChg>
        <pc:inkChg chg="add">
          <ac:chgData name="Cem Gülsan" userId="82ae7471b9d3e5b4" providerId="LiveId" clId="{F9F59E54-D7B0-4755-964B-9C426F75D99B}" dt="2021-07-06T00:32:07.919" v="677" actId="9405"/>
          <ac:inkMkLst>
            <pc:docMk/>
            <pc:sldMk cId="1790234430" sldId="264"/>
            <ac:inkMk id="148" creationId="{9CDCE0E7-3F52-439D-85E6-1C6743C4ED35}"/>
          </ac:inkMkLst>
        </pc:inkChg>
        <pc:inkChg chg="add">
          <ac:chgData name="Cem Gülsan" userId="82ae7471b9d3e5b4" providerId="LiveId" clId="{F9F59E54-D7B0-4755-964B-9C426F75D99B}" dt="2021-07-06T00:32:08.653" v="678" actId="9405"/>
          <ac:inkMkLst>
            <pc:docMk/>
            <pc:sldMk cId="1790234430" sldId="264"/>
            <ac:inkMk id="149" creationId="{84ECDE16-9C62-4BF0-9F13-1F366F7D13C1}"/>
          </ac:inkMkLst>
        </pc:inkChg>
        <pc:inkChg chg="add">
          <ac:chgData name="Cem Gülsan" userId="82ae7471b9d3e5b4" providerId="LiveId" clId="{F9F59E54-D7B0-4755-964B-9C426F75D99B}" dt="2021-07-06T00:32:09.606" v="679" actId="9405"/>
          <ac:inkMkLst>
            <pc:docMk/>
            <pc:sldMk cId="1790234430" sldId="264"/>
            <ac:inkMk id="150" creationId="{E0DC22D3-3396-4472-B07B-E0018AD9C476}"/>
          </ac:inkMkLst>
        </pc:inkChg>
        <pc:inkChg chg="add">
          <ac:chgData name="Cem Gülsan" userId="82ae7471b9d3e5b4" providerId="LiveId" clId="{F9F59E54-D7B0-4755-964B-9C426F75D99B}" dt="2021-07-06T00:32:11.765" v="680" actId="9405"/>
          <ac:inkMkLst>
            <pc:docMk/>
            <pc:sldMk cId="1790234430" sldId="264"/>
            <ac:inkMk id="151" creationId="{74213A12-E661-4136-BCF8-EC33C590B523}"/>
          </ac:inkMkLst>
        </pc:inkChg>
        <pc:inkChg chg="add">
          <ac:chgData name="Cem Gülsan" userId="82ae7471b9d3e5b4" providerId="LiveId" clId="{F9F59E54-D7B0-4755-964B-9C426F75D99B}" dt="2021-07-06T00:32:12.506" v="681" actId="9405"/>
          <ac:inkMkLst>
            <pc:docMk/>
            <pc:sldMk cId="1790234430" sldId="264"/>
            <ac:inkMk id="152" creationId="{478ABAFA-ABA8-4704-9BFC-84F856A24E89}"/>
          </ac:inkMkLst>
        </pc:inkChg>
        <pc:inkChg chg="add">
          <ac:chgData name="Cem Gülsan" userId="82ae7471b9d3e5b4" providerId="LiveId" clId="{F9F59E54-D7B0-4755-964B-9C426F75D99B}" dt="2021-07-06T00:32:13.462" v="682" actId="9405"/>
          <ac:inkMkLst>
            <pc:docMk/>
            <pc:sldMk cId="1790234430" sldId="264"/>
            <ac:inkMk id="153" creationId="{6F208E0C-4C95-4D7F-BF6B-A23AC53F7DEB}"/>
          </ac:inkMkLst>
        </pc:inkChg>
        <pc:inkChg chg="add">
          <ac:chgData name="Cem Gülsan" userId="82ae7471b9d3e5b4" providerId="LiveId" clId="{F9F59E54-D7B0-4755-964B-9C426F75D99B}" dt="2021-07-06T00:32:14.130" v="683" actId="9405"/>
          <ac:inkMkLst>
            <pc:docMk/>
            <pc:sldMk cId="1790234430" sldId="264"/>
            <ac:inkMk id="154" creationId="{94065DE7-2268-4295-9B35-3576B2ADDC02}"/>
          </ac:inkMkLst>
        </pc:inkChg>
        <pc:inkChg chg="add">
          <ac:chgData name="Cem Gülsan" userId="82ae7471b9d3e5b4" providerId="LiveId" clId="{F9F59E54-D7B0-4755-964B-9C426F75D99B}" dt="2021-07-06T00:32:14.926" v="684" actId="9405"/>
          <ac:inkMkLst>
            <pc:docMk/>
            <pc:sldMk cId="1790234430" sldId="264"/>
            <ac:inkMk id="155" creationId="{58E759BD-F19E-42AB-83EB-EF16EDFF7DB8}"/>
          </ac:inkMkLst>
        </pc:inkChg>
        <pc:inkChg chg="add">
          <ac:chgData name="Cem Gülsan" userId="82ae7471b9d3e5b4" providerId="LiveId" clId="{F9F59E54-D7B0-4755-964B-9C426F75D99B}" dt="2021-07-06T00:32:15.882" v="685" actId="9405"/>
          <ac:inkMkLst>
            <pc:docMk/>
            <pc:sldMk cId="1790234430" sldId="264"/>
            <ac:inkMk id="156" creationId="{C8DB5F73-8359-4759-8F9B-04D081FA8BD8}"/>
          </ac:inkMkLst>
        </pc:inkChg>
        <pc:inkChg chg="add">
          <ac:chgData name="Cem Gülsan" userId="82ae7471b9d3e5b4" providerId="LiveId" clId="{F9F59E54-D7B0-4755-964B-9C426F75D99B}" dt="2021-07-06T00:32:16.827" v="686" actId="9405"/>
          <ac:inkMkLst>
            <pc:docMk/>
            <pc:sldMk cId="1790234430" sldId="264"/>
            <ac:inkMk id="157" creationId="{F84056BB-E4F1-485C-A6C5-C432D0289158}"/>
          </ac:inkMkLst>
        </pc:inkChg>
        <pc:inkChg chg="add">
          <ac:chgData name="Cem Gülsan" userId="82ae7471b9d3e5b4" providerId="LiveId" clId="{F9F59E54-D7B0-4755-964B-9C426F75D99B}" dt="2021-07-06T00:32:17.505" v="687" actId="9405"/>
          <ac:inkMkLst>
            <pc:docMk/>
            <pc:sldMk cId="1790234430" sldId="264"/>
            <ac:inkMk id="158" creationId="{4B63B0AC-5AE0-4E66-862C-2D725E9A19C2}"/>
          </ac:inkMkLst>
        </pc:inkChg>
        <pc:inkChg chg="mod">
          <ac:chgData name="Cem Gülsan" userId="82ae7471b9d3e5b4" providerId="LiveId" clId="{F9F59E54-D7B0-4755-964B-9C426F75D99B}" dt="2021-07-06T00:34:31.877" v="688"/>
          <ac:inkMkLst>
            <pc:docMk/>
            <pc:sldMk cId="1790234430" sldId="264"/>
            <ac:inkMk id="160" creationId="{500B51AB-7A2B-43BD-8127-FA8CAE7761C1}"/>
          </ac:inkMkLst>
        </pc:inkChg>
        <pc:inkChg chg="mod">
          <ac:chgData name="Cem Gülsan" userId="82ae7471b9d3e5b4" providerId="LiveId" clId="{F9F59E54-D7B0-4755-964B-9C426F75D99B}" dt="2021-07-06T00:34:31.877" v="688"/>
          <ac:inkMkLst>
            <pc:docMk/>
            <pc:sldMk cId="1790234430" sldId="264"/>
            <ac:inkMk id="161" creationId="{D3199B6C-DE06-4B05-9172-9B5838995262}"/>
          </ac:inkMkLst>
        </pc:inkChg>
        <pc:inkChg chg="mod">
          <ac:chgData name="Cem Gülsan" userId="82ae7471b9d3e5b4" providerId="LiveId" clId="{F9F59E54-D7B0-4755-964B-9C426F75D99B}" dt="2021-07-06T00:34:31.877" v="688"/>
          <ac:inkMkLst>
            <pc:docMk/>
            <pc:sldMk cId="1790234430" sldId="264"/>
            <ac:inkMk id="162" creationId="{C06B3DE3-9FD3-4A0F-9BFD-2B8E08E87765}"/>
          </ac:inkMkLst>
        </pc:inkChg>
        <pc:inkChg chg="mod">
          <ac:chgData name="Cem Gülsan" userId="82ae7471b9d3e5b4" providerId="LiveId" clId="{F9F59E54-D7B0-4755-964B-9C426F75D99B}" dt="2021-07-06T00:34:31.877" v="688"/>
          <ac:inkMkLst>
            <pc:docMk/>
            <pc:sldMk cId="1790234430" sldId="264"/>
            <ac:inkMk id="163" creationId="{DEB0C073-8D43-40C3-8D5A-D49F1C16AAAB}"/>
          </ac:inkMkLst>
        </pc:inkChg>
        <pc:inkChg chg="mod">
          <ac:chgData name="Cem Gülsan" userId="82ae7471b9d3e5b4" providerId="LiveId" clId="{F9F59E54-D7B0-4755-964B-9C426F75D99B}" dt="2021-07-06T00:34:31.877" v="688"/>
          <ac:inkMkLst>
            <pc:docMk/>
            <pc:sldMk cId="1790234430" sldId="264"/>
            <ac:inkMk id="164" creationId="{279E8A68-448E-4687-AD9F-0EE8AEA0525C}"/>
          </ac:inkMkLst>
        </pc:inkChg>
        <pc:inkChg chg="mod">
          <ac:chgData name="Cem Gülsan" userId="82ae7471b9d3e5b4" providerId="LiveId" clId="{F9F59E54-D7B0-4755-964B-9C426F75D99B}" dt="2021-07-06T00:34:31.877" v="688"/>
          <ac:inkMkLst>
            <pc:docMk/>
            <pc:sldMk cId="1790234430" sldId="264"/>
            <ac:inkMk id="165" creationId="{22B73FC0-5D3D-4025-A2F2-B8188E7788C9}"/>
          </ac:inkMkLst>
        </pc:inkChg>
        <pc:inkChg chg="mod">
          <ac:chgData name="Cem Gülsan" userId="82ae7471b9d3e5b4" providerId="LiveId" clId="{F9F59E54-D7B0-4755-964B-9C426F75D99B}" dt="2021-07-06T00:34:31.877" v="688"/>
          <ac:inkMkLst>
            <pc:docMk/>
            <pc:sldMk cId="1790234430" sldId="264"/>
            <ac:inkMk id="167" creationId="{159091D8-1A87-4A6E-B47B-80C539369322}"/>
          </ac:inkMkLst>
        </pc:inkChg>
        <pc:inkChg chg="mod">
          <ac:chgData name="Cem Gülsan" userId="82ae7471b9d3e5b4" providerId="LiveId" clId="{F9F59E54-D7B0-4755-964B-9C426F75D99B}" dt="2021-07-06T00:34:31.877" v="688"/>
          <ac:inkMkLst>
            <pc:docMk/>
            <pc:sldMk cId="1790234430" sldId="264"/>
            <ac:inkMk id="168" creationId="{16FDB77D-1876-40FB-95EC-FC8EC3C54FD8}"/>
          </ac:inkMkLst>
        </pc:inkChg>
        <pc:inkChg chg="mod">
          <ac:chgData name="Cem Gülsan" userId="82ae7471b9d3e5b4" providerId="LiveId" clId="{F9F59E54-D7B0-4755-964B-9C426F75D99B}" dt="2021-07-06T00:34:31.877" v="688"/>
          <ac:inkMkLst>
            <pc:docMk/>
            <pc:sldMk cId="1790234430" sldId="264"/>
            <ac:inkMk id="169" creationId="{C30EE668-583E-4A31-84F4-916C122BB065}"/>
          </ac:inkMkLst>
        </pc:inkChg>
        <pc:inkChg chg="mod">
          <ac:chgData name="Cem Gülsan" userId="82ae7471b9d3e5b4" providerId="LiveId" clId="{F9F59E54-D7B0-4755-964B-9C426F75D99B}" dt="2021-07-06T00:34:31.877" v="688"/>
          <ac:inkMkLst>
            <pc:docMk/>
            <pc:sldMk cId="1790234430" sldId="264"/>
            <ac:inkMk id="170" creationId="{C6AEF851-2E25-428B-A692-F1B7B16872A9}"/>
          </ac:inkMkLst>
        </pc:inkChg>
        <pc:inkChg chg="mod">
          <ac:chgData name="Cem Gülsan" userId="82ae7471b9d3e5b4" providerId="LiveId" clId="{F9F59E54-D7B0-4755-964B-9C426F75D99B}" dt="2021-07-06T00:34:31.877" v="688"/>
          <ac:inkMkLst>
            <pc:docMk/>
            <pc:sldMk cId="1790234430" sldId="264"/>
            <ac:inkMk id="171" creationId="{12DB39BB-AECC-4624-9ABE-409DBCA3A427}"/>
          </ac:inkMkLst>
        </pc:inkChg>
        <pc:inkChg chg="mod">
          <ac:chgData name="Cem Gülsan" userId="82ae7471b9d3e5b4" providerId="LiveId" clId="{F9F59E54-D7B0-4755-964B-9C426F75D99B}" dt="2021-07-06T00:34:31.877" v="688"/>
          <ac:inkMkLst>
            <pc:docMk/>
            <pc:sldMk cId="1790234430" sldId="264"/>
            <ac:inkMk id="172" creationId="{3694989E-1E64-46BC-8365-FD6A3B7AA3D8}"/>
          </ac:inkMkLst>
        </pc:inkChg>
        <pc:inkChg chg="mod">
          <ac:chgData name="Cem Gülsan" userId="82ae7471b9d3e5b4" providerId="LiveId" clId="{F9F59E54-D7B0-4755-964B-9C426F75D99B}" dt="2021-07-06T00:34:31.877" v="688"/>
          <ac:inkMkLst>
            <pc:docMk/>
            <pc:sldMk cId="1790234430" sldId="264"/>
            <ac:inkMk id="173" creationId="{B08EBF8C-598D-46C1-8A9E-70EDB189D8BC}"/>
          </ac:inkMkLst>
        </pc:inkChg>
        <pc:inkChg chg="mod">
          <ac:chgData name="Cem Gülsan" userId="82ae7471b9d3e5b4" providerId="LiveId" clId="{F9F59E54-D7B0-4755-964B-9C426F75D99B}" dt="2021-07-06T00:34:31.877" v="688"/>
          <ac:inkMkLst>
            <pc:docMk/>
            <pc:sldMk cId="1790234430" sldId="264"/>
            <ac:inkMk id="174" creationId="{C5598A09-7B0B-40EE-A60F-2B4A8E56F25E}"/>
          </ac:inkMkLst>
        </pc:inkChg>
        <pc:inkChg chg="mod">
          <ac:chgData name="Cem Gülsan" userId="82ae7471b9d3e5b4" providerId="LiveId" clId="{F9F59E54-D7B0-4755-964B-9C426F75D99B}" dt="2021-07-06T00:34:31.877" v="688"/>
          <ac:inkMkLst>
            <pc:docMk/>
            <pc:sldMk cId="1790234430" sldId="264"/>
            <ac:inkMk id="175" creationId="{5AD8BC9A-ACFC-4F0F-AB26-F01767973BB5}"/>
          </ac:inkMkLst>
        </pc:inkChg>
        <pc:inkChg chg="mod">
          <ac:chgData name="Cem Gülsan" userId="82ae7471b9d3e5b4" providerId="LiveId" clId="{F9F59E54-D7B0-4755-964B-9C426F75D99B}" dt="2021-07-06T00:34:31.877" v="688"/>
          <ac:inkMkLst>
            <pc:docMk/>
            <pc:sldMk cId="1790234430" sldId="264"/>
            <ac:inkMk id="176" creationId="{AAB91C06-4C42-4461-BBE0-70D07FD70904}"/>
          </ac:inkMkLst>
        </pc:inkChg>
        <pc:inkChg chg="mod">
          <ac:chgData name="Cem Gülsan" userId="82ae7471b9d3e5b4" providerId="LiveId" clId="{F9F59E54-D7B0-4755-964B-9C426F75D99B}" dt="2021-07-06T00:34:31.877" v="688"/>
          <ac:inkMkLst>
            <pc:docMk/>
            <pc:sldMk cId="1790234430" sldId="264"/>
            <ac:inkMk id="177" creationId="{1E605823-2723-44E1-AD2F-5906D52448BA}"/>
          </ac:inkMkLst>
        </pc:inkChg>
        <pc:inkChg chg="mod">
          <ac:chgData name="Cem Gülsan" userId="82ae7471b9d3e5b4" providerId="LiveId" clId="{F9F59E54-D7B0-4755-964B-9C426F75D99B}" dt="2021-07-06T00:34:31.877" v="688"/>
          <ac:inkMkLst>
            <pc:docMk/>
            <pc:sldMk cId="1790234430" sldId="264"/>
            <ac:inkMk id="178" creationId="{723A39ED-8C33-4F7B-B22E-5B1818A8AA00}"/>
          </ac:inkMkLst>
        </pc:inkChg>
        <pc:inkChg chg="mod">
          <ac:chgData name="Cem Gülsan" userId="82ae7471b9d3e5b4" providerId="LiveId" clId="{F9F59E54-D7B0-4755-964B-9C426F75D99B}" dt="2021-07-06T00:34:31.877" v="688"/>
          <ac:inkMkLst>
            <pc:docMk/>
            <pc:sldMk cId="1790234430" sldId="264"/>
            <ac:inkMk id="179" creationId="{43298616-9ABF-4EA5-A6BC-3D56E37DC93F}"/>
          </ac:inkMkLst>
        </pc:inkChg>
      </pc:sldChg>
      <pc:sldChg chg="addSp delSp modSp new mod">
        <pc:chgData name="Cem Gülsan" userId="82ae7471b9d3e5b4" providerId="LiveId" clId="{F9F59E54-D7B0-4755-964B-9C426F75D99B}" dt="2021-07-06T00:42:56.105" v="869"/>
        <pc:sldMkLst>
          <pc:docMk/>
          <pc:sldMk cId="3910257124" sldId="265"/>
        </pc:sldMkLst>
        <pc:spChg chg="del">
          <ac:chgData name="Cem Gülsan" userId="82ae7471b9d3e5b4" providerId="LiveId" clId="{F9F59E54-D7B0-4755-964B-9C426F75D99B}" dt="2021-07-06T00:34:49" v="691" actId="478"/>
          <ac:spMkLst>
            <pc:docMk/>
            <pc:sldMk cId="3910257124" sldId="265"/>
            <ac:spMk id="2" creationId="{657D9A72-D692-4B0B-8E60-A26FD3F76B72}"/>
          </ac:spMkLst>
        </pc:spChg>
        <pc:spChg chg="del">
          <ac:chgData name="Cem Gülsan" userId="82ae7471b9d3e5b4" providerId="LiveId" clId="{F9F59E54-D7B0-4755-964B-9C426F75D99B}" dt="2021-07-06T00:34:49" v="691" actId="478"/>
          <ac:spMkLst>
            <pc:docMk/>
            <pc:sldMk cId="3910257124" sldId="265"/>
            <ac:spMk id="3" creationId="{57116AAA-EB8C-44A3-A3DE-8B8F4CA75452}"/>
          </ac:spMkLst>
        </pc:spChg>
        <pc:grpChg chg="add del mod">
          <ac:chgData name="Cem Gülsan" userId="82ae7471b9d3e5b4" providerId="LiveId" clId="{F9F59E54-D7B0-4755-964B-9C426F75D99B}" dt="2021-07-06T00:38:16.795" v="769" actId="478"/>
          <ac:grpSpMkLst>
            <pc:docMk/>
            <pc:sldMk cId="3910257124" sldId="265"/>
            <ac:grpSpMk id="4" creationId="{2E9CE2D0-2A5A-4CAB-AF35-587C605A073E}"/>
          </ac:grpSpMkLst>
        </pc:grpChg>
        <pc:grpChg chg="add del mod">
          <ac:chgData name="Cem Gülsan" userId="82ae7471b9d3e5b4" providerId="LiveId" clId="{F9F59E54-D7B0-4755-964B-9C426F75D99B}" dt="2021-07-06T00:38:16.795" v="769" actId="478"/>
          <ac:grpSpMkLst>
            <pc:docMk/>
            <pc:sldMk cId="3910257124" sldId="265"/>
            <ac:grpSpMk id="11" creationId="{98854BCC-2B58-44A0-A0F6-ED77A86BE08E}"/>
          </ac:grpSpMkLst>
        </pc:grpChg>
        <pc:grpChg chg="del mod">
          <ac:chgData name="Cem Gülsan" userId="82ae7471b9d3e5b4" providerId="LiveId" clId="{F9F59E54-D7B0-4755-964B-9C426F75D99B}" dt="2021-07-06T00:35:55.416" v="710"/>
          <ac:grpSpMkLst>
            <pc:docMk/>
            <pc:sldMk cId="3910257124" sldId="265"/>
            <ac:grpSpMk id="34" creationId="{FCDD4C4B-66C7-4CF8-9463-FBD2E84FED15}"/>
          </ac:grpSpMkLst>
        </pc:grpChg>
        <pc:grpChg chg="del mod">
          <ac:chgData name="Cem Gülsan" userId="82ae7471b9d3e5b4" providerId="LiveId" clId="{F9F59E54-D7B0-4755-964B-9C426F75D99B}" dt="2021-07-06T00:38:16.795" v="769" actId="478"/>
          <ac:grpSpMkLst>
            <pc:docMk/>
            <pc:sldMk cId="3910257124" sldId="265"/>
            <ac:grpSpMk id="38" creationId="{A0F4A39E-C8F6-4B83-B7C5-FD69826A0BC3}"/>
          </ac:grpSpMkLst>
        </pc:grpChg>
        <pc:grpChg chg="del mod">
          <ac:chgData name="Cem Gülsan" userId="82ae7471b9d3e5b4" providerId="LiveId" clId="{F9F59E54-D7B0-4755-964B-9C426F75D99B}" dt="2021-07-06T00:38:16.795" v="769" actId="478"/>
          <ac:grpSpMkLst>
            <pc:docMk/>
            <pc:sldMk cId="3910257124" sldId="265"/>
            <ac:grpSpMk id="42" creationId="{C0EA1909-0A70-4AB2-A179-BD84ED33CCC4}"/>
          </ac:grpSpMkLst>
        </pc:grpChg>
        <pc:grpChg chg="add del mod">
          <ac:chgData name="Cem Gülsan" userId="82ae7471b9d3e5b4" providerId="LiveId" clId="{F9F59E54-D7B0-4755-964B-9C426F75D99B}" dt="2021-07-06T00:38:08.428" v="762"/>
          <ac:grpSpMkLst>
            <pc:docMk/>
            <pc:sldMk cId="3910257124" sldId="265"/>
            <ac:grpSpMk id="45" creationId="{0CB7EC06-1A0D-40E0-BF82-A8124A731EDE}"/>
          </ac:grpSpMkLst>
        </pc:grpChg>
        <pc:grpChg chg="add del mod">
          <ac:chgData name="Cem Gülsan" userId="82ae7471b9d3e5b4" providerId="LiveId" clId="{F9F59E54-D7B0-4755-964B-9C426F75D99B}" dt="2021-07-06T00:38:08.428" v="762"/>
          <ac:grpSpMkLst>
            <pc:docMk/>
            <pc:sldMk cId="3910257124" sldId="265"/>
            <ac:grpSpMk id="52" creationId="{C999666E-E055-4009-A437-60019AA4B6B8}"/>
          </ac:grpSpMkLst>
        </pc:grpChg>
        <pc:grpChg chg="mod">
          <ac:chgData name="Cem Gülsan" userId="82ae7471b9d3e5b4" providerId="LiveId" clId="{F9F59E54-D7B0-4755-964B-9C426F75D99B}" dt="2021-07-06T00:37:20.109" v="729"/>
          <ac:grpSpMkLst>
            <pc:docMk/>
            <pc:sldMk cId="3910257124" sldId="265"/>
            <ac:grpSpMk id="53" creationId="{586B345E-6C3C-490E-8CF9-049E60D21D2E}"/>
          </ac:grpSpMkLst>
        </pc:grpChg>
        <pc:grpChg chg="mod">
          <ac:chgData name="Cem Gülsan" userId="82ae7471b9d3e5b4" providerId="LiveId" clId="{F9F59E54-D7B0-4755-964B-9C426F75D99B}" dt="2021-07-06T00:37:20.109" v="729"/>
          <ac:grpSpMkLst>
            <pc:docMk/>
            <pc:sldMk cId="3910257124" sldId="265"/>
            <ac:grpSpMk id="54" creationId="{63625FFE-5F7A-4531-8E41-97BF733A1D35}"/>
          </ac:grpSpMkLst>
        </pc:grpChg>
        <pc:grpChg chg="add del mod">
          <ac:chgData name="Cem Gülsan" userId="82ae7471b9d3e5b4" providerId="LiveId" clId="{F9F59E54-D7B0-4755-964B-9C426F75D99B}" dt="2021-07-06T00:38:08.428" v="762"/>
          <ac:grpSpMkLst>
            <pc:docMk/>
            <pc:sldMk cId="3910257124" sldId="265"/>
            <ac:grpSpMk id="66" creationId="{47A07EA2-4507-41B3-AF69-94DC6F8E20F7}"/>
          </ac:grpSpMkLst>
        </pc:grpChg>
        <pc:grpChg chg="mod">
          <ac:chgData name="Cem Gülsan" userId="82ae7471b9d3e5b4" providerId="LiveId" clId="{F9F59E54-D7B0-4755-964B-9C426F75D99B}" dt="2021-07-06T00:38:07.989" v="759"/>
          <ac:grpSpMkLst>
            <pc:docMk/>
            <pc:sldMk cId="3910257124" sldId="265"/>
            <ac:grpSpMk id="75" creationId="{9E1D271C-3831-4C56-B6BD-00E8F3FC41EA}"/>
          </ac:grpSpMkLst>
        </pc:grpChg>
        <pc:grpChg chg="mod">
          <ac:chgData name="Cem Gülsan" userId="82ae7471b9d3e5b4" providerId="LiveId" clId="{F9F59E54-D7B0-4755-964B-9C426F75D99B}" dt="2021-07-06T00:38:05.094" v="755"/>
          <ac:grpSpMkLst>
            <pc:docMk/>
            <pc:sldMk cId="3910257124" sldId="265"/>
            <ac:grpSpMk id="79" creationId="{DA12F4F0-24D4-4F85-82CD-C818CF0FE1E6}"/>
          </ac:grpSpMkLst>
        </pc:grpChg>
        <pc:grpChg chg="mod">
          <ac:chgData name="Cem Gülsan" userId="82ae7471b9d3e5b4" providerId="LiveId" clId="{F9F59E54-D7B0-4755-964B-9C426F75D99B}" dt="2021-07-06T00:38:04.188" v="748"/>
          <ac:grpSpMkLst>
            <pc:docMk/>
            <pc:sldMk cId="3910257124" sldId="265"/>
            <ac:grpSpMk id="86" creationId="{EA7BA07C-F5DC-4415-9BB9-DA763A85AE10}"/>
          </ac:grpSpMkLst>
        </pc:grpChg>
        <pc:grpChg chg="mod">
          <ac:chgData name="Cem Gülsan" userId="82ae7471b9d3e5b4" providerId="LiveId" clId="{F9F59E54-D7B0-4755-964B-9C426F75D99B}" dt="2021-07-06T00:38:04.188" v="748"/>
          <ac:grpSpMkLst>
            <pc:docMk/>
            <pc:sldMk cId="3910257124" sldId="265"/>
            <ac:grpSpMk id="87" creationId="{AD7E1116-EE53-4102-9545-26EF26ACF32A}"/>
          </ac:grpSpMkLst>
        </pc:grpChg>
        <pc:grpChg chg="add mod">
          <ac:chgData name="Cem Gülsan" userId="82ae7471b9d3e5b4" providerId="LiveId" clId="{F9F59E54-D7B0-4755-964B-9C426F75D99B}" dt="2021-07-06T00:38:26.576" v="772"/>
          <ac:grpSpMkLst>
            <pc:docMk/>
            <pc:sldMk cId="3910257124" sldId="265"/>
            <ac:grpSpMk id="88" creationId="{5BDC1618-66B7-46F7-8C03-F3227D15BC3E}"/>
          </ac:grpSpMkLst>
        </pc:grpChg>
        <pc:grpChg chg="add mod">
          <ac:chgData name="Cem Gülsan" userId="82ae7471b9d3e5b4" providerId="LiveId" clId="{F9F59E54-D7B0-4755-964B-9C426F75D99B}" dt="2021-07-06T00:38:26.576" v="772"/>
          <ac:grpSpMkLst>
            <pc:docMk/>
            <pc:sldMk cId="3910257124" sldId="265"/>
            <ac:grpSpMk id="95" creationId="{C972144D-5CCD-4285-9BAC-1CFA33595073}"/>
          </ac:grpSpMkLst>
        </pc:grpChg>
        <pc:grpChg chg="mod">
          <ac:chgData name="Cem Gülsan" userId="82ae7471b9d3e5b4" providerId="LiveId" clId="{F9F59E54-D7B0-4755-964B-9C426F75D99B}" dt="2021-07-06T00:38:35.985" v="776"/>
          <ac:grpSpMkLst>
            <pc:docMk/>
            <pc:sldMk cId="3910257124" sldId="265"/>
            <ac:grpSpMk id="112" creationId="{A0D4E1A3-0929-4C17-A7BE-C48FC62B2E58}"/>
          </ac:grpSpMkLst>
        </pc:grpChg>
        <pc:grpChg chg="add mod">
          <ac:chgData name="Cem Gülsan" userId="82ae7471b9d3e5b4" providerId="LiveId" clId="{F9F59E54-D7B0-4755-964B-9C426F75D99B}" dt="2021-07-06T00:39:35.549" v="789"/>
          <ac:grpSpMkLst>
            <pc:docMk/>
            <pc:sldMk cId="3910257124" sldId="265"/>
            <ac:grpSpMk id="125" creationId="{8B2971E5-F014-41E4-8A36-39BBB2E7276F}"/>
          </ac:grpSpMkLst>
        </pc:grpChg>
        <pc:grpChg chg="add mod">
          <ac:chgData name="Cem Gülsan" userId="82ae7471b9d3e5b4" providerId="LiveId" clId="{F9F59E54-D7B0-4755-964B-9C426F75D99B}" dt="2021-07-06T00:39:35.549" v="789"/>
          <ac:grpSpMkLst>
            <pc:docMk/>
            <pc:sldMk cId="3910257124" sldId="265"/>
            <ac:grpSpMk id="132" creationId="{79E28842-0866-432D-9A2A-13C7B943CC91}"/>
          </ac:grpSpMkLst>
        </pc:grpChg>
        <pc:grpChg chg="mod">
          <ac:chgData name="Cem Gülsan" userId="82ae7471b9d3e5b4" providerId="LiveId" clId="{F9F59E54-D7B0-4755-964B-9C426F75D99B}" dt="2021-07-06T00:39:35.549" v="789"/>
          <ac:grpSpMkLst>
            <pc:docMk/>
            <pc:sldMk cId="3910257124" sldId="265"/>
            <ac:grpSpMk id="133" creationId="{11D806F7-59CB-4BA2-86F4-C10050D37736}"/>
          </ac:grpSpMkLst>
        </pc:grpChg>
        <pc:grpChg chg="mod">
          <ac:chgData name="Cem Gülsan" userId="82ae7471b9d3e5b4" providerId="LiveId" clId="{F9F59E54-D7B0-4755-964B-9C426F75D99B}" dt="2021-07-06T00:39:35.549" v="789"/>
          <ac:grpSpMkLst>
            <pc:docMk/>
            <pc:sldMk cId="3910257124" sldId="265"/>
            <ac:grpSpMk id="134" creationId="{87D0AF4C-E4A8-4969-8D26-ABAB30E36B54}"/>
          </ac:grpSpMkLst>
        </pc:grpChg>
        <pc:grpChg chg="add mod">
          <ac:chgData name="Cem Gülsan" userId="82ae7471b9d3e5b4" providerId="LiveId" clId="{F9F59E54-D7B0-4755-964B-9C426F75D99B}" dt="2021-07-06T00:39:35.549" v="789"/>
          <ac:grpSpMkLst>
            <pc:docMk/>
            <pc:sldMk cId="3910257124" sldId="265"/>
            <ac:grpSpMk id="146" creationId="{0AAC6E88-2234-477A-BBAD-A181180C0D51}"/>
          </ac:grpSpMkLst>
        </pc:grpChg>
        <pc:grpChg chg="add del mod">
          <ac:chgData name="Cem Gülsan" userId="82ae7471b9d3e5b4" providerId="LiveId" clId="{F9F59E54-D7B0-4755-964B-9C426F75D99B}" dt="2021-07-06T00:41:06.639" v="814"/>
          <ac:grpSpMkLst>
            <pc:docMk/>
            <pc:sldMk cId="3910257124" sldId="265"/>
            <ac:grpSpMk id="170" creationId="{BC187138-2667-4C2E-8F81-1BDCA92B10E2}"/>
          </ac:grpSpMkLst>
        </pc:grpChg>
        <pc:grpChg chg="add del mod">
          <ac:chgData name="Cem Gülsan" userId="82ae7471b9d3e5b4" providerId="LiveId" clId="{F9F59E54-D7B0-4755-964B-9C426F75D99B}" dt="2021-07-06T00:41:06.639" v="814"/>
          <ac:grpSpMkLst>
            <pc:docMk/>
            <pc:sldMk cId="3910257124" sldId="265"/>
            <ac:grpSpMk id="183" creationId="{662AAC10-DD2A-43BF-A151-F187BB5622AC}"/>
          </ac:grpSpMkLst>
        </pc:grpChg>
        <pc:grpChg chg="add del mod">
          <ac:chgData name="Cem Gülsan" userId="82ae7471b9d3e5b4" providerId="LiveId" clId="{F9F59E54-D7B0-4755-964B-9C426F75D99B}" dt="2021-07-06T00:41:06.639" v="814"/>
          <ac:grpSpMkLst>
            <pc:docMk/>
            <pc:sldMk cId="3910257124" sldId="265"/>
            <ac:grpSpMk id="191" creationId="{88DEBBC8-B652-4804-AF12-6A89FFB5551F}"/>
          </ac:grpSpMkLst>
        </pc:grpChg>
        <pc:grpChg chg="add del mod">
          <ac:chgData name="Cem Gülsan" userId="82ae7471b9d3e5b4" providerId="LiveId" clId="{F9F59E54-D7B0-4755-964B-9C426F75D99B}" dt="2021-07-06T00:41:06.639" v="814"/>
          <ac:grpSpMkLst>
            <pc:docMk/>
            <pc:sldMk cId="3910257124" sldId="265"/>
            <ac:grpSpMk id="202" creationId="{EDB262FF-6FBC-4AC8-BBD7-DAE51DCC9B48}"/>
          </ac:grpSpMkLst>
        </pc:grpChg>
        <pc:grpChg chg="add mod">
          <ac:chgData name="Cem Gülsan" userId="82ae7471b9d3e5b4" providerId="LiveId" clId="{F9F59E54-D7B0-4755-964B-9C426F75D99B}" dt="2021-07-06T00:41:39.514" v="824"/>
          <ac:grpSpMkLst>
            <pc:docMk/>
            <pc:sldMk cId="3910257124" sldId="265"/>
            <ac:grpSpMk id="218" creationId="{2F09DD27-60FD-4584-B87E-3DE62E5AA8CB}"/>
          </ac:grpSpMkLst>
        </pc:grpChg>
        <pc:grpChg chg="add mod">
          <ac:chgData name="Cem Gülsan" userId="82ae7471b9d3e5b4" providerId="LiveId" clId="{F9F59E54-D7B0-4755-964B-9C426F75D99B}" dt="2021-07-06T00:41:39.514" v="824"/>
          <ac:grpSpMkLst>
            <pc:docMk/>
            <pc:sldMk cId="3910257124" sldId="265"/>
            <ac:grpSpMk id="229" creationId="{EC7406BA-93AD-4E31-91F1-BF1470EED742}"/>
          </ac:grpSpMkLst>
        </pc:grpChg>
        <pc:grpChg chg="add mod">
          <ac:chgData name="Cem Gülsan" userId="82ae7471b9d3e5b4" providerId="LiveId" clId="{F9F59E54-D7B0-4755-964B-9C426F75D99B}" dt="2021-07-06T00:41:39.514" v="824"/>
          <ac:grpSpMkLst>
            <pc:docMk/>
            <pc:sldMk cId="3910257124" sldId="265"/>
            <ac:grpSpMk id="247" creationId="{836EEF5E-FFD5-4D89-92EA-AD5E2F30C450}"/>
          </ac:grpSpMkLst>
        </pc:grpChg>
        <pc:grpChg chg="add mod">
          <ac:chgData name="Cem Gülsan" userId="82ae7471b9d3e5b4" providerId="LiveId" clId="{F9F59E54-D7B0-4755-964B-9C426F75D99B}" dt="2021-07-06T00:41:39.514" v="824"/>
          <ac:grpSpMkLst>
            <pc:docMk/>
            <pc:sldMk cId="3910257124" sldId="265"/>
            <ac:grpSpMk id="260" creationId="{3729B335-3882-4E6F-A669-57826C3CF379}"/>
          </ac:grpSpMkLst>
        </pc:grpChg>
        <pc:grpChg chg="mod">
          <ac:chgData name="Cem Gülsan" userId="82ae7471b9d3e5b4" providerId="LiveId" clId="{F9F59E54-D7B0-4755-964B-9C426F75D99B}" dt="2021-07-06T00:42:04.678" v="831"/>
          <ac:grpSpMkLst>
            <pc:docMk/>
            <pc:sldMk cId="3910257124" sldId="265"/>
            <ac:grpSpMk id="274" creationId="{6C56F1D7-65E9-4D7D-9CBE-76C7CBA05F6F}"/>
          </ac:grpSpMkLst>
        </pc:grpChg>
        <pc:grpChg chg="add del mod">
          <ac:chgData name="Cem Gülsan" userId="82ae7471b9d3e5b4" providerId="LiveId" clId="{F9F59E54-D7B0-4755-964B-9C426F75D99B}" dt="2021-07-06T00:42:11.127" v="840"/>
          <ac:grpSpMkLst>
            <pc:docMk/>
            <pc:sldMk cId="3910257124" sldId="265"/>
            <ac:grpSpMk id="278" creationId="{F6F76DEE-0242-4195-885E-BD4C068A8D1D}"/>
          </ac:grpSpMkLst>
        </pc:grpChg>
        <pc:grpChg chg="mod">
          <ac:chgData name="Cem Gülsan" userId="82ae7471b9d3e5b4" providerId="LiveId" clId="{F9F59E54-D7B0-4755-964B-9C426F75D99B}" dt="2021-07-06T00:42:11.127" v="840"/>
          <ac:grpSpMkLst>
            <pc:docMk/>
            <pc:sldMk cId="3910257124" sldId="265"/>
            <ac:grpSpMk id="281" creationId="{59DDBC1B-27A2-4F7D-9D42-057E48F4BD66}"/>
          </ac:grpSpMkLst>
        </pc:grpChg>
        <pc:grpChg chg="mod">
          <ac:chgData name="Cem Gülsan" userId="82ae7471b9d3e5b4" providerId="LiveId" clId="{F9F59E54-D7B0-4755-964B-9C426F75D99B}" dt="2021-07-06T00:42:27.800" v="855"/>
          <ac:grpSpMkLst>
            <pc:docMk/>
            <pc:sldMk cId="3910257124" sldId="265"/>
            <ac:grpSpMk id="296" creationId="{EC5D0992-02CB-45E9-B0B0-056F94B26621}"/>
          </ac:grpSpMkLst>
        </pc:grpChg>
        <pc:grpChg chg="mod">
          <ac:chgData name="Cem Gülsan" userId="82ae7471b9d3e5b4" providerId="LiveId" clId="{F9F59E54-D7B0-4755-964B-9C426F75D99B}" dt="2021-07-06T00:42:27.800" v="855"/>
          <ac:grpSpMkLst>
            <pc:docMk/>
            <pc:sldMk cId="3910257124" sldId="265"/>
            <ac:grpSpMk id="297" creationId="{9D088275-4C89-47D5-975A-86A96DEE4D66}"/>
          </ac:grpSpMkLst>
        </pc:grpChg>
        <pc:grpChg chg="mod">
          <ac:chgData name="Cem Gülsan" userId="82ae7471b9d3e5b4" providerId="LiveId" clId="{F9F59E54-D7B0-4755-964B-9C426F75D99B}" dt="2021-07-06T00:42:27.800" v="855"/>
          <ac:grpSpMkLst>
            <pc:docMk/>
            <pc:sldMk cId="3910257124" sldId="265"/>
            <ac:grpSpMk id="298" creationId="{227C509B-2E99-44E5-A4C7-EF7B42FAA975}"/>
          </ac:grpSpMkLst>
        </pc:grpChg>
        <pc:grpChg chg="mod">
          <ac:chgData name="Cem Gülsan" userId="82ae7471b9d3e5b4" providerId="LiveId" clId="{F9F59E54-D7B0-4755-964B-9C426F75D99B}" dt="2021-07-06T00:42:40.899" v="863"/>
          <ac:grpSpMkLst>
            <pc:docMk/>
            <pc:sldMk cId="3910257124" sldId="265"/>
            <ac:grpSpMk id="306" creationId="{39555883-CA32-4184-A3AE-ED621F66D90B}"/>
          </ac:grpSpMkLst>
        </pc:grpChg>
        <pc:grpChg chg="mod">
          <ac:chgData name="Cem Gülsan" userId="82ae7471b9d3e5b4" providerId="LiveId" clId="{F9F59E54-D7B0-4755-964B-9C426F75D99B}" dt="2021-07-06T00:42:56.105" v="869"/>
          <ac:grpSpMkLst>
            <pc:docMk/>
            <pc:sldMk cId="3910257124" sldId="265"/>
            <ac:grpSpMk id="312" creationId="{A9185383-110B-4534-AF6C-D88DB44FFE62}"/>
          </ac:grpSpMkLst>
        </pc:grpChg>
        <pc:inkChg chg="mod">
          <ac:chgData name="Cem Gülsan" userId="82ae7471b9d3e5b4" providerId="LiveId" clId="{F9F59E54-D7B0-4755-964B-9C426F75D99B}" dt="2021-07-06T00:34:55.320" v="693"/>
          <ac:inkMkLst>
            <pc:docMk/>
            <pc:sldMk cId="3910257124" sldId="265"/>
            <ac:inkMk id="5" creationId="{E672741F-CD88-48D0-AF7C-D7758A141F0F}"/>
          </ac:inkMkLst>
        </pc:inkChg>
        <pc:inkChg chg="mod">
          <ac:chgData name="Cem Gülsan" userId="82ae7471b9d3e5b4" providerId="LiveId" clId="{F9F59E54-D7B0-4755-964B-9C426F75D99B}" dt="2021-07-06T00:34:55.320" v="693"/>
          <ac:inkMkLst>
            <pc:docMk/>
            <pc:sldMk cId="3910257124" sldId="265"/>
            <ac:inkMk id="6" creationId="{5AD543E3-5CA6-41C2-A5AE-5F9E835BEDB2}"/>
          </ac:inkMkLst>
        </pc:inkChg>
        <pc:inkChg chg="mod">
          <ac:chgData name="Cem Gülsan" userId="82ae7471b9d3e5b4" providerId="LiveId" clId="{F9F59E54-D7B0-4755-964B-9C426F75D99B}" dt="2021-07-06T00:34:55.320" v="693"/>
          <ac:inkMkLst>
            <pc:docMk/>
            <pc:sldMk cId="3910257124" sldId="265"/>
            <ac:inkMk id="7" creationId="{12C03079-3B7B-4916-9983-0DB2ACC13747}"/>
          </ac:inkMkLst>
        </pc:inkChg>
        <pc:inkChg chg="mod">
          <ac:chgData name="Cem Gülsan" userId="82ae7471b9d3e5b4" providerId="LiveId" clId="{F9F59E54-D7B0-4755-964B-9C426F75D99B}" dt="2021-07-06T00:34:55.320" v="693"/>
          <ac:inkMkLst>
            <pc:docMk/>
            <pc:sldMk cId="3910257124" sldId="265"/>
            <ac:inkMk id="8" creationId="{ECB8D7D4-9639-4C70-8E68-2BB46847F8D3}"/>
          </ac:inkMkLst>
        </pc:inkChg>
        <pc:inkChg chg="mod">
          <ac:chgData name="Cem Gülsan" userId="82ae7471b9d3e5b4" providerId="LiveId" clId="{F9F59E54-D7B0-4755-964B-9C426F75D99B}" dt="2021-07-06T00:34:55.320" v="693"/>
          <ac:inkMkLst>
            <pc:docMk/>
            <pc:sldMk cId="3910257124" sldId="265"/>
            <ac:inkMk id="9" creationId="{4B12024F-6257-4DD3-8B7C-11C40D10A2E6}"/>
          </ac:inkMkLst>
        </pc:inkChg>
        <pc:inkChg chg="mod">
          <ac:chgData name="Cem Gülsan" userId="82ae7471b9d3e5b4" providerId="LiveId" clId="{F9F59E54-D7B0-4755-964B-9C426F75D99B}" dt="2021-07-06T00:34:55.320" v="693"/>
          <ac:inkMkLst>
            <pc:docMk/>
            <pc:sldMk cId="3910257124" sldId="265"/>
            <ac:inkMk id="10" creationId="{1E2B4D0F-65DE-4575-B8DA-A7CB601C6D50}"/>
          </ac:inkMkLst>
        </pc:inkChg>
        <pc:inkChg chg="mod">
          <ac:chgData name="Cem Gülsan" userId="82ae7471b9d3e5b4" providerId="LiveId" clId="{F9F59E54-D7B0-4755-964B-9C426F75D99B}" dt="2021-07-06T00:34:55.320" v="693"/>
          <ac:inkMkLst>
            <pc:docMk/>
            <pc:sldMk cId="3910257124" sldId="265"/>
            <ac:inkMk id="12" creationId="{A65B08A9-F0B8-4E28-A774-B2CBD0E130F4}"/>
          </ac:inkMkLst>
        </pc:inkChg>
        <pc:inkChg chg="mod">
          <ac:chgData name="Cem Gülsan" userId="82ae7471b9d3e5b4" providerId="LiveId" clId="{F9F59E54-D7B0-4755-964B-9C426F75D99B}" dt="2021-07-06T00:34:55.320" v="693"/>
          <ac:inkMkLst>
            <pc:docMk/>
            <pc:sldMk cId="3910257124" sldId="265"/>
            <ac:inkMk id="13" creationId="{6B08AE90-855A-4DD4-BB3A-25722C12859B}"/>
          </ac:inkMkLst>
        </pc:inkChg>
        <pc:inkChg chg="mod">
          <ac:chgData name="Cem Gülsan" userId="82ae7471b9d3e5b4" providerId="LiveId" clId="{F9F59E54-D7B0-4755-964B-9C426F75D99B}" dt="2021-07-06T00:34:55.320" v="693"/>
          <ac:inkMkLst>
            <pc:docMk/>
            <pc:sldMk cId="3910257124" sldId="265"/>
            <ac:inkMk id="14" creationId="{CF54C4A9-D6A6-4FF7-87CE-27CF79D29777}"/>
          </ac:inkMkLst>
        </pc:inkChg>
        <pc:inkChg chg="mod">
          <ac:chgData name="Cem Gülsan" userId="82ae7471b9d3e5b4" providerId="LiveId" clId="{F9F59E54-D7B0-4755-964B-9C426F75D99B}" dt="2021-07-06T00:34:55.320" v="693"/>
          <ac:inkMkLst>
            <pc:docMk/>
            <pc:sldMk cId="3910257124" sldId="265"/>
            <ac:inkMk id="15" creationId="{B91BDFAB-0068-478A-9E94-9ADE6D245794}"/>
          </ac:inkMkLst>
        </pc:inkChg>
        <pc:inkChg chg="mod">
          <ac:chgData name="Cem Gülsan" userId="82ae7471b9d3e5b4" providerId="LiveId" clId="{F9F59E54-D7B0-4755-964B-9C426F75D99B}" dt="2021-07-06T00:34:55.320" v="693"/>
          <ac:inkMkLst>
            <pc:docMk/>
            <pc:sldMk cId="3910257124" sldId="265"/>
            <ac:inkMk id="16" creationId="{C786D363-E08C-442A-B599-6C7CE83724A9}"/>
          </ac:inkMkLst>
        </pc:inkChg>
        <pc:inkChg chg="mod">
          <ac:chgData name="Cem Gülsan" userId="82ae7471b9d3e5b4" providerId="LiveId" clId="{F9F59E54-D7B0-4755-964B-9C426F75D99B}" dt="2021-07-06T00:34:55.320" v="693"/>
          <ac:inkMkLst>
            <pc:docMk/>
            <pc:sldMk cId="3910257124" sldId="265"/>
            <ac:inkMk id="17" creationId="{BA57583E-8327-44DF-820D-65D5FFF610E1}"/>
          </ac:inkMkLst>
        </pc:inkChg>
        <pc:inkChg chg="mod">
          <ac:chgData name="Cem Gülsan" userId="82ae7471b9d3e5b4" providerId="LiveId" clId="{F9F59E54-D7B0-4755-964B-9C426F75D99B}" dt="2021-07-06T00:34:55.320" v="693"/>
          <ac:inkMkLst>
            <pc:docMk/>
            <pc:sldMk cId="3910257124" sldId="265"/>
            <ac:inkMk id="18" creationId="{C244989A-910A-4A34-83E3-C0253EEBCE77}"/>
          </ac:inkMkLst>
        </pc:inkChg>
        <pc:inkChg chg="mod">
          <ac:chgData name="Cem Gülsan" userId="82ae7471b9d3e5b4" providerId="LiveId" clId="{F9F59E54-D7B0-4755-964B-9C426F75D99B}" dt="2021-07-06T00:34:55.320" v="693"/>
          <ac:inkMkLst>
            <pc:docMk/>
            <pc:sldMk cId="3910257124" sldId="265"/>
            <ac:inkMk id="19" creationId="{DF3406A3-3CFA-4589-8AA3-CB812118D4F5}"/>
          </ac:inkMkLst>
        </pc:inkChg>
        <pc:inkChg chg="mod">
          <ac:chgData name="Cem Gülsan" userId="82ae7471b9d3e5b4" providerId="LiveId" clId="{F9F59E54-D7B0-4755-964B-9C426F75D99B}" dt="2021-07-06T00:34:55.320" v="693"/>
          <ac:inkMkLst>
            <pc:docMk/>
            <pc:sldMk cId="3910257124" sldId="265"/>
            <ac:inkMk id="20" creationId="{69DBEF37-957D-47F4-B9E4-1E4D50ACB4E0}"/>
          </ac:inkMkLst>
        </pc:inkChg>
        <pc:inkChg chg="mod">
          <ac:chgData name="Cem Gülsan" userId="82ae7471b9d3e5b4" providerId="LiveId" clId="{F9F59E54-D7B0-4755-964B-9C426F75D99B}" dt="2021-07-06T00:34:55.320" v="693"/>
          <ac:inkMkLst>
            <pc:docMk/>
            <pc:sldMk cId="3910257124" sldId="265"/>
            <ac:inkMk id="21" creationId="{5FF1729F-4099-4ED0-8F36-EA65D0F3FBAA}"/>
          </ac:inkMkLst>
        </pc:inkChg>
        <pc:inkChg chg="mod">
          <ac:chgData name="Cem Gülsan" userId="82ae7471b9d3e5b4" providerId="LiveId" clId="{F9F59E54-D7B0-4755-964B-9C426F75D99B}" dt="2021-07-06T00:34:55.320" v="693"/>
          <ac:inkMkLst>
            <pc:docMk/>
            <pc:sldMk cId="3910257124" sldId="265"/>
            <ac:inkMk id="22" creationId="{2B323CD3-8FFF-401A-8F33-2262D1294474}"/>
          </ac:inkMkLst>
        </pc:inkChg>
        <pc:inkChg chg="mod">
          <ac:chgData name="Cem Gülsan" userId="82ae7471b9d3e5b4" providerId="LiveId" clId="{F9F59E54-D7B0-4755-964B-9C426F75D99B}" dt="2021-07-06T00:34:55.320" v="693"/>
          <ac:inkMkLst>
            <pc:docMk/>
            <pc:sldMk cId="3910257124" sldId="265"/>
            <ac:inkMk id="23" creationId="{5E1C9AB9-0B36-4E26-906A-EF9D9146A661}"/>
          </ac:inkMkLst>
        </pc:inkChg>
        <pc:inkChg chg="mod">
          <ac:chgData name="Cem Gülsan" userId="82ae7471b9d3e5b4" providerId="LiveId" clId="{F9F59E54-D7B0-4755-964B-9C426F75D99B}" dt="2021-07-06T00:34:55.320" v="693"/>
          <ac:inkMkLst>
            <pc:docMk/>
            <pc:sldMk cId="3910257124" sldId="265"/>
            <ac:inkMk id="24" creationId="{B2C3D45A-988C-4E09-9651-6EF0B62B1535}"/>
          </ac:inkMkLst>
        </pc:inkChg>
        <pc:inkChg chg="add del">
          <ac:chgData name="Cem Gülsan" userId="82ae7471b9d3e5b4" providerId="LiveId" clId="{F9F59E54-D7B0-4755-964B-9C426F75D99B}" dt="2021-07-06T00:35:35.305" v="702"/>
          <ac:inkMkLst>
            <pc:docMk/>
            <pc:sldMk cId="3910257124" sldId="265"/>
            <ac:inkMk id="25" creationId="{20C412BB-DD30-489C-9439-825F323F3776}"/>
          </ac:inkMkLst>
        </pc:inkChg>
        <pc:inkChg chg="add del">
          <ac:chgData name="Cem Gülsan" userId="82ae7471b9d3e5b4" providerId="LiveId" clId="{F9F59E54-D7B0-4755-964B-9C426F75D99B}" dt="2021-07-06T00:38:16.795" v="769" actId="478"/>
          <ac:inkMkLst>
            <pc:docMk/>
            <pc:sldMk cId="3910257124" sldId="265"/>
            <ac:inkMk id="26" creationId="{5DD2FD1E-2318-479F-85C4-2A319A834537}"/>
          </ac:inkMkLst>
        </pc:inkChg>
        <pc:inkChg chg="add del">
          <ac:chgData name="Cem Gülsan" userId="82ae7471b9d3e5b4" providerId="LiveId" clId="{F9F59E54-D7B0-4755-964B-9C426F75D99B}" dt="2021-07-06T00:38:16.795" v="769" actId="478"/>
          <ac:inkMkLst>
            <pc:docMk/>
            <pc:sldMk cId="3910257124" sldId="265"/>
            <ac:inkMk id="27" creationId="{B3392F93-26F4-47A5-93CC-E16BD4F029A2}"/>
          </ac:inkMkLst>
        </pc:inkChg>
        <pc:inkChg chg="add del">
          <ac:chgData name="Cem Gülsan" userId="82ae7471b9d3e5b4" providerId="LiveId" clId="{F9F59E54-D7B0-4755-964B-9C426F75D99B}" dt="2021-07-06T00:38:16.795" v="769" actId="478"/>
          <ac:inkMkLst>
            <pc:docMk/>
            <pc:sldMk cId="3910257124" sldId="265"/>
            <ac:inkMk id="28" creationId="{4D6C6CD7-18E2-4271-BE92-7D485C68E5B2}"/>
          </ac:inkMkLst>
        </pc:inkChg>
        <pc:inkChg chg="add del">
          <ac:chgData name="Cem Gülsan" userId="82ae7471b9d3e5b4" providerId="LiveId" clId="{F9F59E54-D7B0-4755-964B-9C426F75D99B}" dt="2021-07-06T00:38:16.795" v="769" actId="478"/>
          <ac:inkMkLst>
            <pc:docMk/>
            <pc:sldMk cId="3910257124" sldId="265"/>
            <ac:inkMk id="29" creationId="{C9DD756C-FB91-400A-8641-2E2C38E76879}"/>
          </ac:inkMkLst>
        </pc:inkChg>
        <pc:inkChg chg="add del">
          <ac:chgData name="Cem Gülsan" userId="82ae7471b9d3e5b4" providerId="LiveId" clId="{F9F59E54-D7B0-4755-964B-9C426F75D99B}" dt="2021-07-06T00:35:35.305" v="701"/>
          <ac:inkMkLst>
            <pc:docMk/>
            <pc:sldMk cId="3910257124" sldId="265"/>
            <ac:inkMk id="30" creationId="{77BE4363-92C9-4AF6-BB3C-1CEE84D239A2}"/>
          </ac:inkMkLst>
        </pc:inkChg>
        <pc:inkChg chg="add del mod">
          <ac:chgData name="Cem Gülsan" userId="82ae7471b9d3e5b4" providerId="LiveId" clId="{F9F59E54-D7B0-4755-964B-9C426F75D99B}" dt="2021-07-06T00:38:16.795" v="769" actId="478"/>
          <ac:inkMkLst>
            <pc:docMk/>
            <pc:sldMk cId="3910257124" sldId="265"/>
            <ac:inkMk id="31" creationId="{435FCD20-5DD0-4681-A9CF-FB0702A2337F}"/>
          </ac:inkMkLst>
        </pc:inkChg>
        <pc:inkChg chg="add del mod">
          <ac:chgData name="Cem Gülsan" userId="82ae7471b9d3e5b4" providerId="LiveId" clId="{F9F59E54-D7B0-4755-964B-9C426F75D99B}" dt="2021-07-06T00:38:16.795" v="769" actId="478"/>
          <ac:inkMkLst>
            <pc:docMk/>
            <pc:sldMk cId="3910257124" sldId="265"/>
            <ac:inkMk id="32" creationId="{2069861B-EE90-437D-AA41-10F23E854AB8}"/>
          </ac:inkMkLst>
        </pc:inkChg>
        <pc:inkChg chg="add mod">
          <ac:chgData name="Cem Gülsan" userId="82ae7471b9d3e5b4" providerId="LiveId" clId="{F9F59E54-D7B0-4755-964B-9C426F75D99B}" dt="2021-07-06T00:35:55.416" v="710"/>
          <ac:inkMkLst>
            <pc:docMk/>
            <pc:sldMk cId="3910257124" sldId="265"/>
            <ac:inkMk id="33" creationId="{D085D1FF-C73A-4D30-8404-E89201AE1870}"/>
          </ac:inkMkLst>
        </pc:inkChg>
        <pc:inkChg chg="add mod">
          <ac:chgData name="Cem Gülsan" userId="82ae7471b9d3e5b4" providerId="LiveId" clId="{F9F59E54-D7B0-4755-964B-9C426F75D99B}" dt="2021-07-06T00:35:55.416" v="710"/>
          <ac:inkMkLst>
            <pc:docMk/>
            <pc:sldMk cId="3910257124" sldId="265"/>
            <ac:inkMk id="35" creationId="{C56670F8-BA1C-43F2-8BA5-05C47EC248FB}"/>
          </ac:inkMkLst>
        </pc:inkChg>
        <pc:inkChg chg="add mod">
          <ac:chgData name="Cem Gülsan" userId="82ae7471b9d3e5b4" providerId="LiveId" clId="{F9F59E54-D7B0-4755-964B-9C426F75D99B}" dt="2021-07-06T00:35:55.416" v="710"/>
          <ac:inkMkLst>
            <pc:docMk/>
            <pc:sldMk cId="3910257124" sldId="265"/>
            <ac:inkMk id="36" creationId="{0C565F54-0F73-42F1-977D-CC0AC6536D54}"/>
          </ac:inkMkLst>
        </pc:inkChg>
        <pc:inkChg chg="add mod">
          <ac:chgData name="Cem Gülsan" userId="82ae7471b9d3e5b4" providerId="LiveId" clId="{F9F59E54-D7B0-4755-964B-9C426F75D99B}" dt="2021-07-06T00:35:55.416" v="710"/>
          <ac:inkMkLst>
            <pc:docMk/>
            <pc:sldMk cId="3910257124" sldId="265"/>
            <ac:inkMk id="37" creationId="{6BAB863E-8189-43DA-A808-8F9D07D7FF3B}"/>
          </ac:inkMkLst>
        </pc:inkChg>
        <pc:inkChg chg="add mod">
          <ac:chgData name="Cem Gülsan" userId="82ae7471b9d3e5b4" providerId="LiveId" clId="{F9F59E54-D7B0-4755-964B-9C426F75D99B}" dt="2021-07-06T00:35:59.255" v="714"/>
          <ac:inkMkLst>
            <pc:docMk/>
            <pc:sldMk cId="3910257124" sldId="265"/>
            <ac:inkMk id="39" creationId="{54938B41-6257-49F1-AEAE-D7211F789349}"/>
          </ac:inkMkLst>
        </pc:inkChg>
        <pc:inkChg chg="add mod">
          <ac:chgData name="Cem Gülsan" userId="82ae7471b9d3e5b4" providerId="LiveId" clId="{F9F59E54-D7B0-4755-964B-9C426F75D99B}" dt="2021-07-06T00:35:59.255" v="714"/>
          <ac:inkMkLst>
            <pc:docMk/>
            <pc:sldMk cId="3910257124" sldId="265"/>
            <ac:inkMk id="40" creationId="{EB740612-9D01-44D8-900B-5236C4999C9B}"/>
          </ac:inkMkLst>
        </pc:inkChg>
        <pc:inkChg chg="add mod">
          <ac:chgData name="Cem Gülsan" userId="82ae7471b9d3e5b4" providerId="LiveId" clId="{F9F59E54-D7B0-4755-964B-9C426F75D99B}" dt="2021-07-06T00:35:59.255" v="714"/>
          <ac:inkMkLst>
            <pc:docMk/>
            <pc:sldMk cId="3910257124" sldId="265"/>
            <ac:inkMk id="41" creationId="{BDB7C0EC-A23E-4318-BCA4-B3F2C8D9020C}"/>
          </ac:inkMkLst>
        </pc:inkChg>
        <pc:inkChg chg="add del mod">
          <ac:chgData name="Cem Gülsan" userId="82ae7471b9d3e5b4" providerId="LiveId" clId="{F9F59E54-D7B0-4755-964B-9C426F75D99B}" dt="2021-07-06T00:38:08.428" v="762"/>
          <ac:inkMkLst>
            <pc:docMk/>
            <pc:sldMk cId="3910257124" sldId="265"/>
            <ac:inkMk id="43" creationId="{440A7A63-0D90-43A2-BB61-B704ED507CF9}"/>
          </ac:inkMkLst>
        </pc:inkChg>
        <pc:inkChg chg="add del mod">
          <ac:chgData name="Cem Gülsan" userId="82ae7471b9d3e5b4" providerId="LiveId" clId="{F9F59E54-D7B0-4755-964B-9C426F75D99B}" dt="2021-07-06T00:38:08.428" v="762"/>
          <ac:inkMkLst>
            <pc:docMk/>
            <pc:sldMk cId="3910257124" sldId="265"/>
            <ac:inkMk id="44" creationId="{95413CF3-3B25-4D06-A7A3-EDB3E02F54DB}"/>
          </ac:inkMkLst>
        </pc:inkChg>
        <pc:inkChg chg="mod">
          <ac:chgData name="Cem Gülsan" userId="82ae7471b9d3e5b4" providerId="LiveId" clId="{F9F59E54-D7B0-4755-964B-9C426F75D99B}" dt="2021-07-06T00:37:20.109" v="729"/>
          <ac:inkMkLst>
            <pc:docMk/>
            <pc:sldMk cId="3910257124" sldId="265"/>
            <ac:inkMk id="46" creationId="{612F6D60-376B-4451-B4CE-F7F17407A8A9}"/>
          </ac:inkMkLst>
        </pc:inkChg>
        <pc:inkChg chg="mod">
          <ac:chgData name="Cem Gülsan" userId="82ae7471b9d3e5b4" providerId="LiveId" clId="{F9F59E54-D7B0-4755-964B-9C426F75D99B}" dt="2021-07-06T00:37:20.109" v="729"/>
          <ac:inkMkLst>
            <pc:docMk/>
            <pc:sldMk cId="3910257124" sldId="265"/>
            <ac:inkMk id="47" creationId="{EC0505D4-DB44-46EB-AFD1-FFA98DA54D8A}"/>
          </ac:inkMkLst>
        </pc:inkChg>
        <pc:inkChg chg="mod">
          <ac:chgData name="Cem Gülsan" userId="82ae7471b9d3e5b4" providerId="LiveId" clId="{F9F59E54-D7B0-4755-964B-9C426F75D99B}" dt="2021-07-06T00:37:20.109" v="729"/>
          <ac:inkMkLst>
            <pc:docMk/>
            <pc:sldMk cId="3910257124" sldId="265"/>
            <ac:inkMk id="48" creationId="{FF5CB554-A8A9-4B44-8105-3DB0298DF9CB}"/>
          </ac:inkMkLst>
        </pc:inkChg>
        <pc:inkChg chg="mod">
          <ac:chgData name="Cem Gülsan" userId="82ae7471b9d3e5b4" providerId="LiveId" clId="{F9F59E54-D7B0-4755-964B-9C426F75D99B}" dt="2021-07-06T00:37:20.109" v="729"/>
          <ac:inkMkLst>
            <pc:docMk/>
            <pc:sldMk cId="3910257124" sldId="265"/>
            <ac:inkMk id="49" creationId="{7DFE57BD-80A5-4DDF-BAC9-1C0C25BE525A}"/>
          </ac:inkMkLst>
        </pc:inkChg>
        <pc:inkChg chg="mod">
          <ac:chgData name="Cem Gülsan" userId="82ae7471b9d3e5b4" providerId="LiveId" clId="{F9F59E54-D7B0-4755-964B-9C426F75D99B}" dt="2021-07-06T00:37:20.109" v="729"/>
          <ac:inkMkLst>
            <pc:docMk/>
            <pc:sldMk cId="3910257124" sldId="265"/>
            <ac:inkMk id="50" creationId="{7F30950F-18CE-4D0D-A11D-93917B1E241C}"/>
          </ac:inkMkLst>
        </pc:inkChg>
        <pc:inkChg chg="mod">
          <ac:chgData name="Cem Gülsan" userId="82ae7471b9d3e5b4" providerId="LiveId" clId="{F9F59E54-D7B0-4755-964B-9C426F75D99B}" dt="2021-07-06T00:37:20.109" v="729"/>
          <ac:inkMkLst>
            <pc:docMk/>
            <pc:sldMk cId="3910257124" sldId="265"/>
            <ac:inkMk id="51" creationId="{1CFE81A0-0664-44C5-B97D-2DE80DE04782}"/>
          </ac:inkMkLst>
        </pc:inkChg>
        <pc:inkChg chg="mod">
          <ac:chgData name="Cem Gülsan" userId="82ae7471b9d3e5b4" providerId="LiveId" clId="{F9F59E54-D7B0-4755-964B-9C426F75D99B}" dt="2021-07-06T00:37:20.109" v="729"/>
          <ac:inkMkLst>
            <pc:docMk/>
            <pc:sldMk cId="3910257124" sldId="265"/>
            <ac:inkMk id="55" creationId="{E37DB6FF-1215-41FA-96AC-A615481F8086}"/>
          </ac:inkMkLst>
        </pc:inkChg>
        <pc:inkChg chg="mod">
          <ac:chgData name="Cem Gülsan" userId="82ae7471b9d3e5b4" providerId="LiveId" clId="{F9F59E54-D7B0-4755-964B-9C426F75D99B}" dt="2021-07-06T00:37:20.109" v="729"/>
          <ac:inkMkLst>
            <pc:docMk/>
            <pc:sldMk cId="3910257124" sldId="265"/>
            <ac:inkMk id="56" creationId="{4C82DA7C-7179-4203-BA97-A376F1F37EDF}"/>
          </ac:inkMkLst>
        </pc:inkChg>
        <pc:inkChg chg="mod">
          <ac:chgData name="Cem Gülsan" userId="82ae7471b9d3e5b4" providerId="LiveId" clId="{F9F59E54-D7B0-4755-964B-9C426F75D99B}" dt="2021-07-06T00:37:20.109" v="729"/>
          <ac:inkMkLst>
            <pc:docMk/>
            <pc:sldMk cId="3910257124" sldId="265"/>
            <ac:inkMk id="57" creationId="{ECDF5999-2CF1-4B75-87C4-03F2CE83CF6D}"/>
          </ac:inkMkLst>
        </pc:inkChg>
        <pc:inkChg chg="mod">
          <ac:chgData name="Cem Gülsan" userId="82ae7471b9d3e5b4" providerId="LiveId" clId="{F9F59E54-D7B0-4755-964B-9C426F75D99B}" dt="2021-07-06T00:37:20.109" v="729"/>
          <ac:inkMkLst>
            <pc:docMk/>
            <pc:sldMk cId="3910257124" sldId="265"/>
            <ac:inkMk id="58" creationId="{AF5CE5B6-1371-4B6D-9894-7F3C5EDD5A4F}"/>
          </ac:inkMkLst>
        </pc:inkChg>
        <pc:inkChg chg="mod">
          <ac:chgData name="Cem Gülsan" userId="82ae7471b9d3e5b4" providerId="LiveId" clId="{F9F59E54-D7B0-4755-964B-9C426F75D99B}" dt="2021-07-06T00:37:20.109" v="729"/>
          <ac:inkMkLst>
            <pc:docMk/>
            <pc:sldMk cId="3910257124" sldId="265"/>
            <ac:inkMk id="59" creationId="{F28FC27E-EAEF-418E-A22E-B417B699FF0C}"/>
          </ac:inkMkLst>
        </pc:inkChg>
        <pc:inkChg chg="mod">
          <ac:chgData name="Cem Gülsan" userId="82ae7471b9d3e5b4" providerId="LiveId" clId="{F9F59E54-D7B0-4755-964B-9C426F75D99B}" dt="2021-07-06T00:37:20.109" v="729"/>
          <ac:inkMkLst>
            <pc:docMk/>
            <pc:sldMk cId="3910257124" sldId="265"/>
            <ac:inkMk id="60" creationId="{981F5B6B-22A4-4E54-9645-BC5B15543D54}"/>
          </ac:inkMkLst>
        </pc:inkChg>
        <pc:inkChg chg="mod">
          <ac:chgData name="Cem Gülsan" userId="82ae7471b9d3e5b4" providerId="LiveId" clId="{F9F59E54-D7B0-4755-964B-9C426F75D99B}" dt="2021-07-06T00:37:20.109" v="729"/>
          <ac:inkMkLst>
            <pc:docMk/>
            <pc:sldMk cId="3910257124" sldId="265"/>
            <ac:inkMk id="61" creationId="{8F49FA6A-8671-458B-9F8F-B5ACA28C8765}"/>
          </ac:inkMkLst>
        </pc:inkChg>
        <pc:inkChg chg="mod">
          <ac:chgData name="Cem Gülsan" userId="82ae7471b9d3e5b4" providerId="LiveId" clId="{F9F59E54-D7B0-4755-964B-9C426F75D99B}" dt="2021-07-06T00:37:20.109" v="729"/>
          <ac:inkMkLst>
            <pc:docMk/>
            <pc:sldMk cId="3910257124" sldId="265"/>
            <ac:inkMk id="62" creationId="{954AD333-39BF-4483-8D5C-4ED4E35A3B81}"/>
          </ac:inkMkLst>
        </pc:inkChg>
        <pc:inkChg chg="mod">
          <ac:chgData name="Cem Gülsan" userId="82ae7471b9d3e5b4" providerId="LiveId" clId="{F9F59E54-D7B0-4755-964B-9C426F75D99B}" dt="2021-07-06T00:37:20.109" v="729"/>
          <ac:inkMkLst>
            <pc:docMk/>
            <pc:sldMk cId="3910257124" sldId="265"/>
            <ac:inkMk id="63" creationId="{A6F81887-B7C6-4169-ADC0-B07AB0D5735F}"/>
          </ac:inkMkLst>
        </pc:inkChg>
        <pc:inkChg chg="mod">
          <ac:chgData name="Cem Gülsan" userId="82ae7471b9d3e5b4" providerId="LiveId" clId="{F9F59E54-D7B0-4755-964B-9C426F75D99B}" dt="2021-07-06T00:37:20.109" v="729"/>
          <ac:inkMkLst>
            <pc:docMk/>
            <pc:sldMk cId="3910257124" sldId="265"/>
            <ac:inkMk id="64" creationId="{2C3702D9-76D3-444C-8427-CDFA96460D2D}"/>
          </ac:inkMkLst>
        </pc:inkChg>
        <pc:inkChg chg="add del mod">
          <ac:chgData name="Cem Gülsan" userId="82ae7471b9d3e5b4" providerId="LiveId" clId="{F9F59E54-D7B0-4755-964B-9C426F75D99B}" dt="2021-07-06T00:38:08.428" v="762"/>
          <ac:inkMkLst>
            <pc:docMk/>
            <pc:sldMk cId="3910257124" sldId="265"/>
            <ac:inkMk id="65" creationId="{97D80278-69F4-48AC-BC87-EDDCDBC1F953}"/>
          </ac:inkMkLst>
        </pc:inkChg>
        <pc:inkChg chg="mod">
          <ac:chgData name="Cem Gülsan" userId="82ae7471b9d3e5b4" providerId="LiveId" clId="{F9F59E54-D7B0-4755-964B-9C426F75D99B}" dt="2021-07-06T00:37:20.109" v="729"/>
          <ac:inkMkLst>
            <pc:docMk/>
            <pc:sldMk cId="3910257124" sldId="265"/>
            <ac:inkMk id="67" creationId="{1F1A7D3E-2682-4BAE-B364-0FF357C3C96F}"/>
          </ac:inkMkLst>
        </pc:inkChg>
        <pc:inkChg chg="mod">
          <ac:chgData name="Cem Gülsan" userId="82ae7471b9d3e5b4" providerId="LiveId" clId="{F9F59E54-D7B0-4755-964B-9C426F75D99B}" dt="2021-07-06T00:37:20.109" v="729"/>
          <ac:inkMkLst>
            <pc:docMk/>
            <pc:sldMk cId="3910257124" sldId="265"/>
            <ac:inkMk id="68" creationId="{B57F09DE-BF69-465B-B8D7-9AA7DC94E5C1}"/>
          </ac:inkMkLst>
        </pc:inkChg>
        <pc:inkChg chg="add del mod">
          <ac:chgData name="Cem Gülsan" userId="82ae7471b9d3e5b4" providerId="LiveId" clId="{F9F59E54-D7B0-4755-964B-9C426F75D99B}" dt="2021-07-06T00:38:08.428" v="762"/>
          <ac:inkMkLst>
            <pc:docMk/>
            <pc:sldMk cId="3910257124" sldId="265"/>
            <ac:inkMk id="69" creationId="{9B59971E-8602-477F-B8C8-570D878C34DF}"/>
          </ac:inkMkLst>
        </pc:inkChg>
        <pc:inkChg chg="add del mod">
          <ac:chgData name="Cem Gülsan" userId="82ae7471b9d3e5b4" providerId="LiveId" clId="{F9F59E54-D7B0-4755-964B-9C426F75D99B}" dt="2021-07-06T00:38:08.428" v="762"/>
          <ac:inkMkLst>
            <pc:docMk/>
            <pc:sldMk cId="3910257124" sldId="265"/>
            <ac:inkMk id="70" creationId="{2AC8F6AA-2D5C-4266-A116-125CDAD2D5BB}"/>
          </ac:inkMkLst>
        </pc:inkChg>
        <pc:inkChg chg="add del">
          <ac:chgData name="Cem Gülsan" userId="82ae7471b9d3e5b4" providerId="LiveId" clId="{F9F59E54-D7B0-4755-964B-9C426F75D99B}" dt="2021-07-06T00:37:29.090" v="731" actId="9405"/>
          <ac:inkMkLst>
            <pc:docMk/>
            <pc:sldMk cId="3910257124" sldId="265"/>
            <ac:inkMk id="71" creationId="{786AB263-EC83-43A8-952F-5B48C9FB8DDE}"/>
          </ac:inkMkLst>
        </pc:inkChg>
        <pc:inkChg chg="add del mod">
          <ac:chgData name="Cem Gülsan" userId="82ae7471b9d3e5b4" providerId="LiveId" clId="{F9F59E54-D7B0-4755-964B-9C426F75D99B}" dt="2021-07-06T00:38:08.272" v="761" actId="9405"/>
          <ac:inkMkLst>
            <pc:docMk/>
            <pc:sldMk cId="3910257124" sldId="265"/>
            <ac:inkMk id="72" creationId="{521629E0-1E50-4DD6-AB65-7CF402CF7791}"/>
          </ac:inkMkLst>
        </pc:inkChg>
        <pc:inkChg chg="add del mod">
          <ac:chgData name="Cem Gülsan" userId="82ae7471b9d3e5b4" providerId="LiveId" clId="{F9F59E54-D7B0-4755-964B-9C426F75D99B}" dt="2021-07-06T00:38:08.114" v="760" actId="9405"/>
          <ac:inkMkLst>
            <pc:docMk/>
            <pc:sldMk cId="3910257124" sldId="265"/>
            <ac:inkMk id="73" creationId="{7B7A783A-02F7-4AFE-8D6C-2C9E30E45402}"/>
          </ac:inkMkLst>
        </pc:inkChg>
        <pc:inkChg chg="add del mod">
          <ac:chgData name="Cem Gülsan" userId="82ae7471b9d3e5b4" providerId="LiveId" clId="{F9F59E54-D7B0-4755-964B-9C426F75D99B}" dt="2021-07-06T00:38:07.989" v="759"/>
          <ac:inkMkLst>
            <pc:docMk/>
            <pc:sldMk cId="3910257124" sldId="265"/>
            <ac:inkMk id="74" creationId="{663AD2D6-9F5D-4149-AC4E-0D829354846E}"/>
          </ac:inkMkLst>
        </pc:inkChg>
        <pc:inkChg chg="add del mod">
          <ac:chgData name="Cem Gülsan" userId="82ae7471b9d3e5b4" providerId="LiveId" clId="{F9F59E54-D7B0-4755-964B-9C426F75D99B}" dt="2021-07-06T00:38:07.833" v="757" actId="9405"/>
          <ac:inkMkLst>
            <pc:docMk/>
            <pc:sldMk cId="3910257124" sldId="265"/>
            <ac:inkMk id="76" creationId="{CE8581CF-F03C-4045-80E0-104E43EDB66B}"/>
          </ac:inkMkLst>
        </pc:inkChg>
        <pc:inkChg chg="add del">
          <ac:chgData name="Cem Gülsan" userId="82ae7471b9d3e5b4" providerId="LiveId" clId="{F9F59E54-D7B0-4755-964B-9C426F75D99B}" dt="2021-07-06T00:38:05.203" v="756" actId="9405"/>
          <ac:inkMkLst>
            <pc:docMk/>
            <pc:sldMk cId="3910257124" sldId="265"/>
            <ac:inkMk id="77" creationId="{95DF9A49-C97E-4968-83E5-E07B1868A9B1}"/>
          </ac:inkMkLst>
        </pc:inkChg>
        <pc:inkChg chg="add del mod">
          <ac:chgData name="Cem Gülsan" userId="82ae7471b9d3e5b4" providerId="LiveId" clId="{F9F59E54-D7B0-4755-964B-9C426F75D99B}" dt="2021-07-06T00:38:05.094" v="755"/>
          <ac:inkMkLst>
            <pc:docMk/>
            <pc:sldMk cId="3910257124" sldId="265"/>
            <ac:inkMk id="78" creationId="{EE55E8CB-A5B6-437A-96B9-67EEA408E5FC}"/>
          </ac:inkMkLst>
        </pc:inkChg>
        <pc:inkChg chg="add del mod">
          <ac:chgData name="Cem Gülsan" userId="82ae7471b9d3e5b4" providerId="LiveId" clId="{F9F59E54-D7B0-4755-964B-9C426F75D99B}" dt="2021-07-06T00:38:04.922" v="753" actId="9405"/>
          <ac:inkMkLst>
            <pc:docMk/>
            <pc:sldMk cId="3910257124" sldId="265"/>
            <ac:inkMk id="80" creationId="{AEA2E77A-F62F-4932-84FA-4B211A53295E}"/>
          </ac:inkMkLst>
        </pc:inkChg>
        <pc:inkChg chg="add del">
          <ac:chgData name="Cem Gülsan" userId="82ae7471b9d3e5b4" providerId="LiveId" clId="{F9F59E54-D7B0-4755-964B-9C426F75D99B}" dt="2021-07-06T00:38:04.797" v="752" actId="9405"/>
          <ac:inkMkLst>
            <pc:docMk/>
            <pc:sldMk cId="3910257124" sldId="265"/>
            <ac:inkMk id="81" creationId="{32D9D172-1231-41A7-B964-1A10BE8D2DCA}"/>
          </ac:inkMkLst>
        </pc:inkChg>
        <pc:inkChg chg="add del mod">
          <ac:chgData name="Cem Gülsan" userId="82ae7471b9d3e5b4" providerId="LiveId" clId="{F9F59E54-D7B0-4755-964B-9C426F75D99B}" dt="2021-07-06T00:38:04.641" v="751" actId="9405"/>
          <ac:inkMkLst>
            <pc:docMk/>
            <pc:sldMk cId="3910257124" sldId="265"/>
            <ac:inkMk id="82" creationId="{EB7FED19-7F01-4DAB-842E-B62C69CC442D}"/>
          </ac:inkMkLst>
        </pc:inkChg>
        <pc:inkChg chg="add del mod">
          <ac:chgData name="Cem Gülsan" userId="82ae7471b9d3e5b4" providerId="LiveId" clId="{F9F59E54-D7B0-4755-964B-9C426F75D99B}" dt="2021-07-06T00:38:04.469" v="750" actId="9405"/>
          <ac:inkMkLst>
            <pc:docMk/>
            <pc:sldMk cId="3910257124" sldId="265"/>
            <ac:inkMk id="83" creationId="{D2D2D2FB-4BCB-47DE-862B-3031A2F39CCD}"/>
          </ac:inkMkLst>
        </pc:inkChg>
        <pc:inkChg chg="add del mod">
          <ac:chgData name="Cem Gülsan" userId="82ae7471b9d3e5b4" providerId="LiveId" clId="{F9F59E54-D7B0-4755-964B-9C426F75D99B}" dt="2021-07-06T00:38:04.376" v="749" actId="9405"/>
          <ac:inkMkLst>
            <pc:docMk/>
            <pc:sldMk cId="3910257124" sldId="265"/>
            <ac:inkMk id="84" creationId="{933BA764-46A7-4F53-9F15-1A6AB046A117}"/>
          </ac:inkMkLst>
        </pc:inkChg>
        <pc:inkChg chg="add del mod">
          <ac:chgData name="Cem Gülsan" userId="82ae7471b9d3e5b4" providerId="LiveId" clId="{F9F59E54-D7B0-4755-964B-9C426F75D99B}" dt="2021-07-06T00:38:04.188" v="748"/>
          <ac:inkMkLst>
            <pc:docMk/>
            <pc:sldMk cId="3910257124" sldId="265"/>
            <ac:inkMk id="85" creationId="{30D21CCA-7501-46E2-8274-9441CA106F01}"/>
          </ac:inkMkLst>
        </pc:inkChg>
        <pc:inkChg chg="mod">
          <ac:chgData name="Cem Gülsan" userId="82ae7471b9d3e5b4" providerId="LiveId" clId="{F9F59E54-D7B0-4755-964B-9C426F75D99B}" dt="2021-07-06T00:38:26.576" v="772"/>
          <ac:inkMkLst>
            <pc:docMk/>
            <pc:sldMk cId="3910257124" sldId="265"/>
            <ac:inkMk id="89" creationId="{5AA6CACA-F9FE-4789-98D4-DBD4F681A8ED}"/>
          </ac:inkMkLst>
        </pc:inkChg>
        <pc:inkChg chg="mod">
          <ac:chgData name="Cem Gülsan" userId="82ae7471b9d3e5b4" providerId="LiveId" clId="{F9F59E54-D7B0-4755-964B-9C426F75D99B}" dt="2021-07-06T00:38:26.576" v="772"/>
          <ac:inkMkLst>
            <pc:docMk/>
            <pc:sldMk cId="3910257124" sldId="265"/>
            <ac:inkMk id="90" creationId="{6FB4C4A8-96C6-44AB-808F-3360712588F4}"/>
          </ac:inkMkLst>
        </pc:inkChg>
        <pc:inkChg chg="mod">
          <ac:chgData name="Cem Gülsan" userId="82ae7471b9d3e5b4" providerId="LiveId" clId="{F9F59E54-D7B0-4755-964B-9C426F75D99B}" dt="2021-07-06T00:38:26.576" v="772"/>
          <ac:inkMkLst>
            <pc:docMk/>
            <pc:sldMk cId="3910257124" sldId="265"/>
            <ac:inkMk id="91" creationId="{31C1DFF4-0237-4FA9-94BC-7FC9A0C6F43E}"/>
          </ac:inkMkLst>
        </pc:inkChg>
        <pc:inkChg chg="mod">
          <ac:chgData name="Cem Gülsan" userId="82ae7471b9d3e5b4" providerId="LiveId" clId="{F9F59E54-D7B0-4755-964B-9C426F75D99B}" dt="2021-07-06T00:38:26.576" v="772"/>
          <ac:inkMkLst>
            <pc:docMk/>
            <pc:sldMk cId="3910257124" sldId="265"/>
            <ac:inkMk id="92" creationId="{72EAA292-6A64-4487-B1F7-097E54207682}"/>
          </ac:inkMkLst>
        </pc:inkChg>
        <pc:inkChg chg="mod">
          <ac:chgData name="Cem Gülsan" userId="82ae7471b9d3e5b4" providerId="LiveId" clId="{F9F59E54-D7B0-4755-964B-9C426F75D99B}" dt="2021-07-06T00:38:26.576" v="772"/>
          <ac:inkMkLst>
            <pc:docMk/>
            <pc:sldMk cId="3910257124" sldId="265"/>
            <ac:inkMk id="93" creationId="{702B6F64-FA99-42D1-8F8A-8C4D7772FD46}"/>
          </ac:inkMkLst>
        </pc:inkChg>
        <pc:inkChg chg="mod">
          <ac:chgData name="Cem Gülsan" userId="82ae7471b9d3e5b4" providerId="LiveId" clId="{F9F59E54-D7B0-4755-964B-9C426F75D99B}" dt="2021-07-06T00:38:26.576" v="772"/>
          <ac:inkMkLst>
            <pc:docMk/>
            <pc:sldMk cId="3910257124" sldId="265"/>
            <ac:inkMk id="94" creationId="{A9410A3A-2A0D-488D-813A-AE3684232502}"/>
          </ac:inkMkLst>
        </pc:inkChg>
        <pc:inkChg chg="mod">
          <ac:chgData name="Cem Gülsan" userId="82ae7471b9d3e5b4" providerId="LiveId" clId="{F9F59E54-D7B0-4755-964B-9C426F75D99B}" dt="2021-07-06T00:38:26.576" v="772"/>
          <ac:inkMkLst>
            <pc:docMk/>
            <pc:sldMk cId="3910257124" sldId="265"/>
            <ac:inkMk id="96" creationId="{46DBBA2A-9D2F-43D0-85FF-0E3D1C6B47D7}"/>
          </ac:inkMkLst>
        </pc:inkChg>
        <pc:inkChg chg="mod">
          <ac:chgData name="Cem Gülsan" userId="82ae7471b9d3e5b4" providerId="LiveId" clId="{F9F59E54-D7B0-4755-964B-9C426F75D99B}" dt="2021-07-06T00:38:26.576" v="772"/>
          <ac:inkMkLst>
            <pc:docMk/>
            <pc:sldMk cId="3910257124" sldId="265"/>
            <ac:inkMk id="97" creationId="{1A309110-0E71-4F95-8D04-01B93594ECC5}"/>
          </ac:inkMkLst>
        </pc:inkChg>
        <pc:inkChg chg="mod">
          <ac:chgData name="Cem Gülsan" userId="82ae7471b9d3e5b4" providerId="LiveId" clId="{F9F59E54-D7B0-4755-964B-9C426F75D99B}" dt="2021-07-06T00:38:26.576" v="772"/>
          <ac:inkMkLst>
            <pc:docMk/>
            <pc:sldMk cId="3910257124" sldId="265"/>
            <ac:inkMk id="98" creationId="{FB6F5106-9A72-4CEB-93A6-E1261887CA3E}"/>
          </ac:inkMkLst>
        </pc:inkChg>
        <pc:inkChg chg="mod">
          <ac:chgData name="Cem Gülsan" userId="82ae7471b9d3e5b4" providerId="LiveId" clId="{F9F59E54-D7B0-4755-964B-9C426F75D99B}" dt="2021-07-06T00:38:26.576" v="772"/>
          <ac:inkMkLst>
            <pc:docMk/>
            <pc:sldMk cId="3910257124" sldId="265"/>
            <ac:inkMk id="99" creationId="{65ACD368-96A7-4465-B44C-73BFCF8222E0}"/>
          </ac:inkMkLst>
        </pc:inkChg>
        <pc:inkChg chg="mod">
          <ac:chgData name="Cem Gülsan" userId="82ae7471b9d3e5b4" providerId="LiveId" clId="{F9F59E54-D7B0-4755-964B-9C426F75D99B}" dt="2021-07-06T00:38:26.576" v="772"/>
          <ac:inkMkLst>
            <pc:docMk/>
            <pc:sldMk cId="3910257124" sldId="265"/>
            <ac:inkMk id="100" creationId="{E1779C29-8173-4944-96DE-1C499A6F2595}"/>
          </ac:inkMkLst>
        </pc:inkChg>
        <pc:inkChg chg="mod">
          <ac:chgData name="Cem Gülsan" userId="82ae7471b9d3e5b4" providerId="LiveId" clId="{F9F59E54-D7B0-4755-964B-9C426F75D99B}" dt="2021-07-06T00:38:26.576" v="772"/>
          <ac:inkMkLst>
            <pc:docMk/>
            <pc:sldMk cId="3910257124" sldId="265"/>
            <ac:inkMk id="101" creationId="{2536352D-9049-4BA3-916C-5E77F5CA4467}"/>
          </ac:inkMkLst>
        </pc:inkChg>
        <pc:inkChg chg="mod">
          <ac:chgData name="Cem Gülsan" userId="82ae7471b9d3e5b4" providerId="LiveId" clId="{F9F59E54-D7B0-4755-964B-9C426F75D99B}" dt="2021-07-06T00:38:26.576" v="772"/>
          <ac:inkMkLst>
            <pc:docMk/>
            <pc:sldMk cId="3910257124" sldId="265"/>
            <ac:inkMk id="102" creationId="{C21423CE-1E54-4B80-A4EA-198294E27124}"/>
          </ac:inkMkLst>
        </pc:inkChg>
        <pc:inkChg chg="mod">
          <ac:chgData name="Cem Gülsan" userId="82ae7471b9d3e5b4" providerId="LiveId" clId="{F9F59E54-D7B0-4755-964B-9C426F75D99B}" dt="2021-07-06T00:38:26.576" v="772"/>
          <ac:inkMkLst>
            <pc:docMk/>
            <pc:sldMk cId="3910257124" sldId="265"/>
            <ac:inkMk id="103" creationId="{3C54DA43-4189-4D82-BAF2-18C3B7CADDA4}"/>
          </ac:inkMkLst>
        </pc:inkChg>
        <pc:inkChg chg="mod">
          <ac:chgData name="Cem Gülsan" userId="82ae7471b9d3e5b4" providerId="LiveId" clId="{F9F59E54-D7B0-4755-964B-9C426F75D99B}" dt="2021-07-06T00:38:26.576" v="772"/>
          <ac:inkMkLst>
            <pc:docMk/>
            <pc:sldMk cId="3910257124" sldId="265"/>
            <ac:inkMk id="104" creationId="{B6886200-0B9C-4CC9-B022-82CC3654215E}"/>
          </ac:inkMkLst>
        </pc:inkChg>
        <pc:inkChg chg="mod">
          <ac:chgData name="Cem Gülsan" userId="82ae7471b9d3e5b4" providerId="LiveId" clId="{F9F59E54-D7B0-4755-964B-9C426F75D99B}" dt="2021-07-06T00:38:26.576" v="772"/>
          <ac:inkMkLst>
            <pc:docMk/>
            <pc:sldMk cId="3910257124" sldId="265"/>
            <ac:inkMk id="105" creationId="{2A70AA12-4F3C-42F6-80D8-AC2BA2802A62}"/>
          </ac:inkMkLst>
        </pc:inkChg>
        <pc:inkChg chg="mod">
          <ac:chgData name="Cem Gülsan" userId="82ae7471b9d3e5b4" providerId="LiveId" clId="{F9F59E54-D7B0-4755-964B-9C426F75D99B}" dt="2021-07-06T00:38:26.576" v="772"/>
          <ac:inkMkLst>
            <pc:docMk/>
            <pc:sldMk cId="3910257124" sldId="265"/>
            <ac:inkMk id="106" creationId="{B860EB1B-F0D2-48B7-8AB0-C040906B4DD8}"/>
          </ac:inkMkLst>
        </pc:inkChg>
        <pc:inkChg chg="mod">
          <ac:chgData name="Cem Gülsan" userId="82ae7471b9d3e5b4" providerId="LiveId" clId="{F9F59E54-D7B0-4755-964B-9C426F75D99B}" dt="2021-07-06T00:38:26.576" v="772"/>
          <ac:inkMkLst>
            <pc:docMk/>
            <pc:sldMk cId="3910257124" sldId="265"/>
            <ac:inkMk id="107" creationId="{C4244DC1-E953-45AB-9E57-4BAF63712BE6}"/>
          </ac:inkMkLst>
        </pc:inkChg>
        <pc:inkChg chg="mod">
          <ac:chgData name="Cem Gülsan" userId="82ae7471b9d3e5b4" providerId="LiveId" clId="{F9F59E54-D7B0-4755-964B-9C426F75D99B}" dt="2021-07-06T00:38:26.576" v="772"/>
          <ac:inkMkLst>
            <pc:docMk/>
            <pc:sldMk cId="3910257124" sldId="265"/>
            <ac:inkMk id="108" creationId="{8608D4E4-B8FB-4BB3-88FA-04B35EE2B0CD}"/>
          </ac:inkMkLst>
        </pc:inkChg>
        <pc:inkChg chg="add mod">
          <ac:chgData name="Cem Gülsan" userId="82ae7471b9d3e5b4" providerId="LiveId" clId="{F9F59E54-D7B0-4755-964B-9C426F75D99B}" dt="2021-07-06T00:38:35.985" v="776"/>
          <ac:inkMkLst>
            <pc:docMk/>
            <pc:sldMk cId="3910257124" sldId="265"/>
            <ac:inkMk id="109" creationId="{C559014F-65A6-48D5-8B84-BE24D96C8896}"/>
          </ac:inkMkLst>
        </pc:inkChg>
        <pc:inkChg chg="add">
          <ac:chgData name="Cem Gülsan" userId="82ae7471b9d3e5b4" providerId="LiveId" clId="{F9F59E54-D7B0-4755-964B-9C426F75D99B}" dt="2021-07-06T00:38:34.611" v="774" actId="9405"/>
          <ac:inkMkLst>
            <pc:docMk/>
            <pc:sldMk cId="3910257124" sldId="265"/>
            <ac:inkMk id="110" creationId="{A6EF7686-9FB5-454D-8D4A-24A69F99CD37}"/>
          </ac:inkMkLst>
        </pc:inkChg>
        <pc:inkChg chg="add mod">
          <ac:chgData name="Cem Gülsan" userId="82ae7471b9d3e5b4" providerId="LiveId" clId="{F9F59E54-D7B0-4755-964B-9C426F75D99B}" dt="2021-07-06T00:38:35.985" v="776"/>
          <ac:inkMkLst>
            <pc:docMk/>
            <pc:sldMk cId="3910257124" sldId="265"/>
            <ac:inkMk id="111" creationId="{9A73A92C-937E-46E2-B065-319F43E2E08D}"/>
          </ac:inkMkLst>
        </pc:inkChg>
        <pc:inkChg chg="add">
          <ac:chgData name="Cem Gülsan" userId="82ae7471b9d3e5b4" providerId="LiveId" clId="{F9F59E54-D7B0-4755-964B-9C426F75D99B}" dt="2021-07-06T00:38:42.276" v="777" actId="9405"/>
          <ac:inkMkLst>
            <pc:docMk/>
            <pc:sldMk cId="3910257124" sldId="265"/>
            <ac:inkMk id="113" creationId="{9DF40D66-37CF-4AE9-8BD9-EC20F90BF228}"/>
          </ac:inkMkLst>
        </pc:inkChg>
        <pc:inkChg chg="add">
          <ac:chgData name="Cem Gülsan" userId="82ae7471b9d3e5b4" providerId="LiveId" clId="{F9F59E54-D7B0-4755-964B-9C426F75D99B}" dt="2021-07-06T00:38:44.687" v="778" actId="9405"/>
          <ac:inkMkLst>
            <pc:docMk/>
            <pc:sldMk cId="3910257124" sldId="265"/>
            <ac:inkMk id="114" creationId="{ACECE4D8-2E53-49ED-9523-799BF0E8B9A6}"/>
          </ac:inkMkLst>
        </pc:inkChg>
        <pc:inkChg chg="add">
          <ac:chgData name="Cem Gülsan" userId="82ae7471b9d3e5b4" providerId="LiveId" clId="{F9F59E54-D7B0-4755-964B-9C426F75D99B}" dt="2021-07-06T00:39:02.019" v="779" actId="9405"/>
          <ac:inkMkLst>
            <pc:docMk/>
            <pc:sldMk cId="3910257124" sldId="265"/>
            <ac:inkMk id="115" creationId="{AA252729-6DDB-46A3-889B-326CC865F8B4}"/>
          </ac:inkMkLst>
        </pc:inkChg>
        <pc:inkChg chg="add">
          <ac:chgData name="Cem Gülsan" userId="82ae7471b9d3e5b4" providerId="LiveId" clId="{F9F59E54-D7B0-4755-964B-9C426F75D99B}" dt="2021-07-06T00:39:03.031" v="780" actId="9405"/>
          <ac:inkMkLst>
            <pc:docMk/>
            <pc:sldMk cId="3910257124" sldId="265"/>
            <ac:inkMk id="116" creationId="{3CA54E24-B533-42A5-9DF7-BC172A4FCD9A}"/>
          </ac:inkMkLst>
        </pc:inkChg>
        <pc:inkChg chg="add">
          <ac:chgData name="Cem Gülsan" userId="82ae7471b9d3e5b4" providerId="LiveId" clId="{F9F59E54-D7B0-4755-964B-9C426F75D99B}" dt="2021-07-06T00:39:04.708" v="781" actId="9405"/>
          <ac:inkMkLst>
            <pc:docMk/>
            <pc:sldMk cId="3910257124" sldId="265"/>
            <ac:inkMk id="117" creationId="{0FA19109-FD1C-4144-8BB5-C6E60E6D0B15}"/>
          </ac:inkMkLst>
        </pc:inkChg>
        <pc:inkChg chg="add">
          <ac:chgData name="Cem Gülsan" userId="82ae7471b9d3e5b4" providerId="LiveId" clId="{F9F59E54-D7B0-4755-964B-9C426F75D99B}" dt="2021-07-06T00:39:05.558" v="782" actId="9405"/>
          <ac:inkMkLst>
            <pc:docMk/>
            <pc:sldMk cId="3910257124" sldId="265"/>
            <ac:inkMk id="118" creationId="{272B53BE-9E2E-4E5E-B098-43252F9936F5}"/>
          </ac:inkMkLst>
        </pc:inkChg>
        <pc:inkChg chg="add">
          <ac:chgData name="Cem Gülsan" userId="82ae7471b9d3e5b4" providerId="LiveId" clId="{F9F59E54-D7B0-4755-964B-9C426F75D99B}" dt="2021-07-06T00:39:09.990" v="783" actId="9405"/>
          <ac:inkMkLst>
            <pc:docMk/>
            <pc:sldMk cId="3910257124" sldId="265"/>
            <ac:inkMk id="119" creationId="{247FB909-68D6-4F08-9264-C6FCBDC3D414}"/>
          </ac:inkMkLst>
        </pc:inkChg>
        <pc:inkChg chg="add">
          <ac:chgData name="Cem Gülsan" userId="82ae7471b9d3e5b4" providerId="LiveId" clId="{F9F59E54-D7B0-4755-964B-9C426F75D99B}" dt="2021-07-06T00:39:12.705" v="784" actId="9405"/>
          <ac:inkMkLst>
            <pc:docMk/>
            <pc:sldMk cId="3910257124" sldId="265"/>
            <ac:inkMk id="120" creationId="{C64BAEE6-472C-4155-9502-C569B520956F}"/>
          </ac:inkMkLst>
        </pc:inkChg>
        <pc:inkChg chg="add">
          <ac:chgData name="Cem Gülsan" userId="82ae7471b9d3e5b4" providerId="LiveId" clId="{F9F59E54-D7B0-4755-964B-9C426F75D99B}" dt="2021-07-06T00:39:13.969" v="785" actId="9405"/>
          <ac:inkMkLst>
            <pc:docMk/>
            <pc:sldMk cId="3910257124" sldId="265"/>
            <ac:inkMk id="121" creationId="{A266A9B4-F410-4639-B892-B6C433DBB0D1}"/>
          </ac:inkMkLst>
        </pc:inkChg>
        <pc:inkChg chg="add del">
          <ac:chgData name="Cem Gülsan" userId="82ae7471b9d3e5b4" providerId="LiveId" clId="{F9F59E54-D7B0-4755-964B-9C426F75D99B}" dt="2021-07-06T00:40:09.212" v="807"/>
          <ac:inkMkLst>
            <pc:docMk/>
            <pc:sldMk cId="3910257124" sldId="265"/>
            <ac:inkMk id="122" creationId="{C9C4A7D6-5DED-4842-A3EE-89048EBECF13}"/>
          </ac:inkMkLst>
        </pc:inkChg>
        <pc:inkChg chg="add mod">
          <ac:chgData name="Cem Gülsan" userId="82ae7471b9d3e5b4" providerId="LiveId" clId="{F9F59E54-D7B0-4755-964B-9C426F75D99B}" dt="2021-07-06T00:39:35.549" v="789"/>
          <ac:inkMkLst>
            <pc:docMk/>
            <pc:sldMk cId="3910257124" sldId="265"/>
            <ac:inkMk id="123" creationId="{61EFEEAA-E69E-4C79-B0B0-72D7D5A79EAA}"/>
          </ac:inkMkLst>
        </pc:inkChg>
        <pc:inkChg chg="add mod">
          <ac:chgData name="Cem Gülsan" userId="82ae7471b9d3e5b4" providerId="LiveId" clId="{F9F59E54-D7B0-4755-964B-9C426F75D99B}" dt="2021-07-06T00:39:35.549" v="789"/>
          <ac:inkMkLst>
            <pc:docMk/>
            <pc:sldMk cId="3910257124" sldId="265"/>
            <ac:inkMk id="124" creationId="{746E3841-2C55-422E-97BD-277B1C008865}"/>
          </ac:inkMkLst>
        </pc:inkChg>
        <pc:inkChg chg="mod">
          <ac:chgData name="Cem Gülsan" userId="82ae7471b9d3e5b4" providerId="LiveId" clId="{F9F59E54-D7B0-4755-964B-9C426F75D99B}" dt="2021-07-06T00:39:35.549" v="789"/>
          <ac:inkMkLst>
            <pc:docMk/>
            <pc:sldMk cId="3910257124" sldId="265"/>
            <ac:inkMk id="126" creationId="{472A350E-5B72-4664-922A-51723CD4B92C}"/>
          </ac:inkMkLst>
        </pc:inkChg>
        <pc:inkChg chg="mod">
          <ac:chgData name="Cem Gülsan" userId="82ae7471b9d3e5b4" providerId="LiveId" clId="{F9F59E54-D7B0-4755-964B-9C426F75D99B}" dt="2021-07-06T00:39:35.549" v="789"/>
          <ac:inkMkLst>
            <pc:docMk/>
            <pc:sldMk cId="3910257124" sldId="265"/>
            <ac:inkMk id="127" creationId="{7F7CCEEB-215D-4DF7-93FE-1E25B46241FB}"/>
          </ac:inkMkLst>
        </pc:inkChg>
        <pc:inkChg chg="mod">
          <ac:chgData name="Cem Gülsan" userId="82ae7471b9d3e5b4" providerId="LiveId" clId="{F9F59E54-D7B0-4755-964B-9C426F75D99B}" dt="2021-07-06T00:39:35.549" v="789"/>
          <ac:inkMkLst>
            <pc:docMk/>
            <pc:sldMk cId="3910257124" sldId="265"/>
            <ac:inkMk id="128" creationId="{91EF2D63-22CE-4DAE-AE6B-E1B34D7850F1}"/>
          </ac:inkMkLst>
        </pc:inkChg>
        <pc:inkChg chg="mod">
          <ac:chgData name="Cem Gülsan" userId="82ae7471b9d3e5b4" providerId="LiveId" clId="{F9F59E54-D7B0-4755-964B-9C426F75D99B}" dt="2021-07-06T00:39:35.549" v="789"/>
          <ac:inkMkLst>
            <pc:docMk/>
            <pc:sldMk cId="3910257124" sldId="265"/>
            <ac:inkMk id="129" creationId="{F4416E7F-7E73-4FF8-8666-B744AA906788}"/>
          </ac:inkMkLst>
        </pc:inkChg>
        <pc:inkChg chg="mod">
          <ac:chgData name="Cem Gülsan" userId="82ae7471b9d3e5b4" providerId="LiveId" clId="{F9F59E54-D7B0-4755-964B-9C426F75D99B}" dt="2021-07-06T00:39:35.549" v="789"/>
          <ac:inkMkLst>
            <pc:docMk/>
            <pc:sldMk cId="3910257124" sldId="265"/>
            <ac:inkMk id="130" creationId="{5B9D22A7-F723-4052-B76D-27A16E412B27}"/>
          </ac:inkMkLst>
        </pc:inkChg>
        <pc:inkChg chg="mod">
          <ac:chgData name="Cem Gülsan" userId="82ae7471b9d3e5b4" providerId="LiveId" clId="{F9F59E54-D7B0-4755-964B-9C426F75D99B}" dt="2021-07-06T00:39:35.549" v="789"/>
          <ac:inkMkLst>
            <pc:docMk/>
            <pc:sldMk cId="3910257124" sldId="265"/>
            <ac:inkMk id="131" creationId="{BCC7DB7A-00A6-4032-BED1-99BE2CC461FF}"/>
          </ac:inkMkLst>
        </pc:inkChg>
        <pc:inkChg chg="mod">
          <ac:chgData name="Cem Gülsan" userId="82ae7471b9d3e5b4" providerId="LiveId" clId="{F9F59E54-D7B0-4755-964B-9C426F75D99B}" dt="2021-07-06T00:39:35.549" v="789"/>
          <ac:inkMkLst>
            <pc:docMk/>
            <pc:sldMk cId="3910257124" sldId="265"/>
            <ac:inkMk id="135" creationId="{BF21679A-1667-42B6-A3F1-4293EA246F70}"/>
          </ac:inkMkLst>
        </pc:inkChg>
        <pc:inkChg chg="mod">
          <ac:chgData name="Cem Gülsan" userId="82ae7471b9d3e5b4" providerId="LiveId" clId="{F9F59E54-D7B0-4755-964B-9C426F75D99B}" dt="2021-07-06T00:39:35.549" v="789"/>
          <ac:inkMkLst>
            <pc:docMk/>
            <pc:sldMk cId="3910257124" sldId="265"/>
            <ac:inkMk id="136" creationId="{E7EB63B5-205E-4A7A-90A3-A75D357409C0}"/>
          </ac:inkMkLst>
        </pc:inkChg>
        <pc:inkChg chg="mod">
          <ac:chgData name="Cem Gülsan" userId="82ae7471b9d3e5b4" providerId="LiveId" clId="{F9F59E54-D7B0-4755-964B-9C426F75D99B}" dt="2021-07-06T00:39:35.549" v="789"/>
          <ac:inkMkLst>
            <pc:docMk/>
            <pc:sldMk cId="3910257124" sldId="265"/>
            <ac:inkMk id="137" creationId="{732F0964-56F1-46DC-81BD-E946E4E326B5}"/>
          </ac:inkMkLst>
        </pc:inkChg>
        <pc:inkChg chg="mod">
          <ac:chgData name="Cem Gülsan" userId="82ae7471b9d3e5b4" providerId="LiveId" clId="{F9F59E54-D7B0-4755-964B-9C426F75D99B}" dt="2021-07-06T00:39:35.549" v="789"/>
          <ac:inkMkLst>
            <pc:docMk/>
            <pc:sldMk cId="3910257124" sldId="265"/>
            <ac:inkMk id="138" creationId="{343BCF3E-5B4D-41DB-96C1-0864458F6A9E}"/>
          </ac:inkMkLst>
        </pc:inkChg>
        <pc:inkChg chg="mod">
          <ac:chgData name="Cem Gülsan" userId="82ae7471b9d3e5b4" providerId="LiveId" clId="{F9F59E54-D7B0-4755-964B-9C426F75D99B}" dt="2021-07-06T00:39:35.549" v="789"/>
          <ac:inkMkLst>
            <pc:docMk/>
            <pc:sldMk cId="3910257124" sldId="265"/>
            <ac:inkMk id="139" creationId="{7620174E-5D82-4E04-BD71-7507CCBA3552}"/>
          </ac:inkMkLst>
        </pc:inkChg>
        <pc:inkChg chg="mod">
          <ac:chgData name="Cem Gülsan" userId="82ae7471b9d3e5b4" providerId="LiveId" clId="{F9F59E54-D7B0-4755-964B-9C426F75D99B}" dt="2021-07-06T00:39:35.549" v="789"/>
          <ac:inkMkLst>
            <pc:docMk/>
            <pc:sldMk cId="3910257124" sldId="265"/>
            <ac:inkMk id="140" creationId="{022E58AF-BFFD-4590-90FA-B92BD29949A1}"/>
          </ac:inkMkLst>
        </pc:inkChg>
        <pc:inkChg chg="mod">
          <ac:chgData name="Cem Gülsan" userId="82ae7471b9d3e5b4" providerId="LiveId" clId="{F9F59E54-D7B0-4755-964B-9C426F75D99B}" dt="2021-07-06T00:39:35.549" v="789"/>
          <ac:inkMkLst>
            <pc:docMk/>
            <pc:sldMk cId="3910257124" sldId="265"/>
            <ac:inkMk id="141" creationId="{4613FAE4-F789-4B44-938B-8AD85819F7FC}"/>
          </ac:inkMkLst>
        </pc:inkChg>
        <pc:inkChg chg="mod">
          <ac:chgData name="Cem Gülsan" userId="82ae7471b9d3e5b4" providerId="LiveId" clId="{F9F59E54-D7B0-4755-964B-9C426F75D99B}" dt="2021-07-06T00:39:35.549" v="789"/>
          <ac:inkMkLst>
            <pc:docMk/>
            <pc:sldMk cId="3910257124" sldId="265"/>
            <ac:inkMk id="142" creationId="{9962DADA-8BCA-46B3-A13B-AEB61911AFA5}"/>
          </ac:inkMkLst>
        </pc:inkChg>
        <pc:inkChg chg="mod">
          <ac:chgData name="Cem Gülsan" userId="82ae7471b9d3e5b4" providerId="LiveId" clId="{F9F59E54-D7B0-4755-964B-9C426F75D99B}" dt="2021-07-06T00:39:35.549" v="789"/>
          <ac:inkMkLst>
            <pc:docMk/>
            <pc:sldMk cId="3910257124" sldId="265"/>
            <ac:inkMk id="143" creationId="{04C4B57B-2B1E-422D-8831-06B2223B60D7}"/>
          </ac:inkMkLst>
        </pc:inkChg>
        <pc:inkChg chg="mod">
          <ac:chgData name="Cem Gülsan" userId="82ae7471b9d3e5b4" providerId="LiveId" clId="{F9F59E54-D7B0-4755-964B-9C426F75D99B}" dt="2021-07-06T00:39:35.549" v="789"/>
          <ac:inkMkLst>
            <pc:docMk/>
            <pc:sldMk cId="3910257124" sldId="265"/>
            <ac:inkMk id="144" creationId="{9CCC89A6-6EC3-414D-BB10-A12EB3F6D47B}"/>
          </ac:inkMkLst>
        </pc:inkChg>
        <pc:inkChg chg="add mod">
          <ac:chgData name="Cem Gülsan" userId="82ae7471b9d3e5b4" providerId="LiveId" clId="{F9F59E54-D7B0-4755-964B-9C426F75D99B}" dt="2021-07-06T00:39:35.549" v="789"/>
          <ac:inkMkLst>
            <pc:docMk/>
            <pc:sldMk cId="3910257124" sldId="265"/>
            <ac:inkMk id="145" creationId="{B046B14D-2BE3-4DF7-8720-648F700A081C}"/>
          </ac:inkMkLst>
        </pc:inkChg>
        <pc:inkChg chg="mod">
          <ac:chgData name="Cem Gülsan" userId="82ae7471b9d3e5b4" providerId="LiveId" clId="{F9F59E54-D7B0-4755-964B-9C426F75D99B}" dt="2021-07-06T00:39:35.549" v="789"/>
          <ac:inkMkLst>
            <pc:docMk/>
            <pc:sldMk cId="3910257124" sldId="265"/>
            <ac:inkMk id="147" creationId="{EF456179-FE05-4D4F-B73D-8743B815A637}"/>
          </ac:inkMkLst>
        </pc:inkChg>
        <pc:inkChg chg="mod">
          <ac:chgData name="Cem Gülsan" userId="82ae7471b9d3e5b4" providerId="LiveId" clId="{F9F59E54-D7B0-4755-964B-9C426F75D99B}" dt="2021-07-06T00:39:35.549" v="789"/>
          <ac:inkMkLst>
            <pc:docMk/>
            <pc:sldMk cId="3910257124" sldId="265"/>
            <ac:inkMk id="148" creationId="{DCA6BCC3-4E35-4D1A-9C78-22397CA867D8}"/>
          </ac:inkMkLst>
        </pc:inkChg>
        <pc:inkChg chg="add mod">
          <ac:chgData name="Cem Gülsan" userId="82ae7471b9d3e5b4" providerId="LiveId" clId="{F9F59E54-D7B0-4755-964B-9C426F75D99B}" dt="2021-07-06T00:39:35.549" v="789"/>
          <ac:inkMkLst>
            <pc:docMk/>
            <pc:sldMk cId="3910257124" sldId="265"/>
            <ac:inkMk id="149" creationId="{CF506065-54AE-4A68-94CE-124E73136881}"/>
          </ac:inkMkLst>
        </pc:inkChg>
        <pc:inkChg chg="add mod">
          <ac:chgData name="Cem Gülsan" userId="82ae7471b9d3e5b4" providerId="LiveId" clId="{F9F59E54-D7B0-4755-964B-9C426F75D99B}" dt="2021-07-06T00:39:35.549" v="789"/>
          <ac:inkMkLst>
            <pc:docMk/>
            <pc:sldMk cId="3910257124" sldId="265"/>
            <ac:inkMk id="150" creationId="{A2DF0267-2BC4-40F9-ACE1-C39979B7D4E3}"/>
          </ac:inkMkLst>
        </pc:inkChg>
        <pc:inkChg chg="add">
          <ac:chgData name="Cem Gülsan" userId="82ae7471b9d3e5b4" providerId="LiveId" clId="{F9F59E54-D7B0-4755-964B-9C426F75D99B}" dt="2021-07-06T00:39:43.286" v="790" actId="9405"/>
          <ac:inkMkLst>
            <pc:docMk/>
            <pc:sldMk cId="3910257124" sldId="265"/>
            <ac:inkMk id="151" creationId="{233A57CA-C448-44CE-9067-BB35D7558430}"/>
          </ac:inkMkLst>
        </pc:inkChg>
        <pc:inkChg chg="add">
          <ac:chgData name="Cem Gülsan" userId="82ae7471b9d3e5b4" providerId="LiveId" clId="{F9F59E54-D7B0-4755-964B-9C426F75D99B}" dt="2021-07-06T00:39:44.640" v="791" actId="9405"/>
          <ac:inkMkLst>
            <pc:docMk/>
            <pc:sldMk cId="3910257124" sldId="265"/>
            <ac:inkMk id="152" creationId="{0057BE7D-6D8C-4287-9CF5-155735F9FE91}"/>
          </ac:inkMkLst>
        </pc:inkChg>
        <pc:inkChg chg="add">
          <ac:chgData name="Cem Gülsan" userId="82ae7471b9d3e5b4" providerId="LiveId" clId="{F9F59E54-D7B0-4755-964B-9C426F75D99B}" dt="2021-07-06T00:39:46.787" v="792" actId="9405"/>
          <ac:inkMkLst>
            <pc:docMk/>
            <pc:sldMk cId="3910257124" sldId="265"/>
            <ac:inkMk id="153" creationId="{5DA5DF76-0B3D-4483-944A-9B6B9705C71A}"/>
          </ac:inkMkLst>
        </pc:inkChg>
        <pc:inkChg chg="add">
          <ac:chgData name="Cem Gülsan" userId="82ae7471b9d3e5b4" providerId="LiveId" clId="{F9F59E54-D7B0-4755-964B-9C426F75D99B}" dt="2021-07-06T00:39:47.921" v="793" actId="9405"/>
          <ac:inkMkLst>
            <pc:docMk/>
            <pc:sldMk cId="3910257124" sldId="265"/>
            <ac:inkMk id="154" creationId="{7965C06D-55FA-4641-8D7B-3FA419B566E8}"/>
          </ac:inkMkLst>
        </pc:inkChg>
        <pc:inkChg chg="add">
          <ac:chgData name="Cem Gülsan" userId="82ae7471b9d3e5b4" providerId="LiveId" clId="{F9F59E54-D7B0-4755-964B-9C426F75D99B}" dt="2021-07-06T00:39:50.476" v="794" actId="9405"/>
          <ac:inkMkLst>
            <pc:docMk/>
            <pc:sldMk cId="3910257124" sldId="265"/>
            <ac:inkMk id="155" creationId="{94883387-7066-491A-9761-1EEE325249C3}"/>
          </ac:inkMkLst>
        </pc:inkChg>
        <pc:inkChg chg="add">
          <ac:chgData name="Cem Gülsan" userId="82ae7471b9d3e5b4" providerId="LiveId" clId="{F9F59E54-D7B0-4755-964B-9C426F75D99B}" dt="2021-07-06T00:39:51.180" v="795" actId="9405"/>
          <ac:inkMkLst>
            <pc:docMk/>
            <pc:sldMk cId="3910257124" sldId="265"/>
            <ac:inkMk id="156" creationId="{81E617BC-5FB2-4347-9585-D10C156AD8E6}"/>
          </ac:inkMkLst>
        </pc:inkChg>
        <pc:inkChg chg="add">
          <ac:chgData name="Cem Gülsan" userId="82ae7471b9d3e5b4" providerId="LiveId" clId="{F9F59E54-D7B0-4755-964B-9C426F75D99B}" dt="2021-07-06T00:39:52.417" v="796" actId="9405"/>
          <ac:inkMkLst>
            <pc:docMk/>
            <pc:sldMk cId="3910257124" sldId="265"/>
            <ac:inkMk id="157" creationId="{2EDB48D3-EA81-4B39-B39B-D8DA79487A3C}"/>
          </ac:inkMkLst>
        </pc:inkChg>
        <pc:inkChg chg="add">
          <ac:chgData name="Cem Gülsan" userId="82ae7471b9d3e5b4" providerId="LiveId" clId="{F9F59E54-D7B0-4755-964B-9C426F75D99B}" dt="2021-07-06T00:39:53.262" v="797" actId="9405"/>
          <ac:inkMkLst>
            <pc:docMk/>
            <pc:sldMk cId="3910257124" sldId="265"/>
            <ac:inkMk id="158" creationId="{0EDAF2E1-5FEA-412F-8D0E-A9225F2A7946}"/>
          </ac:inkMkLst>
        </pc:inkChg>
        <pc:inkChg chg="add">
          <ac:chgData name="Cem Gülsan" userId="82ae7471b9d3e5b4" providerId="LiveId" clId="{F9F59E54-D7B0-4755-964B-9C426F75D99B}" dt="2021-07-06T00:39:54.461" v="798" actId="9405"/>
          <ac:inkMkLst>
            <pc:docMk/>
            <pc:sldMk cId="3910257124" sldId="265"/>
            <ac:inkMk id="159" creationId="{C50CEB0F-5714-4526-A3C8-B776D90C8C6A}"/>
          </ac:inkMkLst>
        </pc:inkChg>
        <pc:inkChg chg="add">
          <ac:chgData name="Cem Gülsan" userId="82ae7471b9d3e5b4" providerId="LiveId" clId="{F9F59E54-D7B0-4755-964B-9C426F75D99B}" dt="2021-07-06T00:39:55.536" v="799" actId="9405"/>
          <ac:inkMkLst>
            <pc:docMk/>
            <pc:sldMk cId="3910257124" sldId="265"/>
            <ac:inkMk id="160" creationId="{ACF6C47F-BF5C-47C1-A285-C4037A38BAA0}"/>
          </ac:inkMkLst>
        </pc:inkChg>
        <pc:inkChg chg="add">
          <ac:chgData name="Cem Gülsan" userId="82ae7471b9d3e5b4" providerId="LiveId" clId="{F9F59E54-D7B0-4755-964B-9C426F75D99B}" dt="2021-07-06T00:39:57.070" v="800" actId="9405"/>
          <ac:inkMkLst>
            <pc:docMk/>
            <pc:sldMk cId="3910257124" sldId="265"/>
            <ac:inkMk id="161" creationId="{ABBD1D48-FDF2-48C3-9833-7FA7A0424B6F}"/>
          </ac:inkMkLst>
        </pc:inkChg>
        <pc:inkChg chg="add">
          <ac:chgData name="Cem Gülsan" userId="82ae7471b9d3e5b4" providerId="LiveId" clId="{F9F59E54-D7B0-4755-964B-9C426F75D99B}" dt="2021-07-06T00:39:58.004" v="801" actId="9405"/>
          <ac:inkMkLst>
            <pc:docMk/>
            <pc:sldMk cId="3910257124" sldId="265"/>
            <ac:inkMk id="162" creationId="{114E879D-1D0C-4E8A-8A90-078A900FF659}"/>
          </ac:inkMkLst>
        </pc:inkChg>
        <pc:inkChg chg="add">
          <ac:chgData name="Cem Gülsan" userId="82ae7471b9d3e5b4" providerId="LiveId" clId="{F9F59E54-D7B0-4755-964B-9C426F75D99B}" dt="2021-07-06T00:40:02.681" v="802" actId="9405"/>
          <ac:inkMkLst>
            <pc:docMk/>
            <pc:sldMk cId="3910257124" sldId="265"/>
            <ac:inkMk id="163" creationId="{980136A6-E855-4C13-81C8-7DC953D046CD}"/>
          </ac:inkMkLst>
        </pc:inkChg>
        <pc:inkChg chg="add">
          <ac:chgData name="Cem Gülsan" userId="82ae7471b9d3e5b4" providerId="LiveId" clId="{F9F59E54-D7B0-4755-964B-9C426F75D99B}" dt="2021-07-06T00:40:03.965" v="803" actId="9405"/>
          <ac:inkMkLst>
            <pc:docMk/>
            <pc:sldMk cId="3910257124" sldId="265"/>
            <ac:inkMk id="164" creationId="{BB010541-5807-46F4-8E24-3941C061BFD6}"/>
          </ac:inkMkLst>
        </pc:inkChg>
        <pc:inkChg chg="add">
          <ac:chgData name="Cem Gülsan" userId="82ae7471b9d3e5b4" providerId="LiveId" clId="{F9F59E54-D7B0-4755-964B-9C426F75D99B}" dt="2021-07-06T00:40:05.489" v="804" actId="9405"/>
          <ac:inkMkLst>
            <pc:docMk/>
            <pc:sldMk cId="3910257124" sldId="265"/>
            <ac:inkMk id="165" creationId="{8D367C44-46A7-434A-A881-34AF5FC6ECB7}"/>
          </ac:inkMkLst>
        </pc:inkChg>
        <pc:inkChg chg="add">
          <ac:chgData name="Cem Gülsan" userId="82ae7471b9d3e5b4" providerId="LiveId" clId="{F9F59E54-D7B0-4755-964B-9C426F75D99B}" dt="2021-07-06T00:40:06.632" v="805" actId="9405"/>
          <ac:inkMkLst>
            <pc:docMk/>
            <pc:sldMk cId="3910257124" sldId="265"/>
            <ac:inkMk id="166" creationId="{35F51216-CAA3-4C23-8A8B-A4B5B9B30CC7}"/>
          </ac:inkMkLst>
        </pc:inkChg>
        <pc:inkChg chg="add">
          <ac:chgData name="Cem Gülsan" userId="82ae7471b9d3e5b4" providerId="LiveId" clId="{F9F59E54-D7B0-4755-964B-9C426F75D99B}" dt="2021-07-06T00:40:07.833" v="806" actId="9405"/>
          <ac:inkMkLst>
            <pc:docMk/>
            <pc:sldMk cId="3910257124" sldId="265"/>
            <ac:inkMk id="167" creationId="{A40702C0-23ED-4AAF-9E90-FBD77C5DF8A3}"/>
          </ac:inkMkLst>
        </pc:inkChg>
        <pc:inkChg chg="add del mod">
          <ac:chgData name="Cem Gülsan" userId="82ae7471b9d3e5b4" providerId="LiveId" clId="{F9F59E54-D7B0-4755-964B-9C426F75D99B}" dt="2021-07-06T00:41:06.639" v="814"/>
          <ac:inkMkLst>
            <pc:docMk/>
            <pc:sldMk cId="3910257124" sldId="265"/>
            <ac:inkMk id="168" creationId="{6834ECEA-CE71-41E3-85E6-461D8AA8B0B9}"/>
          </ac:inkMkLst>
        </pc:inkChg>
        <pc:inkChg chg="add del mod">
          <ac:chgData name="Cem Gülsan" userId="82ae7471b9d3e5b4" providerId="LiveId" clId="{F9F59E54-D7B0-4755-964B-9C426F75D99B}" dt="2021-07-06T00:41:06.639" v="814"/>
          <ac:inkMkLst>
            <pc:docMk/>
            <pc:sldMk cId="3910257124" sldId="265"/>
            <ac:inkMk id="169" creationId="{5B7C3EA1-3CDB-4345-88DF-7758D1809BFE}"/>
          </ac:inkMkLst>
        </pc:inkChg>
        <pc:inkChg chg="mod">
          <ac:chgData name="Cem Gülsan" userId="82ae7471b9d3e5b4" providerId="LiveId" clId="{F9F59E54-D7B0-4755-964B-9C426F75D99B}" dt="2021-07-06T00:40:59.613" v="813"/>
          <ac:inkMkLst>
            <pc:docMk/>
            <pc:sldMk cId="3910257124" sldId="265"/>
            <ac:inkMk id="171" creationId="{8B07AB86-8D6A-4253-9C9D-A3D4876D2ACC}"/>
          </ac:inkMkLst>
        </pc:inkChg>
        <pc:inkChg chg="mod">
          <ac:chgData name="Cem Gülsan" userId="82ae7471b9d3e5b4" providerId="LiveId" clId="{F9F59E54-D7B0-4755-964B-9C426F75D99B}" dt="2021-07-06T00:40:59.613" v="813"/>
          <ac:inkMkLst>
            <pc:docMk/>
            <pc:sldMk cId="3910257124" sldId="265"/>
            <ac:inkMk id="172" creationId="{C6F7BA50-CF20-4EF0-B0A2-771F8449918C}"/>
          </ac:inkMkLst>
        </pc:inkChg>
        <pc:inkChg chg="mod">
          <ac:chgData name="Cem Gülsan" userId="82ae7471b9d3e5b4" providerId="LiveId" clId="{F9F59E54-D7B0-4755-964B-9C426F75D99B}" dt="2021-07-06T00:40:59.613" v="813"/>
          <ac:inkMkLst>
            <pc:docMk/>
            <pc:sldMk cId="3910257124" sldId="265"/>
            <ac:inkMk id="173" creationId="{7B12EB3C-AB28-4145-8BA7-950D4611762A}"/>
          </ac:inkMkLst>
        </pc:inkChg>
        <pc:inkChg chg="mod">
          <ac:chgData name="Cem Gülsan" userId="82ae7471b9d3e5b4" providerId="LiveId" clId="{F9F59E54-D7B0-4755-964B-9C426F75D99B}" dt="2021-07-06T00:40:59.613" v="813"/>
          <ac:inkMkLst>
            <pc:docMk/>
            <pc:sldMk cId="3910257124" sldId="265"/>
            <ac:inkMk id="174" creationId="{6CB456C3-8181-4C2F-BF51-D4D244C4F545}"/>
          </ac:inkMkLst>
        </pc:inkChg>
        <pc:inkChg chg="mod">
          <ac:chgData name="Cem Gülsan" userId="82ae7471b9d3e5b4" providerId="LiveId" clId="{F9F59E54-D7B0-4755-964B-9C426F75D99B}" dt="2021-07-06T00:40:59.613" v="813"/>
          <ac:inkMkLst>
            <pc:docMk/>
            <pc:sldMk cId="3910257124" sldId="265"/>
            <ac:inkMk id="175" creationId="{09835F96-1053-4CE4-B912-1B3E2CF215A8}"/>
          </ac:inkMkLst>
        </pc:inkChg>
        <pc:inkChg chg="mod">
          <ac:chgData name="Cem Gülsan" userId="82ae7471b9d3e5b4" providerId="LiveId" clId="{F9F59E54-D7B0-4755-964B-9C426F75D99B}" dt="2021-07-06T00:40:59.613" v="813"/>
          <ac:inkMkLst>
            <pc:docMk/>
            <pc:sldMk cId="3910257124" sldId="265"/>
            <ac:inkMk id="176" creationId="{433BCFD7-4C8C-4163-9C35-E8E14B9CD1B2}"/>
          </ac:inkMkLst>
        </pc:inkChg>
        <pc:inkChg chg="mod">
          <ac:chgData name="Cem Gülsan" userId="82ae7471b9d3e5b4" providerId="LiveId" clId="{F9F59E54-D7B0-4755-964B-9C426F75D99B}" dt="2021-07-06T00:40:59.613" v="813"/>
          <ac:inkMkLst>
            <pc:docMk/>
            <pc:sldMk cId="3910257124" sldId="265"/>
            <ac:inkMk id="177" creationId="{D60D697C-2B85-445D-B9BA-8B9B8D03086B}"/>
          </ac:inkMkLst>
        </pc:inkChg>
        <pc:inkChg chg="mod">
          <ac:chgData name="Cem Gülsan" userId="82ae7471b9d3e5b4" providerId="LiveId" clId="{F9F59E54-D7B0-4755-964B-9C426F75D99B}" dt="2021-07-06T00:40:59.613" v="813"/>
          <ac:inkMkLst>
            <pc:docMk/>
            <pc:sldMk cId="3910257124" sldId="265"/>
            <ac:inkMk id="178" creationId="{E8F05733-C584-4B71-ACF9-7D582F37324B}"/>
          </ac:inkMkLst>
        </pc:inkChg>
        <pc:inkChg chg="mod">
          <ac:chgData name="Cem Gülsan" userId="82ae7471b9d3e5b4" providerId="LiveId" clId="{F9F59E54-D7B0-4755-964B-9C426F75D99B}" dt="2021-07-06T00:40:59.613" v="813"/>
          <ac:inkMkLst>
            <pc:docMk/>
            <pc:sldMk cId="3910257124" sldId="265"/>
            <ac:inkMk id="179" creationId="{A1BD9B01-1868-4FA5-AFFC-48D043492987}"/>
          </ac:inkMkLst>
        </pc:inkChg>
        <pc:inkChg chg="mod">
          <ac:chgData name="Cem Gülsan" userId="82ae7471b9d3e5b4" providerId="LiveId" clId="{F9F59E54-D7B0-4755-964B-9C426F75D99B}" dt="2021-07-06T00:40:59.613" v="813"/>
          <ac:inkMkLst>
            <pc:docMk/>
            <pc:sldMk cId="3910257124" sldId="265"/>
            <ac:inkMk id="180" creationId="{D2557D57-6A76-47BA-A7D9-5E85DD88EB8E}"/>
          </ac:inkMkLst>
        </pc:inkChg>
        <pc:inkChg chg="mod">
          <ac:chgData name="Cem Gülsan" userId="82ae7471b9d3e5b4" providerId="LiveId" clId="{F9F59E54-D7B0-4755-964B-9C426F75D99B}" dt="2021-07-06T00:40:59.613" v="813"/>
          <ac:inkMkLst>
            <pc:docMk/>
            <pc:sldMk cId="3910257124" sldId="265"/>
            <ac:inkMk id="181" creationId="{D0266231-6300-4EDA-89FE-E20A66C62C8B}"/>
          </ac:inkMkLst>
        </pc:inkChg>
        <pc:inkChg chg="mod">
          <ac:chgData name="Cem Gülsan" userId="82ae7471b9d3e5b4" providerId="LiveId" clId="{F9F59E54-D7B0-4755-964B-9C426F75D99B}" dt="2021-07-06T00:40:59.613" v="813"/>
          <ac:inkMkLst>
            <pc:docMk/>
            <pc:sldMk cId="3910257124" sldId="265"/>
            <ac:inkMk id="182" creationId="{89F4AB7B-15AB-4951-8E8C-9965C0F82C5D}"/>
          </ac:inkMkLst>
        </pc:inkChg>
        <pc:inkChg chg="mod">
          <ac:chgData name="Cem Gülsan" userId="82ae7471b9d3e5b4" providerId="LiveId" clId="{F9F59E54-D7B0-4755-964B-9C426F75D99B}" dt="2021-07-06T00:40:59.613" v="813"/>
          <ac:inkMkLst>
            <pc:docMk/>
            <pc:sldMk cId="3910257124" sldId="265"/>
            <ac:inkMk id="184" creationId="{9A80D9DD-A753-429A-B71E-853D703DB1D8}"/>
          </ac:inkMkLst>
        </pc:inkChg>
        <pc:inkChg chg="mod">
          <ac:chgData name="Cem Gülsan" userId="82ae7471b9d3e5b4" providerId="LiveId" clId="{F9F59E54-D7B0-4755-964B-9C426F75D99B}" dt="2021-07-06T00:40:59.613" v="813"/>
          <ac:inkMkLst>
            <pc:docMk/>
            <pc:sldMk cId="3910257124" sldId="265"/>
            <ac:inkMk id="185" creationId="{39FEB779-893B-49B5-B9AD-B0021CA7483F}"/>
          </ac:inkMkLst>
        </pc:inkChg>
        <pc:inkChg chg="mod">
          <ac:chgData name="Cem Gülsan" userId="82ae7471b9d3e5b4" providerId="LiveId" clId="{F9F59E54-D7B0-4755-964B-9C426F75D99B}" dt="2021-07-06T00:40:59.613" v="813"/>
          <ac:inkMkLst>
            <pc:docMk/>
            <pc:sldMk cId="3910257124" sldId="265"/>
            <ac:inkMk id="186" creationId="{8A1B2C21-13CB-4BB1-81DE-40B0DD0591AC}"/>
          </ac:inkMkLst>
        </pc:inkChg>
        <pc:inkChg chg="mod">
          <ac:chgData name="Cem Gülsan" userId="82ae7471b9d3e5b4" providerId="LiveId" clId="{F9F59E54-D7B0-4755-964B-9C426F75D99B}" dt="2021-07-06T00:40:59.613" v="813"/>
          <ac:inkMkLst>
            <pc:docMk/>
            <pc:sldMk cId="3910257124" sldId="265"/>
            <ac:inkMk id="187" creationId="{958C2995-C298-403A-A15E-334D355E3E43}"/>
          </ac:inkMkLst>
        </pc:inkChg>
        <pc:inkChg chg="mod">
          <ac:chgData name="Cem Gülsan" userId="82ae7471b9d3e5b4" providerId="LiveId" clId="{F9F59E54-D7B0-4755-964B-9C426F75D99B}" dt="2021-07-06T00:40:59.613" v="813"/>
          <ac:inkMkLst>
            <pc:docMk/>
            <pc:sldMk cId="3910257124" sldId="265"/>
            <ac:inkMk id="188" creationId="{897613B8-46EC-478A-BF76-97151AC48A47}"/>
          </ac:inkMkLst>
        </pc:inkChg>
        <pc:inkChg chg="mod">
          <ac:chgData name="Cem Gülsan" userId="82ae7471b9d3e5b4" providerId="LiveId" clId="{F9F59E54-D7B0-4755-964B-9C426F75D99B}" dt="2021-07-06T00:40:59.613" v="813"/>
          <ac:inkMkLst>
            <pc:docMk/>
            <pc:sldMk cId="3910257124" sldId="265"/>
            <ac:inkMk id="189" creationId="{75FDD83C-B629-4E21-A499-B7C8D4A5C01C}"/>
          </ac:inkMkLst>
        </pc:inkChg>
        <pc:inkChg chg="mod">
          <ac:chgData name="Cem Gülsan" userId="82ae7471b9d3e5b4" providerId="LiveId" clId="{F9F59E54-D7B0-4755-964B-9C426F75D99B}" dt="2021-07-06T00:40:59.613" v="813"/>
          <ac:inkMkLst>
            <pc:docMk/>
            <pc:sldMk cId="3910257124" sldId="265"/>
            <ac:inkMk id="190" creationId="{393000F7-470E-41E7-AADA-517DD5155510}"/>
          </ac:inkMkLst>
        </pc:inkChg>
        <pc:inkChg chg="mod">
          <ac:chgData name="Cem Gülsan" userId="82ae7471b9d3e5b4" providerId="LiveId" clId="{F9F59E54-D7B0-4755-964B-9C426F75D99B}" dt="2021-07-06T00:40:59.613" v="813"/>
          <ac:inkMkLst>
            <pc:docMk/>
            <pc:sldMk cId="3910257124" sldId="265"/>
            <ac:inkMk id="192" creationId="{3CED1448-8A22-45FD-A86B-B43A957489D1}"/>
          </ac:inkMkLst>
        </pc:inkChg>
        <pc:inkChg chg="mod">
          <ac:chgData name="Cem Gülsan" userId="82ae7471b9d3e5b4" providerId="LiveId" clId="{F9F59E54-D7B0-4755-964B-9C426F75D99B}" dt="2021-07-06T00:40:59.613" v="813"/>
          <ac:inkMkLst>
            <pc:docMk/>
            <pc:sldMk cId="3910257124" sldId="265"/>
            <ac:inkMk id="193" creationId="{75F0BC30-7540-432D-A942-85FBE5D0A8F2}"/>
          </ac:inkMkLst>
        </pc:inkChg>
        <pc:inkChg chg="mod">
          <ac:chgData name="Cem Gülsan" userId="82ae7471b9d3e5b4" providerId="LiveId" clId="{F9F59E54-D7B0-4755-964B-9C426F75D99B}" dt="2021-07-06T00:40:59.613" v="813"/>
          <ac:inkMkLst>
            <pc:docMk/>
            <pc:sldMk cId="3910257124" sldId="265"/>
            <ac:inkMk id="194" creationId="{B26F641B-2C90-4388-8F46-72E4005E75A4}"/>
          </ac:inkMkLst>
        </pc:inkChg>
        <pc:inkChg chg="mod">
          <ac:chgData name="Cem Gülsan" userId="82ae7471b9d3e5b4" providerId="LiveId" clId="{F9F59E54-D7B0-4755-964B-9C426F75D99B}" dt="2021-07-06T00:40:59.613" v="813"/>
          <ac:inkMkLst>
            <pc:docMk/>
            <pc:sldMk cId="3910257124" sldId="265"/>
            <ac:inkMk id="195" creationId="{F0FAD4E4-D0E9-4AC3-899C-EFD9B2FC7040}"/>
          </ac:inkMkLst>
        </pc:inkChg>
        <pc:inkChg chg="mod">
          <ac:chgData name="Cem Gülsan" userId="82ae7471b9d3e5b4" providerId="LiveId" clId="{F9F59E54-D7B0-4755-964B-9C426F75D99B}" dt="2021-07-06T00:40:59.613" v="813"/>
          <ac:inkMkLst>
            <pc:docMk/>
            <pc:sldMk cId="3910257124" sldId="265"/>
            <ac:inkMk id="196" creationId="{BE0AD34F-F09C-4D2A-9BFB-4A1CBB3C3949}"/>
          </ac:inkMkLst>
        </pc:inkChg>
        <pc:inkChg chg="mod">
          <ac:chgData name="Cem Gülsan" userId="82ae7471b9d3e5b4" providerId="LiveId" clId="{F9F59E54-D7B0-4755-964B-9C426F75D99B}" dt="2021-07-06T00:40:59.613" v="813"/>
          <ac:inkMkLst>
            <pc:docMk/>
            <pc:sldMk cId="3910257124" sldId="265"/>
            <ac:inkMk id="197" creationId="{55B93248-4F83-423B-9D20-A7507188A1E5}"/>
          </ac:inkMkLst>
        </pc:inkChg>
        <pc:inkChg chg="mod">
          <ac:chgData name="Cem Gülsan" userId="82ae7471b9d3e5b4" providerId="LiveId" clId="{F9F59E54-D7B0-4755-964B-9C426F75D99B}" dt="2021-07-06T00:40:59.613" v="813"/>
          <ac:inkMkLst>
            <pc:docMk/>
            <pc:sldMk cId="3910257124" sldId="265"/>
            <ac:inkMk id="198" creationId="{32D063CD-808E-408B-9FE1-8D42134676CB}"/>
          </ac:inkMkLst>
        </pc:inkChg>
        <pc:inkChg chg="mod">
          <ac:chgData name="Cem Gülsan" userId="82ae7471b9d3e5b4" providerId="LiveId" clId="{F9F59E54-D7B0-4755-964B-9C426F75D99B}" dt="2021-07-06T00:40:59.613" v="813"/>
          <ac:inkMkLst>
            <pc:docMk/>
            <pc:sldMk cId="3910257124" sldId="265"/>
            <ac:inkMk id="199" creationId="{B036287D-1CB4-4D02-A443-891F9CE8D67F}"/>
          </ac:inkMkLst>
        </pc:inkChg>
        <pc:inkChg chg="mod">
          <ac:chgData name="Cem Gülsan" userId="82ae7471b9d3e5b4" providerId="LiveId" clId="{F9F59E54-D7B0-4755-964B-9C426F75D99B}" dt="2021-07-06T00:40:59.613" v="813"/>
          <ac:inkMkLst>
            <pc:docMk/>
            <pc:sldMk cId="3910257124" sldId="265"/>
            <ac:inkMk id="200" creationId="{A3201909-E69B-48CD-8A27-82BF946C4CEA}"/>
          </ac:inkMkLst>
        </pc:inkChg>
        <pc:inkChg chg="add del mod">
          <ac:chgData name="Cem Gülsan" userId="82ae7471b9d3e5b4" providerId="LiveId" clId="{F9F59E54-D7B0-4755-964B-9C426F75D99B}" dt="2021-07-06T00:41:06.639" v="814"/>
          <ac:inkMkLst>
            <pc:docMk/>
            <pc:sldMk cId="3910257124" sldId="265"/>
            <ac:inkMk id="201" creationId="{0749A565-4A85-40DB-83A5-FD5FF72D0435}"/>
          </ac:inkMkLst>
        </pc:inkChg>
        <pc:inkChg chg="mod">
          <ac:chgData name="Cem Gülsan" userId="82ae7471b9d3e5b4" providerId="LiveId" clId="{F9F59E54-D7B0-4755-964B-9C426F75D99B}" dt="2021-07-06T00:40:59.613" v="813"/>
          <ac:inkMkLst>
            <pc:docMk/>
            <pc:sldMk cId="3910257124" sldId="265"/>
            <ac:inkMk id="203" creationId="{DAF0E06D-BCA1-4741-8BDE-784DA13B6C20}"/>
          </ac:inkMkLst>
        </pc:inkChg>
        <pc:inkChg chg="mod">
          <ac:chgData name="Cem Gülsan" userId="82ae7471b9d3e5b4" providerId="LiveId" clId="{F9F59E54-D7B0-4755-964B-9C426F75D99B}" dt="2021-07-06T00:40:59.613" v="813"/>
          <ac:inkMkLst>
            <pc:docMk/>
            <pc:sldMk cId="3910257124" sldId="265"/>
            <ac:inkMk id="204" creationId="{8DF7412E-948D-4E5E-8ED1-ECB2A0955185}"/>
          </ac:inkMkLst>
        </pc:inkChg>
        <pc:inkChg chg="mod">
          <ac:chgData name="Cem Gülsan" userId="82ae7471b9d3e5b4" providerId="LiveId" clId="{F9F59E54-D7B0-4755-964B-9C426F75D99B}" dt="2021-07-06T00:40:59.613" v="813"/>
          <ac:inkMkLst>
            <pc:docMk/>
            <pc:sldMk cId="3910257124" sldId="265"/>
            <ac:inkMk id="205" creationId="{1B87246D-5030-4E73-BB02-E4AB33971A82}"/>
          </ac:inkMkLst>
        </pc:inkChg>
        <pc:inkChg chg="mod">
          <ac:chgData name="Cem Gülsan" userId="82ae7471b9d3e5b4" providerId="LiveId" clId="{F9F59E54-D7B0-4755-964B-9C426F75D99B}" dt="2021-07-06T00:40:59.613" v="813"/>
          <ac:inkMkLst>
            <pc:docMk/>
            <pc:sldMk cId="3910257124" sldId="265"/>
            <ac:inkMk id="206" creationId="{408B5527-F0E6-437F-B393-BE70C990DA1E}"/>
          </ac:inkMkLst>
        </pc:inkChg>
        <pc:inkChg chg="mod">
          <ac:chgData name="Cem Gülsan" userId="82ae7471b9d3e5b4" providerId="LiveId" clId="{F9F59E54-D7B0-4755-964B-9C426F75D99B}" dt="2021-07-06T00:40:59.613" v="813"/>
          <ac:inkMkLst>
            <pc:docMk/>
            <pc:sldMk cId="3910257124" sldId="265"/>
            <ac:inkMk id="207" creationId="{18CDC8CC-7A01-4B4D-BFA1-58AE4206CBC4}"/>
          </ac:inkMkLst>
        </pc:inkChg>
        <pc:inkChg chg="mod">
          <ac:chgData name="Cem Gülsan" userId="82ae7471b9d3e5b4" providerId="LiveId" clId="{F9F59E54-D7B0-4755-964B-9C426F75D99B}" dt="2021-07-06T00:40:59.613" v="813"/>
          <ac:inkMkLst>
            <pc:docMk/>
            <pc:sldMk cId="3910257124" sldId="265"/>
            <ac:inkMk id="208" creationId="{6E9A0774-8B3C-4E93-9469-BB0E341E1FF9}"/>
          </ac:inkMkLst>
        </pc:inkChg>
        <pc:inkChg chg="mod">
          <ac:chgData name="Cem Gülsan" userId="82ae7471b9d3e5b4" providerId="LiveId" clId="{F9F59E54-D7B0-4755-964B-9C426F75D99B}" dt="2021-07-06T00:40:59.613" v="813"/>
          <ac:inkMkLst>
            <pc:docMk/>
            <pc:sldMk cId="3910257124" sldId="265"/>
            <ac:inkMk id="209" creationId="{C0963C3A-E8F3-4AA5-8436-32FBDA86EEB2}"/>
          </ac:inkMkLst>
        </pc:inkChg>
        <pc:inkChg chg="mod">
          <ac:chgData name="Cem Gülsan" userId="82ae7471b9d3e5b4" providerId="LiveId" clId="{F9F59E54-D7B0-4755-964B-9C426F75D99B}" dt="2021-07-06T00:40:59.613" v="813"/>
          <ac:inkMkLst>
            <pc:docMk/>
            <pc:sldMk cId="3910257124" sldId="265"/>
            <ac:inkMk id="210" creationId="{48C1E966-E782-4CC7-8E0D-64DECF9F9A70}"/>
          </ac:inkMkLst>
        </pc:inkChg>
        <pc:inkChg chg="mod">
          <ac:chgData name="Cem Gülsan" userId="82ae7471b9d3e5b4" providerId="LiveId" clId="{F9F59E54-D7B0-4755-964B-9C426F75D99B}" dt="2021-07-06T00:40:59.613" v="813"/>
          <ac:inkMkLst>
            <pc:docMk/>
            <pc:sldMk cId="3910257124" sldId="265"/>
            <ac:inkMk id="211" creationId="{B6632E2F-4F27-4641-B9C3-5294524E49DB}"/>
          </ac:inkMkLst>
        </pc:inkChg>
        <pc:inkChg chg="mod">
          <ac:chgData name="Cem Gülsan" userId="82ae7471b9d3e5b4" providerId="LiveId" clId="{F9F59E54-D7B0-4755-964B-9C426F75D99B}" dt="2021-07-06T00:40:59.613" v="813"/>
          <ac:inkMkLst>
            <pc:docMk/>
            <pc:sldMk cId="3910257124" sldId="265"/>
            <ac:inkMk id="212" creationId="{F4B961C3-0A4A-4E5E-9E22-BC4B67018AF1}"/>
          </ac:inkMkLst>
        </pc:inkChg>
        <pc:inkChg chg="mod">
          <ac:chgData name="Cem Gülsan" userId="82ae7471b9d3e5b4" providerId="LiveId" clId="{F9F59E54-D7B0-4755-964B-9C426F75D99B}" dt="2021-07-06T00:40:59.613" v="813"/>
          <ac:inkMkLst>
            <pc:docMk/>
            <pc:sldMk cId="3910257124" sldId="265"/>
            <ac:inkMk id="213" creationId="{2F00D1A8-0577-4A07-971A-37BB8AEB0BAB}"/>
          </ac:inkMkLst>
        </pc:inkChg>
        <pc:inkChg chg="mod">
          <ac:chgData name="Cem Gülsan" userId="82ae7471b9d3e5b4" providerId="LiveId" clId="{F9F59E54-D7B0-4755-964B-9C426F75D99B}" dt="2021-07-06T00:40:59.613" v="813"/>
          <ac:inkMkLst>
            <pc:docMk/>
            <pc:sldMk cId="3910257124" sldId="265"/>
            <ac:inkMk id="214" creationId="{529466C1-101D-4C1C-9F45-953DD056CEFF}"/>
          </ac:inkMkLst>
        </pc:inkChg>
        <pc:inkChg chg="mod">
          <ac:chgData name="Cem Gülsan" userId="82ae7471b9d3e5b4" providerId="LiveId" clId="{F9F59E54-D7B0-4755-964B-9C426F75D99B}" dt="2021-07-06T00:40:59.613" v="813"/>
          <ac:inkMkLst>
            <pc:docMk/>
            <pc:sldMk cId="3910257124" sldId="265"/>
            <ac:inkMk id="215" creationId="{54A08202-A7E4-4CB2-8F54-F4C1257DBF51}"/>
          </ac:inkMkLst>
        </pc:inkChg>
        <pc:inkChg chg="mod">
          <ac:chgData name="Cem Gülsan" userId="82ae7471b9d3e5b4" providerId="LiveId" clId="{F9F59E54-D7B0-4755-964B-9C426F75D99B}" dt="2021-07-06T00:40:59.613" v="813"/>
          <ac:inkMkLst>
            <pc:docMk/>
            <pc:sldMk cId="3910257124" sldId="265"/>
            <ac:inkMk id="216" creationId="{C30E0183-4482-4BEC-9821-64A902E2450B}"/>
          </ac:inkMkLst>
        </pc:inkChg>
        <pc:inkChg chg="mod">
          <ac:chgData name="Cem Gülsan" userId="82ae7471b9d3e5b4" providerId="LiveId" clId="{F9F59E54-D7B0-4755-964B-9C426F75D99B}" dt="2021-07-06T00:40:59.613" v="813"/>
          <ac:inkMkLst>
            <pc:docMk/>
            <pc:sldMk cId="3910257124" sldId="265"/>
            <ac:inkMk id="217" creationId="{0D8F54B8-910F-49C2-AB56-4FA8904924D6}"/>
          </ac:inkMkLst>
        </pc:inkChg>
        <pc:inkChg chg="mod">
          <ac:chgData name="Cem Gülsan" userId="82ae7471b9d3e5b4" providerId="LiveId" clId="{F9F59E54-D7B0-4755-964B-9C426F75D99B}" dt="2021-07-06T00:41:39.514" v="824"/>
          <ac:inkMkLst>
            <pc:docMk/>
            <pc:sldMk cId="3910257124" sldId="265"/>
            <ac:inkMk id="219" creationId="{2598F60D-ABD7-470B-9E25-174CE4E5509A}"/>
          </ac:inkMkLst>
        </pc:inkChg>
        <pc:inkChg chg="mod">
          <ac:chgData name="Cem Gülsan" userId="82ae7471b9d3e5b4" providerId="LiveId" clId="{F9F59E54-D7B0-4755-964B-9C426F75D99B}" dt="2021-07-06T00:41:39.514" v="824"/>
          <ac:inkMkLst>
            <pc:docMk/>
            <pc:sldMk cId="3910257124" sldId="265"/>
            <ac:inkMk id="220" creationId="{FA3EF9EF-D0B5-48E9-8392-B76501A7FAE6}"/>
          </ac:inkMkLst>
        </pc:inkChg>
        <pc:inkChg chg="mod">
          <ac:chgData name="Cem Gülsan" userId="82ae7471b9d3e5b4" providerId="LiveId" clId="{F9F59E54-D7B0-4755-964B-9C426F75D99B}" dt="2021-07-06T00:41:39.514" v="824"/>
          <ac:inkMkLst>
            <pc:docMk/>
            <pc:sldMk cId="3910257124" sldId="265"/>
            <ac:inkMk id="221" creationId="{E351ABD0-4342-4C5C-9258-383F8C05E79B}"/>
          </ac:inkMkLst>
        </pc:inkChg>
        <pc:inkChg chg="mod">
          <ac:chgData name="Cem Gülsan" userId="82ae7471b9d3e5b4" providerId="LiveId" clId="{F9F59E54-D7B0-4755-964B-9C426F75D99B}" dt="2021-07-06T00:41:39.514" v="824"/>
          <ac:inkMkLst>
            <pc:docMk/>
            <pc:sldMk cId="3910257124" sldId="265"/>
            <ac:inkMk id="222" creationId="{3E278355-C076-4690-B8A6-AD5F1D887F55}"/>
          </ac:inkMkLst>
        </pc:inkChg>
        <pc:inkChg chg="mod">
          <ac:chgData name="Cem Gülsan" userId="82ae7471b9d3e5b4" providerId="LiveId" clId="{F9F59E54-D7B0-4755-964B-9C426F75D99B}" dt="2021-07-06T00:41:39.514" v="824"/>
          <ac:inkMkLst>
            <pc:docMk/>
            <pc:sldMk cId="3910257124" sldId="265"/>
            <ac:inkMk id="223" creationId="{1F21C602-2D03-449B-B801-BC79FA09A28D}"/>
          </ac:inkMkLst>
        </pc:inkChg>
        <pc:inkChg chg="mod">
          <ac:chgData name="Cem Gülsan" userId="82ae7471b9d3e5b4" providerId="LiveId" clId="{F9F59E54-D7B0-4755-964B-9C426F75D99B}" dt="2021-07-06T00:41:39.514" v="824"/>
          <ac:inkMkLst>
            <pc:docMk/>
            <pc:sldMk cId="3910257124" sldId="265"/>
            <ac:inkMk id="224" creationId="{C2B7DEE4-9CD1-421B-B3E3-DA77E0B3C1D6}"/>
          </ac:inkMkLst>
        </pc:inkChg>
        <pc:inkChg chg="mod">
          <ac:chgData name="Cem Gülsan" userId="82ae7471b9d3e5b4" providerId="LiveId" clId="{F9F59E54-D7B0-4755-964B-9C426F75D99B}" dt="2021-07-06T00:41:39.514" v="824"/>
          <ac:inkMkLst>
            <pc:docMk/>
            <pc:sldMk cId="3910257124" sldId="265"/>
            <ac:inkMk id="225" creationId="{D32E2C61-82E3-4ABB-9D61-4B31F8DA3EA8}"/>
          </ac:inkMkLst>
        </pc:inkChg>
        <pc:inkChg chg="mod">
          <ac:chgData name="Cem Gülsan" userId="82ae7471b9d3e5b4" providerId="LiveId" clId="{F9F59E54-D7B0-4755-964B-9C426F75D99B}" dt="2021-07-06T00:41:39.514" v="824"/>
          <ac:inkMkLst>
            <pc:docMk/>
            <pc:sldMk cId="3910257124" sldId="265"/>
            <ac:inkMk id="226" creationId="{1BFD1D64-2EA7-4F81-85E2-64114DC1BF3C}"/>
          </ac:inkMkLst>
        </pc:inkChg>
        <pc:inkChg chg="mod">
          <ac:chgData name="Cem Gülsan" userId="82ae7471b9d3e5b4" providerId="LiveId" clId="{F9F59E54-D7B0-4755-964B-9C426F75D99B}" dt="2021-07-06T00:41:39.514" v="824"/>
          <ac:inkMkLst>
            <pc:docMk/>
            <pc:sldMk cId="3910257124" sldId="265"/>
            <ac:inkMk id="227" creationId="{F00BE936-B4DF-4F09-87D2-C35AA4C96FD8}"/>
          </ac:inkMkLst>
        </pc:inkChg>
        <pc:inkChg chg="add mod">
          <ac:chgData name="Cem Gülsan" userId="82ae7471b9d3e5b4" providerId="LiveId" clId="{F9F59E54-D7B0-4755-964B-9C426F75D99B}" dt="2021-07-06T00:41:39.514" v="824"/>
          <ac:inkMkLst>
            <pc:docMk/>
            <pc:sldMk cId="3910257124" sldId="265"/>
            <ac:inkMk id="228" creationId="{0BD0C7C3-F25C-419A-BFAB-FC8218D90DB7}"/>
          </ac:inkMkLst>
        </pc:inkChg>
        <pc:inkChg chg="mod">
          <ac:chgData name="Cem Gülsan" userId="82ae7471b9d3e5b4" providerId="LiveId" clId="{F9F59E54-D7B0-4755-964B-9C426F75D99B}" dt="2021-07-06T00:41:39.514" v="824"/>
          <ac:inkMkLst>
            <pc:docMk/>
            <pc:sldMk cId="3910257124" sldId="265"/>
            <ac:inkMk id="230" creationId="{4C168DF3-E7BA-401B-8CAA-5D905DC3ACBC}"/>
          </ac:inkMkLst>
        </pc:inkChg>
        <pc:inkChg chg="mod">
          <ac:chgData name="Cem Gülsan" userId="82ae7471b9d3e5b4" providerId="LiveId" clId="{F9F59E54-D7B0-4755-964B-9C426F75D99B}" dt="2021-07-06T00:41:39.514" v="824"/>
          <ac:inkMkLst>
            <pc:docMk/>
            <pc:sldMk cId="3910257124" sldId="265"/>
            <ac:inkMk id="231" creationId="{8E01A14E-2860-4A29-8A6E-4B1E6678AF00}"/>
          </ac:inkMkLst>
        </pc:inkChg>
        <pc:inkChg chg="mod">
          <ac:chgData name="Cem Gülsan" userId="82ae7471b9d3e5b4" providerId="LiveId" clId="{F9F59E54-D7B0-4755-964B-9C426F75D99B}" dt="2021-07-06T00:41:39.514" v="824"/>
          <ac:inkMkLst>
            <pc:docMk/>
            <pc:sldMk cId="3910257124" sldId="265"/>
            <ac:inkMk id="232" creationId="{907D284A-A3C3-461C-BD5C-0604C54DCDC7}"/>
          </ac:inkMkLst>
        </pc:inkChg>
        <pc:inkChg chg="mod">
          <ac:chgData name="Cem Gülsan" userId="82ae7471b9d3e5b4" providerId="LiveId" clId="{F9F59E54-D7B0-4755-964B-9C426F75D99B}" dt="2021-07-06T00:41:39.514" v="824"/>
          <ac:inkMkLst>
            <pc:docMk/>
            <pc:sldMk cId="3910257124" sldId="265"/>
            <ac:inkMk id="233" creationId="{CCA5D94B-15BF-419F-8ECC-D36A37B32A8E}"/>
          </ac:inkMkLst>
        </pc:inkChg>
        <pc:inkChg chg="mod">
          <ac:chgData name="Cem Gülsan" userId="82ae7471b9d3e5b4" providerId="LiveId" clId="{F9F59E54-D7B0-4755-964B-9C426F75D99B}" dt="2021-07-06T00:41:39.514" v="824"/>
          <ac:inkMkLst>
            <pc:docMk/>
            <pc:sldMk cId="3910257124" sldId="265"/>
            <ac:inkMk id="234" creationId="{CC465946-50C8-4B44-B287-3ED6DDA45FCC}"/>
          </ac:inkMkLst>
        </pc:inkChg>
        <pc:inkChg chg="mod">
          <ac:chgData name="Cem Gülsan" userId="82ae7471b9d3e5b4" providerId="LiveId" clId="{F9F59E54-D7B0-4755-964B-9C426F75D99B}" dt="2021-07-06T00:41:39.514" v="824"/>
          <ac:inkMkLst>
            <pc:docMk/>
            <pc:sldMk cId="3910257124" sldId="265"/>
            <ac:inkMk id="235" creationId="{4600812B-28A9-4DD3-9563-4D0029CF15A9}"/>
          </ac:inkMkLst>
        </pc:inkChg>
        <pc:inkChg chg="mod">
          <ac:chgData name="Cem Gülsan" userId="82ae7471b9d3e5b4" providerId="LiveId" clId="{F9F59E54-D7B0-4755-964B-9C426F75D99B}" dt="2021-07-06T00:41:39.514" v="824"/>
          <ac:inkMkLst>
            <pc:docMk/>
            <pc:sldMk cId="3910257124" sldId="265"/>
            <ac:inkMk id="236" creationId="{D703AAAD-18E6-481F-9910-837B96FCC0CC}"/>
          </ac:inkMkLst>
        </pc:inkChg>
        <pc:inkChg chg="mod">
          <ac:chgData name="Cem Gülsan" userId="82ae7471b9d3e5b4" providerId="LiveId" clId="{F9F59E54-D7B0-4755-964B-9C426F75D99B}" dt="2021-07-06T00:41:39.514" v="824"/>
          <ac:inkMkLst>
            <pc:docMk/>
            <pc:sldMk cId="3910257124" sldId="265"/>
            <ac:inkMk id="237" creationId="{58A1C377-9387-45D6-A7BD-8E016201D55B}"/>
          </ac:inkMkLst>
        </pc:inkChg>
        <pc:inkChg chg="mod">
          <ac:chgData name="Cem Gülsan" userId="82ae7471b9d3e5b4" providerId="LiveId" clId="{F9F59E54-D7B0-4755-964B-9C426F75D99B}" dt="2021-07-06T00:41:39.514" v="824"/>
          <ac:inkMkLst>
            <pc:docMk/>
            <pc:sldMk cId="3910257124" sldId="265"/>
            <ac:inkMk id="238" creationId="{8466A51A-5388-44B8-A6C2-C27BA3543444}"/>
          </ac:inkMkLst>
        </pc:inkChg>
        <pc:inkChg chg="mod">
          <ac:chgData name="Cem Gülsan" userId="82ae7471b9d3e5b4" providerId="LiveId" clId="{F9F59E54-D7B0-4755-964B-9C426F75D99B}" dt="2021-07-06T00:41:39.514" v="824"/>
          <ac:inkMkLst>
            <pc:docMk/>
            <pc:sldMk cId="3910257124" sldId="265"/>
            <ac:inkMk id="239" creationId="{F39CE073-95DF-4166-AF1A-9FAF02E8514D}"/>
          </ac:inkMkLst>
        </pc:inkChg>
        <pc:inkChg chg="mod">
          <ac:chgData name="Cem Gülsan" userId="82ae7471b9d3e5b4" providerId="LiveId" clId="{F9F59E54-D7B0-4755-964B-9C426F75D99B}" dt="2021-07-06T00:41:39.514" v="824"/>
          <ac:inkMkLst>
            <pc:docMk/>
            <pc:sldMk cId="3910257124" sldId="265"/>
            <ac:inkMk id="240" creationId="{49450036-512F-416D-9D05-8443FDEB9728}"/>
          </ac:inkMkLst>
        </pc:inkChg>
        <pc:inkChg chg="mod">
          <ac:chgData name="Cem Gülsan" userId="82ae7471b9d3e5b4" providerId="LiveId" clId="{F9F59E54-D7B0-4755-964B-9C426F75D99B}" dt="2021-07-06T00:41:39.514" v="824"/>
          <ac:inkMkLst>
            <pc:docMk/>
            <pc:sldMk cId="3910257124" sldId="265"/>
            <ac:inkMk id="241" creationId="{55998838-E74C-46C5-9F56-5D5049478685}"/>
          </ac:inkMkLst>
        </pc:inkChg>
        <pc:inkChg chg="mod">
          <ac:chgData name="Cem Gülsan" userId="82ae7471b9d3e5b4" providerId="LiveId" clId="{F9F59E54-D7B0-4755-964B-9C426F75D99B}" dt="2021-07-06T00:41:39.514" v="824"/>
          <ac:inkMkLst>
            <pc:docMk/>
            <pc:sldMk cId="3910257124" sldId="265"/>
            <ac:inkMk id="242" creationId="{6D361E01-0735-4BCA-A3B3-DB7D93210ADD}"/>
          </ac:inkMkLst>
        </pc:inkChg>
        <pc:inkChg chg="mod">
          <ac:chgData name="Cem Gülsan" userId="82ae7471b9d3e5b4" providerId="LiveId" clId="{F9F59E54-D7B0-4755-964B-9C426F75D99B}" dt="2021-07-06T00:41:39.514" v="824"/>
          <ac:inkMkLst>
            <pc:docMk/>
            <pc:sldMk cId="3910257124" sldId="265"/>
            <ac:inkMk id="243" creationId="{35364C71-01CB-4E53-9960-D531033D8973}"/>
          </ac:inkMkLst>
        </pc:inkChg>
        <pc:inkChg chg="mod">
          <ac:chgData name="Cem Gülsan" userId="82ae7471b9d3e5b4" providerId="LiveId" clId="{F9F59E54-D7B0-4755-964B-9C426F75D99B}" dt="2021-07-06T00:41:39.514" v="824"/>
          <ac:inkMkLst>
            <pc:docMk/>
            <pc:sldMk cId="3910257124" sldId="265"/>
            <ac:inkMk id="244" creationId="{9312ED2A-C5BF-4B30-8AAC-F341D0B3BBA8}"/>
          </ac:inkMkLst>
        </pc:inkChg>
        <pc:inkChg chg="add mod">
          <ac:chgData name="Cem Gülsan" userId="82ae7471b9d3e5b4" providerId="LiveId" clId="{F9F59E54-D7B0-4755-964B-9C426F75D99B}" dt="2021-07-06T00:41:39.514" v="824"/>
          <ac:inkMkLst>
            <pc:docMk/>
            <pc:sldMk cId="3910257124" sldId="265"/>
            <ac:inkMk id="245" creationId="{8F4B1AD4-F089-4666-8493-C6F7A7DB8EDD}"/>
          </ac:inkMkLst>
        </pc:inkChg>
        <pc:inkChg chg="add mod">
          <ac:chgData name="Cem Gülsan" userId="82ae7471b9d3e5b4" providerId="LiveId" clId="{F9F59E54-D7B0-4755-964B-9C426F75D99B}" dt="2021-07-06T00:41:39.514" v="824"/>
          <ac:inkMkLst>
            <pc:docMk/>
            <pc:sldMk cId="3910257124" sldId="265"/>
            <ac:inkMk id="246" creationId="{63506CB5-0EAE-4273-9C52-306F3F9131C5}"/>
          </ac:inkMkLst>
        </pc:inkChg>
        <pc:inkChg chg="mod">
          <ac:chgData name="Cem Gülsan" userId="82ae7471b9d3e5b4" providerId="LiveId" clId="{F9F59E54-D7B0-4755-964B-9C426F75D99B}" dt="2021-07-06T00:41:39.514" v="824"/>
          <ac:inkMkLst>
            <pc:docMk/>
            <pc:sldMk cId="3910257124" sldId="265"/>
            <ac:inkMk id="248" creationId="{6CE2F8BF-46F7-4D9F-91F9-9E394323723B}"/>
          </ac:inkMkLst>
        </pc:inkChg>
        <pc:inkChg chg="mod">
          <ac:chgData name="Cem Gülsan" userId="82ae7471b9d3e5b4" providerId="LiveId" clId="{F9F59E54-D7B0-4755-964B-9C426F75D99B}" dt="2021-07-06T00:41:39.514" v="824"/>
          <ac:inkMkLst>
            <pc:docMk/>
            <pc:sldMk cId="3910257124" sldId="265"/>
            <ac:inkMk id="249" creationId="{8E8C0C6E-796F-4D81-9935-3D5CBC50C155}"/>
          </ac:inkMkLst>
        </pc:inkChg>
        <pc:inkChg chg="mod">
          <ac:chgData name="Cem Gülsan" userId="82ae7471b9d3e5b4" providerId="LiveId" clId="{F9F59E54-D7B0-4755-964B-9C426F75D99B}" dt="2021-07-06T00:41:39.514" v="824"/>
          <ac:inkMkLst>
            <pc:docMk/>
            <pc:sldMk cId="3910257124" sldId="265"/>
            <ac:inkMk id="250" creationId="{6129FBF1-DDF5-43BC-AC42-F5AD2EC30217}"/>
          </ac:inkMkLst>
        </pc:inkChg>
        <pc:inkChg chg="mod">
          <ac:chgData name="Cem Gülsan" userId="82ae7471b9d3e5b4" providerId="LiveId" clId="{F9F59E54-D7B0-4755-964B-9C426F75D99B}" dt="2021-07-06T00:41:39.514" v="824"/>
          <ac:inkMkLst>
            <pc:docMk/>
            <pc:sldMk cId="3910257124" sldId="265"/>
            <ac:inkMk id="251" creationId="{4F25A12B-4659-4E80-9640-2800C242D6F8}"/>
          </ac:inkMkLst>
        </pc:inkChg>
        <pc:inkChg chg="mod">
          <ac:chgData name="Cem Gülsan" userId="82ae7471b9d3e5b4" providerId="LiveId" clId="{F9F59E54-D7B0-4755-964B-9C426F75D99B}" dt="2021-07-06T00:41:39.514" v="824"/>
          <ac:inkMkLst>
            <pc:docMk/>
            <pc:sldMk cId="3910257124" sldId="265"/>
            <ac:inkMk id="252" creationId="{B2039237-6D25-4BB7-880D-6B8427D81C1C}"/>
          </ac:inkMkLst>
        </pc:inkChg>
        <pc:inkChg chg="mod">
          <ac:chgData name="Cem Gülsan" userId="82ae7471b9d3e5b4" providerId="LiveId" clId="{F9F59E54-D7B0-4755-964B-9C426F75D99B}" dt="2021-07-06T00:41:39.514" v="824"/>
          <ac:inkMkLst>
            <pc:docMk/>
            <pc:sldMk cId="3910257124" sldId="265"/>
            <ac:inkMk id="253" creationId="{AEE546F8-C3FB-4D0C-9378-AFC6CCCD5E84}"/>
          </ac:inkMkLst>
        </pc:inkChg>
        <pc:inkChg chg="mod">
          <ac:chgData name="Cem Gülsan" userId="82ae7471b9d3e5b4" providerId="LiveId" clId="{F9F59E54-D7B0-4755-964B-9C426F75D99B}" dt="2021-07-06T00:41:39.514" v="824"/>
          <ac:inkMkLst>
            <pc:docMk/>
            <pc:sldMk cId="3910257124" sldId="265"/>
            <ac:inkMk id="254" creationId="{31533084-58D6-4C32-A195-75BF0FD44F23}"/>
          </ac:inkMkLst>
        </pc:inkChg>
        <pc:inkChg chg="mod">
          <ac:chgData name="Cem Gülsan" userId="82ae7471b9d3e5b4" providerId="LiveId" clId="{F9F59E54-D7B0-4755-964B-9C426F75D99B}" dt="2021-07-06T00:41:39.514" v="824"/>
          <ac:inkMkLst>
            <pc:docMk/>
            <pc:sldMk cId="3910257124" sldId="265"/>
            <ac:inkMk id="255" creationId="{4DA1487A-05AF-4A20-9773-1939AF7AF80F}"/>
          </ac:inkMkLst>
        </pc:inkChg>
        <pc:inkChg chg="mod">
          <ac:chgData name="Cem Gülsan" userId="82ae7471b9d3e5b4" providerId="LiveId" clId="{F9F59E54-D7B0-4755-964B-9C426F75D99B}" dt="2021-07-06T00:41:39.514" v="824"/>
          <ac:inkMkLst>
            <pc:docMk/>
            <pc:sldMk cId="3910257124" sldId="265"/>
            <ac:inkMk id="256" creationId="{C54E6CDB-477B-4100-AFF1-74C87B40C2C1}"/>
          </ac:inkMkLst>
        </pc:inkChg>
        <pc:inkChg chg="mod">
          <ac:chgData name="Cem Gülsan" userId="82ae7471b9d3e5b4" providerId="LiveId" clId="{F9F59E54-D7B0-4755-964B-9C426F75D99B}" dt="2021-07-06T00:41:39.514" v="824"/>
          <ac:inkMkLst>
            <pc:docMk/>
            <pc:sldMk cId="3910257124" sldId="265"/>
            <ac:inkMk id="257" creationId="{D33184CA-8180-46BD-BBEC-033565A2537D}"/>
          </ac:inkMkLst>
        </pc:inkChg>
        <pc:inkChg chg="mod">
          <ac:chgData name="Cem Gülsan" userId="82ae7471b9d3e5b4" providerId="LiveId" clId="{F9F59E54-D7B0-4755-964B-9C426F75D99B}" dt="2021-07-06T00:41:39.514" v="824"/>
          <ac:inkMkLst>
            <pc:docMk/>
            <pc:sldMk cId="3910257124" sldId="265"/>
            <ac:inkMk id="258" creationId="{21558CA8-F99B-4317-B6ED-ACAA85A37E11}"/>
          </ac:inkMkLst>
        </pc:inkChg>
        <pc:inkChg chg="mod">
          <ac:chgData name="Cem Gülsan" userId="82ae7471b9d3e5b4" providerId="LiveId" clId="{F9F59E54-D7B0-4755-964B-9C426F75D99B}" dt="2021-07-06T00:41:39.514" v="824"/>
          <ac:inkMkLst>
            <pc:docMk/>
            <pc:sldMk cId="3910257124" sldId="265"/>
            <ac:inkMk id="259" creationId="{6192C000-0257-431B-BA55-BEC2351B528A}"/>
          </ac:inkMkLst>
        </pc:inkChg>
        <pc:inkChg chg="mod">
          <ac:chgData name="Cem Gülsan" userId="82ae7471b9d3e5b4" providerId="LiveId" clId="{F9F59E54-D7B0-4755-964B-9C426F75D99B}" dt="2021-07-06T00:41:39.514" v="824"/>
          <ac:inkMkLst>
            <pc:docMk/>
            <pc:sldMk cId="3910257124" sldId="265"/>
            <ac:inkMk id="261" creationId="{5765FEE8-5058-4E87-8D85-A877B7763CEA}"/>
          </ac:inkMkLst>
        </pc:inkChg>
        <pc:inkChg chg="mod">
          <ac:chgData name="Cem Gülsan" userId="82ae7471b9d3e5b4" providerId="LiveId" clId="{F9F59E54-D7B0-4755-964B-9C426F75D99B}" dt="2021-07-06T00:41:39.514" v="824"/>
          <ac:inkMkLst>
            <pc:docMk/>
            <pc:sldMk cId="3910257124" sldId="265"/>
            <ac:inkMk id="262" creationId="{24597E20-10CF-4097-BFBF-7E2D91D26014}"/>
          </ac:inkMkLst>
        </pc:inkChg>
        <pc:inkChg chg="mod">
          <ac:chgData name="Cem Gülsan" userId="82ae7471b9d3e5b4" providerId="LiveId" clId="{F9F59E54-D7B0-4755-964B-9C426F75D99B}" dt="2021-07-06T00:41:39.514" v="824"/>
          <ac:inkMkLst>
            <pc:docMk/>
            <pc:sldMk cId="3910257124" sldId="265"/>
            <ac:inkMk id="263" creationId="{D8E25EFA-EC85-4DFC-8D3E-E0C5005DE44B}"/>
          </ac:inkMkLst>
        </pc:inkChg>
        <pc:inkChg chg="mod">
          <ac:chgData name="Cem Gülsan" userId="82ae7471b9d3e5b4" providerId="LiveId" clId="{F9F59E54-D7B0-4755-964B-9C426F75D99B}" dt="2021-07-06T00:41:39.514" v="824"/>
          <ac:inkMkLst>
            <pc:docMk/>
            <pc:sldMk cId="3910257124" sldId="265"/>
            <ac:inkMk id="264" creationId="{A3F4C7F9-605E-4F4C-A0D0-BA503EDA5117}"/>
          </ac:inkMkLst>
        </pc:inkChg>
        <pc:inkChg chg="mod">
          <ac:chgData name="Cem Gülsan" userId="82ae7471b9d3e5b4" providerId="LiveId" clId="{F9F59E54-D7B0-4755-964B-9C426F75D99B}" dt="2021-07-06T00:41:39.514" v="824"/>
          <ac:inkMkLst>
            <pc:docMk/>
            <pc:sldMk cId="3910257124" sldId="265"/>
            <ac:inkMk id="265" creationId="{C81335C9-27F9-4CF5-B950-9B59F6EDFB03}"/>
          </ac:inkMkLst>
        </pc:inkChg>
        <pc:inkChg chg="mod">
          <ac:chgData name="Cem Gülsan" userId="82ae7471b9d3e5b4" providerId="LiveId" clId="{F9F59E54-D7B0-4755-964B-9C426F75D99B}" dt="2021-07-06T00:41:39.514" v="824"/>
          <ac:inkMkLst>
            <pc:docMk/>
            <pc:sldMk cId="3910257124" sldId="265"/>
            <ac:inkMk id="266" creationId="{3322A484-11B1-47A3-800A-DD54AC60581A}"/>
          </ac:inkMkLst>
        </pc:inkChg>
        <pc:inkChg chg="mod">
          <ac:chgData name="Cem Gülsan" userId="82ae7471b9d3e5b4" providerId="LiveId" clId="{F9F59E54-D7B0-4755-964B-9C426F75D99B}" dt="2021-07-06T00:41:39.514" v="824"/>
          <ac:inkMkLst>
            <pc:docMk/>
            <pc:sldMk cId="3910257124" sldId="265"/>
            <ac:inkMk id="267" creationId="{5B30200E-BE3C-4908-9BB1-0D905B6D841C}"/>
          </ac:inkMkLst>
        </pc:inkChg>
        <pc:inkChg chg="add">
          <ac:chgData name="Cem Gülsan" userId="82ae7471b9d3e5b4" providerId="LiveId" clId="{F9F59E54-D7B0-4755-964B-9C426F75D99B}" dt="2021-07-06T00:41:54.782" v="825" actId="9405"/>
          <ac:inkMkLst>
            <pc:docMk/>
            <pc:sldMk cId="3910257124" sldId="265"/>
            <ac:inkMk id="268" creationId="{F4D3E140-0490-403E-B2A7-8ADB11BF0400}"/>
          </ac:inkMkLst>
        </pc:inkChg>
        <pc:inkChg chg="add">
          <ac:chgData name="Cem Gülsan" userId="82ae7471b9d3e5b4" providerId="LiveId" clId="{F9F59E54-D7B0-4755-964B-9C426F75D99B}" dt="2021-07-06T00:41:56.013" v="826" actId="9405"/>
          <ac:inkMkLst>
            <pc:docMk/>
            <pc:sldMk cId="3910257124" sldId="265"/>
            <ac:inkMk id="269" creationId="{804C0C25-089F-4B43-8090-B3C2E299D281}"/>
          </ac:inkMkLst>
        </pc:inkChg>
        <pc:inkChg chg="add">
          <ac:chgData name="Cem Gülsan" userId="82ae7471b9d3e5b4" providerId="LiveId" clId="{F9F59E54-D7B0-4755-964B-9C426F75D99B}" dt="2021-07-06T00:41:59.278" v="827" actId="9405"/>
          <ac:inkMkLst>
            <pc:docMk/>
            <pc:sldMk cId="3910257124" sldId="265"/>
            <ac:inkMk id="270" creationId="{441D1291-12F6-4F1B-9F4B-E590A7771A60}"/>
          </ac:inkMkLst>
        </pc:inkChg>
        <pc:inkChg chg="add mod">
          <ac:chgData name="Cem Gülsan" userId="82ae7471b9d3e5b4" providerId="LiveId" clId="{F9F59E54-D7B0-4755-964B-9C426F75D99B}" dt="2021-07-06T00:42:04.678" v="831"/>
          <ac:inkMkLst>
            <pc:docMk/>
            <pc:sldMk cId="3910257124" sldId="265"/>
            <ac:inkMk id="271" creationId="{A44C1C82-6648-4D24-8074-83F2BBFB51DF}"/>
          </ac:inkMkLst>
        </pc:inkChg>
        <pc:inkChg chg="add">
          <ac:chgData name="Cem Gülsan" userId="82ae7471b9d3e5b4" providerId="LiveId" clId="{F9F59E54-D7B0-4755-964B-9C426F75D99B}" dt="2021-07-06T00:42:02.798" v="829" actId="9405"/>
          <ac:inkMkLst>
            <pc:docMk/>
            <pc:sldMk cId="3910257124" sldId="265"/>
            <ac:inkMk id="272" creationId="{98587C62-5A0A-426A-BBD8-D5D70667BD23}"/>
          </ac:inkMkLst>
        </pc:inkChg>
        <pc:inkChg chg="add mod">
          <ac:chgData name="Cem Gülsan" userId="82ae7471b9d3e5b4" providerId="LiveId" clId="{F9F59E54-D7B0-4755-964B-9C426F75D99B}" dt="2021-07-06T00:42:04.678" v="831"/>
          <ac:inkMkLst>
            <pc:docMk/>
            <pc:sldMk cId="3910257124" sldId="265"/>
            <ac:inkMk id="273" creationId="{2B2A943F-E0EE-41F0-903F-3081BEA934E0}"/>
          </ac:inkMkLst>
        </pc:inkChg>
        <pc:inkChg chg="add mod">
          <ac:chgData name="Cem Gülsan" userId="82ae7471b9d3e5b4" providerId="LiveId" clId="{F9F59E54-D7B0-4755-964B-9C426F75D99B}" dt="2021-07-06T00:42:11.127" v="840"/>
          <ac:inkMkLst>
            <pc:docMk/>
            <pc:sldMk cId="3910257124" sldId="265"/>
            <ac:inkMk id="275" creationId="{7457260E-74E4-4CDF-B484-D98ECC2C3788}"/>
          </ac:inkMkLst>
        </pc:inkChg>
        <pc:inkChg chg="add mod">
          <ac:chgData name="Cem Gülsan" userId="82ae7471b9d3e5b4" providerId="LiveId" clId="{F9F59E54-D7B0-4755-964B-9C426F75D99B}" dt="2021-07-06T00:42:11.127" v="840"/>
          <ac:inkMkLst>
            <pc:docMk/>
            <pc:sldMk cId="3910257124" sldId="265"/>
            <ac:inkMk id="276" creationId="{15FBDEF9-627E-4C5C-B655-46EC6E09C3E2}"/>
          </ac:inkMkLst>
        </pc:inkChg>
        <pc:inkChg chg="add mod">
          <ac:chgData name="Cem Gülsan" userId="82ae7471b9d3e5b4" providerId="LiveId" clId="{F9F59E54-D7B0-4755-964B-9C426F75D99B}" dt="2021-07-06T00:42:11.127" v="840"/>
          <ac:inkMkLst>
            <pc:docMk/>
            <pc:sldMk cId="3910257124" sldId="265"/>
            <ac:inkMk id="277" creationId="{39E3AFE2-B68F-44F4-8319-AA05C8223873}"/>
          </ac:inkMkLst>
        </pc:inkChg>
        <pc:inkChg chg="add mod">
          <ac:chgData name="Cem Gülsan" userId="82ae7471b9d3e5b4" providerId="LiveId" clId="{F9F59E54-D7B0-4755-964B-9C426F75D99B}" dt="2021-07-06T00:42:11.127" v="840"/>
          <ac:inkMkLst>
            <pc:docMk/>
            <pc:sldMk cId="3910257124" sldId="265"/>
            <ac:inkMk id="279" creationId="{CF5A138D-6DB1-4F10-ABE3-2A04EFB00F0E}"/>
          </ac:inkMkLst>
        </pc:inkChg>
        <pc:inkChg chg="add del mod">
          <ac:chgData name="Cem Gülsan" userId="82ae7471b9d3e5b4" providerId="LiveId" clId="{F9F59E54-D7B0-4755-964B-9C426F75D99B}" dt="2021-07-06T00:42:11.127" v="840"/>
          <ac:inkMkLst>
            <pc:docMk/>
            <pc:sldMk cId="3910257124" sldId="265"/>
            <ac:inkMk id="280" creationId="{68BF251A-67A0-4D41-9ACB-FEAFAC169DC3}"/>
          </ac:inkMkLst>
        </pc:inkChg>
        <pc:inkChg chg="add">
          <ac:chgData name="Cem Gülsan" userId="82ae7471b9d3e5b4" providerId="LiveId" clId="{F9F59E54-D7B0-4755-964B-9C426F75D99B}" dt="2021-07-06T00:42:12.539" v="841" actId="9405"/>
          <ac:inkMkLst>
            <pc:docMk/>
            <pc:sldMk cId="3910257124" sldId="265"/>
            <ac:inkMk id="282" creationId="{D5371EEE-9664-4071-AF72-BF2AC770C54C}"/>
          </ac:inkMkLst>
        </pc:inkChg>
        <pc:inkChg chg="add">
          <ac:chgData name="Cem Gülsan" userId="82ae7471b9d3e5b4" providerId="LiveId" clId="{F9F59E54-D7B0-4755-964B-9C426F75D99B}" dt="2021-07-06T00:42:13.339" v="842" actId="9405"/>
          <ac:inkMkLst>
            <pc:docMk/>
            <pc:sldMk cId="3910257124" sldId="265"/>
            <ac:inkMk id="283" creationId="{9BAFBD32-9BCC-4635-A345-22B6B0F230EB}"/>
          </ac:inkMkLst>
        </pc:inkChg>
        <pc:inkChg chg="add mod">
          <ac:chgData name="Cem Gülsan" userId="82ae7471b9d3e5b4" providerId="LiveId" clId="{F9F59E54-D7B0-4755-964B-9C426F75D99B}" dt="2021-07-06T00:42:27.800" v="855"/>
          <ac:inkMkLst>
            <pc:docMk/>
            <pc:sldMk cId="3910257124" sldId="265"/>
            <ac:inkMk id="284" creationId="{8E9662AE-02D8-4B82-A74A-B880A1CACC97}"/>
          </ac:inkMkLst>
        </pc:inkChg>
        <pc:inkChg chg="add mod">
          <ac:chgData name="Cem Gülsan" userId="82ae7471b9d3e5b4" providerId="LiveId" clId="{F9F59E54-D7B0-4755-964B-9C426F75D99B}" dt="2021-07-06T00:42:27.800" v="855"/>
          <ac:inkMkLst>
            <pc:docMk/>
            <pc:sldMk cId="3910257124" sldId="265"/>
            <ac:inkMk id="285" creationId="{361694A7-8D78-4ABF-9DCF-6888C411562E}"/>
          </ac:inkMkLst>
        </pc:inkChg>
        <pc:inkChg chg="add mod">
          <ac:chgData name="Cem Gülsan" userId="82ae7471b9d3e5b4" providerId="LiveId" clId="{F9F59E54-D7B0-4755-964B-9C426F75D99B}" dt="2021-07-06T00:42:27.800" v="855"/>
          <ac:inkMkLst>
            <pc:docMk/>
            <pc:sldMk cId="3910257124" sldId="265"/>
            <ac:inkMk id="286" creationId="{50CA4C2C-7A97-460C-B4B6-2D9AC7CA57AC}"/>
          </ac:inkMkLst>
        </pc:inkChg>
        <pc:inkChg chg="add mod">
          <ac:chgData name="Cem Gülsan" userId="82ae7471b9d3e5b4" providerId="LiveId" clId="{F9F59E54-D7B0-4755-964B-9C426F75D99B}" dt="2021-07-06T00:42:27.800" v="855"/>
          <ac:inkMkLst>
            <pc:docMk/>
            <pc:sldMk cId="3910257124" sldId="265"/>
            <ac:inkMk id="287" creationId="{3BCDCBAF-623A-4B06-898F-168024A17AEE}"/>
          </ac:inkMkLst>
        </pc:inkChg>
        <pc:inkChg chg="add mod">
          <ac:chgData name="Cem Gülsan" userId="82ae7471b9d3e5b4" providerId="LiveId" clId="{F9F59E54-D7B0-4755-964B-9C426F75D99B}" dt="2021-07-06T00:42:27.800" v="855"/>
          <ac:inkMkLst>
            <pc:docMk/>
            <pc:sldMk cId="3910257124" sldId="265"/>
            <ac:inkMk id="288" creationId="{157F582F-D364-4D56-A50A-0493F152D315}"/>
          </ac:inkMkLst>
        </pc:inkChg>
        <pc:inkChg chg="add mod">
          <ac:chgData name="Cem Gülsan" userId="82ae7471b9d3e5b4" providerId="LiveId" clId="{F9F59E54-D7B0-4755-964B-9C426F75D99B}" dt="2021-07-06T00:42:27.800" v="855"/>
          <ac:inkMkLst>
            <pc:docMk/>
            <pc:sldMk cId="3910257124" sldId="265"/>
            <ac:inkMk id="289" creationId="{5AE99528-6DC3-4C49-AB26-F7A760A6C02B}"/>
          </ac:inkMkLst>
        </pc:inkChg>
        <pc:inkChg chg="add mod">
          <ac:chgData name="Cem Gülsan" userId="82ae7471b9d3e5b4" providerId="LiveId" clId="{F9F59E54-D7B0-4755-964B-9C426F75D99B}" dt="2021-07-06T00:42:27.800" v="855"/>
          <ac:inkMkLst>
            <pc:docMk/>
            <pc:sldMk cId="3910257124" sldId="265"/>
            <ac:inkMk id="290" creationId="{BC3E33AB-B83F-4B67-B91E-BF0BB749EC63}"/>
          </ac:inkMkLst>
        </pc:inkChg>
        <pc:inkChg chg="add mod">
          <ac:chgData name="Cem Gülsan" userId="82ae7471b9d3e5b4" providerId="LiveId" clId="{F9F59E54-D7B0-4755-964B-9C426F75D99B}" dt="2021-07-06T00:42:27.800" v="855"/>
          <ac:inkMkLst>
            <pc:docMk/>
            <pc:sldMk cId="3910257124" sldId="265"/>
            <ac:inkMk id="291" creationId="{DDD5A0AC-70D5-4EC4-96E2-3443F350C3F7}"/>
          </ac:inkMkLst>
        </pc:inkChg>
        <pc:inkChg chg="add mod">
          <ac:chgData name="Cem Gülsan" userId="82ae7471b9d3e5b4" providerId="LiveId" clId="{F9F59E54-D7B0-4755-964B-9C426F75D99B}" dt="2021-07-06T00:42:27.800" v="855"/>
          <ac:inkMkLst>
            <pc:docMk/>
            <pc:sldMk cId="3910257124" sldId="265"/>
            <ac:inkMk id="292" creationId="{DCA570CE-469A-420A-9143-6BF8E3B1142D}"/>
          </ac:inkMkLst>
        </pc:inkChg>
        <pc:inkChg chg="add mod">
          <ac:chgData name="Cem Gülsan" userId="82ae7471b9d3e5b4" providerId="LiveId" clId="{F9F59E54-D7B0-4755-964B-9C426F75D99B}" dt="2021-07-06T00:42:27.800" v="855"/>
          <ac:inkMkLst>
            <pc:docMk/>
            <pc:sldMk cId="3910257124" sldId="265"/>
            <ac:inkMk id="293" creationId="{8CF1BB9E-2262-47CE-9150-6E980644E744}"/>
          </ac:inkMkLst>
        </pc:inkChg>
        <pc:inkChg chg="add">
          <ac:chgData name="Cem Gülsan" userId="82ae7471b9d3e5b4" providerId="LiveId" clId="{F9F59E54-D7B0-4755-964B-9C426F75D99B}" dt="2021-07-06T00:42:26.268" v="853" actId="9405"/>
          <ac:inkMkLst>
            <pc:docMk/>
            <pc:sldMk cId="3910257124" sldId="265"/>
            <ac:inkMk id="294" creationId="{CB4EBBD5-E731-4B36-80E9-16660FB22D5A}"/>
          </ac:inkMkLst>
        </pc:inkChg>
        <pc:inkChg chg="add mod">
          <ac:chgData name="Cem Gülsan" userId="82ae7471b9d3e5b4" providerId="LiveId" clId="{F9F59E54-D7B0-4755-964B-9C426F75D99B}" dt="2021-07-06T00:42:27.800" v="855"/>
          <ac:inkMkLst>
            <pc:docMk/>
            <pc:sldMk cId="3910257124" sldId="265"/>
            <ac:inkMk id="295" creationId="{05395A1B-BBB7-418B-9638-A5881CB6DFAD}"/>
          </ac:inkMkLst>
        </pc:inkChg>
        <pc:inkChg chg="add">
          <ac:chgData name="Cem Gülsan" userId="82ae7471b9d3e5b4" providerId="LiveId" clId="{F9F59E54-D7B0-4755-964B-9C426F75D99B}" dt="2021-07-06T00:42:32.086" v="856" actId="9405"/>
          <ac:inkMkLst>
            <pc:docMk/>
            <pc:sldMk cId="3910257124" sldId="265"/>
            <ac:inkMk id="299" creationId="{9C5F3CC5-1C86-4B7D-ADE5-03EA61A4816E}"/>
          </ac:inkMkLst>
        </pc:inkChg>
        <pc:inkChg chg="add">
          <ac:chgData name="Cem Gülsan" userId="82ae7471b9d3e5b4" providerId="LiveId" clId="{F9F59E54-D7B0-4755-964B-9C426F75D99B}" dt="2021-07-06T00:42:33.684" v="857" actId="9405"/>
          <ac:inkMkLst>
            <pc:docMk/>
            <pc:sldMk cId="3910257124" sldId="265"/>
            <ac:inkMk id="300" creationId="{F239DF8C-803F-4701-8E27-91307E4D78D6}"/>
          </ac:inkMkLst>
        </pc:inkChg>
        <pc:inkChg chg="add">
          <ac:chgData name="Cem Gülsan" userId="82ae7471b9d3e5b4" providerId="LiveId" clId="{F9F59E54-D7B0-4755-964B-9C426F75D99B}" dt="2021-07-06T00:42:36.097" v="858" actId="9405"/>
          <ac:inkMkLst>
            <pc:docMk/>
            <pc:sldMk cId="3910257124" sldId="265"/>
            <ac:inkMk id="301" creationId="{3C331434-07EC-4A81-A208-FE36D07FC29D}"/>
          </ac:inkMkLst>
        </pc:inkChg>
        <pc:inkChg chg="add">
          <ac:chgData name="Cem Gülsan" userId="82ae7471b9d3e5b4" providerId="LiveId" clId="{F9F59E54-D7B0-4755-964B-9C426F75D99B}" dt="2021-07-06T00:42:37.870" v="859" actId="9405"/>
          <ac:inkMkLst>
            <pc:docMk/>
            <pc:sldMk cId="3910257124" sldId="265"/>
            <ac:inkMk id="302" creationId="{1F08773F-FF02-496F-B7AA-6C8F28908DEE}"/>
          </ac:inkMkLst>
        </pc:inkChg>
        <pc:inkChg chg="add mod">
          <ac:chgData name="Cem Gülsan" userId="82ae7471b9d3e5b4" providerId="LiveId" clId="{F9F59E54-D7B0-4755-964B-9C426F75D99B}" dt="2021-07-06T00:42:40.899" v="863"/>
          <ac:inkMkLst>
            <pc:docMk/>
            <pc:sldMk cId="3910257124" sldId="265"/>
            <ac:inkMk id="303" creationId="{3189F049-2E9F-4D53-9FB2-EBC82B7A6E6D}"/>
          </ac:inkMkLst>
        </pc:inkChg>
        <pc:inkChg chg="add mod">
          <ac:chgData name="Cem Gülsan" userId="82ae7471b9d3e5b4" providerId="LiveId" clId="{F9F59E54-D7B0-4755-964B-9C426F75D99B}" dt="2021-07-06T00:42:40.899" v="863"/>
          <ac:inkMkLst>
            <pc:docMk/>
            <pc:sldMk cId="3910257124" sldId="265"/>
            <ac:inkMk id="304" creationId="{CB7A629C-4409-4E4D-AF82-DD473BBE22A9}"/>
          </ac:inkMkLst>
        </pc:inkChg>
        <pc:inkChg chg="add">
          <ac:chgData name="Cem Gülsan" userId="82ae7471b9d3e5b4" providerId="LiveId" clId="{F9F59E54-D7B0-4755-964B-9C426F75D99B}" dt="2021-07-06T00:42:40.265" v="862" actId="9405"/>
          <ac:inkMkLst>
            <pc:docMk/>
            <pc:sldMk cId="3910257124" sldId="265"/>
            <ac:inkMk id="305" creationId="{95F79394-C2F3-4B72-A642-11B863C18780}"/>
          </ac:inkMkLst>
        </pc:inkChg>
        <pc:inkChg chg="add">
          <ac:chgData name="Cem Gülsan" userId="82ae7471b9d3e5b4" providerId="LiveId" clId="{F9F59E54-D7B0-4755-964B-9C426F75D99B}" dt="2021-07-06T00:42:51.455" v="864" actId="9405"/>
          <ac:inkMkLst>
            <pc:docMk/>
            <pc:sldMk cId="3910257124" sldId="265"/>
            <ac:inkMk id="307" creationId="{722BCB84-B289-4DE3-93F6-9AAE985C7E04}"/>
          </ac:inkMkLst>
        </pc:inkChg>
        <pc:inkChg chg="add">
          <ac:chgData name="Cem Gülsan" userId="82ae7471b9d3e5b4" providerId="LiveId" clId="{F9F59E54-D7B0-4755-964B-9C426F75D99B}" dt="2021-07-06T00:42:52.951" v="865" actId="9405"/>
          <ac:inkMkLst>
            <pc:docMk/>
            <pc:sldMk cId="3910257124" sldId="265"/>
            <ac:inkMk id="308" creationId="{8B7F1569-309B-4110-981E-8496848F9571}"/>
          </ac:inkMkLst>
        </pc:inkChg>
        <pc:inkChg chg="add">
          <ac:chgData name="Cem Gülsan" userId="82ae7471b9d3e5b4" providerId="LiveId" clId="{F9F59E54-D7B0-4755-964B-9C426F75D99B}" dt="2021-07-06T00:42:54.001" v="866" actId="9405"/>
          <ac:inkMkLst>
            <pc:docMk/>
            <pc:sldMk cId="3910257124" sldId="265"/>
            <ac:inkMk id="309" creationId="{B520A60B-B53D-4FB4-922C-1929C769EF3F}"/>
          </ac:inkMkLst>
        </pc:inkChg>
        <pc:inkChg chg="add mod">
          <ac:chgData name="Cem Gülsan" userId="82ae7471b9d3e5b4" providerId="LiveId" clId="{F9F59E54-D7B0-4755-964B-9C426F75D99B}" dt="2021-07-06T00:42:56.105" v="869"/>
          <ac:inkMkLst>
            <pc:docMk/>
            <pc:sldMk cId="3910257124" sldId="265"/>
            <ac:inkMk id="310" creationId="{D09BBE92-BF2C-4906-A778-E179F96B26DD}"/>
          </ac:inkMkLst>
        </pc:inkChg>
        <pc:inkChg chg="add mod">
          <ac:chgData name="Cem Gülsan" userId="82ae7471b9d3e5b4" providerId="LiveId" clId="{F9F59E54-D7B0-4755-964B-9C426F75D99B}" dt="2021-07-06T00:42:56.105" v="869"/>
          <ac:inkMkLst>
            <pc:docMk/>
            <pc:sldMk cId="3910257124" sldId="265"/>
            <ac:inkMk id="311" creationId="{0B5DDB19-F420-4515-88B0-866C17B974CD}"/>
          </ac:inkMkLst>
        </pc:inkChg>
      </pc:sldChg>
      <pc:sldChg chg="addSp delSp modSp new mod ord">
        <pc:chgData name="Cem Gülsan" userId="82ae7471b9d3e5b4" providerId="LiveId" clId="{F9F59E54-D7B0-4755-964B-9C426F75D99B}" dt="2021-07-06T00:41:34.719" v="823" actId="1076"/>
        <pc:sldMkLst>
          <pc:docMk/>
          <pc:sldMk cId="888232341" sldId="266"/>
        </pc:sldMkLst>
        <pc:spChg chg="del">
          <ac:chgData name="Cem Gülsan" userId="82ae7471b9d3e5b4" providerId="LiveId" clId="{F9F59E54-D7B0-4755-964B-9C426F75D99B}" dt="2021-07-06T00:36:38.428" v="718" actId="478"/>
          <ac:spMkLst>
            <pc:docMk/>
            <pc:sldMk cId="888232341" sldId="266"/>
            <ac:spMk id="2" creationId="{B3D1A2E0-CDF7-45E6-B922-20B31602BE71}"/>
          </ac:spMkLst>
        </pc:spChg>
        <pc:spChg chg="del">
          <ac:chgData name="Cem Gülsan" userId="82ae7471b9d3e5b4" providerId="LiveId" clId="{F9F59E54-D7B0-4755-964B-9C426F75D99B}" dt="2021-07-06T00:36:38.428" v="718" actId="478"/>
          <ac:spMkLst>
            <pc:docMk/>
            <pc:sldMk cId="888232341" sldId="266"/>
            <ac:spMk id="3" creationId="{44A4262C-5152-42BD-BE70-CB94CDBC5F31}"/>
          </ac:spMkLst>
        </pc:spChg>
        <pc:grpChg chg="add del mod">
          <ac:chgData name="Cem Gülsan" userId="82ae7471b9d3e5b4" providerId="LiveId" clId="{F9F59E54-D7B0-4755-964B-9C426F75D99B}" dt="2021-07-06T00:36:37.097" v="717"/>
          <ac:grpSpMkLst>
            <pc:docMk/>
            <pc:sldMk cId="888232341" sldId="266"/>
            <ac:grpSpMk id="4" creationId="{5864CD78-A5AC-4C87-8CE5-34F4FD343ECB}"/>
          </ac:grpSpMkLst>
        </pc:grpChg>
        <pc:grpChg chg="add del mod">
          <ac:chgData name="Cem Gülsan" userId="82ae7471b9d3e5b4" providerId="LiveId" clId="{F9F59E54-D7B0-4755-964B-9C426F75D99B}" dt="2021-07-06T00:36:37.097" v="717"/>
          <ac:grpSpMkLst>
            <pc:docMk/>
            <pc:sldMk cId="888232341" sldId="266"/>
            <ac:grpSpMk id="11" creationId="{100217FF-E267-4B4B-89E3-49D44713C0FE}"/>
          </ac:grpSpMkLst>
        </pc:grpChg>
        <pc:grpChg chg="add mod">
          <ac:chgData name="Cem Gülsan" userId="82ae7471b9d3e5b4" providerId="LiveId" clId="{F9F59E54-D7B0-4755-964B-9C426F75D99B}" dt="2021-07-06T00:36:38.711" v="719"/>
          <ac:grpSpMkLst>
            <pc:docMk/>
            <pc:sldMk cId="888232341" sldId="266"/>
            <ac:grpSpMk id="25" creationId="{3CDDA450-D87E-47A7-853E-29AD7F323810}"/>
          </ac:grpSpMkLst>
        </pc:grpChg>
        <pc:grpChg chg="add mod">
          <ac:chgData name="Cem Gülsan" userId="82ae7471b9d3e5b4" providerId="LiveId" clId="{F9F59E54-D7B0-4755-964B-9C426F75D99B}" dt="2021-07-06T00:38:23.432" v="771" actId="14100"/>
          <ac:grpSpMkLst>
            <pc:docMk/>
            <pc:sldMk cId="888232341" sldId="266"/>
            <ac:grpSpMk id="32" creationId="{BFC3C068-EA6B-45A4-9707-445C91304451}"/>
          </ac:grpSpMkLst>
        </pc:grpChg>
        <pc:grpChg chg="add del mod">
          <ac:chgData name="Cem Gülsan" userId="82ae7471b9d3e5b4" providerId="LiveId" clId="{F9F59E54-D7B0-4755-964B-9C426F75D99B}" dt="2021-07-06T00:37:06.020" v="725"/>
          <ac:grpSpMkLst>
            <pc:docMk/>
            <pc:sldMk cId="888232341" sldId="266"/>
            <ac:grpSpMk id="48" creationId="{69235A18-C64D-4046-BA6F-AEAE6B17E7CB}"/>
          </ac:grpSpMkLst>
        </pc:grpChg>
        <pc:grpChg chg="add del mod">
          <ac:chgData name="Cem Gülsan" userId="82ae7471b9d3e5b4" providerId="LiveId" clId="{F9F59E54-D7B0-4755-964B-9C426F75D99B}" dt="2021-07-06T00:37:06.020" v="725"/>
          <ac:grpSpMkLst>
            <pc:docMk/>
            <pc:sldMk cId="888232341" sldId="266"/>
            <ac:grpSpMk id="55" creationId="{02EE9AF1-9C11-4BAE-8D03-649BB18870B6}"/>
          </ac:grpSpMkLst>
        </pc:grpChg>
        <pc:grpChg chg="mod">
          <ac:chgData name="Cem Gülsan" userId="82ae7471b9d3e5b4" providerId="LiveId" clId="{F9F59E54-D7B0-4755-964B-9C426F75D99B}" dt="2021-07-06T00:37:03.466" v="724"/>
          <ac:grpSpMkLst>
            <pc:docMk/>
            <pc:sldMk cId="888232341" sldId="266"/>
            <ac:grpSpMk id="56" creationId="{E7087EAC-E7AB-4DC5-A908-04CF5354DE82}"/>
          </ac:grpSpMkLst>
        </pc:grpChg>
        <pc:grpChg chg="mod">
          <ac:chgData name="Cem Gülsan" userId="82ae7471b9d3e5b4" providerId="LiveId" clId="{F9F59E54-D7B0-4755-964B-9C426F75D99B}" dt="2021-07-06T00:37:03.466" v="724"/>
          <ac:grpSpMkLst>
            <pc:docMk/>
            <pc:sldMk cId="888232341" sldId="266"/>
            <ac:grpSpMk id="57" creationId="{177F2F60-A300-4E97-BD88-9847361D2099}"/>
          </ac:grpSpMkLst>
        </pc:grpChg>
        <pc:grpChg chg="add del mod">
          <ac:chgData name="Cem Gülsan" userId="82ae7471b9d3e5b4" providerId="LiveId" clId="{F9F59E54-D7B0-4755-964B-9C426F75D99B}" dt="2021-07-06T00:37:06.020" v="725"/>
          <ac:grpSpMkLst>
            <pc:docMk/>
            <pc:sldMk cId="888232341" sldId="266"/>
            <ac:grpSpMk id="69" creationId="{FDDC3F50-82FF-4999-B7CC-F0B158A0FB48}"/>
          </ac:grpSpMkLst>
        </pc:grpChg>
        <pc:grpChg chg="add del mod">
          <ac:chgData name="Cem Gülsan" userId="82ae7471b9d3e5b4" providerId="LiveId" clId="{F9F59E54-D7B0-4755-964B-9C426F75D99B}" dt="2021-07-06T00:38:09.466" v="765"/>
          <ac:grpSpMkLst>
            <pc:docMk/>
            <pc:sldMk cId="888232341" sldId="266"/>
            <ac:grpSpMk id="76" creationId="{FC8913C2-5C3A-4575-A184-6AC7F9ACB18B}"/>
          </ac:grpSpMkLst>
        </pc:grpChg>
        <pc:grpChg chg="add del mod">
          <ac:chgData name="Cem Gülsan" userId="82ae7471b9d3e5b4" providerId="LiveId" clId="{F9F59E54-D7B0-4755-964B-9C426F75D99B}" dt="2021-07-06T00:38:09.466" v="765"/>
          <ac:grpSpMkLst>
            <pc:docMk/>
            <pc:sldMk cId="888232341" sldId="266"/>
            <ac:grpSpMk id="83" creationId="{F3052F59-1754-4F2D-953C-B3B12ED771A5}"/>
          </ac:grpSpMkLst>
        </pc:grpChg>
        <pc:grpChg chg="mod">
          <ac:chgData name="Cem Gülsan" userId="82ae7471b9d3e5b4" providerId="LiveId" clId="{F9F59E54-D7B0-4755-964B-9C426F75D99B}" dt="2021-07-06T00:37:10.805" v="726"/>
          <ac:grpSpMkLst>
            <pc:docMk/>
            <pc:sldMk cId="888232341" sldId="266"/>
            <ac:grpSpMk id="84" creationId="{67093306-EB62-4194-9652-83C2D7DD786C}"/>
          </ac:grpSpMkLst>
        </pc:grpChg>
        <pc:grpChg chg="mod">
          <ac:chgData name="Cem Gülsan" userId="82ae7471b9d3e5b4" providerId="LiveId" clId="{F9F59E54-D7B0-4755-964B-9C426F75D99B}" dt="2021-07-06T00:37:10.805" v="726"/>
          <ac:grpSpMkLst>
            <pc:docMk/>
            <pc:sldMk cId="888232341" sldId="266"/>
            <ac:grpSpMk id="85" creationId="{99AF6DF2-4687-46C4-AE5F-75609926CC65}"/>
          </ac:grpSpMkLst>
        </pc:grpChg>
        <pc:grpChg chg="add del mod">
          <ac:chgData name="Cem Gülsan" userId="82ae7471b9d3e5b4" providerId="LiveId" clId="{F9F59E54-D7B0-4755-964B-9C426F75D99B}" dt="2021-07-06T00:38:09.466" v="765"/>
          <ac:grpSpMkLst>
            <pc:docMk/>
            <pc:sldMk cId="888232341" sldId="266"/>
            <ac:grpSpMk id="97" creationId="{1CCAA290-9B30-43CE-9DB5-849F5D06B0D0}"/>
          </ac:grpSpMkLst>
        </pc:grpChg>
        <pc:grpChg chg="add mod">
          <ac:chgData name="Cem Gülsan" userId="82ae7471b9d3e5b4" providerId="LiveId" clId="{F9F59E54-D7B0-4755-964B-9C426F75D99B}" dt="2021-07-06T00:39:33.214" v="788" actId="1076"/>
          <ac:grpSpMkLst>
            <pc:docMk/>
            <pc:sldMk cId="888232341" sldId="266"/>
            <ac:grpSpMk id="104" creationId="{6FA1D1E2-0AB2-4CA3-9B0B-8F7668F52B53}"/>
          </ac:grpSpMkLst>
        </pc:grpChg>
        <pc:grpChg chg="add mod">
          <ac:chgData name="Cem Gülsan" userId="82ae7471b9d3e5b4" providerId="LiveId" clId="{F9F59E54-D7B0-4755-964B-9C426F75D99B}" dt="2021-07-06T00:39:33.214" v="788" actId="1076"/>
          <ac:grpSpMkLst>
            <pc:docMk/>
            <pc:sldMk cId="888232341" sldId="266"/>
            <ac:grpSpMk id="111" creationId="{2BAE87A1-4A99-4DFB-8960-EE69B8BC6995}"/>
          </ac:grpSpMkLst>
        </pc:grpChg>
        <pc:grpChg chg="mod">
          <ac:chgData name="Cem Gülsan" userId="82ae7471b9d3e5b4" providerId="LiveId" clId="{F9F59E54-D7B0-4755-964B-9C426F75D99B}" dt="2021-07-06T00:39:29.704" v="787"/>
          <ac:grpSpMkLst>
            <pc:docMk/>
            <pc:sldMk cId="888232341" sldId="266"/>
            <ac:grpSpMk id="112" creationId="{0B1009C6-CED8-499B-A9D7-B475422D37B7}"/>
          </ac:grpSpMkLst>
        </pc:grpChg>
        <pc:grpChg chg="mod">
          <ac:chgData name="Cem Gülsan" userId="82ae7471b9d3e5b4" providerId="LiveId" clId="{F9F59E54-D7B0-4755-964B-9C426F75D99B}" dt="2021-07-06T00:39:29.704" v="787"/>
          <ac:grpSpMkLst>
            <pc:docMk/>
            <pc:sldMk cId="888232341" sldId="266"/>
            <ac:grpSpMk id="113" creationId="{95D6481D-2C77-4303-A4B6-13B1035C584D}"/>
          </ac:grpSpMkLst>
        </pc:grpChg>
        <pc:grpChg chg="add mod">
          <ac:chgData name="Cem Gülsan" userId="82ae7471b9d3e5b4" providerId="LiveId" clId="{F9F59E54-D7B0-4755-964B-9C426F75D99B}" dt="2021-07-06T00:39:33.214" v="788" actId="1076"/>
          <ac:grpSpMkLst>
            <pc:docMk/>
            <pc:sldMk cId="888232341" sldId="266"/>
            <ac:grpSpMk id="125" creationId="{54418140-AAA8-4F9E-82CB-BC1C73E2BCAB}"/>
          </ac:grpSpMkLst>
        </pc:grpChg>
        <pc:grpChg chg="add del mod">
          <ac:chgData name="Cem Gülsan" userId="82ae7471b9d3e5b4" providerId="LiveId" clId="{F9F59E54-D7B0-4755-964B-9C426F75D99B}" dt="2021-07-06T00:41:10.874" v="819"/>
          <ac:grpSpMkLst>
            <pc:docMk/>
            <pc:sldMk cId="888232341" sldId="266"/>
            <ac:grpSpMk id="132" creationId="{ACA9DA9B-49F1-42CD-A8FA-DDD254BDBC91}"/>
          </ac:grpSpMkLst>
        </pc:grpChg>
        <pc:grpChg chg="add del mod">
          <ac:chgData name="Cem Gülsan" userId="82ae7471b9d3e5b4" providerId="LiveId" clId="{F9F59E54-D7B0-4755-964B-9C426F75D99B}" dt="2021-07-06T00:41:10.874" v="819"/>
          <ac:grpSpMkLst>
            <pc:docMk/>
            <pc:sldMk cId="888232341" sldId="266"/>
            <ac:grpSpMk id="145" creationId="{221BE608-5020-49F4-84DD-D361E3A6BA3B}"/>
          </ac:grpSpMkLst>
        </pc:grpChg>
        <pc:grpChg chg="add del mod">
          <ac:chgData name="Cem Gülsan" userId="82ae7471b9d3e5b4" providerId="LiveId" clId="{F9F59E54-D7B0-4755-964B-9C426F75D99B}" dt="2021-07-06T00:41:10.874" v="819"/>
          <ac:grpSpMkLst>
            <pc:docMk/>
            <pc:sldMk cId="888232341" sldId="266"/>
            <ac:grpSpMk id="153" creationId="{DCF3CBCC-D7CD-4351-AED4-F63461238D8B}"/>
          </ac:grpSpMkLst>
        </pc:grpChg>
        <pc:grpChg chg="add del mod">
          <ac:chgData name="Cem Gülsan" userId="82ae7471b9d3e5b4" providerId="LiveId" clId="{F9F59E54-D7B0-4755-964B-9C426F75D99B}" dt="2021-07-06T00:41:10.874" v="819"/>
          <ac:grpSpMkLst>
            <pc:docMk/>
            <pc:sldMk cId="888232341" sldId="266"/>
            <ac:grpSpMk id="164" creationId="{72A5EF05-5211-4B2F-821D-ABB3A2AF43EF}"/>
          </ac:grpSpMkLst>
        </pc:grpChg>
        <pc:grpChg chg="add mod">
          <ac:chgData name="Cem Gülsan" userId="82ae7471b9d3e5b4" providerId="LiveId" clId="{F9F59E54-D7B0-4755-964B-9C426F75D99B}" dt="2021-07-06T00:41:23.749" v="821" actId="1076"/>
          <ac:grpSpMkLst>
            <pc:docMk/>
            <pc:sldMk cId="888232341" sldId="266"/>
            <ac:grpSpMk id="180" creationId="{EF08135D-55BA-4D64-92E9-C07D84EF023B}"/>
          </ac:grpSpMkLst>
        </pc:grpChg>
        <pc:grpChg chg="add mod">
          <ac:chgData name="Cem Gülsan" userId="82ae7471b9d3e5b4" providerId="LiveId" clId="{F9F59E54-D7B0-4755-964B-9C426F75D99B}" dt="2021-07-06T00:41:23.749" v="821" actId="1076"/>
          <ac:grpSpMkLst>
            <pc:docMk/>
            <pc:sldMk cId="888232341" sldId="266"/>
            <ac:grpSpMk id="191" creationId="{2C4CA896-2BD1-49AC-8072-6762658FEAD9}"/>
          </ac:grpSpMkLst>
        </pc:grpChg>
        <pc:grpChg chg="add mod">
          <ac:chgData name="Cem Gülsan" userId="82ae7471b9d3e5b4" providerId="LiveId" clId="{F9F59E54-D7B0-4755-964B-9C426F75D99B}" dt="2021-07-06T00:41:34.719" v="823" actId="1076"/>
          <ac:grpSpMkLst>
            <pc:docMk/>
            <pc:sldMk cId="888232341" sldId="266"/>
            <ac:grpSpMk id="209" creationId="{66D9C1DC-8E79-4000-B5BD-876B70C9B885}"/>
          </ac:grpSpMkLst>
        </pc:grpChg>
        <pc:grpChg chg="add mod">
          <ac:chgData name="Cem Gülsan" userId="82ae7471b9d3e5b4" providerId="LiveId" clId="{F9F59E54-D7B0-4755-964B-9C426F75D99B}" dt="2021-07-06T00:41:34.719" v="823" actId="1076"/>
          <ac:grpSpMkLst>
            <pc:docMk/>
            <pc:sldMk cId="888232341" sldId="266"/>
            <ac:grpSpMk id="222" creationId="{5EE5EC74-5A2E-4C2F-AFE1-34FF2517D483}"/>
          </ac:grpSpMkLst>
        </pc:grpChg>
        <pc:inkChg chg="mod">
          <ac:chgData name="Cem Gülsan" userId="82ae7471b9d3e5b4" providerId="LiveId" clId="{F9F59E54-D7B0-4755-964B-9C426F75D99B}" dt="2021-07-06T00:36:34.647" v="716"/>
          <ac:inkMkLst>
            <pc:docMk/>
            <pc:sldMk cId="888232341" sldId="266"/>
            <ac:inkMk id="5" creationId="{76F3480F-F6D7-4B41-B5C7-3233E1688671}"/>
          </ac:inkMkLst>
        </pc:inkChg>
        <pc:inkChg chg="mod">
          <ac:chgData name="Cem Gülsan" userId="82ae7471b9d3e5b4" providerId="LiveId" clId="{F9F59E54-D7B0-4755-964B-9C426F75D99B}" dt="2021-07-06T00:36:34.647" v="716"/>
          <ac:inkMkLst>
            <pc:docMk/>
            <pc:sldMk cId="888232341" sldId="266"/>
            <ac:inkMk id="6" creationId="{F78F1472-8E9B-4627-AD1B-54E4CBE59578}"/>
          </ac:inkMkLst>
        </pc:inkChg>
        <pc:inkChg chg="mod">
          <ac:chgData name="Cem Gülsan" userId="82ae7471b9d3e5b4" providerId="LiveId" clId="{F9F59E54-D7B0-4755-964B-9C426F75D99B}" dt="2021-07-06T00:36:34.647" v="716"/>
          <ac:inkMkLst>
            <pc:docMk/>
            <pc:sldMk cId="888232341" sldId="266"/>
            <ac:inkMk id="7" creationId="{505868A3-501F-4B78-A5FF-C07ECB6D6BE0}"/>
          </ac:inkMkLst>
        </pc:inkChg>
        <pc:inkChg chg="mod">
          <ac:chgData name="Cem Gülsan" userId="82ae7471b9d3e5b4" providerId="LiveId" clId="{F9F59E54-D7B0-4755-964B-9C426F75D99B}" dt="2021-07-06T00:36:34.647" v="716"/>
          <ac:inkMkLst>
            <pc:docMk/>
            <pc:sldMk cId="888232341" sldId="266"/>
            <ac:inkMk id="8" creationId="{EC880CB5-7574-4EE3-B65A-B735090AF14D}"/>
          </ac:inkMkLst>
        </pc:inkChg>
        <pc:inkChg chg="mod">
          <ac:chgData name="Cem Gülsan" userId="82ae7471b9d3e5b4" providerId="LiveId" clId="{F9F59E54-D7B0-4755-964B-9C426F75D99B}" dt="2021-07-06T00:36:34.647" v="716"/>
          <ac:inkMkLst>
            <pc:docMk/>
            <pc:sldMk cId="888232341" sldId="266"/>
            <ac:inkMk id="9" creationId="{67AE2593-82C2-423A-9240-F62AFBF71C65}"/>
          </ac:inkMkLst>
        </pc:inkChg>
        <pc:inkChg chg="mod">
          <ac:chgData name="Cem Gülsan" userId="82ae7471b9d3e5b4" providerId="LiveId" clId="{F9F59E54-D7B0-4755-964B-9C426F75D99B}" dt="2021-07-06T00:36:34.647" v="716"/>
          <ac:inkMkLst>
            <pc:docMk/>
            <pc:sldMk cId="888232341" sldId="266"/>
            <ac:inkMk id="10" creationId="{9190EA17-7EFF-419C-932A-0116D7AF94A5}"/>
          </ac:inkMkLst>
        </pc:inkChg>
        <pc:inkChg chg="mod">
          <ac:chgData name="Cem Gülsan" userId="82ae7471b9d3e5b4" providerId="LiveId" clId="{F9F59E54-D7B0-4755-964B-9C426F75D99B}" dt="2021-07-06T00:36:34.647" v="716"/>
          <ac:inkMkLst>
            <pc:docMk/>
            <pc:sldMk cId="888232341" sldId="266"/>
            <ac:inkMk id="12" creationId="{1A88A260-0E94-481D-99AD-649FB9A3E177}"/>
          </ac:inkMkLst>
        </pc:inkChg>
        <pc:inkChg chg="mod">
          <ac:chgData name="Cem Gülsan" userId="82ae7471b9d3e5b4" providerId="LiveId" clId="{F9F59E54-D7B0-4755-964B-9C426F75D99B}" dt="2021-07-06T00:36:34.647" v="716"/>
          <ac:inkMkLst>
            <pc:docMk/>
            <pc:sldMk cId="888232341" sldId="266"/>
            <ac:inkMk id="13" creationId="{7CFEDDB7-F72D-41D4-9E26-6617E0F6C562}"/>
          </ac:inkMkLst>
        </pc:inkChg>
        <pc:inkChg chg="mod">
          <ac:chgData name="Cem Gülsan" userId="82ae7471b9d3e5b4" providerId="LiveId" clId="{F9F59E54-D7B0-4755-964B-9C426F75D99B}" dt="2021-07-06T00:36:34.647" v="716"/>
          <ac:inkMkLst>
            <pc:docMk/>
            <pc:sldMk cId="888232341" sldId="266"/>
            <ac:inkMk id="14" creationId="{62A77A8C-8DD5-45D0-ABED-9041E29F36D5}"/>
          </ac:inkMkLst>
        </pc:inkChg>
        <pc:inkChg chg="mod">
          <ac:chgData name="Cem Gülsan" userId="82ae7471b9d3e5b4" providerId="LiveId" clId="{F9F59E54-D7B0-4755-964B-9C426F75D99B}" dt="2021-07-06T00:36:34.647" v="716"/>
          <ac:inkMkLst>
            <pc:docMk/>
            <pc:sldMk cId="888232341" sldId="266"/>
            <ac:inkMk id="15" creationId="{7D3FD972-549E-46C0-BD69-845C7AA7625A}"/>
          </ac:inkMkLst>
        </pc:inkChg>
        <pc:inkChg chg="mod">
          <ac:chgData name="Cem Gülsan" userId="82ae7471b9d3e5b4" providerId="LiveId" clId="{F9F59E54-D7B0-4755-964B-9C426F75D99B}" dt="2021-07-06T00:36:34.647" v="716"/>
          <ac:inkMkLst>
            <pc:docMk/>
            <pc:sldMk cId="888232341" sldId="266"/>
            <ac:inkMk id="16" creationId="{A18AEAF8-D65C-417B-A1B7-9ADC60D828B6}"/>
          </ac:inkMkLst>
        </pc:inkChg>
        <pc:inkChg chg="mod">
          <ac:chgData name="Cem Gülsan" userId="82ae7471b9d3e5b4" providerId="LiveId" clId="{F9F59E54-D7B0-4755-964B-9C426F75D99B}" dt="2021-07-06T00:36:34.647" v="716"/>
          <ac:inkMkLst>
            <pc:docMk/>
            <pc:sldMk cId="888232341" sldId="266"/>
            <ac:inkMk id="17" creationId="{7BA6B1E8-B5ED-4585-BA85-B5312B30B0D9}"/>
          </ac:inkMkLst>
        </pc:inkChg>
        <pc:inkChg chg="mod">
          <ac:chgData name="Cem Gülsan" userId="82ae7471b9d3e5b4" providerId="LiveId" clId="{F9F59E54-D7B0-4755-964B-9C426F75D99B}" dt="2021-07-06T00:36:34.647" v="716"/>
          <ac:inkMkLst>
            <pc:docMk/>
            <pc:sldMk cId="888232341" sldId="266"/>
            <ac:inkMk id="18" creationId="{EB023258-7434-469E-AFB4-6B27C7BC918E}"/>
          </ac:inkMkLst>
        </pc:inkChg>
        <pc:inkChg chg="mod">
          <ac:chgData name="Cem Gülsan" userId="82ae7471b9d3e5b4" providerId="LiveId" clId="{F9F59E54-D7B0-4755-964B-9C426F75D99B}" dt="2021-07-06T00:36:34.647" v="716"/>
          <ac:inkMkLst>
            <pc:docMk/>
            <pc:sldMk cId="888232341" sldId="266"/>
            <ac:inkMk id="19" creationId="{8D826C14-222F-47E8-8CD6-2D698C478AD7}"/>
          </ac:inkMkLst>
        </pc:inkChg>
        <pc:inkChg chg="mod">
          <ac:chgData name="Cem Gülsan" userId="82ae7471b9d3e5b4" providerId="LiveId" clId="{F9F59E54-D7B0-4755-964B-9C426F75D99B}" dt="2021-07-06T00:36:34.647" v="716"/>
          <ac:inkMkLst>
            <pc:docMk/>
            <pc:sldMk cId="888232341" sldId="266"/>
            <ac:inkMk id="20" creationId="{B17424F5-F566-4AAB-93A4-7BD1DA2404EE}"/>
          </ac:inkMkLst>
        </pc:inkChg>
        <pc:inkChg chg="mod">
          <ac:chgData name="Cem Gülsan" userId="82ae7471b9d3e5b4" providerId="LiveId" clId="{F9F59E54-D7B0-4755-964B-9C426F75D99B}" dt="2021-07-06T00:36:34.647" v="716"/>
          <ac:inkMkLst>
            <pc:docMk/>
            <pc:sldMk cId="888232341" sldId="266"/>
            <ac:inkMk id="21" creationId="{66F0CFD4-C93F-41B1-A1AF-75BEBC01050E}"/>
          </ac:inkMkLst>
        </pc:inkChg>
        <pc:inkChg chg="mod">
          <ac:chgData name="Cem Gülsan" userId="82ae7471b9d3e5b4" providerId="LiveId" clId="{F9F59E54-D7B0-4755-964B-9C426F75D99B}" dt="2021-07-06T00:36:34.647" v="716"/>
          <ac:inkMkLst>
            <pc:docMk/>
            <pc:sldMk cId="888232341" sldId="266"/>
            <ac:inkMk id="22" creationId="{E9FBA852-3514-427D-B5CD-8B0FE52D398D}"/>
          </ac:inkMkLst>
        </pc:inkChg>
        <pc:inkChg chg="mod">
          <ac:chgData name="Cem Gülsan" userId="82ae7471b9d3e5b4" providerId="LiveId" clId="{F9F59E54-D7B0-4755-964B-9C426F75D99B}" dt="2021-07-06T00:36:34.647" v="716"/>
          <ac:inkMkLst>
            <pc:docMk/>
            <pc:sldMk cId="888232341" sldId="266"/>
            <ac:inkMk id="23" creationId="{D0D1A8AD-F3C7-4EB8-908A-3821975755E2}"/>
          </ac:inkMkLst>
        </pc:inkChg>
        <pc:inkChg chg="mod">
          <ac:chgData name="Cem Gülsan" userId="82ae7471b9d3e5b4" providerId="LiveId" clId="{F9F59E54-D7B0-4755-964B-9C426F75D99B}" dt="2021-07-06T00:36:34.647" v="716"/>
          <ac:inkMkLst>
            <pc:docMk/>
            <pc:sldMk cId="888232341" sldId="266"/>
            <ac:inkMk id="24" creationId="{64ED2C63-279E-4516-8D59-61C058AFF08B}"/>
          </ac:inkMkLst>
        </pc:inkChg>
        <pc:inkChg chg="mod">
          <ac:chgData name="Cem Gülsan" userId="82ae7471b9d3e5b4" providerId="LiveId" clId="{F9F59E54-D7B0-4755-964B-9C426F75D99B}" dt="2021-07-06T00:36:38.711" v="719"/>
          <ac:inkMkLst>
            <pc:docMk/>
            <pc:sldMk cId="888232341" sldId="266"/>
            <ac:inkMk id="26" creationId="{CCDC7149-2693-42E1-906A-ACE0FB465AE7}"/>
          </ac:inkMkLst>
        </pc:inkChg>
        <pc:inkChg chg="mod">
          <ac:chgData name="Cem Gülsan" userId="82ae7471b9d3e5b4" providerId="LiveId" clId="{F9F59E54-D7B0-4755-964B-9C426F75D99B}" dt="2021-07-06T00:36:38.711" v="719"/>
          <ac:inkMkLst>
            <pc:docMk/>
            <pc:sldMk cId="888232341" sldId="266"/>
            <ac:inkMk id="27" creationId="{FA36A880-A880-43ED-AD7E-E7CA9DE996A6}"/>
          </ac:inkMkLst>
        </pc:inkChg>
        <pc:inkChg chg="mod">
          <ac:chgData name="Cem Gülsan" userId="82ae7471b9d3e5b4" providerId="LiveId" clId="{F9F59E54-D7B0-4755-964B-9C426F75D99B}" dt="2021-07-06T00:36:38.711" v="719"/>
          <ac:inkMkLst>
            <pc:docMk/>
            <pc:sldMk cId="888232341" sldId="266"/>
            <ac:inkMk id="28" creationId="{47ABE6F5-7D3F-4606-A7A8-69632CC2849A}"/>
          </ac:inkMkLst>
        </pc:inkChg>
        <pc:inkChg chg="mod">
          <ac:chgData name="Cem Gülsan" userId="82ae7471b9d3e5b4" providerId="LiveId" clId="{F9F59E54-D7B0-4755-964B-9C426F75D99B}" dt="2021-07-06T00:36:38.711" v="719"/>
          <ac:inkMkLst>
            <pc:docMk/>
            <pc:sldMk cId="888232341" sldId="266"/>
            <ac:inkMk id="29" creationId="{FDB72309-59C8-4359-AB65-9B7760975525}"/>
          </ac:inkMkLst>
        </pc:inkChg>
        <pc:inkChg chg="mod">
          <ac:chgData name="Cem Gülsan" userId="82ae7471b9d3e5b4" providerId="LiveId" clId="{F9F59E54-D7B0-4755-964B-9C426F75D99B}" dt="2021-07-06T00:36:38.711" v="719"/>
          <ac:inkMkLst>
            <pc:docMk/>
            <pc:sldMk cId="888232341" sldId="266"/>
            <ac:inkMk id="30" creationId="{6FB3E522-8A7E-4C7B-B835-48271FDBB361}"/>
          </ac:inkMkLst>
        </pc:inkChg>
        <pc:inkChg chg="mod">
          <ac:chgData name="Cem Gülsan" userId="82ae7471b9d3e5b4" providerId="LiveId" clId="{F9F59E54-D7B0-4755-964B-9C426F75D99B}" dt="2021-07-06T00:36:38.711" v="719"/>
          <ac:inkMkLst>
            <pc:docMk/>
            <pc:sldMk cId="888232341" sldId="266"/>
            <ac:inkMk id="31" creationId="{4869623B-2852-40B8-8AF8-AB92D87A3698}"/>
          </ac:inkMkLst>
        </pc:inkChg>
        <pc:inkChg chg="mod">
          <ac:chgData name="Cem Gülsan" userId="82ae7471b9d3e5b4" providerId="LiveId" clId="{F9F59E54-D7B0-4755-964B-9C426F75D99B}" dt="2021-07-06T00:36:38.711" v="719"/>
          <ac:inkMkLst>
            <pc:docMk/>
            <pc:sldMk cId="888232341" sldId="266"/>
            <ac:inkMk id="33" creationId="{74D8D2CC-B857-469D-9352-00293B6CB9DB}"/>
          </ac:inkMkLst>
        </pc:inkChg>
        <pc:inkChg chg="mod">
          <ac:chgData name="Cem Gülsan" userId="82ae7471b9d3e5b4" providerId="LiveId" clId="{F9F59E54-D7B0-4755-964B-9C426F75D99B}" dt="2021-07-06T00:36:38.711" v="719"/>
          <ac:inkMkLst>
            <pc:docMk/>
            <pc:sldMk cId="888232341" sldId="266"/>
            <ac:inkMk id="34" creationId="{4C79E77C-79B4-44F9-A7CB-846D4935485D}"/>
          </ac:inkMkLst>
        </pc:inkChg>
        <pc:inkChg chg="mod">
          <ac:chgData name="Cem Gülsan" userId="82ae7471b9d3e5b4" providerId="LiveId" clId="{F9F59E54-D7B0-4755-964B-9C426F75D99B}" dt="2021-07-06T00:36:38.711" v="719"/>
          <ac:inkMkLst>
            <pc:docMk/>
            <pc:sldMk cId="888232341" sldId="266"/>
            <ac:inkMk id="35" creationId="{E3953FE9-517D-40EF-AE79-7EF2B5D8341A}"/>
          </ac:inkMkLst>
        </pc:inkChg>
        <pc:inkChg chg="mod">
          <ac:chgData name="Cem Gülsan" userId="82ae7471b9d3e5b4" providerId="LiveId" clId="{F9F59E54-D7B0-4755-964B-9C426F75D99B}" dt="2021-07-06T00:36:38.711" v="719"/>
          <ac:inkMkLst>
            <pc:docMk/>
            <pc:sldMk cId="888232341" sldId="266"/>
            <ac:inkMk id="36" creationId="{3AFD8366-557E-4CD8-80AE-A0218EB10D43}"/>
          </ac:inkMkLst>
        </pc:inkChg>
        <pc:inkChg chg="mod">
          <ac:chgData name="Cem Gülsan" userId="82ae7471b9d3e5b4" providerId="LiveId" clId="{F9F59E54-D7B0-4755-964B-9C426F75D99B}" dt="2021-07-06T00:36:38.711" v="719"/>
          <ac:inkMkLst>
            <pc:docMk/>
            <pc:sldMk cId="888232341" sldId="266"/>
            <ac:inkMk id="37" creationId="{C4C0E8D3-D2B4-41EE-8DE4-2E0FA1612A4D}"/>
          </ac:inkMkLst>
        </pc:inkChg>
        <pc:inkChg chg="mod">
          <ac:chgData name="Cem Gülsan" userId="82ae7471b9d3e5b4" providerId="LiveId" clId="{F9F59E54-D7B0-4755-964B-9C426F75D99B}" dt="2021-07-06T00:36:38.711" v="719"/>
          <ac:inkMkLst>
            <pc:docMk/>
            <pc:sldMk cId="888232341" sldId="266"/>
            <ac:inkMk id="38" creationId="{B3053B13-9A68-430C-A523-CCBC6D1A341D}"/>
          </ac:inkMkLst>
        </pc:inkChg>
        <pc:inkChg chg="mod">
          <ac:chgData name="Cem Gülsan" userId="82ae7471b9d3e5b4" providerId="LiveId" clId="{F9F59E54-D7B0-4755-964B-9C426F75D99B}" dt="2021-07-06T00:36:38.711" v="719"/>
          <ac:inkMkLst>
            <pc:docMk/>
            <pc:sldMk cId="888232341" sldId="266"/>
            <ac:inkMk id="39" creationId="{059DD507-27BF-4849-8034-227818DC6930}"/>
          </ac:inkMkLst>
        </pc:inkChg>
        <pc:inkChg chg="mod">
          <ac:chgData name="Cem Gülsan" userId="82ae7471b9d3e5b4" providerId="LiveId" clId="{F9F59E54-D7B0-4755-964B-9C426F75D99B}" dt="2021-07-06T00:36:38.711" v="719"/>
          <ac:inkMkLst>
            <pc:docMk/>
            <pc:sldMk cId="888232341" sldId="266"/>
            <ac:inkMk id="40" creationId="{98E01256-FDE1-4CEB-AEF0-24E09685E98E}"/>
          </ac:inkMkLst>
        </pc:inkChg>
        <pc:inkChg chg="mod">
          <ac:chgData name="Cem Gülsan" userId="82ae7471b9d3e5b4" providerId="LiveId" clId="{F9F59E54-D7B0-4755-964B-9C426F75D99B}" dt="2021-07-06T00:36:38.711" v="719"/>
          <ac:inkMkLst>
            <pc:docMk/>
            <pc:sldMk cId="888232341" sldId="266"/>
            <ac:inkMk id="41" creationId="{D60EDD6A-7CB0-42DC-8AFA-B49B2EB87925}"/>
          </ac:inkMkLst>
        </pc:inkChg>
        <pc:inkChg chg="mod">
          <ac:chgData name="Cem Gülsan" userId="82ae7471b9d3e5b4" providerId="LiveId" clId="{F9F59E54-D7B0-4755-964B-9C426F75D99B}" dt="2021-07-06T00:36:38.711" v="719"/>
          <ac:inkMkLst>
            <pc:docMk/>
            <pc:sldMk cId="888232341" sldId="266"/>
            <ac:inkMk id="42" creationId="{D6104EBB-02A3-4654-AFBD-57AB7E562FCA}"/>
          </ac:inkMkLst>
        </pc:inkChg>
        <pc:inkChg chg="mod">
          <ac:chgData name="Cem Gülsan" userId="82ae7471b9d3e5b4" providerId="LiveId" clId="{F9F59E54-D7B0-4755-964B-9C426F75D99B}" dt="2021-07-06T00:36:38.711" v="719"/>
          <ac:inkMkLst>
            <pc:docMk/>
            <pc:sldMk cId="888232341" sldId="266"/>
            <ac:inkMk id="43" creationId="{4275CBDA-0639-4ED6-9277-00690CEAA814}"/>
          </ac:inkMkLst>
        </pc:inkChg>
        <pc:inkChg chg="mod">
          <ac:chgData name="Cem Gülsan" userId="82ae7471b9d3e5b4" providerId="LiveId" clId="{F9F59E54-D7B0-4755-964B-9C426F75D99B}" dt="2021-07-06T00:36:38.711" v="719"/>
          <ac:inkMkLst>
            <pc:docMk/>
            <pc:sldMk cId="888232341" sldId="266"/>
            <ac:inkMk id="44" creationId="{5F8C3B0D-3740-4AC7-AE24-481330D36C1F}"/>
          </ac:inkMkLst>
        </pc:inkChg>
        <pc:inkChg chg="mod">
          <ac:chgData name="Cem Gülsan" userId="82ae7471b9d3e5b4" providerId="LiveId" clId="{F9F59E54-D7B0-4755-964B-9C426F75D99B}" dt="2021-07-06T00:36:38.711" v="719"/>
          <ac:inkMkLst>
            <pc:docMk/>
            <pc:sldMk cId="888232341" sldId="266"/>
            <ac:inkMk id="45" creationId="{6422CD11-AC44-46E2-BE2B-BF55D4C18446}"/>
          </ac:inkMkLst>
        </pc:inkChg>
        <pc:inkChg chg="add del mod">
          <ac:chgData name="Cem Gülsan" userId="82ae7471b9d3e5b4" providerId="LiveId" clId="{F9F59E54-D7B0-4755-964B-9C426F75D99B}" dt="2021-07-06T00:37:06.020" v="725"/>
          <ac:inkMkLst>
            <pc:docMk/>
            <pc:sldMk cId="888232341" sldId="266"/>
            <ac:inkMk id="46" creationId="{ADF37953-DD83-49C2-8531-7792AD1B42E0}"/>
          </ac:inkMkLst>
        </pc:inkChg>
        <pc:inkChg chg="add del mod">
          <ac:chgData name="Cem Gülsan" userId="82ae7471b9d3e5b4" providerId="LiveId" clId="{F9F59E54-D7B0-4755-964B-9C426F75D99B}" dt="2021-07-06T00:37:06.020" v="725"/>
          <ac:inkMkLst>
            <pc:docMk/>
            <pc:sldMk cId="888232341" sldId="266"/>
            <ac:inkMk id="47" creationId="{9FCF78CF-B4B9-422C-8703-5AE7AB299023}"/>
          </ac:inkMkLst>
        </pc:inkChg>
        <pc:inkChg chg="mod">
          <ac:chgData name="Cem Gülsan" userId="82ae7471b9d3e5b4" providerId="LiveId" clId="{F9F59E54-D7B0-4755-964B-9C426F75D99B}" dt="2021-07-06T00:37:03.466" v="724"/>
          <ac:inkMkLst>
            <pc:docMk/>
            <pc:sldMk cId="888232341" sldId="266"/>
            <ac:inkMk id="49" creationId="{25911F1A-F0A3-48AA-980C-283176AF781B}"/>
          </ac:inkMkLst>
        </pc:inkChg>
        <pc:inkChg chg="mod">
          <ac:chgData name="Cem Gülsan" userId="82ae7471b9d3e5b4" providerId="LiveId" clId="{F9F59E54-D7B0-4755-964B-9C426F75D99B}" dt="2021-07-06T00:37:03.466" v="724"/>
          <ac:inkMkLst>
            <pc:docMk/>
            <pc:sldMk cId="888232341" sldId="266"/>
            <ac:inkMk id="50" creationId="{E214EB12-EC70-43B7-B4A6-85B304B6CEF4}"/>
          </ac:inkMkLst>
        </pc:inkChg>
        <pc:inkChg chg="mod">
          <ac:chgData name="Cem Gülsan" userId="82ae7471b9d3e5b4" providerId="LiveId" clId="{F9F59E54-D7B0-4755-964B-9C426F75D99B}" dt="2021-07-06T00:37:03.466" v="724"/>
          <ac:inkMkLst>
            <pc:docMk/>
            <pc:sldMk cId="888232341" sldId="266"/>
            <ac:inkMk id="51" creationId="{31AA3C86-7731-41FC-BB32-27C2DB7C94B8}"/>
          </ac:inkMkLst>
        </pc:inkChg>
        <pc:inkChg chg="mod">
          <ac:chgData name="Cem Gülsan" userId="82ae7471b9d3e5b4" providerId="LiveId" clId="{F9F59E54-D7B0-4755-964B-9C426F75D99B}" dt="2021-07-06T00:37:03.466" v="724"/>
          <ac:inkMkLst>
            <pc:docMk/>
            <pc:sldMk cId="888232341" sldId="266"/>
            <ac:inkMk id="52" creationId="{84C50E87-B6F8-4ECA-A6F3-D0B62A4A56A1}"/>
          </ac:inkMkLst>
        </pc:inkChg>
        <pc:inkChg chg="mod">
          <ac:chgData name="Cem Gülsan" userId="82ae7471b9d3e5b4" providerId="LiveId" clId="{F9F59E54-D7B0-4755-964B-9C426F75D99B}" dt="2021-07-06T00:37:03.466" v="724"/>
          <ac:inkMkLst>
            <pc:docMk/>
            <pc:sldMk cId="888232341" sldId="266"/>
            <ac:inkMk id="53" creationId="{0DDF4307-5F31-4073-849E-D05A275DC924}"/>
          </ac:inkMkLst>
        </pc:inkChg>
        <pc:inkChg chg="mod">
          <ac:chgData name="Cem Gülsan" userId="82ae7471b9d3e5b4" providerId="LiveId" clId="{F9F59E54-D7B0-4755-964B-9C426F75D99B}" dt="2021-07-06T00:37:03.466" v="724"/>
          <ac:inkMkLst>
            <pc:docMk/>
            <pc:sldMk cId="888232341" sldId="266"/>
            <ac:inkMk id="54" creationId="{91F52A8E-1EC8-4FAE-BB9C-199EBC3879C7}"/>
          </ac:inkMkLst>
        </pc:inkChg>
        <pc:inkChg chg="mod">
          <ac:chgData name="Cem Gülsan" userId="82ae7471b9d3e5b4" providerId="LiveId" clId="{F9F59E54-D7B0-4755-964B-9C426F75D99B}" dt="2021-07-06T00:37:03.466" v="724"/>
          <ac:inkMkLst>
            <pc:docMk/>
            <pc:sldMk cId="888232341" sldId="266"/>
            <ac:inkMk id="58" creationId="{84E0E559-D650-4279-986F-05E5A98064EE}"/>
          </ac:inkMkLst>
        </pc:inkChg>
        <pc:inkChg chg="mod">
          <ac:chgData name="Cem Gülsan" userId="82ae7471b9d3e5b4" providerId="LiveId" clId="{F9F59E54-D7B0-4755-964B-9C426F75D99B}" dt="2021-07-06T00:37:03.466" v="724"/>
          <ac:inkMkLst>
            <pc:docMk/>
            <pc:sldMk cId="888232341" sldId="266"/>
            <ac:inkMk id="59" creationId="{CA0F6D0D-6A27-4B6B-A5BC-9AEEE0FAD6A4}"/>
          </ac:inkMkLst>
        </pc:inkChg>
        <pc:inkChg chg="mod">
          <ac:chgData name="Cem Gülsan" userId="82ae7471b9d3e5b4" providerId="LiveId" clId="{F9F59E54-D7B0-4755-964B-9C426F75D99B}" dt="2021-07-06T00:37:03.466" v="724"/>
          <ac:inkMkLst>
            <pc:docMk/>
            <pc:sldMk cId="888232341" sldId="266"/>
            <ac:inkMk id="60" creationId="{0400D8C6-A54F-468E-A058-20EC9DB916EC}"/>
          </ac:inkMkLst>
        </pc:inkChg>
        <pc:inkChg chg="mod">
          <ac:chgData name="Cem Gülsan" userId="82ae7471b9d3e5b4" providerId="LiveId" clId="{F9F59E54-D7B0-4755-964B-9C426F75D99B}" dt="2021-07-06T00:37:03.466" v="724"/>
          <ac:inkMkLst>
            <pc:docMk/>
            <pc:sldMk cId="888232341" sldId="266"/>
            <ac:inkMk id="61" creationId="{0C90FA39-8DAD-4D27-9CAA-C3DF6B429FD9}"/>
          </ac:inkMkLst>
        </pc:inkChg>
        <pc:inkChg chg="mod">
          <ac:chgData name="Cem Gülsan" userId="82ae7471b9d3e5b4" providerId="LiveId" clId="{F9F59E54-D7B0-4755-964B-9C426F75D99B}" dt="2021-07-06T00:37:03.466" v="724"/>
          <ac:inkMkLst>
            <pc:docMk/>
            <pc:sldMk cId="888232341" sldId="266"/>
            <ac:inkMk id="62" creationId="{86297EDC-1FDD-41CE-A501-716310CAF11F}"/>
          </ac:inkMkLst>
        </pc:inkChg>
        <pc:inkChg chg="mod">
          <ac:chgData name="Cem Gülsan" userId="82ae7471b9d3e5b4" providerId="LiveId" clId="{F9F59E54-D7B0-4755-964B-9C426F75D99B}" dt="2021-07-06T00:37:03.466" v="724"/>
          <ac:inkMkLst>
            <pc:docMk/>
            <pc:sldMk cId="888232341" sldId="266"/>
            <ac:inkMk id="63" creationId="{7A3E4399-ACFC-45D2-86C9-318B6475AC6B}"/>
          </ac:inkMkLst>
        </pc:inkChg>
        <pc:inkChg chg="mod">
          <ac:chgData name="Cem Gülsan" userId="82ae7471b9d3e5b4" providerId="LiveId" clId="{F9F59E54-D7B0-4755-964B-9C426F75D99B}" dt="2021-07-06T00:37:03.466" v="724"/>
          <ac:inkMkLst>
            <pc:docMk/>
            <pc:sldMk cId="888232341" sldId="266"/>
            <ac:inkMk id="64" creationId="{3042FBAE-1464-4257-A188-7FF2C127CD38}"/>
          </ac:inkMkLst>
        </pc:inkChg>
        <pc:inkChg chg="mod">
          <ac:chgData name="Cem Gülsan" userId="82ae7471b9d3e5b4" providerId="LiveId" clId="{F9F59E54-D7B0-4755-964B-9C426F75D99B}" dt="2021-07-06T00:37:03.466" v="724"/>
          <ac:inkMkLst>
            <pc:docMk/>
            <pc:sldMk cId="888232341" sldId="266"/>
            <ac:inkMk id="65" creationId="{78FB302D-6B52-4E2A-BB23-8A3685B2B34C}"/>
          </ac:inkMkLst>
        </pc:inkChg>
        <pc:inkChg chg="mod">
          <ac:chgData name="Cem Gülsan" userId="82ae7471b9d3e5b4" providerId="LiveId" clId="{F9F59E54-D7B0-4755-964B-9C426F75D99B}" dt="2021-07-06T00:37:03.466" v="724"/>
          <ac:inkMkLst>
            <pc:docMk/>
            <pc:sldMk cId="888232341" sldId="266"/>
            <ac:inkMk id="66" creationId="{AD603DBF-B867-4E6A-A762-87C620278C72}"/>
          </ac:inkMkLst>
        </pc:inkChg>
        <pc:inkChg chg="mod">
          <ac:chgData name="Cem Gülsan" userId="82ae7471b9d3e5b4" providerId="LiveId" clId="{F9F59E54-D7B0-4755-964B-9C426F75D99B}" dt="2021-07-06T00:37:03.466" v="724"/>
          <ac:inkMkLst>
            <pc:docMk/>
            <pc:sldMk cId="888232341" sldId="266"/>
            <ac:inkMk id="67" creationId="{796A70B7-DF48-44D5-9C9C-E889C8BBE895}"/>
          </ac:inkMkLst>
        </pc:inkChg>
        <pc:inkChg chg="add del mod">
          <ac:chgData name="Cem Gülsan" userId="82ae7471b9d3e5b4" providerId="LiveId" clId="{F9F59E54-D7B0-4755-964B-9C426F75D99B}" dt="2021-07-06T00:37:06.020" v="725"/>
          <ac:inkMkLst>
            <pc:docMk/>
            <pc:sldMk cId="888232341" sldId="266"/>
            <ac:inkMk id="68" creationId="{7BF7E5F4-8477-4F36-8A33-C64020139FCF}"/>
          </ac:inkMkLst>
        </pc:inkChg>
        <pc:inkChg chg="mod">
          <ac:chgData name="Cem Gülsan" userId="82ae7471b9d3e5b4" providerId="LiveId" clId="{F9F59E54-D7B0-4755-964B-9C426F75D99B}" dt="2021-07-06T00:37:03.466" v="724"/>
          <ac:inkMkLst>
            <pc:docMk/>
            <pc:sldMk cId="888232341" sldId="266"/>
            <ac:inkMk id="70" creationId="{BA1917B9-C4F9-4F82-A0D1-44E54AD3DC23}"/>
          </ac:inkMkLst>
        </pc:inkChg>
        <pc:inkChg chg="mod">
          <ac:chgData name="Cem Gülsan" userId="82ae7471b9d3e5b4" providerId="LiveId" clId="{F9F59E54-D7B0-4755-964B-9C426F75D99B}" dt="2021-07-06T00:37:03.466" v="724"/>
          <ac:inkMkLst>
            <pc:docMk/>
            <pc:sldMk cId="888232341" sldId="266"/>
            <ac:inkMk id="71" creationId="{21C8C098-CBAF-4028-8CD1-DC0E4C482334}"/>
          </ac:inkMkLst>
        </pc:inkChg>
        <pc:inkChg chg="add del mod">
          <ac:chgData name="Cem Gülsan" userId="82ae7471b9d3e5b4" providerId="LiveId" clId="{F9F59E54-D7B0-4755-964B-9C426F75D99B}" dt="2021-07-06T00:37:06.020" v="725"/>
          <ac:inkMkLst>
            <pc:docMk/>
            <pc:sldMk cId="888232341" sldId="266"/>
            <ac:inkMk id="72" creationId="{A2E1B844-8DE3-4D5A-B6FE-D9EE8C9B4041}"/>
          </ac:inkMkLst>
        </pc:inkChg>
        <pc:inkChg chg="add del mod">
          <ac:chgData name="Cem Gülsan" userId="82ae7471b9d3e5b4" providerId="LiveId" clId="{F9F59E54-D7B0-4755-964B-9C426F75D99B}" dt="2021-07-06T00:37:06.020" v="725"/>
          <ac:inkMkLst>
            <pc:docMk/>
            <pc:sldMk cId="888232341" sldId="266"/>
            <ac:inkMk id="73" creationId="{29D7BC58-0E7B-4737-82D7-C38F82F0CC8B}"/>
          </ac:inkMkLst>
        </pc:inkChg>
        <pc:inkChg chg="add del mod">
          <ac:chgData name="Cem Gülsan" userId="82ae7471b9d3e5b4" providerId="LiveId" clId="{F9F59E54-D7B0-4755-964B-9C426F75D99B}" dt="2021-07-06T00:38:09.466" v="765"/>
          <ac:inkMkLst>
            <pc:docMk/>
            <pc:sldMk cId="888232341" sldId="266"/>
            <ac:inkMk id="74" creationId="{E58C67FE-FC64-45EC-AB27-2F1890FD52F6}"/>
          </ac:inkMkLst>
        </pc:inkChg>
        <pc:inkChg chg="add del mod">
          <ac:chgData name="Cem Gülsan" userId="82ae7471b9d3e5b4" providerId="LiveId" clId="{F9F59E54-D7B0-4755-964B-9C426F75D99B}" dt="2021-07-06T00:38:09.466" v="765"/>
          <ac:inkMkLst>
            <pc:docMk/>
            <pc:sldMk cId="888232341" sldId="266"/>
            <ac:inkMk id="75" creationId="{0604BFEF-1C77-4C8B-8593-39AF79DD314B}"/>
          </ac:inkMkLst>
        </pc:inkChg>
        <pc:inkChg chg="mod">
          <ac:chgData name="Cem Gülsan" userId="82ae7471b9d3e5b4" providerId="LiveId" clId="{F9F59E54-D7B0-4755-964B-9C426F75D99B}" dt="2021-07-06T00:37:10.805" v="726"/>
          <ac:inkMkLst>
            <pc:docMk/>
            <pc:sldMk cId="888232341" sldId="266"/>
            <ac:inkMk id="77" creationId="{5DF2EEEB-A448-4A99-A5DD-4D62CEA2342D}"/>
          </ac:inkMkLst>
        </pc:inkChg>
        <pc:inkChg chg="mod">
          <ac:chgData name="Cem Gülsan" userId="82ae7471b9d3e5b4" providerId="LiveId" clId="{F9F59E54-D7B0-4755-964B-9C426F75D99B}" dt="2021-07-06T00:37:10.805" v="726"/>
          <ac:inkMkLst>
            <pc:docMk/>
            <pc:sldMk cId="888232341" sldId="266"/>
            <ac:inkMk id="78" creationId="{C5E1C917-C17A-47FC-B29F-6DD77604C259}"/>
          </ac:inkMkLst>
        </pc:inkChg>
        <pc:inkChg chg="mod">
          <ac:chgData name="Cem Gülsan" userId="82ae7471b9d3e5b4" providerId="LiveId" clId="{F9F59E54-D7B0-4755-964B-9C426F75D99B}" dt="2021-07-06T00:37:10.805" v="726"/>
          <ac:inkMkLst>
            <pc:docMk/>
            <pc:sldMk cId="888232341" sldId="266"/>
            <ac:inkMk id="79" creationId="{465D33EE-D7ED-4DA7-A9A7-2D785396DF5D}"/>
          </ac:inkMkLst>
        </pc:inkChg>
        <pc:inkChg chg="mod">
          <ac:chgData name="Cem Gülsan" userId="82ae7471b9d3e5b4" providerId="LiveId" clId="{F9F59E54-D7B0-4755-964B-9C426F75D99B}" dt="2021-07-06T00:37:10.805" v="726"/>
          <ac:inkMkLst>
            <pc:docMk/>
            <pc:sldMk cId="888232341" sldId="266"/>
            <ac:inkMk id="80" creationId="{D497FD45-D026-415A-9D63-3B9C0D84ABB8}"/>
          </ac:inkMkLst>
        </pc:inkChg>
        <pc:inkChg chg="mod">
          <ac:chgData name="Cem Gülsan" userId="82ae7471b9d3e5b4" providerId="LiveId" clId="{F9F59E54-D7B0-4755-964B-9C426F75D99B}" dt="2021-07-06T00:37:10.805" v="726"/>
          <ac:inkMkLst>
            <pc:docMk/>
            <pc:sldMk cId="888232341" sldId="266"/>
            <ac:inkMk id="81" creationId="{078BBCE8-E62E-413B-9A81-FA98CC843CE7}"/>
          </ac:inkMkLst>
        </pc:inkChg>
        <pc:inkChg chg="mod">
          <ac:chgData name="Cem Gülsan" userId="82ae7471b9d3e5b4" providerId="LiveId" clId="{F9F59E54-D7B0-4755-964B-9C426F75D99B}" dt="2021-07-06T00:37:10.805" v="726"/>
          <ac:inkMkLst>
            <pc:docMk/>
            <pc:sldMk cId="888232341" sldId="266"/>
            <ac:inkMk id="82" creationId="{D18FE0D9-1E6C-4AF3-9EBF-C571F48FCB1B}"/>
          </ac:inkMkLst>
        </pc:inkChg>
        <pc:inkChg chg="mod">
          <ac:chgData name="Cem Gülsan" userId="82ae7471b9d3e5b4" providerId="LiveId" clId="{F9F59E54-D7B0-4755-964B-9C426F75D99B}" dt="2021-07-06T00:37:10.805" v="726"/>
          <ac:inkMkLst>
            <pc:docMk/>
            <pc:sldMk cId="888232341" sldId="266"/>
            <ac:inkMk id="86" creationId="{05DAEB33-F0BE-421A-AA12-293F05017B95}"/>
          </ac:inkMkLst>
        </pc:inkChg>
        <pc:inkChg chg="mod">
          <ac:chgData name="Cem Gülsan" userId="82ae7471b9d3e5b4" providerId="LiveId" clId="{F9F59E54-D7B0-4755-964B-9C426F75D99B}" dt="2021-07-06T00:37:10.805" v="726"/>
          <ac:inkMkLst>
            <pc:docMk/>
            <pc:sldMk cId="888232341" sldId="266"/>
            <ac:inkMk id="87" creationId="{C7062140-13F3-481B-A516-7F568BD22BDD}"/>
          </ac:inkMkLst>
        </pc:inkChg>
        <pc:inkChg chg="mod">
          <ac:chgData name="Cem Gülsan" userId="82ae7471b9d3e5b4" providerId="LiveId" clId="{F9F59E54-D7B0-4755-964B-9C426F75D99B}" dt="2021-07-06T00:37:10.805" v="726"/>
          <ac:inkMkLst>
            <pc:docMk/>
            <pc:sldMk cId="888232341" sldId="266"/>
            <ac:inkMk id="88" creationId="{C313C293-D4CD-4BAF-A232-7C8865D13B03}"/>
          </ac:inkMkLst>
        </pc:inkChg>
        <pc:inkChg chg="mod">
          <ac:chgData name="Cem Gülsan" userId="82ae7471b9d3e5b4" providerId="LiveId" clId="{F9F59E54-D7B0-4755-964B-9C426F75D99B}" dt="2021-07-06T00:37:10.805" v="726"/>
          <ac:inkMkLst>
            <pc:docMk/>
            <pc:sldMk cId="888232341" sldId="266"/>
            <ac:inkMk id="89" creationId="{810B07AF-96FD-44E5-B037-CC8852A67C9D}"/>
          </ac:inkMkLst>
        </pc:inkChg>
        <pc:inkChg chg="mod">
          <ac:chgData name="Cem Gülsan" userId="82ae7471b9d3e5b4" providerId="LiveId" clId="{F9F59E54-D7B0-4755-964B-9C426F75D99B}" dt="2021-07-06T00:37:10.805" v="726"/>
          <ac:inkMkLst>
            <pc:docMk/>
            <pc:sldMk cId="888232341" sldId="266"/>
            <ac:inkMk id="90" creationId="{F74ECBA9-2DA2-4322-B125-DACC2D9C45F4}"/>
          </ac:inkMkLst>
        </pc:inkChg>
        <pc:inkChg chg="mod">
          <ac:chgData name="Cem Gülsan" userId="82ae7471b9d3e5b4" providerId="LiveId" clId="{F9F59E54-D7B0-4755-964B-9C426F75D99B}" dt="2021-07-06T00:37:10.805" v="726"/>
          <ac:inkMkLst>
            <pc:docMk/>
            <pc:sldMk cId="888232341" sldId="266"/>
            <ac:inkMk id="91" creationId="{592C848F-5C9E-4D6A-956A-67D6490552C7}"/>
          </ac:inkMkLst>
        </pc:inkChg>
        <pc:inkChg chg="mod">
          <ac:chgData name="Cem Gülsan" userId="82ae7471b9d3e5b4" providerId="LiveId" clId="{F9F59E54-D7B0-4755-964B-9C426F75D99B}" dt="2021-07-06T00:37:10.805" v="726"/>
          <ac:inkMkLst>
            <pc:docMk/>
            <pc:sldMk cId="888232341" sldId="266"/>
            <ac:inkMk id="92" creationId="{EC2CF461-822B-4AB6-B02B-44987585C91F}"/>
          </ac:inkMkLst>
        </pc:inkChg>
        <pc:inkChg chg="mod">
          <ac:chgData name="Cem Gülsan" userId="82ae7471b9d3e5b4" providerId="LiveId" clId="{F9F59E54-D7B0-4755-964B-9C426F75D99B}" dt="2021-07-06T00:37:10.805" v="726"/>
          <ac:inkMkLst>
            <pc:docMk/>
            <pc:sldMk cId="888232341" sldId="266"/>
            <ac:inkMk id="93" creationId="{CC622BDA-559D-4D80-B7C9-D1BCB7D25AB1}"/>
          </ac:inkMkLst>
        </pc:inkChg>
        <pc:inkChg chg="mod">
          <ac:chgData name="Cem Gülsan" userId="82ae7471b9d3e5b4" providerId="LiveId" clId="{F9F59E54-D7B0-4755-964B-9C426F75D99B}" dt="2021-07-06T00:37:10.805" v="726"/>
          <ac:inkMkLst>
            <pc:docMk/>
            <pc:sldMk cId="888232341" sldId="266"/>
            <ac:inkMk id="94" creationId="{E0F3615D-3331-4E7F-A4A9-39F881474BE9}"/>
          </ac:inkMkLst>
        </pc:inkChg>
        <pc:inkChg chg="mod">
          <ac:chgData name="Cem Gülsan" userId="82ae7471b9d3e5b4" providerId="LiveId" clId="{F9F59E54-D7B0-4755-964B-9C426F75D99B}" dt="2021-07-06T00:37:10.805" v="726"/>
          <ac:inkMkLst>
            <pc:docMk/>
            <pc:sldMk cId="888232341" sldId="266"/>
            <ac:inkMk id="95" creationId="{4FBCA312-24B5-4C5E-9654-B63A6BB4720D}"/>
          </ac:inkMkLst>
        </pc:inkChg>
        <pc:inkChg chg="add del mod">
          <ac:chgData name="Cem Gülsan" userId="82ae7471b9d3e5b4" providerId="LiveId" clId="{F9F59E54-D7B0-4755-964B-9C426F75D99B}" dt="2021-07-06T00:38:09.466" v="765"/>
          <ac:inkMkLst>
            <pc:docMk/>
            <pc:sldMk cId="888232341" sldId="266"/>
            <ac:inkMk id="96" creationId="{78AC55CD-ADA9-4151-90B1-C9E24D52117F}"/>
          </ac:inkMkLst>
        </pc:inkChg>
        <pc:inkChg chg="mod">
          <ac:chgData name="Cem Gülsan" userId="82ae7471b9d3e5b4" providerId="LiveId" clId="{F9F59E54-D7B0-4755-964B-9C426F75D99B}" dt="2021-07-06T00:37:10.805" v="726"/>
          <ac:inkMkLst>
            <pc:docMk/>
            <pc:sldMk cId="888232341" sldId="266"/>
            <ac:inkMk id="98" creationId="{F5721269-E0BF-49EE-AF52-1D3514878141}"/>
          </ac:inkMkLst>
        </pc:inkChg>
        <pc:inkChg chg="mod">
          <ac:chgData name="Cem Gülsan" userId="82ae7471b9d3e5b4" providerId="LiveId" clId="{F9F59E54-D7B0-4755-964B-9C426F75D99B}" dt="2021-07-06T00:37:10.805" v="726"/>
          <ac:inkMkLst>
            <pc:docMk/>
            <pc:sldMk cId="888232341" sldId="266"/>
            <ac:inkMk id="99" creationId="{F02EB383-8A1F-4AF6-86E6-B61C863F1991}"/>
          </ac:inkMkLst>
        </pc:inkChg>
        <pc:inkChg chg="add del mod">
          <ac:chgData name="Cem Gülsan" userId="82ae7471b9d3e5b4" providerId="LiveId" clId="{F9F59E54-D7B0-4755-964B-9C426F75D99B}" dt="2021-07-06T00:38:09.466" v="765"/>
          <ac:inkMkLst>
            <pc:docMk/>
            <pc:sldMk cId="888232341" sldId="266"/>
            <ac:inkMk id="100" creationId="{864A19DF-3483-4247-BE19-5D2F4F7AD01D}"/>
          </ac:inkMkLst>
        </pc:inkChg>
        <pc:inkChg chg="add del mod">
          <ac:chgData name="Cem Gülsan" userId="82ae7471b9d3e5b4" providerId="LiveId" clId="{F9F59E54-D7B0-4755-964B-9C426F75D99B}" dt="2021-07-06T00:38:09.466" v="765"/>
          <ac:inkMkLst>
            <pc:docMk/>
            <pc:sldMk cId="888232341" sldId="266"/>
            <ac:inkMk id="101" creationId="{A5EF7483-8A42-4520-AAB2-6786C388A473}"/>
          </ac:inkMkLst>
        </pc:inkChg>
        <pc:inkChg chg="add mod">
          <ac:chgData name="Cem Gülsan" userId="82ae7471b9d3e5b4" providerId="LiveId" clId="{F9F59E54-D7B0-4755-964B-9C426F75D99B}" dt="2021-07-06T00:39:33.214" v="788" actId="1076"/>
          <ac:inkMkLst>
            <pc:docMk/>
            <pc:sldMk cId="888232341" sldId="266"/>
            <ac:inkMk id="102" creationId="{14629562-325E-417D-BF64-B54684DB1F83}"/>
          </ac:inkMkLst>
        </pc:inkChg>
        <pc:inkChg chg="add mod">
          <ac:chgData name="Cem Gülsan" userId="82ae7471b9d3e5b4" providerId="LiveId" clId="{F9F59E54-D7B0-4755-964B-9C426F75D99B}" dt="2021-07-06T00:39:33.214" v="788" actId="1076"/>
          <ac:inkMkLst>
            <pc:docMk/>
            <pc:sldMk cId="888232341" sldId="266"/>
            <ac:inkMk id="103" creationId="{523EF681-09E5-42BD-AA7D-A1AEAAA5D308}"/>
          </ac:inkMkLst>
        </pc:inkChg>
        <pc:inkChg chg="mod">
          <ac:chgData name="Cem Gülsan" userId="82ae7471b9d3e5b4" providerId="LiveId" clId="{F9F59E54-D7B0-4755-964B-9C426F75D99B}" dt="2021-07-06T00:39:29.704" v="787"/>
          <ac:inkMkLst>
            <pc:docMk/>
            <pc:sldMk cId="888232341" sldId="266"/>
            <ac:inkMk id="105" creationId="{B10AD3D2-585A-45DB-8EBD-14D1FA0B3C24}"/>
          </ac:inkMkLst>
        </pc:inkChg>
        <pc:inkChg chg="mod">
          <ac:chgData name="Cem Gülsan" userId="82ae7471b9d3e5b4" providerId="LiveId" clId="{F9F59E54-D7B0-4755-964B-9C426F75D99B}" dt="2021-07-06T00:39:29.704" v="787"/>
          <ac:inkMkLst>
            <pc:docMk/>
            <pc:sldMk cId="888232341" sldId="266"/>
            <ac:inkMk id="106" creationId="{70BAB442-DDC6-4C58-B708-7AA650913325}"/>
          </ac:inkMkLst>
        </pc:inkChg>
        <pc:inkChg chg="mod">
          <ac:chgData name="Cem Gülsan" userId="82ae7471b9d3e5b4" providerId="LiveId" clId="{F9F59E54-D7B0-4755-964B-9C426F75D99B}" dt="2021-07-06T00:39:29.704" v="787"/>
          <ac:inkMkLst>
            <pc:docMk/>
            <pc:sldMk cId="888232341" sldId="266"/>
            <ac:inkMk id="107" creationId="{4434B540-EE23-4F94-9BD7-064070F12A18}"/>
          </ac:inkMkLst>
        </pc:inkChg>
        <pc:inkChg chg="mod">
          <ac:chgData name="Cem Gülsan" userId="82ae7471b9d3e5b4" providerId="LiveId" clId="{F9F59E54-D7B0-4755-964B-9C426F75D99B}" dt="2021-07-06T00:39:29.704" v="787"/>
          <ac:inkMkLst>
            <pc:docMk/>
            <pc:sldMk cId="888232341" sldId="266"/>
            <ac:inkMk id="108" creationId="{65ACBF57-292F-4B55-BA7E-1EA9B9AF86AC}"/>
          </ac:inkMkLst>
        </pc:inkChg>
        <pc:inkChg chg="mod">
          <ac:chgData name="Cem Gülsan" userId="82ae7471b9d3e5b4" providerId="LiveId" clId="{F9F59E54-D7B0-4755-964B-9C426F75D99B}" dt="2021-07-06T00:39:29.704" v="787"/>
          <ac:inkMkLst>
            <pc:docMk/>
            <pc:sldMk cId="888232341" sldId="266"/>
            <ac:inkMk id="109" creationId="{257C5144-1F3D-4A24-9D80-45C2B1D883A1}"/>
          </ac:inkMkLst>
        </pc:inkChg>
        <pc:inkChg chg="mod">
          <ac:chgData name="Cem Gülsan" userId="82ae7471b9d3e5b4" providerId="LiveId" clId="{F9F59E54-D7B0-4755-964B-9C426F75D99B}" dt="2021-07-06T00:39:29.704" v="787"/>
          <ac:inkMkLst>
            <pc:docMk/>
            <pc:sldMk cId="888232341" sldId="266"/>
            <ac:inkMk id="110" creationId="{60B3DB5F-1286-42C7-B968-9A1379589BB2}"/>
          </ac:inkMkLst>
        </pc:inkChg>
        <pc:inkChg chg="mod">
          <ac:chgData name="Cem Gülsan" userId="82ae7471b9d3e5b4" providerId="LiveId" clId="{F9F59E54-D7B0-4755-964B-9C426F75D99B}" dt="2021-07-06T00:39:29.704" v="787"/>
          <ac:inkMkLst>
            <pc:docMk/>
            <pc:sldMk cId="888232341" sldId="266"/>
            <ac:inkMk id="114" creationId="{31889DC8-ABFD-4F81-93A5-8F14557725B9}"/>
          </ac:inkMkLst>
        </pc:inkChg>
        <pc:inkChg chg="mod">
          <ac:chgData name="Cem Gülsan" userId="82ae7471b9d3e5b4" providerId="LiveId" clId="{F9F59E54-D7B0-4755-964B-9C426F75D99B}" dt="2021-07-06T00:39:29.704" v="787"/>
          <ac:inkMkLst>
            <pc:docMk/>
            <pc:sldMk cId="888232341" sldId="266"/>
            <ac:inkMk id="115" creationId="{30F2DB97-30D8-4549-9432-0295E00055A9}"/>
          </ac:inkMkLst>
        </pc:inkChg>
        <pc:inkChg chg="mod">
          <ac:chgData name="Cem Gülsan" userId="82ae7471b9d3e5b4" providerId="LiveId" clId="{F9F59E54-D7B0-4755-964B-9C426F75D99B}" dt="2021-07-06T00:39:29.704" v="787"/>
          <ac:inkMkLst>
            <pc:docMk/>
            <pc:sldMk cId="888232341" sldId="266"/>
            <ac:inkMk id="116" creationId="{2C43B073-CAB0-4866-9F43-3C10D2FC8BC4}"/>
          </ac:inkMkLst>
        </pc:inkChg>
        <pc:inkChg chg="mod">
          <ac:chgData name="Cem Gülsan" userId="82ae7471b9d3e5b4" providerId="LiveId" clId="{F9F59E54-D7B0-4755-964B-9C426F75D99B}" dt="2021-07-06T00:39:29.704" v="787"/>
          <ac:inkMkLst>
            <pc:docMk/>
            <pc:sldMk cId="888232341" sldId="266"/>
            <ac:inkMk id="117" creationId="{EED418B2-938F-4EE7-9A4D-95E8F51BBC05}"/>
          </ac:inkMkLst>
        </pc:inkChg>
        <pc:inkChg chg="mod">
          <ac:chgData name="Cem Gülsan" userId="82ae7471b9d3e5b4" providerId="LiveId" clId="{F9F59E54-D7B0-4755-964B-9C426F75D99B}" dt="2021-07-06T00:39:29.704" v="787"/>
          <ac:inkMkLst>
            <pc:docMk/>
            <pc:sldMk cId="888232341" sldId="266"/>
            <ac:inkMk id="118" creationId="{BA84BFBF-92EA-4D26-8A1D-1FB8E6CACA02}"/>
          </ac:inkMkLst>
        </pc:inkChg>
        <pc:inkChg chg="mod">
          <ac:chgData name="Cem Gülsan" userId="82ae7471b9d3e5b4" providerId="LiveId" clId="{F9F59E54-D7B0-4755-964B-9C426F75D99B}" dt="2021-07-06T00:39:29.704" v="787"/>
          <ac:inkMkLst>
            <pc:docMk/>
            <pc:sldMk cId="888232341" sldId="266"/>
            <ac:inkMk id="119" creationId="{1CD93F41-AA45-4F48-9F3C-88F3BA099084}"/>
          </ac:inkMkLst>
        </pc:inkChg>
        <pc:inkChg chg="mod">
          <ac:chgData name="Cem Gülsan" userId="82ae7471b9d3e5b4" providerId="LiveId" clId="{F9F59E54-D7B0-4755-964B-9C426F75D99B}" dt="2021-07-06T00:39:29.704" v="787"/>
          <ac:inkMkLst>
            <pc:docMk/>
            <pc:sldMk cId="888232341" sldId="266"/>
            <ac:inkMk id="120" creationId="{BACCC02D-49DB-43D4-86F7-2BB800425F0B}"/>
          </ac:inkMkLst>
        </pc:inkChg>
        <pc:inkChg chg="mod">
          <ac:chgData name="Cem Gülsan" userId="82ae7471b9d3e5b4" providerId="LiveId" clId="{F9F59E54-D7B0-4755-964B-9C426F75D99B}" dt="2021-07-06T00:39:29.704" v="787"/>
          <ac:inkMkLst>
            <pc:docMk/>
            <pc:sldMk cId="888232341" sldId="266"/>
            <ac:inkMk id="121" creationId="{C1116977-AA2A-4D47-A6F2-09B48A665D87}"/>
          </ac:inkMkLst>
        </pc:inkChg>
        <pc:inkChg chg="mod">
          <ac:chgData name="Cem Gülsan" userId="82ae7471b9d3e5b4" providerId="LiveId" clId="{F9F59E54-D7B0-4755-964B-9C426F75D99B}" dt="2021-07-06T00:39:29.704" v="787"/>
          <ac:inkMkLst>
            <pc:docMk/>
            <pc:sldMk cId="888232341" sldId="266"/>
            <ac:inkMk id="122" creationId="{FCF65EDD-73D3-4F73-8E5F-B52F7EDE7463}"/>
          </ac:inkMkLst>
        </pc:inkChg>
        <pc:inkChg chg="mod">
          <ac:chgData name="Cem Gülsan" userId="82ae7471b9d3e5b4" providerId="LiveId" clId="{F9F59E54-D7B0-4755-964B-9C426F75D99B}" dt="2021-07-06T00:39:29.704" v="787"/>
          <ac:inkMkLst>
            <pc:docMk/>
            <pc:sldMk cId="888232341" sldId="266"/>
            <ac:inkMk id="123" creationId="{EE23FE50-21EB-426A-BF39-9115D46A255D}"/>
          </ac:inkMkLst>
        </pc:inkChg>
        <pc:inkChg chg="add mod">
          <ac:chgData name="Cem Gülsan" userId="82ae7471b9d3e5b4" providerId="LiveId" clId="{F9F59E54-D7B0-4755-964B-9C426F75D99B}" dt="2021-07-06T00:39:33.214" v="788" actId="1076"/>
          <ac:inkMkLst>
            <pc:docMk/>
            <pc:sldMk cId="888232341" sldId="266"/>
            <ac:inkMk id="124" creationId="{F4E0D84B-4122-4A67-9AD6-AD3A67B81357}"/>
          </ac:inkMkLst>
        </pc:inkChg>
        <pc:inkChg chg="mod">
          <ac:chgData name="Cem Gülsan" userId="82ae7471b9d3e5b4" providerId="LiveId" clId="{F9F59E54-D7B0-4755-964B-9C426F75D99B}" dt="2021-07-06T00:39:29.704" v="787"/>
          <ac:inkMkLst>
            <pc:docMk/>
            <pc:sldMk cId="888232341" sldId="266"/>
            <ac:inkMk id="126" creationId="{B036CC27-9811-4D3E-B9E1-DF5455BCDE47}"/>
          </ac:inkMkLst>
        </pc:inkChg>
        <pc:inkChg chg="mod">
          <ac:chgData name="Cem Gülsan" userId="82ae7471b9d3e5b4" providerId="LiveId" clId="{F9F59E54-D7B0-4755-964B-9C426F75D99B}" dt="2021-07-06T00:39:29.704" v="787"/>
          <ac:inkMkLst>
            <pc:docMk/>
            <pc:sldMk cId="888232341" sldId="266"/>
            <ac:inkMk id="127" creationId="{CD33A55F-4308-415B-BAA0-07FA7C9B28C3}"/>
          </ac:inkMkLst>
        </pc:inkChg>
        <pc:inkChg chg="add mod">
          <ac:chgData name="Cem Gülsan" userId="82ae7471b9d3e5b4" providerId="LiveId" clId="{F9F59E54-D7B0-4755-964B-9C426F75D99B}" dt="2021-07-06T00:39:33.214" v="788" actId="1076"/>
          <ac:inkMkLst>
            <pc:docMk/>
            <pc:sldMk cId="888232341" sldId="266"/>
            <ac:inkMk id="128" creationId="{06640AB7-3393-448B-91B0-83977006E887}"/>
          </ac:inkMkLst>
        </pc:inkChg>
        <pc:inkChg chg="add mod">
          <ac:chgData name="Cem Gülsan" userId="82ae7471b9d3e5b4" providerId="LiveId" clId="{F9F59E54-D7B0-4755-964B-9C426F75D99B}" dt="2021-07-06T00:39:33.214" v="788" actId="1076"/>
          <ac:inkMkLst>
            <pc:docMk/>
            <pc:sldMk cId="888232341" sldId="266"/>
            <ac:inkMk id="129" creationId="{AC9A8E2B-942D-4978-8B48-C890D1B8D5CF}"/>
          </ac:inkMkLst>
        </pc:inkChg>
        <pc:inkChg chg="add del mod">
          <ac:chgData name="Cem Gülsan" userId="82ae7471b9d3e5b4" providerId="LiveId" clId="{F9F59E54-D7B0-4755-964B-9C426F75D99B}" dt="2021-07-06T00:41:10.874" v="819"/>
          <ac:inkMkLst>
            <pc:docMk/>
            <pc:sldMk cId="888232341" sldId="266"/>
            <ac:inkMk id="130" creationId="{FF5CB6DE-1F1D-46E3-87AF-6B8128EF1588}"/>
          </ac:inkMkLst>
        </pc:inkChg>
        <pc:inkChg chg="add del mod">
          <ac:chgData name="Cem Gülsan" userId="82ae7471b9d3e5b4" providerId="LiveId" clId="{F9F59E54-D7B0-4755-964B-9C426F75D99B}" dt="2021-07-06T00:41:10.874" v="819"/>
          <ac:inkMkLst>
            <pc:docMk/>
            <pc:sldMk cId="888232341" sldId="266"/>
            <ac:inkMk id="131" creationId="{C81DADA3-DE80-45ED-BC23-4B51B487C711}"/>
          </ac:inkMkLst>
        </pc:inkChg>
        <pc:inkChg chg="mod">
          <ac:chgData name="Cem Gülsan" userId="82ae7471b9d3e5b4" providerId="LiveId" clId="{F9F59E54-D7B0-4755-964B-9C426F75D99B}" dt="2021-07-06T00:40:35.541" v="808"/>
          <ac:inkMkLst>
            <pc:docMk/>
            <pc:sldMk cId="888232341" sldId="266"/>
            <ac:inkMk id="133" creationId="{7CC5610B-A946-46AC-BA56-DB850BCDE289}"/>
          </ac:inkMkLst>
        </pc:inkChg>
        <pc:inkChg chg="mod">
          <ac:chgData name="Cem Gülsan" userId="82ae7471b9d3e5b4" providerId="LiveId" clId="{F9F59E54-D7B0-4755-964B-9C426F75D99B}" dt="2021-07-06T00:40:35.541" v="808"/>
          <ac:inkMkLst>
            <pc:docMk/>
            <pc:sldMk cId="888232341" sldId="266"/>
            <ac:inkMk id="134" creationId="{9E8CF27C-5D30-4DDD-A8B1-A371781D6CD9}"/>
          </ac:inkMkLst>
        </pc:inkChg>
        <pc:inkChg chg="mod">
          <ac:chgData name="Cem Gülsan" userId="82ae7471b9d3e5b4" providerId="LiveId" clId="{F9F59E54-D7B0-4755-964B-9C426F75D99B}" dt="2021-07-06T00:40:35.541" v="808"/>
          <ac:inkMkLst>
            <pc:docMk/>
            <pc:sldMk cId="888232341" sldId="266"/>
            <ac:inkMk id="135" creationId="{94384FCD-EA4D-4A80-BE2C-B60357F7E85D}"/>
          </ac:inkMkLst>
        </pc:inkChg>
        <pc:inkChg chg="mod">
          <ac:chgData name="Cem Gülsan" userId="82ae7471b9d3e5b4" providerId="LiveId" clId="{F9F59E54-D7B0-4755-964B-9C426F75D99B}" dt="2021-07-06T00:40:35.541" v="808"/>
          <ac:inkMkLst>
            <pc:docMk/>
            <pc:sldMk cId="888232341" sldId="266"/>
            <ac:inkMk id="136" creationId="{22AB8442-F762-4147-B558-8074DD6E8632}"/>
          </ac:inkMkLst>
        </pc:inkChg>
        <pc:inkChg chg="mod">
          <ac:chgData name="Cem Gülsan" userId="82ae7471b9d3e5b4" providerId="LiveId" clId="{F9F59E54-D7B0-4755-964B-9C426F75D99B}" dt="2021-07-06T00:40:35.541" v="808"/>
          <ac:inkMkLst>
            <pc:docMk/>
            <pc:sldMk cId="888232341" sldId="266"/>
            <ac:inkMk id="137" creationId="{6DA1B0E2-F39B-479F-9310-D1088359D1D3}"/>
          </ac:inkMkLst>
        </pc:inkChg>
        <pc:inkChg chg="mod">
          <ac:chgData name="Cem Gülsan" userId="82ae7471b9d3e5b4" providerId="LiveId" clId="{F9F59E54-D7B0-4755-964B-9C426F75D99B}" dt="2021-07-06T00:40:35.541" v="808"/>
          <ac:inkMkLst>
            <pc:docMk/>
            <pc:sldMk cId="888232341" sldId="266"/>
            <ac:inkMk id="138" creationId="{E87587AA-6577-4101-9E62-8A1DD4E44BC3}"/>
          </ac:inkMkLst>
        </pc:inkChg>
        <pc:inkChg chg="mod">
          <ac:chgData name="Cem Gülsan" userId="82ae7471b9d3e5b4" providerId="LiveId" clId="{F9F59E54-D7B0-4755-964B-9C426F75D99B}" dt="2021-07-06T00:40:35.541" v="808"/>
          <ac:inkMkLst>
            <pc:docMk/>
            <pc:sldMk cId="888232341" sldId="266"/>
            <ac:inkMk id="139" creationId="{A547E779-0C81-41C1-992C-6243E134D8D8}"/>
          </ac:inkMkLst>
        </pc:inkChg>
        <pc:inkChg chg="mod">
          <ac:chgData name="Cem Gülsan" userId="82ae7471b9d3e5b4" providerId="LiveId" clId="{F9F59E54-D7B0-4755-964B-9C426F75D99B}" dt="2021-07-06T00:40:35.541" v="808"/>
          <ac:inkMkLst>
            <pc:docMk/>
            <pc:sldMk cId="888232341" sldId="266"/>
            <ac:inkMk id="140" creationId="{C7008AAA-7B9C-4BC1-BDFC-633AD32034D8}"/>
          </ac:inkMkLst>
        </pc:inkChg>
        <pc:inkChg chg="mod">
          <ac:chgData name="Cem Gülsan" userId="82ae7471b9d3e5b4" providerId="LiveId" clId="{F9F59E54-D7B0-4755-964B-9C426F75D99B}" dt="2021-07-06T00:40:35.541" v="808"/>
          <ac:inkMkLst>
            <pc:docMk/>
            <pc:sldMk cId="888232341" sldId="266"/>
            <ac:inkMk id="141" creationId="{DEF86192-7558-4BB5-A2A1-0FCCB5069254}"/>
          </ac:inkMkLst>
        </pc:inkChg>
        <pc:inkChg chg="mod">
          <ac:chgData name="Cem Gülsan" userId="82ae7471b9d3e5b4" providerId="LiveId" clId="{F9F59E54-D7B0-4755-964B-9C426F75D99B}" dt="2021-07-06T00:40:35.541" v="808"/>
          <ac:inkMkLst>
            <pc:docMk/>
            <pc:sldMk cId="888232341" sldId="266"/>
            <ac:inkMk id="142" creationId="{B7C92144-A240-4146-9C33-EEF08A8CE79D}"/>
          </ac:inkMkLst>
        </pc:inkChg>
        <pc:inkChg chg="mod">
          <ac:chgData name="Cem Gülsan" userId="82ae7471b9d3e5b4" providerId="LiveId" clId="{F9F59E54-D7B0-4755-964B-9C426F75D99B}" dt="2021-07-06T00:40:35.541" v="808"/>
          <ac:inkMkLst>
            <pc:docMk/>
            <pc:sldMk cId="888232341" sldId="266"/>
            <ac:inkMk id="143" creationId="{201FABEF-22F8-45B5-99B7-DDBAF201A56E}"/>
          </ac:inkMkLst>
        </pc:inkChg>
        <pc:inkChg chg="mod">
          <ac:chgData name="Cem Gülsan" userId="82ae7471b9d3e5b4" providerId="LiveId" clId="{F9F59E54-D7B0-4755-964B-9C426F75D99B}" dt="2021-07-06T00:40:35.541" v="808"/>
          <ac:inkMkLst>
            <pc:docMk/>
            <pc:sldMk cId="888232341" sldId="266"/>
            <ac:inkMk id="144" creationId="{D9E90E70-BF22-4597-8AE3-ED81A57B1B5D}"/>
          </ac:inkMkLst>
        </pc:inkChg>
        <pc:inkChg chg="mod">
          <ac:chgData name="Cem Gülsan" userId="82ae7471b9d3e5b4" providerId="LiveId" clId="{F9F59E54-D7B0-4755-964B-9C426F75D99B}" dt="2021-07-06T00:40:35.541" v="808"/>
          <ac:inkMkLst>
            <pc:docMk/>
            <pc:sldMk cId="888232341" sldId="266"/>
            <ac:inkMk id="146" creationId="{24B6DA22-D0E1-44AF-9A76-C11AE4FD8FC2}"/>
          </ac:inkMkLst>
        </pc:inkChg>
        <pc:inkChg chg="mod">
          <ac:chgData name="Cem Gülsan" userId="82ae7471b9d3e5b4" providerId="LiveId" clId="{F9F59E54-D7B0-4755-964B-9C426F75D99B}" dt="2021-07-06T00:40:35.541" v="808"/>
          <ac:inkMkLst>
            <pc:docMk/>
            <pc:sldMk cId="888232341" sldId="266"/>
            <ac:inkMk id="147" creationId="{84004B4A-0FD9-45AD-AAFF-B6878377194B}"/>
          </ac:inkMkLst>
        </pc:inkChg>
        <pc:inkChg chg="mod">
          <ac:chgData name="Cem Gülsan" userId="82ae7471b9d3e5b4" providerId="LiveId" clId="{F9F59E54-D7B0-4755-964B-9C426F75D99B}" dt="2021-07-06T00:40:35.541" v="808"/>
          <ac:inkMkLst>
            <pc:docMk/>
            <pc:sldMk cId="888232341" sldId="266"/>
            <ac:inkMk id="148" creationId="{E40FD571-4A60-4325-A702-1DE86B79D3A6}"/>
          </ac:inkMkLst>
        </pc:inkChg>
        <pc:inkChg chg="mod">
          <ac:chgData name="Cem Gülsan" userId="82ae7471b9d3e5b4" providerId="LiveId" clId="{F9F59E54-D7B0-4755-964B-9C426F75D99B}" dt="2021-07-06T00:40:35.541" v="808"/>
          <ac:inkMkLst>
            <pc:docMk/>
            <pc:sldMk cId="888232341" sldId="266"/>
            <ac:inkMk id="149" creationId="{327FAF70-1889-4CF1-A9BA-AFD5608AC8E0}"/>
          </ac:inkMkLst>
        </pc:inkChg>
        <pc:inkChg chg="mod">
          <ac:chgData name="Cem Gülsan" userId="82ae7471b9d3e5b4" providerId="LiveId" clId="{F9F59E54-D7B0-4755-964B-9C426F75D99B}" dt="2021-07-06T00:40:35.541" v="808"/>
          <ac:inkMkLst>
            <pc:docMk/>
            <pc:sldMk cId="888232341" sldId="266"/>
            <ac:inkMk id="150" creationId="{25DA3C32-54D9-40F0-B424-D2D5889FBDF4}"/>
          </ac:inkMkLst>
        </pc:inkChg>
        <pc:inkChg chg="mod">
          <ac:chgData name="Cem Gülsan" userId="82ae7471b9d3e5b4" providerId="LiveId" clId="{F9F59E54-D7B0-4755-964B-9C426F75D99B}" dt="2021-07-06T00:40:35.541" v="808"/>
          <ac:inkMkLst>
            <pc:docMk/>
            <pc:sldMk cId="888232341" sldId="266"/>
            <ac:inkMk id="151" creationId="{F4EF156E-1A24-44CF-89F7-50A4CE624C57}"/>
          </ac:inkMkLst>
        </pc:inkChg>
        <pc:inkChg chg="mod">
          <ac:chgData name="Cem Gülsan" userId="82ae7471b9d3e5b4" providerId="LiveId" clId="{F9F59E54-D7B0-4755-964B-9C426F75D99B}" dt="2021-07-06T00:40:35.541" v="808"/>
          <ac:inkMkLst>
            <pc:docMk/>
            <pc:sldMk cId="888232341" sldId="266"/>
            <ac:inkMk id="152" creationId="{7699B01B-8E67-43ED-93EB-0F01A56AB0E7}"/>
          </ac:inkMkLst>
        </pc:inkChg>
        <pc:inkChg chg="mod">
          <ac:chgData name="Cem Gülsan" userId="82ae7471b9d3e5b4" providerId="LiveId" clId="{F9F59E54-D7B0-4755-964B-9C426F75D99B}" dt="2021-07-06T00:40:35.541" v="808"/>
          <ac:inkMkLst>
            <pc:docMk/>
            <pc:sldMk cId="888232341" sldId="266"/>
            <ac:inkMk id="154" creationId="{DF137332-A24E-4FBA-9FB3-793F997C7155}"/>
          </ac:inkMkLst>
        </pc:inkChg>
        <pc:inkChg chg="mod">
          <ac:chgData name="Cem Gülsan" userId="82ae7471b9d3e5b4" providerId="LiveId" clId="{F9F59E54-D7B0-4755-964B-9C426F75D99B}" dt="2021-07-06T00:40:35.541" v="808"/>
          <ac:inkMkLst>
            <pc:docMk/>
            <pc:sldMk cId="888232341" sldId="266"/>
            <ac:inkMk id="155" creationId="{88D90AFA-F650-4A7A-9D40-9BDB2FBE56FF}"/>
          </ac:inkMkLst>
        </pc:inkChg>
        <pc:inkChg chg="mod">
          <ac:chgData name="Cem Gülsan" userId="82ae7471b9d3e5b4" providerId="LiveId" clId="{F9F59E54-D7B0-4755-964B-9C426F75D99B}" dt="2021-07-06T00:40:35.541" v="808"/>
          <ac:inkMkLst>
            <pc:docMk/>
            <pc:sldMk cId="888232341" sldId="266"/>
            <ac:inkMk id="156" creationId="{59070E1C-EEBB-4C0C-85C9-1530CF5909C5}"/>
          </ac:inkMkLst>
        </pc:inkChg>
        <pc:inkChg chg="mod">
          <ac:chgData name="Cem Gülsan" userId="82ae7471b9d3e5b4" providerId="LiveId" clId="{F9F59E54-D7B0-4755-964B-9C426F75D99B}" dt="2021-07-06T00:40:35.541" v="808"/>
          <ac:inkMkLst>
            <pc:docMk/>
            <pc:sldMk cId="888232341" sldId="266"/>
            <ac:inkMk id="157" creationId="{E0607868-116A-4498-A8A5-A0FAF5137BC5}"/>
          </ac:inkMkLst>
        </pc:inkChg>
        <pc:inkChg chg="mod">
          <ac:chgData name="Cem Gülsan" userId="82ae7471b9d3e5b4" providerId="LiveId" clId="{F9F59E54-D7B0-4755-964B-9C426F75D99B}" dt="2021-07-06T00:40:35.541" v="808"/>
          <ac:inkMkLst>
            <pc:docMk/>
            <pc:sldMk cId="888232341" sldId="266"/>
            <ac:inkMk id="158" creationId="{C3A333D5-0593-4085-8BDE-E54FE6FFBD67}"/>
          </ac:inkMkLst>
        </pc:inkChg>
        <pc:inkChg chg="mod">
          <ac:chgData name="Cem Gülsan" userId="82ae7471b9d3e5b4" providerId="LiveId" clId="{F9F59E54-D7B0-4755-964B-9C426F75D99B}" dt="2021-07-06T00:40:35.541" v="808"/>
          <ac:inkMkLst>
            <pc:docMk/>
            <pc:sldMk cId="888232341" sldId="266"/>
            <ac:inkMk id="159" creationId="{5A8E0F41-716E-4261-8784-268F4306C80A}"/>
          </ac:inkMkLst>
        </pc:inkChg>
        <pc:inkChg chg="mod">
          <ac:chgData name="Cem Gülsan" userId="82ae7471b9d3e5b4" providerId="LiveId" clId="{F9F59E54-D7B0-4755-964B-9C426F75D99B}" dt="2021-07-06T00:40:35.541" v="808"/>
          <ac:inkMkLst>
            <pc:docMk/>
            <pc:sldMk cId="888232341" sldId="266"/>
            <ac:inkMk id="160" creationId="{C4E71411-FAA8-4A43-9610-CBE05C73E483}"/>
          </ac:inkMkLst>
        </pc:inkChg>
        <pc:inkChg chg="mod">
          <ac:chgData name="Cem Gülsan" userId="82ae7471b9d3e5b4" providerId="LiveId" clId="{F9F59E54-D7B0-4755-964B-9C426F75D99B}" dt="2021-07-06T00:40:35.541" v="808"/>
          <ac:inkMkLst>
            <pc:docMk/>
            <pc:sldMk cId="888232341" sldId="266"/>
            <ac:inkMk id="161" creationId="{31FD0B59-32AF-4720-93A9-16938910DFE6}"/>
          </ac:inkMkLst>
        </pc:inkChg>
        <pc:inkChg chg="mod">
          <ac:chgData name="Cem Gülsan" userId="82ae7471b9d3e5b4" providerId="LiveId" clId="{F9F59E54-D7B0-4755-964B-9C426F75D99B}" dt="2021-07-06T00:40:35.541" v="808"/>
          <ac:inkMkLst>
            <pc:docMk/>
            <pc:sldMk cId="888232341" sldId="266"/>
            <ac:inkMk id="162" creationId="{FF95E8A2-DECD-4E80-94A3-9BE3135C118B}"/>
          </ac:inkMkLst>
        </pc:inkChg>
        <pc:inkChg chg="add del mod">
          <ac:chgData name="Cem Gülsan" userId="82ae7471b9d3e5b4" providerId="LiveId" clId="{F9F59E54-D7B0-4755-964B-9C426F75D99B}" dt="2021-07-06T00:41:10.874" v="819"/>
          <ac:inkMkLst>
            <pc:docMk/>
            <pc:sldMk cId="888232341" sldId="266"/>
            <ac:inkMk id="163" creationId="{B51D3BA7-F542-4945-A0EC-A1A6B104DA1F}"/>
          </ac:inkMkLst>
        </pc:inkChg>
        <pc:inkChg chg="mod">
          <ac:chgData name="Cem Gülsan" userId="82ae7471b9d3e5b4" providerId="LiveId" clId="{F9F59E54-D7B0-4755-964B-9C426F75D99B}" dt="2021-07-06T00:40:35.541" v="808"/>
          <ac:inkMkLst>
            <pc:docMk/>
            <pc:sldMk cId="888232341" sldId="266"/>
            <ac:inkMk id="165" creationId="{82D80058-EA76-47AB-95E9-7DA2528B7323}"/>
          </ac:inkMkLst>
        </pc:inkChg>
        <pc:inkChg chg="mod">
          <ac:chgData name="Cem Gülsan" userId="82ae7471b9d3e5b4" providerId="LiveId" clId="{F9F59E54-D7B0-4755-964B-9C426F75D99B}" dt="2021-07-06T00:40:35.541" v="808"/>
          <ac:inkMkLst>
            <pc:docMk/>
            <pc:sldMk cId="888232341" sldId="266"/>
            <ac:inkMk id="166" creationId="{18B24D44-5F4D-49AB-A6EE-91AF855DD5CF}"/>
          </ac:inkMkLst>
        </pc:inkChg>
        <pc:inkChg chg="mod">
          <ac:chgData name="Cem Gülsan" userId="82ae7471b9d3e5b4" providerId="LiveId" clId="{F9F59E54-D7B0-4755-964B-9C426F75D99B}" dt="2021-07-06T00:40:35.541" v="808"/>
          <ac:inkMkLst>
            <pc:docMk/>
            <pc:sldMk cId="888232341" sldId="266"/>
            <ac:inkMk id="167" creationId="{3AC68950-7C0E-4F77-B81F-A2A5FE5D66F9}"/>
          </ac:inkMkLst>
        </pc:inkChg>
        <pc:inkChg chg="mod">
          <ac:chgData name="Cem Gülsan" userId="82ae7471b9d3e5b4" providerId="LiveId" clId="{F9F59E54-D7B0-4755-964B-9C426F75D99B}" dt="2021-07-06T00:40:35.541" v="808"/>
          <ac:inkMkLst>
            <pc:docMk/>
            <pc:sldMk cId="888232341" sldId="266"/>
            <ac:inkMk id="168" creationId="{599C165D-2B7F-4AA4-8414-7249931157D9}"/>
          </ac:inkMkLst>
        </pc:inkChg>
        <pc:inkChg chg="mod">
          <ac:chgData name="Cem Gülsan" userId="82ae7471b9d3e5b4" providerId="LiveId" clId="{F9F59E54-D7B0-4755-964B-9C426F75D99B}" dt="2021-07-06T00:40:35.541" v="808"/>
          <ac:inkMkLst>
            <pc:docMk/>
            <pc:sldMk cId="888232341" sldId="266"/>
            <ac:inkMk id="169" creationId="{83A17A5D-4AE3-4F04-817F-445623136E37}"/>
          </ac:inkMkLst>
        </pc:inkChg>
        <pc:inkChg chg="mod">
          <ac:chgData name="Cem Gülsan" userId="82ae7471b9d3e5b4" providerId="LiveId" clId="{F9F59E54-D7B0-4755-964B-9C426F75D99B}" dt="2021-07-06T00:40:35.541" v="808"/>
          <ac:inkMkLst>
            <pc:docMk/>
            <pc:sldMk cId="888232341" sldId="266"/>
            <ac:inkMk id="170" creationId="{62BEF07C-281D-48CA-9AD6-AEBE6819B418}"/>
          </ac:inkMkLst>
        </pc:inkChg>
        <pc:inkChg chg="mod">
          <ac:chgData name="Cem Gülsan" userId="82ae7471b9d3e5b4" providerId="LiveId" clId="{F9F59E54-D7B0-4755-964B-9C426F75D99B}" dt="2021-07-06T00:40:35.541" v="808"/>
          <ac:inkMkLst>
            <pc:docMk/>
            <pc:sldMk cId="888232341" sldId="266"/>
            <ac:inkMk id="171" creationId="{CE6F2ED4-5216-4871-8F9F-EB04C45BC65F}"/>
          </ac:inkMkLst>
        </pc:inkChg>
        <pc:inkChg chg="mod">
          <ac:chgData name="Cem Gülsan" userId="82ae7471b9d3e5b4" providerId="LiveId" clId="{F9F59E54-D7B0-4755-964B-9C426F75D99B}" dt="2021-07-06T00:40:35.541" v="808"/>
          <ac:inkMkLst>
            <pc:docMk/>
            <pc:sldMk cId="888232341" sldId="266"/>
            <ac:inkMk id="172" creationId="{B4EC367F-3DBA-48A8-8204-1CCAC205E76D}"/>
          </ac:inkMkLst>
        </pc:inkChg>
        <pc:inkChg chg="mod">
          <ac:chgData name="Cem Gülsan" userId="82ae7471b9d3e5b4" providerId="LiveId" clId="{F9F59E54-D7B0-4755-964B-9C426F75D99B}" dt="2021-07-06T00:40:35.541" v="808"/>
          <ac:inkMkLst>
            <pc:docMk/>
            <pc:sldMk cId="888232341" sldId="266"/>
            <ac:inkMk id="173" creationId="{16F8A922-4243-4C47-8773-0940873E1EB3}"/>
          </ac:inkMkLst>
        </pc:inkChg>
        <pc:inkChg chg="mod">
          <ac:chgData name="Cem Gülsan" userId="82ae7471b9d3e5b4" providerId="LiveId" clId="{F9F59E54-D7B0-4755-964B-9C426F75D99B}" dt="2021-07-06T00:40:35.541" v="808"/>
          <ac:inkMkLst>
            <pc:docMk/>
            <pc:sldMk cId="888232341" sldId="266"/>
            <ac:inkMk id="174" creationId="{3499F7C3-79F5-4257-AFE1-0040A9BB4C56}"/>
          </ac:inkMkLst>
        </pc:inkChg>
        <pc:inkChg chg="mod">
          <ac:chgData name="Cem Gülsan" userId="82ae7471b9d3e5b4" providerId="LiveId" clId="{F9F59E54-D7B0-4755-964B-9C426F75D99B}" dt="2021-07-06T00:40:35.541" v="808"/>
          <ac:inkMkLst>
            <pc:docMk/>
            <pc:sldMk cId="888232341" sldId="266"/>
            <ac:inkMk id="175" creationId="{77F0E611-56D7-407C-A354-40EEF8911B86}"/>
          </ac:inkMkLst>
        </pc:inkChg>
        <pc:inkChg chg="mod">
          <ac:chgData name="Cem Gülsan" userId="82ae7471b9d3e5b4" providerId="LiveId" clId="{F9F59E54-D7B0-4755-964B-9C426F75D99B}" dt="2021-07-06T00:40:35.541" v="808"/>
          <ac:inkMkLst>
            <pc:docMk/>
            <pc:sldMk cId="888232341" sldId="266"/>
            <ac:inkMk id="176" creationId="{72BB396C-7D92-49DF-BCCF-ABB4BAA77871}"/>
          </ac:inkMkLst>
        </pc:inkChg>
        <pc:inkChg chg="mod">
          <ac:chgData name="Cem Gülsan" userId="82ae7471b9d3e5b4" providerId="LiveId" clId="{F9F59E54-D7B0-4755-964B-9C426F75D99B}" dt="2021-07-06T00:40:35.541" v="808"/>
          <ac:inkMkLst>
            <pc:docMk/>
            <pc:sldMk cId="888232341" sldId="266"/>
            <ac:inkMk id="177" creationId="{1896670D-003D-45FF-B5D5-6EA7AEB1F1AE}"/>
          </ac:inkMkLst>
        </pc:inkChg>
        <pc:inkChg chg="mod">
          <ac:chgData name="Cem Gülsan" userId="82ae7471b9d3e5b4" providerId="LiveId" clId="{F9F59E54-D7B0-4755-964B-9C426F75D99B}" dt="2021-07-06T00:40:35.541" v="808"/>
          <ac:inkMkLst>
            <pc:docMk/>
            <pc:sldMk cId="888232341" sldId="266"/>
            <ac:inkMk id="178" creationId="{2449EC36-9F07-438A-8AD3-B28450D35462}"/>
          </ac:inkMkLst>
        </pc:inkChg>
        <pc:inkChg chg="mod">
          <ac:chgData name="Cem Gülsan" userId="82ae7471b9d3e5b4" providerId="LiveId" clId="{F9F59E54-D7B0-4755-964B-9C426F75D99B}" dt="2021-07-06T00:40:35.541" v="808"/>
          <ac:inkMkLst>
            <pc:docMk/>
            <pc:sldMk cId="888232341" sldId="266"/>
            <ac:inkMk id="179" creationId="{0233E761-BB72-4250-BDFA-25A979C19F4D}"/>
          </ac:inkMkLst>
        </pc:inkChg>
        <pc:inkChg chg="mod">
          <ac:chgData name="Cem Gülsan" userId="82ae7471b9d3e5b4" providerId="LiveId" clId="{F9F59E54-D7B0-4755-964B-9C426F75D99B}" dt="2021-07-06T00:41:18.648" v="820"/>
          <ac:inkMkLst>
            <pc:docMk/>
            <pc:sldMk cId="888232341" sldId="266"/>
            <ac:inkMk id="181" creationId="{693EAFC6-C2A3-4352-9D1F-FF797E608B71}"/>
          </ac:inkMkLst>
        </pc:inkChg>
        <pc:inkChg chg="mod">
          <ac:chgData name="Cem Gülsan" userId="82ae7471b9d3e5b4" providerId="LiveId" clId="{F9F59E54-D7B0-4755-964B-9C426F75D99B}" dt="2021-07-06T00:41:18.648" v="820"/>
          <ac:inkMkLst>
            <pc:docMk/>
            <pc:sldMk cId="888232341" sldId="266"/>
            <ac:inkMk id="182" creationId="{84C60508-0FBB-484F-9544-C8C89FC389F5}"/>
          </ac:inkMkLst>
        </pc:inkChg>
        <pc:inkChg chg="mod">
          <ac:chgData name="Cem Gülsan" userId="82ae7471b9d3e5b4" providerId="LiveId" clId="{F9F59E54-D7B0-4755-964B-9C426F75D99B}" dt="2021-07-06T00:41:18.648" v="820"/>
          <ac:inkMkLst>
            <pc:docMk/>
            <pc:sldMk cId="888232341" sldId="266"/>
            <ac:inkMk id="183" creationId="{5C998346-0E19-4EDB-BB85-BB038A9850AC}"/>
          </ac:inkMkLst>
        </pc:inkChg>
        <pc:inkChg chg="mod">
          <ac:chgData name="Cem Gülsan" userId="82ae7471b9d3e5b4" providerId="LiveId" clId="{F9F59E54-D7B0-4755-964B-9C426F75D99B}" dt="2021-07-06T00:41:18.648" v="820"/>
          <ac:inkMkLst>
            <pc:docMk/>
            <pc:sldMk cId="888232341" sldId="266"/>
            <ac:inkMk id="184" creationId="{BDD9122E-D97B-4D0E-BBEC-D898A775DEF8}"/>
          </ac:inkMkLst>
        </pc:inkChg>
        <pc:inkChg chg="mod">
          <ac:chgData name="Cem Gülsan" userId="82ae7471b9d3e5b4" providerId="LiveId" clId="{F9F59E54-D7B0-4755-964B-9C426F75D99B}" dt="2021-07-06T00:41:18.648" v="820"/>
          <ac:inkMkLst>
            <pc:docMk/>
            <pc:sldMk cId="888232341" sldId="266"/>
            <ac:inkMk id="185" creationId="{29DF0997-943F-4625-A05C-AFCCF8A37DE8}"/>
          </ac:inkMkLst>
        </pc:inkChg>
        <pc:inkChg chg="mod">
          <ac:chgData name="Cem Gülsan" userId="82ae7471b9d3e5b4" providerId="LiveId" clId="{F9F59E54-D7B0-4755-964B-9C426F75D99B}" dt="2021-07-06T00:41:18.648" v="820"/>
          <ac:inkMkLst>
            <pc:docMk/>
            <pc:sldMk cId="888232341" sldId="266"/>
            <ac:inkMk id="186" creationId="{17124516-283C-4D36-9B78-E39DD07409CE}"/>
          </ac:inkMkLst>
        </pc:inkChg>
        <pc:inkChg chg="mod">
          <ac:chgData name="Cem Gülsan" userId="82ae7471b9d3e5b4" providerId="LiveId" clId="{F9F59E54-D7B0-4755-964B-9C426F75D99B}" dt="2021-07-06T00:41:18.648" v="820"/>
          <ac:inkMkLst>
            <pc:docMk/>
            <pc:sldMk cId="888232341" sldId="266"/>
            <ac:inkMk id="187" creationId="{DC0CF925-7754-4EEC-91BF-3843C0598BED}"/>
          </ac:inkMkLst>
        </pc:inkChg>
        <pc:inkChg chg="mod">
          <ac:chgData name="Cem Gülsan" userId="82ae7471b9d3e5b4" providerId="LiveId" clId="{F9F59E54-D7B0-4755-964B-9C426F75D99B}" dt="2021-07-06T00:41:18.648" v="820"/>
          <ac:inkMkLst>
            <pc:docMk/>
            <pc:sldMk cId="888232341" sldId="266"/>
            <ac:inkMk id="188" creationId="{3ED08F03-EE52-4D74-863F-55EBF86BA499}"/>
          </ac:inkMkLst>
        </pc:inkChg>
        <pc:inkChg chg="mod">
          <ac:chgData name="Cem Gülsan" userId="82ae7471b9d3e5b4" providerId="LiveId" clId="{F9F59E54-D7B0-4755-964B-9C426F75D99B}" dt="2021-07-06T00:41:18.648" v="820"/>
          <ac:inkMkLst>
            <pc:docMk/>
            <pc:sldMk cId="888232341" sldId="266"/>
            <ac:inkMk id="189" creationId="{FAF5566A-05D5-4C3E-B628-B0FABC5BA7C2}"/>
          </ac:inkMkLst>
        </pc:inkChg>
        <pc:inkChg chg="add mod">
          <ac:chgData name="Cem Gülsan" userId="82ae7471b9d3e5b4" providerId="LiveId" clId="{F9F59E54-D7B0-4755-964B-9C426F75D99B}" dt="2021-07-06T00:41:23.749" v="821" actId="1076"/>
          <ac:inkMkLst>
            <pc:docMk/>
            <pc:sldMk cId="888232341" sldId="266"/>
            <ac:inkMk id="190" creationId="{43E526D5-2ECE-4BB8-8C74-0E6660772CE7}"/>
          </ac:inkMkLst>
        </pc:inkChg>
        <pc:inkChg chg="mod">
          <ac:chgData name="Cem Gülsan" userId="82ae7471b9d3e5b4" providerId="LiveId" clId="{F9F59E54-D7B0-4755-964B-9C426F75D99B}" dt="2021-07-06T00:41:18.648" v="820"/>
          <ac:inkMkLst>
            <pc:docMk/>
            <pc:sldMk cId="888232341" sldId="266"/>
            <ac:inkMk id="192" creationId="{D4B99A1D-D95E-4295-8DC5-D9DF45FE2763}"/>
          </ac:inkMkLst>
        </pc:inkChg>
        <pc:inkChg chg="mod">
          <ac:chgData name="Cem Gülsan" userId="82ae7471b9d3e5b4" providerId="LiveId" clId="{F9F59E54-D7B0-4755-964B-9C426F75D99B}" dt="2021-07-06T00:41:18.648" v="820"/>
          <ac:inkMkLst>
            <pc:docMk/>
            <pc:sldMk cId="888232341" sldId="266"/>
            <ac:inkMk id="193" creationId="{96834894-7CB1-4A5D-88CD-D9AF99495EFC}"/>
          </ac:inkMkLst>
        </pc:inkChg>
        <pc:inkChg chg="mod">
          <ac:chgData name="Cem Gülsan" userId="82ae7471b9d3e5b4" providerId="LiveId" clId="{F9F59E54-D7B0-4755-964B-9C426F75D99B}" dt="2021-07-06T00:41:18.648" v="820"/>
          <ac:inkMkLst>
            <pc:docMk/>
            <pc:sldMk cId="888232341" sldId="266"/>
            <ac:inkMk id="194" creationId="{3CFD4773-7DEA-443A-93B9-7304C29555DD}"/>
          </ac:inkMkLst>
        </pc:inkChg>
        <pc:inkChg chg="mod">
          <ac:chgData name="Cem Gülsan" userId="82ae7471b9d3e5b4" providerId="LiveId" clId="{F9F59E54-D7B0-4755-964B-9C426F75D99B}" dt="2021-07-06T00:41:18.648" v="820"/>
          <ac:inkMkLst>
            <pc:docMk/>
            <pc:sldMk cId="888232341" sldId="266"/>
            <ac:inkMk id="195" creationId="{F2707DEC-7F75-4C8B-B462-F356155212DA}"/>
          </ac:inkMkLst>
        </pc:inkChg>
        <pc:inkChg chg="mod">
          <ac:chgData name="Cem Gülsan" userId="82ae7471b9d3e5b4" providerId="LiveId" clId="{F9F59E54-D7B0-4755-964B-9C426F75D99B}" dt="2021-07-06T00:41:18.648" v="820"/>
          <ac:inkMkLst>
            <pc:docMk/>
            <pc:sldMk cId="888232341" sldId="266"/>
            <ac:inkMk id="196" creationId="{E352CDA8-46D0-461E-A161-88D0588E6051}"/>
          </ac:inkMkLst>
        </pc:inkChg>
        <pc:inkChg chg="mod">
          <ac:chgData name="Cem Gülsan" userId="82ae7471b9d3e5b4" providerId="LiveId" clId="{F9F59E54-D7B0-4755-964B-9C426F75D99B}" dt="2021-07-06T00:41:18.648" v="820"/>
          <ac:inkMkLst>
            <pc:docMk/>
            <pc:sldMk cId="888232341" sldId="266"/>
            <ac:inkMk id="197" creationId="{C97D93BB-ECBA-4100-834D-75BAC99A5B72}"/>
          </ac:inkMkLst>
        </pc:inkChg>
        <pc:inkChg chg="mod">
          <ac:chgData name="Cem Gülsan" userId="82ae7471b9d3e5b4" providerId="LiveId" clId="{F9F59E54-D7B0-4755-964B-9C426F75D99B}" dt="2021-07-06T00:41:18.648" v="820"/>
          <ac:inkMkLst>
            <pc:docMk/>
            <pc:sldMk cId="888232341" sldId="266"/>
            <ac:inkMk id="198" creationId="{787D0D5E-F99E-41FA-9D3C-DFE740CBAE8C}"/>
          </ac:inkMkLst>
        </pc:inkChg>
        <pc:inkChg chg="mod">
          <ac:chgData name="Cem Gülsan" userId="82ae7471b9d3e5b4" providerId="LiveId" clId="{F9F59E54-D7B0-4755-964B-9C426F75D99B}" dt="2021-07-06T00:41:18.648" v="820"/>
          <ac:inkMkLst>
            <pc:docMk/>
            <pc:sldMk cId="888232341" sldId="266"/>
            <ac:inkMk id="199" creationId="{C3361D98-E37D-4871-AF99-B75C5C74CE7A}"/>
          </ac:inkMkLst>
        </pc:inkChg>
        <pc:inkChg chg="mod">
          <ac:chgData name="Cem Gülsan" userId="82ae7471b9d3e5b4" providerId="LiveId" clId="{F9F59E54-D7B0-4755-964B-9C426F75D99B}" dt="2021-07-06T00:41:18.648" v="820"/>
          <ac:inkMkLst>
            <pc:docMk/>
            <pc:sldMk cId="888232341" sldId="266"/>
            <ac:inkMk id="200" creationId="{F93E3B76-3A16-4CD2-9618-191820F48232}"/>
          </ac:inkMkLst>
        </pc:inkChg>
        <pc:inkChg chg="mod">
          <ac:chgData name="Cem Gülsan" userId="82ae7471b9d3e5b4" providerId="LiveId" clId="{F9F59E54-D7B0-4755-964B-9C426F75D99B}" dt="2021-07-06T00:41:18.648" v="820"/>
          <ac:inkMkLst>
            <pc:docMk/>
            <pc:sldMk cId="888232341" sldId="266"/>
            <ac:inkMk id="201" creationId="{86BC1D8A-955C-40FB-A0CE-2E12AB19C899}"/>
          </ac:inkMkLst>
        </pc:inkChg>
        <pc:inkChg chg="mod">
          <ac:chgData name="Cem Gülsan" userId="82ae7471b9d3e5b4" providerId="LiveId" clId="{F9F59E54-D7B0-4755-964B-9C426F75D99B}" dt="2021-07-06T00:41:18.648" v="820"/>
          <ac:inkMkLst>
            <pc:docMk/>
            <pc:sldMk cId="888232341" sldId="266"/>
            <ac:inkMk id="202" creationId="{D16B4D7E-E7B9-4B11-99C9-398555081477}"/>
          </ac:inkMkLst>
        </pc:inkChg>
        <pc:inkChg chg="mod">
          <ac:chgData name="Cem Gülsan" userId="82ae7471b9d3e5b4" providerId="LiveId" clId="{F9F59E54-D7B0-4755-964B-9C426F75D99B}" dt="2021-07-06T00:41:18.648" v="820"/>
          <ac:inkMkLst>
            <pc:docMk/>
            <pc:sldMk cId="888232341" sldId="266"/>
            <ac:inkMk id="203" creationId="{B9AEDE70-183A-4D3D-A26C-7E46AFD6B6F4}"/>
          </ac:inkMkLst>
        </pc:inkChg>
        <pc:inkChg chg="mod">
          <ac:chgData name="Cem Gülsan" userId="82ae7471b9d3e5b4" providerId="LiveId" clId="{F9F59E54-D7B0-4755-964B-9C426F75D99B}" dt="2021-07-06T00:41:18.648" v="820"/>
          <ac:inkMkLst>
            <pc:docMk/>
            <pc:sldMk cId="888232341" sldId="266"/>
            <ac:inkMk id="204" creationId="{84490F9C-CEA2-4909-BC6D-297FD968549A}"/>
          </ac:inkMkLst>
        </pc:inkChg>
        <pc:inkChg chg="mod">
          <ac:chgData name="Cem Gülsan" userId="82ae7471b9d3e5b4" providerId="LiveId" clId="{F9F59E54-D7B0-4755-964B-9C426F75D99B}" dt="2021-07-06T00:41:18.648" v="820"/>
          <ac:inkMkLst>
            <pc:docMk/>
            <pc:sldMk cId="888232341" sldId="266"/>
            <ac:inkMk id="205" creationId="{69724EDB-ACDA-4650-B9E6-34EAA4DDD5D6}"/>
          </ac:inkMkLst>
        </pc:inkChg>
        <pc:inkChg chg="mod">
          <ac:chgData name="Cem Gülsan" userId="82ae7471b9d3e5b4" providerId="LiveId" clId="{F9F59E54-D7B0-4755-964B-9C426F75D99B}" dt="2021-07-06T00:41:18.648" v="820"/>
          <ac:inkMkLst>
            <pc:docMk/>
            <pc:sldMk cId="888232341" sldId="266"/>
            <ac:inkMk id="206" creationId="{06EC11B7-4677-4CE3-AE37-CC36F6020169}"/>
          </ac:inkMkLst>
        </pc:inkChg>
        <pc:inkChg chg="add mod">
          <ac:chgData name="Cem Gülsan" userId="82ae7471b9d3e5b4" providerId="LiveId" clId="{F9F59E54-D7B0-4755-964B-9C426F75D99B}" dt="2021-07-06T00:41:34.719" v="823" actId="1076"/>
          <ac:inkMkLst>
            <pc:docMk/>
            <pc:sldMk cId="888232341" sldId="266"/>
            <ac:inkMk id="207" creationId="{8495FEA8-DFBA-4F84-AF5D-C3E24C87C127}"/>
          </ac:inkMkLst>
        </pc:inkChg>
        <pc:inkChg chg="add mod">
          <ac:chgData name="Cem Gülsan" userId="82ae7471b9d3e5b4" providerId="LiveId" clId="{F9F59E54-D7B0-4755-964B-9C426F75D99B}" dt="2021-07-06T00:41:34.719" v="823" actId="1076"/>
          <ac:inkMkLst>
            <pc:docMk/>
            <pc:sldMk cId="888232341" sldId="266"/>
            <ac:inkMk id="208" creationId="{7FDEC958-0083-483F-B43D-8DAEA3556D3C}"/>
          </ac:inkMkLst>
        </pc:inkChg>
        <pc:inkChg chg="mod">
          <ac:chgData name="Cem Gülsan" userId="82ae7471b9d3e5b4" providerId="LiveId" clId="{F9F59E54-D7B0-4755-964B-9C426F75D99B}" dt="2021-07-06T00:41:29.326" v="822"/>
          <ac:inkMkLst>
            <pc:docMk/>
            <pc:sldMk cId="888232341" sldId="266"/>
            <ac:inkMk id="210" creationId="{1C52C51C-A02D-4457-93B0-D4B0E2C6F2D2}"/>
          </ac:inkMkLst>
        </pc:inkChg>
        <pc:inkChg chg="mod">
          <ac:chgData name="Cem Gülsan" userId="82ae7471b9d3e5b4" providerId="LiveId" clId="{F9F59E54-D7B0-4755-964B-9C426F75D99B}" dt="2021-07-06T00:41:29.326" v="822"/>
          <ac:inkMkLst>
            <pc:docMk/>
            <pc:sldMk cId="888232341" sldId="266"/>
            <ac:inkMk id="211" creationId="{F44F845A-2CE2-433F-BF64-3D1B6807B346}"/>
          </ac:inkMkLst>
        </pc:inkChg>
        <pc:inkChg chg="mod">
          <ac:chgData name="Cem Gülsan" userId="82ae7471b9d3e5b4" providerId="LiveId" clId="{F9F59E54-D7B0-4755-964B-9C426F75D99B}" dt="2021-07-06T00:41:29.326" v="822"/>
          <ac:inkMkLst>
            <pc:docMk/>
            <pc:sldMk cId="888232341" sldId="266"/>
            <ac:inkMk id="212" creationId="{BC62179C-3CF5-4152-81B1-B0C1CF7F5BC4}"/>
          </ac:inkMkLst>
        </pc:inkChg>
        <pc:inkChg chg="mod">
          <ac:chgData name="Cem Gülsan" userId="82ae7471b9d3e5b4" providerId="LiveId" clId="{F9F59E54-D7B0-4755-964B-9C426F75D99B}" dt="2021-07-06T00:41:29.326" v="822"/>
          <ac:inkMkLst>
            <pc:docMk/>
            <pc:sldMk cId="888232341" sldId="266"/>
            <ac:inkMk id="213" creationId="{17C29C9E-8166-4F17-AE2D-7BAA5EF5113E}"/>
          </ac:inkMkLst>
        </pc:inkChg>
        <pc:inkChg chg="mod">
          <ac:chgData name="Cem Gülsan" userId="82ae7471b9d3e5b4" providerId="LiveId" clId="{F9F59E54-D7B0-4755-964B-9C426F75D99B}" dt="2021-07-06T00:41:29.326" v="822"/>
          <ac:inkMkLst>
            <pc:docMk/>
            <pc:sldMk cId="888232341" sldId="266"/>
            <ac:inkMk id="214" creationId="{342A36A4-5C7D-4701-A184-459C1B563096}"/>
          </ac:inkMkLst>
        </pc:inkChg>
        <pc:inkChg chg="mod">
          <ac:chgData name="Cem Gülsan" userId="82ae7471b9d3e5b4" providerId="LiveId" clId="{F9F59E54-D7B0-4755-964B-9C426F75D99B}" dt="2021-07-06T00:41:29.326" v="822"/>
          <ac:inkMkLst>
            <pc:docMk/>
            <pc:sldMk cId="888232341" sldId="266"/>
            <ac:inkMk id="215" creationId="{BFD8F334-0F8F-4229-AE87-9952C7E8AC68}"/>
          </ac:inkMkLst>
        </pc:inkChg>
        <pc:inkChg chg="mod">
          <ac:chgData name="Cem Gülsan" userId="82ae7471b9d3e5b4" providerId="LiveId" clId="{F9F59E54-D7B0-4755-964B-9C426F75D99B}" dt="2021-07-06T00:41:29.326" v="822"/>
          <ac:inkMkLst>
            <pc:docMk/>
            <pc:sldMk cId="888232341" sldId="266"/>
            <ac:inkMk id="216" creationId="{5630C558-DE81-4FF9-8374-3D061BDE4BA8}"/>
          </ac:inkMkLst>
        </pc:inkChg>
        <pc:inkChg chg="mod">
          <ac:chgData name="Cem Gülsan" userId="82ae7471b9d3e5b4" providerId="LiveId" clId="{F9F59E54-D7B0-4755-964B-9C426F75D99B}" dt="2021-07-06T00:41:29.326" v="822"/>
          <ac:inkMkLst>
            <pc:docMk/>
            <pc:sldMk cId="888232341" sldId="266"/>
            <ac:inkMk id="217" creationId="{E429462D-601A-4105-B425-334107AAE6D2}"/>
          </ac:inkMkLst>
        </pc:inkChg>
        <pc:inkChg chg="mod">
          <ac:chgData name="Cem Gülsan" userId="82ae7471b9d3e5b4" providerId="LiveId" clId="{F9F59E54-D7B0-4755-964B-9C426F75D99B}" dt="2021-07-06T00:41:29.326" v="822"/>
          <ac:inkMkLst>
            <pc:docMk/>
            <pc:sldMk cId="888232341" sldId="266"/>
            <ac:inkMk id="218" creationId="{D13B4F72-56FE-420B-B10E-B2BEBB25CC52}"/>
          </ac:inkMkLst>
        </pc:inkChg>
        <pc:inkChg chg="mod">
          <ac:chgData name="Cem Gülsan" userId="82ae7471b9d3e5b4" providerId="LiveId" clId="{F9F59E54-D7B0-4755-964B-9C426F75D99B}" dt="2021-07-06T00:41:29.326" v="822"/>
          <ac:inkMkLst>
            <pc:docMk/>
            <pc:sldMk cId="888232341" sldId="266"/>
            <ac:inkMk id="219" creationId="{D12E4200-888B-49F1-A808-07D557FA53ED}"/>
          </ac:inkMkLst>
        </pc:inkChg>
        <pc:inkChg chg="mod">
          <ac:chgData name="Cem Gülsan" userId="82ae7471b9d3e5b4" providerId="LiveId" clId="{F9F59E54-D7B0-4755-964B-9C426F75D99B}" dt="2021-07-06T00:41:29.326" v="822"/>
          <ac:inkMkLst>
            <pc:docMk/>
            <pc:sldMk cId="888232341" sldId="266"/>
            <ac:inkMk id="220" creationId="{0577244A-A050-43B5-8506-E242330A2FF9}"/>
          </ac:inkMkLst>
        </pc:inkChg>
        <pc:inkChg chg="mod">
          <ac:chgData name="Cem Gülsan" userId="82ae7471b9d3e5b4" providerId="LiveId" clId="{F9F59E54-D7B0-4755-964B-9C426F75D99B}" dt="2021-07-06T00:41:29.326" v="822"/>
          <ac:inkMkLst>
            <pc:docMk/>
            <pc:sldMk cId="888232341" sldId="266"/>
            <ac:inkMk id="221" creationId="{07375F7F-0E46-4813-A846-5A021ED4F9E8}"/>
          </ac:inkMkLst>
        </pc:inkChg>
        <pc:inkChg chg="mod">
          <ac:chgData name="Cem Gülsan" userId="82ae7471b9d3e5b4" providerId="LiveId" clId="{F9F59E54-D7B0-4755-964B-9C426F75D99B}" dt="2021-07-06T00:41:29.326" v="822"/>
          <ac:inkMkLst>
            <pc:docMk/>
            <pc:sldMk cId="888232341" sldId="266"/>
            <ac:inkMk id="223" creationId="{83BF66D5-37DC-460D-8B76-9116FA80A635}"/>
          </ac:inkMkLst>
        </pc:inkChg>
        <pc:inkChg chg="mod">
          <ac:chgData name="Cem Gülsan" userId="82ae7471b9d3e5b4" providerId="LiveId" clId="{F9F59E54-D7B0-4755-964B-9C426F75D99B}" dt="2021-07-06T00:41:29.326" v="822"/>
          <ac:inkMkLst>
            <pc:docMk/>
            <pc:sldMk cId="888232341" sldId="266"/>
            <ac:inkMk id="224" creationId="{E324A1FE-287B-4BD0-AFE6-99A4BEDF263C}"/>
          </ac:inkMkLst>
        </pc:inkChg>
        <pc:inkChg chg="mod">
          <ac:chgData name="Cem Gülsan" userId="82ae7471b9d3e5b4" providerId="LiveId" clId="{F9F59E54-D7B0-4755-964B-9C426F75D99B}" dt="2021-07-06T00:41:29.326" v="822"/>
          <ac:inkMkLst>
            <pc:docMk/>
            <pc:sldMk cId="888232341" sldId="266"/>
            <ac:inkMk id="225" creationId="{A4A391B6-6455-44A2-A43A-BDD11EFDC658}"/>
          </ac:inkMkLst>
        </pc:inkChg>
        <pc:inkChg chg="mod">
          <ac:chgData name="Cem Gülsan" userId="82ae7471b9d3e5b4" providerId="LiveId" clId="{F9F59E54-D7B0-4755-964B-9C426F75D99B}" dt="2021-07-06T00:41:29.326" v="822"/>
          <ac:inkMkLst>
            <pc:docMk/>
            <pc:sldMk cId="888232341" sldId="266"/>
            <ac:inkMk id="226" creationId="{8FBCF28C-29A2-4BEC-890F-F8E09AF42DA8}"/>
          </ac:inkMkLst>
        </pc:inkChg>
        <pc:inkChg chg="mod">
          <ac:chgData name="Cem Gülsan" userId="82ae7471b9d3e5b4" providerId="LiveId" clId="{F9F59E54-D7B0-4755-964B-9C426F75D99B}" dt="2021-07-06T00:41:29.326" v="822"/>
          <ac:inkMkLst>
            <pc:docMk/>
            <pc:sldMk cId="888232341" sldId="266"/>
            <ac:inkMk id="227" creationId="{FCECD711-52C5-455B-B6F8-49EE2AE41E59}"/>
          </ac:inkMkLst>
        </pc:inkChg>
        <pc:inkChg chg="mod">
          <ac:chgData name="Cem Gülsan" userId="82ae7471b9d3e5b4" providerId="LiveId" clId="{F9F59E54-D7B0-4755-964B-9C426F75D99B}" dt="2021-07-06T00:41:29.326" v="822"/>
          <ac:inkMkLst>
            <pc:docMk/>
            <pc:sldMk cId="888232341" sldId="266"/>
            <ac:inkMk id="228" creationId="{6FC69633-BB5F-48E0-8F29-61BFB04E311F}"/>
          </ac:inkMkLst>
        </pc:inkChg>
        <pc:inkChg chg="mod">
          <ac:chgData name="Cem Gülsan" userId="82ae7471b9d3e5b4" providerId="LiveId" clId="{F9F59E54-D7B0-4755-964B-9C426F75D99B}" dt="2021-07-06T00:41:29.326" v="822"/>
          <ac:inkMkLst>
            <pc:docMk/>
            <pc:sldMk cId="888232341" sldId="266"/>
            <ac:inkMk id="229" creationId="{29CCA012-485B-4AD5-A4E0-ABF8DE3447C6}"/>
          </ac:inkMkLst>
        </pc:inkChg>
      </pc:sldChg>
      <pc:sldChg chg="modSp mod">
        <pc:chgData name="Cem Gülsan" userId="82ae7471b9d3e5b4" providerId="LiveId" clId="{F9F59E54-D7B0-4755-964B-9C426F75D99B}" dt="2021-07-08T03:05:37.600" v="3466" actId="20577"/>
        <pc:sldMkLst>
          <pc:docMk/>
          <pc:sldMk cId="2093490" sldId="273"/>
        </pc:sldMkLst>
        <pc:spChg chg="mod">
          <ac:chgData name="Cem Gülsan" userId="82ae7471b9d3e5b4" providerId="LiveId" clId="{F9F59E54-D7B0-4755-964B-9C426F75D99B}" dt="2021-07-08T03:05:37.600" v="3466" actId="20577"/>
          <ac:spMkLst>
            <pc:docMk/>
            <pc:sldMk cId="2093490" sldId="273"/>
            <ac:spMk id="4" creationId="{87E5616F-1D3D-4244-846E-64436C74FC79}"/>
          </ac:spMkLst>
        </pc:spChg>
        <pc:picChg chg="mod">
          <ac:chgData name="Cem Gülsan" userId="82ae7471b9d3e5b4" providerId="LiveId" clId="{F9F59E54-D7B0-4755-964B-9C426F75D99B}" dt="2021-07-08T01:31:44.789" v="2927" actId="1076"/>
          <ac:picMkLst>
            <pc:docMk/>
            <pc:sldMk cId="2093490" sldId="273"/>
            <ac:picMk id="3" creationId="{539CC1AE-DFB3-483C-AB63-9C2D2752EED5}"/>
          </ac:picMkLst>
        </pc:picChg>
      </pc:sldChg>
      <pc:sldChg chg="addSp delSp modSp mod">
        <pc:chgData name="Cem Gülsan" userId="82ae7471b9d3e5b4" providerId="LiveId" clId="{F9F59E54-D7B0-4755-964B-9C426F75D99B}" dt="2021-07-08T01:35:12.549" v="2968" actId="1076"/>
        <pc:sldMkLst>
          <pc:docMk/>
          <pc:sldMk cId="3242591979" sldId="277"/>
        </pc:sldMkLst>
        <pc:spChg chg="mod">
          <ac:chgData name="Cem Gülsan" userId="82ae7471b9d3e5b4" providerId="LiveId" clId="{F9F59E54-D7B0-4755-964B-9C426F75D99B}" dt="2021-07-07T22:23:04.084" v="1690" actId="6549"/>
          <ac:spMkLst>
            <pc:docMk/>
            <pc:sldMk cId="3242591979" sldId="277"/>
            <ac:spMk id="2" creationId="{1A2C8D23-EBF5-40C4-84D4-4D2B701211D0}"/>
          </ac:spMkLst>
        </pc:spChg>
        <pc:spChg chg="add del mod">
          <ac:chgData name="Cem Gülsan" userId="82ae7471b9d3e5b4" providerId="LiveId" clId="{F9F59E54-D7B0-4755-964B-9C426F75D99B}" dt="2021-07-07T22:21:35.386" v="1627" actId="478"/>
          <ac:spMkLst>
            <pc:docMk/>
            <pc:sldMk cId="3242591979" sldId="277"/>
            <ac:spMk id="9" creationId="{FBE5360A-FAF5-4782-85B4-12B04A67B5CD}"/>
          </ac:spMkLst>
        </pc:spChg>
        <pc:spChg chg="add mod">
          <ac:chgData name="Cem Gülsan" userId="82ae7471b9d3e5b4" providerId="LiveId" clId="{F9F59E54-D7B0-4755-964B-9C426F75D99B}" dt="2021-07-08T01:34:55.508" v="2967" actId="1076"/>
          <ac:spMkLst>
            <pc:docMk/>
            <pc:sldMk cId="3242591979" sldId="277"/>
            <ac:spMk id="10" creationId="{47B96FFB-C66C-4F1F-A1F7-C31EDA0EC925}"/>
          </ac:spMkLst>
        </pc:spChg>
        <pc:spChg chg="add mod">
          <ac:chgData name="Cem Gülsan" userId="82ae7471b9d3e5b4" providerId="LiveId" clId="{F9F59E54-D7B0-4755-964B-9C426F75D99B}" dt="2021-07-08T01:34:46.241" v="2966" actId="403"/>
          <ac:spMkLst>
            <pc:docMk/>
            <pc:sldMk cId="3242591979" sldId="277"/>
            <ac:spMk id="12" creationId="{4B28C385-33C1-487C-B71A-3946A68871F4}"/>
          </ac:spMkLst>
        </pc:spChg>
        <pc:spChg chg="add mod">
          <ac:chgData name="Cem Gülsan" userId="82ae7471b9d3e5b4" providerId="LiveId" clId="{F9F59E54-D7B0-4755-964B-9C426F75D99B}" dt="2021-07-07T22:30:26.692" v="1786" actId="164"/>
          <ac:spMkLst>
            <pc:docMk/>
            <pc:sldMk cId="3242591979" sldId="277"/>
            <ac:spMk id="21" creationId="{4D2370D2-3D4D-459D-87BB-88BCCEC84B03}"/>
          </ac:spMkLst>
        </pc:spChg>
        <pc:spChg chg="add mod">
          <ac:chgData name="Cem Gülsan" userId="82ae7471b9d3e5b4" providerId="LiveId" clId="{F9F59E54-D7B0-4755-964B-9C426F75D99B}" dt="2021-07-07T22:26:43.217" v="1746" actId="208"/>
          <ac:spMkLst>
            <pc:docMk/>
            <pc:sldMk cId="3242591979" sldId="277"/>
            <ac:spMk id="23" creationId="{45F2D93C-A146-4995-A26A-A4DA5479D567}"/>
          </ac:spMkLst>
        </pc:spChg>
        <pc:spChg chg="add mod">
          <ac:chgData name="Cem Gülsan" userId="82ae7471b9d3e5b4" providerId="LiveId" clId="{F9F59E54-D7B0-4755-964B-9C426F75D99B}" dt="2021-07-07T23:48:43.914" v="2251" actId="1076"/>
          <ac:spMkLst>
            <pc:docMk/>
            <pc:sldMk cId="3242591979" sldId="277"/>
            <ac:spMk id="26" creationId="{E42F0441-91BC-40D7-B5F2-37F4005898C5}"/>
          </ac:spMkLst>
        </pc:spChg>
        <pc:grpChg chg="add mod">
          <ac:chgData name="Cem Gülsan" userId="82ae7471b9d3e5b4" providerId="LiveId" clId="{F9F59E54-D7B0-4755-964B-9C426F75D99B}" dt="2021-07-07T22:30:26.692" v="1786" actId="164"/>
          <ac:grpSpMkLst>
            <pc:docMk/>
            <pc:sldMk cId="3242591979" sldId="277"/>
            <ac:grpSpMk id="24" creationId="{BCBB9C6F-FF73-4E42-A1F0-AF9390F75FB1}"/>
          </ac:grpSpMkLst>
        </pc:grpChg>
        <pc:grpChg chg="add mod">
          <ac:chgData name="Cem Gülsan" userId="82ae7471b9d3e5b4" providerId="LiveId" clId="{F9F59E54-D7B0-4755-964B-9C426F75D99B}" dt="2021-07-07T23:45:29.852" v="2161" actId="1076"/>
          <ac:grpSpMkLst>
            <pc:docMk/>
            <pc:sldMk cId="3242591979" sldId="277"/>
            <ac:grpSpMk id="25" creationId="{3A1EE200-0DF8-46DC-AC57-A6ACB9CC2D0D}"/>
          </ac:grpSpMkLst>
        </pc:grpChg>
        <pc:graphicFrameChg chg="mod modGraphic">
          <ac:chgData name="Cem Gülsan" userId="82ae7471b9d3e5b4" providerId="LiveId" clId="{F9F59E54-D7B0-4755-964B-9C426F75D99B}" dt="2021-07-08T01:35:12.549" v="2968" actId="1076"/>
          <ac:graphicFrameMkLst>
            <pc:docMk/>
            <pc:sldMk cId="3242591979" sldId="277"/>
            <ac:graphicFrameMk id="3" creationId="{2CFF324F-F1FD-4B0C-874B-CDA2012B58D9}"/>
          </ac:graphicFrameMkLst>
        </pc:graphicFrameChg>
        <pc:picChg chg="mod">
          <ac:chgData name="Cem Gülsan" userId="82ae7471b9d3e5b4" providerId="LiveId" clId="{F9F59E54-D7B0-4755-964B-9C426F75D99B}" dt="2021-07-07T23:45:29.852" v="2161" actId="1076"/>
          <ac:picMkLst>
            <pc:docMk/>
            <pc:sldMk cId="3242591979" sldId="277"/>
            <ac:picMk id="4" creationId="{DCC34A89-3621-45A5-9C98-984D4276714E}"/>
          </ac:picMkLst>
        </pc:picChg>
        <pc:picChg chg="mod">
          <ac:chgData name="Cem Gülsan" userId="82ae7471b9d3e5b4" providerId="LiveId" clId="{F9F59E54-D7B0-4755-964B-9C426F75D99B}" dt="2021-07-07T23:48:40.073" v="2250" actId="1076"/>
          <ac:picMkLst>
            <pc:docMk/>
            <pc:sldMk cId="3242591979" sldId="277"/>
            <ac:picMk id="11" creationId="{5504A11D-CA0B-404E-AC4B-689824796048}"/>
          </ac:picMkLst>
        </pc:picChg>
        <pc:cxnChg chg="add mod">
          <ac:chgData name="Cem Gülsan" userId="82ae7471b9d3e5b4" providerId="LiveId" clId="{F9F59E54-D7B0-4755-964B-9C426F75D99B}" dt="2021-07-07T22:30:20.922" v="1785" actId="164"/>
          <ac:cxnSpMkLst>
            <pc:docMk/>
            <pc:sldMk cId="3242591979" sldId="277"/>
            <ac:cxnSpMk id="14" creationId="{B98795EF-0147-4E4F-AF29-FC56CCD9CBB4}"/>
          </ac:cxnSpMkLst>
        </pc:cxnChg>
        <pc:cxnChg chg="add mod">
          <ac:chgData name="Cem Gülsan" userId="82ae7471b9d3e5b4" providerId="LiveId" clId="{F9F59E54-D7B0-4755-964B-9C426F75D99B}" dt="2021-07-07T22:30:20.922" v="1785" actId="164"/>
          <ac:cxnSpMkLst>
            <pc:docMk/>
            <pc:sldMk cId="3242591979" sldId="277"/>
            <ac:cxnSpMk id="16" creationId="{ACDDA139-33CB-46A0-84EB-930CA7D32EDA}"/>
          </ac:cxnSpMkLst>
        </pc:cxnChg>
      </pc:sldChg>
      <pc:sldChg chg="addSp delSp modSp mod modAnim">
        <pc:chgData name="Cem Gülsan" userId="82ae7471b9d3e5b4" providerId="LiveId" clId="{F9F59E54-D7B0-4755-964B-9C426F75D99B}" dt="2021-07-08T03:37:48.079" v="3904"/>
        <pc:sldMkLst>
          <pc:docMk/>
          <pc:sldMk cId="3799428037" sldId="279"/>
        </pc:sldMkLst>
        <pc:spChg chg="add mod">
          <ac:chgData name="Cem Gülsan" userId="82ae7471b9d3e5b4" providerId="LiveId" clId="{F9F59E54-D7B0-4755-964B-9C426F75D99B}" dt="2021-07-07T22:38:28.476" v="1935" actId="164"/>
          <ac:spMkLst>
            <pc:docMk/>
            <pc:sldMk cId="3799428037" sldId="279"/>
            <ac:spMk id="22" creationId="{9A9E33AA-E5D9-40ED-9A35-6F5CF7D62317}"/>
          </ac:spMkLst>
        </pc:spChg>
        <pc:spChg chg="add mod">
          <ac:chgData name="Cem Gülsan" userId="82ae7471b9d3e5b4" providerId="LiveId" clId="{F9F59E54-D7B0-4755-964B-9C426F75D99B}" dt="2021-07-07T22:38:28.476" v="1935" actId="164"/>
          <ac:spMkLst>
            <pc:docMk/>
            <pc:sldMk cId="3799428037" sldId="279"/>
            <ac:spMk id="27" creationId="{99B405B2-5EAA-47C9-A86A-7EA4AD6F69DC}"/>
          </ac:spMkLst>
        </pc:spChg>
        <pc:spChg chg="add mod">
          <ac:chgData name="Cem Gülsan" userId="82ae7471b9d3e5b4" providerId="LiveId" clId="{F9F59E54-D7B0-4755-964B-9C426F75D99B}" dt="2021-07-07T23:51:08.316" v="2258" actId="1076"/>
          <ac:spMkLst>
            <pc:docMk/>
            <pc:sldMk cId="3799428037" sldId="279"/>
            <ac:spMk id="73" creationId="{1EC08DBD-B561-4073-A833-C36227DA10E0}"/>
          </ac:spMkLst>
        </pc:spChg>
        <pc:spChg chg="add del mod">
          <ac:chgData name="Cem Gülsan" userId="82ae7471b9d3e5b4" providerId="LiveId" clId="{F9F59E54-D7B0-4755-964B-9C426F75D99B}" dt="2021-07-07T23:51:01.703" v="2257" actId="478"/>
          <ac:spMkLst>
            <pc:docMk/>
            <pc:sldMk cId="3799428037" sldId="279"/>
            <ac:spMk id="74" creationId="{607FF531-2410-486D-92B2-F3E7D1FFCA58}"/>
          </ac:spMkLst>
        </pc:spChg>
        <pc:spChg chg="mod">
          <ac:chgData name="Cem Gülsan" userId="82ae7471b9d3e5b4" providerId="LiveId" clId="{F9F59E54-D7B0-4755-964B-9C426F75D99B}" dt="2021-07-07T22:30:30.367" v="1787"/>
          <ac:spMkLst>
            <pc:docMk/>
            <pc:sldMk cId="3799428037" sldId="279"/>
            <ac:spMk id="77" creationId="{049BB7D9-B494-49E3-896E-3DB024B5FF7C}"/>
          </ac:spMkLst>
        </pc:spChg>
        <pc:spChg chg="mod topLvl">
          <ac:chgData name="Cem Gülsan" userId="82ae7471b9d3e5b4" providerId="LiveId" clId="{F9F59E54-D7B0-4755-964B-9C426F75D99B}" dt="2021-07-07T22:38:14.961" v="1934" actId="164"/>
          <ac:spMkLst>
            <pc:docMk/>
            <pc:sldMk cId="3799428037" sldId="279"/>
            <ac:spMk id="82" creationId="{A0EA77C0-231F-4DFA-B97F-1989DC896A02}"/>
          </ac:spMkLst>
        </pc:spChg>
        <pc:spChg chg="add mod">
          <ac:chgData name="Cem Gülsan" userId="82ae7471b9d3e5b4" providerId="LiveId" clId="{F9F59E54-D7B0-4755-964B-9C426F75D99B}" dt="2021-07-07T22:36:33.126" v="1912" actId="164"/>
          <ac:spMkLst>
            <pc:docMk/>
            <pc:sldMk cId="3799428037" sldId="279"/>
            <ac:spMk id="95" creationId="{ADF4F6F3-B3E8-4565-8120-AAB3D5657BDE}"/>
          </ac:spMkLst>
        </pc:spChg>
        <pc:spChg chg="add mod">
          <ac:chgData name="Cem Gülsan" userId="82ae7471b9d3e5b4" providerId="LiveId" clId="{F9F59E54-D7B0-4755-964B-9C426F75D99B}" dt="2021-07-07T22:36:26.624" v="1911" actId="164"/>
          <ac:spMkLst>
            <pc:docMk/>
            <pc:sldMk cId="3799428037" sldId="279"/>
            <ac:spMk id="98" creationId="{6229CA7C-EFDB-41E9-BA35-C00E154EA16A}"/>
          </ac:spMkLst>
        </pc:spChg>
        <pc:spChg chg="mod">
          <ac:chgData name="Cem Gülsan" userId="82ae7471b9d3e5b4" providerId="LiveId" clId="{F9F59E54-D7B0-4755-964B-9C426F75D99B}" dt="2021-07-07T22:36:40.496" v="1914"/>
          <ac:spMkLst>
            <pc:docMk/>
            <pc:sldMk cId="3799428037" sldId="279"/>
            <ac:spMk id="105" creationId="{E182F578-C46F-4DDE-9115-8BE883B39238}"/>
          </ac:spMkLst>
        </pc:spChg>
        <pc:spChg chg="mod">
          <ac:chgData name="Cem Gülsan" userId="82ae7471b9d3e5b4" providerId="LiveId" clId="{F9F59E54-D7B0-4755-964B-9C426F75D99B}" dt="2021-07-07T22:36:51.561" v="1918"/>
          <ac:spMkLst>
            <pc:docMk/>
            <pc:sldMk cId="3799428037" sldId="279"/>
            <ac:spMk id="108" creationId="{1F3A5AE9-1180-4DA9-9489-6BDA00907A8B}"/>
          </ac:spMkLst>
        </pc:spChg>
        <pc:spChg chg="add mod">
          <ac:chgData name="Cem Gülsan" userId="82ae7471b9d3e5b4" providerId="LiveId" clId="{F9F59E54-D7B0-4755-964B-9C426F75D99B}" dt="2021-07-07T23:51:08.316" v="2258" actId="1076"/>
          <ac:spMkLst>
            <pc:docMk/>
            <pc:sldMk cId="3799428037" sldId="279"/>
            <ac:spMk id="113" creationId="{9882ADFB-7FBF-4573-BC22-33ECA54D5D3D}"/>
          </ac:spMkLst>
        </pc:spChg>
        <pc:spChg chg="mod">
          <ac:chgData name="Cem Gülsan" userId="82ae7471b9d3e5b4" providerId="LiveId" clId="{F9F59E54-D7B0-4755-964B-9C426F75D99B}" dt="2021-07-07T22:42:39.703" v="1955"/>
          <ac:spMkLst>
            <pc:docMk/>
            <pc:sldMk cId="3799428037" sldId="279"/>
            <ac:spMk id="116" creationId="{90E0153C-2315-43FD-840E-8515251CB983}"/>
          </ac:spMkLst>
        </pc:spChg>
        <pc:grpChg chg="add mod">
          <ac:chgData name="Cem Gülsan" userId="82ae7471b9d3e5b4" providerId="LiveId" clId="{F9F59E54-D7B0-4755-964B-9C426F75D99B}" dt="2021-07-07T23:51:08.316" v="2258" actId="1076"/>
          <ac:grpSpMkLst>
            <pc:docMk/>
            <pc:sldMk cId="3799428037" sldId="279"/>
            <ac:grpSpMk id="75" creationId="{22BF7C79-9D9D-4C5B-A47E-9A89B59215E0}"/>
          </ac:grpSpMkLst>
        </pc:grpChg>
        <pc:grpChg chg="mod">
          <ac:chgData name="Cem Gülsan" userId="82ae7471b9d3e5b4" providerId="LiveId" clId="{F9F59E54-D7B0-4755-964B-9C426F75D99B}" dt="2021-07-07T22:30:30.367" v="1787"/>
          <ac:grpSpMkLst>
            <pc:docMk/>
            <pc:sldMk cId="3799428037" sldId="279"/>
            <ac:grpSpMk id="76" creationId="{1D6E96F0-DB99-43C7-A604-95C96AC81747}"/>
          </ac:grpSpMkLst>
        </pc:grpChg>
        <pc:grpChg chg="add del mod">
          <ac:chgData name="Cem Gülsan" userId="82ae7471b9d3e5b4" providerId="LiveId" clId="{F9F59E54-D7B0-4755-964B-9C426F75D99B}" dt="2021-07-07T22:31:07.895" v="1795" actId="165"/>
          <ac:grpSpMkLst>
            <pc:docMk/>
            <pc:sldMk cId="3799428037" sldId="279"/>
            <ac:grpSpMk id="80" creationId="{EE344BBC-8D19-47C2-9DBD-70BFBF29A666}"/>
          </ac:grpSpMkLst>
        </pc:grpChg>
        <pc:grpChg chg="del mod topLvl">
          <ac:chgData name="Cem Gülsan" userId="82ae7471b9d3e5b4" providerId="LiveId" clId="{F9F59E54-D7B0-4755-964B-9C426F75D99B}" dt="2021-07-07T22:31:34.739" v="1799" actId="478"/>
          <ac:grpSpMkLst>
            <pc:docMk/>
            <pc:sldMk cId="3799428037" sldId="279"/>
            <ac:grpSpMk id="81" creationId="{66F9F745-874D-4C9F-9E81-C79FEC9481FD}"/>
          </ac:grpSpMkLst>
        </pc:grpChg>
        <pc:grpChg chg="add mod">
          <ac:chgData name="Cem Gülsan" userId="82ae7471b9d3e5b4" providerId="LiveId" clId="{F9F59E54-D7B0-4755-964B-9C426F75D99B}" dt="2021-07-07T22:36:26.624" v="1911" actId="164"/>
          <ac:grpSpMkLst>
            <pc:docMk/>
            <pc:sldMk cId="3799428037" sldId="279"/>
            <ac:grpSpMk id="99" creationId="{7A811903-A113-47A5-9520-24E2C157DFA6}"/>
          </ac:grpSpMkLst>
        </pc:grpChg>
        <pc:grpChg chg="add mod">
          <ac:chgData name="Cem Gülsan" userId="82ae7471b9d3e5b4" providerId="LiveId" clId="{F9F59E54-D7B0-4755-964B-9C426F75D99B}" dt="2021-07-07T23:51:08.316" v="2258" actId="1076"/>
          <ac:grpSpMkLst>
            <pc:docMk/>
            <pc:sldMk cId="3799428037" sldId="279"/>
            <ac:grpSpMk id="100" creationId="{C0D03A37-3532-40CA-B64C-F63CCB3CB3B9}"/>
          </ac:grpSpMkLst>
        </pc:grpChg>
        <pc:grpChg chg="add mod">
          <ac:chgData name="Cem Gülsan" userId="82ae7471b9d3e5b4" providerId="LiveId" clId="{F9F59E54-D7B0-4755-964B-9C426F75D99B}" dt="2021-07-07T23:51:08.316" v="2258" actId="1076"/>
          <ac:grpSpMkLst>
            <pc:docMk/>
            <pc:sldMk cId="3799428037" sldId="279"/>
            <ac:grpSpMk id="101" creationId="{FD6A56CB-2AD9-4C46-BFB7-9E788DA6EAA9}"/>
          </ac:grpSpMkLst>
        </pc:grpChg>
        <pc:grpChg chg="add mod">
          <ac:chgData name="Cem Gülsan" userId="82ae7471b9d3e5b4" providerId="LiveId" clId="{F9F59E54-D7B0-4755-964B-9C426F75D99B}" dt="2021-07-08T03:36:42.823" v="3896" actId="1076"/>
          <ac:grpSpMkLst>
            <pc:docMk/>
            <pc:sldMk cId="3799428037" sldId="279"/>
            <ac:grpSpMk id="102" creationId="{F3599DEC-2D4A-4CA5-B87B-B880AC2698E1}"/>
          </ac:grpSpMkLst>
        </pc:grpChg>
        <pc:grpChg chg="add mod">
          <ac:chgData name="Cem Gülsan" userId="82ae7471b9d3e5b4" providerId="LiveId" clId="{F9F59E54-D7B0-4755-964B-9C426F75D99B}" dt="2021-07-07T23:51:08.316" v="2258" actId="1076"/>
          <ac:grpSpMkLst>
            <pc:docMk/>
            <pc:sldMk cId="3799428037" sldId="279"/>
            <ac:grpSpMk id="106" creationId="{97ED6F51-F08F-4AE6-960A-EB3166C21F68}"/>
          </ac:grpSpMkLst>
        </pc:grpChg>
        <pc:grpChg chg="mod">
          <ac:chgData name="Cem Gülsan" userId="82ae7471b9d3e5b4" providerId="LiveId" clId="{F9F59E54-D7B0-4755-964B-9C426F75D99B}" dt="2021-07-07T22:36:51.561" v="1918"/>
          <ac:grpSpMkLst>
            <pc:docMk/>
            <pc:sldMk cId="3799428037" sldId="279"/>
            <ac:grpSpMk id="107" creationId="{0851F7F2-1D9F-4B1C-8AFB-808611C1D606}"/>
          </ac:grpSpMkLst>
        </pc:grpChg>
        <pc:grpChg chg="add mod">
          <ac:chgData name="Cem Gülsan" userId="82ae7471b9d3e5b4" providerId="LiveId" clId="{F9F59E54-D7B0-4755-964B-9C426F75D99B}" dt="2021-07-07T22:38:28.476" v="1935" actId="164"/>
          <ac:grpSpMkLst>
            <pc:docMk/>
            <pc:sldMk cId="3799428037" sldId="279"/>
            <ac:grpSpMk id="111" creationId="{24D18FD3-7F19-47AE-B363-3BF9BAFF1D68}"/>
          </ac:grpSpMkLst>
        </pc:grpChg>
        <pc:grpChg chg="add mod">
          <ac:chgData name="Cem Gülsan" userId="82ae7471b9d3e5b4" providerId="LiveId" clId="{F9F59E54-D7B0-4755-964B-9C426F75D99B}" dt="2021-07-07T23:51:08.316" v="2258" actId="1076"/>
          <ac:grpSpMkLst>
            <pc:docMk/>
            <pc:sldMk cId="3799428037" sldId="279"/>
            <ac:grpSpMk id="112" creationId="{AD643CD4-2987-4180-955D-22B39840A270}"/>
          </ac:grpSpMkLst>
        </pc:grpChg>
        <pc:grpChg chg="add mod">
          <ac:chgData name="Cem Gülsan" userId="82ae7471b9d3e5b4" providerId="LiveId" clId="{F9F59E54-D7B0-4755-964B-9C426F75D99B}" dt="2021-07-07T23:51:08.316" v="2258" actId="1076"/>
          <ac:grpSpMkLst>
            <pc:docMk/>
            <pc:sldMk cId="3799428037" sldId="279"/>
            <ac:grpSpMk id="114" creationId="{CCC7314F-DD05-4380-81A2-0BA2BC92D031}"/>
          </ac:grpSpMkLst>
        </pc:grpChg>
        <pc:grpChg chg="mod">
          <ac:chgData name="Cem Gülsan" userId="82ae7471b9d3e5b4" providerId="LiveId" clId="{F9F59E54-D7B0-4755-964B-9C426F75D99B}" dt="2021-07-07T22:42:39.703" v="1955"/>
          <ac:grpSpMkLst>
            <pc:docMk/>
            <pc:sldMk cId="3799428037" sldId="279"/>
            <ac:grpSpMk id="115" creationId="{4881CA75-F1CB-43CF-B169-515CC1DF3A53}"/>
          </ac:grpSpMkLst>
        </pc:grpChg>
        <pc:picChg chg="del mod">
          <ac:chgData name="Cem Gülsan" userId="82ae7471b9d3e5b4" providerId="LiveId" clId="{F9F59E54-D7B0-4755-964B-9C426F75D99B}" dt="2021-07-07T22:37:49.726" v="1931" actId="478"/>
          <ac:picMkLst>
            <pc:docMk/>
            <pc:sldMk cId="3799428037" sldId="279"/>
            <ac:picMk id="2" creationId="{C9AC7815-42EB-4DE0-B6DC-5225EE1B3EDB}"/>
          </ac:picMkLst>
        </pc:picChg>
        <pc:picChg chg="mod">
          <ac:chgData name="Cem Gülsan" userId="82ae7471b9d3e5b4" providerId="LiveId" clId="{F9F59E54-D7B0-4755-964B-9C426F75D99B}" dt="2021-07-08T00:20:16.699" v="2461" actId="1076"/>
          <ac:picMkLst>
            <pc:docMk/>
            <pc:sldMk cId="3799428037" sldId="279"/>
            <ac:picMk id="3" creationId="{97B9046C-67F9-4B28-BD9A-FF528AED8763}"/>
          </ac:picMkLst>
        </pc:picChg>
        <pc:picChg chg="del mod">
          <ac:chgData name="Cem Gülsan" userId="82ae7471b9d3e5b4" providerId="LiveId" clId="{F9F59E54-D7B0-4755-964B-9C426F75D99B}" dt="2021-07-07T22:35:12.366" v="1892" actId="478"/>
          <ac:picMkLst>
            <pc:docMk/>
            <pc:sldMk cId="3799428037" sldId="279"/>
            <ac:picMk id="8" creationId="{78F8CCC5-AD05-4D9B-BC01-18EBD907BE0C}"/>
          </ac:picMkLst>
        </pc:picChg>
        <pc:picChg chg="del">
          <ac:chgData name="Cem Gülsan" userId="82ae7471b9d3e5b4" providerId="LiveId" clId="{F9F59E54-D7B0-4755-964B-9C426F75D99B}" dt="2021-07-07T22:36:44.416" v="1916" actId="478"/>
          <ac:picMkLst>
            <pc:docMk/>
            <pc:sldMk cId="3799428037" sldId="279"/>
            <ac:picMk id="10" creationId="{0F3ABCB7-5ACF-4F87-BCB4-74164849CF07}"/>
          </ac:picMkLst>
        </pc:picChg>
        <pc:picChg chg="del">
          <ac:chgData name="Cem Gülsan" userId="82ae7471b9d3e5b4" providerId="LiveId" clId="{F9F59E54-D7B0-4755-964B-9C426F75D99B}" dt="2021-07-07T22:35:51.093" v="1901" actId="478"/>
          <ac:picMkLst>
            <pc:docMk/>
            <pc:sldMk cId="3799428037" sldId="279"/>
            <ac:picMk id="11" creationId="{D7997D79-3E54-476F-8418-A09BE299C49A}"/>
          </ac:picMkLst>
        </pc:picChg>
        <pc:picChg chg="del mod">
          <ac:chgData name="Cem Gülsan" userId="82ae7471b9d3e5b4" providerId="LiveId" clId="{F9F59E54-D7B0-4755-964B-9C426F75D99B}" dt="2021-07-07T22:36:58.383" v="1922" actId="478"/>
          <ac:picMkLst>
            <pc:docMk/>
            <pc:sldMk cId="3799428037" sldId="279"/>
            <ac:picMk id="72" creationId="{002DC8D3-DC2F-4E7D-BC1B-3217F6F20B7A}"/>
          </ac:picMkLst>
        </pc:picChg>
        <pc:inkChg chg="del">
          <ac:chgData name="Cem Gülsan" userId="82ae7471b9d3e5b4" providerId="LiveId" clId="{F9F59E54-D7B0-4755-964B-9C426F75D99B}" dt="2021-07-07T22:28:30.637" v="1770" actId="478"/>
          <ac:inkMkLst>
            <pc:docMk/>
            <pc:sldMk cId="3799428037" sldId="279"/>
            <ac:inkMk id="5" creationId="{D30B4D00-F92B-4A32-B63C-6E73B9B0158F}"/>
          </ac:inkMkLst>
        </pc:inkChg>
        <pc:inkChg chg="del">
          <ac:chgData name="Cem Gülsan" userId="82ae7471b9d3e5b4" providerId="LiveId" clId="{F9F59E54-D7B0-4755-964B-9C426F75D99B}" dt="2021-07-07T22:28:39.033" v="1773" actId="478"/>
          <ac:inkMkLst>
            <pc:docMk/>
            <pc:sldMk cId="3799428037" sldId="279"/>
            <ac:inkMk id="12" creationId="{48393E4A-FF42-4EAE-BE5E-56E29C1713D5}"/>
          </ac:inkMkLst>
        </pc:inkChg>
        <pc:inkChg chg="del">
          <ac:chgData name="Cem Gülsan" userId="82ae7471b9d3e5b4" providerId="LiveId" clId="{F9F59E54-D7B0-4755-964B-9C426F75D99B}" dt="2021-07-07T22:28:34.637" v="1772" actId="478"/>
          <ac:inkMkLst>
            <pc:docMk/>
            <pc:sldMk cId="3799428037" sldId="279"/>
            <ac:inkMk id="13" creationId="{9011F4A1-87D4-4090-8104-E50BE0EA9B5E}"/>
          </ac:inkMkLst>
        </pc:inkChg>
        <pc:inkChg chg="del">
          <ac:chgData name="Cem Gülsan" userId="82ae7471b9d3e5b4" providerId="LiveId" clId="{F9F59E54-D7B0-4755-964B-9C426F75D99B}" dt="2021-07-07T22:28:32.955" v="1771" actId="478"/>
          <ac:inkMkLst>
            <pc:docMk/>
            <pc:sldMk cId="3799428037" sldId="279"/>
            <ac:inkMk id="30" creationId="{505D5C5C-9438-4C50-90D6-3E39CA7D8F04}"/>
          </ac:inkMkLst>
        </pc:inkChg>
        <pc:inkChg chg="del">
          <ac:chgData name="Cem Gülsan" userId="82ae7471b9d3e5b4" providerId="LiveId" clId="{F9F59E54-D7B0-4755-964B-9C426F75D99B}" dt="2021-07-07T22:19:23.503" v="1542" actId="478"/>
          <ac:inkMkLst>
            <pc:docMk/>
            <pc:sldMk cId="3799428037" sldId="279"/>
            <ac:inkMk id="33" creationId="{3B07B4CD-16DF-4623-B80F-E240182DBF52}"/>
          </ac:inkMkLst>
        </pc:inkChg>
        <pc:inkChg chg="del">
          <ac:chgData name="Cem Gülsan" userId="82ae7471b9d3e5b4" providerId="LiveId" clId="{F9F59E54-D7B0-4755-964B-9C426F75D99B}" dt="2021-07-07T22:19:23.503" v="1542" actId="478"/>
          <ac:inkMkLst>
            <pc:docMk/>
            <pc:sldMk cId="3799428037" sldId="279"/>
            <ac:inkMk id="34" creationId="{ED3223F6-1791-460D-A26A-E4FF04D59EC4}"/>
          </ac:inkMkLst>
        </pc:inkChg>
        <pc:inkChg chg="del">
          <ac:chgData name="Cem Gülsan" userId="82ae7471b9d3e5b4" providerId="LiveId" clId="{F9F59E54-D7B0-4755-964B-9C426F75D99B}" dt="2021-07-07T22:19:23.503" v="1542" actId="478"/>
          <ac:inkMkLst>
            <pc:docMk/>
            <pc:sldMk cId="3799428037" sldId="279"/>
            <ac:inkMk id="35" creationId="{3BE02243-A3B9-41FD-AD19-BB1416B3ED8A}"/>
          </ac:inkMkLst>
        </pc:inkChg>
        <pc:inkChg chg="del">
          <ac:chgData name="Cem Gülsan" userId="82ae7471b9d3e5b4" providerId="LiveId" clId="{F9F59E54-D7B0-4755-964B-9C426F75D99B}" dt="2021-07-07T22:19:23.503" v="1542" actId="478"/>
          <ac:inkMkLst>
            <pc:docMk/>
            <pc:sldMk cId="3799428037" sldId="279"/>
            <ac:inkMk id="36" creationId="{52BBCCA8-47D1-40F3-95F7-11E54D2E89C3}"/>
          </ac:inkMkLst>
        </pc:inkChg>
        <pc:inkChg chg="del">
          <ac:chgData name="Cem Gülsan" userId="82ae7471b9d3e5b4" providerId="LiveId" clId="{F9F59E54-D7B0-4755-964B-9C426F75D99B}" dt="2021-07-07T22:19:23.503" v="1542" actId="478"/>
          <ac:inkMkLst>
            <pc:docMk/>
            <pc:sldMk cId="3799428037" sldId="279"/>
            <ac:inkMk id="37" creationId="{07D9BFD9-9DAD-4B88-BFE0-8573FDA8AB98}"/>
          </ac:inkMkLst>
        </pc:inkChg>
        <pc:inkChg chg="del">
          <ac:chgData name="Cem Gülsan" userId="82ae7471b9d3e5b4" providerId="LiveId" clId="{F9F59E54-D7B0-4755-964B-9C426F75D99B}" dt="2021-07-07T22:19:23.503" v="1542" actId="478"/>
          <ac:inkMkLst>
            <pc:docMk/>
            <pc:sldMk cId="3799428037" sldId="279"/>
            <ac:inkMk id="38" creationId="{6281A89B-874B-4E6D-9EC8-A2A393B4CFD8}"/>
          </ac:inkMkLst>
        </pc:inkChg>
        <pc:inkChg chg="del">
          <ac:chgData name="Cem Gülsan" userId="82ae7471b9d3e5b4" providerId="LiveId" clId="{F9F59E54-D7B0-4755-964B-9C426F75D99B}" dt="2021-07-07T22:19:23.503" v="1542" actId="478"/>
          <ac:inkMkLst>
            <pc:docMk/>
            <pc:sldMk cId="3799428037" sldId="279"/>
            <ac:inkMk id="39" creationId="{3CB00EA6-638D-4CAA-B362-16649BB3E29D}"/>
          </ac:inkMkLst>
        </pc:inkChg>
        <pc:inkChg chg="del">
          <ac:chgData name="Cem Gülsan" userId="82ae7471b9d3e5b4" providerId="LiveId" clId="{F9F59E54-D7B0-4755-964B-9C426F75D99B}" dt="2021-07-07T22:19:23.503" v="1542" actId="478"/>
          <ac:inkMkLst>
            <pc:docMk/>
            <pc:sldMk cId="3799428037" sldId="279"/>
            <ac:inkMk id="40" creationId="{AAAD1A68-D658-4178-A56B-167E11D1D40A}"/>
          </ac:inkMkLst>
        </pc:inkChg>
        <pc:inkChg chg="del">
          <ac:chgData name="Cem Gülsan" userId="82ae7471b9d3e5b4" providerId="LiveId" clId="{F9F59E54-D7B0-4755-964B-9C426F75D99B}" dt="2021-07-07T22:19:23.503" v="1542" actId="478"/>
          <ac:inkMkLst>
            <pc:docMk/>
            <pc:sldMk cId="3799428037" sldId="279"/>
            <ac:inkMk id="41" creationId="{70BD7633-23E8-489E-AAD9-02B0CA5F3BB4}"/>
          </ac:inkMkLst>
        </pc:inkChg>
        <pc:inkChg chg="del">
          <ac:chgData name="Cem Gülsan" userId="82ae7471b9d3e5b4" providerId="LiveId" clId="{F9F59E54-D7B0-4755-964B-9C426F75D99B}" dt="2021-07-07T22:19:23.503" v="1542" actId="478"/>
          <ac:inkMkLst>
            <pc:docMk/>
            <pc:sldMk cId="3799428037" sldId="279"/>
            <ac:inkMk id="42" creationId="{DEABCC10-1E2B-43F7-8100-501D9D9B64BA}"/>
          </ac:inkMkLst>
        </pc:inkChg>
        <pc:inkChg chg="del">
          <ac:chgData name="Cem Gülsan" userId="82ae7471b9d3e5b4" providerId="LiveId" clId="{F9F59E54-D7B0-4755-964B-9C426F75D99B}" dt="2021-07-07T22:19:23.503" v="1542" actId="478"/>
          <ac:inkMkLst>
            <pc:docMk/>
            <pc:sldMk cId="3799428037" sldId="279"/>
            <ac:inkMk id="43" creationId="{24BA12FE-D546-44BE-B705-6990BCD3F652}"/>
          </ac:inkMkLst>
        </pc:inkChg>
        <pc:inkChg chg="del">
          <ac:chgData name="Cem Gülsan" userId="82ae7471b9d3e5b4" providerId="LiveId" clId="{F9F59E54-D7B0-4755-964B-9C426F75D99B}" dt="2021-07-07T22:19:23.503" v="1542" actId="478"/>
          <ac:inkMkLst>
            <pc:docMk/>
            <pc:sldMk cId="3799428037" sldId="279"/>
            <ac:inkMk id="44" creationId="{11725DDE-6DF4-40C7-9745-787252A2E845}"/>
          </ac:inkMkLst>
        </pc:inkChg>
        <pc:inkChg chg="del">
          <ac:chgData name="Cem Gülsan" userId="82ae7471b9d3e5b4" providerId="LiveId" clId="{F9F59E54-D7B0-4755-964B-9C426F75D99B}" dt="2021-07-07T22:19:23.503" v="1542" actId="478"/>
          <ac:inkMkLst>
            <pc:docMk/>
            <pc:sldMk cId="3799428037" sldId="279"/>
            <ac:inkMk id="45" creationId="{36E58431-EF51-45AA-83F3-9043CE30034B}"/>
          </ac:inkMkLst>
        </pc:inkChg>
        <pc:inkChg chg="del">
          <ac:chgData name="Cem Gülsan" userId="82ae7471b9d3e5b4" providerId="LiveId" clId="{F9F59E54-D7B0-4755-964B-9C426F75D99B}" dt="2021-07-07T22:19:23.503" v="1542" actId="478"/>
          <ac:inkMkLst>
            <pc:docMk/>
            <pc:sldMk cId="3799428037" sldId="279"/>
            <ac:inkMk id="46" creationId="{FA42ED98-07D4-4B65-A19E-486D3E75EC46}"/>
          </ac:inkMkLst>
        </pc:inkChg>
        <pc:inkChg chg="del">
          <ac:chgData name="Cem Gülsan" userId="82ae7471b9d3e5b4" providerId="LiveId" clId="{F9F59E54-D7B0-4755-964B-9C426F75D99B}" dt="2021-07-07T22:19:23.503" v="1542" actId="478"/>
          <ac:inkMkLst>
            <pc:docMk/>
            <pc:sldMk cId="3799428037" sldId="279"/>
            <ac:inkMk id="47" creationId="{2FB0B536-CB53-4367-9BAA-5CD85FC2BE90}"/>
          </ac:inkMkLst>
        </pc:inkChg>
        <pc:inkChg chg="del">
          <ac:chgData name="Cem Gülsan" userId="82ae7471b9d3e5b4" providerId="LiveId" clId="{F9F59E54-D7B0-4755-964B-9C426F75D99B}" dt="2021-07-07T22:19:23.503" v="1542" actId="478"/>
          <ac:inkMkLst>
            <pc:docMk/>
            <pc:sldMk cId="3799428037" sldId="279"/>
            <ac:inkMk id="48" creationId="{52D8D74A-DEF6-4C23-8EAC-58450770BF08}"/>
          </ac:inkMkLst>
        </pc:inkChg>
        <pc:inkChg chg="del">
          <ac:chgData name="Cem Gülsan" userId="82ae7471b9d3e5b4" providerId="LiveId" clId="{F9F59E54-D7B0-4755-964B-9C426F75D99B}" dt="2021-07-07T22:19:23.503" v="1542" actId="478"/>
          <ac:inkMkLst>
            <pc:docMk/>
            <pc:sldMk cId="3799428037" sldId="279"/>
            <ac:inkMk id="49" creationId="{1E586F72-12F8-4C07-A498-7957CE20419A}"/>
          </ac:inkMkLst>
        </pc:inkChg>
        <pc:inkChg chg="del">
          <ac:chgData name="Cem Gülsan" userId="82ae7471b9d3e5b4" providerId="LiveId" clId="{F9F59E54-D7B0-4755-964B-9C426F75D99B}" dt="2021-07-07T22:19:23.503" v="1542" actId="478"/>
          <ac:inkMkLst>
            <pc:docMk/>
            <pc:sldMk cId="3799428037" sldId="279"/>
            <ac:inkMk id="50" creationId="{4CA18E2A-3222-4EBE-AA90-A1DD552C29A9}"/>
          </ac:inkMkLst>
        </pc:inkChg>
        <pc:inkChg chg="del">
          <ac:chgData name="Cem Gülsan" userId="82ae7471b9d3e5b4" providerId="LiveId" clId="{F9F59E54-D7B0-4755-964B-9C426F75D99B}" dt="2021-07-07T22:19:23.503" v="1542" actId="478"/>
          <ac:inkMkLst>
            <pc:docMk/>
            <pc:sldMk cId="3799428037" sldId="279"/>
            <ac:inkMk id="51" creationId="{CBFEFEA8-C6FF-4E20-9F3F-97F3DB053760}"/>
          </ac:inkMkLst>
        </pc:inkChg>
        <pc:inkChg chg="del">
          <ac:chgData name="Cem Gülsan" userId="82ae7471b9d3e5b4" providerId="LiveId" clId="{F9F59E54-D7B0-4755-964B-9C426F75D99B}" dt="2021-07-07T22:19:23.503" v="1542" actId="478"/>
          <ac:inkMkLst>
            <pc:docMk/>
            <pc:sldMk cId="3799428037" sldId="279"/>
            <ac:inkMk id="52" creationId="{2AFC8C46-3F8C-4DCE-82D6-EA2F22BF2886}"/>
          </ac:inkMkLst>
        </pc:inkChg>
        <pc:inkChg chg="del">
          <ac:chgData name="Cem Gülsan" userId="82ae7471b9d3e5b4" providerId="LiveId" clId="{F9F59E54-D7B0-4755-964B-9C426F75D99B}" dt="2021-07-07T22:19:23.503" v="1542" actId="478"/>
          <ac:inkMkLst>
            <pc:docMk/>
            <pc:sldMk cId="3799428037" sldId="279"/>
            <ac:inkMk id="53" creationId="{7A2060EB-6333-4953-AFB1-B3550BBFA47B}"/>
          </ac:inkMkLst>
        </pc:inkChg>
        <pc:inkChg chg="del">
          <ac:chgData name="Cem Gülsan" userId="82ae7471b9d3e5b4" providerId="LiveId" clId="{F9F59E54-D7B0-4755-964B-9C426F75D99B}" dt="2021-07-07T22:19:23.503" v="1542" actId="478"/>
          <ac:inkMkLst>
            <pc:docMk/>
            <pc:sldMk cId="3799428037" sldId="279"/>
            <ac:inkMk id="54" creationId="{DA3D1364-D255-402A-A03A-0945442BD2A3}"/>
          </ac:inkMkLst>
        </pc:inkChg>
        <pc:inkChg chg="del">
          <ac:chgData name="Cem Gülsan" userId="82ae7471b9d3e5b4" providerId="LiveId" clId="{F9F59E54-D7B0-4755-964B-9C426F75D99B}" dt="2021-07-07T22:19:23.503" v="1542" actId="478"/>
          <ac:inkMkLst>
            <pc:docMk/>
            <pc:sldMk cId="3799428037" sldId="279"/>
            <ac:inkMk id="55" creationId="{413D9AC4-2669-46C7-92CA-0A54592ADF33}"/>
          </ac:inkMkLst>
        </pc:inkChg>
        <pc:inkChg chg="del">
          <ac:chgData name="Cem Gülsan" userId="82ae7471b9d3e5b4" providerId="LiveId" clId="{F9F59E54-D7B0-4755-964B-9C426F75D99B}" dt="2021-07-07T22:19:23.503" v="1542" actId="478"/>
          <ac:inkMkLst>
            <pc:docMk/>
            <pc:sldMk cId="3799428037" sldId="279"/>
            <ac:inkMk id="56" creationId="{76246ED4-8C07-4310-AB03-A26F0F64CB95}"/>
          </ac:inkMkLst>
        </pc:inkChg>
        <pc:inkChg chg="del">
          <ac:chgData name="Cem Gülsan" userId="82ae7471b9d3e5b4" providerId="LiveId" clId="{F9F59E54-D7B0-4755-964B-9C426F75D99B}" dt="2021-07-07T22:19:23.503" v="1542" actId="478"/>
          <ac:inkMkLst>
            <pc:docMk/>
            <pc:sldMk cId="3799428037" sldId="279"/>
            <ac:inkMk id="57" creationId="{334EE4ED-5EF4-4E9D-B962-7700BFA061A3}"/>
          </ac:inkMkLst>
        </pc:inkChg>
        <pc:inkChg chg="del">
          <ac:chgData name="Cem Gülsan" userId="82ae7471b9d3e5b4" providerId="LiveId" clId="{F9F59E54-D7B0-4755-964B-9C426F75D99B}" dt="2021-07-07T22:19:20.769" v="1541" actId="478"/>
          <ac:inkMkLst>
            <pc:docMk/>
            <pc:sldMk cId="3799428037" sldId="279"/>
            <ac:inkMk id="58" creationId="{8AFA0485-B0A1-4AEE-994A-D792A08C82CA}"/>
          </ac:inkMkLst>
        </pc:inkChg>
        <pc:inkChg chg="del">
          <ac:chgData name="Cem Gülsan" userId="82ae7471b9d3e5b4" providerId="LiveId" clId="{F9F59E54-D7B0-4755-964B-9C426F75D99B}" dt="2021-07-07T22:19:20.769" v="1541" actId="478"/>
          <ac:inkMkLst>
            <pc:docMk/>
            <pc:sldMk cId="3799428037" sldId="279"/>
            <ac:inkMk id="59" creationId="{FAF29228-73DB-4081-95EF-725DAB0AD79D}"/>
          </ac:inkMkLst>
        </pc:inkChg>
        <pc:inkChg chg="del">
          <ac:chgData name="Cem Gülsan" userId="82ae7471b9d3e5b4" providerId="LiveId" clId="{F9F59E54-D7B0-4755-964B-9C426F75D99B}" dt="2021-07-07T22:19:20.769" v="1541" actId="478"/>
          <ac:inkMkLst>
            <pc:docMk/>
            <pc:sldMk cId="3799428037" sldId="279"/>
            <ac:inkMk id="60" creationId="{85109667-4378-487D-A405-D66DF0273AFB}"/>
          </ac:inkMkLst>
        </pc:inkChg>
        <pc:inkChg chg="del">
          <ac:chgData name="Cem Gülsan" userId="82ae7471b9d3e5b4" providerId="LiveId" clId="{F9F59E54-D7B0-4755-964B-9C426F75D99B}" dt="2021-07-07T22:19:20.769" v="1541" actId="478"/>
          <ac:inkMkLst>
            <pc:docMk/>
            <pc:sldMk cId="3799428037" sldId="279"/>
            <ac:inkMk id="61" creationId="{D429BD9B-FE03-49AE-8C92-BD1ABF51917B}"/>
          </ac:inkMkLst>
        </pc:inkChg>
        <pc:inkChg chg="del">
          <ac:chgData name="Cem Gülsan" userId="82ae7471b9d3e5b4" providerId="LiveId" clId="{F9F59E54-D7B0-4755-964B-9C426F75D99B}" dt="2021-07-07T22:19:20.769" v="1541" actId="478"/>
          <ac:inkMkLst>
            <pc:docMk/>
            <pc:sldMk cId="3799428037" sldId="279"/>
            <ac:inkMk id="62" creationId="{2BD760D0-8B72-4193-8118-A094E08EB75D}"/>
          </ac:inkMkLst>
        </pc:inkChg>
        <pc:inkChg chg="del">
          <ac:chgData name="Cem Gülsan" userId="82ae7471b9d3e5b4" providerId="LiveId" clId="{F9F59E54-D7B0-4755-964B-9C426F75D99B}" dt="2021-07-07T22:19:20.769" v="1541" actId="478"/>
          <ac:inkMkLst>
            <pc:docMk/>
            <pc:sldMk cId="3799428037" sldId="279"/>
            <ac:inkMk id="63" creationId="{059700B1-C649-4822-8B26-93F2E021FC69}"/>
          </ac:inkMkLst>
        </pc:inkChg>
        <pc:inkChg chg="del">
          <ac:chgData name="Cem Gülsan" userId="82ae7471b9d3e5b4" providerId="LiveId" clId="{F9F59E54-D7B0-4755-964B-9C426F75D99B}" dt="2021-07-07T22:19:20.769" v="1541" actId="478"/>
          <ac:inkMkLst>
            <pc:docMk/>
            <pc:sldMk cId="3799428037" sldId="279"/>
            <ac:inkMk id="64" creationId="{A72B31D0-AA53-4076-9DB6-770ED71271BE}"/>
          </ac:inkMkLst>
        </pc:inkChg>
        <pc:inkChg chg="del">
          <ac:chgData name="Cem Gülsan" userId="82ae7471b9d3e5b4" providerId="LiveId" clId="{F9F59E54-D7B0-4755-964B-9C426F75D99B}" dt="2021-07-07T22:19:20.769" v="1541" actId="478"/>
          <ac:inkMkLst>
            <pc:docMk/>
            <pc:sldMk cId="3799428037" sldId="279"/>
            <ac:inkMk id="65" creationId="{0EDBA134-0F02-43F7-AEEB-A1FB3D21E88E}"/>
          </ac:inkMkLst>
        </pc:inkChg>
        <pc:inkChg chg="del">
          <ac:chgData name="Cem Gülsan" userId="82ae7471b9d3e5b4" providerId="LiveId" clId="{F9F59E54-D7B0-4755-964B-9C426F75D99B}" dt="2021-07-07T22:19:20.769" v="1541" actId="478"/>
          <ac:inkMkLst>
            <pc:docMk/>
            <pc:sldMk cId="3799428037" sldId="279"/>
            <ac:inkMk id="66" creationId="{3A9C8B06-227D-426B-8A42-482F0F666829}"/>
          </ac:inkMkLst>
        </pc:inkChg>
        <pc:inkChg chg="del">
          <ac:chgData name="Cem Gülsan" userId="82ae7471b9d3e5b4" providerId="LiveId" clId="{F9F59E54-D7B0-4755-964B-9C426F75D99B}" dt="2021-07-07T22:19:20.769" v="1541" actId="478"/>
          <ac:inkMkLst>
            <pc:docMk/>
            <pc:sldMk cId="3799428037" sldId="279"/>
            <ac:inkMk id="67" creationId="{BEB119B6-FF2D-4CC2-AD61-C70AF9176569}"/>
          </ac:inkMkLst>
        </pc:inkChg>
        <pc:inkChg chg="del">
          <ac:chgData name="Cem Gülsan" userId="82ae7471b9d3e5b4" providerId="LiveId" clId="{F9F59E54-D7B0-4755-964B-9C426F75D99B}" dt="2021-07-07T22:19:20.769" v="1541" actId="478"/>
          <ac:inkMkLst>
            <pc:docMk/>
            <pc:sldMk cId="3799428037" sldId="279"/>
            <ac:inkMk id="68" creationId="{11668BC7-705B-4F5B-8A76-6E51B7735379}"/>
          </ac:inkMkLst>
        </pc:inkChg>
        <pc:inkChg chg="del">
          <ac:chgData name="Cem Gülsan" userId="82ae7471b9d3e5b4" providerId="LiveId" clId="{F9F59E54-D7B0-4755-964B-9C426F75D99B}" dt="2021-07-07T22:19:20.769" v="1541" actId="478"/>
          <ac:inkMkLst>
            <pc:docMk/>
            <pc:sldMk cId="3799428037" sldId="279"/>
            <ac:inkMk id="69" creationId="{9A774660-26AF-44D0-BAA0-E159289F3F9F}"/>
          </ac:inkMkLst>
        </pc:inkChg>
        <pc:inkChg chg="del">
          <ac:chgData name="Cem Gülsan" userId="82ae7471b9d3e5b4" providerId="LiveId" clId="{F9F59E54-D7B0-4755-964B-9C426F75D99B}" dt="2021-07-07T22:19:16.641" v="1539" actId="478"/>
          <ac:inkMkLst>
            <pc:docMk/>
            <pc:sldMk cId="3799428037" sldId="279"/>
            <ac:inkMk id="70" creationId="{E732671B-AC47-4B07-BD81-64975546A3AE}"/>
          </ac:inkMkLst>
        </pc:inkChg>
        <pc:inkChg chg="del">
          <ac:chgData name="Cem Gülsan" userId="82ae7471b9d3e5b4" providerId="LiveId" clId="{F9F59E54-D7B0-4755-964B-9C426F75D99B}" dt="2021-07-07T22:19:18.560" v="1540" actId="478"/>
          <ac:inkMkLst>
            <pc:docMk/>
            <pc:sldMk cId="3799428037" sldId="279"/>
            <ac:inkMk id="71" creationId="{10C406FE-AB31-476C-8683-708A4B47CBFD}"/>
          </ac:inkMkLst>
        </pc:inkChg>
        <pc:cxnChg chg="mod">
          <ac:chgData name="Cem Gülsan" userId="82ae7471b9d3e5b4" providerId="LiveId" clId="{F9F59E54-D7B0-4755-964B-9C426F75D99B}" dt="2021-07-07T22:30:30.367" v="1787"/>
          <ac:cxnSpMkLst>
            <pc:docMk/>
            <pc:sldMk cId="3799428037" sldId="279"/>
            <ac:cxnSpMk id="78" creationId="{5BF21258-8E9C-40B5-B7AE-4C60880BE393}"/>
          </ac:cxnSpMkLst>
        </pc:cxnChg>
        <pc:cxnChg chg="mod">
          <ac:chgData name="Cem Gülsan" userId="82ae7471b9d3e5b4" providerId="LiveId" clId="{F9F59E54-D7B0-4755-964B-9C426F75D99B}" dt="2021-07-07T22:30:30.367" v="1787"/>
          <ac:cxnSpMkLst>
            <pc:docMk/>
            <pc:sldMk cId="3799428037" sldId="279"/>
            <ac:cxnSpMk id="79" creationId="{41315236-D2E1-456D-AA1B-C3199AF6033F}"/>
          </ac:cxnSpMkLst>
        </pc:cxnChg>
        <pc:cxnChg chg="mod topLvl">
          <ac:chgData name="Cem Gülsan" userId="82ae7471b9d3e5b4" providerId="LiveId" clId="{F9F59E54-D7B0-4755-964B-9C426F75D99B}" dt="2021-07-07T22:38:14.961" v="1934" actId="164"/>
          <ac:cxnSpMkLst>
            <pc:docMk/>
            <pc:sldMk cId="3799428037" sldId="279"/>
            <ac:cxnSpMk id="83" creationId="{E1DDE747-14B7-45CA-8886-FFB2C8C2F619}"/>
          </ac:cxnSpMkLst>
        </pc:cxnChg>
        <pc:cxnChg chg="del mod topLvl">
          <ac:chgData name="Cem Gülsan" userId="82ae7471b9d3e5b4" providerId="LiveId" clId="{F9F59E54-D7B0-4755-964B-9C426F75D99B}" dt="2021-07-07T22:31:34.739" v="1799" actId="478"/>
          <ac:cxnSpMkLst>
            <pc:docMk/>
            <pc:sldMk cId="3799428037" sldId="279"/>
            <ac:cxnSpMk id="84" creationId="{05F30FBA-6857-4153-BF77-8FF9E053AF8C}"/>
          </ac:cxnSpMkLst>
        </pc:cxnChg>
        <pc:cxnChg chg="add del mod">
          <ac:chgData name="Cem Gülsan" userId="82ae7471b9d3e5b4" providerId="LiveId" clId="{F9F59E54-D7B0-4755-964B-9C426F75D99B}" dt="2021-07-07T22:33:44.924" v="1865" actId="478"/>
          <ac:cxnSpMkLst>
            <pc:docMk/>
            <pc:sldMk cId="3799428037" sldId="279"/>
            <ac:cxnSpMk id="88" creationId="{6FDEE0D0-D8A3-485F-9423-DF6E4D2B6C61}"/>
          </ac:cxnSpMkLst>
        </pc:cxnChg>
        <pc:cxnChg chg="add mod">
          <ac:chgData name="Cem Gülsan" userId="82ae7471b9d3e5b4" providerId="LiveId" clId="{F9F59E54-D7B0-4755-964B-9C426F75D99B}" dt="2021-07-08T00:21:12.114" v="2467" actId="1076"/>
          <ac:cxnSpMkLst>
            <pc:docMk/>
            <pc:sldMk cId="3799428037" sldId="279"/>
            <ac:cxnSpMk id="90" creationId="{CF21C5C4-9CCD-4213-ABE3-1C1F08AA5D28}"/>
          </ac:cxnSpMkLst>
        </pc:cxnChg>
        <pc:cxnChg chg="add mod">
          <ac:chgData name="Cem Gülsan" userId="82ae7471b9d3e5b4" providerId="LiveId" clId="{F9F59E54-D7B0-4755-964B-9C426F75D99B}" dt="2021-07-07T22:36:33.126" v="1912" actId="164"/>
          <ac:cxnSpMkLst>
            <pc:docMk/>
            <pc:sldMk cId="3799428037" sldId="279"/>
            <ac:cxnSpMk id="92" creationId="{F2652370-871D-4F1D-9979-E564343C4842}"/>
          </ac:cxnSpMkLst>
        </pc:cxnChg>
        <pc:cxnChg chg="add mod">
          <ac:chgData name="Cem Gülsan" userId="82ae7471b9d3e5b4" providerId="LiveId" clId="{F9F59E54-D7B0-4755-964B-9C426F75D99B}" dt="2021-07-07T22:36:07.117" v="1907" actId="164"/>
          <ac:cxnSpMkLst>
            <pc:docMk/>
            <pc:sldMk cId="3799428037" sldId="279"/>
            <ac:cxnSpMk id="96" creationId="{A34B8148-A473-459E-B2F1-AC693B7004E7}"/>
          </ac:cxnSpMkLst>
        </pc:cxnChg>
        <pc:cxnChg chg="add mod">
          <ac:chgData name="Cem Gülsan" userId="82ae7471b9d3e5b4" providerId="LiveId" clId="{F9F59E54-D7B0-4755-964B-9C426F75D99B}" dt="2021-07-07T22:36:07.117" v="1907" actId="164"/>
          <ac:cxnSpMkLst>
            <pc:docMk/>
            <pc:sldMk cId="3799428037" sldId="279"/>
            <ac:cxnSpMk id="97" creationId="{E58B9795-0DB2-4A26-B7C7-EAD30792CD87}"/>
          </ac:cxnSpMkLst>
        </pc:cxnChg>
        <pc:cxnChg chg="mod">
          <ac:chgData name="Cem Gülsan" userId="82ae7471b9d3e5b4" providerId="LiveId" clId="{F9F59E54-D7B0-4755-964B-9C426F75D99B}" dt="2021-07-07T22:36:40.496" v="1914"/>
          <ac:cxnSpMkLst>
            <pc:docMk/>
            <pc:sldMk cId="3799428037" sldId="279"/>
            <ac:cxnSpMk id="103" creationId="{BB32B79E-3FD1-48EA-A748-E8525CFED44D}"/>
          </ac:cxnSpMkLst>
        </pc:cxnChg>
        <pc:cxnChg chg="mod">
          <ac:chgData name="Cem Gülsan" userId="82ae7471b9d3e5b4" providerId="LiveId" clId="{F9F59E54-D7B0-4755-964B-9C426F75D99B}" dt="2021-07-07T22:36:40.496" v="1914"/>
          <ac:cxnSpMkLst>
            <pc:docMk/>
            <pc:sldMk cId="3799428037" sldId="279"/>
            <ac:cxnSpMk id="104" creationId="{68730262-A489-4E5A-B0F3-F32BA8A5F731}"/>
          </ac:cxnSpMkLst>
        </pc:cxnChg>
        <pc:cxnChg chg="mod">
          <ac:chgData name="Cem Gülsan" userId="82ae7471b9d3e5b4" providerId="LiveId" clId="{F9F59E54-D7B0-4755-964B-9C426F75D99B}" dt="2021-07-07T22:36:51.561" v="1918"/>
          <ac:cxnSpMkLst>
            <pc:docMk/>
            <pc:sldMk cId="3799428037" sldId="279"/>
            <ac:cxnSpMk id="109" creationId="{2F5DD532-2DA3-4306-9C0D-11B3C092A4E1}"/>
          </ac:cxnSpMkLst>
        </pc:cxnChg>
        <pc:cxnChg chg="mod">
          <ac:chgData name="Cem Gülsan" userId="82ae7471b9d3e5b4" providerId="LiveId" clId="{F9F59E54-D7B0-4755-964B-9C426F75D99B}" dt="2021-07-07T22:36:51.561" v="1918"/>
          <ac:cxnSpMkLst>
            <pc:docMk/>
            <pc:sldMk cId="3799428037" sldId="279"/>
            <ac:cxnSpMk id="110" creationId="{B1AA416D-E62A-40A3-85EE-9A36EB6DA4F7}"/>
          </ac:cxnSpMkLst>
        </pc:cxnChg>
        <pc:cxnChg chg="mod">
          <ac:chgData name="Cem Gülsan" userId="82ae7471b9d3e5b4" providerId="LiveId" clId="{F9F59E54-D7B0-4755-964B-9C426F75D99B}" dt="2021-07-07T22:43:03.574" v="1959" actId="1076"/>
          <ac:cxnSpMkLst>
            <pc:docMk/>
            <pc:sldMk cId="3799428037" sldId="279"/>
            <ac:cxnSpMk id="117" creationId="{B84194B1-EE65-4638-BD8E-288E9C7B384E}"/>
          </ac:cxnSpMkLst>
        </pc:cxnChg>
        <pc:cxnChg chg="mod">
          <ac:chgData name="Cem Gülsan" userId="82ae7471b9d3e5b4" providerId="LiveId" clId="{F9F59E54-D7B0-4755-964B-9C426F75D99B}" dt="2021-07-07T22:43:09.214" v="1961" actId="1076"/>
          <ac:cxnSpMkLst>
            <pc:docMk/>
            <pc:sldMk cId="3799428037" sldId="279"/>
            <ac:cxnSpMk id="118" creationId="{D5DD79F0-D843-45D3-80DF-DF4D45B8EF59}"/>
          </ac:cxnSpMkLst>
        </pc:cxnChg>
      </pc:sldChg>
      <pc:sldChg chg="addSp mod">
        <pc:chgData name="Cem Gülsan" userId="82ae7471b9d3e5b4" providerId="LiveId" clId="{F9F59E54-D7B0-4755-964B-9C426F75D99B}" dt="2021-07-08T03:10:38.858" v="3571" actId="11529"/>
        <pc:sldMkLst>
          <pc:docMk/>
          <pc:sldMk cId="2481092671" sldId="280"/>
        </pc:sldMkLst>
        <pc:spChg chg="add">
          <ac:chgData name="Cem Gülsan" userId="82ae7471b9d3e5b4" providerId="LiveId" clId="{F9F59E54-D7B0-4755-964B-9C426F75D99B}" dt="2021-07-08T03:10:38.858" v="3571" actId="11529"/>
          <ac:spMkLst>
            <pc:docMk/>
            <pc:sldMk cId="2481092671" sldId="280"/>
            <ac:spMk id="2" creationId="{A2357146-E978-4E57-B2D3-18E4F4BE4882}"/>
          </ac:spMkLst>
        </pc:spChg>
      </pc:sldChg>
      <pc:sldChg chg="addSp delSp modSp mod ord">
        <pc:chgData name="Cem Gülsan" userId="82ae7471b9d3e5b4" providerId="LiveId" clId="{F9F59E54-D7B0-4755-964B-9C426F75D99B}" dt="2021-07-08T02:00:35.543" v="3327" actId="6549"/>
        <pc:sldMkLst>
          <pc:docMk/>
          <pc:sldMk cId="1534717511" sldId="281"/>
        </pc:sldMkLst>
        <pc:spChg chg="del">
          <ac:chgData name="Cem Gülsan" userId="82ae7471b9d3e5b4" providerId="LiveId" clId="{F9F59E54-D7B0-4755-964B-9C426F75D99B}" dt="2021-07-08T01:24:08.599" v="2614" actId="478"/>
          <ac:spMkLst>
            <pc:docMk/>
            <pc:sldMk cId="1534717511" sldId="281"/>
            <ac:spMk id="2" creationId="{C918FEC0-98E0-4936-8DA6-781ADDE4B40C}"/>
          </ac:spMkLst>
        </pc:spChg>
        <pc:spChg chg="add mod">
          <ac:chgData name="Cem Gülsan" userId="82ae7471b9d3e5b4" providerId="LiveId" clId="{F9F59E54-D7B0-4755-964B-9C426F75D99B}" dt="2021-07-08T02:00:32.290" v="3323" actId="1038"/>
          <ac:spMkLst>
            <pc:docMk/>
            <pc:sldMk cId="1534717511" sldId="281"/>
            <ac:spMk id="3" creationId="{AF3ADFB2-A0EA-491E-9C22-7C835EE3A90B}"/>
          </ac:spMkLst>
        </pc:spChg>
        <pc:spChg chg="del mod">
          <ac:chgData name="Cem Gülsan" userId="82ae7471b9d3e5b4" providerId="LiveId" clId="{F9F59E54-D7B0-4755-964B-9C426F75D99B}" dt="2021-07-08T01:24:08.599" v="2614" actId="478"/>
          <ac:spMkLst>
            <pc:docMk/>
            <pc:sldMk cId="1534717511" sldId="281"/>
            <ac:spMk id="5" creationId="{254726A7-FE93-42EE-8E39-6BC91A21D644}"/>
          </ac:spMkLst>
        </pc:spChg>
        <pc:spChg chg="mod">
          <ac:chgData name="Cem Gülsan" userId="82ae7471b9d3e5b4" providerId="LiveId" clId="{F9F59E54-D7B0-4755-964B-9C426F75D99B}" dt="2021-07-08T02:00:35.543" v="3327" actId="6549"/>
          <ac:spMkLst>
            <pc:docMk/>
            <pc:sldMk cId="1534717511" sldId="281"/>
            <ac:spMk id="6" creationId="{FAC3A7AB-B437-42CA-9B47-47183F11C06A}"/>
          </ac:spMkLst>
        </pc:spChg>
        <pc:spChg chg="add del">
          <ac:chgData name="Cem Gülsan" userId="82ae7471b9d3e5b4" providerId="LiveId" clId="{F9F59E54-D7B0-4755-964B-9C426F75D99B}" dt="2021-07-08T01:48:00.025" v="2971" actId="478"/>
          <ac:spMkLst>
            <pc:docMk/>
            <pc:sldMk cId="1534717511" sldId="281"/>
            <ac:spMk id="8" creationId="{4C8FBD19-04B2-4F36-A1EA-D9728008D757}"/>
          </ac:spMkLst>
        </pc:spChg>
        <pc:spChg chg="del">
          <ac:chgData name="Cem Gülsan" userId="82ae7471b9d3e5b4" providerId="LiveId" clId="{F9F59E54-D7B0-4755-964B-9C426F75D99B}" dt="2021-07-08T01:24:10.547" v="2615" actId="478"/>
          <ac:spMkLst>
            <pc:docMk/>
            <pc:sldMk cId="1534717511" sldId="281"/>
            <ac:spMk id="10" creationId="{C44763B7-A2A3-4A53-8C50-AD4D50BA0E8A}"/>
          </ac:spMkLst>
        </pc:spChg>
        <pc:spChg chg="add mod">
          <ac:chgData name="Cem Gülsan" userId="82ae7471b9d3e5b4" providerId="LiveId" clId="{F9F59E54-D7B0-4755-964B-9C426F75D99B}" dt="2021-07-08T02:00:32.290" v="3323" actId="1038"/>
          <ac:spMkLst>
            <pc:docMk/>
            <pc:sldMk cId="1534717511" sldId="281"/>
            <ac:spMk id="11" creationId="{BB263BB4-7635-4E2C-A79E-835F19BAAD17}"/>
          </ac:spMkLst>
        </pc:spChg>
        <pc:spChg chg="add mod">
          <ac:chgData name="Cem Gülsan" userId="82ae7471b9d3e5b4" providerId="LiveId" clId="{F9F59E54-D7B0-4755-964B-9C426F75D99B}" dt="2021-07-08T02:00:32.290" v="3323" actId="1038"/>
          <ac:spMkLst>
            <pc:docMk/>
            <pc:sldMk cId="1534717511" sldId="281"/>
            <ac:spMk id="12" creationId="{B7949061-6BCB-4742-B860-B0342BD86281}"/>
          </ac:spMkLst>
        </pc:spChg>
        <pc:spChg chg="add del mod">
          <ac:chgData name="Cem Gülsan" userId="82ae7471b9d3e5b4" providerId="LiveId" clId="{F9F59E54-D7B0-4755-964B-9C426F75D99B}" dt="2021-07-08T01:48:35.056" v="2983" actId="478"/>
          <ac:spMkLst>
            <pc:docMk/>
            <pc:sldMk cId="1534717511" sldId="281"/>
            <ac:spMk id="13" creationId="{A4D9BBDB-3DB6-4037-959E-4996584E4345}"/>
          </ac:spMkLst>
        </pc:spChg>
        <pc:picChg chg="del mod">
          <ac:chgData name="Cem Gülsan" userId="82ae7471b9d3e5b4" providerId="LiveId" clId="{F9F59E54-D7B0-4755-964B-9C426F75D99B}" dt="2021-07-08T01:24:12.902" v="2616" actId="478"/>
          <ac:picMkLst>
            <pc:docMk/>
            <pc:sldMk cId="1534717511" sldId="281"/>
            <ac:picMk id="4" creationId="{670BEF57-584D-489E-8644-CEAD67B34F5F}"/>
          </ac:picMkLst>
        </pc:picChg>
        <pc:picChg chg="add del mod">
          <ac:chgData name="Cem Gülsan" userId="82ae7471b9d3e5b4" providerId="LiveId" clId="{F9F59E54-D7B0-4755-964B-9C426F75D99B}" dt="2021-07-08T01:48:54.960" v="2987" actId="478"/>
          <ac:picMkLst>
            <pc:docMk/>
            <pc:sldMk cId="1534717511" sldId="281"/>
            <ac:picMk id="15" creationId="{32AEE668-D4A1-4ACF-B608-BB8BC2256DEF}"/>
          </ac:picMkLst>
        </pc:picChg>
        <pc:picChg chg="add mod">
          <ac:chgData name="Cem Gülsan" userId="82ae7471b9d3e5b4" providerId="LiveId" clId="{F9F59E54-D7B0-4755-964B-9C426F75D99B}" dt="2021-07-08T02:00:27.432" v="3309" actId="1076"/>
          <ac:picMkLst>
            <pc:docMk/>
            <pc:sldMk cId="1534717511" sldId="281"/>
            <ac:picMk id="17" creationId="{74A83776-9D8F-40C9-8A26-09E3A7FC3605}"/>
          </ac:picMkLst>
        </pc:picChg>
        <pc:picChg chg="add del mod">
          <ac:chgData name="Cem Gülsan" userId="82ae7471b9d3e5b4" providerId="LiveId" clId="{F9F59E54-D7B0-4755-964B-9C426F75D99B}" dt="2021-07-08T01:50:25.514" v="3186" actId="478"/>
          <ac:picMkLst>
            <pc:docMk/>
            <pc:sldMk cId="1534717511" sldId="281"/>
            <ac:picMk id="18" creationId="{178FBBC3-FD1F-4921-A7D2-AE7A18AEB677}"/>
          </ac:picMkLst>
        </pc:picChg>
        <pc:cxnChg chg="mod">
          <ac:chgData name="Cem Gülsan" userId="82ae7471b9d3e5b4" providerId="LiveId" clId="{F9F59E54-D7B0-4755-964B-9C426F75D99B}" dt="2021-07-08T01:49:27.570" v="2999" actId="1076"/>
          <ac:cxnSpMkLst>
            <pc:docMk/>
            <pc:sldMk cId="1534717511" sldId="281"/>
            <ac:cxnSpMk id="7" creationId="{ABAA63C6-E438-46F2-A2BB-1B15912B85A7}"/>
          </ac:cxnSpMkLst>
        </pc:cxnChg>
        <pc:cxnChg chg="del">
          <ac:chgData name="Cem Gülsan" userId="82ae7471b9d3e5b4" providerId="LiveId" clId="{F9F59E54-D7B0-4755-964B-9C426F75D99B}" dt="2021-07-08T01:24:08.599" v="2614" actId="478"/>
          <ac:cxnSpMkLst>
            <pc:docMk/>
            <pc:sldMk cId="1534717511" sldId="281"/>
            <ac:cxnSpMk id="9" creationId="{F0375314-57A3-4CFE-926B-647800907211}"/>
          </ac:cxnSpMkLst>
        </pc:cxnChg>
        <pc:cxnChg chg="add del mod">
          <ac:chgData name="Cem Gülsan" userId="82ae7471b9d3e5b4" providerId="LiveId" clId="{F9F59E54-D7B0-4755-964B-9C426F75D99B}" dt="2021-07-08T01:58:36.155" v="3279" actId="478"/>
          <ac:cxnSpMkLst>
            <pc:docMk/>
            <pc:sldMk cId="1534717511" sldId="281"/>
            <ac:cxnSpMk id="19" creationId="{FA6E4343-39F1-471B-A4C4-729182DE892C}"/>
          </ac:cxnSpMkLst>
        </pc:cxnChg>
        <pc:cxnChg chg="add mod">
          <ac:chgData name="Cem Gülsan" userId="82ae7471b9d3e5b4" providerId="LiveId" clId="{F9F59E54-D7B0-4755-964B-9C426F75D99B}" dt="2021-07-08T01:58:28.356" v="3276" actId="1036"/>
          <ac:cxnSpMkLst>
            <pc:docMk/>
            <pc:sldMk cId="1534717511" sldId="281"/>
            <ac:cxnSpMk id="20" creationId="{C6BDF739-F73C-4E61-87F1-2427B6852172}"/>
          </ac:cxnSpMkLst>
        </pc:cxnChg>
        <pc:cxnChg chg="add mod">
          <ac:chgData name="Cem Gülsan" userId="82ae7471b9d3e5b4" providerId="LiveId" clId="{F9F59E54-D7B0-4755-964B-9C426F75D99B}" dt="2021-07-08T01:58:30.671" v="3277" actId="1036"/>
          <ac:cxnSpMkLst>
            <pc:docMk/>
            <pc:sldMk cId="1534717511" sldId="281"/>
            <ac:cxnSpMk id="22" creationId="{CFA394C8-F830-4682-94E1-D26AD2A0DB4F}"/>
          </ac:cxnSpMkLst>
        </pc:cxnChg>
      </pc:sldChg>
      <pc:sldChg chg="addSp delSp modSp mod modAnim">
        <pc:chgData name="Cem Gülsan" userId="82ae7471b9d3e5b4" providerId="LiveId" clId="{F9F59E54-D7B0-4755-964B-9C426F75D99B}" dt="2021-07-08T03:06:54.077" v="3467"/>
        <pc:sldMkLst>
          <pc:docMk/>
          <pc:sldMk cId="1531833625" sldId="282"/>
        </pc:sldMkLst>
        <pc:spChg chg="del mod">
          <ac:chgData name="Cem Gülsan" userId="82ae7471b9d3e5b4" providerId="LiveId" clId="{F9F59E54-D7B0-4755-964B-9C426F75D99B}" dt="2021-07-07T23:57:10.708" v="2359" actId="478"/>
          <ac:spMkLst>
            <pc:docMk/>
            <pc:sldMk cId="1531833625" sldId="282"/>
            <ac:spMk id="3" creationId="{12E56495-7982-4DAF-A2D5-513F7C548108}"/>
          </ac:spMkLst>
        </pc:spChg>
        <pc:spChg chg="del mod">
          <ac:chgData name="Cem Gülsan" userId="82ae7471b9d3e5b4" providerId="LiveId" clId="{F9F59E54-D7B0-4755-964B-9C426F75D99B}" dt="2021-07-08T00:13:57.212" v="2409" actId="478"/>
          <ac:spMkLst>
            <pc:docMk/>
            <pc:sldMk cId="1531833625" sldId="282"/>
            <ac:spMk id="10" creationId="{3CB4E09F-2AAA-4CAE-82DB-B78062E9AE1C}"/>
          </ac:spMkLst>
        </pc:spChg>
        <pc:spChg chg="mod">
          <ac:chgData name="Cem Gülsan" userId="82ae7471b9d3e5b4" providerId="LiveId" clId="{F9F59E54-D7B0-4755-964B-9C426F75D99B}" dt="2021-07-07T23:59:01.129" v="2390" actId="1035"/>
          <ac:spMkLst>
            <pc:docMk/>
            <pc:sldMk cId="1531833625" sldId="282"/>
            <ac:spMk id="12" creationId="{C2D81953-872C-4FF7-90AE-38DB7C79C807}"/>
          </ac:spMkLst>
        </pc:spChg>
        <pc:spChg chg="del">
          <ac:chgData name="Cem Gülsan" userId="82ae7471b9d3e5b4" providerId="LiveId" clId="{F9F59E54-D7B0-4755-964B-9C426F75D99B}" dt="2021-07-07T23:56:13.327" v="2351" actId="478"/>
          <ac:spMkLst>
            <pc:docMk/>
            <pc:sldMk cId="1531833625" sldId="282"/>
            <ac:spMk id="15" creationId="{DCA717B5-81CC-4A61-87BC-204DC064035B}"/>
          </ac:spMkLst>
        </pc:spChg>
        <pc:spChg chg="mod">
          <ac:chgData name="Cem Gülsan" userId="82ae7471b9d3e5b4" providerId="LiveId" clId="{F9F59E54-D7B0-4755-964B-9C426F75D99B}" dt="2021-07-07T23:59:08.084" v="2396" actId="1035"/>
          <ac:spMkLst>
            <pc:docMk/>
            <pc:sldMk cId="1531833625" sldId="282"/>
            <ac:spMk id="16" creationId="{FB0B02AD-98BC-47E9-B2DF-843C8B8BA743}"/>
          </ac:spMkLst>
        </pc:spChg>
        <pc:spChg chg="del mod">
          <ac:chgData name="Cem Gülsan" userId="82ae7471b9d3e5b4" providerId="LiveId" clId="{F9F59E54-D7B0-4755-964B-9C426F75D99B}" dt="2021-07-08T00:13:53.460" v="2407" actId="478"/>
          <ac:spMkLst>
            <pc:docMk/>
            <pc:sldMk cId="1531833625" sldId="282"/>
            <ac:spMk id="17" creationId="{C7A0DE8F-9B8B-47DA-86FB-454D5DEFA215}"/>
          </ac:spMkLst>
        </pc:spChg>
        <pc:spChg chg="del mod">
          <ac:chgData name="Cem Gülsan" userId="82ae7471b9d3e5b4" providerId="LiveId" clId="{F9F59E54-D7B0-4755-964B-9C426F75D99B}" dt="2021-07-08T00:14:28.411" v="2422" actId="478"/>
          <ac:spMkLst>
            <pc:docMk/>
            <pc:sldMk cId="1531833625" sldId="282"/>
            <ac:spMk id="18" creationId="{6D470534-069C-4D6E-B552-FA538DFBC058}"/>
          </ac:spMkLst>
        </pc:spChg>
        <pc:spChg chg="del mod">
          <ac:chgData name="Cem Gülsan" userId="82ae7471b9d3e5b4" providerId="LiveId" clId="{F9F59E54-D7B0-4755-964B-9C426F75D99B}" dt="2021-07-08T00:14:30.327" v="2423" actId="478"/>
          <ac:spMkLst>
            <pc:docMk/>
            <pc:sldMk cId="1531833625" sldId="282"/>
            <ac:spMk id="22" creationId="{F7F1C91C-22C6-4C3E-86A7-A8B5673BCEB5}"/>
          </ac:spMkLst>
        </pc:spChg>
        <pc:spChg chg="del mod">
          <ac:chgData name="Cem Gülsan" userId="82ae7471b9d3e5b4" providerId="LiveId" clId="{F9F59E54-D7B0-4755-964B-9C426F75D99B}" dt="2021-07-07T23:57:15.038" v="2361" actId="478"/>
          <ac:spMkLst>
            <pc:docMk/>
            <pc:sldMk cId="1531833625" sldId="282"/>
            <ac:spMk id="27" creationId="{42C4A4C6-0656-4B49-8680-CB078885C8EB}"/>
          </ac:spMkLst>
        </pc:spChg>
        <pc:spChg chg="del">
          <ac:chgData name="Cem Gülsan" userId="82ae7471b9d3e5b4" providerId="LiveId" clId="{F9F59E54-D7B0-4755-964B-9C426F75D99B}" dt="2021-07-07T23:56:17.866" v="2352" actId="478"/>
          <ac:spMkLst>
            <pc:docMk/>
            <pc:sldMk cId="1531833625" sldId="282"/>
            <ac:spMk id="28" creationId="{2F56924D-D8C5-48D8-BFA5-FAD7A0FF4282}"/>
          </ac:spMkLst>
        </pc:spChg>
        <pc:picChg chg="add mod">
          <ac:chgData name="Cem Gülsan" userId="82ae7471b9d3e5b4" providerId="LiveId" clId="{F9F59E54-D7B0-4755-964B-9C426F75D99B}" dt="2021-07-08T00:16:40.449" v="2450" actId="1037"/>
          <ac:picMkLst>
            <pc:docMk/>
            <pc:sldMk cId="1531833625" sldId="282"/>
            <ac:picMk id="4" creationId="{17BD3421-575E-4C8C-810D-96738FA905CE}"/>
          </ac:picMkLst>
        </pc:picChg>
        <pc:picChg chg="add mod">
          <ac:chgData name="Cem Gülsan" userId="82ae7471b9d3e5b4" providerId="LiveId" clId="{F9F59E54-D7B0-4755-964B-9C426F75D99B}" dt="2021-07-08T00:14:14.128" v="2418" actId="1076"/>
          <ac:picMkLst>
            <pc:docMk/>
            <pc:sldMk cId="1531833625" sldId="282"/>
            <ac:picMk id="8" creationId="{07D62371-5466-46D4-B546-7FCFB10E2A25}"/>
          </ac:picMkLst>
        </pc:picChg>
        <pc:picChg chg="add mod">
          <ac:chgData name="Cem Gülsan" userId="82ae7471b9d3e5b4" providerId="LiveId" clId="{F9F59E54-D7B0-4755-964B-9C426F75D99B}" dt="2021-07-08T00:16:40.449" v="2450" actId="1037"/>
          <ac:picMkLst>
            <pc:docMk/>
            <pc:sldMk cId="1531833625" sldId="282"/>
            <ac:picMk id="11" creationId="{B7096F92-E630-4CCA-AF22-A84C959438DC}"/>
          </ac:picMkLst>
        </pc:picChg>
        <pc:picChg chg="add mod">
          <ac:chgData name="Cem Gülsan" userId="82ae7471b9d3e5b4" providerId="LiveId" clId="{F9F59E54-D7B0-4755-964B-9C426F75D99B}" dt="2021-07-08T00:17:24.155" v="2455" actId="1076"/>
          <ac:picMkLst>
            <pc:docMk/>
            <pc:sldMk cId="1531833625" sldId="282"/>
            <ac:picMk id="19" creationId="{41939AED-1A4A-4F16-8EF8-E356F5FF5875}"/>
          </ac:picMkLst>
        </pc:picChg>
        <pc:picChg chg="mod">
          <ac:chgData name="Cem Gülsan" userId="82ae7471b9d3e5b4" providerId="LiveId" clId="{F9F59E54-D7B0-4755-964B-9C426F75D99B}" dt="2021-07-08T00:14:22.455" v="2420" actId="1076"/>
          <ac:picMkLst>
            <pc:docMk/>
            <pc:sldMk cId="1531833625" sldId="282"/>
            <ac:picMk id="25" creationId="{83FA3A60-5AB2-40E8-94C5-D215C28F3ED0}"/>
          </ac:picMkLst>
        </pc:picChg>
        <pc:picChg chg="mod">
          <ac:chgData name="Cem Gülsan" userId="82ae7471b9d3e5b4" providerId="LiveId" clId="{F9F59E54-D7B0-4755-964B-9C426F75D99B}" dt="2021-07-08T00:14:34.048" v="2425" actId="1076"/>
          <ac:picMkLst>
            <pc:docMk/>
            <pc:sldMk cId="1531833625" sldId="282"/>
            <ac:picMk id="26" creationId="{3B302A30-BEF1-40A0-9865-22AAEF50FE4F}"/>
          </ac:picMkLst>
        </pc:picChg>
      </pc:sldChg>
      <pc:sldChg chg="addSp delSp modSp mod delAnim modAnim">
        <pc:chgData name="Cem Gülsan" userId="82ae7471b9d3e5b4" providerId="LiveId" clId="{F9F59E54-D7B0-4755-964B-9C426F75D99B}" dt="2021-07-08T03:09:35.146" v="3570" actId="20577"/>
        <pc:sldMkLst>
          <pc:docMk/>
          <pc:sldMk cId="3395968592" sldId="285"/>
        </pc:sldMkLst>
        <pc:spChg chg="mod">
          <ac:chgData name="Cem Gülsan" userId="82ae7471b9d3e5b4" providerId="LiveId" clId="{F9F59E54-D7B0-4755-964B-9C426F75D99B}" dt="2021-07-08T03:08:19.714" v="3468" actId="33524"/>
          <ac:spMkLst>
            <pc:docMk/>
            <pc:sldMk cId="3395968592" sldId="285"/>
            <ac:spMk id="3" creationId="{FF53231C-1B5D-47D2-B857-A20C36A2038F}"/>
          </ac:spMkLst>
        </pc:spChg>
        <pc:spChg chg="mod">
          <ac:chgData name="Cem Gülsan" userId="82ae7471b9d3e5b4" providerId="LiveId" clId="{F9F59E54-D7B0-4755-964B-9C426F75D99B}" dt="2021-07-08T03:09:35.146" v="3570" actId="20577"/>
          <ac:spMkLst>
            <pc:docMk/>
            <pc:sldMk cId="3395968592" sldId="285"/>
            <ac:spMk id="9" creationId="{C0FD5C88-1E2E-4A3F-96C5-4514AD804CDD}"/>
          </ac:spMkLst>
        </pc:spChg>
        <pc:picChg chg="add mod">
          <ac:chgData name="Cem Gülsan" userId="82ae7471b9d3e5b4" providerId="LiveId" clId="{F9F59E54-D7B0-4755-964B-9C426F75D99B}" dt="2021-07-08T00:24:10.051" v="2503" actId="1076"/>
          <ac:picMkLst>
            <pc:docMk/>
            <pc:sldMk cId="3395968592" sldId="285"/>
            <ac:picMk id="5" creationId="{71C159A2-AE95-4C5D-92D7-E83561F55949}"/>
          </ac:picMkLst>
        </pc:picChg>
        <pc:picChg chg="add mod">
          <ac:chgData name="Cem Gülsan" userId="82ae7471b9d3e5b4" providerId="LiveId" clId="{F9F59E54-D7B0-4755-964B-9C426F75D99B}" dt="2021-07-08T00:24:10.051" v="2503" actId="1076"/>
          <ac:picMkLst>
            <pc:docMk/>
            <pc:sldMk cId="3395968592" sldId="285"/>
            <ac:picMk id="10" creationId="{5013BB18-D477-41C1-83B5-79C65400C790}"/>
          </ac:picMkLst>
        </pc:picChg>
        <pc:picChg chg="del">
          <ac:chgData name="Cem Gülsan" userId="82ae7471b9d3e5b4" providerId="LiveId" clId="{F9F59E54-D7B0-4755-964B-9C426F75D99B}" dt="2021-07-08T00:23:27.818" v="2490" actId="478"/>
          <ac:picMkLst>
            <pc:docMk/>
            <pc:sldMk cId="3395968592" sldId="285"/>
            <ac:picMk id="12" creationId="{DA77573F-E540-4FEA-9D12-82028D598755}"/>
          </ac:picMkLst>
        </pc:picChg>
        <pc:picChg chg="del">
          <ac:chgData name="Cem Gülsan" userId="82ae7471b9d3e5b4" providerId="LiveId" clId="{F9F59E54-D7B0-4755-964B-9C426F75D99B}" dt="2021-07-08T00:23:26.193" v="2489" actId="478"/>
          <ac:picMkLst>
            <pc:docMk/>
            <pc:sldMk cId="3395968592" sldId="285"/>
            <ac:picMk id="13" creationId="{06909E3C-65A4-41B1-A051-828FAB3D1893}"/>
          </ac:picMkLst>
        </pc:picChg>
        <pc:picChg chg="del mod">
          <ac:chgData name="Cem Gülsan" userId="82ae7471b9d3e5b4" providerId="LiveId" clId="{F9F59E54-D7B0-4755-964B-9C426F75D99B}" dt="2021-07-08T00:23:23.219" v="2488" actId="478"/>
          <ac:picMkLst>
            <pc:docMk/>
            <pc:sldMk cId="3395968592" sldId="285"/>
            <ac:picMk id="14" creationId="{362C94A4-A0FE-4CE9-AB44-FC9B107D0556}"/>
          </ac:picMkLst>
        </pc:picChg>
        <pc:picChg chg="add mod">
          <ac:chgData name="Cem Gülsan" userId="82ae7471b9d3e5b4" providerId="LiveId" clId="{F9F59E54-D7B0-4755-964B-9C426F75D99B}" dt="2021-07-08T00:24:10.051" v="2503" actId="1076"/>
          <ac:picMkLst>
            <pc:docMk/>
            <pc:sldMk cId="3395968592" sldId="285"/>
            <ac:picMk id="15" creationId="{A5E52D83-1760-4A42-BA43-A1D3E66F49FA}"/>
          </ac:picMkLst>
        </pc:picChg>
      </pc:sldChg>
      <pc:sldChg chg="addSp delSp modSp mod modAnim">
        <pc:chgData name="Cem Gülsan" userId="82ae7471b9d3e5b4" providerId="LiveId" clId="{F9F59E54-D7B0-4755-964B-9C426F75D99B}" dt="2021-07-07T21:18:30.875" v="1297"/>
        <pc:sldMkLst>
          <pc:docMk/>
          <pc:sldMk cId="1092081810" sldId="288"/>
        </pc:sldMkLst>
        <pc:grpChg chg="mod">
          <ac:chgData name="Cem Gülsan" userId="82ae7471b9d3e5b4" providerId="LiveId" clId="{F9F59E54-D7B0-4755-964B-9C426F75D99B}" dt="2021-07-07T21:18:30.875" v="1297"/>
          <ac:grpSpMkLst>
            <pc:docMk/>
            <pc:sldMk cId="1092081810" sldId="288"/>
            <ac:grpSpMk id="8" creationId="{0BCEF810-5E4D-4D8D-9BAC-7D61F4A67F28}"/>
          </ac:grpSpMkLst>
        </pc:grpChg>
        <pc:grpChg chg="del">
          <ac:chgData name="Cem Gülsan" userId="82ae7471b9d3e5b4" providerId="LiveId" clId="{F9F59E54-D7B0-4755-964B-9C426F75D99B}" dt="2021-07-07T21:17:50.099" v="1284" actId="165"/>
          <ac:grpSpMkLst>
            <pc:docMk/>
            <pc:sldMk cId="1092081810" sldId="288"/>
            <ac:grpSpMk id="20" creationId="{4120541B-EA9E-4C29-A1F4-6149A3CC5489}"/>
          </ac:grpSpMkLst>
        </pc:grpChg>
        <pc:grpChg chg="mod topLvl">
          <ac:chgData name="Cem Gülsan" userId="82ae7471b9d3e5b4" providerId="LiveId" clId="{F9F59E54-D7B0-4755-964B-9C426F75D99B}" dt="2021-07-07T21:17:50.099" v="1284" actId="165"/>
          <ac:grpSpMkLst>
            <pc:docMk/>
            <pc:sldMk cId="1092081810" sldId="288"/>
            <ac:grpSpMk id="570" creationId="{8AC02C39-0146-4D42-8110-F014B2761FCF}"/>
          </ac:grpSpMkLst>
        </pc:grpChg>
        <pc:grpChg chg="mod topLvl">
          <ac:chgData name="Cem Gülsan" userId="82ae7471b9d3e5b4" providerId="LiveId" clId="{F9F59E54-D7B0-4755-964B-9C426F75D99B}" dt="2021-07-07T21:17:50.099" v="1284" actId="165"/>
          <ac:grpSpMkLst>
            <pc:docMk/>
            <pc:sldMk cId="1092081810" sldId="288"/>
            <ac:grpSpMk id="571" creationId="{96A5BD0C-2B5B-4286-815F-D9C3805199C0}"/>
          </ac:grpSpMkLst>
        </pc:grpChg>
        <pc:grpChg chg="mod topLvl">
          <ac:chgData name="Cem Gülsan" userId="82ae7471b9d3e5b4" providerId="LiveId" clId="{F9F59E54-D7B0-4755-964B-9C426F75D99B}" dt="2021-07-07T21:17:50.099" v="1284" actId="165"/>
          <ac:grpSpMkLst>
            <pc:docMk/>
            <pc:sldMk cId="1092081810" sldId="288"/>
            <ac:grpSpMk id="572" creationId="{7E30C8CD-AB33-4946-8E0D-04762504E1C7}"/>
          </ac:grpSpMkLst>
        </pc:grpChg>
        <pc:grpChg chg="mod topLvl">
          <ac:chgData name="Cem Gülsan" userId="82ae7471b9d3e5b4" providerId="LiveId" clId="{F9F59E54-D7B0-4755-964B-9C426F75D99B}" dt="2021-07-07T21:17:50.099" v="1284" actId="165"/>
          <ac:grpSpMkLst>
            <pc:docMk/>
            <pc:sldMk cId="1092081810" sldId="288"/>
            <ac:grpSpMk id="581" creationId="{0163FA08-CEE1-407B-8032-23916377EECD}"/>
          </ac:grpSpMkLst>
        </pc:grpChg>
        <pc:grpChg chg="del mod topLvl">
          <ac:chgData name="Cem Gülsan" userId="82ae7471b9d3e5b4" providerId="LiveId" clId="{F9F59E54-D7B0-4755-964B-9C426F75D99B}" dt="2021-07-07T21:18:26.229" v="1294" actId="478"/>
          <ac:grpSpMkLst>
            <pc:docMk/>
            <pc:sldMk cId="1092081810" sldId="288"/>
            <ac:grpSpMk id="584" creationId="{271F18D4-612D-4173-B2C9-1124DA6BD9E9}"/>
          </ac:grpSpMkLst>
        </pc:grpChg>
        <pc:grpChg chg="mod topLvl">
          <ac:chgData name="Cem Gülsan" userId="82ae7471b9d3e5b4" providerId="LiveId" clId="{F9F59E54-D7B0-4755-964B-9C426F75D99B}" dt="2021-07-07T21:17:50.099" v="1284" actId="165"/>
          <ac:grpSpMkLst>
            <pc:docMk/>
            <pc:sldMk cId="1092081810" sldId="288"/>
            <ac:grpSpMk id="587" creationId="{05B2E3CC-90AB-422D-ABCD-8579AFB63ECB}"/>
          </ac:grpSpMkLst>
        </pc:grpChg>
        <pc:grpChg chg="mod topLvl">
          <ac:chgData name="Cem Gülsan" userId="82ae7471b9d3e5b4" providerId="LiveId" clId="{F9F59E54-D7B0-4755-964B-9C426F75D99B}" dt="2021-07-07T21:17:50.099" v="1284" actId="165"/>
          <ac:grpSpMkLst>
            <pc:docMk/>
            <pc:sldMk cId="1092081810" sldId="288"/>
            <ac:grpSpMk id="588" creationId="{4ADF905F-BCA5-4370-A2A8-FB8EC244A488}"/>
          </ac:grpSpMkLst>
        </pc:grpChg>
        <pc:grpChg chg="mod topLvl">
          <ac:chgData name="Cem Gülsan" userId="82ae7471b9d3e5b4" providerId="LiveId" clId="{F9F59E54-D7B0-4755-964B-9C426F75D99B}" dt="2021-07-07T21:17:50.099" v="1284" actId="165"/>
          <ac:grpSpMkLst>
            <pc:docMk/>
            <pc:sldMk cId="1092081810" sldId="288"/>
            <ac:grpSpMk id="589" creationId="{0D8BA6E1-02C0-4DAD-AC36-797A7177D985}"/>
          </ac:grpSpMkLst>
        </pc:grpChg>
        <pc:grpChg chg="mod topLvl">
          <ac:chgData name="Cem Gülsan" userId="82ae7471b9d3e5b4" providerId="LiveId" clId="{F9F59E54-D7B0-4755-964B-9C426F75D99B}" dt="2021-07-07T21:17:50.099" v="1284" actId="165"/>
          <ac:grpSpMkLst>
            <pc:docMk/>
            <pc:sldMk cId="1092081810" sldId="288"/>
            <ac:grpSpMk id="598" creationId="{2888597C-21B7-48D5-BC3F-C4F1463DD278}"/>
          </ac:grpSpMkLst>
        </pc:grpChg>
        <pc:grpChg chg="mod topLvl">
          <ac:chgData name="Cem Gülsan" userId="82ae7471b9d3e5b4" providerId="LiveId" clId="{F9F59E54-D7B0-4755-964B-9C426F75D99B}" dt="2021-07-07T21:17:50.099" v="1284" actId="165"/>
          <ac:grpSpMkLst>
            <pc:docMk/>
            <pc:sldMk cId="1092081810" sldId="288"/>
            <ac:grpSpMk id="599" creationId="{36D8FAA4-3613-48CB-93A3-48DB2931798C}"/>
          </ac:grpSpMkLst>
        </pc:grpChg>
        <pc:grpChg chg="mod topLvl">
          <ac:chgData name="Cem Gülsan" userId="82ae7471b9d3e5b4" providerId="LiveId" clId="{F9F59E54-D7B0-4755-964B-9C426F75D99B}" dt="2021-07-07T21:17:50.099" v="1284" actId="165"/>
          <ac:grpSpMkLst>
            <pc:docMk/>
            <pc:sldMk cId="1092081810" sldId="288"/>
            <ac:grpSpMk id="600" creationId="{4372B42D-5FF5-4F81-AEB8-12E60F985404}"/>
          </ac:grpSpMkLst>
        </pc:grpChg>
        <pc:grpChg chg="mod topLvl">
          <ac:chgData name="Cem Gülsan" userId="82ae7471b9d3e5b4" providerId="LiveId" clId="{F9F59E54-D7B0-4755-964B-9C426F75D99B}" dt="2021-07-07T21:17:50.099" v="1284" actId="165"/>
          <ac:grpSpMkLst>
            <pc:docMk/>
            <pc:sldMk cId="1092081810" sldId="288"/>
            <ac:grpSpMk id="601" creationId="{526AC931-B4BB-4D25-8F35-ABEA5ACA58D5}"/>
          </ac:grpSpMkLst>
        </pc:grpChg>
        <pc:inkChg chg="add del">
          <ac:chgData name="Cem Gülsan" userId="82ae7471b9d3e5b4" providerId="LiveId" clId="{F9F59E54-D7B0-4755-964B-9C426F75D99B}" dt="2021-07-07T21:18:21.114" v="1292" actId="9405"/>
          <ac:inkMkLst>
            <pc:docMk/>
            <pc:sldMk cId="1092081810" sldId="288"/>
            <ac:inkMk id="2" creationId="{7F1BB059-3358-4FAF-B854-0D9F649C20B1}"/>
          </ac:inkMkLst>
        </pc:inkChg>
        <pc:inkChg chg="add mod">
          <ac:chgData name="Cem Gülsan" userId="82ae7471b9d3e5b4" providerId="LiveId" clId="{F9F59E54-D7B0-4755-964B-9C426F75D99B}" dt="2021-07-07T21:18:30.875" v="1297"/>
          <ac:inkMkLst>
            <pc:docMk/>
            <pc:sldMk cId="1092081810" sldId="288"/>
            <ac:inkMk id="2" creationId="{861F7053-2A9C-497E-BD7F-978E0C97EF75}"/>
          </ac:inkMkLst>
        </pc:inkChg>
        <pc:inkChg chg="add">
          <ac:chgData name="Cem Gülsan" userId="82ae7471b9d3e5b4" providerId="LiveId" clId="{F9F59E54-D7B0-4755-964B-9C426F75D99B}" dt="2021-07-07T21:18:22.783" v="1293" actId="9405"/>
          <ac:inkMkLst>
            <pc:docMk/>
            <pc:sldMk cId="1092081810" sldId="288"/>
            <ac:inkMk id="3" creationId="{24D9560C-C4DF-4F7A-9B51-F5F91679F249}"/>
          </ac:inkMkLst>
        </pc:inkChg>
        <pc:inkChg chg="add mod">
          <ac:chgData name="Cem Gülsan" userId="82ae7471b9d3e5b4" providerId="LiveId" clId="{F9F59E54-D7B0-4755-964B-9C426F75D99B}" dt="2021-07-07T21:18:30.875" v="1297"/>
          <ac:inkMkLst>
            <pc:docMk/>
            <pc:sldMk cId="1092081810" sldId="288"/>
            <ac:inkMk id="14" creationId="{D37B6BBE-0BB1-4E1A-891B-3B46A44F9B5E}"/>
          </ac:inkMkLst>
        </pc:inkChg>
        <pc:inkChg chg="add del mod">
          <ac:chgData name="Cem Gülsan" userId="82ae7471b9d3e5b4" providerId="LiveId" clId="{F9F59E54-D7B0-4755-964B-9C426F75D99B}" dt="2021-07-07T21:18:09.653" v="1290" actId="478"/>
          <ac:inkMkLst>
            <pc:docMk/>
            <pc:sldMk cId="1092081810" sldId="288"/>
            <ac:inkMk id="187" creationId="{D8B1DEE5-33C9-4D58-9D0B-0B6022CA61B0}"/>
          </ac:inkMkLst>
        </pc:inkChg>
        <pc:inkChg chg="mod topLvl">
          <ac:chgData name="Cem Gülsan" userId="82ae7471b9d3e5b4" providerId="LiveId" clId="{F9F59E54-D7B0-4755-964B-9C426F75D99B}" dt="2021-07-07T21:17:50.099" v="1284" actId="165"/>
          <ac:inkMkLst>
            <pc:docMk/>
            <pc:sldMk cId="1092081810" sldId="288"/>
            <ac:inkMk id="578" creationId="{147455E0-9659-4353-B9AE-C782A7E67EFE}"/>
          </ac:inkMkLst>
        </pc:inkChg>
        <pc:inkChg chg="mod topLvl">
          <ac:chgData name="Cem Gülsan" userId="82ae7471b9d3e5b4" providerId="LiveId" clId="{F9F59E54-D7B0-4755-964B-9C426F75D99B}" dt="2021-07-07T21:17:50.099" v="1284" actId="165"/>
          <ac:inkMkLst>
            <pc:docMk/>
            <pc:sldMk cId="1092081810" sldId="288"/>
            <ac:inkMk id="579" creationId="{34064604-AC6E-4855-8534-09F9B4E616C9}"/>
          </ac:inkMkLst>
        </pc:inkChg>
        <pc:inkChg chg="mod topLvl">
          <ac:chgData name="Cem Gülsan" userId="82ae7471b9d3e5b4" providerId="LiveId" clId="{F9F59E54-D7B0-4755-964B-9C426F75D99B}" dt="2021-07-07T21:17:50.099" v="1284" actId="165"/>
          <ac:inkMkLst>
            <pc:docMk/>
            <pc:sldMk cId="1092081810" sldId="288"/>
            <ac:inkMk id="580" creationId="{DE84BE53-115D-4D5E-8498-65095CFC05C5}"/>
          </ac:inkMkLst>
        </pc:inkChg>
        <pc:inkChg chg="mod topLvl">
          <ac:chgData name="Cem Gülsan" userId="82ae7471b9d3e5b4" providerId="LiveId" clId="{F9F59E54-D7B0-4755-964B-9C426F75D99B}" dt="2021-07-07T21:17:50.099" v="1284" actId="165"/>
          <ac:inkMkLst>
            <pc:docMk/>
            <pc:sldMk cId="1092081810" sldId="288"/>
            <ac:inkMk id="583" creationId="{4D133C4F-AF98-4602-B084-9EDBCBD92FC7}"/>
          </ac:inkMkLst>
        </pc:inkChg>
        <pc:inkChg chg="mod topLvl">
          <ac:chgData name="Cem Gülsan" userId="82ae7471b9d3e5b4" providerId="LiveId" clId="{F9F59E54-D7B0-4755-964B-9C426F75D99B}" dt="2021-07-07T21:17:50.099" v="1284" actId="165"/>
          <ac:inkMkLst>
            <pc:docMk/>
            <pc:sldMk cId="1092081810" sldId="288"/>
            <ac:inkMk id="585" creationId="{70DB68F9-B68A-41AA-A5EF-84EA3FBEFE5D}"/>
          </ac:inkMkLst>
        </pc:inkChg>
        <pc:inkChg chg="mod topLvl">
          <ac:chgData name="Cem Gülsan" userId="82ae7471b9d3e5b4" providerId="LiveId" clId="{F9F59E54-D7B0-4755-964B-9C426F75D99B}" dt="2021-07-07T21:17:50.099" v="1284" actId="165"/>
          <ac:inkMkLst>
            <pc:docMk/>
            <pc:sldMk cId="1092081810" sldId="288"/>
            <ac:inkMk id="586" creationId="{980AE3CA-9923-431E-92B6-8EEEDA9D2B1C}"/>
          </ac:inkMkLst>
        </pc:inkChg>
        <pc:inkChg chg="mod">
          <ac:chgData name="Cem Gülsan" userId="82ae7471b9d3e5b4" providerId="LiveId" clId="{F9F59E54-D7B0-4755-964B-9C426F75D99B}" dt="2021-07-07T21:17:50.099" v="1284" actId="165"/>
          <ac:inkMkLst>
            <pc:docMk/>
            <pc:sldMk cId="1092081810" sldId="288"/>
            <ac:inkMk id="602" creationId="{E00126E9-5FDD-4E47-93F5-2A34DBB972DE}"/>
          </ac:inkMkLst>
        </pc:inkChg>
        <pc:inkChg chg="mod">
          <ac:chgData name="Cem Gülsan" userId="82ae7471b9d3e5b4" providerId="LiveId" clId="{F9F59E54-D7B0-4755-964B-9C426F75D99B}" dt="2021-07-07T21:17:50.099" v="1284" actId="165"/>
          <ac:inkMkLst>
            <pc:docMk/>
            <pc:sldMk cId="1092081810" sldId="288"/>
            <ac:inkMk id="603" creationId="{2FC5425B-C27C-4EDE-BEE5-C26E23806AFB}"/>
          </ac:inkMkLst>
        </pc:inkChg>
        <pc:inkChg chg="mod">
          <ac:chgData name="Cem Gülsan" userId="82ae7471b9d3e5b4" providerId="LiveId" clId="{F9F59E54-D7B0-4755-964B-9C426F75D99B}" dt="2021-07-07T21:17:50.099" v="1284" actId="165"/>
          <ac:inkMkLst>
            <pc:docMk/>
            <pc:sldMk cId="1092081810" sldId="288"/>
            <ac:inkMk id="604" creationId="{CB4AA8EA-282E-4319-B57F-6D8E72CF0E6E}"/>
          </ac:inkMkLst>
        </pc:inkChg>
        <pc:inkChg chg="mod">
          <ac:chgData name="Cem Gülsan" userId="82ae7471b9d3e5b4" providerId="LiveId" clId="{F9F59E54-D7B0-4755-964B-9C426F75D99B}" dt="2021-07-07T21:17:50.099" v="1284" actId="165"/>
          <ac:inkMkLst>
            <pc:docMk/>
            <pc:sldMk cId="1092081810" sldId="288"/>
            <ac:inkMk id="605" creationId="{EF61F8D9-7495-4229-9990-66A2D5862646}"/>
          </ac:inkMkLst>
        </pc:inkChg>
        <pc:inkChg chg="mod">
          <ac:chgData name="Cem Gülsan" userId="82ae7471b9d3e5b4" providerId="LiveId" clId="{F9F59E54-D7B0-4755-964B-9C426F75D99B}" dt="2021-07-07T21:17:50.099" v="1284" actId="165"/>
          <ac:inkMkLst>
            <pc:docMk/>
            <pc:sldMk cId="1092081810" sldId="288"/>
            <ac:inkMk id="606" creationId="{5957A6E7-CEBE-414D-ACA6-36116514566B}"/>
          </ac:inkMkLst>
        </pc:inkChg>
        <pc:inkChg chg="mod">
          <ac:chgData name="Cem Gülsan" userId="82ae7471b9d3e5b4" providerId="LiveId" clId="{F9F59E54-D7B0-4755-964B-9C426F75D99B}" dt="2021-07-07T21:17:50.099" v="1284" actId="165"/>
          <ac:inkMkLst>
            <pc:docMk/>
            <pc:sldMk cId="1092081810" sldId="288"/>
            <ac:inkMk id="607" creationId="{FA547FF8-7F8A-479D-BDAD-9868665361FE}"/>
          </ac:inkMkLst>
        </pc:inkChg>
        <pc:inkChg chg="mod">
          <ac:chgData name="Cem Gülsan" userId="82ae7471b9d3e5b4" providerId="LiveId" clId="{F9F59E54-D7B0-4755-964B-9C426F75D99B}" dt="2021-07-07T21:17:50.099" v="1284" actId="165"/>
          <ac:inkMkLst>
            <pc:docMk/>
            <pc:sldMk cId="1092081810" sldId="288"/>
            <ac:inkMk id="608" creationId="{62323BF9-E99E-4A0B-BF38-5A1AD97354C5}"/>
          </ac:inkMkLst>
        </pc:inkChg>
        <pc:inkChg chg="mod">
          <ac:chgData name="Cem Gülsan" userId="82ae7471b9d3e5b4" providerId="LiveId" clId="{F9F59E54-D7B0-4755-964B-9C426F75D99B}" dt="2021-07-07T21:17:50.099" v="1284" actId="165"/>
          <ac:inkMkLst>
            <pc:docMk/>
            <pc:sldMk cId="1092081810" sldId="288"/>
            <ac:inkMk id="609" creationId="{0881B084-FC93-4103-80E7-C2C8DE444557}"/>
          </ac:inkMkLst>
        </pc:inkChg>
        <pc:inkChg chg="mod">
          <ac:chgData name="Cem Gülsan" userId="82ae7471b9d3e5b4" providerId="LiveId" clId="{F9F59E54-D7B0-4755-964B-9C426F75D99B}" dt="2021-07-07T21:17:50.099" v="1284" actId="165"/>
          <ac:inkMkLst>
            <pc:docMk/>
            <pc:sldMk cId="1092081810" sldId="288"/>
            <ac:inkMk id="610" creationId="{8B758E38-4068-4E59-8D3A-704A8357F7AF}"/>
          </ac:inkMkLst>
        </pc:inkChg>
        <pc:inkChg chg="mod">
          <ac:chgData name="Cem Gülsan" userId="82ae7471b9d3e5b4" providerId="LiveId" clId="{F9F59E54-D7B0-4755-964B-9C426F75D99B}" dt="2021-07-07T21:17:50.099" v="1284" actId="165"/>
          <ac:inkMkLst>
            <pc:docMk/>
            <pc:sldMk cId="1092081810" sldId="288"/>
            <ac:inkMk id="611" creationId="{C62C7999-2571-4D62-A2CA-F0E6FD6998A7}"/>
          </ac:inkMkLst>
        </pc:inkChg>
        <pc:inkChg chg="mod">
          <ac:chgData name="Cem Gülsan" userId="82ae7471b9d3e5b4" providerId="LiveId" clId="{F9F59E54-D7B0-4755-964B-9C426F75D99B}" dt="2021-07-07T21:17:50.099" v="1284" actId="165"/>
          <ac:inkMkLst>
            <pc:docMk/>
            <pc:sldMk cId="1092081810" sldId="288"/>
            <ac:inkMk id="612" creationId="{0CCD230B-3B6F-4273-B357-59135A426E25}"/>
          </ac:inkMkLst>
        </pc:inkChg>
        <pc:inkChg chg="mod">
          <ac:chgData name="Cem Gülsan" userId="82ae7471b9d3e5b4" providerId="LiveId" clId="{F9F59E54-D7B0-4755-964B-9C426F75D99B}" dt="2021-07-07T21:17:50.099" v="1284" actId="165"/>
          <ac:inkMkLst>
            <pc:docMk/>
            <pc:sldMk cId="1092081810" sldId="288"/>
            <ac:inkMk id="613" creationId="{7D5F38AE-5196-4758-9ED0-BAB7D6DE8D8E}"/>
          </ac:inkMkLst>
        </pc:inkChg>
        <pc:inkChg chg="mod">
          <ac:chgData name="Cem Gülsan" userId="82ae7471b9d3e5b4" providerId="LiveId" clId="{F9F59E54-D7B0-4755-964B-9C426F75D99B}" dt="2021-07-07T21:17:50.099" v="1284" actId="165"/>
          <ac:inkMkLst>
            <pc:docMk/>
            <pc:sldMk cId="1092081810" sldId="288"/>
            <ac:inkMk id="659" creationId="{E06A56D5-F50A-46E0-887D-DAAF36348AD3}"/>
          </ac:inkMkLst>
        </pc:inkChg>
        <pc:inkChg chg="mod">
          <ac:chgData name="Cem Gülsan" userId="82ae7471b9d3e5b4" providerId="LiveId" clId="{F9F59E54-D7B0-4755-964B-9C426F75D99B}" dt="2021-07-07T21:17:50.099" v="1284" actId="165"/>
          <ac:inkMkLst>
            <pc:docMk/>
            <pc:sldMk cId="1092081810" sldId="288"/>
            <ac:inkMk id="660" creationId="{A2A8704C-62D3-4DA6-87FC-14D45931ADDB}"/>
          </ac:inkMkLst>
        </pc:inkChg>
        <pc:inkChg chg="mod">
          <ac:chgData name="Cem Gülsan" userId="82ae7471b9d3e5b4" providerId="LiveId" clId="{F9F59E54-D7B0-4755-964B-9C426F75D99B}" dt="2021-07-07T21:17:50.099" v="1284" actId="165"/>
          <ac:inkMkLst>
            <pc:docMk/>
            <pc:sldMk cId="1092081810" sldId="288"/>
            <ac:inkMk id="661" creationId="{3AA3F524-D3AA-4775-AB7A-7E2595242CF1}"/>
          </ac:inkMkLst>
        </pc:inkChg>
        <pc:inkChg chg="mod">
          <ac:chgData name="Cem Gülsan" userId="82ae7471b9d3e5b4" providerId="LiveId" clId="{F9F59E54-D7B0-4755-964B-9C426F75D99B}" dt="2021-07-07T21:17:50.099" v="1284" actId="165"/>
          <ac:inkMkLst>
            <pc:docMk/>
            <pc:sldMk cId="1092081810" sldId="288"/>
            <ac:inkMk id="662" creationId="{684A2F3C-1FBB-4F97-9F82-B72E5BB4A2FE}"/>
          </ac:inkMkLst>
        </pc:inkChg>
        <pc:inkChg chg="mod">
          <ac:chgData name="Cem Gülsan" userId="82ae7471b9d3e5b4" providerId="LiveId" clId="{F9F59E54-D7B0-4755-964B-9C426F75D99B}" dt="2021-07-07T21:17:50.099" v="1284" actId="165"/>
          <ac:inkMkLst>
            <pc:docMk/>
            <pc:sldMk cId="1092081810" sldId="288"/>
            <ac:inkMk id="663" creationId="{D568DA7B-6851-489A-8C0C-B38C40F2E56D}"/>
          </ac:inkMkLst>
        </pc:inkChg>
        <pc:inkChg chg="mod">
          <ac:chgData name="Cem Gülsan" userId="82ae7471b9d3e5b4" providerId="LiveId" clId="{F9F59E54-D7B0-4755-964B-9C426F75D99B}" dt="2021-07-07T21:17:50.099" v="1284" actId="165"/>
          <ac:inkMkLst>
            <pc:docMk/>
            <pc:sldMk cId="1092081810" sldId="288"/>
            <ac:inkMk id="664" creationId="{4070A513-F65E-4869-B2BE-EB4E5DF2E049}"/>
          </ac:inkMkLst>
        </pc:inkChg>
        <pc:inkChg chg="mod">
          <ac:chgData name="Cem Gülsan" userId="82ae7471b9d3e5b4" providerId="LiveId" clId="{F9F59E54-D7B0-4755-964B-9C426F75D99B}" dt="2021-07-07T21:17:50.099" v="1284" actId="165"/>
          <ac:inkMkLst>
            <pc:docMk/>
            <pc:sldMk cId="1092081810" sldId="288"/>
            <ac:inkMk id="665" creationId="{4051D0C6-8A9B-43C4-9216-447BD908C5DD}"/>
          </ac:inkMkLst>
        </pc:inkChg>
        <pc:inkChg chg="mod">
          <ac:chgData name="Cem Gülsan" userId="82ae7471b9d3e5b4" providerId="LiveId" clId="{F9F59E54-D7B0-4755-964B-9C426F75D99B}" dt="2021-07-07T21:17:50.099" v="1284" actId="165"/>
          <ac:inkMkLst>
            <pc:docMk/>
            <pc:sldMk cId="1092081810" sldId="288"/>
            <ac:inkMk id="666" creationId="{08E2C4C1-DF53-4082-84E3-BB75A473303F}"/>
          </ac:inkMkLst>
        </pc:inkChg>
        <pc:inkChg chg="mod">
          <ac:chgData name="Cem Gülsan" userId="82ae7471b9d3e5b4" providerId="LiveId" clId="{F9F59E54-D7B0-4755-964B-9C426F75D99B}" dt="2021-07-07T21:17:50.099" v="1284" actId="165"/>
          <ac:inkMkLst>
            <pc:docMk/>
            <pc:sldMk cId="1092081810" sldId="288"/>
            <ac:inkMk id="667" creationId="{784B721E-10BD-4E21-B5FC-7BCB11D4AEE0}"/>
          </ac:inkMkLst>
        </pc:inkChg>
        <pc:inkChg chg="mod">
          <ac:chgData name="Cem Gülsan" userId="82ae7471b9d3e5b4" providerId="LiveId" clId="{F9F59E54-D7B0-4755-964B-9C426F75D99B}" dt="2021-07-07T21:17:50.099" v="1284" actId="165"/>
          <ac:inkMkLst>
            <pc:docMk/>
            <pc:sldMk cId="1092081810" sldId="288"/>
            <ac:inkMk id="668" creationId="{C9BB33C6-0AED-47FC-B437-D63A439706D6}"/>
          </ac:inkMkLst>
        </pc:inkChg>
        <pc:inkChg chg="mod">
          <ac:chgData name="Cem Gülsan" userId="82ae7471b9d3e5b4" providerId="LiveId" clId="{F9F59E54-D7B0-4755-964B-9C426F75D99B}" dt="2021-07-07T21:17:50.099" v="1284" actId="165"/>
          <ac:inkMkLst>
            <pc:docMk/>
            <pc:sldMk cId="1092081810" sldId="288"/>
            <ac:inkMk id="669" creationId="{C90500C4-D359-4E6A-B261-0C9BCB5ACBDF}"/>
          </ac:inkMkLst>
        </pc:inkChg>
        <pc:inkChg chg="mod">
          <ac:chgData name="Cem Gülsan" userId="82ae7471b9d3e5b4" providerId="LiveId" clId="{F9F59E54-D7B0-4755-964B-9C426F75D99B}" dt="2021-07-07T21:17:50.099" v="1284" actId="165"/>
          <ac:inkMkLst>
            <pc:docMk/>
            <pc:sldMk cId="1092081810" sldId="288"/>
            <ac:inkMk id="670" creationId="{EDF7DE5A-EE19-4326-B09A-7ECF2E99AE0E}"/>
          </ac:inkMkLst>
        </pc:inkChg>
        <pc:inkChg chg="mod">
          <ac:chgData name="Cem Gülsan" userId="82ae7471b9d3e5b4" providerId="LiveId" clId="{F9F59E54-D7B0-4755-964B-9C426F75D99B}" dt="2021-07-07T21:17:50.099" v="1284" actId="165"/>
          <ac:inkMkLst>
            <pc:docMk/>
            <pc:sldMk cId="1092081810" sldId="288"/>
            <ac:inkMk id="671" creationId="{A829B40D-BA0A-43C9-9807-D4154A933F5C}"/>
          </ac:inkMkLst>
        </pc:inkChg>
        <pc:inkChg chg="mod">
          <ac:chgData name="Cem Gülsan" userId="82ae7471b9d3e5b4" providerId="LiveId" clId="{F9F59E54-D7B0-4755-964B-9C426F75D99B}" dt="2021-07-07T21:17:50.099" v="1284" actId="165"/>
          <ac:inkMkLst>
            <pc:docMk/>
            <pc:sldMk cId="1092081810" sldId="288"/>
            <ac:inkMk id="672" creationId="{3DB65972-7210-40F3-B6CB-AB1405E9F141}"/>
          </ac:inkMkLst>
        </pc:inkChg>
        <pc:inkChg chg="mod">
          <ac:chgData name="Cem Gülsan" userId="82ae7471b9d3e5b4" providerId="LiveId" clId="{F9F59E54-D7B0-4755-964B-9C426F75D99B}" dt="2021-07-07T21:17:50.099" v="1284" actId="165"/>
          <ac:inkMkLst>
            <pc:docMk/>
            <pc:sldMk cId="1092081810" sldId="288"/>
            <ac:inkMk id="676" creationId="{74EEB52B-4359-4351-9652-71156BB82D35}"/>
          </ac:inkMkLst>
        </pc:inkChg>
        <pc:inkChg chg="mod">
          <ac:chgData name="Cem Gülsan" userId="82ae7471b9d3e5b4" providerId="LiveId" clId="{F9F59E54-D7B0-4755-964B-9C426F75D99B}" dt="2021-07-07T21:17:50.099" v="1284" actId="165"/>
          <ac:inkMkLst>
            <pc:docMk/>
            <pc:sldMk cId="1092081810" sldId="288"/>
            <ac:inkMk id="677" creationId="{BA191727-91F1-4BF5-A6CB-9CF1EAEEFF3A}"/>
          </ac:inkMkLst>
        </pc:inkChg>
        <pc:inkChg chg="mod">
          <ac:chgData name="Cem Gülsan" userId="82ae7471b9d3e5b4" providerId="LiveId" clId="{F9F59E54-D7B0-4755-964B-9C426F75D99B}" dt="2021-07-07T21:17:50.099" v="1284" actId="165"/>
          <ac:inkMkLst>
            <pc:docMk/>
            <pc:sldMk cId="1092081810" sldId="288"/>
            <ac:inkMk id="678" creationId="{F36DFEB5-7A34-4387-B255-3E51B02DB033}"/>
          </ac:inkMkLst>
        </pc:inkChg>
        <pc:inkChg chg="mod">
          <ac:chgData name="Cem Gülsan" userId="82ae7471b9d3e5b4" providerId="LiveId" clId="{F9F59E54-D7B0-4755-964B-9C426F75D99B}" dt="2021-07-07T21:17:50.099" v="1284" actId="165"/>
          <ac:inkMkLst>
            <pc:docMk/>
            <pc:sldMk cId="1092081810" sldId="288"/>
            <ac:inkMk id="679" creationId="{30B9C9CA-7DA2-41A5-913B-B9F911303C82}"/>
          </ac:inkMkLst>
        </pc:inkChg>
        <pc:inkChg chg="mod">
          <ac:chgData name="Cem Gülsan" userId="82ae7471b9d3e5b4" providerId="LiveId" clId="{F9F59E54-D7B0-4755-964B-9C426F75D99B}" dt="2021-07-07T21:17:50.099" v="1284" actId="165"/>
          <ac:inkMkLst>
            <pc:docMk/>
            <pc:sldMk cId="1092081810" sldId="288"/>
            <ac:inkMk id="680" creationId="{DABADBCC-3C8A-4DB9-9657-B113CAA5A34B}"/>
          </ac:inkMkLst>
        </pc:inkChg>
        <pc:inkChg chg="mod">
          <ac:chgData name="Cem Gülsan" userId="82ae7471b9d3e5b4" providerId="LiveId" clId="{F9F59E54-D7B0-4755-964B-9C426F75D99B}" dt="2021-07-07T21:17:50.099" v="1284" actId="165"/>
          <ac:inkMkLst>
            <pc:docMk/>
            <pc:sldMk cId="1092081810" sldId="288"/>
            <ac:inkMk id="681" creationId="{A688AB45-F3A4-4F90-BF54-A10C66D466AF}"/>
          </ac:inkMkLst>
        </pc:inkChg>
        <pc:inkChg chg="mod">
          <ac:chgData name="Cem Gülsan" userId="82ae7471b9d3e5b4" providerId="LiveId" clId="{F9F59E54-D7B0-4755-964B-9C426F75D99B}" dt="2021-07-07T21:17:50.099" v="1284" actId="165"/>
          <ac:inkMkLst>
            <pc:docMk/>
            <pc:sldMk cId="1092081810" sldId="288"/>
            <ac:inkMk id="682" creationId="{AE062155-B25A-474A-B4F1-6A9A0313A990}"/>
          </ac:inkMkLst>
        </pc:inkChg>
        <pc:inkChg chg="mod">
          <ac:chgData name="Cem Gülsan" userId="82ae7471b9d3e5b4" providerId="LiveId" clId="{F9F59E54-D7B0-4755-964B-9C426F75D99B}" dt="2021-07-07T21:17:50.099" v="1284" actId="165"/>
          <ac:inkMkLst>
            <pc:docMk/>
            <pc:sldMk cId="1092081810" sldId="288"/>
            <ac:inkMk id="683" creationId="{AC64013D-7694-4827-ACDB-8B95DBE4CB45}"/>
          </ac:inkMkLst>
        </pc:inkChg>
        <pc:inkChg chg="mod">
          <ac:chgData name="Cem Gülsan" userId="82ae7471b9d3e5b4" providerId="LiveId" clId="{F9F59E54-D7B0-4755-964B-9C426F75D99B}" dt="2021-07-07T21:17:50.099" v="1284" actId="165"/>
          <ac:inkMkLst>
            <pc:docMk/>
            <pc:sldMk cId="1092081810" sldId="288"/>
            <ac:inkMk id="684" creationId="{6BF0D1F5-0C65-41C0-87F5-FD741FD9405B}"/>
          </ac:inkMkLst>
        </pc:inkChg>
        <pc:inkChg chg="mod">
          <ac:chgData name="Cem Gülsan" userId="82ae7471b9d3e5b4" providerId="LiveId" clId="{F9F59E54-D7B0-4755-964B-9C426F75D99B}" dt="2021-07-07T21:17:50.099" v="1284" actId="165"/>
          <ac:inkMkLst>
            <pc:docMk/>
            <pc:sldMk cId="1092081810" sldId="288"/>
            <ac:inkMk id="685" creationId="{A84AD97F-DC40-4F04-A256-FDE38F351E52}"/>
          </ac:inkMkLst>
        </pc:inkChg>
        <pc:inkChg chg="mod">
          <ac:chgData name="Cem Gülsan" userId="82ae7471b9d3e5b4" providerId="LiveId" clId="{F9F59E54-D7B0-4755-964B-9C426F75D99B}" dt="2021-07-07T21:17:50.099" v="1284" actId="165"/>
          <ac:inkMkLst>
            <pc:docMk/>
            <pc:sldMk cId="1092081810" sldId="288"/>
            <ac:inkMk id="686" creationId="{ECAB4F69-DB61-4E3C-A0B0-AA83FE1F5113}"/>
          </ac:inkMkLst>
        </pc:inkChg>
        <pc:inkChg chg="mod">
          <ac:chgData name="Cem Gülsan" userId="82ae7471b9d3e5b4" providerId="LiveId" clId="{F9F59E54-D7B0-4755-964B-9C426F75D99B}" dt="2021-07-07T21:17:50.099" v="1284" actId="165"/>
          <ac:inkMkLst>
            <pc:docMk/>
            <pc:sldMk cId="1092081810" sldId="288"/>
            <ac:inkMk id="687" creationId="{819006DD-B7C2-44DF-BCFC-C247102F4C8E}"/>
          </ac:inkMkLst>
        </pc:inkChg>
        <pc:inkChg chg="mod">
          <ac:chgData name="Cem Gülsan" userId="82ae7471b9d3e5b4" providerId="LiveId" clId="{F9F59E54-D7B0-4755-964B-9C426F75D99B}" dt="2021-07-07T21:17:50.099" v="1284" actId="165"/>
          <ac:inkMkLst>
            <pc:docMk/>
            <pc:sldMk cId="1092081810" sldId="288"/>
            <ac:inkMk id="688" creationId="{7B61FF71-F0CA-4851-8C37-9F90A1962331}"/>
          </ac:inkMkLst>
        </pc:inkChg>
        <pc:inkChg chg="mod">
          <ac:chgData name="Cem Gülsan" userId="82ae7471b9d3e5b4" providerId="LiveId" clId="{F9F59E54-D7B0-4755-964B-9C426F75D99B}" dt="2021-07-07T21:17:50.099" v="1284" actId="165"/>
          <ac:inkMkLst>
            <pc:docMk/>
            <pc:sldMk cId="1092081810" sldId="288"/>
            <ac:inkMk id="689" creationId="{711FE0D2-486F-45FF-A67D-24C6DD74229C}"/>
          </ac:inkMkLst>
        </pc:inkChg>
        <pc:inkChg chg="mod">
          <ac:chgData name="Cem Gülsan" userId="82ae7471b9d3e5b4" providerId="LiveId" clId="{F9F59E54-D7B0-4755-964B-9C426F75D99B}" dt="2021-07-07T21:17:50.099" v="1284" actId="165"/>
          <ac:inkMkLst>
            <pc:docMk/>
            <pc:sldMk cId="1092081810" sldId="288"/>
            <ac:inkMk id="690" creationId="{329D2F98-8CE2-4FBE-B4D7-B9A7B93B249F}"/>
          </ac:inkMkLst>
        </pc:inkChg>
        <pc:inkChg chg="mod">
          <ac:chgData name="Cem Gülsan" userId="82ae7471b9d3e5b4" providerId="LiveId" clId="{F9F59E54-D7B0-4755-964B-9C426F75D99B}" dt="2021-07-07T21:17:50.099" v="1284" actId="165"/>
          <ac:inkMkLst>
            <pc:docMk/>
            <pc:sldMk cId="1092081810" sldId="288"/>
            <ac:inkMk id="691" creationId="{422A9716-4E77-4C33-B842-0E523C9FCC5B}"/>
          </ac:inkMkLst>
        </pc:inkChg>
        <pc:inkChg chg="mod">
          <ac:chgData name="Cem Gülsan" userId="82ae7471b9d3e5b4" providerId="LiveId" clId="{F9F59E54-D7B0-4755-964B-9C426F75D99B}" dt="2021-07-07T21:17:50.099" v="1284" actId="165"/>
          <ac:inkMkLst>
            <pc:docMk/>
            <pc:sldMk cId="1092081810" sldId="288"/>
            <ac:inkMk id="692" creationId="{D7CF42B0-5A9B-4A82-AB40-B78D387EF4E3}"/>
          </ac:inkMkLst>
        </pc:inkChg>
        <pc:inkChg chg="mod">
          <ac:chgData name="Cem Gülsan" userId="82ae7471b9d3e5b4" providerId="LiveId" clId="{F9F59E54-D7B0-4755-964B-9C426F75D99B}" dt="2021-07-07T21:17:50.099" v="1284" actId="165"/>
          <ac:inkMkLst>
            <pc:docMk/>
            <pc:sldMk cId="1092081810" sldId="288"/>
            <ac:inkMk id="693" creationId="{D66EFD3B-7E7E-4ECA-A665-CA1B80E7284D}"/>
          </ac:inkMkLst>
        </pc:inkChg>
        <pc:inkChg chg="mod">
          <ac:chgData name="Cem Gülsan" userId="82ae7471b9d3e5b4" providerId="LiveId" clId="{F9F59E54-D7B0-4755-964B-9C426F75D99B}" dt="2021-07-07T21:17:50.099" v="1284" actId="165"/>
          <ac:inkMkLst>
            <pc:docMk/>
            <pc:sldMk cId="1092081810" sldId="288"/>
            <ac:inkMk id="694" creationId="{B4D259C7-0D4A-48E9-ADBA-EA6AC99CD944}"/>
          </ac:inkMkLst>
        </pc:inkChg>
        <pc:inkChg chg="mod">
          <ac:chgData name="Cem Gülsan" userId="82ae7471b9d3e5b4" providerId="LiveId" clId="{F9F59E54-D7B0-4755-964B-9C426F75D99B}" dt="2021-07-07T21:17:50.099" v="1284" actId="165"/>
          <ac:inkMkLst>
            <pc:docMk/>
            <pc:sldMk cId="1092081810" sldId="288"/>
            <ac:inkMk id="695" creationId="{256AE9A8-6017-4224-BC39-13C722254C44}"/>
          </ac:inkMkLst>
        </pc:inkChg>
        <pc:inkChg chg="mod">
          <ac:chgData name="Cem Gülsan" userId="82ae7471b9d3e5b4" providerId="LiveId" clId="{F9F59E54-D7B0-4755-964B-9C426F75D99B}" dt="2021-07-07T21:17:50.099" v="1284" actId="165"/>
          <ac:inkMkLst>
            <pc:docMk/>
            <pc:sldMk cId="1092081810" sldId="288"/>
            <ac:inkMk id="696" creationId="{1D6B47C1-F925-434C-A4AE-230C747EA64D}"/>
          </ac:inkMkLst>
        </pc:inkChg>
        <pc:inkChg chg="mod">
          <ac:chgData name="Cem Gülsan" userId="82ae7471b9d3e5b4" providerId="LiveId" clId="{F9F59E54-D7B0-4755-964B-9C426F75D99B}" dt="2021-07-07T21:17:50.099" v="1284" actId="165"/>
          <ac:inkMkLst>
            <pc:docMk/>
            <pc:sldMk cId="1092081810" sldId="288"/>
            <ac:inkMk id="697" creationId="{2BD40C1D-991E-4420-86F2-1B33F7A0CC91}"/>
          </ac:inkMkLst>
        </pc:inkChg>
        <pc:inkChg chg="mod">
          <ac:chgData name="Cem Gülsan" userId="82ae7471b9d3e5b4" providerId="LiveId" clId="{F9F59E54-D7B0-4755-964B-9C426F75D99B}" dt="2021-07-07T21:17:50.099" v="1284" actId="165"/>
          <ac:inkMkLst>
            <pc:docMk/>
            <pc:sldMk cId="1092081810" sldId="288"/>
            <ac:inkMk id="698" creationId="{7EBDBAB5-511C-4644-99BA-DADE4ED10241}"/>
          </ac:inkMkLst>
        </pc:inkChg>
        <pc:inkChg chg="mod">
          <ac:chgData name="Cem Gülsan" userId="82ae7471b9d3e5b4" providerId="LiveId" clId="{F9F59E54-D7B0-4755-964B-9C426F75D99B}" dt="2021-07-07T21:17:50.099" v="1284" actId="165"/>
          <ac:inkMkLst>
            <pc:docMk/>
            <pc:sldMk cId="1092081810" sldId="288"/>
            <ac:inkMk id="699" creationId="{22D8D975-7704-4CE6-8BD9-277751676166}"/>
          </ac:inkMkLst>
        </pc:inkChg>
      </pc:sldChg>
      <pc:sldChg chg="addSp delSp modSp new mod">
        <pc:chgData name="Cem Gülsan" userId="82ae7471b9d3e5b4" providerId="LiveId" clId="{F9F59E54-D7B0-4755-964B-9C426F75D99B}" dt="2021-07-07T20:58:55.943" v="1283" actId="1076"/>
        <pc:sldMkLst>
          <pc:docMk/>
          <pc:sldMk cId="2933959758" sldId="289"/>
        </pc:sldMkLst>
        <pc:spChg chg="del">
          <ac:chgData name="Cem Gülsan" userId="82ae7471b9d3e5b4" providerId="LiveId" clId="{F9F59E54-D7B0-4755-964B-9C426F75D99B}" dt="2021-07-07T20:37:25.942" v="871" actId="478"/>
          <ac:spMkLst>
            <pc:docMk/>
            <pc:sldMk cId="2933959758" sldId="289"/>
            <ac:spMk id="2" creationId="{6505702F-C0BA-4881-81E1-98CE7FB3749A}"/>
          </ac:spMkLst>
        </pc:spChg>
        <pc:spChg chg="del">
          <ac:chgData name="Cem Gülsan" userId="82ae7471b9d3e5b4" providerId="LiveId" clId="{F9F59E54-D7B0-4755-964B-9C426F75D99B}" dt="2021-07-07T20:37:27.197" v="872" actId="478"/>
          <ac:spMkLst>
            <pc:docMk/>
            <pc:sldMk cId="2933959758" sldId="289"/>
            <ac:spMk id="3" creationId="{9ECE6281-AB2D-4560-846A-FC28B7BB9D2C}"/>
          </ac:spMkLst>
        </pc:spChg>
        <pc:spChg chg="add del">
          <ac:chgData name="Cem Gülsan" userId="82ae7471b9d3e5b4" providerId="LiveId" clId="{F9F59E54-D7B0-4755-964B-9C426F75D99B}" dt="2021-07-07T20:48:16.529" v="1115" actId="34122"/>
          <ac:spMkLst>
            <pc:docMk/>
            <pc:sldMk cId="2933959758" sldId="289"/>
            <ac:spMk id="143" creationId="{AD2424B3-474D-490E-A63D-ED4A7DA9CA47}"/>
          </ac:spMkLst>
        </pc:spChg>
        <pc:spChg chg="add del">
          <ac:chgData name="Cem Gülsan" userId="82ae7471b9d3e5b4" providerId="LiveId" clId="{F9F59E54-D7B0-4755-964B-9C426F75D99B}" dt="2021-07-07T20:48:16.529" v="1115" actId="34122"/>
          <ac:spMkLst>
            <pc:docMk/>
            <pc:sldMk cId="2933959758" sldId="289"/>
            <ac:spMk id="151" creationId="{B7D98058-A08A-4D7E-B046-4C291BC5E59F}"/>
          </ac:spMkLst>
        </pc:spChg>
        <pc:spChg chg="add del">
          <ac:chgData name="Cem Gülsan" userId="82ae7471b9d3e5b4" providerId="LiveId" clId="{F9F59E54-D7B0-4755-964B-9C426F75D99B}" dt="2021-07-07T20:48:16.529" v="1115" actId="34122"/>
          <ac:spMkLst>
            <pc:docMk/>
            <pc:sldMk cId="2933959758" sldId="289"/>
            <ac:spMk id="157" creationId="{803D1F6F-6898-40B8-84EF-1F32B8974628}"/>
          </ac:spMkLst>
        </pc:spChg>
        <pc:spChg chg="add del">
          <ac:chgData name="Cem Gülsan" userId="82ae7471b9d3e5b4" providerId="LiveId" clId="{F9F59E54-D7B0-4755-964B-9C426F75D99B}" dt="2021-07-07T20:57:54.485" v="1261" actId="22"/>
          <ac:spMkLst>
            <pc:docMk/>
            <pc:sldMk cId="2933959758" sldId="289"/>
            <ac:spMk id="371" creationId="{F3AAB649-0410-4D89-8200-AEADECCA8387}"/>
          </ac:spMkLst>
        </pc:spChg>
        <pc:grpChg chg="del mod">
          <ac:chgData name="Cem Gülsan" userId="82ae7471b9d3e5b4" providerId="LiveId" clId="{F9F59E54-D7B0-4755-964B-9C426F75D99B}" dt="2021-07-07T20:41:46.921" v="960" actId="478"/>
          <ac:grpSpMkLst>
            <pc:docMk/>
            <pc:sldMk cId="2933959758" sldId="289"/>
            <ac:grpSpMk id="9" creationId="{16C7B5CC-5153-441C-A390-26A743105FDD}"/>
          </ac:grpSpMkLst>
        </pc:grpChg>
        <pc:grpChg chg="add del mod">
          <ac:chgData name="Cem Gülsan" userId="82ae7471b9d3e5b4" providerId="LiveId" clId="{F9F59E54-D7B0-4755-964B-9C426F75D99B}" dt="2021-07-07T20:38:18.071" v="892"/>
          <ac:grpSpMkLst>
            <pc:docMk/>
            <pc:sldMk cId="2933959758" sldId="289"/>
            <ac:grpSpMk id="14" creationId="{1548AC81-0BB6-4B3C-AC5B-5329416E0349}"/>
          </ac:grpSpMkLst>
        </pc:grpChg>
        <pc:grpChg chg="add del mod">
          <ac:chgData name="Cem Gülsan" userId="82ae7471b9d3e5b4" providerId="LiveId" clId="{F9F59E54-D7B0-4755-964B-9C426F75D99B}" dt="2021-07-07T20:49:02.529" v="1162"/>
          <ac:grpSpMkLst>
            <pc:docMk/>
            <pc:sldMk cId="2933959758" sldId="289"/>
            <ac:grpSpMk id="17" creationId="{F7531AD9-BC68-4999-855B-24CBA6D4833E}"/>
          </ac:grpSpMkLst>
        </pc:grpChg>
        <pc:grpChg chg="mod">
          <ac:chgData name="Cem Gülsan" userId="82ae7471b9d3e5b4" providerId="LiveId" clId="{F9F59E54-D7B0-4755-964B-9C426F75D99B}" dt="2021-07-07T20:38:24.130" v="899"/>
          <ac:grpSpMkLst>
            <pc:docMk/>
            <pc:sldMk cId="2933959758" sldId="289"/>
            <ac:grpSpMk id="21" creationId="{E4B5DD65-80C9-46AA-8816-EE87D976C53D}"/>
          </ac:grpSpMkLst>
        </pc:grpChg>
        <pc:grpChg chg="mod">
          <ac:chgData name="Cem Gülsan" userId="82ae7471b9d3e5b4" providerId="LiveId" clId="{F9F59E54-D7B0-4755-964B-9C426F75D99B}" dt="2021-07-07T20:38:36.382" v="907"/>
          <ac:grpSpMkLst>
            <pc:docMk/>
            <pc:sldMk cId="2933959758" sldId="289"/>
            <ac:grpSpMk id="26" creationId="{C9E2D00B-C0A4-43F0-B27C-E3D57336C745}"/>
          </ac:grpSpMkLst>
        </pc:grpChg>
        <pc:grpChg chg="add mod">
          <ac:chgData name="Cem Gülsan" userId="82ae7471b9d3e5b4" providerId="LiveId" clId="{F9F59E54-D7B0-4755-964B-9C426F75D99B}" dt="2021-07-07T20:42:20.110" v="970" actId="1076"/>
          <ac:grpSpMkLst>
            <pc:docMk/>
            <pc:sldMk cId="2933959758" sldId="289"/>
            <ac:grpSpMk id="34" creationId="{6EBD1C11-A53D-4EB9-9176-57085DE2FD99}"/>
          </ac:grpSpMkLst>
        </pc:grpChg>
        <pc:grpChg chg="add mod">
          <ac:chgData name="Cem Gülsan" userId="82ae7471b9d3e5b4" providerId="LiveId" clId="{F9F59E54-D7B0-4755-964B-9C426F75D99B}" dt="2021-07-07T20:42:20.110" v="970" actId="1076"/>
          <ac:grpSpMkLst>
            <pc:docMk/>
            <pc:sldMk cId="2933959758" sldId="289"/>
            <ac:grpSpMk id="35" creationId="{58F9D833-A07B-4665-8A1D-D438AEAA6134}"/>
          </ac:grpSpMkLst>
        </pc:grpChg>
        <pc:grpChg chg="add mod">
          <ac:chgData name="Cem Gülsan" userId="82ae7471b9d3e5b4" providerId="LiveId" clId="{F9F59E54-D7B0-4755-964B-9C426F75D99B}" dt="2021-07-07T20:42:20.110" v="970" actId="1076"/>
          <ac:grpSpMkLst>
            <pc:docMk/>
            <pc:sldMk cId="2933959758" sldId="289"/>
            <ac:grpSpMk id="44" creationId="{F2A73DBF-8802-49A9-9E37-7D7543405281}"/>
          </ac:grpSpMkLst>
        </pc:grpChg>
        <pc:grpChg chg="mod">
          <ac:chgData name="Cem Gülsan" userId="82ae7471b9d3e5b4" providerId="LiveId" clId="{F9F59E54-D7B0-4755-964B-9C426F75D99B}" dt="2021-07-07T20:42:20.110" v="970" actId="1076"/>
          <ac:grpSpMkLst>
            <pc:docMk/>
            <pc:sldMk cId="2933959758" sldId="289"/>
            <ac:grpSpMk id="56" creationId="{C5991FDA-8A76-402D-9913-9225C478013B}"/>
          </ac:grpSpMkLst>
        </pc:grpChg>
        <pc:grpChg chg="del mod">
          <ac:chgData name="Cem Gülsan" userId="82ae7471b9d3e5b4" providerId="LiveId" clId="{F9F59E54-D7B0-4755-964B-9C426F75D99B}" dt="2021-07-07T20:40:34.315" v="942"/>
          <ac:grpSpMkLst>
            <pc:docMk/>
            <pc:sldMk cId="2933959758" sldId="289"/>
            <ac:grpSpMk id="59" creationId="{459D6B23-6E8B-4DE5-9326-23E9B4BF38A6}"/>
          </ac:grpSpMkLst>
        </pc:grpChg>
        <pc:grpChg chg="mod">
          <ac:chgData name="Cem Gülsan" userId="82ae7471b9d3e5b4" providerId="LiveId" clId="{F9F59E54-D7B0-4755-964B-9C426F75D99B}" dt="2021-07-07T20:42:20.110" v="970" actId="1076"/>
          <ac:grpSpMkLst>
            <pc:docMk/>
            <pc:sldMk cId="2933959758" sldId="289"/>
            <ac:grpSpMk id="63" creationId="{C29A6327-B646-4565-9CDC-7BBDFE3ACDBA}"/>
          </ac:grpSpMkLst>
        </pc:grpChg>
        <pc:grpChg chg="del mod">
          <ac:chgData name="Cem Gülsan" userId="82ae7471b9d3e5b4" providerId="LiveId" clId="{F9F59E54-D7B0-4755-964B-9C426F75D99B}" dt="2021-07-07T20:48:54.379" v="1153"/>
          <ac:grpSpMkLst>
            <pc:docMk/>
            <pc:sldMk cId="2933959758" sldId="289"/>
            <ac:grpSpMk id="67" creationId="{6E3E16DB-F348-4B9F-AAAC-4EDACF851D47}"/>
          </ac:grpSpMkLst>
        </pc:grpChg>
        <pc:grpChg chg="del mod">
          <ac:chgData name="Cem Gülsan" userId="82ae7471b9d3e5b4" providerId="LiveId" clId="{F9F59E54-D7B0-4755-964B-9C426F75D99B}" dt="2021-07-07T20:42:05.154" v="969"/>
          <ac:grpSpMkLst>
            <pc:docMk/>
            <pc:sldMk cId="2933959758" sldId="289"/>
            <ac:grpSpMk id="74" creationId="{94E1571F-006D-4763-9A72-0A4DE83D1513}"/>
          </ac:grpSpMkLst>
        </pc:grpChg>
        <pc:grpChg chg="del mod">
          <ac:chgData name="Cem Gülsan" userId="82ae7471b9d3e5b4" providerId="LiveId" clId="{F9F59E54-D7B0-4755-964B-9C426F75D99B}" dt="2021-07-07T20:42:28.883" v="972" actId="478"/>
          <ac:grpSpMkLst>
            <pc:docMk/>
            <pc:sldMk cId="2933959758" sldId="289"/>
            <ac:grpSpMk id="80" creationId="{F6889EAC-9EEF-4720-B16B-685216E62F14}"/>
          </ac:grpSpMkLst>
        </pc:grpChg>
        <pc:grpChg chg="add del mod">
          <ac:chgData name="Cem Gülsan" userId="82ae7471b9d3e5b4" providerId="LiveId" clId="{F9F59E54-D7B0-4755-964B-9C426F75D99B}" dt="2021-07-07T20:43:01.157" v="983" actId="478"/>
          <ac:grpSpMkLst>
            <pc:docMk/>
            <pc:sldMk cId="2933959758" sldId="289"/>
            <ac:grpSpMk id="81" creationId="{8282FC8C-B09C-4029-B78F-2E00C87A58B3}"/>
          </ac:grpSpMkLst>
        </pc:grpChg>
        <pc:grpChg chg="add mod">
          <ac:chgData name="Cem Gülsan" userId="82ae7471b9d3e5b4" providerId="LiveId" clId="{F9F59E54-D7B0-4755-964B-9C426F75D99B}" dt="2021-07-07T20:42:23.491" v="971" actId="571"/>
          <ac:grpSpMkLst>
            <pc:docMk/>
            <pc:sldMk cId="2933959758" sldId="289"/>
            <ac:grpSpMk id="88" creationId="{F96DD18F-61C0-4DD6-9C29-473542B6D4CB}"/>
          </ac:grpSpMkLst>
        </pc:grpChg>
        <pc:grpChg chg="add mod">
          <ac:chgData name="Cem Gülsan" userId="82ae7471b9d3e5b4" providerId="LiveId" clId="{F9F59E54-D7B0-4755-964B-9C426F75D99B}" dt="2021-07-07T20:42:23.491" v="971" actId="571"/>
          <ac:grpSpMkLst>
            <pc:docMk/>
            <pc:sldMk cId="2933959758" sldId="289"/>
            <ac:grpSpMk id="97" creationId="{51FE4DEF-EF8C-45DE-B528-8AB95B125680}"/>
          </ac:grpSpMkLst>
        </pc:grpChg>
        <pc:grpChg chg="add mod">
          <ac:chgData name="Cem Gülsan" userId="82ae7471b9d3e5b4" providerId="LiveId" clId="{F9F59E54-D7B0-4755-964B-9C426F75D99B}" dt="2021-07-07T20:42:23.491" v="971" actId="571"/>
          <ac:grpSpMkLst>
            <pc:docMk/>
            <pc:sldMk cId="2933959758" sldId="289"/>
            <ac:grpSpMk id="106" creationId="{3D92E01F-73A4-46EC-B6AE-FAFBAB970D3A}"/>
          </ac:grpSpMkLst>
        </pc:grpChg>
        <pc:grpChg chg="add del mod">
          <ac:chgData name="Cem Gülsan" userId="82ae7471b9d3e5b4" providerId="LiveId" clId="{F9F59E54-D7B0-4755-964B-9C426F75D99B}" dt="2021-07-07T20:43:01.157" v="983" actId="478"/>
          <ac:grpSpMkLst>
            <pc:docMk/>
            <pc:sldMk cId="2933959758" sldId="289"/>
            <ac:grpSpMk id="115" creationId="{5F956FAA-6F32-4A05-995A-C4DCC4DEB454}"/>
          </ac:grpSpMkLst>
        </pc:grpChg>
        <pc:grpChg chg="add del mod">
          <ac:chgData name="Cem Gülsan" userId="82ae7471b9d3e5b4" providerId="LiveId" clId="{F9F59E54-D7B0-4755-964B-9C426F75D99B}" dt="2021-07-07T20:43:01.157" v="983" actId="478"/>
          <ac:grpSpMkLst>
            <pc:docMk/>
            <pc:sldMk cId="2933959758" sldId="289"/>
            <ac:grpSpMk id="119" creationId="{584C91EF-78CD-48D6-BF51-238C5DB23701}"/>
          </ac:grpSpMkLst>
        </pc:grpChg>
        <pc:grpChg chg="add del mod">
          <ac:chgData name="Cem Gülsan" userId="82ae7471b9d3e5b4" providerId="LiveId" clId="{F9F59E54-D7B0-4755-964B-9C426F75D99B}" dt="2021-07-07T20:43:01.157" v="983" actId="478"/>
          <ac:grpSpMkLst>
            <pc:docMk/>
            <pc:sldMk cId="2933959758" sldId="289"/>
            <ac:grpSpMk id="125" creationId="{436F8D39-3A91-4164-AC7C-6243A43ECA3E}"/>
          </ac:grpSpMkLst>
        </pc:grpChg>
        <pc:grpChg chg="add del mod">
          <ac:chgData name="Cem Gülsan" userId="82ae7471b9d3e5b4" providerId="LiveId" clId="{F9F59E54-D7B0-4755-964B-9C426F75D99B}" dt="2021-07-07T20:48:16.529" v="1115" actId="34122"/>
          <ac:grpSpMkLst>
            <pc:docMk/>
            <pc:sldMk cId="2933959758" sldId="289"/>
            <ac:grpSpMk id="138" creationId="{625C52DD-C622-4BB6-8270-0B7DD25296D3}"/>
          </ac:grpSpMkLst>
        </pc:grpChg>
        <pc:grpChg chg="del mod">
          <ac:chgData name="Cem Gülsan" userId="82ae7471b9d3e5b4" providerId="LiveId" clId="{F9F59E54-D7B0-4755-964B-9C426F75D99B}" dt="2021-07-07T20:45:40.508" v="1063" actId="478"/>
          <ac:grpSpMkLst>
            <pc:docMk/>
            <pc:sldMk cId="2933959758" sldId="289"/>
            <ac:grpSpMk id="147" creationId="{A7C30F4F-8A9E-472A-8902-2F351AF9B908}"/>
          </ac:grpSpMkLst>
        </pc:grpChg>
        <pc:grpChg chg="del mod">
          <ac:chgData name="Cem Gülsan" userId="82ae7471b9d3e5b4" providerId="LiveId" clId="{F9F59E54-D7B0-4755-964B-9C426F75D99B}" dt="2021-07-07T20:45:41.275" v="1064" actId="478"/>
          <ac:grpSpMkLst>
            <pc:docMk/>
            <pc:sldMk cId="2933959758" sldId="289"/>
            <ac:grpSpMk id="148" creationId="{D4A951DE-6076-41A5-A15B-95E5B56A5804}"/>
          </ac:grpSpMkLst>
        </pc:grpChg>
        <pc:grpChg chg="del mod">
          <ac:chgData name="Cem Gülsan" userId="82ae7471b9d3e5b4" providerId="LiveId" clId="{F9F59E54-D7B0-4755-964B-9C426F75D99B}" dt="2021-07-07T20:46:15.643" v="1084"/>
          <ac:grpSpMkLst>
            <pc:docMk/>
            <pc:sldMk cId="2933959758" sldId="289"/>
            <ac:grpSpMk id="151" creationId="{9F029667-EBC6-4FA9-9987-DDE12E0EE0F6}"/>
          </ac:grpSpMkLst>
        </pc:grpChg>
        <pc:grpChg chg="del mod">
          <ac:chgData name="Cem Gülsan" userId="82ae7471b9d3e5b4" providerId="LiveId" clId="{F9F59E54-D7B0-4755-964B-9C426F75D99B}" dt="2021-07-07T20:45:16.324" v="1055" actId="478"/>
          <ac:grpSpMkLst>
            <pc:docMk/>
            <pc:sldMk cId="2933959758" sldId="289"/>
            <ac:grpSpMk id="158" creationId="{E0CB9ADA-D1C1-4055-852A-FD43324BCF3E}"/>
          </ac:grpSpMkLst>
        </pc:grpChg>
        <pc:grpChg chg="mod">
          <ac:chgData name="Cem Gülsan" userId="82ae7471b9d3e5b4" providerId="LiveId" clId="{F9F59E54-D7B0-4755-964B-9C426F75D99B}" dt="2021-07-07T20:44:00.589" v="1020"/>
          <ac:grpSpMkLst>
            <pc:docMk/>
            <pc:sldMk cId="2933959758" sldId="289"/>
            <ac:grpSpMk id="161" creationId="{FE412DDF-CF0A-42EF-9E76-396C6EEC9C8D}"/>
          </ac:grpSpMkLst>
        </pc:grpChg>
        <pc:grpChg chg="mod">
          <ac:chgData name="Cem Gülsan" userId="82ae7471b9d3e5b4" providerId="LiveId" clId="{F9F59E54-D7B0-4755-964B-9C426F75D99B}" dt="2021-07-07T20:44:19.218" v="1031"/>
          <ac:grpSpMkLst>
            <pc:docMk/>
            <pc:sldMk cId="2933959758" sldId="289"/>
            <ac:grpSpMk id="169" creationId="{B779E11F-2BC2-4956-AC1D-1F0613B21B5C}"/>
          </ac:grpSpMkLst>
        </pc:grpChg>
        <pc:grpChg chg="del mod">
          <ac:chgData name="Cem Gülsan" userId="82ae7471b9d3e5b4" providerId="LiveId" clId="{F9F59E54-D7B0-4755-964B-9C426F75D99B}" dt="2021-07-07T20:56:26.313" v="1228" actId="478"/>
          <ac:grpSpMkLst>
            <pc:docMk/>
            <pc:sldMk cId="2933959758" sldId="289"/>
            <ac:grpSpMk id="173" creationId="{1592DC65-18B6-4B91-9257-A757E27394BD}"/>
          </ac:grpSpMkLst>
        </pc:grpChg>
        <pc:grpChg chg="mod">
          <ac:chgData name="Cem Gülsan" userId="82ae7471b9d3e5b4" providerId="LiveId" clId="{F9F59E54-D7B0-4755-964B-9C426F75D99B}" dt="2021-07-07T20:46:58.239" v="1087" actId="14100"/>
          <ac:grpSpMkLst>
            <pc:docMk/>
            <pc:sldMk cId="2933959758" sldId="289"/>
            <ac:grpSpMk id="177" creationId="{D9DE5865-A6E7-4AC2-B98E-449D46D4D991}"/>
          </ac:grpSpMkLst>
        </pc:grpChg>
        <pc:grpChg chg="add del mod">
          <ac:chgData name="Cem Gülsan" userId="82ae7471b9d3e5b4" providerId="LiveId" clId="{F9F59E54-D7B0-4755-964B-9C426F75D99B}" dt="2021-07-07T20:45:14.949" v="1054" actId="478"/>
          <ac:grpSpMkLst>
            <pc:docMk/>
            <pc:sldMk cId="2933959758" sldId="289"/>
            <ac:grpSpMk id="178" creationId="{9A377690-5A02-4A43-A0C8-F695688BEC8F}"/>
          </ac:grpSpMkLst>
        </pc:grpChg>
        <pc:grpChg chg="add del mod">
          <ac:chgData name="Cem Gülsan" userId="82ae7471b9d3e5b4" providerId="LiveId" clId="{F9F59E54-D7B0-4755-964B-9C426F75D99B}" dt="2021-07-07T20:44:56.650" v="1049" actId="478"/>
          <ac:grpSpMkLst>
            <pc:docMk/>
            <pc:sldMk cId="2933959758" sldId="289"/>
            <ac:grpSpMk id="182" creationId="{AB5558D6-2BD8-4F03-97C7-AAEC7B17D3E9}"/>
          </ac:grpSpMkLst>
        </pc:grpChg>
        <pc:grpChg chg="add mod">
          <ac:chgData name="Cem Gülsan" userId="82ae7471b9d3e5b4" providerId="LiveId" clId="{F9F59E54-D7B0-4755-964B-9C426F75D99B}" dt="2021-07-07T20:45:25.383" v="1059" actId="164"/>
          <ac:grpSpMkLst>
            <pc:docMk/>
            <pc:sldMk cId="2933959758" sldId="289"/>
            <ac:grpSpMk id="187" creationId="{73B897A2-1DC1-45D3-BDD3-0F611C16982C}"/>
          </ac:grpSpMkLst>
        </pc:grpChg>
        <pc:grpChg chg="add del mod">
          <ac:chgData name="Cem Gülsan" userId="82ae7471b9d3e5b4" providerId="LiveId" clId="{F9F59E54-D7B0-4755-964B-9C426F75D99B}" dt="2021-07-07T20:56:28.449" v="1229" actId="478"/>
          <ac:grpSpMkLst>
            <pc:docMk/>
            <pc:sldMk cId="2933959758" sldId="289"/>
            <ac:grpSpMk id="191" creationId="{48AF0E1F-1113-42A8-AA9C-7398B76042EC}"/>
          </ac:grpSpMkLst>
        </pc:grpChg>
        <pc:grpChg chg="add del mod">
          <ac:chgData name="Cem Gülsan" userId="82ae7471b9d3e5b4" providerId="LiveId" clId="{F9F59E54-D7B0-4755-964B-9C426F75D99B}" dt="2021-07-07T20:56:36.031" v="1231" actId="478"/>
          <ac:grpSpMkLst>
            <pc:docMk/>
            <pc:sldMk cId="2933959758" sldId="289"/>
            <ac:grpSpMk id="192" creationId="{A24FFF7F-68B9-406A-A68F-7D075B6A0DC0}"/>
          </ac:grpSpMkLst>
        </pc:grpChg>
        <pc:grpChg chg="mod">
          <ac:chgData name="Cem Gülsan" userId="82ae7471b9d3e5b4" providerId="LiveId" clId="{F9F59E54-D7B0-4755-964B-9C426F75D99B}" dt="2021-07-07T20:45:34.289" v="1061" actId="571"/>
          <ac:grpSpMkLst>
            <pc:docMk/>
            <pc:sldMk cId="2933959758" sldId="289"/>
            <ac:grpSpMk id="194" creationId="{949D3617-6CC7-48E4-8AB5-A531DD84A4FF}"/>
          </ac:grpSpMkLst>
        </pc:grpChg>
        <pc:grpChg chg="add del mod">
          <ac:chgData name="Cem Gülsan" userId="82ae7471b9d3e5b4" providerId="LiveId" clId="{F9F59E54-D7B0-4755-964B-9C426F75D99B}" dt="2021-07-07T20:56:37.972" v="1232" actId="478"/>
          <ac:grpSpMkLst>
            <pc:docMk/>
            <pc:sldMk cId="2933959758" sldId="289"/>
            <ac:grpSpMk id="198" creationId="{AF5AB17A-DD05-41E5-A39E-E636F29CD491}"/>
          </ac:grpSpMkLst>
        </pc:grpChg>
        <pc:grpChg chg="mod">
          <ac:chgData name="Cem Gülsan" userId="82ae7471b9d3e5b4" providerId="LiveId" clId="{F9F59E54-D7B0-4755-964B-9C426F75D99B}" dt="2021-07-07T20:45:46.735" v="1065" actId="571"/>
          <ac:grpSpMkLst>
            <pc:docMk/>
            <pc:sldMk cId="2933959758" sldId="289"/>
            <ac:grpSpMk id="200" creationId="{8880F63D-E90D-4F04-A27F-51CDC9691EEB}"/>
          </ac:grpSpMkLst>
        </pc:grpChg>
        <pc:grpChg chg="mod">
          <ac:chgData name="Cem Gülsan" userId="82ae7471b9d3e5b4" providerId="LiveId" clId="{F9F59E54-D7B0-4755-964B-9C426F75D99B}" dt="2021-07-07T20:46:01.190" v="1076"/>
          <ac:grpSpMkLst>
            <pc:docMk/>
            <pc:sldMk cId="2933959758" sldId="289"/>
            <ac:grpSpMk id="210" creationId="{BBB2C4C9-17A3-4EF7-A2F8-A007ABC59DA6}"/>
          </ac:grpSpMkLst>
        </pc:grpChg>
        <pc:grpChg chg="mod">
          <ac:chgData name="Cem Gülsan" userId="82ae7471b9d3e5b4" providerId="LiveId" clId="{F9F59E54-D7B0-4755-964B-9C426F75D99B}" dt="2021-07-07T20:46:01.190" v="1076"/>
          <ac:grpSpMkLst>
            <pc:docMk/>
            <pc:sldMk cId="2933959758" sldId="289"/>
            <ac:grpSpMk id="211" creationId="{3835D630-20B9-41FE-B03F-8024B42443D9}"/>
          </ac:grpSpMkLst>
        </pc:grpChg>
        <pc:grpChg chg="mod">
          <ac:chgData name="Cem Gülsan" userId="82ae7471b9d3e5b4" providerId="LiveId" clId="{F9F59E54-D7B0-4755-964B-9C426F75D99B}" dt="2021-07-07T20:58:55.943" v="1283" actId="1076"/>
          <ac:grpSpMkLst>
            <pc:docMk/>
            <pc:sldMk cId="2933959758" sldId="289"/>
            <ac:grpSpMk id="214" creationId="{35760D16-CE23-4759-9869-0D562252F036}"/>
          </ac:grpSpMkLst>
        </pc:grpChg>
        <pc:grpChg chg="mod">
          <ac:chgData name="Cem Gülsan" userId="82ae7471b9d3e5b4" providerId="LiveId" clId="{F9F59E54-D7B0-4755-964B-9C426F75D99B}" dt="2021-07-07T20:46:15.643" v="1084"/>
          <ac:grpSpMkLst>
            <pc:docMk/>
            <pc:sldMk cId="2933959758" sldId="289"/>
            <ac:grpSpMk id="218" creationId="{75C52E59-D8DB-4ECC-8A3A-ECD39ADDB6BE}"/>
          </ac:grpSpMkLst>
        </pc:grpChg>
        <pc:grpChg chg="add mod">
          <ac:chgData name="Cem Gülsan" userId="82ae7471b9d3e5b4" providerId="LiveId" clId="{F9F59E54-D7B0-4755-964B-9C426F75D99B}" dt="2021-07-07T20:47:00.224" v="1088" actId="571"/>
          <ac:grpSpMkLst>
            <pc:docMk/>
            <pc:sldMk cId="2933959758" sldId="289"/>
            <ac:grpSpMk id="219" creationId="{BF6249AC-2A41-46C6-94D0-703CC7A36897}"/>
          </ac:grpSpMkLst>
        </pc:grpChg>
        <pc:grpChg chg="add mod">
          <ac:chgData name="Cem Gülsan" userId="82ae7471b9d3e5b4" providerId="LiveId" clId="{F9F59E54-D7B0-4755-964B-9C426F75D99B}" dt="2021-07-07T20:47:31.390" v="1109" actId="571"/>
          <ac:grpSpMkLst>
            <pc:docMk/>
            <pc:sldMk cId="2933959758" sldId="289"/>
            <ac:grpSpMk id="223" creationId="{85D97B51-7DE0-4ED8-BFF3-C91F72F7B469}"/>
          </ac:grpSpMkLst>
        </pc:grpChg>
        <pc:grpChg chg="add del mod">
          <ac:chgData name="Cem Gülsan" userId="82ae7471b9d3e5b4" providerId="LiveId" clId="{F9F59E54-D7B0-4755-964B-9C426F75D99B}" dt="2021-07-07T20:47:22.420" v="1100"/>
          <ac:grpSpMkLst>
            <pc:docMk/>
            <pc:sldMk cId="2933959758" sldId="289"/>
            <ac:grpSpMk id="229" creationId="{1D2D8D72-5943-44EB-92FE-BEE49C466939}"/>
          </ac:grpSpMkLst>
        </pc:grpChg>
        <pc:grpChg chg="mod">
          <ac:chgData name="Cem Gülsan" userId="82ae7471b9d3e5b4" providerId="LiveId" clId="{F9F59E54-D7B0-4755-964B-9C426F75D99B}" dt="2021-07-07T20:47:21.607" v="1097"/>
          <ac:grpSpMkLst>
            <pc:docMk/>
            <pc:sldMk cId="2933959758" sldId="289"/>
            <ac:grpSpMk id="232" creationId="{F8273D4E-22E4-4695-AFE5-8F0B450CC339}"/>
          </ac:grpSpMkLst>
        </pc:grpChg>
        <pc:grpChg chg="mod">
          <ac:chgData name="Cem Gülsan" userId="82ae7471b9d3e5b4" providerId="LiveId" clId="{F9F59E54-D7B0-4755-964B-9C426F75D99B}" dt="2021-07-07T20:47:28.708" v="1106"/>
          <ac:grpSpMkLst>
            <pc:docMk/>
            <pc:sldMk cId="2933959758" sldId="289"/>
            <ac:grpSpMk id="235" creationId="{8D231A6A-50D9-4A74-B911-3664140168A1}"/>
          </ac:grpSpMkLst>
        </pc:grpChg>
        <pc:grpChg chg="mod">
          <ac:chgData name="Cem Gülsan" userId="82ae7471b9d3e5b4" providerId="LiveId" clId="{F9F59E54-D7B0-4755-964B-9C426F75D99B}" dt="2021-07-07T20:56:09.027" v="1211" actId="692"/>
          <ac:grpSpMkLst>
            <pc:docMk/>
            <pc:sldMk cId="2933959758" sldId="289"/>
            <ac:grpSpMk id="244" creationId="{CCADC315-FC35-463A-A931-FC4AD5C9EE3E}"/>
          </ac:grpSpMkLst>
        </pc:grpChg>
        <pc:grpChg chg="del mod">
          <ac:chgData name="Cem Gülsan" userId="82ae7471b9d3e5b4" providerId="LiveId" clId="{F9F59E54-D7B0-4755-964B-9C426F75D99B}" dt="2021-07-07T20:48:39.768" v="1136"/>
          <ac:grpSpMkLst>
            <pc:docMk/>
            <pc:sldMk cId="2933959758" sldId="289"/>
            <ac:grpSpMk id="249" creationId="{C91CA0AD-79C6-4C21-8F66-86A294F6FD3C}"/>
          </ac:grpSpMkLst>
        </pc:grpChg>
        <pc:grpChg chg="del mod">
          <ac:chgData name="Cem Gülsan" userId="82ae7471b9d3e5b4" providerId="LiveId" clId="{F9F59E54-D7B0-4755-964B-9C426F75D99B}" dt="2021-07-07T20:48:42.275" v="1140"/>
          <ac:grpSpMkLst>
            <pc:docMk/>
            <pc:sldMk cId="2933959758" sldId="289"/>
            <ac:grpSpMk id="257" creationId="{6F7C0336-DFF7-4470-8114-78D25BE7EE64}"/>
          </ac:grpSpMkLst>
        </pc:grpChg>
        <pc:grpChg chg="mod">
          <ac:chgData name="Cem Gülsan" userId="82ae7471b9d3e5b4" providerId="LiveId" clId="{F9F59E54-D7B0-4755-964B-9C426F75D99B}" dt="2021-07-07T20:56:13.611" v="1219" actId="692"/>
          <ac:grpSpMkLst>
            <pc:docMk/>
            <pc:sldMk cId="2933959758" sldId="289"/>
            <ac:grpSpMk id="258" creationId="{9033D6C1-617A-4B56-BA7C-428DC7A07EF3}"/>
          </ac:grpSpMkLst>
        </pc:grpChg>
        <pc:grpChg chg="mod">
          <ac:chgData name="Cem Gülsan" userId="82ae7471b9d3e5b4" providerId="LiveId" clId="{F9F59E54-D7B0-4755-964B-9C426F75D99B}" dt="2021-07-07T20:56:20.450" v="1227" actId="692"/>
          <ac:grpSpMkLst>
            <pc:docMk/>
            <pc:sldMk cId="2933959758" sldId="289"/>
            <ac:grpSpMk id="262" creationId="{97337CCE-F63F-4129-95F7-AEF379A3594B}"/>
          </ac:grpSpMkLst>
        </pc:grpChg>
        <pc:grpChg chg="mod">
          <ac:chgData name="Cem Gülsan" userId="82ae7471b9d3e5b4" providerId="LiveId" clId="{F9F59E54-D7B0-4755-964B-9C426F75D99B}" dt="2021-07-07T20:55:30.778" v="1177" actId="692"/>
          <ac:grpSpMkLst>
            <pc:docMk/>
            <pc:sldMk cId="2933959758" sldId="289"/>
            <ac:grpSpMk id="266" creationId="{57DD77C6-05CF-47E1-BD40-6EE9D5B1F5EA}"/>
          </ac:grpSpMkLst>
        </pc:grpChg>
        <pc:grpChg chg="mod">
          <ac:chgData name="Cem Gülsan" userId="82ae7471b9d3e5b4" providerId="LiveId" clId="{F9F59E54-D7B0-4755-964B-9C426F75D99B}" dt="2021-07-07T20:55:36.311" v="1185" actId="692"/>
          <ac:grpSpMkLst>
            <pc:docMk/>
            <pc:sldMk cId="2933959758" sldId="289"/>
            <ac:grpSpMk id="270" creationId="{BC0299E9-56C5-444A-8FDD-99646BB8197E}"/>
          </ac:grpSpMkLst>
        </pc:grpChg>
        <pc:grpChg chg="mod">
          <ac:chgData name="Cem Gülsan" userId="82ae7471b9d3e5b4" providerId="LiveId" clId="{F9F59E54-D7B0-4755-964B-9C426F75D99B}" dt="2021-07-07T20:48:54.379" v="1153"/>
          <ac:grpSpMkLst>
            <pc:docMk/>
            <pc:sldMk cId="2933959758" sldId="289"/>
            <ac:grpSpMk id="275" creationId="{205D5787-616A-43B1-A653-7D22E84AF91A}"/>
          </ac:grpSpMkLst>
        </pc:grpChg>
        <pc:grpChg chg="mod">
          <ac:chgData name="Cem Gülsan" userId="82ae7471b9d3e5b4" providerId="LiveId" clId="{F9F59E54-D7B0-4755-964B-9C426F75D99B}" dt="2021-07-07T20:49:00.100" v="1160"/>
          <ac:grpSpMkLst>
            <pc:docMk/>
            <pc:sldMk cId="2933959758" sldId="289"/>
            <ac:grpSpMk id="280" creationId="{91F3F6C4-A149-44F9-9A33-408F6F7AF8C3}"/>
          </ac:grpSpMkLst>
        </pc:grpChg>
        <pc:grpChg chg="del mod">
          <ac:chgData name="Cem Gülsan" userId="82ae7471b9d3e5b4" providerId="LiveId" clId="{F9F59E54-D7B0-4755-964B-9C426F75D99B}" dt="2021-07-07T20:49:04.871" v="1166"/>
          <ac:grpSpMkLst>
            <pc:docMk/>
            <pc:sldMk cId="2933959758" sldId="289"/>
            <ac:grpSpMk id="282" creationId="{186321E2-7860-47F0-85EE-583104B7C4F2}"/>
          </ac:grpSpMkLst>
        </pc:grpChg>
        <pc:grpChg chg="mod">
          <ac:chgData name="Cem Gülsan" userId="82ae7471b9d3e5b4" providerId="LiveId" clId="{F9F59E54-D7B0-4755-964B-9C426F75D99B}" dt="2021-07-07T20:49:04.871" v="1166"/>
          <ac:grpSpMkLst>
            <pc:docMk/>
            <pc:sldMk cId="2933959758" sldId="289"/>
            <ac:grpSpMk id="286" creationId="{D2768E4F-84CD-433F-8D1D-51BF0E2F09FB}"/>
          </ac:grpSpMkLst>
        </pc:grpChg>
        <pc:grpChg chg="mod">
          <ac:chgData name="Cem Gülsan" userId="82ae7471b9d3e5b4" providerId="LiveId" clId="{F9F59E54-D7B0-4755-964B-9C426F75D99B}" dt="2021-07-07T20:56:53.939" v="1237"/>
          <ac:grpSpMkLst>
            <pc:docMk/>
            <pc:sldMk cId="2933959758" sldId="289"/>
            <ac:grpSpMk id="355" creationId="{1CC3A7D8-40C1-461F-B4D9-1688DDBD3AB9}"/>
          </ac:grpSpMkLst>
        </pc:grpChg>
        <pc:grpChg chg="mod">
          <ac:chgData name="Cem Gülsan" userId="82ae7471b9d3e5b4" providerId="LiveId" clId="{F9F59E54-D7B0-4755-964B-9C426F75D99B}" dt="2021-07-07T20:57:26.614" v="1249"/>
          <ac:grpSpMkLst>
            <pc:docMk/>
            <pc:sldMk cId="2933959758" sldId="289"/>
            <ac:grpSpMk id="358" creationId="{F1FAA03E-EE94-422C-93E3-75B671566F5D}"/>
          </ac:grpSpMkLst>
        </pc:grpChg>
        <pc:grpChg chg="mod">
          <ac:chgData name="Cem Gülsan" userId="82ae7471b9d3e5b4" providerId="LiveId" clId="{F9F59E54-D7B0-4755-964B-9C426F75D99B}" dt="2021-07-07T20:57:06.376" v="1246"/>
          <ac:grpSpMkLst>
            <pc:docMk/>
            <pc:sldMk cId="2933959758" sldId="289"/>
            <ac:grpSpMk id="361" creationId="{B8A6CB72-32D1-488A-BC69-C9D1E7E4FEA4}"/>
          </ac:grpSpMkLst>
        </pc:grpChg>
        <pc:grpChg chg="mod">
          <ac:chgData name="Cem Gülsan" userId="82ae7471b9d3e5b4" providerId="LiveId" clId="{F9F59E54-D7B0-4755-964B-9C426F75D99B}" dt="2021-07-07T20:57:30.786" v="1255"/>
          <ac:grpSpMkLst>
            <pc:docMk/>
            <pc:sldMk cId="2933959758" sldId="289"/>
            <ac:grpSpMk id="364" creationId="{8F29A1D3-CCD4-4AF3-9983-793B9B080FC6}"/>
          </ac:grpSpMkLst>
        </pc:grpChg>
        <pc:grpChg chg="add del mod">
          <ac:chgData name="Cem Gülsan" userId="82ae7471b9d3e5b4" providerId="LiveId" clId="{F9F59E54-D7B0-4755-964B-9C426F75D99B}" dt="2021-07-07T20:58:22.089" v="1269" actId="165"/>
          <ac:grpSpMkLst>
            <pc:docMk/>
            <pc:sldMk cId="2933959758" sldId="289"/>
            <ac:grpSpMk id="366" creationId="{C03766A8-9560-4E3A-ABFB-E07034A20F0F}"/>
          </ac:grpSpMkLst>
        </pc:grpChg>
        <pc:grpChg chg="add del mod">
          <ac:chgData name="Cem Gülsan" userId="82ae7471b9d3e5b4" providerId="LiveId" clId="{F9F59E54-D7B0-4755-964B-9C426F75D99B}" dt="2021-07-07T20:58:00.580" v="1265"/>
          <ac:grpSpMkLst>
            <pc:docMk/>
            <pc:sldMk cId="2933959758" sldId="289"/>
            <ac:grpSpMk id="372" creationId="{BA48498B-F7E7-4F5D-A63C-1D18739A3EE0}"/>
          </ac:grpSpMkLst>
        </pc:grpChg>
        <pc:grpChg chg="add mod">
          <ac:chgData name="Cem Gülsan" userId="82ae7471b9d3e5b4" providerId="LiveId" clId="{F9F59E54-D7B0-4755-964B-9C426F75D99B}" dt="2021-07-07T20:58:33.005" v="1273" actId="164"/>
          <ac:grpSpMkLst>
            <pc:docMk/>
            <pc:sldMk cId="2933959758" sldId="289"/>
            <ac:grpSpMk id="379" creationId="{8C0399BC-5484-4F6B-A9CA-E704317A618D}"/>
          </ac:grpSpMkLst>
        </pc:grpChg>
        <pc:grpChg chg="add mod">
          <ac:chgData name="Cem Gülsan" userId="82ae7471b9d3e5b4" providerId="LiveId" clId="{F9F59E54-D7B0-4755-964B-9C426F75D99B}" dt="2021-07-07T20:58:36.144" v="1275" actId="1076"/>
          <ac:grpSpMkLst>
            <pc:docMk/>
            <pc:sldMk cId="2933959758" sldId="289"/>
            <ac:grpSpMk id="380" creationId="{1FBE5DB1-D6EB-4C22-B2EB-453C9F12005E}"/>
          </ac:grpSpMkLst>
        </pc:grpChg>
        <pc:grpChg chg="add mod">
          <ac:chgData name="Cem Gülsan" userId="82ae7471b9d3e5b4" providerId="LiveId" clId="{F9F59E54-D7B0-4755-964B-9C426F75D99B}" dt="2021-07-07T20:58:49.920" v="1282" actId="1076"/>
          <ac:grpSpMkLst>
            <pc:docMk/>
            <pc:sldMk cId="2933959758" sldId="289"/>
            <ac:grpSpMk id="384" creationId="{FF67DA24-530B-431F-B3DB-B8268E2DA0D2}"/>
          </ac:grpSpMkLst>
        </pc:grpChg>
        <pc:grpChg chg="add mod">
          <ac:chgData name="Cem Gülsan" userId="82ae7471b9d3e5b4" providerId="LiveId" clId="{F9F59E54-D7B0-4755-964B-9C426F75D99B}" dt="2021-07-07T20:58:47.608" v="1281" actId="1076"/>
          <ac:grpSpMkLst>
            <pc:docMk/>
            <pc:sldMk cId="2933959758" sldId="289"/>
            <ac:grpSpMk id="388" creationId="{5294677D-76A4-4F50-B9EA-0E21F3ED3B6A}"/>
          </ac:grpSpMkLst>
        </pc:grpChg>
        <pc:inkChg chg="add mod">
          <ac:chgData name="Cem Gülsan" userId="82ae7471b9d3e5b4" providerId="LiveId" clId="{F9F59E54-D7B0-4755-964B-9C426F75D99B}" dt="2021-07-07T20:37:45.047" v="878"/>
          <ac:inkMkLst>
            <pc:docMk/>
            <pc:sldMk cId="2933959758" sldId="289"/>
            <ac:inkMk id="4" creationId="{77CB02C3-B783-40FE-B40F-BDEA63D3FBD3}"/>
          </ac:inkMkLst>
        </pc:inkChg>
        <pc:inkChg chg="add mod">
          <ac:chgData name="Cem Gülsan" userId="82ae7471b9d3e5b4" providerId="LiveId" clId="{F9F59E54-D7B0-4755-964B-9C426F75D99B}" dt="2021-07-07T20:37:45.047" v="878"/>
          <ac:inkMkLst>
            <pc:docMk/>
            <pc:sldMk cId="2933959758" sldId="289"/>
            <ac:inkMk id="5" creationId="{62C4026F-E6A5-4D88-8094-90BA45FD8FB4}"/>
          </ac:inkMkLst>
        </pc:inkChg>
        <pc:inkChg chg="add mod">
          <ac:chgData name="Cem Gülsan" userId="82ae7471b9d3e5b4" providerId="LiveId" clId="{F9F59E54-D7B0-4755-964B-9C426F75D99B}" dt="2021-07-07T20:37:45.047" v="878"/>
          <ac:inkMkLst>
            <pc:docMk/>
            <pc:sldMk cId="2933959758" sldId="289"/>
            <ac:inkMk id="6" creationId="{2BA9BC7D-182D-4C68-8679-2ACD661AF485}"/>
          </ac:inkMkLst>
        </pc:inkChg>
        <pc:inkChg chg="add mod">
          <ac:chgData name="Cem Gülsan" userId="82ae7471b9d3e5b4" providerId="LiveId" clId="{F9F59E54-D7B0-4755-964B-9C426F75D99B}" dt="2021-07-07T20:37:45.047" v="878"/>
          <ac:inkMkLst>
            <pc:docMk/>
            <pc:sldMk cId="2933959758" sldId="289"/>
            <ac:inkMk id="7" creationId="{F74D9F7F-298E-45B3-B0FB-C92234218017}"/>
          </ac:inkMkLst>
        </pc:inkChg>
        <pc:inkChg chg="add mod">
          <ac:chgData name="Cem Gülsan" userId="82ae7471b9d3e5b4" providerId="LiveId" clId="{F9F59E54-D7B0-4755-964B-9C426F75D99B}" dt="2021-07-07T20:37:45.047" v="878"/>
          <ac:inkMkLst>
            <pc:docMk/>
            <pc:sldMk cId="2933959758" sldId="289"/>
            <ac:inkMk id="8" creationId="{EF537E12-6F3A-4172-9F17-A7F3B1213518}"/>
          </ac:inkMkLst>
        </pc:inkChg>
        <pc:inkChg chg="add mod">
          <ac:chgData name="Cem Gülsan" userId="82ae7471b9d3e5b4" providerId="LiveId" clId="{F9F59E54-D7B0-4755-964B-9C426F75D99B}" dt="2021-07-07T20:49:04.871" v="1166"/>
          <ac:inkMkLst>
            <pc:docMk/>
            <pc:sldMk cId="2933959758" sldId="289"/>
            <ac:inkMk id="10" creationId="{8B4C1C61-4D87-4E00-AAD9-13492FA3EBDB}"/>
          </ac:inkMkLst>
        </pc:inkChg>
        <pc:inkChg chg="add mod">
          <ac:chgData name="Cem Gülsan" userId="82ae7471b9d3e5b4" providerId="LiveId" clId="{F9F59E54-D7B0-4755-964B-9C426F75D99B}" dt="2021-07-07T20:49:04.871" v="1166"/>
          <ac:inkMkLst>
            <pc:docMk/>
            <pc:sldMk cId="2933959758" sldId="289"/>
            <ac:inkMk id="11" creationId="{F14ED1BD-253F-4037-931B-C4FF6C62570A}"/>
          </ac:inkMkLst>
        </pc:inkChg>
        <pc:inkChg chg="add del mod">
          <ac:chgData name="Cem Gülsan" userId="82ae7471b9d3e5b4" providerId="LiveId" clId="{F9F59E54-D7B0-4755-964B-9C426F75D99B}" dt="2021-07-07T20:49:10.193" v="1167" actId="478"/>
          <ac:inkMkLst>
            <pc:docMk/>
            <pc:sldMk cId="2933959758" sldId="289"/>
            <ac:inkMk id="12" creationId="{E6A4963B-1C2A-4517-9EA1-5DD8840E1FFD}"/>
          </ac:inkMkLst>
        </pc:inkChg>
        <pc:inkChg chg="add mod">
          <ac:chgData name="Cem Gülsan" userId="82ae7471b9d3e5b4" providerId="LiveId" clId="{F9F59E54-D7B0-4755-964B-9C426F75D99B}" dt="2021-07-07T20:49:04.871" v="1166"/>
          <ac:inkMkLst>
            <pc:docMk/>
            <pc:sldMk cId="2933959758" sldId="289"/>
            <ac:inkMk id="13" creationId="{B63B06A9-0F64-4BA1-B5E6-04775BC1D792}"/>
          </ac:inkMkLst>
        </pc:inkChg>
        <pc:inkChg chg="add mod">
          <ac:chgData name="Cem Gülsan" userId="82ae7471b9d3e5b4" providerId="LiveId" clId="{F9F59E54-D7B0-4755-964B-9C426F75D99B}" dt="2021-07-07T20:49:04.871" v="1166"/>
          <ac:inkMkLst>
            <pc:docMk/>
            <pc:sldMk cId="2933959758" sldId="289"/>
            <ac:inkMk id="15" creationId="{756BE60D-B4B5-4DAA-B76B-3FC371C50477}"/>
          </ac:inkMkLst>
        </pc:inkChg>
        <pc:inkChg chg="add del mod">
          <ac:chgData name="Cem Gülsan" userId="82ae7471b9d3e5b4" providerId="LiveId" clId="{F9F59E54-D7B0-4755-964B-9C426F75D99B}" dt="2021-07-07T20:49:04.871" v="1166"/>
          <ac:inkMkLst>
            <pc:docMk/>
            <pc:sldMk cId="2933959758" sldId="289"/>
            <ac:inkMk id="16" creationId="{1FB2AEC9-607D-4EB7-84AC-C3C01C7A67E5}"/>
          </ac:inkMkLst>
        </pc:inkChg>
        <pc:inkChg chg="add del">
          <ac:chgData name="Cem Gülsan" userId="82ae7471b9d3e5b4" providerId="LiveId" clId="{F9F59E54-D7B0-4755-964B-9C426F75D99B}" dt="2021-07-07T20:38:19.908" v="894" actId="9405"/>
          <ac:inkMkLst>
            <pc:docMk/>
            <pc:sldMk cId="2933959758" sldId="289"/>
            <ac:inkMk id="18" creationId="{C712863A-75FF-4C26-990A-0075D4F35ADE}"/>
          </ac:inkMkLst>
        </pc:inkChg>
        <pc:inkChg chg="add mod">
          <ac:chgData name="Cem Gülsan" userId="82ae7471b9d3e5b4" providerId="LiveId" clId="{F9F59E54-D7B0-4755-964B-9C426F75D99B}" dt="2021-07-07T20:39:21.924" v="919" actId="164"/>
          <ac:inkMkLst>
            <pc:docMk/>
            <pc:sldMk cId="2933959758" sldId="289"/>
            <ac:inkMk id="19" creationId="{89E5C459-4163-4328-B9E4-1883B9FA3AC3}"/>
          </ac:inkMkLst>
        </pc:inkChg>
        <pc:inkChg chg="add del mod">
          <ac:chgData name="Cem Gülsan" userId="82ae7471b9d3e5b4" providerId="LiveId" clId="{F9F59E54-D7B0-4755-964B-9C426F75D99B}" dt="2021-07-07T20:38:24.130" v="899"/>
          <ac:inkMkLst>
            <pc:docMk/>
            <pc:sldMk cId="2933959758" sldId="289"/>
            <ac:inkMk id="20" creationId="{79474807-4C0B-4AA3-B1C4-6691BE2CD05F}"/>
          </ac:inkMkLst>
        </pc:inkChg>
        <pc:inkChg chg="add del">
          <ac:chgData name="Cem Gülsan" userId="82ae7471b9d3e5b4" providerId="LiveId" clId="{F9F59E54-D7B0-4755-964B-9C426F75D99B}" dt="2021-07-07T20:38:31.032" v="901" actId="9405"/>
          <ac:inkMkLst>
            <pc:docMk/>
            <pc:sldMk cId="2933959758" sldId="289"/>
            <ac:inkMk id="22" creationId="{D7483617-3E6E-4A50-A206-9873C24E1BBC}"/>
          </ac:inkMkLst>
        </pc:inkChg>
        <pc:inkChg chg="add mod">
          <ac:chgData name="Cem Gülsan" userId="82ae7471b9d3e5b4" providerId="LiveId" clId="{F9F59E54-D7B0-4755-964B-9C426F75D99B}" dt="2021-07-07T20:39:21.924" v="919" actId="164"/>
          <ac:inkMkLst>
            <pc:docMk/>
            <pc:sldMk cId="2933959758" sldId="289"/>
            <ac:inkMk id="23" creationId="{0EAAA771-A77E-46D8-A6AA-5D9ACA5E82AF}"/>
          </ac:inkMkLst>
        </pc:inkChg>
        <pc:inkChg chg="add del mod">
          <ac:chgData name="Cem Gülsan" userId="82ae7471b9d3e5b4" providerId="LiveId" clId="{F9F59E54-D7B0-4755-964B-9C426F75D99B}" dt="2021-07-07T20:38:37.915" v="908" actId="9405"/>
          <ac:inkMkLst>
            <pc:docMk/>
            <pc:sldMk cId="2933959758" sldId="289"/>
            <ac:inkMk id="24" creationId="{3B8346DF-93F4-49BE-97C5-3D575C5C4014}"/>
          </ac:inkMkLst>
        </pc:inkChg>
        <pc:inkChg chg="add del mod">
          <ac:chgData name="Cem Gülsan" userId="82ae7471b9d3e5b4" providerId="LiveId" clId="{F9F59E54-D7B0-4755-964B-9C426F75D99B}" dt="2021-07-07T20:38:36.382" v="907"/>
          <ac:inkMkLst>
            <pc:docMk/>
            <pc:sldMk cId="2933959758" sldId="289"/>
            <ac:inkMk id="25" creationId="{38C342C5-9AD8-4AE2-A155-75920FB30480}"/>
          </ac:inkMkLst>
        </pc:inkChg>
        <pc:inkChg chg="add del">
          <ac:chgData name="Cem Gülsan" userId="82ae7471b9d3e5b4" providerId="LiveId" clId="{F9F59E54-D7B0-4755-964B-9C426F75D99B}" dt="2021-07-07T20:38:42.286" v="910" actId="9405"/>
          <ac:inkMkLst>
            <pc:docMk/>
            <pc:sldMk cId="2933959758" sldId="289"/>
            <ac:inkMk id="27" creationId="{E499FF97-5D14-4009-B01F-25BEC7E2736D}"/>
          </ac:inkMkLst>
        </pc:inkChg>
        <pc:inkChg chg="add mod">
          <ac:chgData name="Cem Gülsan" userId="82ae7471b9d3e5b4" providerId="LiveId" clId="{F9F59E54-D7B0-4755-964B-9C426F75D99B}" dt="2021-07-07T20:39:21.924" v="919" actId="164"/>
          <ac:inkMkLst>
            <pc:docMk/>
            <pc:sldMk cId="2933959758" sldId="289"/>
            <ac:inkMk id="28" creationId="{8C733264-27ED-485A-B648-975AE7950459}"/>
          </ac:inkMkLst>
        </pc:inkChg>
        <pc:inkChg chg="add mod">
          <ac:chgData name="Cem Gülsan" userId="82ae7471b9d3e5b4" providerId="LiveId" clId="{F9F59E54-D7B0-4755-964B-9C426F75D99B}" dt="2021-07-07T20:39:21.924" v="919" actId="164"/>
          <ac:inkMkLst>
            <pc:docMk/>
            <pc:sldMk cId="2933959758" sldId="289"/>
            <ac:inkMk id="29" creationId="{AF5A0236-0063-46AD-BA22-73D313F063B2}"/>
          </ac:inkMkLst>
        </pc:inkChg>
        <pc:inkChg chg="add mod">
          <ac:chgData name="Cem Gülsan" userId="82ae7471b9d3e5b4" providerId="LiveId" clId="{F9F59E54-D7B0-4755-964B-9C426F75D99B}" dt="2021-07-07T20:39:21.924" v="919" actId="164"/>
          <ac:inkMkLst>
            <pc:docMk/>
            <pc:sldMk cId="2933959758" sldId="289"/>
            <ac:inkMk id="30" creationId="{DC640D90-C2D6-47BD-9E78-2C913DE14508}"/>
          </ac:inkMkLst>
        </pc:inkChg>
        <pc:inkChg chg="add mod">
          <ac:chgData name="Cem Gülsan" userId="82ae7471b9d3e5b4" providerId="LiveId" clId="{F9F59E54-D7B0-4755-964B-9C426F75D99B}" dt="2021-07-07T20:39:21.924" v="919" actId="164"/>
          <ac:inkMkLst>
            <pc:docMk/>
            <pc:sldMk cId="2933959758" sldId="289"/>
            <ac:inkMk id="31" creationId="{7E97D538-BEE3-4B11-B62D-ADF2F396B4BC}"/>
          </ac:inkMkLst>
        </pc:inkChg>
        <pc:inkChg chg="add mod">
          <ac:chgData name="Cem Gülsan" userId="82ae7471b9d3e5b4" providerId="LiveId" clId="{F9F59E54-D7B0-4755-964B-9C426F75D99B}" dt="2021-07-07T20:39:21.924" v="919" actId="164"/>
          <ac:inkMkLst>
            <pc:docMk/>
            <pc:sldMk cId="2933959758" sldId="289"/>
            <ac:inkMk id="32" creationId="{C3C2676E-0E29-4633-9F91-B3722EEFF272}"/>
          </ac:inkMkLst>
        </pc:inkChg>
        <pc:inkChg chg="add mod">
          <ac:chgData name="Cem Gülsan" userId="82ae7471b9d3e5b4" providerId="LiveId" clId="{F9F59E54-D7B0-4755-964B-9C426F75D99B}" dt="2021-07-07T20:39:21.924" v="919" actId="164"/>
          <ac:inkMkLst>
            <pc:docMk/>
            <pc:sldMk cId="2933959758" sldId="289"/>
            <ac:inkMk id="33" creationId="{93D5126D-102B-4E88-8E09-FDF0A6DFFFD4}"/>
          </ac:inkMkLst>
        </pc:inkChg>
        <pc:inkChg chg="mod">
          <ac:chgData name="Cem Gülsan" userId="82ae7471b9d3e5b4" providerId="LiveId" clId="{F9F59E54-D7B0-4755-964B-9C426F75D99B}" dt="2021-07-07T20:40:07.479" v="930" actId="571"/>
          <ac:inkMkLst>
            <pc:docMk/>
            <pc:sldMk cId="2933959758" sldId="289"/>
            <ac:inkMk id="36" creationId="{3298FF59-3276-40FE-AC60-25F6CA15E8A0}"/>
          </ac:inkMkLst>
        </pc:inkChg>
        <pc:inkChg chg="mod">
          <ac:chgData name="Cem Gülsan" userId="82ae7471b9d3e5b4" providerId="LiveId" clId="{F9F59E54-D7B0-4755-964B-9C426F75D99B}" dt="2021-07-07T20:40:07.479" v="930" actId="571"/>
          <ac:inkMkLst>
            <pc:docMk/>
            <pc:sldMk cId="2933959758" sldId="289"/>
            <ac:inkMk id="37" creationId="{C113DA8C-7EC3-4DDF-97D2-5DC3B86F039E}"/>
          </ac:inkMkLst>
        </pc:inkChg>
        <pc:inkChg chg="mod">
          <ac:chgData name="Cem Gülsan" userId="82ae7471b9d3e5b4" providerId="LiveId" clId="{F9F59E54-D7B0-4755-964B-9C426F75D99B}" dt="2021-07-07T20:40:07.479" v="930" actId="571"/>
          <ac:inkMkLst>
            <pc:docMk/>
            <pc:sldMk cId="2933959758" sldId="289"/>
            <ac:inkMk id="38" creationId="{3F306F5E-0612-44CF-9D5E-815155680EBB}"/>
          </ac:inkMkLst>
        </pc:inkChg>
        <pc:inkChg chg="mod">
          <ac:chgData name="Cem Gülsan" userId="82ae7471b9d3e5b4" providerId="LiveId" clId="{F9F59E54-D7B0-4755-964B-9C426F75D99B}" dt="2021-07-07T20:40:07.479" v="930" actId="571"/>
          <ac:inkMkLst>
            <pc:docMk/>
            <pc:sldMk cId="2933959758" sldId="289"/>
            <ac:inkMk id="39" creationId="{002E15BC-A179-4BBA-9F13-4B0DE00FF929}"/>
          </ac:inkMkLst>
        </pc:inkChg>
        <pc:inkChg chg="mod">
          <ac:chgData name="Cem Gülsan" userId="82ae7471b9d3e5b4" providerId="LiveId" clId="{F9F59E54-D7B0-4755-964B-9C426F75D99B}" dt="2021-07-07T20:40:07.479" v="930" actId="571"/>
          <ac:inkMkLst>
            <pc:docMk/>
            <pc:sldMk cId="2933959758" sldId="289"/>
            <ac:inkMk id="40" creationId="{2ACB382E-5D4A-405C-96FD-6AEEF30C9E75}"/>
          </ac:inkMkLst>
        </pc:inkChg>
        <pc:inkChg chg="mod">
          <ac:chgData name="Cem Gülsan" userId="82ae7471b9d3e5b4" providerId="LiveId" clId="{F9F59E54-D7B0-4755-964B-9C426F75D99B}" dt="2021-07-07T20:40:07.479" v="930" actId="571"/>
          <ac:inkMkLst>
            <pc:docMk/>
            <pc:sldMk cId="2933959758" sldId="289"/>
            <ac:inkMk id="41" creationId="{3B536B16-67C5-4442-B8AD-7BD754163D39}"/>
          </ac:inkMkLst>
        </pc:inkChg>
        <pc:inkChg chg="mod">
          <ac:chgData name="Cem Gülsan" userId="82ae7471b9d3e5b4" providerId="LiveId" clId="{F9F59E54-D7B0-4755-964B-9C426F75D99B}" dt="2021-07-07T20:40:07.479" v="930" actId="571"/>
          <ac:inkMkLst>
            <pc:docMk/>
            <pc:sldMk cId="2933959758" sldId="289"/>
            <ac:inkMk id="42" creationId="{BAF4E45F-15ED-4643-8BAA-05ADC65712DB}"/>
          </ac:inkMkLst>
        </pc:inkChg>
        <pc:inkChg chg="mod">
          <ac:chgData name="Cem Gülsan" userId="82ae7471b9d3e5b4" providerId="LiveId" clId="{F9F59E54-D7B0-4755-964B-9C426F75D99B}" dt="2021-07-07T20:40:07.479" v="930" actId="571"/>
          <ac:inkMkLst>
            <pc:docMk/>
            <pc:sldMk cId="2933959758" sldId="289"/>
            <ac:inkMk id="43" creationId="{EB3DDF17-B814-4EE4-BCFE-B287A93F0168}"/>
          </ac:inkMkLst>
        </pc:inkChg>
        <pc:inkChg chg="mod">
          <ac:chgData name="Cem Gülsan" userId="82ae7471b9d3e5b4" providerId="LiveId" clId="{F9F59E54-D7B0-4755-964B-9C426F75D99B}" dt="2021-07-07T20:40:10.416" v="931" actId="571"/>
          <ac:inkMkLst>
            <pc:docMk/>
            <pc:sldMk cId="2933959758" sldId="289"/>
            <ac:inkMk id="45" creationId="{0439780D-3E4C-4B3F-8D53-625819FE16B3}"/>
          </ac:inkMkLst>
        </pc:inkChg>
        <pc:inkChg chg="mod">
          <ac:chgData name="Cem Gülsan" userId="82ae7471b9d3e5b4" providerId="LiveId" clId="{F9F59E54-D7B0-4755-964B-9C426F75D99B}" dt="2021-07-07T20:40:10.416" v="931" actId="571"/>
          <ac:inkMkLst>
            <pc:docMk/>
            <pc:sldMk cId="2933959758" sldId="289"/>
            <ac:inkMk id="46" creationId="{2FF8FD05-73E4-4A72-B534-B90AB1020B58}"/>
          </ac:inkMkLst>
        </pc:inkChg>
        <pc:inkChg chg="mod">
          <ac:chgData name="Cem Gülsan" userId="82ae7471b9d3e5b4" providerId="LiveId" clId="{F9F59E54-D7B0-4755-964B-9C426F75D99B}" dt="2021-07-07T20:40:10.416" v="931" actId="571"/>
          <ac:inkMkLst>
            <pc:docMk/>
            <pc:sldMk cId="2933959758" sldId="289"/>
            <ac:inkMk id="47" creationId="{D67E8613-945C-4846-8AB3-57AF1C93DC89}"/>
          </ac:inkMkLst>
        </pc:inkChg>
        <pc:inkChg chg="mod">
          <ac:chgData name="Cem Gülsan" userId="82ae7471b9d3e5b4" providerId="LiveId" clId="{F9F59E54-D7B0-4755-964B-9C426F75D99B}" dt="2021-07-07T20:40:10.416" v="931" actId="571"/>
          <ac:inkMkLst>
            <pc:docMk/>
            <pc:sldMk cId="2933959758" sldId="289"/>
            <ac:inkMk id="48" creationId="{EBC1914A-31E7-4D65-9C62-AFD926564BA0}"/>
          </ac:inkMkLst>
        </pc:inkChg>
        <pc:inkChg chg="mod">
          <ac:chgData name="Cem Gülsan" userId="82ae7471b9d3e5b4" providerId="LiveId" clId="{F9F59E54-D7B0-4755-964B-9C426F75D99B}" dt="2021-07-07T20:40:10.416" v="931" actId="571"/>
          <ac:inkMkLst>
            <pc:docMk/>
            <pc:sldMk cId="2933959758" sldId="289"/>
            <ac:inkMk id="49" creationId="{11A59595-F6E2-429F-B00F-FC7C492AA5D1}"/>
          </ac:inkMkLst>
        </pc:inkChg>
        <pc:inkChg chg="mod">
          <ac:chgData name="Cem Gülsan" userId="82ae7471b9d3e5b4" providerId="LiveId" clId="{F9F59E54-D7B0-4755-964B-9C426F75D99B}" dt="2021-07-07T20:40:10.416" v="931" actId="571"/>
          <ac:inkMkLst>
            <pc:docMk/>
            <pc:sldMk cId="2933959758" sldId="289"/>
            <ac:inkMk id="50" creationId="{69C2D75B-6EFB-4C5C-A0BC-E60EA9B91F2F}"/>
          </ac:inkMkLst>
        </pc:inkChg>
        <pc:inkChg chg="mod">
          <ac:chgData name="Cem Gülsan" userId="82ae7471b9d3e5b4" providerId="LiveId" clId="{F9F59E54-D7B0-4755-964B-9C426F75D99B}" dt="2021-07-07T20:40:10.416" v="931" actId="571"/>
          <ac:inkMkLst>
            <pc:docMk/>
            <pc:sldMk cId="2933959758" sldId="289"/>
            <ac:inkMk id="51" creationId="{E739A00D-1523-4DB1-8720-673114F153E1}"/>
          </ac:inkMkLst>
        </pc:inkChg>
        <pc:inkChg chg="mod">
          <ac:chgData name="Cem Gülsan" userId="82ae7471b9d3e5b4" providerId="LiveId" clId="{F9F59E54-D7B0-4755-964B-9C426F75D99B}" dt="2021-07-07T20:40:10.416" v="931" actId="571"/>
          <ac:inkMkLst>
            <pc:docMk/>
            <pc:sldMk cId="2933959758" sldId="289"/>
            <ac:inkMk id="52" creationId="{683C895D-BB2E-4B3C-98BF-367875836358}"/>
          </ac:inkMkLst>
        </pc:inkChg>
        <pc:inkChg chg="add mod">
          <ac:chgData name="Cem Gülsan" userId="82ae7471b9d3e5b4" providerId="LiveId" clId="{F9F59E54-D7B0-4755-964B-9C426F75D99B}" dt="2021-07-07T20:40:26.755" v="935"/>
          <ac:inkMkLst>
            <pc:docMk/>
            <pc:sldMk cId="2933959758" sldId="289"/>
            <ac:inkMk id="53" creationId="{AC2B7FF0-C03B-4243-A364-8885F5BF9FBA}"/>
          </ac:inkMkLst>
        </pc:inkChg>
        <pc:inkChg chg="add mod">
          <ac:chgData name="Cem Gülsan" userId="82ae7471b9d3e5b4" providerId="LiveId" clId="{F9F59E54-D7B0-4755-964B-9C426F75D99B}" dt="2021-07-07T20:40:26.755" v="935"/>
          <ac:inkMkLst>
            <pc:docMk/>
            <pc:sldMk cId="2933959758" sldId="289"/>
            <ac:inkMk id="54" creationId="{28A07A23-7721-4C8C-B33C-CD67B64F97D2}"/>
          </ac:inkMkLst>
        </pc:inkChg>
        <pc:inkChg chg="add mod">
          <ac:chgData name="Cem Gülsan" userId="82ae7471b9d3e5b4" providerId="LiveId" clId="{F9F59E54-D7B0-4755-964B-9C426F75D99B}" dt="2021-07-07T20:40:26.755" v="935"/>
          <ac:inkMkLst>
            <pc:docMk/>
            <pc:sldMk cId="2933959758" sldId="289"/>
            <ac:inkMk id="55" creationId="{5F3CB513-2A96-4C81-8D89-B4DCA0ADF086}"/>
          </ac:inkMkLst>
        </pc:inkChg>
        <pc:inkChg chg="add mod">
          <ac:chgData name="Cem Gülsan" userId="82ae7471b9d3e5b4" providerId="LiveId" clId="{F9F59E54-D7B0-4755-964B-9C426F75D99B}" dt="2021-07-07T20:40:34.315" v="942"/>
          <ac:inkMkLst>
            <pc:docMk/>
            <pc:sldMk cId="2933959758" sldId="289"/>
            <ac:inkMk id="57" creationId="{B73FC6DF-0590-486E-8DED-3EF2758D67D7}"/>
          </ac:inkMkLst>
        </pc:inkChg>
        <pc:inkChg chg="add mod">
          <ac:chgData name="Cem Gülsan" userId="82ae7471b9d3e5b4" providerId="LiveId" clId="{F9F59E54-D7B0-4755-964B-9C426F75D99B}" dt="2021-07-07T20:40:34.315" v="942"/>
          <ac:inkMkLst>
            <pc:docMk/>
            <pc:sldMk cId="2933959758" sldId="289"/>
            <ac:inkMk id="58" creationId="{A2C344DA-9297-4EEE-8D63-5E87251EF3D2}"/>
          </ac:inkMkLst>
        </pc:inkChg>
        <pc:inkChg chg="add mod">
          <ac:chgData name="Cem Gülsan" userId="82ae7471b9d3e5b4" providerId="LiveId" clId="{F9F59E54-D7B0-4755-964B-9C426F75D99B}" dt="2021-07-07T20:40:34.315" v="942"/>
          <ac:inkMkLst>
            <pc:docMk/>
            <pc:sldMk cId="2933959758" sldId="289"/>
            <ac:inkMk id="60" creationId="{442B99EE-DF4F-424B-BBFE-53D73967E35D}"/>
          </ac:inkMkLst>
        </pc:inkChg>
        <pc:inkChg chg="add mod">
          <ac:chgData name="Cem Gülsan" userId="82ae7471b9d3e5b4" providerId="LiveId" clId="{F9F59E54-D7B0-4755-964B-9C426F75D99B}" dt="2021-07-07T20:40:34.315" v="942"/>
          <ac:inkMkLst>
            <pc:docMk/>
            <pc:sldMk cId="2933959758" sldId="289"/>
            <ac:inkMk id="61" creationId="{0B4215DE-6DF7-420E-ABF5-B6016AEA9B60}"/>
          </ac:inkMkLst>
        </pc:inkChg>
        <pc:inkChg chg="add mod">
          <ac:chgData name="Cem Gülsan" userId="82ae7471b9d3e5b4" providerId="LiveId" clId="{F9F59E54-D7B0-4755-964B-9C426F75D99B}" dt="2021-07-07T20:40:34.315" v="942"/>
          <ac:inkMkLst>
            <pc:docMk/>
            <pc:sldMk cId="2933959758" sldId="289"/>
            <ac:inkMk id="62" creationId="{0950D4EB-F00B-49AC-91FB-0B7B9665124D}"/>
          </ac:inkMkLst>
        </pc:inkChg>
        <pc:inkChg chg="add mod">
          <ac:chgData name="Cem Gülsan" userId="82ae7471b9d3e5b4" providerId="LiveId" clId="{F9F59E54-D7B0-4755-964B-9C426F75D99B}" dt="2021-07-07T20:48:54.379" v="1153"/>
          <ac:inkMkLst>
            <pc:docMk/>
            <pc:sldMk cId="2933959758" sldId="289"/>
            <ac:inkMk id="64" creationId="{C5D1F89A-C7D3-448D-A0C1-66CFF5168C22}"/>
          </ac:inkMkLst>
        </pc:inkChg>
        <pc:inkChg chg="add mod">
          <ac:chgData name="Cem Gülsan" userId="82ae7471b9d3e5b4" providerId="LiveId" clId="{F9F59E54-D7B0-4755-964B-9C426F75D99B}" dt="2021-07-07T20:48:54.379" v="1153"/>
          <ac:inkMkLst>
            <pc:docMk/>
            <pc:sldMk cId="2933959758" sldId="289"/>
            <ac:inkMk id="65" creationId="{97AED30C-80F8-447F-971B-6470D9A922AD}"/>
          </ac:inkMkLst>
        </pc:inkChg>
        <pc:inkChg chg="add mod">
          <ac:chgData name="Cem Gülsan" userId="82ae7471b9d3e5b4" providerId="LiveId" clId="{F9F59E54-D7B0-4755-964B-9C426F75D99B}" dt="2021-07-07T20:48:54.379" v="1153"/>
          <ac:inkMkLst>
            <pc:docMk/>
            <pc:sldMk cId="2933959758" sldId="289"/>
            <ac:inkMk id="66" creationId="{1DF9D9A8-4383-43D3-B9E0-B0B1E42FF917}"/>
          </ac:inkMkLst>
        </pc:inkChg>
        <pc:inkChg chg="add del mod">
          <ac:chgData name="Cem Gülsan" userId="82ae7471b9d3e5b4" providerId="LiveId" clId="{F9F59E54-D7B0-4755-964B-9C426F75D99B}" dt="2021-07-07T20:42:20.110" v="970" actId="1076"/>
          <ac:inkMkLst>
            <pc:docMk/>
            <pc:sldMk cId="2933959758" sldId="289"/>
            <ac:inkMk id="68" creationId="{D1A9329D-C532-4EC2-9987-252D8AD082F3}"/>
          </ac:inkMkLst>
        </pc:inkChg>
        <pc:inkChg chg="add del">
          <ac:chgData name="Cem Gülsan" userId="82ae7471b9d3e5b4" providerId="LiveId" clId="{F9F59E54-D7B0-4755-964B-9C426F75D99B}" dt="2021-07-07T20:40:58.934" v="949" actId="9405"/>
          <ac:inkMkLst>
            <pc:docMk/>
            <pc:sldMk cId="2933959758" sldId="289"/>
            <ac:inkMk id="69" creationId="{8165E21E-5160-4A20-B32E-668FD318511E}"/>
          </ac:inkMkLst>
        </pc:inkChg>
        <pc:inkChg chg="add del">
          <ac:chgData name="Cem Gülsan" userId="82ae7471b9d3e5b4" providerId="LiveId" clId="{F9F59E54-D7B0-4755-964B-9C426F75D99B}" dt="2021-07-07T20:41:02.732" v="953" actId="9405"/>
          <ac:inkMkLst>
            <pc:docMk/>
            <pc:sldMk cId="2933959758" sldId="289"/>
            <ac:inkMk id="70" creationId="{C4F31D4F-1D5B-4441-B654-AFF35607A065}"/>
          </ac:inkMkLst>
        </pc:inkChg>
        <pc:inkChg chg="add del">
          <ac:chgData name="Cem Gülsan" userId="82ae7471b9d3e5b4" providerId="LiveId" clId="{F9F59E54-D7B0-4755-964B-9C426F75D99B}" dt="2021-07-07T20:41:52.452" v="962" actId="9405"/>
          <ac:inkMkLst>
            <pc:docMk/>
            <pc:sldMk cId="2933959758" sldId="289"/>
            <ac:inkMk id="71" creationId="{857914A2-81EE-48D4-8F39-B8C0A397ACEC}"/>
          </ac:inkMkLst>
        </pc:inkChg>
        <pc:inkChg chg="add mod">
          <ac:chgData name="Cem Gülsan" userId="82ae7471b9d3e5b4" providerId="LiveId" clId="{F9F59E54-D7B0-4755-964B-9C426F75D99B}" dt="2021-07-07T20:42:05.154" v="969"/>
          <ac:inkMkLst>
            <pc:docMk/>
            <pc:sldMk cId="2933959758" sldId="289"/>
            <ac:inkMk id="72" creationId="{8D84DAC2-ACAD-4EFC-9C5E-98532ABE6095}"/>
          </ac:inkMkLst>
        </pc:inkChg>
        <pc:inkChg chg="add mod">
          <ac:chgData name="Cem Gülsan" userId="82ae7471b9d3e5b4" providerId="LiveId" clId="{F9F59E54-D7B0-4755-964B-9C426F75D99B}" dt="2021-07-07T20:42:05.154" v="969"/>
          <ac:inkMkLst>
            <pc:docMk/>
            <pc:sldMk cId="2933959758" sldId="289"/>
            <ac:inkMk id="73" creationId="{6ABD8BE5-F8F0-48C7-BFCF-B3C8FD72AF40}"/>
          </ac:inkMkLst>
        </pc:inkChg>
        <pc:inkChg chg="add mod">
          <ac:chgData name="Cem Gülsan" userId="82ae7471b9d3e5b4" providerId="LiveId" clId="{F9F59E54-D7B0-4755-964B-9C426F75D99B}" dt="2021-07-07T20:42:05.154" v="969"/>
          <ac:inkMkLst>
            <pc:docMk/>
            <pc:sldMk cId="2933959758" sldId="289"/>
            <ac:inkMk id="75" creationId="{BD5E68EF-E593-47D6-B3CD-7D97B7D288CF}"/>
          </ac:inkMkLst>
        </pc:inkChg>
        <pc:inkChg chg="mod">
          <ac:chgData name="Cem Gülsan" userId="82ae7471b9d3e5b4" providerId="LiveId" clId="{F9F59E54-D7B0-4755-964B-9C426F75D99B}" dt="2021-07-07T20:42:05.154" v="969"/>
          <ac:inkMkLst>
            <pc:docMk/>
            <pc:sldMk cId="2933959758" sldId="289"/>
            <ac:inkMk id="76" creationId="{FD79305C-4B53-446A-A699-37EBF94C15FF}"/>
          </ac:inkMkLst>
        </pc:inkChg>
        <pc:inkChg chg="mod">
          <ac:chgData name="Cem Gülsan" userId="82ae7471b9d3e5b4" providerId="LiveId" clId="{F9F59E54-D7B0-4755-964B-9C426F75D99B}" dt="2021-07-07T20:42:05.154" v="969"/>
          <ac:inkMkLst>
            <pc:docMk/>
            <pc:sldMk cId="2933959758" sldId="289"/>
            <ac:inkMk id="77" creationId="{17F099C4-31A5-4F43-8E93-EFAC666B28CD}"/>
          </ac:inkMkLst>
        </pc:inkChg>
        <pc:inkChg chg="add mod">
          <ac:chgData name="Cem Gülsan" userId="82ae7471b9d3e5b4" providerId="LiveId" clId="{F9F59E54-D7B0-4755-964B-9C426F75D99B}" dt="2021-07-07T20:42:05.154" v="969"/>
          <ac:inkMkLst>
            <pc:docMk/>
            <pc:sldMk cId="2933959758" sldId="289"/>
            <ac:inkMk id="78" creationId="{BBE81B02-5800-4582-B8F6-6BC6271C5A6C}"/>
          </ac:inkMkLst>
        </pc:inkChg>
        <pc:inkChg chg="add mod">
          <ac:chgData name="Cem Gülsan" userId="82ae7471b9d3e5b4" providerId="LiveId" clId="{F9F59E54-D7B0-4755-964B-9C426F75D99B}" dt="2021-07-07T20:42:05.154" v="969"/>
          <ac:inkMkLst>
            <pc:docMk/>
            <pc:sldMk cId="2933959758" sldId="289"/>
            <ac:inkMk id="79" creationId="{D05F88C7-6054-45A2-A068-826C1986ABEF}"/>
          </ac:inkMkLst>
        </pc:inkChg>
        <pc:inkChg chg="mod">
          <ac:chgData name="Cem Gülsan" userId="82ae7471b9d3e5b4" providerId="LiveId" clId="{F9F59E54-D7B0-4755-964B-9C426F75D99B}" dt="2021-07-07T20:42:23.491" v="971" actId="571"/>
          <ac:inkMkLst>
            <pc:docMk/>
            <pc:sldMk cId="2933959758" sldId="289"/>
            <ac:inkMk id="82" creationId="{750D53B6-328F-4355-BA6D-3EC1445F7AC3}"/>
          </ac:inkMkLst>
        </pc:inkChg>
        <pc:inkChg chg="mod">
          <ac:chgData name="Cem Gülsan" userId="82ae7471b9d3e5b4" providerId="LiveId" clId="{F9F59E54-D7B0-4755-964B-9C426F75D99B}" dt="2021-07-07T20:42:23.491" v="971" actId="571"/>
          <ac:inkMkLst>
            <pc:docMk/>
            <pc:sldMk cId="2933959758" sldId="289"/>
            <ac:inkMk id="83" creationId="{B7952FE4-5549-41B4-A84A-93331A36F69C}"/>
          </ac:inkMkLst>
        </pc:inkChg>
        <pc:inkChg chg="mod">
          <ac:chgData name="Cem Gülsan" userId="82ae7471b9d3e5b4" providerId="LiveId" clId="{F9F59E54-D7B0-4755-964B-9C426F75D99B}" dt="2021-07-07T20:42:23.491" v="971" actId="571"/>
          <ac:inkMkLst>
            <pc:docMk/>
            <pc:sldMk cId="2933959758" sldId="289"/>
            <ac:inkMk id="84" creationId="{2FDDA594-7A5B-479B-9B4D-C11D2CA9CA8A}"/>
          </ac:inkMkLst>
        </pc:inkChg>
        <pc:inkChg chg="mod">
          <ac:chgData name="Cem Gülsan" userId="82ae7471b9d3e5b4" providerId="LiveId" clId="{F9F59E54-D7B0-4755-964B-9C426F75D99B}" dt="2021-07-07T20:42:23.491" v="971" actId="571"/>
          <ac:inkMkLst>
            <pc:docMk/>
            <pc:sldMk cId="2933959758" sldId="289"/>
            <ac:inkMk id="85" creationId="{1A0252B1-79F5-427A-96E4-39DAC2E77FE5}"/>
          </ac:inkMkLst>
        </pc:inkChg>
        <pc:inkChg chg="mod">
          <ac:chgData name="Cem Gülsan" userId="82ae7471b9d3e5b4" providerId="LiveId" clId="{F9F59E54-D7B0-4755-964B-9C426F75D99B}" dt="2021-07-07T20:42:23.491" v="971" actId="571"/>
          <ac:inkMkLst>
            <pc:docMk/>
            <pc:sldMk cId="2933959758" sldId="289"/>
            <ac:inkMk id="86" creationId="{E7D0A38F-8684-484C-A0B3-B91EB0F46642}"/>
          </ac:inkMkLst>
        </pc:inkChg>
        <pc:inkChg chg="mod">
          <ac:chgData name="Cem Gülsan" userId="82ae7471b9d3e5b4" providerId="LiveId" clId="{F9F59E54-D7B0-4755-964B-9C426F75D99B}" dt="2021-07-07T20:42:23.491" v="971" actId="571"/>
          <ac:inkMkLst>
            <pc:docMk/>
            <pc:sldMk cId="2933959758" sldId="289"/>
            <ac:inkMk id="87" creationId="{E44EFB01-63AC-4BC9-B10B-9846D44E429E}"/>
          </ac:inkMkLst>
        </pc:inkChg>
        <pc:inkChg chg="mod">
          <ac:chgData name="Cem Gülsan" userId="82ae7471b9d3e5b4" providerId="LiveId" clId="{F9F59E54-D7B0-4755-964B-9C426F75D99B}" dt="2021-07-07T20:42:23.491" v="971" actId="571"/>
          <ac:inkMkLst>
            <pc:docMk/>
            <pc:sldMk cId="2933959758" sldId="289"/>
            <ac:inkMk id="89" creationId="{C6E2113E-FB8B-424E-B608-B101AF3ED8ED}"/>
          </ac:inkMkLst>
        </pc:inkChg>
        <pc:inkChg chg="mod">
          <ac:chgData name="Cem Gülsan" userId="82ae7471b9d3e5b4" providerId="LiveId" clId="{F9F59E54-D7B0-4755-964B-9C426F75D99B}" dt="2021-07-07T20:42:23.491" v="971" actId="571"/>
          <ac:inkMkLst>
            <pc:docMk/>
            <pc:sldMk cId="2933959758" sldId="289"/>
            <ac:inkMk id="90" creationId="{D057B70B-F51F-46DD-9D83-0092ACD172DE}"/>
          </ac:inkMkLst>
        </pc:inkChg>
        <pc:inkChg chg="mod">
          <ac:chgData name="Cem Gülsan" userId="82ae7471b9d3e5b4" providerId="LiveId" clId="{F9F59E54-D7B0-4755-964B-9C426F75D99B}" dt="2021-07-07T20:42:23.491" v="971" actId="571"/>
          <ac:inkMkLst>
            <pc:docMk/>
            <pc:sldMk cId="2933959758" sldId="289"/>
            <ac:inkMk id="91" creationId="{56B2CA65-6736-440B-BFC7-0BEE06FAE16C}"/>
          </ac:inkMkLst>
        </pc:inkChg>
        <pc:inkChg chg="mod">
          <ac:chgData name="Cem Gülsan" userId="82ae7471b9d3e5b4" providerId="LiveId" clId="{F9F59E54-D7B0-4755-964B-9C426F75D99B}" dt="2021-07-07T20:42:23.491" v="971" actId="571"/>
          <ac:inkMkLst>
            <pc:docMk/>
            <pc:sldMk cId="2933959758" sldId="289"/>
            <ac:inkMk id="92" creationId="{49CA94ED-7FCD-46CE-A49C-5BEA6843927A}"/>
          </ac:inkMkLst>
        </pc:inkChg>
        <pc:inkChg chg="mod">
          <ac:chgData name="Cem Gülsan" userId="82ae7471b9d3e5b4" providerId="LiveId" clId="{F9F59E54-D7B0-4755-964B-9C426F75D99B}" dt="2021-07-07T20:42:23.491" v="971" actId="571"/>
          <ac:inkMkLst>
            <pc:docMk/>
            <pc:sldMk cId="2933959758" sldId="289"/>
            <ac:inkMk id="93" creationId="{9C0AA6C0-AA19-4353-8FB5-4C112F6C69B7}"/>
          </ac:inkMkLst>
        </pc:inkChg>
        <pc:inkChg chg="mod">
          <ac:chgData name="Cem Gülsan" userId="82ae7471b9d3e5b4" providerId="LiveId" clId="{F9F59E54-D7B0-4755-964B-9C426F75D99B}" dt="2021-07-07T20:42:23.491" v="971" actId="571"/>
          <ac:inkMkLst>
            <pc:docMk/>
            <pc:sldMk cId="2933959758" sldId="289"/>
            <ac:inkMk id="94" creationId="{C8E20F88-1A4C-4A09-9416-D9F83D4635B2}"/>
          </ac:inkMkLst>
        </pc:inkChg>
        <pc:inkChg chg="mod">
          <ac:chgData name="Cem Gülsan" userId="82ae7471b9d3e5b4" providerId="LiveId" clId="{F9F59E54-D7B0-4755-964B-9C426F75D99B}" dt="2021-07-07T20:42:23.491" v="971" actId="571"/>
          <ac:inkMkLst>
            <pc:docMk/>
            <pc:sldMk cId="2933959758" sldId="289"/>
            <ac:inkMk id="95" creationId="{0EB231DB-4035-4E95-A1DB-50FB373A1877}"/>
          </ac:inkMkLst>
        </pc:inkChg>
        <pc:inkChg chg="mod">
          <ac:chgData name="Cem Gülsan" userId="82ae7471b9d3e5b4" providerId="LiveId" clId="{F9F59E54-D7B0-4755-964B-9C426F75D99B}" dt="2021-07-07T20:42:23.491" v="971" actId="571"/>
          <ac:inkMkLst>
            <pc:docMk/>
            <pc:sldMk cId="2933959758" sldId="289"/>
            <ac:inkMk id="96" creationId="{CB3E7177-147B-4E3A-A850-E849669377DF}"/>
          </ac:inkMkLst>
        </pc:inkChg>
        <pc:inkChg chg="mod">
          <ac:chgData name="Cem Gülsan" userId="82ae7471b9d3e5b4" providerId="LiveId" clId="{F9F59E54-D7B0-4755-964B-9C426F75D99B}" dt="2021-07-07T20:42:23.491" v="971" actId="571"/>
          <ac:inkMkLst>
            <pc:docMk/>
            <pc:sldMk cId="2933959758" sldId="289"/>
            <ac:inkMk id="98" creationId="{CD1F9DF5-7CCA-4481-84CA-073871DF7553}"/>
          </ac:inkMkLst>
        </pc:inkChg>
        <pc:inkChg chg="mod">
          <ac:chgData name="Cem Gülsan" userId="82ae7471b9d3e5b4" providerId="LiveId" clId="{F9F59E54-D7B0-4755-964B-9C426F75D99B}" dt="2021-07-07T20:42:23.491" v="971" actId="571"/>
          <ac:inkMkLst>
            <pc:docMk/>
            <pc:sldMk cId="2933959758" sldId="289"/>
            <ac:inkMk id="99" creationId="{6E73A522-AE11-446E-8A8B-E25A055957A6}"/>
          </ac:inkMkLst>
        </pc:inkChg>
        <pc:inkChg chg="mod">
          <ac:chgData name="Cem Gülsan" userId="82ae7471b9d3e5b4" providerId="LiveId" clId="{F9F59E54-D7B0-4755-964B-9C426F75D99B}" dt="2021-07-07T20:42:23.491" v="971" actId="571"/>
          <ac:inkMkLst>
            <pc:docMk/>
            <pc:sldMk cId="2933959758" sldId="289"/>
            <ac:inkMk id="100" creationId="{4CB7238A-BD5A-430D-8170-9E6B67A4EEA8}"/>
          </ac:inkMkLst>
        </pc:inkChg>
        <pc:inkChg chg="mod">
          <ac:chgData name="Cem Gülsan" userId="82ae7471b9d3e5b4" providerId="LiveId" clId="{F9F59E54-D7B0-4755-964B-9C426F75D99B}" dt="2021-07-07T20:42:23.491" v="971" actId="571"/>
          <ac:inkMkLst>
            <pc:docMk/>
            <pc:sldMk cId="2933959758" sldId="289"/>
            <ac:inkMk id="101" creationId="{37BE90A4-349C-4D31-AB52-1F6C34C14BB0}"/>
          </ac:inkMkLst>
        </pc:inkChg>
        <pc:inkChg chg="mod">
          <ac:chgData name="Cem Gülsan" userId="82ae7471b9d3e5b4" providerId="LiveId" clId="{F9F59E54-D7B0-4755-964B-9C426F75D99B}" dt="2021-07-07T20:42:23.491" v="971" actId="571"/>
          <ac:inkMkLst>
            <pc:docMk/>
            <pc:sldMk cId="2933959758" sldId="289"/>
            <ac:inkMk id="102" creationId="{36257704-2115-4F82-9067-A63FB35FD65E}"/>
          </ac:inkMkLst>
        </pc:inkChg>
        <pc:inkChg chg="mod">
          <ac:chgData name="Cem Gülsan" userId="82ae7471b9d3e5b4" providerId="LiveId" clId="{F9F59E54-D7B0-4755-964B-9C426F75D99B}" dt="2021-07-07T20:42:23.491" v="971" actId="571"/>
          <ac:inkMkLst>
            <pc:docMk/>
            <pc:sldMk cId="2933959758" sldId="289"/>
            <ac:inkMk id="103" creationId="{365637D2-0BA7-4835-A933-56BEC1050D7B}"/>
          </ac:inkMkLst>
        </pc:inkChg>
        <pc:inkChg chg="mod">
          <ac:chgData name="Cem Gülsan" userId="82ae7471b9d3e5b4" providerId="LiveId" clId="{F9F59E54-D7B0-4755-964B-9C426F75D99B}" dt="2021-07-07T20:42:23.491" v="971" actId="571"/>
          <ac:inkMkLst>
            <pc:docMk/>
            <pc:sldMk cId="2933959758" sldId="289"/>
            <ac:inkMk id="104" creationId="{BBD9B343-1448-4881-9CFB-6F3963E91F8F}"/>
          </ac:inkMkLst>
        </pc:inkChg>
        <pc:inkChg chg="mod">
          <ac:chgData name="Cem Gülsan" userId="82ae7471b9d3e5b4" providerId="LiveId" clId="{F9F59E54-D7B0-4755-964B-9C426F75D99B}" dt="2021-07-07T20:42:23.491" v="971" actId="571"/>
          <ac:inkMkLst>
            <pc:docMk/>
            <pc:sldMk cId="2933959758" sldId="289"/>
            <ac:inkMk id="105" creationId="{36D04B63-D443-4F16-B555-E65B06C68018}"/>
          </ac:inkMkLst>
        </pc:inkChg>
        <pc:inkChg chg="mod">
          <ac:chgData name="Cem Gülsan" userId="82ae7471b9d3e5b4" providerId="LiveId" clId="{F9F59E54-D7B0-4755-964B-9C426F75D99B}" dt="2021-07-07T20:42:23.491" v="971" actId="571"/>
          <ac:inkMkLst>
            <pc:docMk/>
            <pc:sldMk cId="2933959758" sldId="289"/>
            <ac:inkMk id="107" creationId="{9299F0C7-1BDD-4F16-8A9A-AEC2DBB646D4}"/>
          </ac:inkMkLst>
        </pc:inkChg>
        <pc:inkChg chg="mod">
          <ac:chgData name="Cem Gülsan" userId="82ae7471b9d3e5b4" providerId="LiveId" clId="{F9F59E54-D7B0-4755-964B-9C426F75D99B}" dt="2021-07-07T20:42:23.491" v="971" actId="571"/>
          <ac:inkMkLst>
            <pc:docMk/>
            <pc:sldMk cId="2933959758" sldId="289"/>
            <ac:inkMk id="108" creationId="{C376B13A-AEF9-4AFA-BD19-3AEE687D2DE9}"/>
          </ac:inkMkLst>
        </pc:inkChg>
        <pc:inkChg chg="mod">
          <ac:chgData name="Cem Gülsan" userId="82ae7471b9d3e5b4" providerId="LiveId" clId="{F9F59E54-D7B0-4755-964B-9C426F75D99B}" dt="2021-07-07T20:42:23.491" v="971" actId="571"/>
          <ac:inkMkLst>
            <pc:docMk/>
            <pc:sldMk cId="2933959758" sldId="289"/>
            <ac:inkMk id="109" creationId="{DF3AE9FD-AFD7-467A-8274-911528F2BD72}"/>
          </ac:inkMkLst>
        </pc:inkChg>
        <pc:inkChg chg="mod">
          <ac:chgData name="Cem Gülsan" userId="82ae7471b9d3e5b4" providerId="LiveId" clId="{F9F59E54-D7B0-4755-964B-9C426F75D99B}" dt="2021-07-07T20:42:23.491" v="971" actId="571"/>
          <ac:inkMkLst>
            <pc:docMk/>
            <pc:sldMk cId="2933959758" sldId="289"/>
            <ac:inkMk id="110" creationId="{5E3F7DA5-3039-422F-ADAB-E6B6027E1BB2}"/>
          </ac:inkMkLst>
        </pc:inkChg>
        <pc:inkChg chg="mod">
          <ac:chgData name="Cem Gülsan" userId="82ae7471b9d3e5b4" providerId="LiveId" clId="{F9F59E54-D7B0-4755-964B-9C426F75D99B}" dt="2021-07-07T20:42:23.491" v="971" actId="571"/>
          <ac:inkMkLst>
            <pc:docMk/>
            <pc:sldMk cId="2933959758" sldId="289"/>
            <ac:inkMk id="111" creationId="{7CB28861-94E5-45B7-A9B9-341680DFF1C2}"/>
          </ac:inkMkLst>
        </pc:inkChg>
        <pc:inkChg chg="mod">
          <ac:chgData name="Cem Gülsan" userId="82ae7471b9d3e5b4" providerId="LiveId" clId="{F9F59E54-D7B0-4755-964B-9C426F75D99B}" dt="2021-07-07T20:42:23.491" v="971" actId="571"/>
          <ac:inkMkLst>
            <pc:docMk/>
            <pc:sldMk cId="2933959758" sldId="289"/>
            <ac:inkMk id="112" creationId="{258D5DD4-7DAE-455E-82AB-D4E220D87A2A}"/>
          </ac:inkMkLst>
        </pc:inkChg>
        <pc:inkChg chg="mod">
          <ac:chgData name="Cem Gülsan" userId="82ae7471b9d3e5b4" providerId="LiveId" clId="{F9F59E54-D7B0-4755-964B-9C426F75D99B}" dt="2021-07-07T20:42:23.491" v="971" actId="571"/>
          <ac:inkMkLst>
            <pc:docMk/>
            <pc:sldMk cId="2933959758" sldId="289"/>
            <ac:inkMk id="113" creationId="{6882E08C-986F-40DA-9725-97A9253E37EE}"/>
          </ac:inkMkLst>
        </pc:inkChg>
        <pc:inkChg chg="mod">
          <ac:chgData name="Cem Gülsan" userId="82ae7471b9d3e5b4" providerId="LiveId" clId="{F9F59E54-D7B0-4755-964B-9C426F75D99B}" dt="2021-07-07T20:42:23.491" v="971" actId="571"/>
          <ac:inkMkLst>
            <pc:docMk/>
            <pc:sldMk cId="2933959758" sldId="289"/>
            <ac:inkMk id="114" creationId="{C5499A7E-841E-4C7D-8381-3131857912BF}"/>
          </ac:inkMkLst>
        </pc:inkChg>
        <pc:inkChg chg="mod">
          <ac:chgData name="Cem Gülsan" userId="82ae7471b9d3e5b4" providerId="LiveId" clId="{F9F59E54-D7B0-4755-964B-9C426F75D99B}" dt="2021-07-07T20:42:23.491" v="971" actId="571"/>
          <ac:inkMkLst>
            <pc:docMk/>
            <pc:sldMk cId="2933959758" sldId="289"/>
            <ac:inkMk id="116" creationId="{17E8BB6C-7A59-4F0E-BC75-F28415D350CB}"/>
          </ac:inkMkLst>
        </pc:inkChg>
        <pc:inkChg chg="mod">
          <ac:chgData name="Cem Gülsan" userId="82ae7471b9d3e5b4" providerId="LiveId" clId="{F9F59E54-D7B0-4755-964B-9C426F75D99B}" dt="2021-07-07T20:42:23.491" v="971" actId="571"/>
          <ac:inkMkLst>
            <pc:docMk/>
            <pc:sldMk cId="2933959758" sldId="289"/>
            <ac:inkMk id="117" creationId="{E470110B-40CC-4A0A-B4DD-29395622644E}"/>
          </ac:inkMkLst>
        </pc:inkChg>
        <pc:inkChg chg="mod">
          <ac:chgData name="Cem Gülsan" userId="82ae7471b9d3e5b4" providerId="LiveId" clId="{F9F59E54-D7B0-4755-964B-9C426F75D99B}" dt="2021-07-07T20:42:23.491" v="971" actId="571"/>
          <ac:inkMkLst>
            <pc:docMk/>
            <pc:sldMk cId="2933959758" sldId="289"/>
            <ac:inkMk id="118" creationId="{41F7E1E8-337A-4A2C-AA42-617FC13FF23F}"/>
          </ac:inkMkLst>
        </pc:inkChg>
        <pc:inkChg chg="mod">
          <ac:chgData name="Cem Gülsan" userId="82ae7471b9d3e5b4" providerId="LiveId" clId="{F9F59E54-D7B0-4755-964B-9C426F75D99B}" dt="2021-07-07T20:42:23.491" v="971" actId="571"/>
          <ac:inkMkLst>
            <pc:docMk/>
            <pc:sldMk cId="2933959758" sldId="289"/>
            <ac:inkMk id="120" creationId="{99563A8A-6E9D-4AA6-B4BD-B30820BDD426}"/>
          </ac:inkMkLst>
        </pc:inkChg>
        <pc:inkChg chg="mod">
          <ac:chgData name="Cem Gülsan" userId="82ae7471b9d3e5b4" providerId="LiveId" clId="{F9F59E54-D7B0-4755-964B-9C426F75D99B}" dt="2021-07-07T20:42:23.491" v="971" actId="571"/>
          <ac:inkMkLst>
            <pc:docMk/>
            <pc:sldMk cId="2933959758" sldId="289"/>
            <ac:inkMk id="121" creationId="{B607E9AE-BEAD-47CC-9D03-69F79C32B263}"/>
          </ac:inkMkLst>
        </pc:inkChg>
        <pc:inkChg chg="mod">
          <ac:chgData name="Cem Gülsan" userId="82ae7471b9d3e5b4" providerId="LiveId" clId="{F9F59E54-D7B0-4755-964B-9C426F75D99B}" dt="2021-07-07T20:42:23.491" v="971" actId="571"/>
          <ac:inkMkLst>
            <pc:docMk/>
            <pc:sldMk cId="2933959758" sldId="289"/>
            <ac:inkMk id="122" creationId="{DC8457FE-12F6-4BF9-B9F7-4913D63C0F6F}"/>
          </ac:inkMkLst>
        </pc:inkChg>
        <pc:inkChg chg="mod">
          <ac:chgData name="Cem Gülsan" userId="82ae7471b9d3e5b4" providerId="LiveId" clId="{F9F59E54-D7B0-4755-964B-9C426F75D99B}" dt="2021-07-07T20:42:23.491" v="971" actId="571"/>
          <ac:inkMkLst>
            <pc:docMk/>
            <pc:sldMk cId="2933959758" sldId="289"/>
            <ac:inkMk id="123" creationId="{66100643-4A88-4B85-AF41-D795CA312DC4}"/>
          </ac:inkMkLst>
        </pc:inkChg>
        <pc:inkChg chg="mod">
          <ac:chgData name="Cem Gülsan" userId="82ae7471b9d3e5b4" providerId="LiveId" clId="{F9F59E54-D7B0-4755-964B-9C426F75D99B}" dt="2021-07-07T20:42:23.491" v="971" actId="571"/>
          <ac:inkMkLst>
            <pc:docMk/>
            <pc:sldMk cId="2933959758" sldId="289"/>
            <ac:inkMk id="124" creationId="{C0EBCF20-D95F-4402-B33C-E09CEC355934}"/>
          </ac:inkMkLst>
        </pc:inkChg>
        <pc:inkChg chg="mod">
          <ac:chgData name="Cem Gülsan" userId="82ae7471b9d3e5b4" providerId="LiveId" clId="{F9F59E54-D7B0-4755-964B-9C426F75D99B}" dt="2021-07-07T20:42:23.491" v="971" actId="571"/>
          <ac:inkMkLst>
            <pc:docMk/>
            <pc:sldMk cId="2933959758" sldId="289"/>
            <ac:inkMk id="126" creationId="{36F50621-09F8-44AE-A5CB-5EC3B0EFAB67}"/>
          </ac:inkMkLst>
        </pc:inkChg>
        <pc:inkChg chg="mod">
          <ac:chgData name="Cem Gülsan" userId="82ae7471b9d3e5b4" providerId="LiveId" clId="{F9F59E54-D7B0-4755-964B-9C426F75D99B}" dt="2021-07-07T20:42:23.491" v="971" actId="571"/>
          <ac:inkMkLst>
            <pc:docMk/>
            <pc:sldMk cId="2933959758" sldId="289"/>
            <ac:inkMk id="127" creationId="{DBF55EA3-5656-4E48-A3E4-2B317E2B77CA}"/>
          </ac:inkMkLst>
        </pc:inkChg>
        <pc:inkChg chg="mod">
          <ac:chgData name="Cem Gülsan" userId="82ae7471b9d3e5b4" providerId="LiveId" clId="{F9F59E54-D7B0-4755-964B-9C426F75D99B}" dt="2021-07-07T20:42:23.491" v="971" actId="571"/>
          <ac:inkMkLst>
            <pc:docMk/>
            <pc:sldMk cId="2933959758" sldId="289"/>
            <ac:inkMk id="128" creationId="{76A4083C-2052-409D-9E08-1C3F2BD83A70}"/>
          </ac:inkMkLst>
        </pc:inkChg>
        <pc:inkChg chg="add del mod">
          <ac:chgData name="Cem Gülsan" userId="82ae7471b9d3e5b4" providerId="LiveId" clId="{F9F59E54-D7B0-4755-964B-9C426F75D99B}" dt="2021-07-07T20:43:01.157" v="983" actId="478"/>
          <ac:inkMkLst>
            <pc:docMk/>
            <pc:sldMk cId="2933959758" sldId="289"/>
            <ac:inkMk id="129" creationId="{D1CC0FDB-CE68-498E-A13F-50CCE7F609E6}"/>
          </ac:inkMkLst>
        </pc:inkChg>
        <pc:inkChg chg="add">
          <ac:chgData name="Cem Gülsan" userId="82ae7471b9d3e5b4" providerId="LiveId" clId="{F9F59E54-D7B0-4755-964B-9C426F75D99B}" dt="2021-07-07T20:42:31.933" v="973" actId="9405"/>
          <ac:inkMkLst>
            <pc:docMk/>
            <pc:sldMk cId="2933959758" sldId="289"/>
            <ac:inkMk id="130" creationId="{71012ACF-5592-4C65-B258-31DDEA343222}"/>
          </ac:inkMkLst>
        </pc:inkChg>
        <pc:inkChg chg="add">
          <ac:chgData name="Cem Gülsan" userId="82ae7471b9d3e5b4" providerId="LiveId" clId="{F9F59E54-D7B0-4755-964B-9C426F75D99B}" dt="2021-07-07T20:42:34.150" v="974" actId="9405"/>
          <ac:inkMkLst>
            <pc:docMk/>
            <pc:sldMk cId="2933959758" sldId="289"/>
            <ac:inkMk id="131" creationId="{F85C0A61-0B53-40B2-9693-AFCFCCC048A9}"/>
          </ac:inkMkLst>
        </pc:inkChg>
        <pc:inkChg chg="add">
          <ac:chgData name="Cem Gülsan" userId="82ae7471b9d3e5b4" providerId="LiveId" clId="{F9F59E54-D7B0-4755-964B-9C426F75D99B}" dt="2021-07-07T20:42:35.760" v="975" actId="9405"/>
          <ac:inkMkLst>
            <pc:docMk/>
            <pc:sldMk cId="2933959758" sldId="289"/>
            <ac:inkMk id="132" creationId="{FA6518E6-04BE-4BC6-A5D1-E98B22077728}"/>
          </ac:inkMkLst>
        </pc:inkChg>
        <pc:inkChg chg="add">
          <ac:chgData name="Cem Gülsan" userId="82ae7471b9d3e5b4" providerId="LiveId" clId="{F9F59E54-D7B0-4755-964B-9C426F75D99B}" dt="2021-07-07T20:42:37.880" v="976" actId="9405"/>
          <ac:inkMkLst>
            <pc:docMk/>
            <pc:sldMk cId="2933959758" sldId="289"/>
            <ac:inkMk id="133" creationId="{E0E946C1-9F19-47A0-A8FA-02EC7A93EFD0}"/>
          </ac:inkMkLst>
        </pc:inkChg>
        <pc:inkChg chg="add del">
          <ac:chgData name="Cem Gülsan" userId="82ae7471b9d3e5b4" providerId="LiveId" clId="{F9F59E54-D7B0-4755-964B-9C426F75D99B}" dt="2021-07-07T20:42:47.449" v="978" actId="9405"/>
          <ac:inkMkLst>
            <pc:docMk/>
            <pc:sldMk cId="2933959758" sldId="289"/>
            <ac:inkMk id="134" creationId="{6DC38807-D415-4768-95A5-33DC76E00BB5}"/>
          </ac:inkMkLst>
        </pc:inkChg>
        <pc:inkChg chg="add del mod topLvl">
          <ac:chgData name="Cem Gülsan" userId="82ae7471b9d3e5b4" providerId="LiveId" clId="{F9F59E54-D7B0-4755-964B-9C426F75D99B}" dt="2021-07-07T20:48:20.834" v="1116" actId="692"/>
          <ac:inkMkLst>
            <pc:docMk/>
            <pc:sldMk cId="2933959758" sldId="289"/>
            <ac:inkMk id="135" creationId="{C6732C00-8A5E-412D-8034-DC5BF10772EE}"/>
          </ac:inkMkLst>
        </pc:inkChg>
        <pc:inkChg chg="add del mod topLvl">
          <ac:chgData name="Cem Gülsan" userId="82ae7471b9d3e5b4" providerId="LiveId" clId="{F9F59E54-D7B0-4755-964B-9C426F75D99B}" dt="2021-07-07T20:48:20.834" v="1116" actId="692"/>
          <ac:inkMkLst>
            <pc:docMk/>
            <pc:sldMk cId="2933959758" sldId="289"/>
            <ac:inkMk id="136" creationId="{4166E9A4-C91B-46A7-9C42-F27D76A88295}"/>
          </ac:inkMkLst>
        </pc:inkChg>
        <pc:inkChg chg="add del mod">
          <ac:chgData name="Cem Gülsan" userId="82ae7471b9d3e5b4" providerId="LiveId" clId="{F9F59E54-D7B0-4755-964B-9C426F75D99B}" dt="2021-07-07T20:48:20.834" v="1116" actId="692"/>
          <ac:inkMkLst>
            <pc:docMk/>
            <pc:sldMk cId="2933959758" sldId="289"/>
            <ac:inkMk id="137" creationId="{11533A5E-EF9D-4892-BF2F-FE1A650B0589}"/>
          </ac:inkMkLst>
        </pc:inkChg>
        <pc:inkChg chg="add del">
          <ac:chgData name="Cem Gülsan" userId="82ae7471b9d3e5b4" providerId="LiveId" clId="{F9F59E54-D7B0-4755-964B-9C426F75D99B}" dt="2021-07-07T20:43:11.808" v="985" actId="9405"/>
          <ac:inkMkLst>
            <pc:docMk/>
            <pc:sldMk cId="2933959758" sldId="289"/>
            <ac:inkMk id="139" creationId="{62735D91-D999-4CBF-BFDC-EF1EDC1378EA}"/>
          </ac:inkMkLst>
        </pc:inkChg>
        <pc:inkChg chg="add del">
          <ac:chgData name="Cem Gülsan" userId="82ae7471b9d3e5b4" providerId="LiveId" clId="{F9F59E54-D7B0-4755-964B-9C426F75D99B}" dt="2021-07-07T20:45:14.321" v="1053" actId="478"/>
          <ac:inkMkLst>
            <pc:docMk/>
            <pc:sldMk cId="2933959758" sldId="289"/>
            <ac:inkMk id="140" creationId="{A5768EAB-98F4-4D97-8137-BA6B84D0B7D1}"/>
          </ac:inkMkLst>
        </pc:inkChg>
        <pc:inkChg chg="add del">
          <ac:chgData name="Cem Gülsan" userId="82ae7471b9d3e5b4" providerId="LiveId" clId="{F9F59E54-D7B0-4755-964B-9C426F75D99B}" dt="2021-07-07T20:45:17.380" v="1056" actId="478"/>
          <ac:inkMkLst>
            <pc:docMk/>
            <pc:sldMk cId="2933959758" sldId="289"/>
            <ac:inkMk id="141" creationId="{329D66F2-5261-48F7-87F2-3D83F15D90A2}"/>
          </ac:inkMkLst>
        </pc:inkChg>
        <pc:inkChg chg="add del">
          <ac:chgData name="Cem Gülsan" userId="82ae7471b9d3e5b4" providerId="LiveId" clId="{F9F59E54-D7B0-4755-964B-9C426F75D99B}" dt="2021-07-07T20:43:47.941" v="1011"/>
          <ac:inkMkLst>
            <pc:docMk/>
            <pc:sldMk cId="2933959758" sldId="289"/>
            <ac:inkMk id="142" creationId="{BB67C61B-0A26-4FAC-96FE-DF9DEDCAA796}"/>
          </ac:inkMkLst>
        </pc:inkChg>
        <pc:inkChg chg="add mod">
          <ac:chgData name="Cem Gülsan" userId="82ae7471b9d3e5b4" providerId="LiveId" clId="{F9F59E54-D7B0-4755-964B-9C426F75D99B}" dt="2021-07-07T20:43:29.488" v="993"/>
          <ac:inkMkLst>
            <pc:docMk/>
            <pc:sldMk cId="2933959758" sldId="289"/>
            <ac:inkMk id="143" creationId="{9185B5F1-25E2-42D2-9E35-23686E588B9A}"/>
          </ac:inkMkLst>
        </pc:inkChg>
        <pc:inkChg chg="add mod">
          <ac:chgData name="Cem Gülsan" userId="82ae7471b9d3e5b4" providerId="LiveId" clId="{F9F59E54-D7B0-4755-964B-9C426F75D99B}" dt="2021-07-07T20:43:29.488" v="993"/>
          <ac:inkMkLst>
            <pc:docMk/>
            <pc:sldMk cId="2933959758" sldId="289"/>
            <ac:inkMk id="144" creationId="{107D3D36-1423-4680-BD38-FB7F2675B2C1}"/>
          </ac:inkMkLst>
        </pc:inkChg>
        <pc:inkChg chg="add mod">
          <ac:chgData name="Cem Gülsan" userId="82ae7471b9d3e5b4" providerId="LiveId" clId="{F9F59E54-D7B0-4755-964B-9C426F75D99B}" dt="2021-07-07T20:43:29.488" v="993"/>
          <ac:inkMkLst>
            <pc:docMk/>
            <pc:sldMk cId="2933959758" sldId="289"/>
            <ac:inkMk id="145" creationId="{9F156E52-8EF3-4D6A-876A-B359F4F984F3}"/>
          </ac:inkMkLst>
        </pc:inkChg>
        <pc:inkChg chg="add mod">
          <ac:chgData name="Cem Gülsan" userId="82ae7471b9d3e5b4" providerId="LiveId" clId="{F9F59E54-D7B0-4755-964B-9C426F75D99B}" dt="2021-07-07T20:43:29.488" v="993"/>
          <ac:inkMkLst>
            <pc:docMk/>
            <pc:sldMk cId="2933959758" sldId="289"/>
            <ac:inkMk id="146" creationId="{651D68B7-0A52-41D5-BAC0-06ABFB7C5BF2}"/>
          </ac:inkMkLst>
        </pc:inkChg>
        <pc:inkChg chg="add del mod">
          <ac:chgData name="Cem Gülsan" userId="82ae7471b9d3e5b4" providerId="LiveId" clId="{F9F59E54-D7B0-4755-964B-9C426F75D99B}" dt="2021-07-07T20:46:15.643" v="1084"/>
          <ac:inkMkLst>
            <pc:docMk/>
            <pc:sldMk cId="2933959758" sldId="289"/>
            <ac:inkMk id="149" creationId="{20984C8A-2DBB-4103-84E0-76867A0B7C7C}"/>
          </ac:inkMkLst>
        </pc:inkChg>
        <pc:inkChg chg="add del mod">
          <ac:chgData name="Cem Gülsan" userId="82ae7471b9d3e5b4" providerId="LiveId" clId="{F9F59E54-D7B0-4755-964B-9C426F75D99B}" dt="2021-07-07T20:46:15.643" v="1084"/>
          <ac:inkMkLst>
            <pc:docMk/>
            <pc:sldMk cId="2933959758" sldId="289"/>
            <ac:inkMk id="150" creationId="{A52DA1B2-FDB7-4129-8842-3B136DDDFBB3}"/>
          </ac:inkMkLst>
        </pc:inkChg>
        <pc:inkChg chg="add del">
          <ac:chgData name="Cem Gülsan" userId="82ae7471b9d3e5b4" providerId="LiveId" clId="{F9F59E54-D7B0-4755-964B-9C426F75D99B}" dt="2021-07-07T20:43:36.576" v="998" actId="9405"/>
          <ac:inkMkLst>
            <pc:docMk/>
            <pc:sldMk cId="2933959758" sldId="289"/>
            <ac:inkMk id="152" creationId="{C6ACC4A3-D8C4-4971-AB33-8E67D1FBF96A}"/>
          </ac:inkMkLst>
        </pc:inkChg>
        <pc:inkChg chg="add del">
          <ac:chgData name="Cem Gülsan" userId="82ae7471b9d3e5b4" providerId="LiveId" clId="{F9F59E54-D7B0-4755-964B-9C426F75D99B}" dt="2021-07-07T20:43:47.935" v="1010"/>
          <ac:inkMkLst>
            <pc:docMk/>
            <pc:sldMk cId="2933959758" sldId="289"/>
            <ac:inkMk id="153" creationId="{7F7694E0-BB38-4687-BF4A-5F26C1BEE99A}"/>
          </ac:inkMkLst>
        </pc:inkChg>
        <pc:inkChg chg="add del">
          <ac:chgData name="Cem Gülsan" userId="82ae7471b9d3e5b4" providerId="LiveId" clId="{F9F59E54-D7B0-4755-964B-9C426F75D99B}" dt="2021-07-07T20:43:42.638" v="1001" actId="9405"/>
          <ac:inkMkLst>
            <pc:docMk/>
            <pc:sldMk cId="2933959758" sldId="289"/>
            <ac:inkMk id="154" creationId="{54050D17-45F1-4FED-AEF0-D07C7D90FEDC}"/>
          </ac:inkMkLst>
        </pc:inkChg>
        <pc:inkChg chg="add mod">
          <ac:chgData name="Cem Gülsan" userId="82ae7471b9d3e5b4" providerId="LiveId" clId="{F9F59E54-D7B0-4755-964B-9C426F75D99B}" dt="2021-07-07T20:43:55.565" v="1015"/>
          <ac:inkMkLst>
            <pc:docMk/>
            <pc:sldMk cId="2933959758" sldId="289"/>
            <ac:inkMk id="155" creationId="{18B5A2D6-4C0B-4CB7-912F-A2592454876C}"/>
          </ac:inkMkLst>
        </pc:inkChg>
        <pc:inkChg chg="add mod">
          <ac:chgData name="Cem Gülsan" userId="82ae7471b9d3e5b4" providerId="LiveId" clId="{F9F59E54-D7B0-4755-964B-9C426F75D99B}" dt="2021-07-07T20:43:55.565" v="1015"/>
          <ac:inkMkLst>
            <pc:docMk/>
            <pc:sldMk cId="2933959758" sldId="289"/>
            <ac:inkMk id="156" creationId="{F7BFF34E-C992-4A0F-B977-D7F8F61BB261}"/>
          </ac:inkMkLst>
        </pc:inkChg>
        <pc:inkChg chg="add mod">
          <ac:chgData name="Cem Gülsan" userId="82ae7471b9d3e5b4" providerId="LiveId" clId="{F9F59E54-D7B0-4755-964B-9C426F75D99B}" dt="2021-07-07T20:43:55.565" v="1015"/>
          <ac:inkMkLst>
            <pc:docMk/>
            <pc:sldMk cId="2933959758" sldId="289"/>
            <ac:inkMk id="157" creationId="{2BFF4062-D582-4A5B-B7FE-80F5BEBF2182}"/>
          </ac:inkMkLst>
        </pc:inkChg>
        <pc:inkChg chg="add mod topLvl">
          <ac:chgData name="Cem Gülsan" userId="82ae7471b9d3e5b4" providerId="LiveId" clId="{F9F59E54-D7B0-4755-964B-9C426F75D99B}" dt="2021-07-07T20:58:33.005" v="1273" actId="164"/>
          <ac:inkMkLst>
            <pc:docMk/>
            <pc:sldMk cId="2933959758" sldId="289"/>
            <ac:inkMk id="159" creationId="{437AAB82-0BBF-498D-9851-D04EA1B4CF3A}"/>
          </ac:inkMkLst>
        </pc:inkChg>
        <pc:inkChg chg="add del mod">
          <ac:chgData name="Cem Gülsan" userId="82ae7471b9d3e5b4" providerId="LiveId" clId="{F9F59E54-D7B0-4755-964B-9C426F75D99B}" dt="2021-07-07T20:44:00.589" v="1020"/>
          <ac:inkMkLst>
            <pc:docMk/>
            <pc:sldMk cId="2933959758" sldId="289"/>
            <ac:inkMk id="160" creationId="{7A5F8084-E019-45AC-A54A-57540475DD31}"/>
          </ac:inkMkLst>
        </pc:inkChg>
        <pc:inkChg chg="add">
          <ac:chgData name="Cem Gülsan" userId="82ae7471b9d3e5b4" providerId="LiveId" clId="{F9F59E54-D7B0-4755-964B-9C426F75D99B}" dt="2021-07-07T20:44:02.040" v="1021" actId="9405"/>
          <ac:inkMkLst>
            <pc:docMk/>
            <pc:sldMk cId="2933959758" sldId="289"/>
            <ac:inkMk id="162" creationId="{A7542E37-6E10-406F-B865-8A4B983540FA}"/>
          </ac:inkMkLst>
        </pc:inkChg>
        <pc:inkChg chg="add">
          <ac:chgData name="Cem Gülsan" userId="82ae7471b9d3e5b4" providerId="LiveId" clId="{F9F59E54-D7B0-4755-964B-9C426F75D99B}" dt="2021-07-07T20:44:03.184" v="1022" actId="9405"/>
          <ac:inkMkLst>
            <pc:docMk/>
            <pc:sldMk cId="2933959758" sldId="289"/>
            <ac:inkMk id="163" creationId="{9A732650-5895-46E9-BF65-29FAEF54BF80}"/>
          </ac:inkMkLst>
        </pc:inkChg>
        <pc:inkChg chg="add del">
          <ac:chgData name="Cem Gülsan" userId="82ae7471b9d3e5b4" providerId="LiveId" clId="{F9F59E54-D7B0-4755-964B-9C426F75D99B}" dt="2021-07-07T20:44:08.236" v="1024" actId="9405"/>
          <ac:inkMkLst>
            <pc:docMk/>
            <pc:sldMk cId="2933959758" sldId="289"/>
            <ac:inkMk id="164" creationId="{95A88392-292F-448D-874D-9019E4DC8599}"/>
          </ac:inkMkLst>
        </pc:inkChg>
        <pc:inkChg chg="add">
          <ac:chgData name="Cem Gülsan" userId="82ae7471b9d3e5b4" providerId="LiveId" clId="{F9F59E54-D7B0-4755-964B-9C426F75D99B}" dt="2021-07-07T20:44:09.795" v="1025" actId="9405"/>
          <ac:inkMkLst>
            <pc:docMk/>
            <pc:sldMk cId="2933959758" sldId="289"/>
            <ac:inkMk id="165" creationId="{1756C627-BBCD-479A-81A0-84821C99CE9B}"/>
          </ac:inkMkLst>
        </pc:inkChg>
        <pc:inkChg chg="add del mod">
          <ac:chgData name="Cem Gülsan" userId="82ae7471b9d3e5b4" providerId="LiveId" clId="{F9F59E54-D7B0-4755-964B-9C426F75D99B}" dt="2021-07-07T20:44:20.147" v="1033" actId="9405"/>
          <ac:inkMkLst>
            <pc:docMk/>
            <pc:sldMk cId="2933959758" sldId="289"/>
            <ac:inkMk id="166" creationId="{26B4DE5C-1630-4BFB-8502-2E4C4D758888}"/>
          </ac:inkMkLst>
        </pc:inkChg>
        <pc:inkChg chg="add del mod">
          <ac:chgData name="Cem Gülsan" userId="82ae7471b9d3e5b4" providerId="LiveId" clId="{F9F59E54-D7B0-4755-964B-9C426F75D99B}" dt="2021-07-07T20:44:19.695" v="1032" actId="9405"/>
          <ac:inkMkLst>
            <pc:docMk/>
            <pc:sldMk cId="2933959758" sldId="289"/>
            <ac:inkMk id="167" creationId="{2273851B-00CA-4A0B-A03A-357D7C935E12}"/>
          </ac:inkMkLst>
        </pc:inkChg>
        <pc:inkChg chg="add del mod">
          <ac:chgData name="Cem Gülsan" userId="82ae7471b9d3e5b4" providerId="LiveId" clId="{F9F59E54-D7B0-4755-964B-9C426F75D99B}" dt="2021-07-07T20:44:19.218" v="1031"/>
          <ac:inkMkLst>
            <pc:docMk/>
            <pc:sldMk cId="2933959758" sldId="289"/>
            <ac:inkMk id="168" creationId="{22700A55-E36A-4DF2-ADF7-AB31A14764B4}"/>
          </ac:inkMkLst>
        </pc:inkChg>
        <pc:inkChg chg="add mod">
          <ac:chgData name="Cem Gülsan" userId="82ae7471b9d3e5b4" providerId="LiveId" clId="{F9F59E54-D7B0-4755-964B-9C426F75D99B}" dt="2021-07-07T20:44:30.958" v="1042" actId="14100"/>
          <ac:inkMkLst>
            <pc:docMk/>
            <pc:sldMk cId="2933959758" sldId="289"/>
            <ac:inkMk id="170" creationId="{2A4A911E-127B-4D50-AC73-E28B0DC54766}"/>
          </ac:inkMkLst>
        </pc:inkChg>
        <pc:inkChg chg="add mod">
          <ac:chgData name="Cem Gülsan" userId="82ae7471b9d3e5b4" providerId="LiveId" clId="{F9F59E54-D7B0-4755-964B-9C426F75D99B}" dt="2021-07-07T20:44:30.958" v="1042" actId="14100"/>
          <ac:inkMkLst>
            <pc:docMk/>
            <pc:sldMk cId="2933959758" sldId="289"/>
            <ac:inkMk id="171" creationId="{7AAF7821-E7B2-4B14-9B07-53B9B71C3EC3}"/>
          </ac:inkMkLst>
        </pc:inkChg>
        <pc:inkChg chg="add mod">
          <ac:chgData name="Cem Gülsan" userId="82ae7471b9d3e5b4" providerId="LiveId" clId="{F9F59E54-D7B0-4755-964B-9C426F75D99B}" dt="2021-07-07T20:44:30.958" v="1042" actId="14100"/>
          <ac:inkMkLst>
            <pc:docMk/>
            <pc:sldMk cId="2933959758" sldId="289"/>
            <ac:inkMk id="172" creationId="{574118E4-DF2B-43E0-8E68-1C76C76F03E2}"/>
          </ac:inkMkLst>
        </pc:inkChg>
        <pc:inkChg chg="add mod">
          <ac:chgData name="Cem Gülsan" userId="82ae7471b9d3e5b4" providerId="LiveId" clId="{F9F59E54-D7B0-4755-964B-9C426F75D99B}" dt="2021-07-07T20:44:24.916" v="1041"/>
          <ac:inkMkLst>
            <pc:docMk/>
            <pc:sldMk cId="2933959758" sldId="289"/>
            <ac:inkMk id="174" creationId="{9AB85E22-3B04-467D-832F-262AFBA2F8F2}"/>
          </ac:inkMkLst>
        </pc:inkChg>
        <pc:inkChg chg="add mod">
          <ac:chgData name="Cem Gülsan" userId="82ae7471b9d3e5b4" providerId="LiveId" clId="{F9F59E54-D7B0-4755-964B-9C426F75D99B}" dt="2021-07-07T20:44:24.916" v="1041"/>
          <ac:inkMkLst>
            <pc:docMk/>
            <pc:sldMk cId="2933959758" sldId="289"/>
            <ac:inkMk id="175" creationId="{77DE7D2B-281E-4CC1-85DD-6915FF448657}"/>
          </ac:inkMkLst>
        </pc:inkChg>
        <pc:inkChg chg="add mod">
          <ac:chgData name="Cem Gülsan" userId="82ae7471b9d3e5b4" providerId="LiveId" clId="{F9F59E54-D7B0-4755-964B-9C426F75D99B}" dt="2021-07-07T20:44:24.916" v="1041"/>
          <ac:inkMkLst>
            <pc:docMk/>
            <pc:sldMk cId="2933959758" sldId="289"/>
            <ac:inkMk id="176" creationId="{20A1FEE9-FDC3-47EC-9E16-4B2ADEB67CF4}"/>
          </ac:inkMkLst>
        </pc:inkChg>
        <pc:inkChg chg="mod">
          <ac:chgData name="Cem Gülsan" userId="82ae7471b9d3e5b4" providerId="LiveId" clId="{F9F59E54-D7B0-4755-964B-9C426F75D99B}" dt="2021-07-07T20:44:39.997" v="1046"/>
          <ac:inkMkLst>
            <pc:docMk/>
            <pc:sldMk cId="2933959758" sldId="289"/>
            <ac:inkMk id="179" creationId="{CAB71437-840C-45D0-90E3-08AD39159DB3}"/>
          </ac:inkMkLst>
        </pc:inkChg>
        <pc:inkChg chg="mod">
          <ac:chgData name="Cem Gülsan" userId="82ae7471b9d3e5b4" providerId="LiveId" clId="{F9F59E54-D7B0-4755-964B-9C426F75D99B}" dt="2021-07-07T20:44:39.997" v="1046"/>
          <ac:inkMkLst>
            <pc:docMk/>
            <pc:sldMk cId="2933959758" sldId="289"/>
            <ac:inkMk id="180" creationId="{8F97DD59-CCA7-46FA-90F3-1987FDA43CC0}"/>
          </ac:inkMkLst>
        </pc:inkChg>
        <pc:inkChg chg="mod">
          <ac:chgData name="Cem Gülsan" userId="82ae7471b9d3e5b4" providerId="LiveId" clId="{F9F59E54-D7B0-4755-964B-9C426F75D99B}" dt="2021-07-07T20:44:39.997" v="1046"/>
          <ac:inkMkLst>
            <pc:docMk/>
            <pc:sldMk cId="2933959758" sldId="289"/>
            <ac:inkMk id="181" creationId="{307BA8C0-1C6A-40D0-996C-BC95E25433FA}"/>
          </ac:inkMkLst>
        </pc:inkChg>
        <pc:inkChg chg="mod">
          <ac:chgData name="Cem Gülsan" userId="82ae7471b9d3e5b4" providerId="LiveId" clId="{F9F59E54-D7B0-4755-964B-9C426F75D99B}" dt="2021-07-07T20:44:54.301" v="1048"/>
          <ac:inkMkLst>
            <pc:docMk/>
            <pc:sldMk cId="2933959758" sldId="289"/>
            <ac:inkMk id="183" creationId="{72A651A3-D014-41E4-A439-A1BB6D99AF9C}"/>
          </ac:inkMkLst>
        </pc:inkChg>
        <pc:inkChg chg="mod">
          <ac:chgData name="Cem Gülsan" userId="82ae7471b9d3e5b4" providerId="LiveId" clId="{F9F59E54-D7B0-4755-964B-9C426F75D99B}" dt="2021-07-07T20:44:54.301" v="1048"/>
          <ac:inkMkLst>
            <pc:docMk/>
            <pc:sldMk cId="2933959758" sldId="289"/>
            <ac:inkMk id="184" creationId="{C3C96542-D481-4808-AAD1-46CAB58E0378}"/>
          </ac:inkMkLst>
        </pc:inkChg>
        <pc:inkChg chg="mod">
          <ac:chgData name="Cem Gülsan" userId="82ae7471b9d3e5b4" providerId="LiveId" clId="{F9F59E54-D7B0-4755-964B-9C426F75D99B}" dt="2021-07-07T20:44:54.301" v="1048"/>
          <ac:inkMkLst>
            <pc:docMk/>
            <pc:sldMk cId="2933959758" sldId="289"/>
            <ac:inkMk id="185" creationId="{50D19698-726D-480A-B300-C57D3CB678B9}"/>
          </ac:inkMkLst>
        </pc:inkChg>
        <pc:inkChg chg="add mod">
          <ac:chgData name="Cem Gülsan" userId="82ae7471b9d3e5b4" providerId="LiveId" clId="{F9F59E54-D7B0-4755-964B-9C426F75D99B}" dt="2021-07-07T20:45:25.383" v="1059" actId="164"/>
          <ac:inkMkLst>
            <pc:docMk/>
            <pc:sldMk cId="2933959758" sldId="289"/>
            <ac:inkMk id="186" creationId="{B6CDE2F1-D694-45BF-8C70-52B4CB364EF7}"/>
          </ac:inkMkLst>
        </pc:inkChg>
        <pc:inkChg chg="mod">
          <ac:chgData name="Cem Gülsan" userId="82ae7471b9d3e5b4" providerId="LiveId" clId="{F9F59E54-D7B0-4755-964B-9C426F75D99B}" dt="2021-07-07T20:45:09.717" v="1051"/>
          <ac:inkMkLst>
            <pc:docMk/>
            <pc:sldMk cId="2933959758" sldId="289"/>
            <ac:inkMk id="188" creationId="{6B8E14D6-9E6E-4473-8815-54DACE2B2984}"/>
          </ac:inkMkLst>
        </pc:inkChg>
        <pc:inkChg chg="mod">
          <ac:chgData name="Cem Gülsan" userId="82ae7471b9d3e5b4" providerId="LiveId" clId="{F9F59E54-D7B0-4755-964B-9C426F75D99B}" dt="2021-07-07T20:45:09.717" v="1051"/>
          <ac:inkMkLst>
            <pc:docMk/>
            <pc:sldMk cId="2933959758" sldId="289"/>
            <ac:inkMk id="189" creationId="{DC84761C-CC8D-4AFC-96D3-AA90B8E5573A}"/>
          </ac:inkMkLst>
        </pc:inkChg>
        <pc:inkChg chg="mod">
          <ac:chgData name="Cem Gülsan" userId="82ae7471b9d3e5b4" providerId="LiveId" clId="{F9F59E54-D7B0-4755-964B-9C426F75D99B}" dt="2021-07-07T20:45:09.717" v="1051"/>
          <ac:inkMkLst>
            <pc:docMk/>
            <pc:sldMk cId="2933959758" sldId="289"/>
            <ac:inkMk id="190" creationId="{EF370C95-C417-4E50-B85B-21124D8C1133}"/>
          </ac:inkMkLst>
        </pc:inkChg>
        <pc:inkChg chg="mod">
          <ac:chgData name="Cem Gülsan" userId="82ae7471b9d3e5b4" providerId="LiveId" clId="{F9F59E54-D7B0-4755-964B-9C426F75D99B}" dt="2021-07-07T20:45:36.936" v="1062" actId="1076"/>
          <ac:inkMkLst>
            <pc:docMk/>
            <pc:sldMk cId="2933959758" sldId="289"/>
            <ac:inkMk id="193" creationId="{7AC33A47-23D7-4FD6-B541-49735A489F26}"/>
          </ac:inkMkLst>
        </pc:inkChg>
        <pc:inkChg chg="mod">
          <ac:chgData name="Cem Gülsan" userId="82ae7471b9d3e5b4" providerId="LiveId" clId="{F9F59E54-D7B0-4755-964B-9C426F75D99B}" dt="2021-07-07T20:45:36.936" v="1062" actId="1076"/>
          <ac:inkMkLst>
            <pc:docMk/>
            <pc:sldMk cId="2933959758" sldId="289"/>
            <ac:inkMk id="195" creationId="{A595E6C0-8B3D-4DBC-A98C-1B2B6527CB16}"/>
          </ac:inkMkLst>
        </pc:inkChg>
        <pc:inkChg chg="mod">
          <ac:chgData name="Cem Gülsan" userId="82ae7471b9d3e5b4" providerId="LiveId" clId="{F9F59E54-D7B0-4755-964B-9C426F75D99B}" dt="2021-07-07T20:45:36.936" v="1062" actId="1076"/>
          <ac:inkMkLst>
            <pc:docMk/>
            <pc:sldMk cId="2933959758" sldId="289"/>
            <ac:inkMk id="196" creationId="{2F4E65FA-3913-4DA5-ACC1-A1EA18C56365}"/>
          </ac:inkMkLst>
        </pc:inkChg>
        <pc:inkChg chg="mod">
          <ac:chgData name="Cem Gülsan" userId="82ae7471b9d3e5b4" providerId="LiveId" clId="{F9F59E54-D7B0-4755-964B-9C426F75D99B}" dt="2021-07-07T20:45:36.936" v="1062" actId="1076"/>
          <ac:inkMkLst>
            <pc:docMk/>
            <pc:sldMk cId="2933959758" sldId="289"/>
            <ac:inkMk id="197" creationId="{5EA1CC86-BADC-4B75-B32C-022F9488478B}"/>
          </ac:inkMkLst>
        </pc:inkChg>
        <pc:inkChg chg="mod">
          <ac:chgData name="Cem Gülsan" userId="82ae7471b9d3e5b4" providerId="LiveId" clId="{F9F59E54-D7B0-4755-964B-9C426F75D99B}" dt="2021-07-07T20:45:46.735" v="1065" actId="571"/>
          <ac:inkMkLst>
            <pc:docMk/>
            <pc:sldMk cId="2933959758" sldId="289"/>
            <ac:inkMk id="199" creationId="{2025828B-EC31-4B35-94AF-6E5AA5FE2054}"/>
          </ac:inkMkLst>
        </pc:inkChg>
        <pc:inkChg chg="mod">
          <ac:chgData name="Cem Gülsan" userId="82ae7471b9d3e5b4" providerId="LiveId" clId="{F9F59E54-D7B0-4755-964B-9C426F75D99B}" dt="2021-07-07T20:45:46.735" v="1065" actId="571"/>
          <ac:inkMkLst>
            <pc:docMk/>
            <pc:sldMk cId="2933959758" sldId="289"/>
            <ac:inkMk id="201" creationId="{3D9433DD-5292-4404-B4C3-A3AA56FDF6B7}"/>
          </ac:inkMkLst>
        </pc:inkChg>
        <pc:inkChg chg="mod">
          <ac:chgData name="Cem Gülsan" userId="82ae7471b9d3e5b4" providerId="LiveId" clId="{F9F59E54-D7B0-4755-964B-9C426F75D99B}" dt="2021-07-07T20:56:32.197" v="1230" actId="14100"/>
          <ac:inkMkLst>
            <pc:docMk/>
            <pc:sldMk cId="2933959758" sldId="289"/>
            <ac:inkMk id="202" creationId="{68AD44A7-7731-4A43-8547-419FB868F066}"/>
          </ac:inkMkLst>
        </pc:inkChg>
        <pc:inkChg chg="mod">
          <ac:chgData name="Cem Gülsan" userId="82ae7471b9d3e5b4" providerId="LiveId" clId="{F9F59E54-D7B0-4755-964B-9C426F75D99B}" dt="2021-07-07T20:45:46.735" v="1065" actId="571"/>
          <ac:inkMkLst>
            <pc:docMk/>
            <pc:sldMk cId="2933959758" sldId="289"/>
            <ac:inkMk id="203" creationId="{303A025E-D556-46B7-ADDE-00755D439487}"/>
          </ac:inkMkLst>
        </pc:inkChg>
        <pc:inkChg chg="add del">
          <ac:chgData name="Cem Gülsan" userId="82ae7471b9d3e5b4" providerId="LiveId" clId="{F9F59E54-D7B0-4755-964B-9C426F75D99B}" dt="2021-07-07T20:45:52.840" v="1067" actId="9405"/>
          <ac:inkMkLst>
            <pc:docMk/>
            <pc:sldMk cId="2933959758" sldId="289"/>
            <ac:inkMk id="204" creationId="{99DCFE4D-3988-4EFA-B537-BC6A76C01A03}"/>
          </ac:inkMkLst>
        </pc:inkChg>
        <pc:inkChg chg="add del">
          <ac:chgData name="Cem Gülsan" userId="82ae7471b9d3e5b4" providerId="LiveId" clId="{F9F59E54-D7B0-4755-964B-9C426F75D99B}" dt="2021-07-07T20:45:55.620" v="1069" actId="9405"/>
          <ac:inkMkLst>
            <pc:docMk/>
            <pc:sldMk cId="2933959758" sldId="289"/>
            <ac:inkMk id="205" creationId="{8E0F9EB5-00EA-4DC9-AB2B-E688EA64D727}"/>
          </ac:inkMkLst>
        </pc:inkChg>
        <pc:inkChg chg="add mod">
          <ac:chgData name="Cem Gülsan" userId="82ae7471b9d3e5b4" providerId="LiveId" clId="{F9F59E54-D7B0-4755-964B-9C426F75D99B}" dt="2021-07-07T20:46:01.190" v="1076"/>
          <ac:inkMkLst>
            <pc:docMk/>
            <pc:sldMk cId="2933959758" sldId="289"/>
            <ac:inkMk id="206" creationId="{06128142-75EB-40E5-85D4-446C13635EA9}"/>
          </ac:inkMkLst>
        </pc:inkChg>
        <pc:inkChg chg="add mod">
          <ac:chgData name="Cem Gülsan" userId="82ae7471b9d3e5b4" providerId="LiveId" clId="{F9F59E54-D7B0-4755-964B-9C426F75D99B}" dt="2021-07-07T20:46:01.190" v="1076"/>
          <ac:inkMkLst>
            <pc:docMk/>
            <pc:sldMk cId="2933959758" sldId="289"/>
            <ac:inkMk id="207" creationId="{B4FB694F-98EB-4BD5-87F5-2D48BEFD7904}"/>
          </ac:inkMkLst>
        </pc:inkChg>
        <pc:inkChg chg="add del mod">
          <ac:chgData name="Cem Gülsan" userId="82ae7471b9d3e5b4" providerId="LiveId" clId="{F9F59E54-D7B0-4755-964B-9C426F75D99B}" dt="2021-07-07T20:46:02.964" v="1077" actId="9405"/>
          <ac:inkMkLst>
            <pc:docMk/>
            <pc:sldMk cId="2933959758" sldId="289"/>
            <ac:inkMk id="208" creationId="{866115B8-7B06-4E2C-98AC-91EFF5BCF848}"/>
          </ac:inkMkLst>
        </pc:inkChg>
        <pc:inkChg chg="add del mod">
          <ac:chgData name="Cem Gülsan" userId="82ae7471b9d3e5b4" providerId="LiveId" clId="{F9F59E54-D7B0-4755-964B-9C426F75D99B}" dt="2021-07-07T20:46:01.190" v="1076"/>
          <ac:inkMkLst>
            <pc:docMk/>
            <pc:sldMk cId="2933959758" sldId="289"/>
            <ac:inkMk id="209" creationId="{F123D501-438E-4C46-A996-6EA54F51093B}"/>
          </ac:inkMkLst>
        </pc:inkChg>
        <pc:inkChg chg="add mod">
          <ac:chgData name="Cem Gülsan" userId="82ae7471b9d3e5b4" providerId="LiveId" clId="{F9F59E54-D7B0-4755-964B-9C426F75D99B}" dt="2021-07-07T20:46:06.643" v="1080"/>
          <ac:inkMkLst>
            <pc:docMk/>
            <pc:sldMk cId="2933959758" sldId="289"/>
            <ac:inkMk id="212" creationId="{A2DEAD8E-ED9E-4F8E-94EC-2141558CB577}"/>
          </ac:inkMkLst>
        </pc:inkChg>
        <pc:inkChg chg="add mod">
          <ac:chgData name="Cem Gülsan" userId="82ae7471b9d3e5b4" providerId="LiveId" clId="{F9F59E54-D7B0-4755-964B-9C426F75D99B}" dt="2021-07-07T20:46:06.643" v="1080"/>
          <ac:inkMkLst>
            <pc:docMk/>
            <pc:sldMk cId="2933959758" sldId="289"/>
            <ac:inkMk id="213" creationId="{7F2A8AD4-8FEE-4489-B75E-087796B9D6A4}"/>
          </ac:inkMkLst>
        </pc:inkChg>
        <pc:inkChg chg="add">
          <ac:chgData name="Cem Gülsan" userId="82ae7471b9d3e5b4" providerId="LiveId" clId="{F9F59E54-D7B0-4755-964B-9C426F75D99B}" dt="2021-07-07T20:46:07.335" v="1081" actId="9405"/>
          <ac:inkMkLst>
            <pc:docMk/>
            <pc:sldMk cId="2933959758" sldId="289"/>
            <ac:inkMk id="215" creationId="{FFC77060-8DEB-4997-B33C-F5E639997A4A}"/>
          </ac:inkMkLst>
        </pc:inkChg>
        <pc:inkChg chg="add">
          <ac:chgData name="Cem Gülsan" userId="82ae7471b9d3e5b4" providerId="LiveId" clId="{F9F59E54-D7B0-4755-964B-9C426F75D99B}" dt="2021-07-07T20:46:11.823" v="1082" actId="9405"/>
          <ac:inkMkLst>
            <pc:docMk/>
            <pc:sldMk cId="2933959758" sldId="289"/>
            <ac:inkMk id="216" creationId="{DD25D1CA-2F51-4FBF-8B94-F30B24A693C6}"/>
          </ac:inkMkLst>
        </pc:inkChg>
        <pc:inkChg chg="add mod">
          <ac:chgData name="Cem Gülsan" userId="82ae7471b9d3e5b4" providerId="LiveId" clId="{F9F59E54-D7B0-4755-964B-9C426F75D99B}" dt="2021-07-07T20:46:15.643" v="1084"/>
          <ac:inkMkLst>
            <pc:docMk/>
            <pc:sldMk cId="2933959758" sldId="289"/>
            <ac:inkMk id="217" creationId="{1C21DF03-757A-49AF-9F83-4685D91E7301}"/>
          </ac:inkMkLst>
        </pc:inkChg>
        <pc:inkChg chg="mod">
          <ac:chgData name="Cem Gülsan" userId="82ae7471b9d3e5b4" providerId="LiveId" clId="{F9F59E54-D7B0-4755-964B-9C426F75D99B}" dt="2021-07-07T20:47:00.224" v="1088" actId="571"/>
          <ac:inkMkLst>
            <pc:docMk/>
            <pc:sldMk cId="2933959758" sldId="289"/>
            <ac:inkMk id="220" creationId="{2EB4E589-BEFC-4750-8EA3-E5F9424E8D1A}"/>
          </ac:inkMkLst>
        </pc:inkChg>
        <pc:inkChg chg="mod">
          <ac:chgData name="Cem Gülsan" userId="82ae7471b9d3e5b4" providerId="LiveId" clId="{F9F59E54-D7B0-4755-964B-9C426F75D99B}" dt="2021-07-07T20:47:00.224" v="1088" actId="571"/>
          <ac:inkMkLst>
            <pc:docMk/>
            <pc:sldMk cId="2933959758" sldId="289"/>
            <ac:inkMk id="221" creationId="{7AF0960A-FF3E-4120-B0C8-EF27651D2E41}"/>
          </ac:inkMkLst>
        </pc:inkChg>
        <pc:inkChg chg="mod">
          <ac:chgData name="Cem Gülsan" userId="82ae7471b9d3e5b4" providerId="LiveId" clId="{F9F59E54-D7B0-4755-964B-9C426F75D99B}" dt="2021-07-07T20:47:00.224" v="1088" actId="571"/>
          <ac:inkMkLst>
            <pc:docMk/>
            <pc:sldMk cId="2933959758" sldId="289"/>
            <ac:inkMk id="222" creationId="{612E700F-EFC6-45CE-B7B4-36AA0E3645B9}"/>
          </ac:inkMkLst>
        </pc:inkChg>
        <pc:inkChg chg="mod">
          <ac:chgData name="Cem Gülsan" userId="82ae7471b9d3e5b4" providerId="LiveId" clId="{F9F59E54-D7B0-4755-964B-9C426F75D99B}" dt="2021-07-07T20:47:31.390" v="1109" actId="571"/>
          <ac:inkMkLst>
            <pc:docMk/>
            <pc:sldMk cId="2933959758" sldId="289"/>
            <ac:inkMk id="224" creationId="{8C982C06-2FA9-4DA4-83FE-195CAD2C229B}"/>
          </ac:inkMkLst>
        </pc:inkChg>
        <pc:inkChg chg="mod">
          <ac:chgData name="Cem Gülsan" userId="82ae7471b9d3e5b4" providerId="LiveId" clId="{F9F59E54-D7B0-4755-964B-9C426F75D99B}" dt="2021-07-07T20:47:31.390" v="1109" actId="571"/>
          <ac:inkMkLst>
            <pc:docMk/>
            <pc:sldMk cId="2933959758" sldId="289"/>
            <ac:inkMk id="225" creationId="{603B6BD4-1E80-446C-B98D-3A40F24133E1}"/>
          </ac:inkMkLst>
        </pc:inkChg>
        <pc:inkChg chg="mod">
          <ac:chgData name="Cem Gülsan" userId="82ae7471b9d3e5b4" providerId="LiveId" clId="{F9F59E54-D7B0-4755-964B-9C426F75D99B}" dt="2021-07-07T20:47:31.390" v="1109" actId="571"/>
          <ac:inkMkLst>
            <pc:docMk/>
            <pc:sldMk cId="2933959758" sldId="289"/>
            <ac:inkMk id="226" creationId="{8F5B1238-8078-43EA-A140-03EA61AE0008}"/>
          </ac:inkMkLst>
        </pc:inkChg>
        <pc:inkChg chg="add del mod">
          <ac:chgData name="Cem Gülsan" userId="82ae7471b9d3e5b4" providerId="LiveId" clId="{F9F59E54-D7B0-4755-964B-9C426F75D99B}" dt="2021-07-07T20:47:23.319" v="1101" actId="9405"/>
          <ac:inkMkLst>
            <pc:docMk/>
            <pc:sldMk cId="2933959758" sldId="289"/>
            <ac:inkMk id="227" creationId="{F1FE3DC1-9CA6-4A48-9BFD-E0EC75A1EAF0}"/>
          </ac:inkMkLst>
        </pc:inkChg>
        <pc:inkChg chg="add del mod">
          <ac:chgData name="Cem Gülsan" userId="82ae7471b9d3e5b4" providerId="LiveId" clId="{F9F59E54-D7B0-4755-964B-9C426F75D99B}" dt="2021-07-07T20:47:22.420" v="1100"/>
          <ac:inkMkLst>
            <pc:docMk/>
            <pc:sldMk cId="2933959758" sldId="289"/>
            <ac:inkMk id="228" creationId="{9C613479-7DD8-40BC-82E2-6639BE4F2216}"/>
          </ac:inkMkLst>
        </pc:inkChg>
        <pc:inkChg chg="add del mod">
          <ac:chgData name="Cem Gülsan" userId="82ae7471b9d3e5b4" providerId="LiveId" clId="{F9F59E54-D7B0-4755-964B-9C426F75D99B}" dt="2021-07-07T20:47:21.779" v="1098" actId="9405"/>
          <ac:inkMkLst>
            <pc:docMk/>
            <pc:sldMk cId="2933959758" sldId="289"/>
            <ac:inkMk id="230" creationId="{ACF29919-9143-44D4-8D26-7BE94A509D20}"/>
          </ac:inkMkLst>
        </pc:inkChg>
        <pc:inkChg chg="add del mod">
          <ac:chgData name="Cem Gülsan" userId="82ae7471b9d3e5b4" providerId="LiveId" clId="{F9F59E54-D7B0-4755-964B-9C426F75D99B}" dt="2021-07-07T20:47:21.607" v="1097"/>
          <ac:inkMkLst>
            <pc:docMk/>
            <pc:sldMk cId="2933959758" sldId="289"/>
            <ac:inkMk id="231" creationId="{018DDBD4-F3B9-45C4-895B-CCFB34714B05}"/>
          </ac:inkMkLst>
        </pc:inkChg>
        <pc:inkChg chg="add del mod">
          <ac:chgData name="Cem Gülsan" userId="82ae7471b9d3e5b4" providerId="LiveId" clId="{F9F59E54-D7B0-4755-964B-9C426F75D99B}" dt="2021-07-07T20:47:29.065" v="1107" actId="9405"/>
          <ac:inkMkLst>
            <pc:docMk/>
            <pc:sldMk cId="2933959758" sldId="289"/>
            <ac:inkMk id="233" creationId="{0BE1B1CB-C0B5-475F-8C15-54CC7F2E143D}"/>
          </ac:inkMkLst>
        </pc:inkChg>
        <pc:inkChg chg="add del mod">
          <ac:chgData name="Cem Gülsan" userId="82ae7471b9d3e5b4" providerId="LiveId" clId="{F9F59E54-D7B0-4755-964B-9C426F75D99B}" dt="2021-07-07T20:47:28.708" v="1106"/>
          <ac:inkMkLst>
            <pc:docMk/>
            <pc:sldMk cId="2933959758" sldId="289"/>
            <ac:inkMk id="234" creationId="{B888B02E-2814-4E0E-B485-6E55B5EEDD68}"/>
          </ac:inkMkLst>
        </pc:inkChg>
        <pc:inkChg chg="add del">
          <ac:chgData name="Cem Gülsan" userId="82ae7471b9d3e5b4" providerId="LiveId" clId="{F9F59E54-D7B0-4755-964B-9C426F75D99B}" dt="2021-07-07T20:47:41.401" v="1111" actId="9405"/>
          <ac:inkMkLst>
            <pc:docMk/>
            <pc:sldMk cId="2933959758" sldId="289"/>
            <ac:inkMk id="236" creationId="{5C8AD69B-87EF-4DC0-859A-458A5543D1FB}"/>
          </ac:inkMkLst>
        </pc:inkChg>
        <pc:inkChg chg="add del">
          <ac:chgData name="Cem Gülsan" userId="82ae7471b9d3e5b4" providerId="LiveId" clId="{F9F59E54-D7B0-4755-964B-9C426F75D99B}" dt="2021-07-07T20:47:54.998" v="1113" actId="9405"/>
          <ac:inkMkLst>
            <pc:docMk/>
            <pc:sldMk cId="2933959758" sldId="289"/>
            <ac:inkMk id="237" creationId="{C056FF57-C730-4EA8-AC4F-F9CB9884E1E4}"/>
          </ac:inkMkLst>
        </pc:inkChg>
        <pc:inkChg chg="add mod">
          <ac:chgData name="Cem Gülsan" userId="82ae7471b9d3e5b4" providerId="LiveId" clId="{F9F59E54-D7B0-4755-964B-9C426F75D99B}" dt="2021-07-07T20:48:31.062" v="1123"/>
          <ac:inkMkLst>
            <pc:docMk/>
            <pc:sldMk cId="2933959758" sldId="289"/>
            <ac:inkMk id="238" creationId="{470282C0-C965-492F-A3C0-506E8E3455C4}"/>
          </ac:inkMkLst>
        </pc:inkChg>
        <pc:inkChg chg="add mod">
          <ac:chgData name="Cem Gülsan" userId="82ae7471b9d3e5b4" providerId="LiveId" clId="{F9F59E54-D7B0-4755-964B-9C426F75D99B}" dt="2021-07-07T20:48:31.062" v="1123"/>
          <ac:inkMkLst>
            <pc:docMk/>
            <pc:sldMk cId="2933959758" sldId="289"/>
            <ac:inkMk id="239" creationId="{4D4314CF-7110-45EF-9141-043EDF8A4E26}"/>
          </ac:inkMkLst>
        </pc:inkChg>
        <pc:inkChg chg="add mod">
          <ac:chgData name="Cem Gülsan" userId="82ae7471b9d3e5b4" providerId="LiveId" clId="{F9F59E54-D7B0-4755-964B-9C426F75D99B}" dt="2021-07-07T20:48:31.062" v="1123"/>
          <ac:inkMkLst>
            <pc:docMk/>
            <pc:sldMk cId="2933959758" sldId="289"/>
            <ac:inkMk id="240" creationId="{205D7666-800D-46DA-BED2-DC9D90801A1E}"/>
          </ac:inkMkLst>
        </pc:inkChg>
        <pc:inkChg chg="add mod">
          <ac:chgData name="Cem Gülsan" userId="82ae7471b9d3e5b4" providerId="LiveId" clId="{F9F59E54-D7B0-4755-964B-9C426F75D99B}" dt="2021-07-07T20:48:31.062" v="1123"/>
          <ac:inkMkLst>
            <pc:docMk/>
            <pc:sldMk cId="2933959758" sldId="289"/>
            <ac:inkMk id="241" creationId="{D5F11B63-B2BD-4E65-9C85-1C27D0DC5748}"/>
          </ac:inkMkLst>
        </pc:inkChg>
        <pc:inkChg chg="add mod">
          <ac:chgData name="Cem Gülsan" userId="82ae7471b9d3e5b4" providerId="LiveId" clId="{F9F59E54-D7B0-4755-964B-9C426F75D99B}" dt="2021-07-07T20:48:31.062" v="1123"/>
          <ac:inkMkLst>
            <pc:docMk/>
            <pc:sldMk cId="2933959758" sldId="289"/>
            <ac:inkMk id="242" creationId="{B7E344CF-9792-420F-B1A1-23484EC28B3B}"/>
          </ac:inkMkLst>
        </pc:inkChg>
        <pc:inkChg chg="add mod">
          <ac:chgData name="Cem Gülsan" userId="82ae7471b9d3e5b4" providerId="LiveId" clId="{F9F59E54-D7B0-4755-964B-9C426F75D99B}" dt="2021-07-07T20:48:31.062" v="1123"/>
          <ac:inkMkLst>
            <pc:docMk/>
            <pc:sldMk cId="2933959758" sldId="289"/>
            <ac:inkMk id="243" creationId="{FF20D7C7-6E0B-46DB-921E-853DBAE5DBAB}"/>
          </ac:inkMkLst>
        </pc:inkChg>
        <pc:inkChg chg="add mod">
          <ac:chgData name="Cem Gülsan" userId="82ae7471b9d3e5b4" providerId="LiveId" clId="{F9F59E54-D7B0-4755-964B-9C426F75D99B}" dt="2021-07-07T20:48:39.768" v="1136"/>
          <ac:inkMkLst>
            <pc:docMk/>
            <pc:sldMk cId="2933959758" sldId="289"/>
            <ac:inkMk id="245" creationId="{584FD63E-B551-4025-8B79-F2206BE05563}"/>
          </ac:inkMkLst>
        </pc:inkChg>
        <pc:inkChg chg="add mod">
          <ac:chgData name="Cem Gülsan" userId="82ae7471b9d3e5b4" providerId="LiveId" clId="{F9F59E54-D7B0-4755-964B-9C426F75D99B}" dt="2021-07-07T20:48:39.768" v="1136"/>
          <ac:inkMkLst>
            <pc:docMk/>
            <pc:sldMk cId="2933959758" sldId="289"/>
            <ac:inkMk id="246" creationId="{658603F8-79E8-4F93-A6E7-038738941C54}"/>
          </ac:inkMkLst>
        </pc:inkChg>
        <pc:inkChg chg="add mod">
          <ac:chgData name="Cem Gülsan" userId="82ae7471b9d3e5b4" providerId="LiveId" clId="{F9F59E54-D7B0-4755-964B-9C426F75D99B}" dt="2021-07-07T20:48:39.768" v="1136"/>
          <ac:inkMkLst>
            <pc:docMk/>
            <pc:sldMk cId="2933959758" sldId="289"/>
            <ac:inkMk id="247" creationId="{83DF03ED-F3B4-4313-BB3B-658421B361AA}"/>
          </ac:inkMkLst>
        </pc:inkChg>
        <pc:inkChg chg="add mod">
          <ac:chgData name="Cem Gülsan" userId="82ae7471b9d3e5b4" providerId="LiveId" clId="{F9F59E54-D7B0-4755-964B-9C426F75D99B}" dt="2021-07-07T20:48:39.768" v="1136"/>
          <ac:inkMkLst>
            <pc:docMk/>
            <pc:sldMk cId="2933959758" sldId="289"/>
            <ac:inkMk id="248" creationId="{02913D2A-BA71-4983-A329-1DF589A39A49}"/>
          </ac:inkMkLst>
        </pc:inkChg>
        <pc:inkChg chg="add mod">
          <ac:chgData name="Cem Gülsan" userId="82ae7471b9d3e5b4" providerId="LiveId" clId="{F9F59E54-D7B0-4755-964B-9C426F75D99B}" dt="2021-07-07T20:48:39.768" v="1136"/>
          <ac:inkMkLst>
            <pc:docMk/>
            <pc:sldMk cId="2933959758" sldId="289"/>
            <ac:inkMk id="250" creationId="{8359A8DA-36B2-43FA-A0F4-9CCE0AA44A08}"/>
          </ac:inkMkLst>
        </pc:inkChg>
        <pc:inkChg chg="add mod">
          <ac:chgData name="Cem Gülsan" userId="82ae7471b9d3e5b4" providerId="LiveId" clId="{F9F59E54-D7B0-4755-964B-9C426F75D99B}" dt="2021-07-07T20:48:39.768" v="1136"/>
          <ac:inkMkLst>
            <pc:docMk/>
            <pc:sldMk cId="2933959758" sldId="289"/>
            <ac:inkMk id="251" creationId="{0B2FE6ED-C64F-406B-A82E-086265D187E1}"/>
          </ac:inkMkLst>
        </pc:inkChg>
        <pc:inkChg chg="add mod">
          <ac:chgData name="Cem Gülsan" userId="82ae7471b9d3e5b4" providerId="LiveId" clId="{F9F59E54-D7B0-4755-964B-9C426F75D99B}" dt="2021-07-07T20:48:42.275" v="1140"/>
          <ac:inkMkLst>
            <pc:docMk/>
            <pc:sldMk cId="2933959758" sldId="289"/>
            <ac:inkMk id="252" creationId="{A3E6A9D3-A3F3-450B-9292-90F2FA8E7FD5}"/>
          </ac:inkMkLst>
        </pc:inkChg>
        <pc:inkChg chg="add mod">
          <ac:chgData name="Cem Gülsan" userId="82ae7471b9d3e5b4" providerId="LiveId" clId="{F9F59E54-D7B0-4755-964B-9C426F75D99B}" dt="2021-07-07T20:48:42.275" v="1140"/>
          <ac:inkMkLst>
            <pc:docMk/>
            <pc:sldMk cId="2933959758" sldId="289"/>
            <ac:inkMk id="253" creationId="{576EFCDC-2810-413A-B263-B6187A096845}"/>
          </ac:inkMkLst>
        </pc:inkChg>
        <pc:inkChg chg="add mod">
          <ac:chgData name="Cem Gülsan" userId="82ae7471b9d3e5b4" providerId="LiveId" clId="{F9F59E54-D7B0-4755-964B-9C426F75D99B}" dt="2021-07-07T20:48:42.275" v="1140"/>
          <ac:inkMkLst>
            <pc:docMk/>
            <pc:sldMk cId="2933959758" sldId="289"/>
            <ac:inkMk id="254" creationId="{48B699E3-29C3-45C6-AB07-644D3C9CA08C}"/>
          </ac:inkMkLst>
        </pc:inkChg>
        <pc:inkChg chg="add mod">
          <ac:chgData name="Cem Gülsan" userId="82ae7471b9d3e5b4" providerId="LiveId" clId="{F9F59E54-D7B0-4755-964B-9C426F75D99B}" dt="2021-07-07T20:48:42.275" v="1140"/>
          <ac:inkMkLst>
            <pc:docMk/>
            <pc:sldMk cId="2933959758" sldId="289"/>
            <ac:inkMk id="255" creationId="{320B43A6-E21D-4025-91E5-4EDE5F91597E}"/>
          </ac:inkMkLst>
        </pc:inkChg>
        <pc:inkChg chg="add mod">
          <ac:chgData name="Cem Gülsan" userId="82ae7471b9d3e5b4" providerId="LiveId" clId="{F9F59E54-D7B0-4755-964B-9C426F75D99B}" dt="2021-07-07T20:48:42.275" v="1140"/>
          <ac:inkMkLst>
            <pc:docMk/>
            <pc:sldMk cId="2933959758" sldId="289"/>
            <ac:inkMk id="256" creationId="{17C54257-5E72-4D0C-8EFC-EE0E012C97C7}"/>
          </ac:inkMkLst>
        </pc:inkChg>
        <pc:inkChg chg="add mod">
          <ac:chgData name="Cem Gülsan" userId="82ae7471b9d3e5b4" providerId="LiveId" clId="{F9F59E54-D7B0-4755-964B-9C426F75D99B}" dt="2021-07-07T20:48:42.275" v="1140"/>
          <ac:inkMkLst>
            <pc:docMk/>
            <pc:sldMk cId="2933959758" sldId="289"/>
            <ac:inkMk id="259" creationId="{C371C03C-A11F-4E15-8905-0F6955CD75BF}"/>
          </ac:inkMkLst>
        </pc:inkChg>
        <pc:inkChg chg="add mod">
          <ac:chgData name="Cem Gülsan" userId="82ae7471b9d3e5b4" providerId="LiveId" clId="{F9F59E54-D7B0-4755-964B-9C426F75D99B}" dt="2021-07-07T20:48:42.275" v="1140"/>
          <ac:inkMkLst>
            <pc:docMk/>
            <pc:sldMk cId="2933959758" sldId="289"/>
            <ac:inkMk id="260" creationId="{7FF18BB1-F926-4601-9F76-00C27A42FC94}"/>
          </ac:inkMkLst>
        </pc:inkChg>
        <pc:inkChg chg="add mod">
          <ac:chgData name="Cem Gülsan" userId="82ae7471b9d3e5b4" providerId="LiveId" clId="{F9F59E54-D7B0-4755-964B-9C426F75D99B}" dt="2021-07-07T20:48:42.275" v="1140"/>
          <ac:inkMkLst>
            <pc:docMk/>
            <pc:sldMk cId="2933959758" sldId="289"/>
            <ac:inkMk id="261" creationId="{AAF70432-5F92-40D1-8F57-7F17DC168080}"/>
          </ac:inkMkLst>
        </pc:inkChg>
        <pc:inkChg chg="add mod">
          <ac:chgData name="Cem Gülsan" userId="82ae7471b9d3e5b4" providerId="LiveId" clId="{F9F59E54-D7B0-4755-964B-9C426F75D99B}" dt="2021-07-07T20:48:49.387" v="1144"/>
          <ac:inkMkLst>
            <pc:docMk/>
            <pc:sldMk cId="2933959758" sldId="289"/>
            <ac:inkMk id="263" creationId="{8A9D173D-5324-462F-B574-C501A4AB3C18}"/>
          </ac:inkMkLst>
        </pc:inkChg>
        <pc:inkChg chg="add mod">
          <ac:chgData name="Cem Gülsan" userId="82ae7471b9d3e5b4" providerId="LiveId" clId="{F9F59E54-D7B0-4755-964B-9C426F75D99B}" dt="2021-07-07T20:48:49.387" v="1144"/>
          <ac:inkMkLst>
            <pc:docMk/>
            <pc:sldMk cId="2933959758" sldId="289"/>
            <ac:inkMk id="264" creationId="{9F0B29D3-16DA-457A-99C7-13FEA3AE0CF1}"/>
          </ac:inkMkLst>
        </pc:inkChg>
        <pc:inkChg chg="add mod">
          <ac:chgData name="Cem Gülsan" userId="82ae7471b9d3e5b4" providerId="LiveId" clId="{F9F59E54-D7B0-4755-964B-9C426F75D99B}" dt="2021-07-07T20:48:49.387" v="1144"/>
          <ac:inkMkLst>
            <pc:docMk/>
            <pc:sldMk cId="2933959758" sldId="289"/>
            <ac:inkMk id="265" creationId="{3BA1FCBE-8DE3-499B-922D-9A665D901F57}"/>
          </ac:inkMkLst>
        </pc:inkChg>
        <pc:inkChg chg="add mod">
          <ac:chgData name="Cem Gülsan" userId="82ae7471b9d3e5b4" providerId="LiveId" clId="{F9F59E54-D7B0-4755-964B-9C426F75D99B}" dt="2021-07-07T20:48:52.044" v="1148"/>
          <ac:inkMkLst>
            <pc:docMk/>
            <pc:sldMk cId="2933959758" sldId="289"/>
            <ac:inkMk id="267" creationId="{D9FC2389-6AA9-4992-8578-615F6F0DA658}"/>
          </ac:inkMkLst>
        </pc:inkChg>
        <pc:inkChg chg="add mod">
          <ac:chgData name="Cem Gülsan" userId="82ae7471b9d3e5b4" providerId="LiveId" clId="{F9F59E54-D7B0-4755-964B-9C426F75D99B}" dt="2021-07-07T20:48:52.044" v="1148"/>
          <ac:inkMkLst>
            <pc:docMk/>
            <pc:sldMk cId="2933959758" sldId="289"/>
            <ac:inkMk id="268" creationId="{778877AB-9CA2-4DC9-AD9B-F8618AC552DF}"/>
          </ac:inkMkLst>
        </pc:inkChg>
        <pc:inkChg chg="add mod">
          <ac:chgData name="Cem Gülsan" userId="82ae7471b9d3e5b4" providerId="LiveId" clId="{F9F59E54-D7B0-4755-964B-9C426F75D99B}" dt="2021-07-07T20:48:52.044" v="1148"/>
          <ac:inkMkLst>
            <pc:docMk/>
            <pc:sldMk cId="2933959758" sldId="289"/>
            <ac:inkMk id="269" creationId="{06E38BFD-BDD3-4974-9BCA-42B4469C882A}"/>
          </ac:inkMkLst>
        </pc:inkChg>
        <pc:inkChg chg="add mod">
          <ac:chgData name="Cem Gülsan" userId="82ae7471b9d3e5b4" providerId="LiveId" clId="{F9F59E54-D7B0-4755-964B-9C426F75D99B}" dt="2021-07-07T20:55:51.746" v="1193" actId="692"/>
          <ac:inkMkLst>
            <pc:docMk/>
            <pc:sldMk cId="2933959758" sldId="289"/>
            <ac:inkMk id="271" creationId="{94C2B469-4EB4-4A7F-AD28-F5F8F1648ED2}"/>
          </ac:inkMkLst>
        </pc:inkChg>
        <pc:inkChg chg="add mod">
          <ac:chgData name="Cem Gülsan" userId="82ae7471b9d3e5b4" providerId="LiveId" clId="{F9F59E54-D7B0-4755-964B-9C426F75D99B}" dt="2021-07-07T20:55:51.746" v="1193" actId="692"/>
          <ac:inkMkLst>
            <pc:docMk/>
            <pc:sldMk cId="2933959758" sldId="289"/>
            <ac:inkMk id="272" creationId="{FAECC15C-FE02-4542-96B9-0C010C120B2C}"/>
          </ac:inkMkLst>
        </pc:inkChg>
        <pc:inkChg chg="add mod">
          <ac:chgData name="Cem Gülsan" userId="82ae7471b9d3e5b4" providerId="LiveId" clId="{F9F59E54-D7B0-4755-964B-9C426F75D99B}" dt="2021-07-07T20:55:51.746" v="1193" actId="692"/>
          <ac:inkMkLst>
            <pc:docMk/>
            <pc:sldMk cId="2933959758" sldId="289"/>
            <ac:inkMk id="273" creationId="{1DBE975B-117C-47C3-844C-38D4CBB9C2F9}"/>
          </ac:inkMkLst>
        </pc:inkChg>
        <pc:inkChg chg="add mod">
          <ac:chgData name="Cem Gülsan" userId="82ae7471b9d3e5b4" providerId="LiveId" clId="{F9F59E54-D7B0-4755-964B-9C426F75D99B}" dt="2021-07-07T20:55:51.746" v="1193" actId="692"/>
          <ac:inkMkLst>
            <pc:docMk/>
            <pc:sldMk cId="2933959758" sldId="289"/>
            <ac:inkMk id="274" creationId="{D087AB37-A170-4219-8C9C-DAF98049CC8B}"/>
          </ac:inkMkLst>
        </pc:inkChg>
        <pc:inkChg chg="add mod">
          <ac:chgData name="Cem Gülsan" userId="82ae7471b9d3e5b4" providerId="LiveId" clId="{F9F59E54-D7B0-4755-964B-9C426F75D99B}" dt="2021-07-07T20:55:59.408" v="1201" actId="692"/>
          <ac:inkMkLst>
            <pc:docMk/>
            <pc:sldMk cId="2933959758" sldId="289"/>
            <ac:inkMk id="276" creationId="{50BEB760-8996-483A-A6A5-9256332D3209}"/>
          </ac:inkMkLst>
        </pc:inkChg>
        <pc:inkChg chg="add mod">
          <ac:chgData name="Cem Gülsan" userId="82ae7471b9d3e5b4" providerId="LiveId" clId="{F9F59E54-D7B0-4755-964B-9C426F75D99B}" dt="2021-07-07T20:55:59.408" v="1201" actId="692"/>
          <ac:inkMkLst>
            <pc:docMk/>
            <pc:sldMk cId="2933959758" sldId="289"/>
            <ac:inkMk id="277" creationId="{26748DBF-9117-4E33-B6D5-2683811FBC1D}"/>
          </ac:inkMkLst>
        </pc:inkChg>
        <pc:inkChg chg="add mod">
          <ac:chgData name="Cem Gülsan" userId="82ae7471b9d3e5b4" providerId="LiveId" clId="{F9F59E54-D7B0-4755-964B-9C426F75D99B}" dt="2021-07-07T20:55:59.408" v="1201" actId="692"/>
          <ac:inkMkLst>
            <pc:docMk/>
            <pc:sldMk cId="2933959758" sldId="289"/>
            <ac:inkMk id="278" creationId="{9CB489E2-3286-440C-BBE9-96B4E917C267}"/>
          </ac:inkMkLst>
        </pc:inkChg>
        <pc:inkChg chg="add del mod">
          <ac:chgData name="Cem Gülsan" userId="82ae7471b9d3e5b4" providerId="LiveId" clId="{F9F59E54-D7B0-4755-964B-9C426F75D99B}" dt="2021-07-07T20:49:00.100" v="1160"/>
          <ac:inkMkLst>
            <pc:docMk/>
            <pc:sldMk cId="2933959758" sldId="289"/>
            <ac:inkMk id="279" creationId="{35983365-0B5D-4A36-903E-C59B4D2D08C7}"/>
          </ac:inkMkLst>
        </pc:inkChg>
        <pc:inkChg chg="add mod">
          <ac:chgData name="Cem Gülsan" userId="82ae7471b9d3e5b4" providerId="LiveId" clId="{F9F59E54-D7B0-4755-964B-9C426F75D99B}" dt="2021-07-07T20:55:59.408" v="1201" actId="692"/>
          <ac:inkMkLst>
            <pc:docMk/>
            <pc:sldMk cId="2933959758" sldId="289"/>
            <ac:inkMk id="281" creationId="{27A57437-C813-4C68-8906-D7FFDD0DECA9}"/>
          </ac:inkMkLst>
        </pc:inkChg>
        <pc:inkChg chg="add mod">
          <ac:chgData name="Cem Gülsan" userId="82ae7471b9d3e5b4" providerId="LiveId" clId="{F9F59E54-D7B0-4755-964B-9C426F75D99B}" dt="2021-07-07T20:55:59.408" v="1201" actId="692"/>
          <ac:inkMkLst>
            <pc:docMk/>
            <pc:sldMk cId="2933959758" sldId="289"/>
            <ac:inkMk id="283" creationId="{FF84B24A-B103-4CC5-A0D5-A3980131C1F8}"/>
          </ac:inkMkLst>
        </pc:inkChg>
        <pc:inkChg chg="add mod">
          <ac:chgData name="Cem Gülsan" userId="82ae7471b9d3e5b4" providerId="LiveId" clId="{F9F59E54-D7B0-4755-964B-9C426F75D99B}" dt="2021-07-07T20:55:59.408" v="1201" actId="692"/>
          <ac:inkMkLst>
            <pc:docMk/>
            <pc:sldMk cId="2933959758" sldId="289"/>
            <ac:inkMk id="284" creationId="{893E3FF3-349D-4E8B-9321-F2C4262B4F46}"/>
          </ac:inkMkLst>
        </pc:inkChg>
        <pc:inkChg chg="add mod">
          <ac:chgData name="Cem Gülsan" userId="82ae7471b9d3e5b4" providerId="LiveId" clId="{F9F59E54-D7B0-4755-964B-9C426F75D99B}" dt="2021-07-07T20:55:59.408" v="1201" actId="692"/>
          <ac:inkMkLst>
            <pc:docMk/>
            <pc:sldMk cId="2933959758" sldId="289"/>
            <ac:inkMk id="285" creationId="{D9F6B34B-B856-474B-81ED-FFD8E672796D}"/>
          </ac:inkMkLst>
        </pc:inkChg>
        <pc:inkChg chg="add">
          <ac:chgData name="Cem Gülsan" userId="82ae7471b9d3e5b4" providerId="LiveId" clId="{F9F59E54-D7B0-4755-964B-9C426F75D99B}" dt="2021-07-07T20:49:12.412" v="1168" actId="9405"/>
          <ac:inkMkLst>
            <pc:docMk/>
            <pc:sldMk cId="2933959758" sldId="289"/>
            <ac:inkMk id="287" creationId="{EAD6CE59-84CF-4444-BE9E-B16C61E49B61}"/>
          </ac:inkMkLst>
        </pc:inkChg>
        <pc:inkChg chg="add del mod">
          <ac:chgData name="Cem Gülsan" userId="82ae7471b9d3e5b4" providerId="LiveId" clId="{F9F59E54-D7B0-4755-964B-9C426F75D99B}" dt="2021-07-07T20:56:57.128" v="1238" actId="9405"/>
          <ac:inkMkLst>
            <pc:docMk/>
            <pc:sldMk cId="2933959758" sldId="289"/>
            <ac:inkMk id="353" creationId="{B7D74FC9-F250-48B7-BC6D-B99A51581CE4}"/>
          </ac:inkMkLst>
        </pc:inkChg>
        <pc:inkChg chg="add del mod">
          <ac:chgData name="Cem Gülsan" userId="82ae7471b9d3e5b4" providerId="LiveId" clId="{F9F59E54-D7B0-4755-964B-9C426F75D99B}" dt="2021-07-07T20:56:53.939" v="1237"/>
          <ac:inkMkLst>
            <pc:docMk/>
            <pc:sldMk cId="2933959758" sldId="289"/>
            <ac:inkMk id="354" creationId="{460F4390-0539-416B-AF71-AFDD0A6EBC88}"/>
          </ac:inkMkLst>
        </pc:inkChg>
        <pc:inkChg chg="add del mod">
          <ac:chgData name="Cem Gülsan" userId="82ae7471b9d3e5b4" providerId="LiveId" clId="{F9F59E54-D7B0-4755-964B-9C426F75D99B}" dt="2021-07-07T20:57:26.757" v="1250" actId="9405"/>
          <ac:inkMkLst>
            <pc:docMk/>
            <pc:sldMk cId="2933959758" sldId="289"/>
            <ac:inkMk id="356" creationId="{45F62558-EE57-4009-822D-514AD576697E}"/>
          </ac:inkMkLst>
        </pc:inkChg>
        <pc:inkChg chg="add del mod">
          <ac:chgData name="Cem Gülsan" userId="82ae7471b9d3e5b4" providerId="LiveId" clId="{F9F59E54-D7B0-4755-964B-9C426F75D99B}" dt="2021-07-07T20:57:26.614" v="1249"/>
          <ac:inkMkLst>
            <pc:docMk/>
            <pc:sldMk cId="2933959758" sldId="289"/>
            <ac:inkMk id="357" creationId="{2069DE07-F16B-42E1-AADF-07792714D3F3}"/>
          </ac:inkMkLst>
        </pc:inkChg>
        <pc:inkChg chg="add del mod">
          <ac:chgData name="Cem Gülsan" userId="82ae7471b9d3e5b4" providerId="LiveId" clId="{F9F59E54-D7B0-4755-964B-9C426F75D99B}" dt="2021-07-07T20:57:07.356" v="1247" actId="9405"/>
          <ac:inkMkLst>
            <pc:docMk/>
            <pc:sldMk cId="2933959758" sldId="289"/>
            <ac:inkMk id="359" creationId="{0475431D-6788-4D9D-9117-156AB2F10B93}"/>
          </ac:inkMkLst>
        </pc:inkChg>
        <pc:inkChg chg="add del mod">
          <ac:chgData name="Cem Gülsan" userId="82ae7471b9d3e5b4" providerId="LiveId" clId="{F9F59E54-D7B0-4755-964B-9C426F75D99B}" dt="2021-07-07T20:57:06.376" v="1246"/>
          <ac:inkMkLst>
            <pc:docMk/>
            <pc:sldMk cId="2933959758" sldId="289"/>
            <ac:inkMk id="360" creationId="{9D9F914C-BD9D-463F-A63B-E0FE4B19C45B}"/>
          </ac:inkMkLst>
        </pc:inkChg>
        <pc:inkChg chg="add mod topLvl">
          <ac:chgData name="Cem Gülsan" userId="82ae7471b9d3e5b4" providerId="LiveId" clId="{F9F59E54-D7B0-4755-964B-9C426F75D99B}" dt="2021-07-07T20:58:33.005" v="1273" actId="164"/>
          <ac:inkMkLst>
            <pc:docMk/>
            <pc:sldMk cId="2933959758" sldId="289"/>
            <ac:inkMk id="362" creationId="{E2C00755-8F25-46F8-82F6-79AFA4018D4C}"/>
          </ac:inkMkLst>
        </pc:inkChg>
        <pc:inkChg chg="add del mod">
          <ac:chgData name="Cem Gülsan" userId="82ae7471b9d3e5b4" providerId="LiveId" clId="{F9F59E54-D7B0-4755-964B-9C426F75D99B}" dt="2021-07-07T20:57:30.786" v="1255"/>
          <ac:inkMkLst>
            <pc:docMk/>
            <pc:sldMk cId="2933959758" sldId="289"/>
            <ac:inkMk id="363" creationId="{2574FD26-43F3-43C9-82EA-A256B2926D6D}"/>
          </ac:inkMkLst>
        </pc:inkChg>
        <pc:inkChg chg="add mod topLvl">
          <ac:chgData name="Cem Gülsan" userId="82ae7471b9d3e5b4" providerId="LiveId" clId="{F9F59E54-D7B0-4755-964B-9C426F75D99B}" dt="2021-07-07T20:58:33.005" v="1273" actId="164"/>
          <ac:inkMkLst>
            <pc:docMk/>
            <pc:sldMk cId="2933959758" sldId="289"/>
            <ac:inkMk id="365" creationId="{3D837440-5CFC-4A4C-8EBB-2C9DAD599EBE}"/>
          </ac:inkMkLst>
        </pc:inkChg>
        <pc:inkChg chg="add del mod topLvl">
          <ac:chgData name="Cem Gülsan" userId="82ae7471b9d3e5b4" providerId="LiveId" clId="{F9F59E54-D7B0-4755-964B-9C426F75D99B}" dt="2021-07-07T20:58:24.555" v="1270" actId="478"/>
          <ac:inkMkLst>
            <pc:docMk/>
            <pc:sldMk cId="2933959758" sldId="289"/>
            <ac:inkMk id="367" creationId="{0738C8C0-7AE3-4D07-A5B5-8643177335DF}"/>
          </ac:inkMkLst>
        </pc:inkChg>
        <pc:inkChg chg="add del mod topLvl">
          <ac:chgData name="Cem Gülsan" userId="82ae7471b9d3e5b4" providerId="LiveId" clId="{F9F59E54-D7B0-4755-964B-9C426F75D99B}" dt="2021-07-07T20:58:26.922" v="1272" actId="478"/>
          <ac:inkMkLst>
            <pc:docMk/>
            <pc:sldMk cId="2933959758" sldId="289"/>
            <ac:inkMk id="368" creationId="{12EA596E-D404-483D-87FE-B5F1F12B2E5E}"/>
          </ac:inkMkLst>
        </pc:inkChg>
        <pc:inkChg chg="add del mod topLvl">
          <ac:chgData name="Cem Gülsan" userId="82ae7471b9d3e5b4" providerId="LiveId" clId="{F9F59E54-D7B0-4755-964B-9C426F75D99B}" dt="2021-07-07T20:58:25.445" v="1271" actId="478"/>
          <ac:inkMkLst>
            <pc:docMk/>
            <pc:sldMk cId="2933959758" sldId="289"/>
            <ac:inkMk id="369" creationId="{767E77DA-C2A1-40FD-A370-584A67EAC3B6}"/>
          </ac:inkMkLst>
        </pc:inkChg>
        <pc:inkChg chg="mod">
          <ac:chgData name="Cem Gülsan" userId="82ae7471b9d3e5b4" providerId="LiveId" clId="{F9F59E54-D7B0-4755-964B-9C426F75D99B}" dt="2021-07-07T20:57:55.882" v="1262"/>
          <ac:inkMkLst>
            <pc:docMk/>
            <pc:sldMk cId="2933959758" sldId="289"/>
            <ac:inkMk id="373" creationId="{D02FBB19-7EB7-4CD3-9A70-8728FD74037E}"/>
          </ac:inkMkLst>
        </pc:inkChg>
        <pc:inkChg chg="mod">
          <ac:chgData name="Cem Gülsan" userId="82ae7471b9d3e5b4" providerId="LiveId" clId="{F9F59E54-D7B0-4755-964B-9C426F75D99B}" dt="2021-07-07T20:57:55.882" v="1262"/>
          <ac:inkMkLst>
            <pc:docMk/>
            <pc:sldMk cId="2933959758" sldId="289"/>
            <ac:inkMk id="374" creationId="{1B9FADFC-6265-4560-B443-82E0D1126A7F}"/>
          </ac:inkMkLst>
        </pc:inkChg>
        <pc:inkChg chg="mod">
          <ac:chgData name="Cem Gülsan" userId="82ae7471b9d3e5b4" providerId="LiveId" clId="{F9F59E54-D7B0-4755-964B-9C426F75D99B}" dt="2021-07-07T20:57:55.882" v="1262"/>
          <ac:inkMkLst>
            <pc:docMk/>
            <pc:sldMk cId="2933959758" sldId="289"/>
            <ac:inkMk id="375" creationId="{8945A710-AE53-4BC8-9497-51844F5E0769}"/>
          </ac:inkMkLst>
        </pc:inkChg>
        <pc:inkChg chg="mod">
          <ac:chgData name="Cem Gülsan" userId="82ae7471b9d3e5b4" providerId="LiveId" clId="{F9F59E54-D7B0-4755-964B-9C426F75D99B}" dt="2021-07-07T20:57:55.882" v="1262"/>
          <ac:inkMkLst>
            <pc:docMk/>
            <pc:sldMk cId="2933959758" sldId="289"/>
            <ac:inkMk id="376" creationId="{6E3E843B-8CA4-4258-B14A-452A4443B68B}"/>
          </ac:inkMkLst>
        </pc:inkChg>
        <pc:inkChg chg="mod">
          <ac:chgData name="Cem Gülsan" userId="82ae7471b9d3e5b4" providerId="LiveId" clId="{F9F59E54-D7B0-4755-964B-9C426F75D99B}" dt="2021-07-07T20:57:55.882" v="1262"/>
          <ac:inkMkLst>
            <pc:docMk/>
            <pc:sldMk cId="2933959758" sldId="289"/>
            <ac:inkMk id="377" creationId="{52887C50-BA0C-4DC5-9F84-15DE10A27D51}"/>
          </ac:inkMkLst>
        </pc:inkChg>
        <pc:inkChg chg="mod">
          <ac:chgData name="Cem Gülsan" userId="82ae7471b9d3e5b4" providerId="LiveId" clId="{F9F59E54-D7B0-4755-964B-9C426F75D99B}" dt="2021-07-07T20:57:55.882" v="1262"/>
          <ac:inkMkLst>
            <pc:docMk/>
            <pc:sldMk cId="2933959758" sldId="289"/>
            <ac:inkMk id="378" creationId="{4A261D30-F8C2-4C5A-8D7A-73714CB3AA2B}"/>
          </ac:inkMkLst>
        </pc:inkChg>
        <pc:inkChg chg="mod">
          <ac:chgData name="Cem Gülsan" userId="82ae7471b9d3e5b4" providerId="LiveId" clId="{F9F59E54-D7B0-4755-964B-9C426F75D99B}" dt="2021-07-07T20:58:33.775" v="1274"/>
          <ac:inkMkLst>
            <pc:docMk/>
            <pc:sldMk cId="2933959758" sldId="289"/>
            <ac:inkMk id="381" creationId="{D87B40BB-C016-4F23-AC31-ED61321C1195}"/>
          </ac:inkMkLst>
        </pc:inkChg>
        <pc:inkChg chg="mod">
          <ac:chgData name="Cem Gülsan" userId="82ae7471b9d3e5b4" providerId="LiveId" clId="{F9F59E54-D7B0-4755-964B-9C426F75D99B}" dt="2021-07-07T20:58:33.775" v="1274"/>
          <ac:inkMkLst>
            <pc:docMk/>
            <pc:sldMk cId="2933959758" sldId="289"/>
            <ac:inkMk id="382" creationId="{9B786EDC-B254-450F-99F4-FA2A8AF0F6CB}"/>
          </ac:inkMkLst>
        </pc:inkChg>
        <pc:inkChg chg="mod">
          <ac:chgData name="Cem Gülsan" userId="82ae7471b9d3e5b4" providerId="LiveId" clId="{F9F59E54-D7B0-4755-964B-9C426F75D99B}" dt="2021-07-07T20:58:33.775" v="1274"/>
          <ac:inkMkLst>
            <pc:docMk/>
            <pc:sldMk cId="2933959758" sldId="289"/>
            <ac:inkMk id="383" creationId="{55A2DE87-DC87-4F37-9BD9-347BD342EBBF}"/>
          </ac:inkMkLst>
        </pc:inkChg>
        <pc:inkChg chg="mod">
          <ac:chgData name="Cem Gülsan" userId="82ae7471b9d3e5b4" providerId="LiveId" clId="{F9F59E54-D7B0-4755-964B-9C426F75D99B}" dt="2021-07-07T20:58:36.440" v="1276"/>
          <ac:inkMkLst>
            <pc:docMk/>
            <pc:sldMk cId="2933959758" sldId="289"/>
            <ac:inkMk id="385" creationId="{3368C4CF-1209-4800-B680-3B32AF3AC606}"/>
          </ac:inkMkLst>
        </pc:inkChg>
        <pc:inkChg chg="mod">
          <ac:chgData name="Cem Gülsan" userId="82ae7471b9d3e5b4" providerId="LiveId" clId="{F9F59E54-D7B0-4755-964B-9C426F75D99B}" dt="2021-07-07T20:58:36.440" v="1276"/>
          <ac:inkMkLst>
            <pc:docMk/>
            <pc:sldMk cId="2933959758" sldId="289"/>
            <ac:inkMk id="386" creationId="{179D1D91-C824-474B-A4D5-1C6EEECBED94}"/>
          </ac:inkMkLst>
        </pc:inkChg>
        <pc:inkChg chg="mod">
          <ac:chgData name="Cem Gülsan" userId="82ae7471b9d3e5b4" providerId="LiveId" clId="{F9F59E54-D7B0-4755-964B-9C426F75D99B}" dt="2021-07-07T20:58:36.440" v="1276"/>
          <ac:inkMkLst>
            <pc:docMk/>
            <pc:sldMk cId="2933959758" sldId="289"/>
            <ac:inkMk id="387" creationId="{5A56FF56-899F-4257-A663-985D942704C5}"/>
          </ac:inkMkLst>
        </pc:inkChg>
        <pc:inkChg chg="mod">
          <ac:chgData name="Cem Gülsan" userId="82ae7471b9d3e5b4" providerId="LiveId" clId="{F9F59E54-D7B0-4755-964B-9C426F75D99B}" dt="2021-07-07T20:58:39.516" v="1278"/>
          <ac:inkMkLst>
            <pc:docMk/>
            <pc:sldMk cId="2933959758" sldId="289"/>
            <ac:inkMk id="389" creationId="{AEFCBB04-921D-4A76-A490-CA86A3A46524}"/>
          </ac:inkMkLst>
        </pc:inkChg>
        <pc:inkChg chg="mod">
          <ac:chgData name="Cem Gülsan" userId="82ae7471b9d3e5b4" providerId="LiveId" clId="{F9F59E54-D7B0-4755-964B-9C426F75D99B}" dt="2021-07-07T20:58:39.516" v="1278"/>
          <ac:inkMkLst>
            <pc:docMk/>
            <pc:sldMk cId="2933959758" sldId="289"/>
            <ac:inkMk id="390" creationId="{A17C435F-F8E3-4E2D-9D8A-6280A1216E7A}"/>
          </ac:inkMkLst>
        </pc:inkChg>
        <pc:inkChg chg="mod">
          <ac:chgData name="Cem Gülsan" userId="82ae7471b9d3e5b4" providerId="LiveId" clId="{F9F59E54-D7B0-4755-964B-9C426F75D99B}" dt="2021-07-07T20:58:39.516" v="1278"/>
          <ac:inkMkLst>
            <pc:docMk/>
            <pc:sldMk cId="2933959758" sldId="289"/>
            <ac:inkMk id="391" creationId="{CB444B6F-5704-4D5F-8B1F-0A79CFB0CAB5}"/>
          </ac:inkMkLst>
        </pc:inkChg>
      </pc:sldChg>
      <pc:sldChg chg="addSp delSp modSp mod">
        <pc:chgData name="Cem Gülsan" userId="82ae7471b9d3e5b4" providerId="LiveId" clId="{F9F59E54-D7B0-4755-964B-9C426F75D99B}" dt="2021-07-07T21:35:08.511" v="1345" actId="9405"/>
        <pc:sldMkLst>
          <pc:docMk/>
          <pc:sldMk cId="1749113182" sldId="290"/>
        </pc:sldMkLst>
        <pc:grpChg chg="add del mod">
          <ac:chgData name="Cem Gülsan" userId="82ae7471b9d3e5b4" providerId="LiveId" clId="{F9F59E54-D7B0-4755-964B-9C426F75D99B}" dt="2021-07-07T21:35:08.243" v="1343"/>
          <ac:grpSpMkLst>
            <pc:docMk/>
            <pc:sldMk cId="1749113182" sldId="290"/>
            <ac:grpSpMk id="5" creationId="{81267048-E029-42DF-B01D-39D5BE5CA47A}"/>
          </ac:grpSpMkLst>
        </pc:grpChg>
        <pc:grpChg chg="add del mod">
          <ac:chgData name="Cem Gülsan" userId="82ae7471b9d3e5b4" providerId="LiveId" clId="{F9F59E54-D7B0-4755-964B-9C426F75D99B}" dt="2021-07-07T21:35:07.821" v="1339"/>
          <ac:grpSpMkLst>
            <pc:docMk/>
            <pc:sldMk cId="1749113182" sldId="290"/>
            <ac:grpSpMk id="9" creationId="{6B219D4F-0105-4DFB-9B7C-B2BC185F0F64}"/>
          </ac:grpSpMkLst>
        </pc:grpChg>
        <pc:grpChg chg="add del mod">
          <ac:chgData name="Cem Gülsan" userId="82ae7471b9d3e5b4" providerId="LiveId" clId="{F9F59E54-D7B0-4755-964B-9C426F75D99B}" dt="2021-07-07T21:35:07.675" v="1337"/>
          <ac:grpSpMkLst>
            <pc:docMk/>
            <pc:sldMk cId="1749113182" sldId="290"/>
            <ac:grpSpMk id="11" creationId="{B2D98CE1-D178-46F9-BB9C-8E0618752B68}"/>
          </ac:grpSpMkLst>
        </pc:grpChg>
        <pc:grpChg chg="mod">
          <ac:chgData name="Cem Gülsan" userId="82ae7471b9d3e5b4" providerId="LiveId" clId="{F9F59E54-D7B0-4755-964B-9C426F75D99B}" dt="2021-07-07T21:34:46.049" v="1312"/>
          <ac:grpSpMkLst>
            <pc:docMk/>
            <pc:sldMk cId="1749113182" sldId="290"/>
            <ac:grpSpMk id="14" creationId="{CBD3C961-531D-4F8C-ABA1-8080F20DF41B}"/>
          </ac:grpSpMkLst>
        </pc:grpChg>
        <pc:grpChg chg="mod">
          <ac:chgData name="Cem Gülsan" userId="82ae7471b9d3e5b4" providerId="LiveId" clId="{F9F59E54-D7B0-4755-964B-9C426F75D99B}" dt="2021-07-07T21:34:53.367" v="1319"/>
          <ac:grpSpMkLst>
            <pc:docMk/>
            <pc:sldMk cId="1749113182" sldId="290"/>
            <ac:grpSpMk id="17" creationId="{0455F6A5-7B5D-4140-A55C-E1BCD5FCD5F0}"/>
          </ac:grpSpMkLst>
        </pc:grpChg>
        <pc:grpChg chg="add del mod">
          <ac:chgData name="Cem Gülsan" userId="82ae7471b9d3e5b4" providerId="LiveId" clId="{F9F59E54-D7B0-4755-964B-9C426F75D99B}" dt="2021-07-07T21:35:07.396" v="1334"/>
          <ac:grpSpMkLst>
            <pc:docMk/>
            <pc:sldMk cId="1749113182" sldId="290"/>
            <ac:grpSpMk id="20" creationId="{413446EA-8C59-4FD6-AB6F-0E7F06C47768}"/>
          </ac:grpSpMkLst>
        </pc:grpChg>
        <pc:grpChg chg="mod">
          <ac:chgData name="Cem Gülsan" userId="82ae7471b9d3e5b4" providerId="LiveId" clId="{F9F59E54-D7B0-4755-964B-9C426F75D99B}" dt="2021-07-07T21:35:06.552" v="1329"/>
          <ac:grpSpMkLst>
            <pc:docMk/>
            <pc:sldMk cId="1749113182" sldId="290"/>
            <ac:grpSpMk id="25" creationId="{423D8EC0-B10F-4CDD-8E30-864815B5A5F6}"/>
          </ac:grpSpMkLst>
        </pc:grpChg>
        <pc:inkChg chg="add del mod">
          <ac:chgData name="Cem Gülsan" userId="82ae7471b9d3e5b4" providerId="LiveId" clId="{F9F59E54-D7B0-4755-964B-9C426F75D99B}" dt="2021-07-07T21:35:08.511" v="1345" actId="9405"/>
          <ac:inkMkLst>
            <pc:docMk/>
            <pc:sldMk cId="1749113182" sldId="290"/>
            <ac:inkMk id="2" creationId="{0FAD0ECC-402A-4847-8A94-1E69C875FD92}"/>
          </ac:inkMkLst>
        </pc:inkChg>
        <pc:inkChg chg="add del mod">
          <ac:chgData name="Cem Gülsan" userId="82ae7471b9d3e5b4" providerId="LiveId" clId="{F9F59E54-D7B0-4755-964B-9C426F75D99B}" dt="2021-07-07T21:35:08.375" v="1344" actId="9405"/>
          <ac:inkMkLst>
            <pc:docMk/>
            <pc:sldMk cId="1749113182" sldId="290"/>
            <ac:inkMk id="3" creationId="{0986FA4B-E151-4AA2-BC2C-42E5385F0F61}"/>
          </ac:inkMkLst>
        </pc:inkChg>
        <pc:inkChg chg="add del mod">
          <ac:chgData name="Cem Gülsan" userId="82ae7471b9d3e5b4" providerId="LiveId" clId="{F9F59E54-D7B0-4755-964B-9C426F75D99B}" dt="2021-07-07T21:35:08.243" v="1343"/>
          <ac:inkMkLst>
            <pc:docMk/>
            <pc:sldMk cId="1749113182" sldId="290"/>
            <ac:inkMk id="4" creationId="{CBEFC89C-3219-4DA6-9795-E4D9405DDD0F}"/>
          </ac:inkMkLst>
        </pc:inkChg>
        <pc:inkChg chg="add del mod">
          <ac:chgData name="Cem Gülsan" userId="82ae7471b9d3e5b4" providerId="LiveId" clId="{F9F59E54-D7B0-4755-964B-9C426F75D99B}" dt="2021-07-07T21:35:08.092" v="1341" actId="9405"/>
          <ac:inkMkLst>
            <pc:docMk/>
            <pc:sldMk cId="1749113182" sldId="290"/>
            <ac:inkMk id="6" creationId="{A767AC21-F079-4933-BDEF-564F1FDFDA7D}"/>
          </ac:inkMkLst>
        </pc:inkChg>
        <pc:inkChg chg="add del mod">
          <ac:chgData name="Cem Gülsan" userId="82ae7471b9d3e5b4" providerId="LiveId" clId="{F9F59E54-D7B0-4755-964B-9C426F75D99B}" dt="2021-07-07T21:35:07.946" v="1340" actId="9405"/>
          <ac:inkMkLst>
            <pc:docMk/>
            <pc:sldMk cId="1749113182" sldId="290"/>
            <ac:inkMk id="7" creationId="{D06034F6-F0E6-48E7-93A8-8E62808155DD}"/>
          </ac:inkMkLst>
        </pc:inkChg>
        <pc:inkChg chg="add del mod">
          <ac:chgData name="Cem Gülsan" userId="82ae7471b9d3e5b4" providerId="LiveId" clId="{F9F59E54-D7B0-4755-964B-9C426F75D99B}" dt="2021-07-07T21:35:07.821" v="1339"/>
          <ac:inkMkLst>
            <pc:docMk/>
            <pc:sldMk cId="1749113182" sldId="290"/>
            <ac:inkMk id="8" creationId="{0B89D8E3-C00D-4337-A468-E1EAFF8D4E8D}"/>
          </ac:inkMkLst>
        </pc:inkChg>
        <pc:inkChg chg="add del mod">
          <ac:chgData name="Cem Gülsan" userId="82ae7471b9d3e5b4" providerId="LiveId" clId="{F9F59E54-D7B0-4755-964B-9C426F75D99B}" dt="2021-07-07T21:35:07.675" v="1337"/>
          <ac:inkMkLst>
            <pc:docMk/>
            <pc:sldMk cId="1749113182" sldId="290"/>
            <ac:inkMk id="10" creationId="{AF33BD08-72FF-4ADA-A92F-111CDBB96F30}"/>
          </ac:inkMkLst>
        </pc:inkChg>
        <pc:inkChg chg="add del mod">
          <ac:chgData name="Cem Gülsan" userId="82ae7471b9d3e5b4" providerId="LiveId" clId="{F9F59E54-D7B0-4755-964B-9C426F75D99B}" dt="2021-07-07T21:34:46.525" v="1313" actId="9405"/>
          <ac:inkMkLst>
            <pc:docMk/>
            <pc:sldMk cId="1749113182" sldId="290"/>
            <ac:inkMk id="12" creationId="{9330FAFB-E7DB-47A5-93F9-FD08029EAB8D}"/>
          </ac:inkMkLst>
        </pc:inkChg>
        <pc:inkChg chg="add del mod">
          <ac:chgData name="Cem Gülsan" userId="82ae7471b9d3e5b4" providerId="LiveId" clId="{F9F59E54-D7B0-4755-964B-9C426F75D99B}" dt="2021-07-07T21:34:46.049" v="1312"/>
          <ac:inkMkLst>
            <pc:docMk/>
            <pc:sldMk cId="1749113182" sldId="290"/>
            <ac:inkMk id="13" creationId="{3F9A5A5F-72E3-442E-9974-BF6CC1FD0C40}"/>
          </ac:inkMkLst>
        </pc:inkChg>
        <pc:inkChg chg="add del">
          <ac:chgData name="Cem Gülsan" userId="82ae7471b9d3e5b4" providerId="LiveId" clId="{F9F59E54-D7B0-4755-964B-9C426F75D99B}" dt="2021-07-07T21:34:49.910" v="1315" actId="9405"/>
          <ac:inkMkLst>
            <pc:docMk/>
            <pc:sldMk cId="1749113182" sldId="290"/>
            <ac:inkMk id="15" creationId="{BC035882-2D66-451C-B272-DD7CDDDEC855}"/>
          </ac:inkMkLst>
        </pc:inkChg>
        <pc:inkChg chg="add del mod">
          <ac:chgData name="Cem Gülsan" userId="82ae7471b9d3e5b4" providerId="LiveId" clId="{F9F59E54-D7B0-4755-964B-9C426F75D99B}" dt="2021-07-07T21:34:53.367" v="1319"/>
          <ac:inkMkLst>
            <pc:docMk/>
            <pc:sldMk cId="1749113182" sldId="290"/>
            <ac:inkMk id="16" creationId="{188A5390-7C65-4808-8D74-08502F637955}"/>
          </ac:inkMkLst>
        </pc:inkChg>
        <pc:inkChg chg="add del mod">
          <ac:chgData name="Cem Gülsan" userId="82ae7471b9d3e5b4" providerId="LiveId" clId="{F9F59E54-D7B0-4755-964B-9C426F75D99B}" dt="2021-07-07T21:35:07.523" v="1335" actId="9405"/>
          <ac:inkMkLst>
            <pc:docMk/>
            <pc:sldMk cId="1749113182" sldId="290"/>
            <ac:inkMk id="18" creationId="{6D8098F0-E350-4701-B29C-A7DA3BFDE97D}"/>
          </ac:inkMkLst>
        </pc:inkChg>
        <pc:inkChg chg="add del mod">
          <ac:chgData name="Cem Gülsan" userId="82ae7471b9d3e5b4" providerId="LiveId" clId="{F9F59E54-D7B0-4755-964B-9C426F75D99B}" dt="2021-07-07T21:35:07.396" v="1334"/>
          <ac:inkMkLst>
            <pc:docMk/>
            <pc:sldMk cId="1749113182" sldId="290"/>
            <ac:inkMk id="19" creationId="{352D0016-5B04-4463-B54F-FEF2CCEA89EF}"/>
          </ac:inkMkLst>
        </pc:inkChg>
        <pc:inkChg chg="add del mod">
          <ac:chgData name="Cem Gülsan" userId="82ae7471b9d3e5b4" providerId="LiveId" clId="{F9F59E54-D7B0-4755-964B-9C426F75D99B}" dt="2021-07-07T21:35:07.208" v="1332" actId="9405"/>
          <ac:inkMkLst>
            <pc:docMk/>
            <pc:sldMk cId="1749113182" sldId="290"/>
            <ac:inkMk id="21" creationId="{7B344F47-7361-4E18-9FA6-8736F43C786D}"/>
          </ac:inkMkLst>
        </pc:inkChg>
        <pc:inkChg chg="add del mod">
          <ac:chgData name="Cem Gülsan" userId="82ae7471b9d3e5b4" providerId="LiveId" clId="{F9F59E54-D7B0-4755-964B-9C426F75D99B}" dt="2021-07-07T21:35:07.054" v="1331" actId="9405"/>
          <ac:inkMkLst>
            <pc:docMk/>
            <pc:sldMk cId="1749113182" sldId="290"/>
            <ac:inkMk id="22" creationId="{5DCEC5D8-63E2-4EDA-B396-80C6488DA823}"/>
          </ac:inkMkLst>
        </pc:inkChg>
        <pc:inkChg chg="add del mod">
          <ac:chgData name="Cem Gülsan" userId="82ae7471b9d3e5b4" providerId="LiveId" clId="{F9F59E54-D7B0-4755-964B-9C426F75D99B}" dt="2021-07-07T21:35:06.859" v="1330" actId="9405"/>
          <ac:inkMkLst>
            <pc:docMk/>
            <pc:sldMk cId="1749113182" sldId="290"/>
            <ac:inkMk id="23" creationId="{663F3FDB-BCD1-4B86-9DE9-492225C7AF12}"/>
          </ac:inkMkLst>
        </pc:inkChg>
        <pc:inkChg chg="add del mod">
          <ac:chgData name="Cem Gülsan" userId="82ae7471b9d3e5b4" providerId="LiveId" clId="{F9F59E54-D7B0-4755-964B-9C426F75D99B}" dt="2021-07-07T21:35:06.552" v="1329"/>
          <ac:inkMkLst>
            <pc:docMk/>
            <pc:sldMk cId="1749113182" sldId="290"/>
            <ac:inkMk id="24" creationId="{A973ADC0-6C55-4517-AF46-B738D10000B4}"/>
          </ac:inkMkLst>
        </pc:inkChg>
      </pc:sldChg>
      <pc:sldChg chg="addSp delSp modSp mod modAnim">
        <pc:chgData name="Cem Gülsan" userId="82ae7471b9d3e5b4" providerId="LiveId" clId="{F9F59E54-D7B0-4755-964B-9C426F75D99B}" dt="2021-07-07T23:03:58.173" v="2046" actId="9405"/>
        <pc:sldMkLst>
          <pc:docMk/>
          <pc:sldMk cId="2999575257" sldId="296"/>
        </pc:sldMkLst>
        <pc:spChg chg="mod">
          <ac:chgData name="Cem Gülsan" userId="82ae7471b9d3e5b4" providerId="LiveId" clId="{F9F59E54-D7B0-4755-964B-9C426F75D99B}" dt="2021-07-07T22:50:13.062" v="1966" actId="1076"/>
          <ac:spMkLst>
            <pc:docMk/>
            <pc:sldMk cId="2999575257" sldId="296"/>
            <ac:spMk id="12" creationId="{C67A2D3A-8D49-4F10-8A0D-53A11F76DD10}"/>
          </ac:spMkLst>
        </pc:spChg>
        <pc:spChg chg="add mod">
          <ac:chgData name="Cem Gülsan" userId="82ae7471b9d3e5b4" providerId="LiveId" clId="{F9F59E54-D7B0-4755-964B-9C426F75D99B}" dt="2021-07-07T22:50:29.814" v="1968" actId="1076"/>
          <ac:spMkLst>
            <pc:docMk/>
            <pc:sldMk cId="2999575257" sldId="296"/>
            <ac:spMk id="37" creationId="{CD2AE7DA-DC08-4FBC-87D1-C932A504FEB0}"/>
          </ac:spMkLst>
        </pc:spChg>
        <pc:spChg chg="mod topLvl">
          <ac:chgData name="Cem Gülsan" userId="82ae7471b9d3e5b4" providerId="LiveId" clId="{F9F59E54-D7B0-4755-964B-9C426F75D99B}" dt="2021-07-07T23:03:54.483" v="2045"/>
          <ac:spMkLst>
            <pc:docMk/>
            <pc:sldMk cId="2999575257" sldId="296"/>
            <ac:spMk id="159" creationId="{3064936D-AD5D-4209-A21B-75C6FD5FCECA}"/>
          </ac:spMkLst>
        </pc:spChg>
        <pc:grpChg chg="mod">
          <ac:chgData name="Cem Gülsan" userId="82ae7471b9d3e5b4" providerId="LiveId" clId="{F9F59E54-D7B0-4755-964B-9C426F75D99B}" dt="2021-07-07T22:54:40.104" v="1977"/>
          <ac:grpSpMkLst>
            <pc:docMk/>
            <pc:sldMk cId="2999575257" sldId="296"/>
            <ac:grpSpMk id="13" creationId="{01932EB6-4A9B-459D-ADCE-FE9EFABC17C2}"/>
          </ac:grpSpMkLst>
        </pc:grpChg>
        <pc:grpChg chg="mod">
          <ac:chgData name="Cem Gülsan" userId="82ae7471b9d3e5b4" providerId="LiveId" clId="{F9F59E54-D7B0-4755-964B-9C426F75D99B}" dt="2021-07-07T22:58:19.950" v="1997"/>
          <ac:grpSpMkLst>
            <pc:docMk/>
            <pc:sldMk cId="2999575257" sldId="296"/>
            <ac:grpSpMk id="14" creationId="{F43F8907-F31C-45D4-AAAF-D5D0E0E3EBA5}"/>
          </ac:grpSpMkLst>
        </pc:grpChg>
        <pc:grpChg chg="add del mod">
          <ac:chgData name="Cem Gülsan" userId="82ae7471b9d3e5b4" providerId="LiveId" clId="{F9F59E54-D7B0-4755-964B-9C426F75D99B}" dt="2021-07-07T23:03:09.619" v="2021"/>
          <ac:grpSpMkLst>
            <pc:docMk/>
            <pc:sldMk cId="2999575257" sldId="296"/>
            <ac:grpSpMk id="16" creationId="{C3FBDFC7-1568-4B8B-A534-63A64472A737}"/>
          </ac:grpSpMkLst>
        </pc:grpChg>
        <pc:grpChg chg="del mod">
          <ac:chgData name="Cem Gülsan" userId="82ae7471b9d3e5b4" providerId="LiveId" clId="{F9F59E54-D7B0-4755-964B-9C426F75D99B}" dt="2021-07-07T22:54:48.967" v="1986"/>
          <ac:grpSpMkLst>
            <pc:docMk/>
            <pc:sldMk cId="2999575257" sldId="296"/>
            <ac:grpSpMk id="19" creationId="{5371F2ED-0752-41C5-AA1F-574F8AD3D72B}"/>
          </ac:grpSpMkLst>
        </pc:grpChg>
        <pc:grpChg chg="add del mod">
          <ac:chgData name="Cem Gülsan" userId="82ae7471b9d3e5b4" providerId="LiveId" clId="{F9F59E54-D7B0-4755-964B-9C426F75D99B}" dt="2021-07-07T23:03:08.729" v="2017"/>
          <ac:grpSpMkLst>
            <pc:docMk/>
            <pc:sldMk cId="2999575257" sldId="296"/>
            <ac:grpSpMk id="20" creationId="{0E5BF500-6BE3-4BC6-8050-264294EE08AB}"/>
          </ac:grpSpMkLst>
        </pc:grpChg>
        <pc:grpChg chg="mod">
          <ac:chgData name="Cem Gülsan" userId="82ae7471b9d3e5b4" providerId="LiveId" clId="{F9F59E54-D7B0-4755-964B-9C426F75D99B}" dt="2021-07-07T22:54:48.967" v="1986"/>
          <ac:grpSpMkLst>
            <pc:docMk/>
            <pc:sldMk cId="2999575257" sldId="296"/>
            <ac:grpSpMk id="22" creationId="{2008C8E0-506A-4C02-A8F4-E44235F210A0}"/>
          </ac:grpSpMkLst>
        </pc:grpChg>
        <pc:grpChg chg="mod">
          <ac:chgData name="Cem Gülsan" userId="82ae7471b9d3e5b4" providerId="LiveId" clId="{F9F59E54-D7B0-4755-964B-9C426F75D99B}" dt="2021-07-07T23:03:08.385" v="2015"/>
          <ac:grpSpMkLst>
            <pc:docMk/>
            <pc:sldMk cId="2999575257" sldId="296"/>
            <ac:grpSpMk id="22" creationId="{258E1CE1-296E-4CB6-B7E1-D2C79E063879}"/>
          </ac:grpSpMkLst>
        </pc:grpChg>
        <pc:grpChg chg="mod">
          <ac:chgData name="Cem Gülsan" userId="82ae7471b9d3e5b4" providerId="LiveId" clId="{F9F59E54-D7B0-4755-964B-9C426F75D99B}" dt="2021-07-07T23:03:54.483" v="2045"/>
          <ac:grpSpMkLst>
            <pc:docMk/>
            <pc:sldMk cId="2999575257" sldId="296"/>
            <ac:grpSpMk id="34" creationId="{4220F6CE-2AE0-4240-90D5-171B61D2BF41}"/>
          </ac:grpSpMkLst>
        </pc:grpChg>
        <pc:grpChg chg="mod">
          <ac:chgData name="Cem Gülsan" userId="82ae7471b9d3e5b4" providerId="LiveId" clId="{F9F59E54-D7B0-4755-964B-9C426F75D99B}" dt="2021-07-07T23:03:54.483" v="2045"/>
          <ac:grpSpMkLst>
            <pc:docMk/>
            <pc:sldMk cId="2999575257" sldId="296"/>
            <ac:grpSpMk id="35" creationId="{36A66499-7F2A-4DD4-8AA2-03A1E3C6D4CA}"/>
          </ac:grpSpMkLst>
        </pc:grpChg>
        <pc:grpChg chg="del mod">
          <ac:chgData name="Cem Gülsan" userId="82ae7471b9d3e5b4" providerId="LiveId" clId="{F9F59E54-D7B0-4755-964B-9C426F75D99B}" dt="2021-07-07T23:03:22.032" v="2037"/>
          <ac:grpSpMkLst>
            <pc:docMk/>
            <pc:sldMk cId="2999575257" sldId="296"/>
            <ac:grpSpMk id="39" creationId="{FCE559B9-8277-499F-A2C5-421572BA2E86}"/>
          </ac:grpSpMkLst>
        </pc:grpChg>
        <pc:grpChg chg="mod">
          <ac:chgData name="Cem Gülsan" userId="82ae7471b9d3e5b4" providerId="LiveId" clId="{F9F59E54-D7B0-4755-964B-9C426F75D99B}" dt="2021-07-07T23:03:54.483" v="2045"/>
          <ac:grpSpMkLst>
            <pc:docMk/>
            <pc:sldMk cId="2999575257" sldId="296"/>
            <ac:grpSpMk id="41" creationId="{A9114295-D718-47D1-B311-F0F721824B6A}"/>
          </ac:grpSpMkLst>
        </pc:grpChg>
        <pc:grpChg chg="mod">
          <ac:chgData name="Cem Gülsan" userId="82ae7471b9d3e5b4" providerId="LiveId" clId="{F9F59E54-D7B0-4755-964B-9C426F75D99B}" dt="2021-07-07T23:03:54.483" v="2045"/>
          <ac:grpSpMkLst>
            <pc:docMk/>
            <pc:sldMk cId="2999575257" sldId="296"/>
            <ac:grpSpMk id="47" creationId="{805C7EFF-8AC6-4E61-BE40-B7B3A4B8F68C}"/>
          </ac:grpSpMkLst>
        </pc:grpChg>
        <pc:grpChg chg="del">
          <ac:chgData name="Cem Gülsan" userId="82ae7471b9d3e5b4" providerId="LiveId" clId="{F9F59E54-D7B0-4755-964B-9C426F75D99B}" dt="2021-07-07T23:02:44.579" v="1998" actId="165"/>
          <ac:grpSpMkLst>
            <pc:docMk/>
            <pc:sldMk cId="2999575257" sldId="296"/>
            <ac:grpSpMk id="157" creationId="{556F9C69-E978-4D62-9A1E-75936F5B95F4}"/>
          </ac:grpSpMkLst>
        </pc:grpChg>
        <pc:grpChg chg="del mod topLvl">
          <ac:chgData name="Cem Gülsan" userId="82ae7471b9d3e5b4" providerId="LiveId" clId="{F9F59E54-D7B0-4755-964B-9C426F75D99B}" dt="2021-07-07T23:02:49.404" v="1999" actId="165"/>
          <ac:grpSpMkLst>
            <pc:docMk/>
            <pc:sldMk cId="2999575257" sldId="296"/>
            <ac:grpSpMk id="158" creationId="{B9A3FE99-47CF-4F5E-A229-B27F14B9F42D}"/>
          </ac:grpSpMkLst>
        </pc:grpChg>
        <pc:grpChg chg="mod topLvl">
          <ac:chgData name="Cem Gülsan" userId="82ae7471b9d3e5b4" providerId="LiveId" clId="{F9F59E54-D7B0-4755-964B-9C426F75D99B}" dt="2021-07-07T23:03:54.483" v="2045"/>
          <ac:grpSpMkLst>
            <pc:docMk/>
            <pc:sldMk cId="2999575257" sldId="296"/>
            <ac:grpSpMk id="162" creationId="{DEB2E926-DBBE-4F7D-AAE6-2245293A2985}"/>
          </ac:grpSpMkLst>
        </pc:grpChg>
        <pc:grpChg chg="mod topLvl">
          <ac:chgData name="Cem Gülsan" userId="82ae7471b9d3e5b4" providerId="LiveId" clId="{F9F59E54-D7B0-4755-964B-9C426F75D99B}" dt="2021-07-07T23:03:54.483" v="2045"/>
          <ac:grpSpMkLst>
            <pc:docMk/>
            <pc:sldMk cId="2999575257" sldId="296"/>
            <ac:grpSpMk id="163" creationId="{E42A4611-C7C6-4130-8F40-36256B2E2126}"/>
          </ac:grpSpMkLst>
        </pc:grpChg>
        <pc:grpChg chg="del mod topLvl">
          <ac:chgData name="Cem Gülsan" userId="82ae7471b9d3e5b4" providerId="LiveId" clId="{F9F59E54-D7B0-4755-964B-9C426F75D99B}" dt="2021-07-07T23:02:55.827" v="2004" actId="478"/>
          <ac:grpSpMkLst>
            <pc:docMk/>
            <pc:sldMk cId="2999575257" sldId="296"/>
            <ac:grpSpMk id="168" creationId="{5D7053A5-86F6-4B18-ACDB-FB131217E50B}"/>
          </ac:grpSpMkLst>
        </pc:grpChg>
        <pc:grpChg chg="mod">
          <ac:chgData name="Cem Gülsan" userId="82ae7471b9d3e5b4" providerId="LiveId" clId="{F9F59E54-D7B0-4755-964B-9C426F75D99B}" dt="2021-07-07T23:03:54.483" v="2045"/>
          <ac:grpSpMkLst>
            <pc:docMk/>
            <pc:sldMk cId="2999575257" sldId="296"/>
            <ac:grpSpMk id="174" creationId="{12004029-68A0-4FA0-ABB2-CDFD74899748}"/>
          </ac:grpSpMkLst>
        </pc:grpChg>
        <pc:grpChg chg="mod">
          <ac:chgData name="Cem Gülsan" userId="82ae7471b9d3e5b4" providerId="LiveId" clId="{F9F59E54-D7B0-4755-964B-9C426F75D99B}" dt="2021-07-07T23:03:54.483" v="2045"/>
          <ac:grpSpMkLst>
            <pc:docMk/>
            <pc:sldMk cId="2999575257" sldId="296"/>
            <ac:grpSpMk id="241" creationId="{443D8472-4CCD-4FB6-A023-55742AAA8DF8}"/>
          </ac:grpSpMkLst>
        </pc:grpChg>
        <pc:inkChg chg="add del mod">
          <ac:chgData name="Cem Gülsan" userId="82ae7471b9d3e5b4" providerId="LiveId" clId="{F9F59E54-D7B0-4755-964B-9C426F75D99B}" dt="2021-07-07T23:03:09.978" v="2022" actId="9405"/>
          <ac:inkMkLst>
            <pc:docMk/>
            <pc:sldMk cId="2999575257" sldId="296"/>
            <ac:inkMk id="2" creationId="{1A166AA6-1382-45C0-A55F-D0D372A5D5BD}"/>
          </ac:inkMkLst>
        </pc:inkChg>
        <pc:inkChg chg="add">
          <ac:chgData name="Cem Gülsan" userId="82ae7471b9d3e5b4" providerId="LiveId" clId="{F9F59E54-D7B0-4755-964B-9C426F75D99B}" dt="2021-07-07T22:53:08.692" v="1969" actId="9405"/>
          <ac:inkMkLst>
            <pc:docMk/>
            <pc:sldMk cId="2999575257" sldId="296"/>
            <ac:inkMk id="2" creationId="{68C2B173-66D8-4E53-8E3B-F77C98EA3EA5}"/>
          </ac:inkMkLst>
        </pc:inkChg>
        <pc:inkChg chg="add del">
          <ac:chgData name="Cem Gülsan" userId="82ae7471b9d3e5b4" providerId="LiveId" clId="{F9F59E54-D7B0-4755-964B-9C426F75D99B}" dt="2021-07-07T22:58:06.980" v="1990" actId="9405"/>
          <ac:inkMkLst>
            <pc:docMk/>
            <pc:sldMk cId="2999575257" sldId="296"/>
            <ac:inkMk id="2" creationId="{B15F68A9-5193-4B5F-93A9-E1D2CA64AE38}"/>
          </ac:inkMkLst>
        </pc:inkChg>
        <pc:inkChg chg="add mod">
          <ac:chgData name="Cem Gülsan" userId="82ae7471b9d3e5b4" providerId="LiveId" clId="{F9F59E54-D7B0-4755-964B-9C426F75D99B}" dt="2021-07-07T22:54:40.104" v="1977"/>
          <ac:inkMkLst>
            <pc:docMk/>
            <pc:sldMk cId="2999575257" sldId="296"/>
            <ac:inkMk id="2" creationId="{F0E06F01-A531-4AFE-A620-785B2B1044C4}"/>
          </ac:inkMkLst>
        </pc:inkChg>
        <pc:inkChg chg="add mod">
          <ac:chgData name="Cem Gülsan" userId="82ae7471b9d3e5b4" providerId="LiveId" clId="{F9F59E54-D7B0-4755-964B-9C426F75D99B}" dt="2021-07-07T22:54:40.104" v="1977"/>
          <ac:inkMkLst>
            <pc:docMk/>
            <pc:sldMk cId="2999575257" sldId="296"/>
            <ac:inkMk id="3" creationId="{9CC243BC-C363-427B-9E6D-F96544CCB8BA}"/>
          </ac:inkMkLst>
        </pc:inkChg>
        <pc:inkChg chg="add">
          <ac:chgData name="Cem Gülsan" userId="82ae7471b9d3e5b4" providerId="LiveId" clId="{F9F59E54-D7B0-4755-964B-9C426F75D99B}" dt="2021-07-07T22:53:10.551" v="1970" actId="9405"/>
          <ac:inkMkLst>
            <pc:docMk/>
            <pc:sldMk cId="2999575257" sldId="296"/>
            <ac:inkMk id="3" creationId="{B7630842-4300-4258-92BD-D9A246CBB133}"/>
          </ac:inkMkLst>
        </pc:inkChg>
        <pc:inkChg chg="add">
          <ac:chgData name="Cem Gülsan" userId="82ae7471b9d3e5b4" providerId="LiveId" clId="{F9F59E54-D7B0-4755-964B-9C426F75D99B}" dt="2021-07-07T22:58:10.299" v="1991" actId="9405"/>
          <ac:inkMkLst>
            <pc:docMk/>
            <pc:sldMk cId="2999575257" sldId="296"/>
            <ac:inkMk id="3" creationId="{F660460E-DBB2-487A-9906-CFE56EDD0C1C}"/>
          </ac:inkMkLst>
        </pc:inkChg>
        <pc:inkChg chg="add">
          <ac:chgData name="Cem Gülsan" userId="82ae7471b9d3e5b4" providerId="LiveId" clId="{F9F59E54-D7B0-4755-964B-9C426F75D99B}" dt="2021-07-07T22:58:12.008" v="1992" actId="9405"/>
          <ac:inkMkLst>
            <pc:docMk/>
            <pc:sldMk cId="2999575257" sldId="296"/>
            <ac:inkMk id="4" creationId="{2E57C294-8A92-43B9-86E9-A47BD61FCDB2}"/>
          </ac:inkMkLst>
        </pc:inkChg>
        <pc:inkChg chg="add">
          <ac:chgData name="Cem Gülsan" userId="82ae7471b9d3e5b4" providerId="LiveId" clId="{F9F59E54-D7B0-4755-964B-9C426F75D99B}" dt="2021-07-07T22:53:11.567" v="1971" actId="9405"/>
          <ac:inkMkLst>
            <pc:docMk/>
            <pc:sldMk cId="2999575257" sldId="296"/>
            <ac:inkMk id="4" creationId="{E4C1AA9B-85D8-4CD0-9088-DEC5E7C5F8BD}"/>
          </ac:inkMkLst>
        </pc:inkChg>
        <pc:inkChg chg="add mod">
          <ac:chgData name="Cem Gülsan" userId="82ae7471b9d3e5b4" providerId="LiveId" clId="{F9F59E54-D7B0-4755-964B-9C426F75D99B}" dt="2021-07-07T22:54:40.104" v="1977"/>
          <ac:inkMkLst>
            <pc:docMk/>
            <pc:sldMk cId="2999575257" sldId="296"/>
            <ac:inkMk id="4" creationId="{E70ECC32-E931-4184-BE89-CEEDCEC1CD34}"/>
          </ac:inkMkLst>
        </pc:inkChg>
        <pc:inkChg chg="add">
          <ac:chgData name="Cem Gülsan" userId="82ae7471b9d3e5b4" providerId="LiveId" clId="{F9F59E54-D7B0-4755-964B-9C426F75D99B}" dt="2021-07-07T22:58:15.696" v="1993" actId="9405"/>
          <ac:inkMkLst>
            <pc:docMk/>
            <pc:sldMk cId="2999575257" sldId="296"/>
            <ac:inkMk id="5" creationId="{99C93A45-1E77-4E7E-B5C5-A7D35B191E59}"/>
          </ac:inkMkLst>
        </pc:inkChg>
        <pc:inkChg chg="add mod">
          <ac:chgData name="Cem Gülsan" userId="82ae7471b9d3e5b4" providerId="LiveId" clId="{F9F59E54-D7B0-4755-964B-9C426F75D99B}" dt="2021-07-07T22:54:40.104" v="1977"/>
          <ac:inkMkLst>
            <pc:docMk/>
            <pc:sldMk cId="2999575257" sldId="296"/>
            <ac:inkMk id="5" creationId="{B3AF85AE-55B1-415E-A05A-B4A4E8379E57}"/>
          </ac:inkMkLst>
        </pc:inkChg>
        <pc:inkChg chg="add">
          <ac:chgData name="Cem Gülsan" userId="82ae7471b9d3e5b4" providerId="LiveId" clId="{F9F59E54-D7B0-4755-964B-9C426F75D99B}" dt="2021-07-07T22:58:17.098" v="1994" actId="9405"/>
          <ac:inkMkLst>
            <pc:docMk/>
            <pc:sldMk cId="2999575257" sldId="296"/>
            <ac:inkMk id="6" creationId="{A05EC291-7A41-4CAA-9E1E-935C1A779426}"/>
          </ac:inkMkLst>
        </pc:inkChg>
        <pc:inkChg chg="add mod">
          <ac:chgData name="Cem Gülsan" userId="82ae7471b9d3e5b4" providerId="LiveId" clId="{F9F59E54-D7B0-4755-964B-9C426F75D99B}" dt="2021-07-07T22:54:40.104" v="1977"/>
          <ac:inkMkLst>
            <pc:docMk/>
            <pc:sldMk cId="2999575257" sldId="296"/>
            <ac:inkMk id="6" creationId="{FAEAAFFC-32F5-498B-9DF0-1B4C16A21BAC}"/>
          </ac:inkMkLst>
        </pc:inkChg>
        <pc:inkChg chg="add mod">
          <ac:chgData name="Cem Gülsan" userId="82ae7471b9d3e5b4" providerId="LiveId" clId="{F9F59E54-D7B0-4755-964B-9C426F75D99B}" dt="2021-07-07T22:58:19.950" v="1997"/>
          <ac:inkMkLst>
            <pc:docMk/>
            <pc:sldMk cId="2999575257" sldId="296"/>
            <ac:inkMk id="8" creationId="{7B2AEEA2-8EB1-4901-801C-37C61DB7FE9D}"/>
          </ac:inkMkLst>
        </pc:inkChg>
        <pc:inkChg chg="add mod">
          <ac:chgData name="Cem Gülsan" userId="82ae7471b9d3e5b4" providerId="LiveId" clId="{F9F59E54-D7B0-4755-964B-9C426F75D99B}" dt="2021-07-07T22:58:19.950" v="1997"/>
          <ac:inkMkLst>
            <pc:docMk/>
            <pc:sldMk cId="2999575257" sldId="296"/>
            <ac:inkMk id="13" creationId="{A3695148-115F-4779-8590-A31DD308ECB3}"/>
          </ac:inkMkLst>
        </pc:inkChg>
        <pc:inkChg chg="add">
          <ac:chgData name="Cem Gülsan" userId="82ae7471b9d3e5b4" providerId="LiveId" clId="{F9F59E54-D7B0-4755-964B-9C426F75D99B}" dt="2021-07-07T22:54:40.676" v="1978" actId="9405"/>
          <ac:inkMkLst>
            <pc:docMk/>
            <pc:sldMk cId="2999575257" sldId="296"/>
            <ac:inkMk id="14" creationId="{0DB8250A-69E3-41DE-A4E3-8478989AE49E}"/>
          </ac:inkMkLst>
        </pc:inkChg>
        <pc:inkChg chg="add">
          <ac:chgData name="Cem Gülsan" userId="82ae7471b9d3e5b4" providerId="LiveId" clId="{F9F59E54-D7B0-4755-964B-9C426F75D99B}" dt="2021-07-07T22:54:41.236" v="1979" actId="9405"/>
          <ac:inkMkLst>
            <pc:docMk/>
            <pc:sldMk cId="2999575257" sldId="296"/>
            <ac:inkMk id="15" creationId="{8F0E92AC-0091-4054-95F0-AE90940A01E8}"/>
          </ac:inkMkLst>
        </pc:inkChg>
        <pc:inkChg chg="add del mod">
          <ac:chgData name="Cem Gülsan" userId="82ae7471b9d3e5b4" providerId="LiveId" clId="{F9F59E54-D7B0-4755-964B-9C426F75D99B}" dt="2021-07-07T23:03:09.619" v="2021"/>
          <ac:inkMkLst>
            <pc:docMk/>
            <pc:sldMk cId="2999575257" sldId="296"/>
            <ac:inkMk id="15" creationId="{9F6E8D55-93F7-4800-BB35-60C6C5B32101}"/>
          </ac:inkMkLst>
        </pc:inkChg>
        <pc:inkChg chg="add mod">
          <ac:chgData name="Cem Gülsan" userId="82ae7471b9d3e5b4" providerId="LiveId" clId="{F9F59E54-D7B0-4755-964B-9C426F75D99B}" dt="2021-07-07T22:54:48.967" v="1986"/>
          <ac:inkMkLst>
            <pc:docMk/>
            <pc:sldMk cId="2999575257" sldId="296"/>
            <ac:inkMk id="16" creationId="{51C9A313-8FC2-4330-ADBB-5EF83A3F7A8E}"/>
          </ac:inkMkLst>
        </pc:inkChg>
        <pc:inkChg chg="add mod">
          <ac:chgData name="Cem Gülsan" userId="82ae7471b9d3e5b4" providerId="LiveId" clId="{F9F59E54-D7B0-4755-964B-9C426F75D99B}" dt="2021-07-07T22:54:48.967" v="1986"/>
          <ac:inkMkLst>
            <pc:docMk/>
            <pc:sldMk cId="2999575257" sldId="296"/>
            <ac:inkMk id="17" creationId="{65F92FE5-373C-4381-A0EF-E5DD6D581F65}"/>
          </ac:inkMkLst>
        </pc:inkChg>
        <pc:inkChg chg="add del mod">
          <ac:chgData name="Cem Gülsan" userId="82ae7471b9d3e5b4" providerId="LiveId" clId="{F9F59E54-D7B0-4755-964B-9C426F75D99B}" dt="2021-07-07T23:03:09.313" v="2019" actId="9405"/>
          <ac:inkMkLst>
            <pc:docMk/>
            <pc:sldMk cId="2999575257" sldId="296"/>
            <ac:inkMk id="17" creationId="{904F6F82-D9E4-4DE2-AC9C-BB2D5DAE4467}"/>
          </ac:inkMkLst>
        </pc:inkChg>
        <pc:inkChg chg="add del mod">
          <ac:chgData name="Cem Gülsan" userId="82ae7471b9d3e5b4" providerId="LiveId" clId="{F9F59E54-D7B0-4755-964B-9C426F75D99B}" dt="2021-07-07T23:03:09.032" v="2018" actId="9405"/>
          <ac:inkMkLst>
            <pc:docMk/>
            <pc:sldMk cId="2999575257" sldId="296"/>
            <ac:inkMk id="18" creationId="{74943E7E-A5EE-4905-A080-95184A75E385}"/>
          </ac:inkMkLst>
        </pc:inkChg>
        <pc:inkChg chg="add mod">
          <ac:chgData name="Cem Gülsan" userId="82ae7471b9d3e5b4" providerId="LiveId" clId="{F9F59E54-D7B0-4755-964B-9C426F75D99B}" dt="2021-07-07T22:54:48.967" v="1986"/>
          <ac:inkMkLst>
            <pc:docMk/>
            <pc:sldMk cId="2999575257" sldId="296"/>
            <ac:inkMk id="18" creationId="{FC9637B0-A216-4424-8699-D09C5551FABE}"/>
          </ac:inkMkLst>
        </pc:inkChg>
        <pc:inkChg chg="add del mod">
          <ac:chgData name="Cem Gülsan" userId="82ae7471b9d3e5b4" providerId="LiveId" clId="{F9F59E54-D7B0-4755-964B-9C426F75D99B}" dt="2021-07-07T23:03:08.729" v="2017"/>
          <ac:inkMkLst>
            <pc:docMk/>
            <pc:sldMk cId="2999575257" sldId="296"/>
            <ac:inkMk id="19" creationId="{1E768073-C565-4D77-8EA3-9D6AD5295ED1}"/>
          </ac:inkMkLst>
        </pc:inkChg>
        <pc:inkChg chg="add mod">
          <ac:chgData name="Cem Gülsan" userId="82ae7471b9d3e5b4" providerId="LiveId" clId="{F9F59E54-D7B0-4755-964B-9C426F75D99B}" dt="2021-07-07T22:54:48.967" v="1986"/>
          <ac:inkMkLst>
            <pc:docMk/>
            <pc:sldMk cId="2999575257" sldId="296"/>
            <ac:inkMk id="20" creationId="{24B78A1A-16C7-4869-B624-175A6E6646B0}"/>
          </ac:inkMkLst>
        </pc:inkChg>
        <pc:inkChg chg="add del mod">
          <ac:chgData name="Cem Gülsan" userId="82ae7471b9d3e5b4" providerId="LiveId" clId="{F9F59E54-D7B0-4755-964B-9C426F75D99B}" dt="2021-07-07T23:03:08.385" v="2015"/>
          <ac:inkMkLst>
            <pc:docMk/>
            <pc:sldMk cId="2999575257" sldId="296"/>
            <ac:inkMk id="21" creationId="{0297E98C-A4BE-4189-81FD-B4D36CB92540}"/>
          </ac:inkMkLst>
        </pc:inkChg>
        <pc:inkChg chg="add mod">
          <ac:chgData name="Cem Gülsan" userId="82ae7471b9d3e5b4" providerId="LiveId" clId="{F9F59E54-D7B0-4755-964B-9C426F75D99B}" dt="2021-07-07T22:54:48.967" v="1986"/>
          <ac:inkMkLst>
            <pc:docMk/>
            <pc:sldMk cId="2999575257" sldId="296"/>
            <ac:inkMk id="21" creationId="{242F59B0-26C4-4BC8-BABD-5599171203C5}"/>
          </ac:inkMkLst>
        </pc:inkChg>
        <pc:inkChg chg="add mod">
          <ac:chgData name="Cem Gülsan" userId="82ae7471b9d3e5b4" providerId="LiveId" clId="{F9F59E54-D7B0-4755-964B-9C426F75D99B}" dt="2021-07-07T23:03:54.483" v="2045"/>
          <ac:inkMkLst>
            <pc:docMk/>
            <pc:sldMk cId="2999575257" sldId="296"/>
            <ac:inkMk id="23" creationId="{B4EBBE21-3932-4A02-B23E-975841A9DB9E}"/>
          </ac:inkMkLst>
        </pc:inkChg>
        <pc:inkChg chg="add">
          <ac:chgData name="Cem Gülsan" userId="82ae7471b9d3e5b4" providerId="LiveId" clId="{F9F59E54-D7B0-4755-964B-9C426F75D99B}" dt="2021-07-07T22:54:49.267" v="1987" actId="9405"/>
          <ac:inkMkLst>
            <pc:docMk/>
            <pc:sldMk cId="2999575257" sldId="296"/>
            <ac:inkMk id="23" creationId="{E9A8E39D-6455-4BA7-8636-E0E9E318E9B5}"/>
          </ac:inkMkLst>
        </pc:inkChg>
        <pc:inkChg chg="add mod">
          <ac:chgData name="Cem Gülsan" userId="82ae7471b9d3e5b4" providerId="LiveId" clId="{F9F59E54-D7B0-4755-964B-9C426F75D99B}" dt="2021-07-07T23:03:54.483" v="2045"/>
          <ac:inkMkLst>
            <pc:docMk/>
            <pc:sldMk cId="2999575257" sldId="296"/>
            <ac:inkMk id="24" creationId="{037E2537-C3EA-4D3C-AF0A-20EA6D197FE0}"/>
          </ac:inkMkLst>
        </pc:inkChg>
        <pc:inkChg chg="add">
          <ac:chgData name="Cem Gülsan" userId="82ae7471b9d3e5b4" providerId="LiveId" clId="{F9F59E54-D7B0-4755-964B-9C426F75D99B}" dt="2021-07-07T22:54:49.876" v="1988" actId="9405"/>
          <ac:inkMkLst>
            <pc:docMk/>
            <pc:sldMk cId="2999575257" sldId="296"/>
            <ac:inkMk id="24" creationId="{313D7F7E-3B46-4BAC-84D5-1E4AD13E7874}"/>
          </ac:inkMkLst>
        </pc:inkChg>
        <pc:inkChg chg="add mod">
          <ac:chgData name="Cem Gülsan" userId="82ae7471b9d3e5b4" providerId="LiveId" clId="{F9F59E54-D7B0-4755-964B-9C426F75D99B}" dt="2021-07-07T23:03:54.483" v="2045"/>
          <ac:inkMkLst>
            <pc:docMk/>
            <pc:sldMk cId="2999575257" sldId="296"/>
            <ac:inkMk id="25" creationId="{86206DFD-B75F-4829-B6C8-98DA963C5210}"/>
          </ac:inkMkLst>
        </pc:inkChg>
        <pc:inkChg chg="add mod">
          <ac:chgData name="Cem Gülsan" userId="82ae7471b9d3e5b4" providerId="LiveId" clId="{F9F59E54-D7B0-4755-964B-9C426F75D99B}" dt="2021-07-07T23:03:54.483" v="2045"/>
          <ac:inkMkLst>
            <pc:docMk/>
            <pc:sldMk cId="2999575257" sldId="296"/>
            <ac:inkMk id="26" creationId="{C01F7D64-D514-4F4A-A938-D77903D0B4CF}"/>
          </ac:inkMkLst>
        </pc:inkChg>
        <pc:inkChg chg="add mod">
          <ac:chgData name="Cem Gülsan" userId="82ae7471b9d3e5b4" providerId="LiveId" clId="{F9F59E54-D7B0-4755-964B-9C426F75D99B}" dt="2021-07-07T23:03:54.483" v="2045"/>
          <ac:inkMkLst>
            <pc:docMk/>
            <pc:sldMk cId="2999575257" sldId="296"/>
            <ac:inkMk id="27" creationId="{0713348E-D2A6-4B6D-8B5B-3AE337D988C2}"/>
          </ac:inkMkLst>
        </pc:inkChg>
        <pc:inkChg chg="add mod">
          <ac:chgData name="Cem Gülsan" userId="82ae7471b9d3e5b4" providerId="LiveId" clId="{F9F59E54-D7B0-4755-964B-9C426F75D99B}" dt="2021-07-07T23:03:54.483" v="2045"/>
          <ac:inkMkLst>
            <pc:docMk/>
            <pc:sldMk cId="2999575257" sldId="296"/>
            <ac:inkMk id="31" creationId="{0267979B-A851-4FF0-BE33-BBF8178F6AF2}"/>
          </ac:inkMkLst>
        </pc:inkChg>
        <pc:inkChg chg="add mod">
          <ac:chgData name="Cem Gülsan" userId="82ae7471b9d3e5b4" providerId="LiveId" clId="{F9F59E54-D7B0-4755-964B-9C426F75D99B}" dt="2021-07-07T23:03:54.483" v="2045"/>
          <ac:inkMkLst>
            <pc:docMk/>
            <pc:sldMk cId="2999575257" sldId="296"/>
            <ac:inkMk id="32" creationId="{A6228298-B746-4DF2-84D9-93770A71438B}"/>
          </ac:inkMkLst>
        </pc:inkChg>
        <pc:inkChg chg="add mod">
          <ac:chgData name="Cem Gülsan" userId="82ae7471b9d3e5b4" providerId="LiveId" clId="{F9F59E54-D7B0-4755-964B-9C426F75D99B}" dt="2021-07-07T23:03:54.483" v="2045"/>
          <ac:inkMkLst>
            <pc:docMk/>
            <pc:sldMk cId="2999575257" sldId="296"/>
            <ac:inkMk id="33" creationId="{146024E8-9394-4835-97B1-5D02A0F03020}"/>
          </ac:inkMkLst>
        </pc:inkChg>
        <pc:inkChg chg="add mod">
          <ac:chgData name="Cem Gülsan" userId="82ae7471b9d3e5b4" providerId="LiveId" clId="{F9F59E54-D7B0-4755-964B-9C426F75D99B}" dt="2021-07-07T23:03:54.483" v="2045"/>
          <ac:inkMkLst>
            <pc:docMk/>
            <pc:sldMk cId="2999575257" sldId="296"/>
            <ac:inkMk id="36" creationId="{77D23F44-7849-4C11-806F-2D89D75C3471}"/>
          </ac:inkMkLst>
        </pc:inkChg>
        <pc:inkChg chg="add mod">
          <ac:chgData name="Cem Gülsan" userId="82ae7471b9d3e5b4" providerId="LiveId" clId="{F9F59E54-D7B0-4755-964B-9C426F75D99B}" dt="2021-07-07T23:03:54.483" v="2045"/>
          <ac:inkMkLst>
            <pc:docMk/>
            <pc:sldMk cId="2999575257" sldId="296"/>
            <ac:inkMk id="37" creationId="{18F77FA5-4168-43F9-A9EE-A51D1418C3DA}"/>
          </ac:inkMkLst>
        </pc:inkChg>
        <pc:inkChg chg="add mod">
          <ac:chgData name="Cem Gülsan" userId="82ae7471b9d3e5b4" providerId="LiveId" clId="{F9F59E54-D7B0-4755-964B-9C426F75D99B}" dt="2021-07-07T23:03:54.483" v="2045"/>
          <ac:inkMkLst>
            <pc:docMk/>
            <pc:sldMk cId="2999575257" sldId="296"/>
            <ac:inkMk id="38" creationId="{74AF0894-4B65-4089-8157-0D6E6D50C3D6}"/>
          </ac:inkMkLst>
        </pc:inkChg>
        <pc:inkChg chg="add mod">
          <ac:chgData name="Cem Gülsan" userId="82ae7471b9d3e5b4" providerId="LiveId" clId="{F9F59E54-D7B0-4755-964B-9C426F75D99B}" dt="2021-07-07T23:03:54.483" v="2045"/>
          <ac:inkMkLst>
            <pc:docMk/>
            <pc:sldMk cId="2999575257" sldId="296"/>
            <ac:inkMk id="40" creationId="{374BD5EE-3955-453B-8B31-6A014B98B4AD}"/>
          </ac:inkMkLst>
        </pc:inkChg>
        <pc:inkChg chg="add mod">
          <ac:chgData name="Cem Gülsan" userId="82ae7471b9d3e5b4" providerId="LiveId" clId="{F9F59E54-D7B0-4755-964B-9C426F75D99B}" dt="2021-07-07T23:03:54.483" v="2045"/>
          <ac:inkMkLst>
            <pc:docMk/>
            <pc:sldMk cId="2999575257" sldId="296"/>
            <ac:inkMk id="42" creationId="{1A64A109-6737-4A8C-A4D2-26EF306277BF}"/>
          </ac:inkMkLst>
        </pc:inkChg>
        <pc:inkChg chg="add mod">
          <ac:chgData name="Cem Gülsan" userId="82ae7471b9d3e5b4" providerId="LiveId" clId="{F9F59E54-D7B0-4755-964B-9C426F75D99B}" dt="2021-07-07T23:03:54.483" v="2045"/>
          <ac:inkMkLst>
            <pc:docMk/>
            <pc:sldMk cId="2999575257" sldId="296"/>
            <ac:inkMk id="43" creationId="{7C2424AC-7B82-4B71-A732-EE7757EB2308}"/>
          </ac:inkMkLst>
        </pc:inkChg>
        <pc:inkChg chg="add mod">
          <ac:chgData name="Cem Gülsan" userId="82ae7471b9d3e5b4" providerId="LiveId" clId="{F9F59E54-D7B0-4755-964B-9C426F75D99B}" dt="2021-07-07T23:03:54.483" v="2045"/>
          <ac:inkMkLst>
            <pc:docMk/>
            <pc:sldMk cId="2999575257" sldId="296"/>
            <ac:inkMk id="44" creationId="{B27F1C7B-EAD1-4367-B428-087875984F57}"/>
          </ac:inkMkLst>
        </pc:inkChg>
        <pc:inkChg chg="add mod">
          <ac:chgData name="Cem Gülsan" userId="82ae7471b9d3e5b4" providerId="LiveId" clId="{F9F59E54-D7B0-4755-964B-9C426F75D99B}" dt="2021-07-07T23:03:54.483" v="2045"/>
          <ac:inkMkLst>
            <pc:docMk/>
            <pc:sldMk cId="2999575257" sldId="296"/>
            <ac:inkMk id="45" creationId="{E0E0D848-8EB3-43DD-A110-E79F92A1B3FA}"/>
          </ac:inkMkLst>
        </pc:inkChg>
        <pc:inkChg chg="add del mod">
          <ac:chgData name="Cem Gülsan" userId="82ae7471b9d3e5b4" providerId="LiveId" clId="{F9F59E54-D7B0-4755-964B-9C426F75D99B}" dt="2021-07-07T23:03:58.173" v="2046" actId="9405"/>
          <ac:inkMkLst>
            <pc:docMk/>
            <pc:sldMk cId="2999575257" sldId="296"/>
            <ac:inkMk id="46" creationId="{C2BEA2E7-2457-4B4C-950D-A31CFED1CC17}"/>
          </ac:inkMkLst>
        </pc:inkChg>
        <pc:inkChg chg="mod topLvl">
          <ac:chgData name="Cem Gülsan" userId="82ae7471b9d3e5b4" providerId="LiveId" clId="{F9F59E54-D7B0-4755-964B-9C426F75D99B}" dt="2021-07-07T23:03:54.483" v="2045"/>
          <ac:inkMkLst>
            <pc:docMk/>
            <pc:sldMk cId="2999575257" sldId="296"/>
            <ac:inkMk id="160" creationId="{21DE4497-2465-405C-86D7-A24E6A65D25D}"/>
          </ac:inkMkLst>
        </pc:inkChg>
        <pc:inkChg chg="mod topLvl">
          <ac:chgData name="Cem Gülsan" userId="82ae7471b9d3e5b4" providerId="LiveId" clId="{F9F59E54-D7B0-4755-964B-9C426F75D99B}" dt="2021-07-07T23:03:54.483" v="2045"/>
          <ac:inkMkLst>
            <pc:docMk/>
            <pc:sldMk cId="2999575257" sldId="296"/>
            <ac:inkMk id="161" creationId="{BEBC8322-D0F8-4F13-8D33-318F3E9D9DD2}"/>
          </ac:inkMkLst>
        </pc:inkChg>
        <pc:inkChg chg="del mod topLvl">
          <ac:chgData name="Cem Gülsan" userId="82ae7471b9d3e5b4" providerId="LiveId" clId="{F9F59E54-D7B0-4755-964B-9C426F75D99B}" dt="2021-07-07T23:02:53.470" v="2001" actId="478"/>
          <ac:inkMkLst>
            <pc:docMk/>
            <pc:sldMk cId="2999575257" sldId="296"/>
            <ac:inkMk id="164" creationId="{1183BED7-F6D2-4A58-8412-F4E16D95575A}"/>
          </ac:inkMkLst>
        </pc:inkChg>
        <pc:inkChg chg="del mod topLvl">
          <ac:chgData name="Cem Gülsan" userId="82ae7471b9d3e5b4" providerId="LiveId" clId="{F9F59E54-D7B0-4755-964B-9C426F75D99B}" dt="2021-07-07T23:02:55.153" v="2003" actId="478"/>
          <ac:inkMkLst>
            <pc:docMk/>
            <pc:sldMk cId="2999575257" sldId="296"/>
            <ac:inkMk id="165" creationId="{F8084D07-3B24-450F-89A1-D30504431CF6}"/>
          </ac:inkMkLst>
        </pc:inkChg>
        <pc:inkChg chg="del mod topLvl">
          <ac:chgData name="Cem Gülsan" userId="82ae7471b9d3e5b4" providerId="LiveId" clId="{F9F59E54-D7B0-4755-964B-9C426F75D99B}" dt="2021-07-07T23:02:53.057" v="2000" actId="478"/>
          <ac:inkMkLst>
            <pc:docMk/>
            <pc:sldMk cId="2999575257" sldId="296"/>
            <ac:inkMk id="166" creationId="{13A0F674-D88C-4E50-8EEF-88859B8F3FAB}"/>
          </ac:inkMkLst>
        </pc:inkChg>
        <pc:inkChg chg="del mod topLvl">
          <ac:chgData name="Cem Gülsan" userId="82ae7471b9d3e5b4" providerId="LiveId" clId="{F9F59E54-D7B0-4755-964B-9C426F75D99B}" dt="2021-07-07T23:02:54.502" v="2002" actId="478"/>
          <ac:inkMkLst>
            <pc:docMk/>
            <pc:sldMk cId="2999575257" sldId="296"/>
            <ac:inkMk id="167" creationId="{761FCC9D-AE94-4CD8-9B14-41F213BA6FFF}"/>
          </ac:inkMkLst>
        </pc:inkChg>
        <pc:inkChg chg="mod">
          <ac:chgData name="Cem Gülsan" userId="82ae7471b9d3e5b4" providerId="LiveId" clId="{F9F59E54-D7B0-4755-964B-9C426F75D99B}" dt="2021-07-07T23:02:49.404" v="1999" actId="165"/>
          <ac:inkMkLst>
            <pc:docMk/>
            <pc:sldMk cId="2999575257" sldId="296"/>
            <ac:inkMk id="169" creationId="{79A066FA-3784-4365-A51D-95906FACFCFD}"/>
          </ac:inkMkLst>
        </pc:inkChg>
        <pc:inkChg chg="mod">
          <ac:chgData name="Cem Gülsan" userId="82ae7471b9d3e5b4" providerId="LiveId" clId="{F9F59E54-D7B0-4755-964B-9C426F75D99B}" dt="2021-07-07T23:02:49.404" v="1999" actId="165"/>
          <ac:inkMkLst>
            <pc:docMk/>
            <pc:sldMk cId="2999575257" sldId="296"/>
            <ac:inkMk id="170" creationId="{BCD174EF-C883-428E-9443-F864323F6B15}"/>
          </ac:inkMkLst>
        </pc:inkChg>
        <pc:inkChg chg="mod">
          <ac:chgData name="Cem Gülsan" userId="82ae7471b9d3e5b4" providerId="LiveId" clId="{F9F59E54-D7B0-4755-964B-9C426F75D99B}" dt="2021-07-07T23:02:49.404" v="1999" actId="165"/>
          <ac:inkMkLst>
            <pc:docMk/>
            <pc:sldMk cId="2999575257" sldId="296"/>
            <ac:inkMk id="171" creationId="{9B954AEF-B2C2-4C3A-BD10-34B39D2423EA}"/>
          </ac:inkMkLst>
        </pc:inkChg>
        <pc:inkChg chg="mod">
          <ac:chgData name="Cem Gülsan" userId="82ae7471b9d3e5b4" providerId="LiveId" clId="{F9F59E54-D7B0-4755-964B-9C426F75D99B}" dt="2021-07-07T23:03:54.483" v="2045"/>
          <ac:inkMkLst>
            <pc:docMk/>
            <pc:sldMk cId="2999575257" sldId="296"/>
            <ac:inkMk id="172" creationId="{AC536C49-69E3-4A8F-89BC-59011658E805}"/>
          </ac:inkMkLst>
        </pc:inkChg>
        <pc:inkChg chg="mod">
          <ac:chgData name="Cem Gülsan" userId="82ae7471b9d3e5b4" providerId="LiveId" clId="{F9F59E54-D7B0-4755-964B-9C426F75D99B}" dt="2021-07-07T23:03:54.483" v="2045"/>
          <ac:inkMkLst>
            <pc:docMk/>
            <pc:sldMk cId="2999575257" sldId="296"/>
            <ac:inkMk id="173" creationId="{AAEF8551-B931-45F2-BC26-43B23B73A2F2}"/>
          </ac:inkMkLst>
        </pc:inkChg>
        <pc:inkChg chg="mod">
          <ac:chgData name="Cem Gülsan" userId="82ae7471b9d3e5b4" providerId="LiveId" clId="{F9F59E54-D7B0-4755-964B-9C426F75D99B}" dt="2021-07-07T23:03:54.483" v="2045"/>
          <ac:inkMkLst>
            <pc:docMk/>
            <pc:sldMk cId="2999575257" sldId="296"/>
            <ac:inkMk id="175" creationId="{AE3038ED-3E4D-4BB5-8768-CFFCA197F418}"/>
          </ac:inkMkLst>
        </pc:inkChg>
        <pc:inkChg chg="mod">
          <ac:chgData name="Cem Gülsan" userId="82ae7471b9d3e5b4" providerId="LiveId" clId="{F9F59E54-D7B0-4755-964B-9C426F75D99B}" dt="2021-07-07T23:03:54.483" v="2045"/>
          <ac:inkMkLst>
            <pc:docMk/>
            <pc:sldMk cId="2999575257" sldId="296"/>
            <ac:inkMk id="176" creationId="{A4440F09-B616-4929-9F6A-F9DFCF2B9235}"/>
          </ac:inkMkLst>
        </pc:inkChg>
        <pc:inkChg chg="mod">
          <ac:chgData name="Cem Gülsan" userId="82ae7471b9d3e5b4" providerId="LiveId" clId="{F9F59E54-D7B0-4755-964B-9C426F75D99B}" dt="2021-07-07T23:03:54.483" v="2045"/>
          <ac:inkMkLst>
            <pc:docMk/>
            <pc:sldMk cId="2999575257" sldId="296"/>
            <ac:inkMk id="177" creationId="{CC5451DB-B2CF-4425-8047-51DE784B7C21}"/>
          </ac:inkMkLst>
        </pc:inkChg>
        <pc:inkChg chg="mod">
          <ac:chgData name="Cem Gülsan" userId="82ae7471b9d3e5b4" providerId="LiveId" clId="{F9F59E54-D7B0-4755-964B-9C426F75D99B}" dt="2021-07-07T23:03:54.483" v="2045"/>
          <ac:inkMkLst>
            <pc:docMk/>
            <pc:sldMk cId="2999575257" sldId="296"/>
            <ac:inkMk id="178" creationId="{6CFD680D-FB4C-43AA-8CC0-C09282B12774}"/>
          </ac:inkMkLst>
        </pc:inkChg>
        <pc:inkChg chg="mod">
          <ac:chgData name="Cem Gülsan" userId="82ae7471b9d3e5b4" providerId="LiveId" clId="{F9F59E54-D7B0-4755-964B-9C426F75D99B}" dt="2021-07-07T23:03:54.483" v="2045"/>
          <ac:inkMkLst>
            <pc:docMk/>
            <pc:sldMk cId="2999575257" sldId="296"/>
            <ac:inkMk id="179" creationId="{05D9C357-2C17-46E9-A04E-41ADD375742D}"/>
          </ac:inkMkLst>
        </pc:inkChg>
        <pc:inkChg chg="mod">
          <ac:chgData name="Cem Gülsan" userId="82ae7471b9d3e5b4" providerId="LiveId" clId="{F9F59E54-D7B0-4755-964B-9C426F75D99B}" dt="2021-07-07T23:03:54.483" v="2045"/>
          <ac:inkMkLst>
            <pc:docMk/>
            <pc:sldMk cId="2999575257" sldId="296"/>
            <ac:inkMk id="180" creationId="{EBCF148A-0C70-4DEF-AB56-94C5AEDF389D}"/>
          </ac:inkMkLst>
        </pc:inkChg>
        <pc:inkChg chg="mod">
          <ac:chgData name="Cem Gülsan" userId="82ae7471b9d3e5b4" providerId="LiveId" clId="{F9F59E54-D7B0-4755-964B-9C426F75D99B}" dt="2021-07-07T23:03:54.483" v="2045"/>
          <ac:inkMkLst>
            <pc:docMk/>
            <pc:sldMk cId="2999575257" sldId="296"/>
            <ac:inkMk id="181" creationId="{33F125AD-71F5-46B8-9750-87C5ACE532D7}"/>
          </ac:inkMkLst>
        </pc:inkChg>
        <pc:inkChg chg="mod">
          <ac:chgData name="Cem Gülsan" userId="82ae7471b9d3e5b4" providerId="LiveId" clId="{F9F59E54-D7B0-4755-964B-9C426F75D99B}" dt="2021-07-07T23:03:54.483" v="2045"/>
          <ac:inkMkLst>
            <pc:docMk/>
            <pc:sldMk cId="2999575257" sldId="296"/>
            <ac:inkMk id="182" creationId="{F9172EC0-309C-4AFD-ABC7-D76D6A6971DE}"/>
          </ac:inkMkLst>
        </pc:inkChg>
        <pc:inkChg chg="mod">
          <ac:chgData name="Cem Gülsan" userId="82ae7471b9d3e5b4" providerId="LiveId" clId="{F9F59E54-D7B0-4755-964B-9C426F75D99B}" dt="2021-07-07T23:03:54.483" v="2045"/>
          <ac:inkMkLst>
            <pc:docMk/>
            <pc:sldMk cId="2999575257" sldId="296"/>
            <ac:inkMk id="183" creationId="{77552C06-C5E7-4EAB-9EFE-47CA08753DD0}"/>
          </ac:inkMkLst>
        </pc:inkChg>
        <pc:inkChg chg="mod">
          <ac:chgData name="Cem Gülsan" userId="82ae7471b9d3e5b4" providerId="LiveId" clId="{F9F59E54-D7B0-4755-964B-9C426F75D99B}" dt="2021-07-07T23:03:54.483" v="2045"/>
          <ac:inkMkLst>
            <pc:docMk/>
            <pc:sldMk cId="2999575257" sldId="296"/>
            <ac:inkMk id="189" creationId="{1F006664-74E9-4CF4-930B-9571DD9AB619}"/>
          </ac:inkMkLst>
        </pc:inkChg>
        <pc:inkChg chg="mod">
          <ac:chgData name="Cem Gülsan" userId="82ae7471b9d3e5b4" providerId="LiveId" clId="{F9F59E54-D7B0-4755-964B-9C426F75D99B}" dt="2021-07-07T23:03:54.483" v="2045"/>
          <ac:inkMkLst>
            <pc:docMk/>
            <pc:sldMk cId="2999575257" sldId="296"/>
            <ac:inkMk id="190" creationId="{EBAF1673-204A-43D2-9661-85057F6993EB}"/>
          </ac:inkMkLst>
        </pc:inkChg>
        <pc:inkChg chg="mod">
          <ac:chgData name="Cem Gülsan" userId="82ae7471b9d3e5b4" providerId="LiveId" clId="{F9F59E54-D7B0-4755-964B-9C426F75D99B}" dt="2021-07-07T23:03:54.483" v="2045"/>
          <ac:inkMkLst>
            <pc:docMk/>
            <pc:sldMk cId="2999575257" sldId="296"/>
            <ac:inkMk id="191" creationId="{AC98D7EC-9ED7-4DDE-AEAC-3433DE22B8DE}"/>
          </ac:inkMkLst>
        </pc:inkChg>
      </pc:sldChg>
      <pc:sldChg chg="addSp modSp mod">
        <pc:chgData name="Cem Gülsan" userId="82ae7471b9d3e5b4" providerId="LiveId" clId="{F9F59E54-D7B0-4755-964B-9C426F75D99B}" dt="2021-07-07T23:17:06.085" v="2113"/>
        <pc:sldMkLst>
          <pc:docMk/>
          <pc:sldMk cId="1450053075" sldId="297"/>
        </pc:sldMkLst>
        <pc:grpChg chg="mod">
          <ac:chgData name="Cem Gülsan" userId="82ae7471b9d3e5b4" providerId="LiveId" clId="{F9F59E54-D7B0-4755-964B-9C426F75D99B}" dt="2021-07-07T23:17:06.085" v="2113"/>
          <ac:grpSpMkLst>
            <pc:docMk/>
            <pc:sldMk cId="1450053075" sldId="297"/>
            <ac:grpSpMk id="20" creationId="{EB2ABA69-48CF-4B8E-A451-9368E3439DD0}"/>
          </ac:grpSpMkLst>
        </pc:grpChg>
        <pc:grpChg chg="mod">
          <ac:chgData name="Cem Gülsan" userId="82ae7471b9d3e5b4" providerId="LiveId" clId="{F9F59E54-D7B0-4755-964B-9C426F75D99B}" dt="2021-07-07T23:17:06.085" v="2113"/>
          <ac:grpSpMkLst>
            <pc:docMk/>
            <pc:sldMk cId="1450053075" sldId="297"/>
            <ac:grpSpMk id="21" creationId="{7C1E7747-D749-430C-A971-AB6CFC197757}"/>
          </ac:grpSpMkLst>
        </pc:grpChg>
        <pc:inkChg chg="add mod">
          <ac:chgData name="Cem Gülsan" userId="82ae7471b9d3e5b4" providerId="LiveId" clId="{F9F59E54-D7B0-4755-964B-9C426F75D99B}" dt="2021-07-07T23:17:06.085" v="2113"/>
          <ac:inkMkLst>
            <pc:docMk/>
            <pc:sldMk cId="1450053075" sldId="297"/>
            <ac:inkMk id="2" creationId="{9BFA98C8-DD66-42F6-80E4-9275B6E0771E}"/>
          </ac:inkMkLst>
        </pc:inkChg>
        <pc:inkChg chg="add mod">
          <ac:chgData name="Cem Gülsan" userId="82ae7471b9d3e5b4" providerId="LiveId" clId="{F9F59E54-D7B0-4755-964B-9C426F75D99B}" dt="2021-07-07T23:17:06.085" v="2113"/>
          <ac:inkMkLst>
            <pc:docMk/>
            <pc:sldMk cId="1450053075" sldId="297"/>
            <ac:inkMk id="3" creationId="{98B67598-D4FE-4862-A4AB-BAC963A49234}"/>
          </ac:inkMkLst>
        </pc:inkChg>
        <pc:inkChg chg="add mod">
          <ac:chgData name="Cem Gülsan" userId="82ae7471b9d3e5b4" providerId="LiveId" clId="{F9F59E54-D7B0-4755-964B-9C426F75D99B}" dt="2021-07-07T23:17:06.085" v="2113"/>
          <ac:inkMkLst>
            <pc:docMk/>
            <pc:sldMk cId="1450053075" sldId="297"/>
            <ac:inkMk id="4" creationId="{29EAF260-00C5-4B40-AEDF-75E8350ED8E2}"/>
          </ac:inkMkLst>
        </pc:inkChg>
        <pc:inkChg chg="add mod">
          <ac:chgData name="Cem Gülsan" userId="82ae7471b9d3e5b4" providerId="LiveId" clId="{F9F59E54-D7B0-4755-964B-9C426F75D99B}" dt="2021-07-07T23:17:06.085" v="2113"/>
          <ac:inkMkLst>
            <pc:docMk/>
            <pc:sldMk cId="1450053075" sldId="297"/>
            <ac:inkMk id="5" creationId="{4421295C-EA81-436A-9F45-C69EE2FF2402}"/>
          </ac:inkMkLst>
        </pc:inkChg>
        <pc:inkChg chg="add mod">
          <ac:chgData name="Cem Gülsan" userId="82ae7471b9d3e5b4" providerId="LiveId" clId="{F9F59E54-D7B0-4755-964B-9C426F75D99B}" dt="2021-07-07T23:17:06.085" v="2113"/>
          <ac:inkMkLst>
            <pc:docMk/>
            <pc:sldMk cId="1450053075" sldId="297"/>
            <ac:inkMk id="6" creationId="{101CEE10-A9B8-4203-A6EA-6B55FFB82FA7}"/>
          </ac:inkMkLst>
        </pc:inkChg>
        <pc:inkChg chg="add mod">
          <ac:chgData name="Cem Gülsan" userId="82ae7471b9d3e5b4" providerId="LiveId" clId="{F9F59E54-D7B0-4755-964B-9C426F75D99B}" dt="2021-07-07T23:17:06.085" v="2113"/>
          <ac:inkMkLst>
            <pc:docMk/>
            <pc:sldMk cId="1450053075" sldId="297"/>
            <ac:inkMk id="8" creationId="{4EB83CC7-5ADC-4DB6-A506-AFD575E2FD5F}"/>
          </ac:inkMkLst>
        </pc:inkChg>
        <pc:inkChg chg="add mod">
          <ac:chgData name="Cem Gülsan" userId="82ae7471b9d3e5b4" providerId="LiveId" clId="{F9F59E54-D7B0-4755-964B-9C426F75D99B}" dt="2021-07-07T23:17:06.085" v="2113"/>
          <ac:inkMkLst>
            <pc:docMk/>
            <pc:sldMk cId="1450053075" sldId="297"/>
            <ac:inkMk id="11" creationId="{24B041BF-FDC0-414A-B50E-F11786476494}"/>
          </ac:inkMkLst>
        </pc:inkChg>
        <pc:inkChg chg="add mod">
          <ac:chgData name="Cem Gülsan" userId="82ae7471b9d3e5b4" providerId="LiveId" clId="{F9F59E54-D7B0-4755-964B-9C426F75D99B}" dt="2021-07-07T23:17:06.085" v="2113"/>
          <ac:inkMkLst>
            <pc:docMk/>
            <pc:sldMk cId="1450053075" sldId="297"/>
            <ac:inkMk id="12" creationId="{02BECEAA-1E5F-461A-AB20-CA2A5FC26836}"/>
          </ac:inkMkLst>
        </pc:inkChg>
        <pc:inkChg chg="add mod">
          <ac:chgData name="Cem Gülsan" userId="82ae7471b9d3e5b4" providerId="LiveId" clId="{F9F59E54-D7B0-4755-964B-9C426F75D99B}" dt="2021-07-07T23:17:06.085" v="2113"/>
          <ac:inkMkLst>
            <pc:docMk/>
            <pc:sldMk cId="1450053075" sldId="297"/>
            <ac:inkMk id="13" creationId="{650EF702-0701-46D5-B688-526F37462BB1}"/>
          </ac:inkMkLst>
        </pc:inkChg>
        <pc:inkChg chg="add mod">
          <ac:chgData name="Cem Gülsan" userId="82ae7471b9d3e5b4" providerId="LiveId" clId="{F9F59E54-D7B0-4755-964B-9C426F75D99B}" dt="2021-07-07T23:17:06.085" v="2113"/>
          <ac:inkMkLst>
            <pc:docMk/>
            <pc:sldMk cId="1450053075" sldId="297"/>
            <ac:inkMk id="14" creationId="{0A7832D0-481A-4241-AB75-AF3B1B791C02}"/>
          </ac:inkMkLst>
        </pc:inkChg>
        <pc:inkChg chg="add mod">
          <ac:chgData name="Cem Gülsan" userId="82ae7471b9d3e5b4" providerId="LiveId" clId="{F9F59E54-D7B0-4755-964B-9C426F75D99B}" dt="2021-07-07T23:17:06.085" v="2113"/>
          <ac:inkMkLst>
            <pc:docMk/>
            <pc:sldMk cId="1450053075" sldId="297"/>
            <ac:inkMk id="15" creationId="{D516347D-2DFC-4924-832F-5EC758A4B5D0}"/>
          </ac:inkMkLst>
        </pc:inkChg>
        <pc:inkChg chg="add mod">
          <ac:chgData name="Cem Gülsan" userId="82ae7471b9d3e5b4" providerId="LiveId" clId="{F9F59E54-D7B0-4755-964B-9C426F75D99B}" dt="2021-07-07T23:17:06.085" v="2113"/>
          <ac:inkMkLst>
            <pc:docMk/>
            <pc:sldMk cId="1450053075" sldId="297"/>
            <ac:inkMk id="16" creationId="{4F174D28-AA51-4C1B-B8C5-B54258B58FA7}"/>
          </ac:inkMkLst>
        </pc:inkChg>
        <pc:inkChg chg="add mod">
          <ac:chgData name="Cem Gülsan" userId="82ae7471b9d3e5b4" providerId="LiveId" clId="{F9F59E54-D7B0-4755-964B-9C426F75D99B}" dt="2021-07-07T23:17:06.085" v="2113"/>
          <ac:inkMkLst>
            <pc:docMk/>
            <pc:sldMk cId="1450053075" sldId="297"/>
            <ac:inkMk id="18" creationId="{802797D9-2217-45F6-B142-26EC605307C5}"/>
          </ac:inkMkLst>
        </pc:inkChg>
        <pc:inkChg chg="add mod">
          <ac:chgData name="Cem Gülsan" userId="82ae7471b9d3e5b4" providerId="LiveId" clId="{F9F59E54-D7B0-4755-964B-9C426F75D99B}" dt="2021-07-07T23:17:06.085" v="2113"/>
          <ac:inkMkLst>
            <pc:docMk/>
            <pc:sldMk cId="1450053075" sldId="297"/>
            <ac:inkMk id="19" creationId="{5C409364-80D6-4D03-98CB-FFC4F2D200A9}"/>
          </ac:inkMkLst>
        </pc:inkChg>
      </pc:sldChg>
      <pc:sldChg chg="addSp delSp modSp mod">
        <pc:chgData name="Cem Gülsan" userId="82ae7471b9d3e5b4" providerId="LiveId" clId="{F9F59E54-D7B0-4755-964B-9C426F75D99B}" dt="2021-07-07T23:14:29.361" v="2098"/>
        <pc:sldMkLst>
          <pc:docMk/>
          <pc:sldMk cId="3158732260" sldId="298"/>
        </pc:sldMkLst>
        <pc:grpChg chg="del mod">
          <ac:chgData name="Cem Gülsan" userId="82ae7471b9d3e5b4" providerId="LiveId" clId="{F9F59E54-D7B0-4755-964B-9C426F75D99B}" dt="2021-07-07T23:13:53.362" v="2058"/>
          <ac:grpSpMkLst>
            <pc:docMk/>
            <pc:sldMk cId="3158732260" sldId="298"/>
            <ac:grpSpMk id="34" creationId="{4220F6CE-2AE0-4240-90D5-171B61D2BF41}"/>
          </ac:grpSpMkLst>
        </pc:grpChg>
        <pc:grpChg chg="del mod">
          <ac:chgData name="Cem Gülsan" userId="82ae7471b9d3e5b4" providerId="LiveId" clId="{F9F59E54-D7B0-4755-964B-9C426F75D99B}" dt="2021-07-07T23:13:46.529" v="2049"/>
          <ac:grpSpMkLst>
            <pc:docMk/>
            <pc:sldMk cId="3158732260" sldId="298"/>
            <ac:grpSpMk id="35" creationId="{36A66499-7F2A-4DD4-8AA2-03A1E3C6D4CA}"/>
          </ac:grpSpMkLst>
        </pc:grpChg>
        <pc:grpChg chg="del mod">
          <ac:chgData name="Cem Gülsan" userId="82ae7471b9d3e5b4" providerId="LiveId" clId="{F9F59E54-D7B0-4755-964B-9C426F75D99B}" dt="2021-07-07T23:13:53.362" v="2059"/>
          <ac:grpSpMkLst>
            <pc:docMk/>
            <pc:sldMk cId="3158732260" sldId="298"/>
            <ac:grpSpMk id="41" creationId="{A9114295-D718-47D1-B311-F0F721824B6A}"/>
          </ac:grpSpMkLst>
        </pc:grpChg>
        <pc:grpChg chg="mod">
          <ac:chgData name="Cem Gülsan" userId="82ae7471b9d3e5b4" providerId="LiveId" clId="{F9F59E54-D7B0-4755-964B-9C426F75D99B}" dt="2021-07-07T23:13:51.341" v="2057"/>
          <ac:grpSpMkLst>
            <pc:docMk/>
            <pc:sldMk cId="3158732260" sldId="298"/>
            <ac:grpSpMk id="47" creationId="{805C7EFF-8AC6-4E61-BE40-B7B3A4B8F68C}"/>
          </ac:grpSpMkLst>
        </pc:grpChg>
        <pc:grpChg chg="del mod">
          <ac:chgData name="Cem Gülsan" userId="82ae7471b9d3e5b4" providerId="LiveId" clId="{F9F59E54-D7B0-4755-964B-9C426F75D99B}" dt="2021-07-07T23:14:29.361" v="2098"/>
          <ac:grpSpMkLst>
            <pc:docMk/>
            <pc:sldMk cId="3158732260" sldId="298"/>
            <ac:grpSpMk id="140" creationId="{75DAA864-FD88-41AA-AE94-5358AECF1536}"/>
          </ac:grpSpMkLst>
        </pc:grpChg>
        <pc:grpChg chg="del mod">
          <ac:chgData name="Cem Gülsan" userId="82ae7471b9d3e5b4" providerId="LiveId" clId="{F9F59E54-D7B0-4755-964B-9C426F75D99B}" dt="2021-07-07T23:14:14.071" v="2082"/>
          <ac:grpSpMkLst>
            <pc:docMk/>
            <pc:sldMk cId="3158732260" sldId="298"/>
            <ac:grpSpMk id="149" creationId="{12FA0286-B022-49E8-9B5C-AD037CB6F053}"/>
          </ac:grpSpMkLst>
        </pc:grpChg>
        <pc:grpChg chg="mod">
          <ac:chgData name="Cem Gülsan" userId="82ae7471b9d3e5b4" providerId="LiveId" clId="{F9F59E54-D7B0-4755-964B-9C426F75D99B}" dt="2021-07-07T23:14:11.010" v="2077"/>
          <ac:grpSpMkLst>
            <pc:docMk/>
            <pc:sldMk cId="3158732260" sldId="298"/>
            <ac:grpSpMk id="150" creationId="{50AFD96E-937D-4BEE-BAD3-F93E800AA33E}"/>
          </ac:grpSpMkLst>
        </pc:grpChg>
        <pc:grpChg chg="mod">
          <ac:chgData name="Cem Gülsan" userId="82ae7471b9d3e5b4" providerId="LiveId" clId="{F9F59E54-D7B0-4755-964B-9C426F75D99B}" dt="2021-07-07T23:14:11.010" v="2077"/>
          <ac:grpSpMkLst>
            <pc:docMk/>
            <pc:sldMk cId="3158732260" sldId="298"/>
            <ac:grpSpMk id="151" creationId="{8862F612-E7E1-44F7-8670-6231AF84B025}"/>
          </ac:grpSpMkLst>
        </pc:grpChg>
        <pc:grpChg chg="mod">
          <ac:chgData name="Cem Gülsan" userId="82ae7471b9d3e5b4" providerId="LiveId" clId="{F9F59E54-D7B0-4755-964B-9C426F75D99B}" dt="2021-07-07T23:14:14.071" v="2082"/>
          <ac:grpSpMkLst>
            <pc:docMk/>
            <pc:sldMk cId="3158732260" sldId="298"/>
            <ac:grpSpMk id="156" creationId="{D7410E00-492D-40D3-BB8E-DE9ED5A2038A}"/>
          </ac:grpSpMkLst>
        </pc:grpChg>
        <pc:grpChg chg="mod">
          <ac:chgData name="Cem Gülsan" userId="82ae7471b9d3e5b4" providerId="LiveId" clId="{F9F59E54-D7B0-4755-964B-9C426F75D99B}" dt="2021-07-07T23:14:18.153" v="2086"/>
          <ac:grpSpMkLst>
            <pc:docMk/>
            <pc:sldMk cId="3158732260" sldId="298"/>
            <ac:grpSpMk id="165" creationId="{EDC130DF-846E-47F7-939D-6C728BADC5B8}"/>
          </ac:grpSpMkLst>
        </pc:grpChg>
        <pc:grpChg chg="mod">
          <ac:chgData name="Cem Gülsan" userId="82ae7471b9d3e5b4" providerId="LiveId" clId="{F9F59E54-D7B0-4755-964B-9C426F75D99B}" dt="2021-07-07T23:14:23.380" v="2090"/>
          <ac:grpSpMkLst>
            <pc:docMk/>
            <pc:sldMk cId="3158732260" sldId="298"/>
            <ac:grpSpMk id="169" creationId="{92CE07FC-567D-4943-882E-F5541D4975F9}"/>
          </ac:grpSpMkLst>
        </pc:grpChg>
        <pc:grpChg chg="mod">
          <ac:chgData name="Cem Gülsan" userId="82ae7471b9d3e5b4" providerId="LiveId" clId="{F9F59E54-D7B0-4755-964B-9C426F75D99B}" dt="2021-07-07T23:14:29.361" v="2098"/>
          <ac:grpSpMkLst>
            <pc:docMk/>
            <pc:sldMk cId="3158732260" sldId="298"/>
            <ac:grpSpMk id="197" creationId="{9F7691BD-1238-4A16-95CE-82F082DC6DAA}"/>
          </ac:grpSpMkLst>
        </pc:grpChg>
        <pc:inkChg chg="del mod">
          <ac:chgData name="Cem Gülsan" userId="82ae7471b9d3e5b4" providerId="LiveId" clId="{F9F59E54-D7B0-4755-964B-9C426F75D99B}" dt="2021-07-07T23:13:46.530" v="2050"/>
          <ac:inkMkLst>
            <pc:docMk/>
            <pc:sldMk cId="3158732260" sldId="298"/>
            <ac:inkMk id="23" creationId="{B4EBBE21-3932-4A02-B23E-975841A9DB9E}"/>
          </ac:inkMkLst>
        </pc:inkChg>
        <pc:inkChg chg="del">
          <ac:chgData name="Cem Gülsan" userId="82ae7471b9d3e5b4" providerId="LiveId" clId="{F9F59E54-D7B0-4755-964B-9C426F75D99B}" dt="2021-07-07T23:13:46.520" v="2047"/>
          <ac:inkMkLst>
            <pc:docMk/>
            <pc:sldMk cId="3158732260" sldId="298"/>
            <ac:inkMk id="24" creationId="{037E2537-C3EA-4D3C-AF0A-20EA6D197FE0}"/>
          </ac:inkMkLst>
        </pc:inkChg>
        <pc:inkChg chg="del mod">
          <ac:chgData name="Cem Gülsan" userId="82ae7471b9d3e5b4" providerId="LiveId" clId="{F9F59E54-D7B0-4755-964B-9C426F75D99B}" dt="2021-07-07T23:13:46.529" v="2049"/>
          <ac:inkMkLst>
            <pc:docMk/>
            <pc:sldMk cId="3158732260" sldId="298"/>
            <ac:inkMk id="25" creationId="{86206DFD-B75F-4829-B6C8-98DA963C5210}"/>
          </ac:inkMkLst>
        </pc:inkChg>
        <pc:inkChg chg="del mod">
          <ac:chgData name="Cem Gülsan" userId="82ae7471b9d3e5b4" providerId="LiveId" clId="{F9F59E54-D7B0-4755-964B-9C426F75D99B}" dt="2021-07-07T23:13:46.528" v="2048"/>
          <ac:inkMkLst>
            <pc:docMk/>
            <pc:sldMk cId="3158732260" sldId="298"/>
            <ac:inkMk id="26" creationId="{C01F7D64-D514-4F4A-A938-D77903D0B4CF}"/>
          </ac:inkMkLst>
        </pc:inkChg>
        <pc:inkChg chg="del mod">
          <ac:chgData name="Cem Gülsan" userId="82ae7471b9d3e5b4" providerId="LiveId" clId="{F9F59E54-D7B0-4755-964B-9C426F75D99B}" dt="2021-07-07T23:13:53.362" v="2058"/>
          <ac:inkMkLst>
            <pc:docMk/>
            <pc:sldMk cId="3158732260" sldId="298"/>
            <ac:inkMk id="27" creationId="{0713348E-D2A6-4B6D-8B5B-3AE337D988C2}"/>
          </ac:inkMkLst>
        </pc:inkChg>
        <pc:inkChg chg="del mod">
          <ac:chgData name="Cem Gülsan" userId="82ae7471b9d3e5b4" providerId="LiveId" clId="{F9F59E54-D7B0-4755-964B-9C426F75D99B}" dt="2021-07-07T23:13:48.495" v="2052"/>
          <ac:inkMkLst>
            <pc:docMk/>
            <pc:sldMk cId="3158732260" sldId="298"/>
            <ac:inkMk id="31" creationId="{0267979B-A851-4FF0-BE33-BBF8178F6AF2}"/>
          </ac:inkMkLst>
        </pc:inkChg>
        <pc:inkChg chg="del">
          <ac:chgData name="Cem Gülsan" userId="82ae7471b9d3e5b4" providerId="LiveId" clId="{F9F59E54-D7B0-4755-964B-9C426F75D99B}" dt="2021-07-07T23:13:48.489" v="2051"/>
          <ac:inkMkLst>
            <pc:docMk/>
            <pc:sldMk cId="3158732260" sldId="298"/>
            <ac:inkMk id="32" creationId="{A6228298-B746-4DF2-84D9-93770A71438B}"/>
          </ac:inkMkLst>
        </pc:inkChg>
        <pc:inkChg chg="del mod">
          <ac:chgData name="Cem Gülsan" userId="82ae7471b9d3e5b4" providerId="LiveId" clId="{F9F59E54-D7B0-4755-964B-9C426F75D99B}" dt="2021-07-07T23:13:53.364" v="2061"/>
          <ac:inkMkLst>
            <pc:docMk/>
            <pc:sldMk cId="3158732260" sldId="298"/>
            <ac:inkMk id="33" creationId="{146024E8-9394-4835-97B1-5D02A0F03020}"/>
          </ac:inkMkLst>
        </pc:inkChg>
        <pc:inkChg chg="del mod">
          <ac:chgData name="Cem Gülsan" userId="82ae7471b9d3e5b4" providerId="LiveId" clId="{F9F59E54-D7B0-4755-964B-9C426F75D99B}" dt="2021-07-07T23:13:53.362" v="2059"/>
          <ac:inkMkLst>
            <pc:docMk/>
            <pc:sldMk cId="3158732260" sldId="298"/>
            <ac:inkMk id="36" creationId="{77D23F44-7849-4C11-806F-2D89D75C3471}"/>
          </ac:inkMkLst>
        </pc:inkChg>
        <pc:inkChg chg="del">
          <ac:chgData name="Cem Gülsan" userId="82ae7471b9d3e5b4" providerId="LiveId" clId="{F9F59E54-D7B0-4755-964B-9C426F75D99B}" dt="2021-07-07T23:13:48.495" v="2053"/>
          <ac:inkMkLst>
            <pc:docMk/>
            <pc:sldMk cId="3158732260" sldId="298"/>
            <ac:inkMk id="37" creationId="{18F77FA5-4168-43F9-A9EE-A51D1418C3DA}"/>
          </ac:inkMkLst>
        </pc:inkChg>
        <pc:inkChg chg="del mod">
          <ac:chgData name="Cem Gülsan" userId="82ae7471b9d3e5b4" providerId="LiveId" clId="{F9F59E54-D7B0-4755-964B-9C426F75D99B}" dt="2021-07-07T23:13:48.496" v="2054"/>
          <ac:inkMkLst>
            <pc:docMk/>
            <pc:sldMk cId="3158732260" sldId="298"/>
            <ac:inkMk id="38" creationId="{74AF0894-4B65-4089-8157-0D6E6D50C3D6}"/>
          </ac:inkMkLst>
        </pc:inkChg>
        <pc:inkChg chg="del mod">
          <ac:chgData name="Cem Gülsan" userId="82ae7471b9d3e5b4" providerId="LiveId" clId="{F9F59E54-D7B0-4755-964B-9C426F75D99B}" dt="2021-07-07T23:13:53.362" v="2060"/>
          <ac:inkMkLst>
            <pc:docMk/>
            <pc:sldMk cId="3158732260" sldId="298"/>
            <ac:inkMk id="40" creationId="{374BD5EE-3955-453B-8B31-6A014B98B4AD}"/>
          </ac:inkMkLst>
        </pc:inkChg>
        <pc:inkChg chg="mod">
          <ac:chgData name="Cem Gülsan" userId="82ae7471b9d3e5b4" providerId="LiveId" clId="{F9F59E54-D7B0-4755-964B-9C426F75D99B}" dt="2021-07-07T23:13:51.341" v="2057"/>
          <ac:inkMkLst>
            <pc:docMk/>
            <pc:sldMk cId="3158732260" sldId="298"/>
            <ac:inkMk id="42" creationId="{1A64A109-6737-4A8C-A4D2-26EF306277BF}"/>
          </ac:inkMkLst>
        </pc:inkChg>
        <pc:inkChg chg="mod">
          <ac:chgData name="Cem Gülsan" userId="82ae7471b9d3e5b4" providerId="LiveId" clId="{F9F59E54-D7B0-4755-964B-9C426F75D99B}" dt="2021-07-07T23:13:51.341" v="2057"/>
          <ac:inkMkLst>
            <pc:docMk/>
            <pc:sldMk cId="3158732260" sldId="298"/>
            <ac:inkMk id="43" creationId="{7C2424AC-7B82-4B71-A732-EE7757EB2308}"/>
          </ac:inkMkLst>
        </pc:inkChg>
        <pc:inkChg chg="del">
          <ac:chgData name="Cem Gülsan" userId="82ae7471b9d3e5b4" providerId="LiveId" clId="{F9F59E54-D7B0-4755-964B-9C426F75D99B}" dt="2021-07-07T23:13:50.169" v="2055"/>
          <ac:inkMkLst>
            <pc:docMk/>
            <pc:sldMk cId="3158732260" sldId="298"/>
            <ac:inkMk id="44" creationId="{B27F1C7B-EAD1-4367-B428-087875984F57}"/>
          </ac:inkMkLst>
        </pc:inkChg>
        <pc:inkChg chg="del mod">
          <ac:chgData name="Cem Gülsan" userId="82ae7471b9d3e5b4" providerId="LiveId" clId="{F9F59E54-D7B0-4755-964B-9C426F75D99B}" dt="2021-07-07T23:13:50.169" v="2056"/>
          <ac:inkMkLst>
            <pc:docMk/>
            <pc:sldMk cId="3158732260" sldId="298"/>
            <ac:inkMk id="45" creationId="{E0E0D848-8EB3-43DD-A110-E79F92A1B3FA}"/>
          </ac:inkMkLst>
        </pc:inkChg>
        <pc:inkChg chg="del mod">
          <ac:chgData name="Cem Gülsan" userId="82ae7471b9d3e5b4" providerId="LiveId" clId="{F9F59E54-D7B0-4755-964B-9C426F75D99B}" dt="2021-07-07T23:13:51.341" v="2057"/>
          <ac:inkMkLst>
            <pc:docMk/>
            <pc:sldMk cId="3158732260" sldId="298"/>
            <ac:inkMk id="46" creationId="{C2BEA2E7-2457-4B4C-950D-A31CFED1CC17}"/>
          </ac:inkMkLst>
        </pc:inkChg>
        <pc:inkChg chg="add mod">
          <ac:chgData name="Cem Gülsan" userId="82ae7471b9d3e5b4" providerId="LiveId" clId="{F9F59E54-D7B0-4755-964B-9C426F75D99B}" dt="2021-07-07T23:14:29.361" v="2098"/>
          <ac:inkMkLst>
            <pc:docMk/>
            <pc:sldMk cId="3158732260" sldId="298"/>
            <ac:inkMk id="134" creationId="{5F44E79D-2C62-4C1F-A900-A1CBADED3F6E}"/>
          </ac:inkMkLst>
        </pc:inkChg>
        <pc:inkChg chg="add mod">
          <ac:chgData name="Cem Gülsan" userId="82ae7471b9d3e5b4" providerId="LiveId" clId="{F9F59E54-D7B0-4755-964B-9C426F75D99B}" dt="2021-07-07T23:14:29.361" v="2098"/>
          <ac:inkMkLst>
            <pc:docMk/>
            <pc:sldMk cId="3158732260" sldId="298"/>
            <ac:inkMk id="135" creationId="{06AFF0EF-9765-4EDC-AAA4-61D231DC8F1B}"/>
          </ac:inkMkLst>
        </pc:inkChg>
        <pc:inkChg chg="add mod">
          <ac:chgData name="Cem Gülsan" userId="82ae7471b9d3e5b4" providerId="LiveId" clId="{F9F59E54-D7B0-4755-964B-9C426F75D99B}" dt="2021-07-07T23:14:29.361" v="2098"/>
          <ac:inkMkLst>
            <pc:docMk/>
            <pc:sldMk cId="3158732260" sldId="298"/>
            <ac:inkMk id="136" creationId="{CBCACFC7-53B9-48CA-B31A-4E31D1FB7DF8}"/>
          </ac:inkMkLst>
        </pc:inkChg>
        <pc:inkChg chg="add mod">
          <ac:chgData name="Cem Gülsan" userId="82ae7471b9d3e5b4" providerId="LiveId" clId="{F9F59E54-D7B0-4755-964B-9C426F75D99B}" dt="2021-07-07T23:14:29.361" v="2098"/>
          <ac:inkMkLst>
            <pc:docMk/>
            <pc:sldMk cId="3158732260" sldId="298"/>
            <ac:inkMk id="137" creationId="{7D64D3BC-F328-4A47-9BEA-ECF987C74CD2}"/>
          </ac:inkMkLst>
        </pc:inkChg>
        <pc:inkChg chg="add mod">
          <ac:chgData name="Cem Gülsan" userId="82ae7471b9d3e5b4" providerId="LiveId" clId="{F9F59E54-D7B0-4755-964B-9C426F75D99B}" dt="2021-07-07T23:14:29.361" v="2098"/>
          <ac:inkMkLst>
            <pc:docMk/>
            <pc:sldMk cId="3158732260" sldId="298"/>
            <ac:inkMk id="138" creationId="{4D5C32F5-C961-4710-93E7-7A1EC1DF1622}"/>
          </ac:inkMkLst>
        </pc:inkChg>
        <pc:inkChg chg="add mod">
          <ac:chgData name="Cem Gülsan" userId="82ae7471b9d3e5b4" providerId="LiveId" clId="{F9F59E54-D7B0-4755-964B-9C426F75D99B}" dt="2021-07-07T23:14:29.361" v="2098"/>
          <ac:inkMkLst>
            <pc:docMk/>
            <pc:sldMk cId="3158732260" sldId="298"/>
            <ac:inkMk id="139" creationId="{EA1DBBBE-CAD6-4E36-8B44-51CC451970E4}"/>
          </ac:inkMkLst>
        </pc:inkChg>
        <pc:inkChg chg="add mod">
          <ac:chgData name="Cem Gülsan" userId="82ae7471b9d3e5b4" providerId="LiveId" clId="{F9F59E54-D7B0-4755-964B-9C426F75D99B}" dt="2021-07-07T23:14:11.010" v="2077"/>
          <ac:inkMkLst>
            <pc:docMk/>
            <pc:sldMk cId="3158732260" sldId="298"/>
            <ac:inkMk id="141" creationId="{3403016A-15A6-4737-9BAE-38EFB927EFE0}"/>
          </ac:inkMkLst>
        </pc:inkChg>
        <pc:inkChg chg="add mod">
          <ac:chgData name="Cem Gülsan" userId="82ae7471b9d3e5b4" providerId="LiveId" clId="{F9F59E54-D7B0-4755-964B-9C426F75D99B}" dt="2021-07-07T23:14:11.010" v="2077"/>
          <ac:inkMkLst>
            <pc:docMk/>
            <pc:sldMk cId="3158732260" sldId="298"/>
            <ac:inkMk id="142" creationId="{73A3016A-8D16-4283-8370-3291C4B38FC6}"/>
          </ac:inkMkLst>
        </pc:inkChg>
        <pc:inkChg chg="add mod">
          <ac:chgData name="Cem Gülsan" userId="82ae7471b9d3e5b4" providerId="LiveId" clId="{F9F59E54-D7B0-4755-964B-9C426F75D99B}" dt="2021-07-07T23:14:11.010" v="2077"/>
          <ac:inkMkLst>
            <pc:docMk/>
            <pc:sldMk cId="3158732260" sldId="298"/>
            <ac:inkMk id="143" creationId="{6F69D561-03ED-4C3E-AD0F-487EA8A98214}"/>
          </ac:inkMkLst>
        </pc:inkChg>
        <pc:inkChg chg="add mod">
          <ac:chgData name="Cem Gülsan" userId="82ae7471b9d3e5b4" providerId="LiveId" clId="{F9F59E54-D7B0-4755-964B-9C426F75D99B}" dt="2021-07-07T23:14:11.010" v="2077"/>
          <ac:inkMkLst>
            <pc:docMk/>
            <pc:sldMk cId="3158732260" sldId="298"/>
            <ac:inkMk id="144" creationId="{F4C6E5CB-B719-4CAB-B27C-58C6DDC0FF8D}"/>
          </ac:inkMkLst>
        </pc:inkChg>
        <pc:inkChg chg="add mod">
          <ac:chgData name="Cem Gülsan" userId="82ae7471b9d3e5b4" providerId="LiveId" clId="{F9F59E54-D7B0-4755-964B-9C426F75D99B}" dt="2021-07-07T23:14:11.010" v="2077"/>
          <ac:inkMkLst>
            <pc:docMk/>
            <pc:sldMk cId="3158732260" sldId="298"/>
            <ac:inkMk id="145" creationId="{F7D817A1-54CB-4F77-9E24-4E03B4CF8876}"/>
          </ac:inkMkLst>
        </pc:inkChg>
        <pc:inkChg chg="add mod">
          <ac:chgData name="Cem Gülsan" userId="82ae7471b9d3e5b4" providerId="LiveId" clId="{F9F59E54-D7B0-4755-964B-9C426F75D99B}" dt="2021-07-07T23:14:11.010" v="2077"/>
          <ac:inkMkLst>
            <pc:docMk/>
            <pc:sldMk cId="3158732260" sldId="298"/>
            <ac:inkMk id="146" creationId="{643BD0FD-149B-4415-81B4-74206D708C5F}"/>
          </ac:inkMkLst>
        </pc:inkChg>
        <pc:inkChg chg="add mod">
          <ac:chgData name="Cem Gülsan" userId="82ae7471b9d3e5b4" providerId="LiveId" clId="{F9F59E54-D7B0-4755-964B-9C426F75D99B}" dt="2021-07-07T23:14:14.071" v="2082"/>
          <ac:inkMkLst>
            <pc:docMk/>
            <pc:sldMk cId="3158732260" sldId="298"/>
            <ac:inkMk id="147" creationId="{3F606F19-26C0-40C5-857D-2E7D78F60707}"/>
          </ac:inkMkLst>
        </pc:inkChg>
        <pc:inkChg chg="add mod">
          <ac:chgData name="Cem Gülsan" userId="82ae7471b9d3e5b4" providerId="LiveId" clId="{F9F59E54-D7B0-4755-964B-9C426F75D99B}" dt="2021-07-07T23:14:14.071" v="2082"/>
          <ac:inkMkLst>
            <pc:docMk/>
            <pc:sldMk cId="3158732260" sldId="298"/>
            <ac:inkMk id="148" creationId="{A79538CA-EEBF-433F-A056-655F6632691C}"/>
          </ac:inkMkLst>
        </pc:inkChg>
        <pc:inkChg chg="add mod">
          <ac:chgData name="Cem Gülsan" userId="82ae7471b9d3e5b4" providerId="LiveId" clId="{F9F59E54-D7B0-4755-964B-9C426F75D99B}" dt="2021-07-07T23:14:14.071" v="2082"/>
          <ac:inkMkLst>
            <pc:docMk/>
            <pc:sldMk cId="3158732260" sldId="298"/>
            <ac:inkMk id="152" creationId="{36CF12AA-6E5B-45D6-B931-AFC2D78875A3}"/>
          </ac:inkMkLst>
        </pc:inkChg>
        <pc:inkChg chg="add mod">
          <ac:chgData name="Cem Gülsan" userId="82ae7471b9d3e5b4" providerId="LiveId" clId="{F9F59E54-D7B0-4755-964B-9C426F75D99B}" dt="2021-07-07T23:14:14.071" v="2082"/>
          <ac:inkMkLst>
            <pc:docMk/>
            <pc:sldMk cId="3158732260" sldId="298"/>
            <ac:inkMk id="153" creationId="{44298AF9-CA2F-478F-A6B7-76305741EEE1}"/>
          </ac:inkMkLst>
        </pc:inkChg>
        <pc:inkChg chg="add mod">
          <ac:chgData name="Cem Gülsan" userId="82ae7471b9d3e5b4" providerId="LiveId" clId="{F9F59E54-D7B0-4755-964B-9C426F75D99B}" dt="2021-07-07T23:14:14.071" v="2082"/>
          <ac:inkMkLst>
            <pc:docMk/>
            <pc:sldMk cId="3158732260" sldId="298"/>
            <ac:inkMk id="154" creationId="{02CAB7F1-746C-4B97-A415-8A6141DE4C88}"/>
          </ac:inkMkLst>
        </pc:inkChg>
        <pc:inkChg chg="add mod">
          <ac:chgData name="Cem Gülsan" userId="82ae7471b9d3e5b4" providerId="LiveId" clId="{F9F59E54-D7B0-4755-964B-9C426F75D99B}" dt="2021-07-07T23:14:14.071" v="2082"/>
          <ac:inkMkLst>
            <pc:docMk/>
            <pc:sldMk cId="3158732260" sldId="298"/>
            <ac:inkMk id="155" creationId="{E9C7526B-3E48-424C-B8CF-42C46BE52396}"/>
          </ac:inkMkLst>
        </pc:inkChg>
        <pc:inkChg chg="add mod">
          <ac:chgData name="Cem Gülsan" userId="82ae7471b9d3e5b4" providerId="LiveId" clId="{F9F59E54-D7B0-4755-964B-9C426F75D99B}" dt="2021-07-07T23:14:18.153" v="2086"/>
          <ac:inkMkLst>
            <pc:docMk/>
            <pc:sldMk cId="3158732260" sldId="298"/>
            <ac:inkMk id="157" creationId="{88C5AE0A-2D4B-4123-BDA5-7D994E5E89BE}"/>
          </ac:inkMkLst>
        </pc:inkChg>
        <pc:inkChg chg="add mod">
          <ac:chgData name="Cem Gülsan" userId="82ae7471b9d3e5b4" providerId="LiveId" clId="{F9F59E54-D7B0-4755-964B-9C426F75D99B}" dt="2021-07-07T23:14:18.153" v="2086"/>
          <ac:inkMkLst>
            <pc:docMk/>
            <pc:sldMk cId="3158732260" sldId="298"/>
            <ac:inkMk id="158" creationId="{0B2353EA-FA34-4EFE-880D-2D17C8C5F368}"/>
          </ac:inkMkLst>
        </pc:inkChg>
        <pc:inkChg chg="add mod">
          <ac:chgData name="Cem Gülsan" userId="82ae7471b9d3e5b4" providerId="LiveId" clId="{F9F59E54-D7B0-4755-964B-9C426F75D99B}" dt="2021-07-07T23:14:18.153" v="2086"/>
          <ac:inkMkLst>
            <pc:docMk/>
            <pc:sldMk cId="3158732260" sldId="298"/>
            <ac:inkMk id="164" creationId="{F23B5A22-F64E-4272-97F2-F3BF0F8B689C}"/>
          </ac:inkMkLst>
        </pc:inkChg>
        <pc:inkChg chg="add mod">
          <ac:chgData name="Cem Gülsan" userId="82ae7471b9d3e5b4" providerId="LiveId" clId="{F9F59E54-D7B0-4755-964B-9C426F75D99B}" dt="2021-07-07T23:14:23.380" v="2090"/>
          <ac:inkMkLst>
            <pc:docMk/>
            <pc:sldMk cId="3158732260" sldId="298"/>
            <ac:inkMk id="166" creationId="{5FF9E425-11C5-49F6-BE5A-F3321422B0C7}"/>
          </ac:inkMkLst>
        </pc:inkChg>
        <pc:inkChg chg="add mod">
          <ac:chgData name="Cem Gülsan" userId="82ae7471b9d3e5b4" providerId="LiveId" clId="{F9F59E54-D7B0-4755-964B-9C426F75D99B}" dt="2021-07-07T23:14:23.380" v="2090"/>
          <ac:inkMkLst>
            <pc:docMk/>
            <pc:sldMk cId="3158732260" sldId="298"/>
            <ac:inkMk id="167" creationId="{80514FF8-60C1-405B-B1D6-B714B376AF63}"/>
          </ac:inkMkLst>
        </pc:inkChg>
        <pc:inkChg chg="add mod">
          <ac:chgData name="Cem Gülsan" userId="82ae7471b9d3e5b4" providerId="LiveId" clId="{F9F59E54-D7B0-4755-964B-9C426F75D99B}" dt="2021-07-07T23:14:23.380" v="2090"/>
          <ac:inkMkLst>
            <pc:docMk/>
            <pc:sldMk cId="3158732260" sldId="298"/>
            <ac:inkMk id="168" creationId="{8345FDE0-9FB3-4A6B-8839-9E07DFC4572F}"/>
          </ac:inkMkLst>
        </pc:inkChg>
        <pc:inkChg chg="add mod">
          <ac:chgData name="Cem Gülsan" userId="82ae7471b9d3e5b4" providerId="LiveId" clId="{F9F59E54-D7B0-4755-964B-9C426F75D99B}" dt="2021-07-07T23:14:29.361" v="2098"/>
          <ac:inkMkLst>
            <pc:docMk/>
            <pc:sldMk cId="3158732260" sldId="298"/>
            <ac:inkMk id="170" creationId="{485F2969-3FCE-410A-A81C-8D5C4F463EE6}"/>
          </ac:inkMkLst>
        </pc:inkChg>
        <pc:inkChg chg="add mod">
          <ac:chgData name="Cem Gülsan" userId="82ae7471b9d3e5b4" providerId="LiveId" clId="{F9F59E54-D7B0-4755-964B-9C426F75D99B}" dt="2021-07-07T23:14:29.361" v="2098"/>
          <ac:inkMkLst>
            <pc:docMk/>
            <pc:sldMk cId="3158732260" sldId="298"/>
            <ac:inkMk id="171" creationId="{7F389379-8D12-46E7-AFBF-639DFC76EFD8}"/>
          </ac:inkMkLst>
        </pc:inkChg>
        <pc:inkChg chg="add mod">
          <ac:chgData name="Cem Gülsan" userId="82ae7471b9d3e5b4" providerId="LiveId" clId="{F9F59E54-D7B0-4755-964B-9C426F75D99B}" dt="2021-07-07T23:14:29.361" v="2098"/>
          <ac:inkMkLst>
            <pc:docMk/>
            <pc:sldMk cId="3158732260" sldId="298"/>
            <ac:inkMk id="192" creationId="{D17557FF-6412-4649-BE45-DD131B83C4B4}"/>
          </ac:inkMkLst>
        </pc:inkChg>
        <pc:inkChg chg="add mod">
          <ac:chgData name="Cem Gülsan" userId="82ae7471b9d3e5b4" providerId="LiveId" clId="{F9F59E54-D7B0-4755-964B-9C426F75D99B}" dt="2021-07-07T23:14:29.361" v="2098"/>
          <ac:inkMkLst>
            <pc:docMk/>
            <pc:sldMk cId="3158732260" sldId="298"/>
            <ac:inkMk id="193" creationId="{017744D0-50ED-4A96-A785-0CDE8E54D080}"/>
          </ac:inkMkLst>
        </pc:inkChg>
        <pc:inkChg chg="add mod">
          <ac:chgData name="Cem Gülsan" userId="82ae7471b9d3e5b4" providerId="LiveId" clId="{F9F59E54-D7B0-4755-964B-9C426F75D99B}" dt="2021-07-07T23:14:29.361" v="2098"/>
          <ac:inkMkLst>
            <pc:docMk/>
            <pc:sldMk cId="3158732260" sldId="298"/>
            <ac:inkMk id="194" creationId="{95416CDD-0A83-40BD-AE80-07B8A872A89E}"/>
          </ac:inkMkLst>
        </pc:inkChg>
        <pc:inkChg chg="add mod">
          <ac:chgData name="Cem Gülsan" userId="82ae7471b9d3e5b4" providerId="LiveId" clId="{F9F59E54-D7B0-4755-964B-9C426F75D99B}" dt="2021-07-07T23:14:29.361" v="2098"/>
          <ac:inkMkLst>
            <pc:docMk/>
            <pc:sldMk cId="3158732260" sldId="298"/>
            <ac:inkMk id="195" creationId="{1FFD164F-7B85-4B5B-9D6C-8DD0F17F175C}"/>
          </ac:inkMkLst>
        </pc:inkChg>
        <pc:inkChg chg="add mod">
          <ac:chgData name="Cem Gülsan" userId="82ae7471b9d3e5b4" providerId="LiveId" clId="{F9F59E54-D7B0-4755-964B-9C426F75D99B}" dt="2021-07-07T23:14:29.361" v="2098"/>
          <ac:inkMkLst>
            <pc:docMk/>
            <pc:sldMk cId="3158732260" sldId="298"/>
            <ac:inkMk id="196" creationId="{F3F038E8-1D73-41FC-95FC-C143BCA01C40}"/>
          </ac:inkMkLst>
        </pc:inkChg>
      </pc:sldChg>
      <pc:sldChg chg="delSp modSp add del mod ord">
        <pc:chgData name="Cem Gülsan" userId="82ae7471b9d3e5b4" providerId="LiveId" clId="{F9F59E54-D7B0-4755-964B-9C426F75D99B}" dt="2021-07-08T01:24:03.726" v="2613" actId="47"/>
        <pc:sldMkLst>
          <pc:docMk/>
          <pc:sldMk cId="1237439183" sldId="299"/>
        </pc:sldMkLst>
        <pc:spChg chg="del mod">
          <ac:chgData name="Cem Gülsan" userId="82ae7471b9d3e5b4" providerId="LiveId" clId="{F9F59E54-D7B0-4755-964B-9C426F75D99B}" dt="2021-07-08T01:23:52.388" v="2610" actId="478"/>
          <ac:spMkLst>
            <pc:docMk/>
            <pc:sldMk cId="1237439183" sldId="299"/>
            <ac:spMk id="2" creationId="{C918FEC0-98E0-4936-8DA6-781ADDE4B40C}"/>
          </ac:spMkLst>
        </pc:spChg>
        <pc:spChg chg="del">
          <ac:chgData name="Cem Gülsan" userId="82ae7471b9d3e5b4" providerId="LiveId" clId="{F9F59E54-D7B0-4755-964B-9C426F75D99B}" dt="2021-07-08T01:21:25.436" v="2604" actId="478"/>
          <ac:spMkLst>
            <pc:docMk/>
            <pc:sldMk cId="1237439183" sldId="299"/>
            <ac:spMk id="5" creationId="{254726A7-FE93-42EE-8E39-6BC91A21D644}"/>
          </ac:spMkLst>
        </pc:spChg>
        <pc:spChg chg="mod">
          <ac:chgData name="Cem Gülsan" userId="82ae7471b9d3e5b4" providerId="LiveId" clId="{F9F59E54-D7B0-4755-964B-9C426F75D99B}" dt="2021-07-08T01:21:10.110" v="2601" actId="20577"/>
          <ac:spMkLst>
            <pc:docMk/>
            <pc:sldMk cId="1237439183" sldId="299"/>
            <ac:spMk id="6" creationId="{FAC3A7AB-B437-42CA-9B47-47183F11C06A}"/>
          </ac:spMkLst>
        </pc:spChg>
        <pc:spChg chg="del">
          <ac:chgData name="Cem Gülsan" userId="82ae7471b9d3e5b4" providerId="LiveId" clId="{F9F59E54-D7B0-4755-964B-9C426F75D99B}" dt="2021-07-08T01:23:52.388" v="2610" actId="478"/>
          <ac:spMkLst>
            <pc:docMk/>
            <pc:sldMk cId="1237439183" sldId="299"/>
            <ac:spMk id="10" creationId="{C44763B7-A2A3-4A53-8C50-AD4D50BA0E8A}"/>
          </ac:spMkLst>
        </pc:spChg>
        <pc:picChg chg="del mod">
          <ac:chgData name="Cem Gülsan" userId="82ae7471b9d3e5b4" providerId="LiveId" clId="{F9F59E54-D7B0-4755-964B-9C426F75D99B}" dt="2021-07-08T01:21:23.044" v="2603" actId="478"/>
          <ac:picMkLst>
            <pc:docMk/>
            <pc:sldMk cId="1237439183" sldId="299"/>
            <ac:picMk id="4" creationId="{670BEF57-584D-489E-8644-CEAD67B34F5F}"/>
          </ac:picMkLst>
        </pc:picChg>
        <pc:cxnChg chg="del">
          <ac:chgData name="Cem Gülsan" userId="82ae7471b9d3e5b4" providerId="LiveId" clId="{F9F59E54-D7B0-4755-964B-9C426F75D99B}" dt="2021-07-08T01:23:52.388" v="2610" actId="478"/>
          <ac:cxnSpMkLst>
            <pc:docMk/>
            <pc:sldMk cId="1237439183" sldId="299"/>
            <ac:cxnSpMk id="7" creationId="{ABAA63C6-E438-46F2-A2BB-1B15912B85A7}"/>
          </ac:cxnSpMkLst>
        </pc:cxnChg>
        <pc:cxnChg chg="del">
          <ac:chgData name="Cem Gülsan" userId="82ae7471b9d3e5b4" providerId="LiveId" clId="{F9F59E54-D7B0-4755-964B-9C426F75D99B}" dt="2021-07-08T01:23:52.388" v="2610" actId="478"/>
          <ac:cxnSpMkLst>
            <pc:docMk/>
            <pc:sldMk cId="1237439183" sldId="299"/>
            <ac:cxnSpMk id="9" creationId="{F0375314-57A3-4CFE-926B-647800907211}"/>
          </ac:cxnSpMkLst>
        </pc:cxnChg>
      </pc:sldChg>
      <pc:sldChg chg="new del">
        <pc:chgData name="Cem Gülsan" userId="82ae7471b9d3e5b4" providerId="LiveId" clId="{F9F59E54-D7B0-4755-964B-9C426F75D99B}" dt="2021-07-08T01:20:14.062" v="2507" actId="47"/>
        <pc:sldMkLst>
          <pc:docMk/>
          <pc:sldMk cId="1654350658" sldId="299"/>
        </pc:sldMkLst>
      </pc:sldChg>
      <pc:sldChg chg="add ord">
        <pc:chgData name="Cem Gülsan" userId="82ae7471b9d3e5b4" providerId="LiveId" clId="{F9F59E54-D7B0-4755-964B-9C426F75D99B}" dt="2021-07-08T01:23:57.863" v="2612"/>
        <pc:sldMkLst>
          <pc:docMk/>
          <pc:sldMk cId="2029991914" sldId="300"/>
        </pc:sldMkLst>
      </pc:sldChg>
      <pc:sldChg chg="addSp delSp modSp add mod delAnim">
        <pc:chgData name="Cem Gülsan" userId="82ae7471b9d3e5b4" providerId="LiveId" clId="{F9F59E54-D7B0-4755-964B-9C426F75D99B}" dt="2021-07-08T03:24:07.987" v="3848" actId="20577"/>
        <pc:sldMkLst>
          <pc:docMk/>
          <pc:sldMk cId="280778648" sldId="309"/>
        </pc:sldMkLst>
        <pc:spChg chg="add mod">
          <ac:chgData name="Cem Gülsan" userId="82ae7471b9d3e5b4" providerId="LiveId" clId="{F9F59E54-D7B0-4755-964B-9C426F75D99B}" dt="2021-07-08T03:24:07.987" v="3848" actId="20577"/>
          <ac:spMkLst>
            <pc:docMk/>
            <pc:sldMk cId="280778648" sldId="309"/>
            <ac:spMk id="2" creationId="{84CFE691-B9ED-473C-AB9B-5F9AD17B2BD1}"/>
          </ac:spMkLst>
        </pc:spChg>
        <pc:spChg chg="del">
          <ac:chgData name="Cem Gülsan" userId="82ae7471b9d3e5b4" providerId="LiveId" clId="{F9F59E54-D7B0-4755-964B-9C426F75D99B}" dt="2021-07-08T03:14:12.955" v="3613" actId="478"/>
          <ac:spMkLst>
            <pc:docMk/>
            <pc:sldMk cId="280778648" sldId="309"/>
            <ac:spMk id="5" creationId="{254726A7-FE93-42EE-8E39-6BC91A21D644}"/>
          </ac:spMkLst>
        </pc:spChg>
        <pc:spChg chg="del">
          <ac:chgData name="Cem Gülsan" userId="82ae7471b9d3e5b4" providerId="LiveId" clId="{F9F59E54-D7B0-4755-964B-9C426F75D99B}" dt="2021-07-08T03:14:12.955" v="3613" actId="478"/>
          <ac:spMkLst>
            <pc:docMk/>
            <pc:sldMk cId="280778648" sldId="309"/>
            <ac:spMk id="8" creationId="{FD396603-807E-4CB7-92CA-FDAA66AFA911}"/>
          </ac:spMkLst>
        </pc:spChg>
        <pc:spChg chg="add mod">
          <ac:chgData name="Cem Gülsan" userId="82ae7471b9d3e5b4" providerId="LiveId" clId="{F9F59E54-D7B0-4755-964B-9C426F75D99B}" dt="2021-07-08T03:15:12.290" v="3631" actId="6549"/>
          <ac:spMkLst>
            <pc:docMk/>
            <pc:sldMk cId="280778648" sldId="309"/>
            <ac:spMk id="9" creationId="{A6B8D7C0-51FA-42A1-A0D9-F6C8C3ED635D}"/>
          </ac:spMkLst>
        </pc:spChg>
        <pc:spChg chg="mod">
          <ac:chgData name="Cem Gülsan" userId="82ae7471b9d3e5b4" providerId="LiveId" clId="{F9F59E54-D7B0-4755-964B-9C426F75D99B}" dt="2021-07-08T03:14:09.952" v="3612" actId="1076"/>
          <ac:spMkLst>
            <pc:docMk/>
            <pc:sldMk cId="280778648" sldId="309"/>
            <ac:spMk id="12" creationId="{B4C99F35-3888-44F1-9D6B-10558E3AC11D}"/>
          </ac:spMkLst>
        </pc:spChg>
        <pc:picChg chg="del">
          <ac:chgData name="Cem Gülsan" userId="82ae7471b9d3e5b4" providerId="LiveId" clId="{F9F59E54-D7B0-4755-964B-9C426F75D99B}" dt="2021-07-08T03:14:12.955" v="3613" actId="478"/>
          <ac:picMkLst>
            <pc:docMk/>
            <pc:sldMk cId="280778648" sldId="309"/>
            <ac:picMk id="4" creationId="{670BEF57-584D-489E-8644-CEAD67B34F5F}"/>
          </ac:picMkLst>
        </pc:picChg>
      </pc:sldChg>
    </pc:docChg>
  </pc:docChgLst>
  <pc:docChgLst>
    <pc:chgData name="Guest User" providerId="Windows Live" clId="Web-{3AEDD151-AB12-401A-AC9D-60F7879DFBCB}"/>
    <pc:docChg chg="modSld">
      <pc:chgData name="Guest User" userId="" providerId="Windows Live" clId="Web-{3AEDD151-AB12-401A-AC9D-60F7879DFBCB}" dt="2021-07-06T22:23:53.213" v="8" actId="20577"/>
      <pc:docMkLst>
        <pc:docMk/>
      </pc:docMkLst>
      <pc:sldChg chg="modSp">
        <pc:chgData name="Guest User" userId="" providerId="Windows Live" clId="Web-{3AEDD151-AB12-401A-AC9D-60F7879DFBCB}" dt="2021-07-06T22:23:53.213" v="8" actId="20577"/>
        <pc:sldMkLst>
          <pc:docMk/>
          <pc:sldMk cId="2481092671" sldId="280"/>
        </pc:sldMkLst>
        <pc:spChg chg="mod">
          <ac:chgData name="Guest User" userId="" providerId="Windows Live" clId="Web-{3AEDD151-AB12-401A-AC9D-60F7879DFBCB}" dt="2021-07-06T22:23:53.213" v="8" actId="20577"/>
          <ac:spMkLst>
            <pc:docMk/>
            <pc:sldMk cId="2481092671" sldId="280"/>
            <ac:spMk id="6" creationId="{FAC3A7AB-B437-42CA-9B47-47183F11C06A}"/>
          </ac:spMkLst>
        </pc:spChg>
      </pc:sldChg>
    </pc:docChg>
  </pc:docChgLst>
  <pc:docChgLst>
    <pc:chgData name="Guest User" providerId="Windows Live" clId="Web-{62512157-FDD0-4172-90A8-67D7BA337050}"/>
    <pc:docChg chg="addSld delSld modSld modSection">
      <pc:chgData name="Guest User" userId="" providerId="Windows Live" clId="Web-{62512157-FDD0-4172-90A8-67D7BA337050}" dt="2021-07-07T22:12:48.033" v="1316" actId="20577"/>
      <pc:docMkLst>
        <pc:docMk/>
      </pc:docMkLst>
      <pc:sldChg chg="modSp">
        <pc:chgData name="Guest User" userId="" providerId="Windows Live" clId="Web-{62512157-FDD0-4172-90A8-67D7BA337050}" dt="2021-07-07T22:12:48.033" v="1316" actId="20577"/>
        <pc:sldMkLst>
          <pc:docMk/>
          <pc:sldMk cId="2093490" sldId="273"/>
        </pc:sldMkLst>
        <pc:spChg chg="mod">
          <ac:chgData name="Guest User" userId="" providerId="Windows Live" clId="Web-{62512157-FDD0-4172-90A8-67D7BA337050}" dt="2021-07-07T22:12:31.142" v="1314" actId="20577"/>
          <ac:spMkLst>
            <pc:docMk/>
            <pc:sldMk cId="2093490" sldId="273"/>
            <ac:spMk id="4" creationId="{87E5616F-1D3D-4244-846E-64436C74FC79}"/>
          </ac:spMkLst>
        </pc:spChg>
        <pc:spChg chg="mod">
          <ac:chgData name="Guest User" userId="" providerId="Windows Live" clId="Web-{62512157-FDD0-4172-90A8-67D7BA337050}" dt="2021-07-07T22:12:48.033" v="1316" actId="20577"/>
          <ac:spMkLst>
            <pc:docMk/>
            <pc:sldMk cId="2093490" sldId="273"/>
            <ac:spMk id="6" creationId="{FAC3A7AB-B437-42CA-9B47-47183F11C06A}"/>
          </ac:spMkLst>
        </pc:spChg>
        <pc:picChg chg="mod">
          <ac:chgData name="Guest User" userId="" providerId="Windows Live" clId="Web-{62512157-FDD0-4172-90A8-67D7BA337050}" dt="2021-07-07T20:22:25.274" v="126"/>
          <ac:picMkLst>
            <pc:docMk/>
            <pc:sldMk cId="2093490" sldId="273"/>
            <ac:picMk id="3" creationId="{539CC1AE-DFB3-483C-AB63-9C2D2752EED5}"/>
          </ac:picMkLst>
        </pc:picChg>
      </pc:sldChg>
      <pc:sldChg chg="addSp delSp modSp">
        <pc:chgData name="Guest User" userId="" providerId="Windows Live" clId="Web-{62512157-FDD0-4172-90A8-67D7BA337050}" dt="2021-07-07T22:05:42.569" v="1285" actId="20577"/>
        <pc:sldMkLst>
          <pc:docMk/>
          <pc:sldMk cId="3242591979" sldId="277"/>
        </pc:sldMkLst>
        <pc:spChg chg="mod">
          <ac:chgData name="Guest User" userId="" providerId="Windows Live" clId="Web-{62512157-FDD0-4172-90A8-67D7BA337050}" dt="2021-07-07T22:02:09.127" v="1249" actId="20577"/>
          <ac:spMkLst>
            <pc:docMk/>
            <pc:sldMk cId="3242591979" sldId="277"/>
            <ac:spMk id="2" creationId="{1A2C8D23-EBF5-40C4-84D4-4D2B701211D0}"/>
          </ac:spMkLst>
        </pc:spChg>
        <pc:spChg chg="del mod">
          <ac:chgData name="Guest User" userId="" providerId="Windows Live" clId="Web-{62512157-FDD0-4172-90A8-67D7BA337050}" dt="2021-07-07T19:49:46.759" v="13"/>
          <ac:spMkLst>
            <pc:docMk/>
            <pc:sldMk cId="3242591979" sldId="277"/>
            <ac:spMk id="5" creationId="{D5603384-8A68-4619-8A86-C6D44C031E54}"/>
          </ac:spMkLst>
        </pc:spChg>
        <pc:spChg chg="mod">
          <ac:chgData name="Guest User" userId="" providerId="Windows Live" clId="Web-{62512157-FDD0-4172-90A8-67D7BA337050}" dt="2021-07-07T22:05:42.569" v="1285" actId="20577"/>
          <ac:spMkLst>
            <pc:docMk/>
            <pc:sldMk cId="3242591979" sldId="277"/>
            <ac:spMk id="6" creationId="{FAC3A7AB-B437-42CA-9B47-47183F11C06A}"/>
          </ac:spMkLst>
        </pc:spChg>
        <pc:spChg chg="mod">
          <ac:chgData name="Guest User" userId="" providerId="Windows Live" clId="Web-{62512157-FDD0-4172-90A8-67D7BA337050}" dt="2021-07-07T21:39:33.547" v="1055" actId="1076"/>
          <ac:spMkLst>
            <pc:docMk/>
            <pc:sldMk cId="3242591979" sldId="277"/>
            <ac:spMk id="8" creationId="{71299398-5656-425F-A046-5DA56D2312B2}"/>
          </ac:spMkLst>
        </pc:spChg>
        <pc:graphicFrameChg chg="mod modGraphic">
          <ac:chgData name="Guest User" userId="" providerId="Windows Live" clId="Web-{62512157-FDD0-4172-90A8-67D7BA337050}" dt="2021-07-07T21:39:27.875" v="1054" actId="1076"/>
          <ac:graphicFrameMkLst>
            <pc:docMk/>
            <pc:sldMk cId="3242591979" sldId="277"/>
            <ac:graphicFrameMk id="3" creationId="{2CFF324F-F1FD-4B0C-874B-CDA2012B58D9}"/>
          </ac:graphicFrameMkLst>
        </pc:graphicFrameChg>
        <pc:picChg chg="mod">
          <ac:chgData name="Guest User" userId="" providerId="Windows Live" clId="Web-{62512157-FDD0-4172-90A8-67D7BA337050}" dt="2021-07-07T21:39:19.124" v="1052" actId="1076"/>
          <ac:picMkLst>
            <pc:docMk/>
            <pc:sldMk cId="3242591979" sldId="277"/>
            <ac:picMk id="4" creationId="{DCC34A89-3621-45A5-9C98-984D4276714E}"/>
          </ac:picMkLst>
        </pc:picChg>
        <pc:picChg chg="add mod">
          <ac:chgData name="Guest User" userId="" providerId="Windows Live" clId="Web-{62512157-FDD0-4172-90A8-67D7BA337050}" dt="2021-07-07T22:01:30.751" v="1247" actId="1076"/>
          <ac:picMkLst>
            <pc:docMk/>
            <pc:sldMk cId="3242591979" sldId="277"/>
            <ac:picMk id="11" creationId="{5504A11D-CA0B-404E-AC4B-689824796048}"/>
          </ac:picMkLst>
        </pc:picChg>
        <pc:cxnChg chg="add mod">
          <ac:chgData name="Guest User" userId="" providerId="Windows Live" clId="Web-{62512157-FDD0-4172-90A8-67D7BA337050}" dt="2021-07-07T21:39:24.406" v="1053" actId="1076"/>
          <ac:cxnSpMkLst>
            <pc:docMk/>
            <pc:sldMk cId="3242591979" sldId="277"/>
            <ac:cxnSpMk id="5" creationId="{D86688A5-B6D2-45EE-8D1F-A4F343A6F169}"/>
          </ac:cxnSpMkLst>
        </pc:cxnChg>
        <pc:cxnChg chg="mod">
          <ac:chgData name="Guest User" userId="" providerId="Windows Live" clId="Web-{62512157-FDD0-4172-90A8-67D7BA337050}" dt="2021-07-07T19:49:03.946" v="9" actId="1076"/>
          <ac:cxnSpMkLst>
            <pc:docMk/>
            <pc:sldMk cId="3242591979" sldId="277"/>
            <ac:cxnSpMk id="7" creationId="{ABAA63C6-E438-46F2-A2BB-1B15912B85A7}"/>
          </ac:cxnSpMkLst>
        </pc:cxnChg>
      </pc:sldChg>
      <pc:sldChg chg="addSp delSp modSp">
        <pc:chgData name="Guest User" userId="" providerId="Windows Live" clId="Web-{62512157-FDD0-4172-90A8-67D7BA337050}" dt="2021-07-07T22:09:27.825" v="1310" actId="1076"/>
        <pc:sldMkLst>
          <pc:docMk/>
          <pc:sldMk cId="3799428037" sldId="279"/>
        </pc:sldMkLst>
        <pc:spChg chg="mod">
          <ac:chgData name="Guest User" userId="" providerId="Windows Live" clId="Web-{62512157-FDD0-4172-90A8-67D7BA337050}" dt="2021-07-07T22:06:17.945" v="1292" actId="20577"/>
          <ac:spMkLst>
            <pc:docMk/>
            <pc:sldMk cId="3799428037" sldId="279"/>
            <ac:spMk id="6" creationId="{FAC3A7AB-B437-42CA-9B47-47183F11C06A}"/>
          </ac:spMkLst>
        </pc:spChg>
        <pc:picChg chg="add del mod modCrop">
          <ac:chgData name="Guest User" userId="" providerId="Windows Live" clId="Web-{62512157-FDD0-4172-90A8-67D7BA337050}" dt="2021-07-07T21:53:31.489" v="1117"/>
          <ac:picMkLst>
            <pc:docMk/>
            <pc:sldMk cId="3799428037" sldId="279"/>
            <ac:picMk id="2" creationId="{C9AC7815-42EB-4DE0-B6DC-5225EE1B3EDB}"/>
          </ac:picMkLst>
        </pc:picChg>
        <pc:picChg chg="mod">
          <ac:chgData name="Guest User" userId="" providerId="Windows Live" clId="Web-{62512157-FDD0-4172-90A8-67D7BA337050}" dt="2021-07-07T21:58:02.855" v="1197" actId="1076"/>
          <ac:picMkLst>
            <pc:docMk/>
            <pc:sldMk cId="3799428037" sldId="279"/>
            <ac:picMk id="3" creationId="{97B9046C-67F9-4B28-BD9A-FF528AED8763}"/>
          </ac:picMkLst>
        </pc:picChg>
        <pc:picChg chg="del mod modCrop">
          <ac:chgData name="Guest User" userId="" providerId="Windows Live" clId="Web-{62512157-FDD0-4172-90A8-67D7BA337050}" dt="2021-07-07T21:46:29.760" v="1102"/>
          <ac:picMkLst>
            <pc:docMk/>
            <pc:sldMk cId="3799428037" sldId="279"/>
            <ac:picMk id="4" creationId="{272BE359-884E-4AB5-AEED-65AF769EF127}"/>
          </ac:picMkLst>
        </pc:picChg>
        <pc:picChg chg="add mod modCrop">
          <ac:chgData name="Guest User" userId="" providerId="Windows Live" clId="Web-{62512157-FDD0-4172-90A8-67D7BA337050}" dt="2021-07-07T21:58:02.855" v="1198" actId="1076"/>
          <ac:picMkLst>
            <pc:docMk/>
            <pc:sldMk cId="3799428037" sldId="279"/>
            <ac:picMk id="8" creationId="{78F8CCC5-AD05-4D9B-BC01-18EBD907BE0C}"/>
          </ac:picMkLst>
        </pc:picChg>
        <pc:picChg chg="add del mod modCrop">
          <ac:chgData name="Guest User" userId="" providerId="Windows Live" clId="Web-{62512157-FDD0-4172-90A8-67D7BA337050}" dt="2021-07-07T22:09:22.481" v="1309"/>
          <ac:picMkLst>
            <pc:docMk/>
            <pc:sldMk cId="3799428037" sldId="279"/>
            <ac:picMk id="9" creationId="{0E59B081-67D5-4062-BD4A-2977A27003B9}"/>
          </ac:picMkLst>
        </pc:picChg>
        <pc:picChg chg="add mod">
          <ac:chgData name="Guest User" userId="" providerId="Windows Live" clId="Web-{62512157-FDD0-4172-90A8-67D7BA337050}" dt="2021-07-07T21:58:02.871" v="1200" actId="1076"/>
          <ac:picMkLst>
            <pc:docMk/>
            <pc:sldMk cId="3799428037" sldId="279"/>
            <ac:picMk id="10" creationId="{0F3ABCB7-5ACF-4F87-BCB4-74164849CF07}"/>
          </ac:picMkLst>
        </pc:picChg>
        <pc:picChg chg="add mod">
          <ac:chgData name="Guest User" userId="" providerId="Windows Live" clId="Web-{62512157-FDD0-4172-90A8-67D7BA337050}" dt="2021-07-07T21:58:02.871" v="1201" actId="1076"/>
          <ac:picMkLst>
            <pc:docMk/>
            <pc:sldMk cId="3799428037" sldId="279"/>
            <ac:picMk id="11" creationId="{D7997D79-3E54-476F-8418-A09BE299C49A}"/>
          </ac:picMkLst>
        </pc:picChg>
        <pc:picChg chg="add mod">
          <ac:chgData name="Guest User" userId="" providerId="Windows Live" clId="Web-{62512157-FDD0-4172-90A8-67D7BA337050}" dt="2021-07-07T22:09:27.825" v="1310" actId="1076"/>
          <ac:picMkLst>
            <pc:docMk/>
            <pc:sldMk cId="3799428037" sldId="279"/>
            <ac:picMk id="72" creationId="{002DC8D3-DC2F-4E7D-BC1B-3217F6F20B7A}"/>
          </ac:picMkLst>
        </pc:picChg>
        <pc:inkChg chg="add mod">
          <ac:chgData name="Guest User" userId="" providerId="Windows Live" clId="Web-{62512157-FDD0-4172-90A8-67D7BA337050}" dt="2021-07-07T21:58:02.886" v="1202" actId="1076"/>
          <ac:inkMkLst>
            <pc:docMk/>
            <pc:sldMk cId="3799428037" sldId="279"/>
            <ac:inkMk id="5" creationId="{D30B4D00-F92B-4A32-B63C-6E73B9B0158F}"/>
          </ac:inkMkLst>
        </pc:inkChg>
        <pc:inkChg chg="add mod">
          <ac:chgData name="Guest User" userId="" providerId="Windows Live" clId="Web-{62512157-FDD0-4172-90A8-67D7BA337050}" dt="2021-07-07T21:58:02.886" v="1203" actId="1076"/>
          <ac:inkMkLst>
            <pc:docMk/>
            <pc:sldMk cId="3799428037" sldId="279"/>
            <ac:inkMk id="12" creationId="{48393E4A-FF42-4EAE-BE5E-56E29C1713D5}"/>
          </ac:inkMkLst>
        </pc:inkChg>
        <pc:inkChg chg="add mod">
          <ac:chgData name="Guest User" userId="" providerId="Windows Live" clId="Web-{62512157-FDD0-4172-90A8-67D7BA337050}" dt="2021-07-07T21:58:02.886" v="1204" actId="1076"/>
          <ac:inkMkLst>
            <pc:docMk/>
            <pc:sldMk cId="3799428037" sldId="279"/>
            <ac:inkMk id="13" creationId="{9011F4A1-87D4-4090-8104-E50BE0EA9B5E}"/>
          </ac:inkMkLst>
        </pc:inkChg>
        <pc:inkChg chg="add del">
          <ac:chgData name="Guest User" userId="" providerId="Windows Live" clId="Web-{62512157-FDD0-4172-90A8-67D7BA337050}" dt="2021-07-07T21:55:32.961" v="1138"/>
          <ac:inkMkLst>
            <pc:docMk/>
            <pc:sldMk cId="3799428037" sldId="279"/>
            <ac:inkMk id="14" creationId="{57385ECA-2BD1-49D8-BC86-1F751DAB1C8F}"/>
          </ac:inkMkLst>
        </pc:inkChg>
        <pc:inkChg chg="add del">
          <ac:chgData name="Guest User" userId="" providerId="Windows Live" clId="Web-{62512157-FDD0-4172-90A8-67D7BA337050}" dt="2021-07-07T21:55:32.961" v="1137"/>
          <ac:inkMkLst>
            <pc:docMk/>
            <pc:sldMk cId="3799428037" sldId="279"/>
            <ac:inkMk id="15" creationId="{F8309AAD-870E-456E-8089-AF0ACA485909}"/>
          </ac:inkMkLst>
        </pc:inkChg>
        <pc:inkChg chg="add del">
          <ac:chgData name="Guest User" userId="" providerId="Windows Live" clId="Web-{62512157-FDD0-4172-90A8-67D7BA337050}" dt="2021-07-07T21:55:32.961" v="1136"/>
          <ac:inkMkLst>
            <pc:docMk/>
            <pc:sldMk cId="3799428037" sldId="279"/>
            <ac:inkMk id="16" creationId="{9A40662E-F605-49F0-BEAA-59DE13F84DD6}"/>
          </ac:inkMkLst>
        </pc:inkChg>
        <pc:inkChg chg="add del">
          <ac:chgData name="Guest User" userId="" providerId="Windows Live" clId="Web-{62512157-FDD0-4172-90A8-67D7BA337050}" dt="2021-07-07T21:55:32.289" v="1135"/>
          <ac:inkMkLst>
            <pc:docMk/>
            <pc:sldMk cId="3799428037" sldId="279"/>
            <ac:inkMk id="17" creationId="{8630F4BF-3CCC-40FF-9554-07F39F9DA64F}"/>
          </ac:inkMkLst>
        </pc:inkChg>
        <pc:inkChg chg="add del">
          <ac:chgData name="Guest User" userId="" providerId="Windows Live" clId="Web-{62512157-FDD0-4172-90A8-67D7BA337050}" dt="2021-07-07T21:55:31.039" v="1134"/>
          <ac:inkMkLst>
            <pc:docMk/>
            <pc:sldMk cId="3799428037" sldId="279"/>
            <ac:inkMk id="18" creationId="{4C1E7B29-5C65-4C53-9D82-2993C19322E3}"/>
          </ac:inkMkLst>
        </pc:inkChg>
        <pc:inkChg chg="add del">
          <ac:chgData name="Guest User" userId="" providerId="Windows Live" clId="Web-{62512157-FDD0-4172-90A8-67D7BA337050}" dt="2021-07-07T21:55:31.039" v="1133"/>
          <ac:inkMkLst>
            <pc:docMk/>
            <pc:sldMk cId="3799428037" sldId="279"/>
            <ac:inkMk id="19" creationId="{118433D0-244D-4E39-927A-6CAD0E3A976A}"/>
          </ac:inkMkLst>
        </pc:inkChg>
        <pc:inkChg chg="add del">
          <ac:chgData name="Guest User" userId="" providerId="Windows Live" clId="Web-{62512157-FDD0-4172-90A8-67D7BA337050}" dt="2021-07-07T21:55:30.179" v="1132"/>
          <ac:inkMkLst>
            <pc:docMk/>
            <pc:sldMk cId="3799428037" sldId="279"/>
            <ac:inkMk id="20" creationId="{6DBFE7AD-CDE8-4EC9-B432-5EC7492A8F17}"/>
          </ac:inkMkLst>
        </pc:inkChg>
        <pc:inkChg chg="add del">
          <ac:chgData name="Guest User" userId="" providerId="Windows Live" clId="Web-{62512157-FDD0-4172-90A8-67D7BA337050}" dt="2021-07-07T21:55:30.179" v="1131"/>
          <ac:inkMkLst>
            <pc:docMk/>
            <pc:sldMk cId="3799428037" sldId="279"/>
            <ac:inkMk id="21" creationId="{94E0E53E-AE57-405F-917C-5F18B27B4F3F}"/>
          </ac:inkMkLst>
        </pc:inkChg>
        <pc:inkChg chg="add del">
          <ac:chgData name="Guest User" userId="" providerId="Windows Live" clId="Web-{62512157-FDD0-4172-90A8-67D7BA337050}" dt="2021-07-07T21:55:29.008" v="1130"/>
          <ac:inkMkLst>
            <pc:docMk/>
            <pc:sldMk cId="3799428037" sldId="279"/>
            <ac:inkMk id="22" creationId="{5641D30C-7F5F-42F6-A0D8-D5CFFE551FC0}"/>
          </ac:inkMkLst>
        </pc:inkChg>
        <pc:inkChg chg="add del">
          <ac:chgData name="Guest User" userId="" providerId="Windows Live" clId="Web-{62512157-FDD0-4172-90A8-67D7BA337050}" dt="2021-07-07T21:56:37.744" v="1157"/>
          <ac:inkMkLst>
            <pc:docMk/>
            <pc:sldMk cId="3799428037" sldId="279"/>
            <ac:inkMk id="23" creationId="{F7B97A34-A238-454F-A2F6-A2492980CCD5}"/>
          </ac:inkMkLst>
        </pc:inkChg>
        <pc:inkChg chg="add del">
          <ac:chgData name="Guest User" userId="" providerId="Windows Live" clId="Web-{62512157-FDD0-4172-90A8-67D7BA337050}" dt="2021-07-07T21:56:37.744" v="1156"/>
          <ac:inkMkLst>
            <pc:docMk/>
            <pc:sldMk cId="3799428037" sldId="279"/>
            <ac:inkMk id="24" creationId="{9EFEE222-3926-4EE9-B7A1-CD4A0422090A}"/>
          </ac:inkMkLst>
        </pc:inkChg>
        <pc:inkChg chg="add del">
          <ac:chgData name="Guest User" userId="" providerId="Windows Live" clId="Web-{62512157-FDD0-4172-90A8-67D7BA337050}" dt="2021-07-07T21:56:37.744" v="1155"/>
          <ac:inkMkLst>
            <pc:docMk/>
            <pc:sldMk cId="3799428037" sldId="279"/>
            <ac:inkMk id="25" creationId="{7E3CF4BF-FB52-4865-AE6D-D22B9249A48B}"/>
          </ac:inkMkLst>
        </pc:inkChg>
        <pc:inkChg chg="add del">
          <ac:chgData name="Guest User" userId="" providerId="Windows Live" clId="Web-{62512157-FDD0-4172-90A8-67D7BA337050}" dt="2021-07-07T21:56:37.744" v="1154"/>
          <ac:inkMkLst>
            <pc:docMk/>
            <pc:sldMk cId="3799428037" sldId="279"/>
            <ac:inkMk id="26" creationId="{2AC3FDB0-3F74-429C-83F6-DE96B5F84B73}"/>
          </ac:inkMkLst>
        </pc:inkChg>
        <pc:inkChg chg="add del">
          <ac:chgData name="Guest User" userId="" providerId="Windows Live" clId="Web-{62512157-FDD0-4172-90A8-67D7BA337050}" dt="2021-07-07T21:55:44.711" v="1146"/>
          <ac:inkMkLst>
            <pc:docMk/>
            <pc:sldMk cId="3799428037" sldId="279"/>
            <ac:inkMk id="27" creationId="{DB9A5D6A-E369-4969-A0A7-69838ADE333F}"/>
          </ac:inkMkLst>
        </pc:inkChg>
        <pc:inkChg chg="add del">
          <ac:chgData name="Guest User" userId="" providerId="Windows Live" clId="Web-{62512157-FDD0-4172-90A8-67D7BA337050}" dt="2021-07-07T21:55:43.367" v="1145"/>
          <ac:inkMkLst>
            <pc:docMk/>
            <pc:sldMk cId="3799428037" sldId="279"/>
            <ac:inkMk id="28" creationId="{984D48C8-24CE-4775-8B0E-C4D5B330E0DB}"/>
          </ac:inkMkLst>
        </pc:inkChg>
        <pc:inkChg chg="add del">
          <ac:chgData name="Guest User" userId="" providerId="Windows Live" clId="Web-{62512157-FDD0-4172-90A8-67D7BA337050}" dt="2021-07-07T21:56:37.744" v="1153"/>
          <ac:inkMkLst>
            <pc:docMk/>
            <pc:sldMk cId="3799428037" sldId="279"/>
            <ac:inkMk id="29" creationId="{8133DF93-81EC-43C9-82DD-5A2F0D1969E5}"/>
          </ac:inkMkLst>
        </pc:inkChg>
        <pc:inkChg chg="add mod">
          <ac:chgData name="Guest User" userId="" providerId="Windows Live" clId="Web-{62512157-FDD0-4172-90A8-67D7BA337050}" dt="2021-07-07T21:58:02.886" v="1205" actId="1076"/>
          <ac:inkMkLst>
            <pc:docMk/>
            <pc:sldMk cId="3799428037" sldId="279"/>
            <ac:inkMk id="30" creationId="{505D5C5C-9438-4C50-90D6-3E39CA7D8F04}"/>
          </ac:inkMkLst>
        </pc:inkChg>
        <pc:inkChg chg="add del">
          <ac:chgData name="Guest User" userId="" providerId="Windows Live" clId="Web-{62512157-FDD0-4172-90A8-67D7BA337050}" dt="2021-07-07T21:56:32.665" v="1152"/>
          <ac:inkMkLst>
            <pc:docMk/>
            <pc:sldMk cId="3799428037" sldId="279"/>
            <ac:inkMk id="31" creationId="{3A1AE8CB-93E5-45BC-8CF9-592CB91E153E}"/>
          </ac:inkMkLst>
        </pc:inkChg>
        <pc:inkChg chg="add del">
          <ac:chgData name="Guest User" userId="" providerId="Windows Live" clId="Web-{62512157-FDD0-4172-90A8-67D7BA337050}" dt="2021-07-07T21:56:31.634" v="1151"/>
          <ac:inkMkLst>
            <pc:docMk/>
            <pc:sldMk cId="3799428037" sldId="279"/>
            <ac:inkMk id="32" creationId="{29A977A5-29D7-4DA9-AFB4-9C93A1D2C07F}"/>
          </ac:inkMkLst>
        </pc:inkChg>
        <pc:inkChg chg="add mod">
          <ac:chgData name="Guest User" userId="" providerId="Windows Live" clId="Web-{62512157-FDD0-4172-90A8-67D7BA337050}" dt="2021-07-07T21:58:02.886" v="1206" actId="1076"/>
          <ac:inkMkLst>
            <pc:docMk/>
            <pc:sldMk cId="3799428037" sldId="279"/>
            <ac:inkMk id="33" creationId="{3B07B4CD-16DF-4623-B80F-E240182DBF52}"/>
          </ac:inkMkLst>
        </pc:inkChg>
        <pc:inkChg chg="add mod">
          <ac:chgData name="Guest User" userId="" providerId="Windows Live" clId="Web-{62512157-FDD0-4172-90A8-67D7BA337050}" dt="2021-07-07T21:58:02.902" v="1207" actId="1076"/>
          <ac:inkMkLst>
            <pc:docMk/>
            <pc:sldMk cId="3799428037" sldId="279"/>
            <ac:inkMk id="34" creationId="{ED3223F6-1791-460D-A26A-E4FF04D59EC4}"/>
          </ac:inkMkLst>
        </pc:inkChg>
        <pc:inkChg chg="add mod">
          <ac:chgData name="Guest User" userId="" providerId="Windows Live" clId="Web-{62512157-FDD0-4172-90A8-67D7BA337050}" dt="2021-07-07T21:58:02.902" v="1208" actId="1076"/>
          <ac:inkMkLst>
            <pc:docMk/>
            <pc:sldMk cId="3799428037" sldId="279"/>
            <ac:inkMk id="35" creationId="{3BE02243-A3B9-41FD-AD19-BB1416B3ED8A}"/>
          </ac:inkMkLst>
        </pc:inkChg>
        <pc:inkChg chg="add mod">
          <ac:chgData name="Guest User" userId="" providerId="Windows Live" clId="Web-{62512157-FDD0-4172-90A8-67D7BA337050}" dt="2021-07-07T21:58:02.902" v="1209" actId="1076"/>
          <ac:inkMkLst>
            <pc:docMk/>
            <pc:sldMk cId="3799428037" sldId="279"/>
            <ac:inkMk id="36" creationId="{52BBCCA8-47D1-40F3-95F7-11E54D2E89C3}"/>
          </ac:inkMkLst>
        </pc:inkChg>
        <pc:inkChg chg="add mod">
          <ac:chgData name="Guest User" userId="" providerId="Windows Live" clId="Web-{62512157-FDD0-4172-90A8-67D7BA337050}" dt="2021-07-07T21:58:02.902" v="1210" actId="1076"/>
          <ac:inkMkLst>
            <pc:docMk/>
            <pc:sldMk cId="3799428037" sldId="279"/>
            <ac:inkMk id="37" creationId="{07D9BFD9-9DAD-4B88-BFE0-8573FDA8AB98}"/>
          </ac:inkMkLst>
        </pc:inkChg>
        <pc:inkChg chg="add mod">
          <ac:chgData name="Guest User" userId="" providerId="Windows Live" clId="Web-{62512157-FDD0-4172-90A8-67D7BA337050}" dt="2021-07-07T21:58:02.902" v="1211" actId="1076"/>
          <ac:inkMkLst>
            <pc:docMk/>
            <pc:sldMk cId="3799428037" sldId="279"/>
            <ac:inkMk id="38" creationId="{6281A89B-874B-4E6D-9EC8-A2A393B4CFD8}"/>
          </ac:inkMkLst>
        </pc:inkChg>
        <pc:inkChg chg="add mod">
          <ac:chgData name="Guest User" userId="" providerId="Windows Live" clId="Web-{62512157-FDD0-4172-90A8-67D7BA337050}" dt="2021-07-07T21:58:02.902" v="1212" actId="1076"/>
          <ac:inkMkLst>
            <pc:docMk/>
            <pc:sldMk cId="3799428037" sldId="279"/>
            <ac:inkMk id="39" creationId="{3CB00EA6-638D-4CAA-B362-16649BB3E29D}"/>
          </ac:inkMkLst>
        </pc:inkChg>
        <pc:inkChg chg="add mod">
          <ac:chgData name="Guest User" userId="" providerId="Windows Live" clId="Web-{62512157-FDD0-4172-90A8-67D7BA337050}" dt="2021-07-07T21:58:02.918" v="1213" actId="1076"/>
          <ac:inkMkLst>
            <pc:docMk/>
            <pc:sldMk cId="3799428037" sldId="279"/>
            <ac:inkMk id="40" creationId="{AAAD1A68-D658-4178-A56B-167E11D1D40A}"/>
          </ac:inkMkLst>
        </pc:inkChg>
        <pc:inkChg chg="add mod">
          <ac:chgData name="Guest User" userId="" providerId="Windows Live" clId="Web-{62512157-FDD0-4172-90A8-67D7BA337050}" dt="2021-07-07T21:58:02.918" v="1214" actId="1076"/>
          <ac:inkMkLst>
            <pc:docMk/>
            <pc:sldMk cId="3799428037" sldId="279"/>
            <ac:inkMk id="41" creationId="{70BD7633-23E8-489E-AAD9-02B0CA5F3BB4}"/>
          </ac:inkMkLst>
        </pc:inkChg>
        <pc:inkChg chg="add mod">
          <ac:chgData name="Guest User" userId="" providerId="Windows Live" clId="Web-{62512157-FDD0-4172-90A8-67D7BA337050}" dt="2021-07-07T21:58:02.918" v="1215" actId="1076"/>
          <ac:inkMkLst>
            <pc:docMk/>
            <pc:sldMk cId="3799428037" sldId="279"/>
            <ac:inkMk id="42" creationId="{DEABCC10-1E2B-43F7-8100-501D9D9B64BA}"/>
          </ac:inkMkLst>
        </pc:inkChg>
        <pc:inkChg chg="add mod">
          <ac:chgData name="Guest User" userId="" providerId="Windows Live" clId="Web-{62512157-FDD0-4172-90A8-67D7BA337050}" dt="2021-07-07T21:58:02.918" v="1216" actId="1076"/>
          <ac:inkMkLst>
            <pc:docMk/>
            <pc:sldMk cId="3799428037" sldId="279"/>
            <ac:inkMk id="43" creationId="{24BA12FE-D546-44BE-B705-6990BCD3F652}"/>
          </ac:inkMkLst>
        </pc:inkChg>
        <pc:inkChg chg="add mod">
          <ac:chgData name="Guest User" userId="" providerId="Windows Live" clId="Web-{62512157-FDD0-4172-90A8-67D7BA337050}" dt="2021-07-07T21:58:02.918" v="1217" actId="1076"/>
          <ac:inkMkLst>
            <pc:docMk/>
            <pc:sldMk cId="3799428037" sldId="279"/>
            <ac:inkMk id="44" creationId="{11725DDE-6DF4-40C7-9745-787252A2E845}"/>
          </ac:inkMkLst>
        </pc:inkChg>
        <pc:inkChg chg="add mod">
          <ac:chgData name="Guest User" userId="" providerId="Windows Live" clId="Web-{62512157-FDD0-4172-90A8-67D7BA337050}" dt="2021-07-07T21:58:02.918" v="1218" actId="1076"/>
          <ac:inkMkLst>
            <pc:docMk/>
            <pc:sldMk cId="3799428037" sldId="279"/>
            <ac:inkMk id="45" creationId="{36E58431-EF51-45AA-83F3-9043CE30034B}"/>
          </ac:inkMkLst>
        </pc:inkChg>
        <pc:inkChg chg="add mod">
          <ac:chgData name="Guest User" userId="" providerId="Windows Live" clId="Web-{62512157-FDD0-4172-90A8-67D7BA337050}" dt="2021-07-07T21:58:02.933" v="1219" actId="1076"/>
          <ac:inkMkLst>
            <pc:docMk/>
            <pc:sldMk cId="3799428037" sldId="279"/>
            <ac:inkMk id="46" creationId="{FA42ED98-07D4-4B65-A19E-486D3E75EC46}"/>
          </ac:inkMkLst>
        </pc:inkChg>
        <pc:inkChg chg="add mod">
          <ac:chgData name="Guest User" userId="" providerId="Windows Live" clId="Web-{62512157-FDD0-4172-90A8-67D7BA337050}" dt="2021-07-07T21:58:02.933" v="1220" actId="1076"/>
          <ac:inkMkLst>
            <pc:docMk/>
            <pc:sldMk cId="3799428037" sldId="279"/>
            <ac:inkMk id="47" creationId="{2FB0B536-CB53-4367-9BAA-5CD85FC2BE90}"/>
          </ac:inkMkLst>
        </pc:inkChg>
        <pc:inkChg chg="add mod">
          <ac:chgData name="Guest User" userId="" providerId="Windows Live" clId="Web-{62512157-FDD0-4172-90A8-67D7BA337050}" dt="2021-07-07T21:58:02.933" v="1221" actId="1076"/>
          <ac:inkMkLst>
            <pc:docMk/>
            <pc:sldMk cId="3799428037" sldId="279"/>
            <ac:inkMk id="48" creationId="{52D8D74A-DEF6-4C23-8EAC-58450770BF08}"/>
          </ac:inkMkLst>
        </pc:inkChg>
        <pc:inkChg chg="add mod">
          <ac:chgData name="Guest User" userId="" providerId="Windows Live" clId="Web-{62512157-FDD0-4172-90A8-67D7BA337050}" dt="2021-07-07T21:58:02.933" v="1222" actId="1076"/>
          <ac:inkMkLst>
            <pc:docMk/>
            <pc:sldMk cId="3799428037" sldId="279"/>
            <ac:inkMk id="49" creationId="{1E586F72-12F8-4C07-A498-7957CE20419A}"/>
          </ac:inkMkLst>
        </pc:inkChg>
        <pc:inkChg chg="add mod">
          <ac:chgData name="Guest User" userId="" providerId="Windows Live" clId="Web-{62512157-FDD0-4172-90A8-67D7BA337050}" dt="2021-07-07T21:58:02.933" v="1223" actId="1076"/>
          <ac:inkMkLst>
            <pc:docMk/>
            <pc:sldMk cId="3799428037" sldId="279"/>
            <ac:inkMk id="50" creationId="{4CA18E2A-3222-4EBE-AA90-A1DD552C29A9}"/>
          </ac:inkMkLst>
        </pc:inkChg>
        <pc:inkChg chg="add mod">
          <ac:chgData name="Guest User" userId="" providerId="Windows Live" clId="Web-{62512157-FDD0-4172-90A8-67D7BA337050}" dt="2021-07-07T21:58:02.949" v="1224" actId="1076"/>
          <ac:inkMkLst>
            <pc:docMk/>
            <pc:sldMk cId="3799428037" sldId="279"/>
            <ac:inkMk id="51" creationId="{CBFEFEA8-C6FF-4E20-9F3F-97F3DB053760}"/>
          </ac:inkMkLst>
        </pc:inkChg>
        <pc:inkChg chg="add mod">
          <ac:chgData name="Guest User" userId="" providerId="Windows Live" clId="Web-{62512157-FDD0-4172-90A8-67D7BA337050}" dt="2021-07-07T21:58:02.949" v="1225" actId="1076"/>
          <ac:inkMkLst>
            <pc:docMk/>
            <pc:sldMk cId="3799428037" sldId="279"/>
            <ac:inkMk id="52" creationId="{2AFC8C46-3F8C-4DCE-82D6-EA2F22BF2886}"/>
          </ac:inkMkLst>
        </pc:inkChg>
        <pc:inkChg chg="add mod">
          <ac:chgData name="Guest User" userId="" providerId="Windows Live" clId="Web-{62512157-FDD0-4172-90A8-67D7BA337050}" dt="2021-07-07T21:58:02.949" v="1226" actId="1076"/>
          <ac:inkMkLst>
            <pc:docMk/>
            <pc:sldMk cId="3799428037" sldId="279"/>
            <ac:inkMk id="53" creationId="{7A2060EB-6333-4953-AFB1-B3550BBFA47B}"/>
          </ac:inkMkLst>
        </pc:inkChg>
        <pc:inkChg chg="add mod">
          <ac:chgData name="Guest User" userId="" providerId="Windows Live" clId="Web-{62512157-FDD0-4172-90A8-67D7BA337050}" dt="2021-07-07T21:58:02.949" v="1227" actId="1076"/>
          <ac:inkMkLst>
            <pc:docMk/>
            <pc:sldMk cId="3799428037" sldId="279"/>
            <ac:inkMk id="54" creationId="{DA3D1364-D255-402A-A03A-0945442BD2A3}"/>
          </ac:inkMkLst>
        </pc:inkChg>
        <pc:inkChg chg="add mod">
          <ac:chgData name="Guest User" userId="" providerId="Windows Live" clId="Web-{62512157-FDD0-4172-90A8-67D7BA337050}" dt="2021-07-07T21:58:02.949" v="1228" actId="1076"/>
          <ac:inkMkLst>
            <pc:docMk/>
            <pc:sldMk cId="3799428037" sldId="279"/>
            <ac:inkMk id="55" creationId="{413D9AC4-2669-46C7-92CA-0A54592ADF33}"/>
          </ac:inkMkLst>
        </pc:inkChg>
        <pc:inkChg chg="add mod">
          <ac:chgData name="Guest User" userId="" providerId="Windows Live" clId="Web-{62512157-FDD0-4172-90A8-67D7BA337050}" dt="2021-07-07T21:58:02.949" v="1229" actId="1076"/>
          <ac:inkMkLst>
            <pc:docMk/>
            <pc:sldMk cId="3799428037" sldId="279"/>
            <ac:inkMk id="56" creationId="{76246ED4-8C07-4310-AB03-A26F0F64CB95}"/>
          </ac:inkMkLst>
        </pc:inkChg>
        <pc:inkChg chg="add mod">
          <ac:chgData name="Guest User" userId="" providerId="Windows Live" clId="Web-{62512157-FDD0-4172-90A8-67D7BA337050}" dt="2021-07-07T21:58:02.964" v="1230" actId="1076"/>
          <ac:inkMkLst>
            <pc:docMk/>
            <pc:sldMk cId="3799428037" sldId="279"/>
            <ac:inkMk id="57" creationId="{334EE4ED-5EF4-4E9D-B962-7700BFA061A3}"/>
          </ac:inkMkLst>
        </pc:inkChg>
        <pc:inkChg chg="add mod">
          <ac:chgData name="Guest User" userId="" providerId="Windows Live" clId="Web-{62512157-FDD0-4172-90A8-67D7BA337050}" dt="2021-07-07T21:58:02.964" v="1231" actId="1076"/>
          <ac:inkMkLst>
            <pc:docMk/>
            <pc:sldMk cId="3799428037" sldId="279"/>
            <ac:inkMk id="58" creationId="{8AFA0485-B0A1-4AEE-994A-D792A08C82CA}"/>
          </ac:inkMkLst>
        </pc:inkChg>
        <pc:inkChg chg="add mod">
          <ac:chgData name="Guest User" userId="" providerId="Windows Live" clId="Web-{62512157-FDD0-4172-90A8-67D7BA337050}" dt="2021-07-07T21:58:02.964" v="1232" actId="1076"/>
          <ac:inkMkLst>
            <pc:docMk/>
            <pc:sldMk cId="3799428037" sldId="279"/>
            <ac:inkMk id="59" creationId="{FAF29228-73DB-4081-95EF-725DAB0AD79D}"/>
          </ac:inkMkLst>
        </pc:inkChg>
        <pc:inkChg chg="add mod">
          <ac:chgData name="Guest User" userId="" providerId="Windows Live" clId="Web-{62512157-FDD0-4172-90A8-67D7BA337050}" dt="2021-07-07T21:58:02.964" v="1233" actId="1076"/>
          <ac:inkMkLst>
            <pc:docMk/>
            <pc:sldMk cId="3799428037" sldId="279"/>
            <ac:inkMk id="60" creationId="{85109667-4378-487D-A405-D66DF0273AFB}"/>
          </ac:inkMkLst>
        </pc:inkChg>
        <pc:inkChg chg="add mod">
          <ac:chgData name="Guest User" userId="" providerId="Windows Live" clId="Web-{62512157-FDD0-4172-90A8-67D7BA337050}" dt="2021-07-07T21:58:02.964" v="1234" actId="1076"/>
          <ac:inkMkLst>
            <pc:docMk/>
            <pc:sldMk cId="3799428037" sldId="279"/>
            <ac:inkMk id="61" creationId="{D429BD9B-FE03-49AE-8C92-BD1ABF51917B}"/>
          </ac:inkMkLst>
        </pc:inkChg>
        <pc:inkChg chg="add mod">
          <ac:chgData name="Guest User" userId="" providerId="Windows Live" clId="Web-{62512157-FDD0-4172-90A8-67D7BA337050}" dt="2021-07-07T21:58:02.964" v="1235" actId="1076"/>
          <ac:inkMkLst>
            <pc:docMk/>
            <pc:sldMk cId="3799428037" sldId="279"/>
            <ac:inkMk id="62" creationId="{2BD760D0-8B72-4193-8118-A094E08EB75D}"/>
          </ac:inkMkLst>
        </pc:inkChg>
        <pc:inkChg chg="add mod">
          <ac:chgData name="Guest User" userId="" providerId="Windows Live" clId="Web-{62512157-FDD0-4172-90A8-67D7BA337050}" dt="2021-07-07T21:58:02.980" v="1236" actId="1076"/>
          <ac:inkMkLst>
            <pc:docMk/>
            <pc:sldMk cId="3799428037" sldId="279"/>
            <ac:inkMk id="63" creationId="{059700B1-C649-4822-8B26-93F2E021FC69}"/>
          </ac:inkMkLst>
        </pc:inkChg>
        <pc:inkChg chg="add mod">
          <ac:chgData name="Guest User" userId="" providerId="Windows Live" clId="Web-{62512157-FDD0-4172-90A8-67D7BA337050}" dt="2021-07-07T21:58:02.980" v="1237" actId="1076"/>
          <ac:inkMkLst>
            <pc:docMk/>
            <pc:sldMk cId="3799428037" sldId="279"/>
            <ac:inkMk id="64" creationId="{A72B31D0-AA53-4076-9DB6-770ED71271BE}"/>
          </ac:inkMkLst>
        </pc:inkChg>
        <pc:inkChg chg="add mod">
          <ac:chgData name="Guest User" userId="" providerId="Windows Live" clId="Web-{62512157-FDD0-4172-90A8-67D7BA337050}" dt="2021-07-07T21:58:02.980" v="1238" actId="1076"/>
          <ac:inkMkLst>
            <pc:docMk/>
            <pc:sldMk cId="3799428037" sldId="279"/>
            <ac:inkMk id="65" creationId="{0EDBA134-0F02-43F7-AEEB-A1FB3D21E88E}"/>
          </ac:inkMkLst>
        </pc:inkChg>
        <pc:inkChg chg="add mod">
          <ac:chgData name="Guest User" userId="" providerId="Windows Live" clId="Web-{62512157-FDD0-4172-90A8-67D7BA337050}" dt="2021-07-07T21:58:02.980" v="1239" actId="1076"/>
          <ac:inkMkLst>
            <pc:docMk/>
            <pc:sldMk cId="3799428037" sldId="279"/>
            <ac:inkMk id="66" creationId="{3A9C8B06-227D-426B-8A42-482F0F666829}"/>
          </ac:inkMkLst>
        </pc:inkChg>
        <pc:inkChg chg="add mod">
          <ac:chgData name="Guest User" userId="" providerId="Windows Live" clId="Web-{62512157-FDD0-4172-90A8-67D7BA337050}" dt="2021-07-07T21:58:02.980" v="1240" actId="1076"/>
          <ac:inkMkLst>
            <pc:docMk/>
            <pc:sldMk cId="3799428037" sldId="279"/>
            <ac:inkMk id="67" creationId="{BEB119B6-FF2D-4CC2-AD61-C70AF9176569}"/>
          </ac:inkMkLst>
        </pc:inkChg>
        <pc:inkChg chg="add mod">
          <ac:chgData name="Guest User" userId="" providerId="Windows Live" clId="Web-{62512157-FDD0-4172-90A8-67D7BA337050}" dt="2021-07-07T21:58:02.980" v="1241" actId="1076"/>
          <ac:inkMkLst>
            <pc:docMk/>
            <pc:sldMk cId="3799428037" sldId="279"/>
            <ac:inkMk id="68" creationId="{11668BC7-705B-4F5B-8A76-6E51B7735379}"/>
          </ac:inkMkLst>
        </pc:inkChg>
        <pc:inkChg chg="add mod">
          <ac:chgData name="Guest User" userId="" providerId="Windows Live" clId="Web-{62512157-FDD0-4172-90A8-67D7BA337050}" dt="2021-07-07T21:58:02.996" v="1242" actId="1076"/>
          <ac:inkMkLst>
            <pc:docMk/>
            <pc:sldMk cId="3799428037" sldId="279"/>
            <ac:inkMk id="69" creationId="{9A774660-26AF-44D0-BAA0-E159289F3F9F}"/>
          </ac:inkMkLst>
        </pc:inkChg>
        <pc:inkChg chg="add mod">
          <ac:chgData name="Guest User" userId="" providerId="Windows Live" clId="Web-{62512157-FDD0-4172-90A8-67D7BA337050}" dt="2021-07-07T21:58:02.996" v="1243" actId="1076"/>
          <ac:inkMkLst>
            <pc:docMk/>
            <pc:sldMk cId="3799428037" sldId="279"/>
            <ac:inkMk id="70" creationId="{E732671B-AC47-4B07-BD81-64975546A3AE}"/>
          </ac:inkMkLst>
        </pc:inkChg>
        <pc:inkChg chg="add mod">
          <ac:chgData name="Guest User" userId="" providerId="Windows Live" clId="Web-{62512157-FDD0-4172-90A8-67D7BA337050}" dt="2021-07-07T21:58:02.996" v="1244" actId="1076"/>
          <ac:inkMkLst>
            <pc:docMk/>
            <pc:sldMk cId="3799428037" sldId="279"/>
            <ac:inkMk id="71" creationId="{10C406FE-AB31-476C-8683-708A4B47CBFD}"/>
          </ac:inkMkLst>
        </pc:inkChg>
      </pc:sldChg>
      <pc:sldChg chg="modSp">
        <pc:chgData name="Guest User" userId="" providerId="Windows Live" clId="Web-{62512157-FDD0-4172-90A8-67D7BA337050}" dt="2021-07-07T20:08:24.518" v="118"/>
        <pc:sldMkLst>
          <pc:docMk/>
          <pc:sldMk cId="2481092671" sldId="280"/>
        </pc:sldMkLst>
        <pc:spChg chg="mod">
          <ac:chgData name="Guest User" userId="" providerId="Windows Live" clId="Web-{62512157-FDD0-4172-90A8-67D7BA337050}" dt="2021-07-07T19:52:39.341" v="101" actId="20577"/>
          <ac:spMkLst>
            <pc:docMk/>
            <pc:sldMk cId="2481092671" sldId="280"/>
            <ac:spMk id="10" creationId="{BA9D0B4A-2477-40AF-9CB9-3FE4A3D95F89}"/>
          </ac:spMkLst>
        </pc:spChg>
        <pc:spChg chg="mod">
          <ac:chgData name="Guest User" userId="" providerId="Windows Live" clId="Web-{62512157-FDD0-4172-90A8-67D7BA337050}" dt="2021-07-07T19:55:15.891" v="111" actId="20577"/>
          <ac:spMkLst>
            <pc:docMk/>
            <pc:sldMk cId="2481092671" sldId="280"/>
            <ac:spMk id="33" creationId="{A3F5469D-5904-406A-841D-7729B221C52A}"/>
          </ac:spMkLst>
        </pc:spChg>
        <pc:spChg chg="mod">
          <ac:chgData name="Guest User" userId="" providerId="Windows Live" clId="Web-{62512157-FDD0-4172-90A8-67D7BA337050}" dt="2021-07-07T19:52:07.434" v="91" actId="1076"/>
          <ac:spMkLst>
            <pc:docMk/>
            <pc:sldMk cId="2481092671" sldId="280"/>
            <ac:spMk id="39" creationId="{01D7B1E5-FFD3-4D37-BFA4-26D323659F04}"/>
          </ac:spMkLst>
        </pc:spChg>
        <pc:spChg chg="mod">
          <ac:chgData name="Guest User" userId="" providerId="Windows Live" clId="Web-{62512157-FDD0-4172-90A8-67D7BA337050}" dt="2021-07-07T19:52:11.153" v="93" actId="20577"/>
          <ac:spMkLst>
            <pc:docMk/>
            <pc:sldMk cId="2481092671" sldId="280"/>
            <ac:spMk id="43" creationId="{5F0FA261-950E-46F3-B35B-AB14597891DE}"/>
          </ac:spMkLst>
        </pc:spChg>
        <pc:cxnChg chg="mod">
          <ac:chgData name="Guest User" userId="" providerId="Windows Live" clId="Web-{62512157-FDD0-4172-90A8-67D7BA337050}" dt="2021-07-07T20:08:24.518" v="118"/>
          <ac:cxnSpMkLst>
            <pc:docMk/>
            <pc:sldMk cId="2481092671" sldId="280"/>
            <ac:cxnSpMk id="27" creationId="{8E08DEDC-C5C4-4F4F-859F-5B80FF7D214B}"/>
          </ac:cxnSpMkLst>
        </pc:cxnChg>
      </pc:sldChg>
      <pc:sldChg chg="addSp delSp modSp">
        <pc:chgData name="Guest User" userId="" providerId="Windows Live" clId="Web-{62512157-FDD0-4172-90A8-67D7BA337050}" dt="2021-07-07T22:03:08.894" v="1259" actId="1076"/>
        <pc:sldMkLst>
          <pc:docMk/>
          <pc:sldMk cId="1534717511" sldId="281"/>
        </pc:sldMkLst>
        <pc:spChg chg="mod">
          <ac:chgData name="Guest User" userId="" providerId="Windows Live" clId="Web-{62512157-FDD0-4172-90A8-67D7BA337050}" dt="2021-07-07T21:32:04.613" v="773" actId="1076"/>
          <ac:spMkLst>
            <pc:docMk/>
            <pc:sldMk cId="1534717511" sldId="281"/>
            <ac:spMk id="2" creationId="{C918FEC0-98E0-4936-8DA6-781ADDE4B40C}"/>
          </ac:spMkLst>
        </pc:spChg>
        <pc:spChg chg="add del mod">
          <ac:chgData name="Guest User" userId="" providerId="Windows Live" clId="Web-{62512157-FDD0-4172-90A8-67D7BA337050}" dt="2021-07-07T21:12:10.928" v="612"/>
          <ac:spMkLst>
            <pc:docMk/>
            <pc:sldMk cId="1534717511" sldId="281"/>
            <ac:spMk id="3" creationId="{C2D0CBCC-7C21-466C-9012-8CC0A50218C8}"/>
          </ac:spMkLst>
        </pc:spChg>
        <pc:spChg chg="mod">
          <ac:chgData name="Guest User" userId="" providerId="Windows Live" clId="Web-{62512157-FDD0-4172-90A8-67D7BA337050}" dt="2021-07-07T21:17:12.591" v="689" actId="1076"/>
          <ac:spMkLst>
            <pc:docMk/>
            <pc:sldMk cId="1534717511" sldId="281"/>
            <ac:spMk id="5" creationId="{254726A7-FE93-42EE-8E39-6BC91A21D644}"/>
          </ac:spMkLst>
        </pc:spChg>
        <pc:spChg chg="mod">
          <ac:chgData name="Guest User" userId="" providerId="Windows Live" clId="Web-{62512157-FDD0-4172-90A8-67D7BA337050}" dt="2021-07-07T21:09:59.518" v="599" actId="20577"/>
          <ac:spMkLst>
            <pc:docMk/>
            <pc:sldMk cId="1534717511" sldId="281"/>
            <ac:spMk id="6" creationId="{FAC3A7AB-B437-42CA-9B47-47183F11C06A}"/>
          </ac:spMkLst>
        </pc:spChg>
        <pc:spChg chg="add mod">
          <ac:chgData name="Guest User" userId="" providerId="Windows Live" clId="Web-{62512157-FDD0-4172-90A8-67D7BA337050}" dt="2021-07-07T21:33:01.176" v="799" actId="1076"/>
          <ac:spMkLst>
            <pc:docMk/>
            <pc:sldMk cId="1534717511" sldId="281"/>
            <ac:spMk id="10" creationId="{C44763B7-A2A3-4A53-8C50-AD4D50BA0E8A}"/>
          </ac:spMkLst>
        </pc:spChg>
        <pc:picChg chg="mod modCrop">
          <ac:chgData name="Guest User" userId="" providerId="Windows Live" clId="Web-{62512157-FDD0-4172-90A8-67D7BA337050}" dt="2021-07-07T22:03:08.894" v="1259" actId="1076"/>
          <ac:picMkLst>
            <pc:docMk/>
            <pc:sldMk cId="1534717511" sldId="281"/>
            <ac:picMk id="4" creationId="{670BEF57-584D-489E-8644-CEAD67B34F5F}"/>
          </ac:picMkLst>
        </pc:picChg>
        <pc:cxnChg chg="add">
          <ac:chgData name="Guest User" userId="" providerId="Windows Live" clId="Web-{62512157-FDD0-4172-90A8-67D7BA337050}" dt="2021-07-07T21:16:16.715" v="675"/>
          <ac:cxnSpMkLst>
            <pc:docMk/>
            <pc:sldMk cId="1534717511" sldId="281"/>
            <ac:cxnSpMk id="9" creationId="{F0375314-57A3-4CFE-926B-647800907211}"/>
          </ac:cxnSpMkLst>
        </pc:cxnChg>
      </pc:sldChg>
      <pc:sldChg chg="delSp modSp">
        <pc:chgData name="Guest User" userId="" providerId="Windows Live" clId="Web-{62512157-FDD0-4172-90A8-67D7BA337050}" dt="2021-07-07T22:07:13.181" v="1298" actId="20577"/>
        <pc:sldMkLst>
          <pc:docMk/>
          <pc:sldMk cId="1531833625" sldId="282"/>
        </pc:sldMkLst>
        <pc:spChg chg="del mod">
          <ac:chgData name="Guest User" userId="" providerId="Windows Live" clId="Web-{62512157-FDD0-4172-90A8-67D7BA337050}" dt="2021-07-07T21:40:37.298" v="1077"/>
          <ac:spMkLst>
            <pc:docMk/>
            <pc:sldMk cId="1531833625" sldId="282"/>
            <ac:spMk id="2" creationId="{C918FEC0-98E0-4936-8DA6-781ADDE4B40C}"/>
          </ac:spMkLst>
        </pc:spChg>
        <pc:spChg chg="mod">
          <ac:chgData name="Guest User" userId="" providerId="Windows Live" clId="Web-{62512157-FDD0-4172-90A8-67D7BA337050}" dt="2021-07-07T22:07:13.181" v="1298" actId="20577"/>
          <ac:spMkLst>
            <pc:docMk/>
            <pc:sldMk cId="1531833625" sldId="282"/>
            <ac:spMk id="6" creationId="{FAC3A7AB-B437-42CA-9B47-47183F11C06A}"/>
          </ac:spMkLst>
        </pc:spChg>
        <pc:spChg chg="mod">
          <ac:chgData name="Guest User" userId="" providerId="Windows Live" clId="Web-{62512157-FDD0-4172-90A8-67D7BA337050}" dt="2021-07-07T21:36:29.760" v="877" actId="1076"/>
          <ac:spMkLst>
            <pc:docMk/>
            <pc:sldMk cId="1531833625" sldId="282"/>
            <ac:spMk id="12" creationId="{C2D81953-872C-4FF7-90AE-38DB7C79C807}"/>
          </ac:spMkLst>
        </pc:spChg>
        <pc:spChg chg="mod">
          <ac:chgData name="Guest User" userId="" providerId="Windows Live" clId="Web-{62512157-FDD0-4172-90A8-67D7BA337050}" dt="2021-07-07T21:40:31.376" v="1074" actId="20577"/>
          <ac:spMkLst>
            <pc:docMk/>
            <pc:sldMk cId="1531833625" sldId="282"/>
            <ac:spMk id="16" creationId="{FB0B02AD-98BC-47E9-B2DF-843C8B8BA743}"/>
          </ac:spMkLst>
        </pc:spChg>
        <pc:picChg chg="mod">
          <ac:chgData name="Guest User" userId="" providerId="Windows Live" clId="Web-{62512157-FDD0-4172-90A8-67D7BA337050}" dt="2021-07-07T21:40:41.861" v="1078" actId="1076"/>
          <ac:picMkLst>
            <pc:docMk/>
            <pc:sldMk cId="1531833625" sldId="282"/>
            <ac:picMk id="25" creationId="{83FA3A60-5AB2-40E8-94C5-D215C28F3ED0}"/>
          </ac:picMkLst>
        </pc:picChg>
        <pc:picChg chg="mod">
          <ac:chgData name="Guest User" userId="" providerId="Windows Live" clId="Web-{62512157-FDD0-4172-90A8-67D7BA337050}" dt="2021-07-07T21:40:45.564" v="1079" actId="1076"/>
          <ac:picMkLst>
            <pc:docMk/>
            <pc:sldMk cId="1531833625" sldId="282"/>
            <ac:picMk id="26" creationId="{3B302A30-BEF1-40A0-9865-22AAEF50FE4F}"/>
          </ac:picMkLst>
        </pc:picChg>
      </pc:sldChg>
      <pc:sldChg chg="del">
        <pc:chgData name="Guest User" userId="" providerId="Windows Live" clId="Web-{62512157-FDD0-4172-90A8-67D7BA337050}" dt="2021-07-07T21:34:34.585" v="817"/>
        <pc:sldMkLst>
          <pc:docMk/>
          <pc:sldMk cId="934256360" sldId="283"/>
        </pc:sldMkLst>
      </pc:sldChg>
      <pc:sldChg chg="del">
        <pc:chgData name="Guest User" userId="" providerId="Windows Live" clId="Web-{62512157-FDD0-4172-90A8-67D7BA337050}" dt="2021-07-07T19:48:13.132" v="1"/>
        <pc:sldMkLst>
          <pc:docMk/>
          <pc:sldMk cId="1240706471" sldId="284"/>
        </pc:sldMkLst>
      </pc:sldChg>
      <pc:sldChg chg="addSp delSp modSp addAnim delAnim modAnim">
        <pc:chgData name="Guest User" userId="" providerId="Windows Live" clId="Web-{62512157-FDD0-4172-90A8-67D7BA337050}" dt="2021-07-07T22:09:00.824" v="1307" actId="1076"/>
        <pc:sldMkLst>
          <pc:docMk/>
          <pc:sldMk cId="3395968592" sldId="285"/>
        </pc:sldMkLst>
        <pc:spChg chg="mod">
          <ac:chgData name="Guest User" userId="" providerId="Windows Live" clId="Web-{62512157-FDD0-4172-90A8-67D7BA337050}" dt="2021-07-07T22:08:35.948" v="1303" actId="1076"/>
          <ac:spMkLst>
            <pc:docMk/>
            <pc:sldMk cId="3395968592" sldId="285"/>
            <ac:spMk id="3" creationId="{FF53231C-1B5D-47D2-B857-A20C36A2038F}"/>
          </ac:spMkLst>
        </pc:spChg>
        <pc:spChg chg="add del mod">
          <ac:chgData name="Guest User" userId="" providerId="Windows Live" clId="Web-{62512157-FDD0-4172-90A8-67D7BA337050}" dt="2021-07-07T20:51:46.299" v="356"/>
          <ac:spMkLst>
            <pc:docMk/>
            <pc:sldMk cId="3395968592" sldId="285"/>
            <ac:spMk id="5" creationId="{06CA637E-1D3C-472A-99CD-143E9E451472}"/>
          </ac:spMkLst>
        </pc:spChg>
        <pc:spChg chg="mod">
          <ac:chgData name="Guest User" userId="" providerId="Windows Live" clId="Web-{62512157-FDD0-4172-90A8-67D7BA337050}" dt="2021-07-07T22:07:58.182" v="1302" actId="20577"/>
          <ac:spMkLst>
            <pc:docMk/>
            <pc:sldMk cId="3395968592" sldId="285"/>
            <ac:spMk id="6" creationId="{FAC3A7AB-B437-42CA-9B47-47183F11C06A}"/>
          </ac:spMkLst>
        </pc:spChg>
        <pc:spChg chg="add del mod">
          <ac:chgData name="Guest User" userId="" providerId="Windows Live" clId="Web-{62512157-FDD0-4172-90A8-67D7BA337050}" dt="2021-07-07T20:52:32.238" v="373"/>
          <ac:spMkLst>
            <pc:docMk/>
            <pc:sldMk cId="3395968592" sldId="285"/>
            <ac:spMk id="8" creationId="{3F66B18D-71CE-4E7E-AFE6-143044CD550B}"/>
          </ac:spMkLst>
        </pc:spChg>
        <pc:spChg chg="add mod">
          <ac:chgData name="Guest User" userId="" providerId="Windows Live" clId="Web-{62512157-FDD0-4172-90A8-67D7BA337050}" dt="2021-07-07T22:09:00.824" v="1307" actId="1076"/>
          <ac:spMkLst>
            <pc:docMk/>
            <pc:sldMk cId="3395968592" sldId="285"/>
            <ac:spMk id="9" creationId="{C0FD5C88-1E2E-4A3F-96C5-4514AD804CDD}"/>
          </ac:spMkLst>
        </pc:spChg>
        <pc:spChg chg="del mod">
          <ac:chgData name="Guest User" userId="" providerId="Windows Live" clId="Web-{62512157-FDD0-4172-90A8-67D7BA337050}" dt="2021-07-07T20:31:42.583" v="139"/>
          <ac:spMkLst>
            <pc:docMk/>
            <pc:sldMk cId="3395968592" sldId="285"/>
            <ac:spMk id="21" creationId="{3FE3399A-232F-4D47-9E90-103D23B40D0E}"/>
          </ac:spMkLst>
        </pc:spChg>
        <pc:picChg chg="add del mod">
          <ac:chgData name="Guest User" userId="" providerId="Windows Live" clId="Web-{62512157-FDD0-4172-90A8-67D7BA337050}" dt="2021-07-07T21:29:54.828" v="762"/>
          <ac:picMkLst>
            <pc:docMk/>
            <pc:sldMk cId="3395968592" sldId="285"/>
            <ac:picMk id="4" creationId="{5E032F04-2288-4F3C-93AC-1B19CAFF5D73}"/>
          </ac:picMkLst>
        </pc:picChg>
        <pc:picChg chg="add del mod">
          <ac:chgData name="Guest User" userId="" providerId="Windows Live" clId="Web-{62512157-FDD0-4172-90A8-67D7BA337050}" dt="2021-07-07T21:29:53.203" v="761"/>
          <ac:picMkLst>
            <pc:docMk/>
            <pc:sldMk cId="3395968592" sldId="285"/>
            <ac:picMk id="10" creationId="{0D8748D3-DF7C-41FC-9259-48DBB886DA5F}"/>
          </ac:picMkLst>
        </pc:picChg>
        <pc:picChg chg="add del mod">
          <ac:chgData name="Guest User" userId="" providerId="Windows Live" clId="Web-{62512157-FDD0-4172-90A8-67D7BA337050}" dt="2021-07-07T21:29:51.703" v="760"/>
          <ac:picMkLst>
            <pc:docMk/>
            <pc:sldMk cId="3395968592" sldId="285"/>
            <ac:picMk id="11" creationId="{DC83A0FC-0DC5-4135-BBB1-BD13845C4323}"/>
          </ac:picMkLst>
        </pc:picChg>
        <pc:picChg chg="add mod">
          <ac:chgData name="Guest User" userId="" providerId="Windows Live" clId="Web-{62512157-FDD0-4172-90A8-67D7BA337050}" dt="2021-07-07T21:30:52.923" v="766" actId="1076"/>
          <ac:picMkLst>
            <pc:docMk/>
            <pc:sldMk cId="3395968592" sldId="285"/>
            <ac:picMk id="12" creationId="{DA77573F-E540-4FEA-9D12-82028D598755}"/>
          </ac:picMkLst>
        </pc:picChg>
        <pc:picChg chg="add mod">
          <ac:chgData name="Guest User" userId="" providerId="Windows Live" clId="Web-{62512157-FDD0-4172-90A8-67D7BA337050}" dt="2021-07-07T21:30:52.939" v="767" actId="1076"/>
          <ac:picMkLst>
            <pc:docMk/>
            <pc:sldMk cId="3395968592" sldId="285"/>
            <ac:picMk id="13" creationId="{06909E3C-65A4-41B1-A051-828FAB3D1893}"/>
          </ac:picMkLst>
        </pc:picChg>
        <pc:picChg chg="add mod">
          <ac:chgData name="Guest User" userId="" providerId="Windows Live" clId="Web-{62512157-FDD0-4172-90A8-67D7BA337050}" dt="2021-07-07T22:08:47.667" v="1306" actId="1076"/>
          <ac:picMkLst>
            <pc:docMk/>
            <pc:sldMk cId="3395968592" sldId="285"/>
            <ac:picMk id="14" creationId="{362C94A4-A0FE-4CE9-AB44-FC9B107D0556}"/>
          </ac:picMkLst>
        </pc:picChg>
        <pc:picChg chg="del mod">
          <ac:chgData name="Guest User" userId="" providerId="Windows Live" clId="Web-{62512157-FDD0-4172-90A8-67D7BA337050}" dt="2021-07-07T20:31:14.504" v="130"/>
          <ac:picMkLst>
            <pc:docMk/>
            <pc:sldMk cId="3395968592" sldId="285"/>
            <ac:picMk id="20" creationId="{C93C819C-E25E-4E93-8D4A-79EAB8983734}"/>
          </ac:picMkLst>
        </pc:picChg>
      </pc:sldChg>
      <pc:sldChg chg="addSp modSp">
        <pc:chgData name="Guest User" userId="" providerId="Windows Live" clId="Web-{62512157-FDD0-4172-90A8-67D7BA337050}" dt="2021-07-07T20:21:39.461" v="123" actId="1076"/>
        <pc:sldMkLst>
          <pc:docMk/>
          <pc:sldMk cId="2820789899" sldId="287"/>
        </pc:sldMkLst>
        <pc:picChg chg="add mod">
          <ac:chgData name="Guest User" userId="" providerId="Windows Live" clId="Web-{62512157-FDD0-4172-90A8-67D7BA337050}" dt="2021-07-07T20:21:39.461" v="123" actId="1076"/>
          <ac:picMkLst>
            <pc:docMk/>
            <pc:sldMk cId="2820789899" sldId="287"/>
            <ac:picMk id="5" creationId="{EDC0A0A3-8FFD-43AB-8740-B8C0FB93DFC6}"/>
          </ac:picMkLst>
        </pc:picChg>
      </pc:sldChg>
      <pc:sldChg chg="add del replId">
        <pc:chgData name="Guest User" userId="" providerId="Windows Live" clId="Web-{62512157-FDD0-4172-90A8-67D7BA337050}" dt="2021-07-07T21:07:18.233" v="581"/>
        <pc:sldMkLst>
          <pc:docMk/>
          <pc:sldMk cId="3826730283" sldId="290"/>
        </pc:sldMkLst>
      </pc:sldChg>
    </pc:docChg>
  </pc:docChgLst>
  <pc:docChgLst>
    <pc:chgData name="Guest User" providerId="Windows Live" clId="Web-{9809613B-DED3-4C82-8D16-D2D2947C5C52}"/>
    <pc:docChg chg="modSld">
      <pc:chgData name="Guest User" userId="" providerId="Windows Live" clId="Web-{9809613B-DED3-4C82-8D16-D2D2947C5C52}" dt="2021-07-08T11:26:45.887" v="23" actId="20577"/>
      <pc:docMkLst>
        <pc:docMk/>
      </pc:docMkLst>
      <pc:sldChg chg="modSp">
        <pc:chgData name="Guest User" userId="" providerId="Windows Live" clId="Web-{9809613B-DED3-4C82-8D16-D2D2947C5C52}" dt="2021-07-08T11:26:45.887" v="23" actId="20577"/>
        <pc:sldMkLst>
          <pc:docMk/>
          <pc:sldMk cId="2029991914" sldId="300"/>
        </pc:sldMkLst>
        <pc:spChg chg="mod">
          <ac:chgData name="Guest User" userId="" providerId="Windows Live" clId="Web-{9809613B-DED3-4C82-8D16-D2D2947C5C52}" dt="2021-07-08T11:26:45.887" v="23" actId="20577"/>
          <ac:spMkLst>
            <pc:docMk/>
            <pc:sldMk cId="2029991914" sldId="300"/>
            <ac:spMk id="8" creationId="{FD396603-807E-4CB7-92CA-FDAA66AFA911}"/>
          </ac:spMkLst>
        </pc:spChg>
      </pc:sldChg>
      <pc:sldChg chg="addSp modSp">
        <pc:chgData name="Guest User" userId="" providerId="Windows Live" clId="Web-{9809613B-DED3-4C82-8D16-D2D2947C5C52}" dt="2021-07-08T11:26:26.730" v="14" actId="20577"/>
        <pc:sldMkLst>
          <pc:docMk/>
          <pc:sldMk cId="280778648" sldId="309"/>
        </pc:sldMkLst>
        <pc:spChg chg="mod">
          <ac:chgData name="Guest User" userId="" providerId="Windows Live" clId="Web-{9809613B-DED3-4C82-8D16-D2D2947C5C52}" dt="2021-07-08T11:26:26.730" v="14" actId="20577"/>
          <ac:spMkLst>
            <pc:docMk/>
            <pc:sldMk cId="280778648" sldId="309"/>
            <ac:spMk id="2" creationId="{84CFE691-B9ED-473C-AB9B-5F9AD17B2BD1}"/>
          </ac:spMkLst>
        </pc:spChg>
        <pc:picChg chg="add mod">
          <ac:chgData name="Guest User" userId="" providerId="Windows Live" clId="Web-{9809613B-DED3-4C82-8D16-D2D2947C5C52}" dt="2021-07-08T11:26:14.792" v="11" actId="1076"/>
          <ac:picMkLst>
            <pc:docMk/>
            <pc:sldMk cId="280778648" sldId="309"/>
            <ac:picMk id="3" creationId="{14DE9620-FB76-44DB-92C4-DD979CA90BC4}"/>
          </ac:picMkLst>
        </pc:picChg>
      </pc:sldChg>
    </pc:docChg>
  </pc:docChgLst>
  <pc:docChgLst>
    <pc:chgData name="Guest User" providerId="Windows Live" clId="Web-{A8CD516B-C7A4-4020-B9CE-49DCFEB0F8E0}"/>
    <pc:docChg chg="addSld delSld modSld modSection">
      <pc:chgData name="Guest User" userId="" providerId="Windows Live" clId="Web-{A8CD516B-C7A4-4020-B9CE-49DCFEB0F8E0}" dt="2021-07-06T21:23:58.429" v="193" actId="20577"/>
      <pc:docMkLst>
        <pc:docMk/>
      </pc:docMkLst>
      <pc:sldChg chg="modSp">
        <pc:chgData name="Guest User" userId="" providerId="Windows Live" clId="Web-{A8CD516B-C7A4-4020-B9CE-49DCFEB0F8E0}" dt="2021-07-06T21:05:27.407" v="0" actId="14100"/>
        <pc:sldMkLst>
          <pc:docMk/>
          <pc:sldMk cId="2093490" sldId="273"/>
        </pc:sldMkLst>
        <pc:spChg chg="mod">
          <ac:chgData name="Guest User" userId="" providerId="Windows Live" clId="Web-{A8CD516B-C7A4-4020-B9CE-49DCFEB0F8E0}" dt="2021-07-06T21:05:27.407" v="0" actId="14100"/>
          <ac:spMkLst>
            <pc:docMk/>
            <pc:sldMk cId="2093490" sldId="273"/>
            <ac:spMk id="4" creationId="{87E5616F-1D3D-4244-846E-64436C74FC79}"/>
          </ac:spMkLst>
        </pc:spChg>
      </pc:sldChg>
      <pc:sldChg chg="modSp del">
        <pc:chgData name="Guest User" userId="" providerId="Windows Live" clId="Web-{A8CD516B-C7A4-4020-B9CE-49DCFEB0F8E0}" dt="2021-07-06T21:06:44.333" v="16"/>
        <pc:sldMkLst>
          <pc:docMk/>
          <pc:sldMk cId="4182271302" sldId="274"/>
        </pc:sldMkLst>
        <pc:spChg chg="mod">
          <ac:chgData name="Guest User" userId="" providerId="Windows Live" clId="Web-{A8CD516B-C7A4-4020-B9CE-49DCFEB0F8E0}" dt="2021-07-06T21:06:20.535" v="14" actId="20577"/>
          <ac:spMkLst>
            <pc:docMk/>
            <pc:sldMk cId="4182271302" sldId="274"/>
            <ac:spMk id="2" creationId="{756E25AA-B3EE-47D7-A72B-DA23FC39B9B4}"/>
          </ac:spMkLst>
        </pc:spChg>
      </pc:sldChg>
      <pc:sldChg chg="modSp new del">
        <pc:chgData name="Guest User" userId="" providerId="Windows Live" clId="Web-{A8CD516B-C7A4-4020-B9CE-49DCFEB0F8E0}" dt="2021-07-06T21:07:59.181" v="61"/>
        <pc:sldMkLst>
          <pc:docMk/>
          <pc:sldMk cId="3282705924" sldId="275"/>
        </pc:sldMkLst>
        <pc:spChg chg="mod">
          <ac:chgData name="Guest User" userId="" providerId="Windows Live" clId="Web-{A8CD516B-C7A4-4020-B9CE-49DCFEB0F8E0}" dt="2021-07-06T21:06:10.550" v="5" actId="20577"/>
          <ac:spMkLst>
            <pc:docMk/>
            <pc:sldMk cId="3282705924" sldId="275"/>
            <ac:spMk id="2" creationId="{F49540C6-D1F7-4A14-B0CE-EBDA952C3B52}"/>
          </ac:spMkLst>
        </pc:spChg>
      </pc:sldChg>
      <pc:sldChg chg="new">
        <pc:chgData name="Guest User" userId="" providerId="Windows Live" clId="Web-{A8CD516B-C7A4-4020-B9CE-49DCFEB0F8E0}" dt="2021-07-06T21:06:04.487" v="2"/>
        <pc:sldMkLst>
          <pc:docMk/>
          <pc:sldMk cId="683629864" sldId="276"/>
        </pc:sldMkLst>
      </pc:sldChg>
      <pc:sldChg chg="delSp modSp add replId">
        <pc:chgData name="Guest User" userId="" providerId="Windows Live" clId="Web-{A8CD516B-C7A4-4020-B9CE-49DCFEB0F8E0}" dt="2021-07-06T21:07:47.775" v="60"/>
        <pc:sldMkLst>
          <pc:docMk/>
          <pc:sldMk cId="3242591979" sldId="277"/>
        </pc:sldMkLst>
        <pc:spChg chg="del">
          <ac:chgData name="Guest User" userId="" providerId="Windows Live" clId="Web-{A8CD516B-C7A4-4020-B9CE-49DCFEB0F8E0}" dt="2021-07-06T21:07:47.759" v="51"/>
          <ac:spMkLst>
            <pc:docMk/>
            <pc:sldMk cId="3242591979" sldId="277"/>
            <ac:spMk id="2" creationId="{707835B8-D74D-4737-AB73-EAD14BE1F9A8}"/>
          </ac:spMkLst>
        </pc:spChg>
        <pc:spChg chg="mod">
          <ac:chgData name="Guest User" userId="" providerId="Windows Live" clId="Web-{A8CD516B-C7A4-4020-B9CE-49DCFEB0F8E0}" dt="2021-07-06T21:07:16.726" v="50" actId="20577"/>
          <ac:spMkLst>
            <pc:docMk/>
            <pc:sldMk cId="3242591979" sldId="277"/>
            <ac:spMk id="6" creationId="{FAC3A7AB-B437-42CA-9B47-47183F11C06A}"/>
          </ac:spMkLst>
        </pc:spChg>
        <pc:spChg chg="del">
          <ac:chgData name="Guest User" userId="" providerId="Windows Live" clId="Web-{A8CD516B-C7A4-4020-B9CE-49DCFEB0F8E0}" dt="2021-07-06T21:07:47.775" v="59"/>
          <ac:spMkLst>
            <pc:docMk/>
            <pc:sldMk cId="3242591979" sldId="277"/>
            <ac:spMk id="9" creationId="{782878B5-EC6B-48AD-B3E1-65162332D56B}"/>
          </ac:spMkLst>
        </pc:spChg>
        <pc:spChg chg="del">
          <ac:chgData name="Guest User" userId="" providerId="Windows Live" clId="Web-{A8CD516B-C7A4-4020-B9CE-49DCFEB0F8E0}" dt="2021-07-06T21:07:47.775" v="58"/>
          <ac:spMkLst>
            <pc:docMk/>
            <pc:sldMk cId="3242591979" sldId="277"/>
            <ac:spMk id="10" creationId="{344FDEA7-C0EA-4FFB-8282-134FC64C46FC}"/>
          </ac:spMkLst>
        </pc:spChg>
        <pc:spChg chg="del">
          <ac:chgData name="Guest User" userId="" providerId="Windows Live" clId="Web-{A8CD516B-C7A4-4020-B9CE-49DCFEB0F8E0}" dt="2021-07-06T21:07:47.775" v="57"/>
          <ac:spMkLst>
            <pc:docMk/>
            <pc:sldMk cId="3242591979" sldId="277"/>
            <ac:spMk id="11" creationId="{329F29E1-37D6-4B71-BA05-F802AB96F17C}"/>
          </ac:spMkLst>
        </pc:spChg>
        <pc:spChg chg="del">
          <ac:chgData name="Guest User" userId="" providerId="Windows Live" clId="Web-{A8CD516B-C7A4-4020-B9CE-49DCFEB0F8E0}" dt="2021-07-06T21:07:47.775" v="55"/>
          <ac:spMkLst>
            <pc:docMk/>
            <pc:sldMk cId="3242591979" sldId="277"/>
            <ac:spMk id="15" creationId="{F630F526-3354-4F00-BEBA-53B1DFBA7F74}"/>
          </ac:spMkLst>
        </pc:spChg>
        <pc:spChg chg="del">
          <ac:chgData name="Guest User" userId="" providerId="Windows Live" clId="Web-{A8CD516B-C7A4-4020-B9CE-49DCFEB0F8E0}" dt="2021-07-06T21:07:47.775" v="53"/>
          <ac:spMkLst>
            <pc:docMk/>
            <pc:sldMk cId="3242591979" sldId="277"/>
            <ac:spMk id="20" creationId="{521B0BAE-44AD-469F-B1FA-82E3520DCDB8}"/>
          </ac:spMkLst>
        </pc:spChg>
        <pc:spChg chg="del">
          <ac:chgData name="Guest User" userId="" providerId="Windows Live" clId="Web-{A8CD516B-C7A4-4020-B9CE-49DCFEB0F8E0}" dt="2021-07-06T21:07:47.775" v="52"/>
          <ac:spMkLst>
            <pc:docMk/>
            <pc:sldMk cId="3242591979" sldId="277"/>
            <ac:spMk id="21" creationId="{BBE59C46-D342-4567-B869-1B449EB9F7CF}"/>
          </ac:spMkLst>
        </pc:spChg>
        <pc:picChg chg="del">
          <ac:chgData name="Guest User" userId="" providerId="Windows Live" clId="Web-{A8CD516B-C7A4-4020-B9CE-49DCFEB0F8E0}" dt="2021-07-06T21:07:47.775" v="60"/>
          <ac:picMkLst>
            <pc:docMk/>
            <pc:sldMk cId="3242591979" sldId="277"/>
            <ac:picMk id="8" creationId="{509358CB-1093-40C0-9555-A02FE9344959}"/>
          </ac:picMkLst>
        </pc:picChg>
        <pc:picChg chg="del">
          <ac:chgData name="Guest User" userId="" providerId="Windows Live" clId="Web-{A8CD516B-C7A4-4020-B9CE-49DCFEB0F8E0}" dt="2021-07-06T21:07:47.775" v="54"/>
          <ac:picMkLst>
            <pc:docMk/>
            <pc:sldMk cId="3242591979" sldId="277"/>
            <ac:picMk id="19" creationId="{DE32C89E-4D00-4BF2-AE6A-BC6357FF1F89}"/>
          </ac:picMkLst>
        </pc:picChg>
        <pc:cxnChg chg="del">
          <ac:chgData name="Guest User" userId="" providerId="Windows Live" clId="Web-{A8CD516B-C7A4-4020-B9CE-49DCFEB0F8E0}" dt="2021-07-06T21:07:47.775" v="56"/>
          <ac:cxnSpMkLst>
            <pc:docMk/>
            <pc:sldMk cId="3242591979" sldId="277"/>
            <ac:cxnSpMk id="13" creationId="{9FC00AEB-7AB5-42C7-9630-31F7E5D06AC7}"/>
          </ac:cxnSpMkLst>
        </pc:cxnChg>
      </pc:sldChg>
      <pc:sldChg chg="add replId">
        <pc:chgData name="Guest User" userId="" providerId="Windows Live" clId="Web-{A8CD516B-C7A4-4020-B9CE-49DCFEB0F8E0}" dt="2021-07-06T21:06:46.021" v="17"/>
        <pc:sldMkLst>
          <pc:docMk/>
          <pc:sldMk cId="2949650281" sldId="278"/>
        </pc:sldMkLst>
      </pc:sldChg>
      <pc:sldChg chg="addSp modSp add replId">
        <pc:chgData name="Guest User" userId="" providerId="Windows Live" clId="Web-{A8CD516B-C7A4-4020-B9CE-49DCFEB0F8E0}" dt="2021-07-06T21:23:58.429" v="193" actId="20577"/>
        <pc:sldMkLst>
          <pc:docMk/>
          <pc:sldMk cId="3799428037" sldId="279"/>
        </pc:sldMkLst>
        <pc:spChg chg="add mod">
          <ac:chgData name="Guest User" userId="" providerId="Windows Live" clId="Web-{A8CD516B-C7A4-4020-B9CE-49DCFEB0F8E0}" dt="2021-07-06T21:23:58.429" v="193" actId="20577"/>
          <ac:spMkLst>
            <pc:docMk/>
            <pc:sldMk cId="3799428037" sldId="279"/>
            <ac:spMk id="2" creationId="{DC07F3D5-A78F-49DC-8C96-A370E3DA2203}"/>
          </ac:spMkLst>
        </pc:spChg>
        <pc:spChg chg="mod">
          <ac:chgData name="Guest User" userId="" providerId="Windows Live" clId="Web-{A8CD516B-C7A4-4020-B9CE-49DCFEB0F8E0}" dt="2021-07-06T21:23:55.335" v="191" actId="20577"/>
          <ac:spMkLst>
            <pc:docMk/>
            <pc:sldMk cId="3799428037" sldId="279"/>
            <ac:spMk id="6" creationId="{FAC3A7AB-B437-42CA-9B47-47183F11C06A}"/>
          </ac:spMkLst>
        </pc:spChg>
      </pc:sldChg>
      <pc:sldChg chg="modSp add replId">
        <pc:chgData name="Guest User" userId="" providerId="Windows Live" clId="Web-{A8CD516B-C7A4-4020-B9CE-49DCFEB0F8E0}" dt="2021-07-06T21:09:36.453" v="107" actId="20577"/>
        <pc:sldMkLst>
          <pc:docMk/>
          <pc:sldMk cId="2481092671" sldId="280"/>
        </pc:sldMkLst>
        <pc:spChg chg="mod">
          <ac:chgData name="Guest User" userId="" providerId="Windows Live" clId="Web-{A8CD516B-C7A4-4020-B9CE-49DCFEB0F8E0}" dt="2021-07-06T21:09:36.453" v="107" actId="20577"/>
          <ac:spMkLst>
            <pc:docMk/>
            <pc:sldMk cId="2481092671" sldId="280"/>
            <ac:spMk id="6" creationId="{FAC3A7AB-B437-42CA-9B47-47183F11C06A}"/>
          </ac:spMkLst>
        </pc:spChg>
      </pc:sldChg>
    </pc:docChg>
  </pc:docChgLst>
  <pc:docChgLst>
    <pc:chgData name="Guest User" providerId="Windows Live" clId="Web-{C23D7326-60EA-45CE-8BE3-466321107637}"/>
    <pc:docChg chg="modSld">
      <pc:chgData name="Guest User" userId="" providerId="Windows Live" clId="Web-{C23D7326-60EA-45CE-8BE3-466321107637}" dt="2021-07-06T11:43:31.444" v="4" actId="20577"/>
      <pc:docMkLst>
        <pc:docMk/>
      </pc:docMkLst>
      <pc:sldChg chg="addSp modSp">
        <pc:chgData name="Guest User" userId="" providerId="Windows Live" clId="Web-{C23D7326-60EA-45CE-8BE3-466321107637}" dt="2021-07-06T11:43:31.444" v="4" actId="20577"/>
        <pc:sldMkLst>
          <pc:docMk/>
          <pc:sldMk cId="3346712301" sldId="267"/>
        </pc:sldMkLst>
        <pc:spChg chg="add">
          <ac:chgData name="Guest User" userId="" providerId="Windows Live" clId="Web-{C23D7326-60EA-45CE-8BE3-466321107637}" dt="2021-07-06T11:43:23.896" v="0"/>
          <ac:spMkLst>
            <pc:docMk/>
            <pc:sldMk cId="3346712301" sldId="267"/>
            <ac:spMk id="2" creationId="{707835B8-D74D-4737-AB73-EAD14BE1F9A8}"/>
          </ac:spMkLst>
        </pc:spChg>
        <pc:spChg chg="mod">
          <ac:chgData name="Guest User" userId="" providerId="Windows Live" clId="Web-{C23D7326-60EA-45CE-8BE3-466321107637}" dt="2021-07-06T11:43:31.444" v="4" actId="20577"/>
          <ac:spMkLst>
            <pc:docMk/>
            <pc:sldMk cId="3346712301" sldId="267"/>
            <ac:spMk id="11" creationId="{329F29E1-37D6-4B71-BA05-F802AB96F17C}"/>
          </ac:spMkLst>
        </pc:spChg>
      </pc:sldChg>
    </pc:docChg>
  </pc:docChgLst>
  <pc:docChgLst>
    <pc:chgData name="Cem Gülsan" userId="82ae7471b9d3e5b4" providerId="LiveId" clId="{33EED839-57C7-419C-950B-75177448A42D}"/>
    <pc:docChg chg="undo redo custSel addSld delSld modSld sldOrd modMainMaster addSection delSection modSection">
      <pc:chgData name="Cem Gülsan" userId="82ae7471b9d3e5b4" providerId="LiveId" clId="{33EED839-57C7-419C-950B-75177448A42D}" dt="2021-07-08T12:34:47.549" v="5332"/>
      <pc:docMkLst>
        <pc:docMk/>
      </pc:docMkLst>
      <pc:sldChg chg="addSp modSp mod modTransition modShow">
        <pc:chgData name="Cem Gülsan" userId="82ae7471b9d3e5b4" providerId="LiveId" clId="{33EED839-57C7-419C-950B-75177448A42D}" dt="2021-07-07T21:32:45.131" v="2010" actId="164"/>
        <pc:sldMkLst>
          <pc:docMk/>
          <pc:sldMk cId="3988037945" sldId="256"/>
        </pc:sldMkLst>
        <pc:spChg chg="mod">
          <ac:chgData name="Cem Gülsan" userId="82ae7471b9d3e5b4" providerId="LiveId" clId="{33EED839-57C7-419C-950B-75177448A42D}" dt="2021-07-07T21:32:39.201" v="2006" actId="1076"/>
          <ac:spMkLst>
            <pc:docMk/>
            <pc:sldMk cId="3988037945" sldId="256"/>
            <ac:spMk id="222" creationId="{1E11F367-B5C6-4FA5-85B9-75B0E16E8314}"/>
          </ac:spMkLst>
        </pc:spChg>
        <pc:spChg chg="mod">
          <ac:chgData name="Cem Gülsan" userId="82ae7471b9d3e5b4" providerId="LiveId" clId="{33EED839-57C7-419C-950B-75177448A42D}" dt="2021-07-07T21:32:41.590" v="2009" actId="1076"/>
          <ac:spMkLst>
            <pc:docMk/>
            <pc:sldMk cId="3988037945" sldId="256"/>
            <ac:spMk id="223" creationId="{196280CE-F166-40E4-B210-534725658126}"/>
          </ac:spMkLst>
        </pc:spChg>
        <pc:grpChg chg="add mod">
          <ac:chgData name="Cem Gülsan" userId="82ae7471b9d3e5b4" providerId="LiveId" clId="{33EED839-57C7-419C-950B-75177448A42D}" dt="2021-07-07T21:32:24.539" v="2002" actId="164"/>
          <ac:grpSpMkLst>
            <pc:docMk/>
            <pc:sldMk cId="3988037945" sldId="256"/>
            <ac:grpSpMk id="2" creationId="{131E10A2-2472-41B8-A673-6928F8F7A72F}"/>
          </ac:grpSpMkLst>
        </pc:grpChg>
        <pc:grpChg chg="add mod">
          <ac:chgData name="Cem Gülsan" userId="82ae7471b9d3e5b4" providerId="LiveId" clId="{33EED839-57C7-419C-950B-75177448A42D}" dt="2021-07-07T21:32:28.536" v="2003" actId="164"/>
          <ac:grpSpMkLst>
            <pc:docMk/>
            <pc:sldMk cId="3988037945" sldId="256"/>
            <ac:grpSpMk id="3" creationId="{534735C7-F39B-460C-A95F-FB4C31631C94}"/>
          </ac:grpSpMkLst>
        </pc:grpChg>
        <pc:grpChg chg="add mod">
          <ac:chgData name="Cem Gülsan" userId="82ae7471b9d3e5b4" providerId="LiveId" clId="{33EED839-57C7-419C-950B-75177448A42D}" dt="2021-07-07T21:32:37.518" v="2005" actId="164"/>
          <ac:grpSpMkLst>
            <pc:docMk/>
            <pc:sldMk cId="3988037945" sldId="256"/>
            <ac:grpSpMk id="5" creationId="{F14B23FF-206C-4D1D-893A-D6F3765111DE}"/>
          </ac:grpSpMkLst>
        </pc:grpChg>
        <pc:grpChg chg="add mod">
          <ac:chgData name="Cem Gülsan" userId="82ae7471b9d3e5b4" providerId="LiveId" clId="{33EED839-57C7-419C-950B-75177448A42D}" dt="2021-07-07T21:32:45.131" v="2010" actId="164"/>
          <ac:grpSpMkLst>
            <pc:docMk/>
            <pc:sldMk cId="3988037945" sldId="256"/>
            <ac:grpSpMk id="6" creationId="{FA614F47-5E28-484D-82CA-EE636B8C2C61}"/>
          </ac:grpSpMkLst>
        </pc:grpChg>
        <pc:grpChg chg="mod">
          <ac:chgData name="Cem Gülsan" userId="82ae7471b9d3e5b4" providerId="LiveId" clId="{33EED839-57C7-419C-950B-75177448A42D}" dt="2021-07-07T21:32:24.539" v="2002" actId="164"/>
          <ac:grpSpMkLst>
            <pc:docMk/>
            <pc:sldMk cId="3988037945" sldId="256"/>
            <ac:grpSpMk id="18" creationId="{EF356C42-49CF-4279-B89A-ADE3391F539C}"/>
          </ac:grpSpMkLst>
        </pc:grpChg>
        <pc:grpChg chg="mod">
          <ac:chgData name="Cem Gülsan" userId="82ae7471b9d3e5b4" providerId="LiveId" clId="{33EED839-57C7-419C-950B-75177448A42D}" dt="2021-07-07T21:32:28.536" v="2003" actId="164"/>
          <ac:grpSpMkLst>
            <pc:docMk/>
            <pc:sldMk cId="3988037945" sldId="256"/>
            <ac:grpSpMk id="52" creationId="{109676B7-B8AC-4084-84DF-BD384607F47A}"/>
          </ac:grpSpMkLst>
        </pc:grpChg>
        <pc:grpChg chg="mod">
          <ac:chgData name="Cem Gülsan" userId="82ae7471b9d3e5b4" providerId="LiveId" clId="{33EED839-57C7-419C-950B-75177448A42D}" dt="2021-07-07T21:32:28.536" v="2003" actId="164"/>
          <ac:grpSpMkLst>
            <pc:docMk/>
            <pc:sldMk cId="3988037945" sldId="256"/>
            <ac:grpSpMk id="135" creationId="{AF81359C-3AA0-4F81-B6E1-F7608C2522F8}"/>
          </ac:grpSpMkLst>
        </pc:grpChg>
        <pc:grpChg chg="mod">
          <ac:chgData name="Cem Gülsan" userId="82ae7471b9d3e5b4" providerId="LiveId" clId="{33EED839-57C7-419C-950B-75177448A42D}" dt="2021-07-07T21:32:37.518" v="2005" actId="164"/>
          <ac:grpSpMkLst>
            <pc:docMk/>
            <pc:sldMk cId="3988037945" sldId="256"/>
            <ac:grpSpMk id="155" creationId="{128E3283-31F0-4008-A2C8-4592125F1EAB}"/>
          </ac:grpSpMkLst>
        </pc:grpChg>
        <pc:grpChg chg="mod">
          <ac:chgData name="Cem Gülsan" userId="82ae7471b9d3e5b4" providerId="LiveId" clId="{33EED839-57C7-419C-950B-75177448A42D}" dt="2021-07-07T21:32:37.518" v="2005" actId="164"/>
          <ac:grpSpMkLst>
            <pc:docMk/>
            <pc:sldMk cId="3988037945" sldId="256"/>
            <ac:grpSpMk id="163" creationId="{F0C30F36-E2C5-451B-B121-7A8F1CA66AC0}"/>
          </ac:grpSpMkLst>
        </pc:grpChg>
        <pc:grpChg chg="mod">
          <ac:chgData name="Cem Gülsan" userId="82ae7471b9d3e5b4" providerId="LiveId" clId="{33EED839-57C7-419C-950B-75177448A42D}" dt="2021-07-07T21:32:37.518" v="2005" actId="164"/>
          <ac:grpSpMkLst>
            <pc:docMk/>
            <pc:sldMk cId="3988037945" sldId="256"/>
            <ac:grpSpMk id="171" creationId="{95219BC0-A254-4F9C-BFF0-9363ABBCB381}"/>
          </ac:grpSpMkLst>
        </pc:grpChg>
        <pc:grpChg chg="mod">
          <ac:chgData name="Cem Gülsan" userId="82ae7471b9d3e5b4" providerId="LiveId" clId="{33EED839-57C7-419C-950B-75177448A42D}" dt="2021-07-07T21:32:45.131" v="2010" actId="164"/>
          <ac:grpSpMkLst>
            <pc:docMk/>
            <pc:sldMk cId="3988037945" sldId="256"/>
            <ac:grpSpMk id="180" creationId="{A3F900AE-0B65-44D2-AEE5-F5678CBFDC5C}"/>
          </ac:grpSpMkLst>
        </pc:grpChg>
        <pc:grpChg chg="mod">
          <ac:chgData name="Cem Gülsan" userId="82ae7471b9d3e5b4" providerId="LiveId" clId="{33EED839-57C7-419C-950B-75177448A42D}" dt="2021-07-07T21:32:45.131" v="2010" actId="164"/>
          <ac:grpSpMkLst>
            <pc:docMk/>
            <pc:sldMk cId="3988037945" sldId="256"/>
            <ac:grpSpMk id="188" creationId="{34A64B6D-16CD-4E64-9B6B-D8CECFBA867A}"/>
          </ac:grpSpMkLst>
        </pc:grpChg>
        <pc:grpChg chg="mod">
          <ac:chgData name="Cem Gülsan" userId="82ae7471b9d3e5b4" providerId="LiveId" clId="{33EED839-57C7-419C-950B-75177448A42D}" dt="2021-07-07T21:32:45.131" v="2010" actId="164"/>
          <ac:grpSpMkLst>
            <pc:docMk/>
            <pc:sldMk cId="3988037945" sldId="256"/>
            <ac:grpSpMk id="196" creationId="{37DA1C2E-6A60-4E12-8C98-7B6185BF8C7B}"/>
          </ac:grpSpMkLst>
        </pc:grpChg>
        <pc:grpChg chg="mod">
          <ac:chgData name="Cem Gülsan" userId="82ae7471b9d3e5b4" providerId="LiveId" clId="{33EED839-57C7-419C-950B-75177448A42D}" dt="2021-07-07T21:32:37.518" v="2005" actId="164"/>
          <ac:grpSpMkLst>
            <pc:docMk/>
            <pc:sldMk cId="3988037945" sldId="256"/>
            <ac:grpSpMk id="206" creationId="{06A9F483-8A1A-4480-B470-9F5A524B91BE}"/>
          </ac:grpSpMkLst>
        </pc:grpChg>
        <pc:grpChg chg="mod">
          <ac:chgData name="Cem Gülsan" userId="82ae7471b9d3e5b4" providerId="LiveId" clId="{33EED839-57C7-419C-950B-75177448A42D}" dt="2021-07-07T21:32:45.131" v="2010" actId="164"/>
          <ac:grpSpMkLst>
            <pc:docMk/>
            <pc:sldMk cId="3988037945" sldId="256"/>
            <ac:grpSpMk id="212" creationId="{352D0E24-5377-4627-8728-F336C8FFD48A}"/>
          </ac:grpSpMkLst>
        </pc:grpChg>
        <pc:inkChg chg="mod">
          <ac:chgData name="Cem Gülsan" userId="82ae7471b9d3e5b4" providerId="LiveId" clId="{33EED839-57C7-419C-950B-75177448A42D}" dt="2021-07-07T21:32:28.536" v="2003" actId="164"/>
          <ac:inkMkLst>
            <pc:docMk/>
            <pc:sldMk cId="3988037945" sldId="256"/>
            <ac:inkMk id="50" creationId="{B8B397E1-EC07-4181-8414-3F5F64091AEE}"/>
          </ac:inkMkLst>
        </pc:inkChg>
        <pc:inkChg chg="mod">
          <ac:chgData name="Cem Gülsan" userId="82ae7471b9d3e5b4" providerId="LiveId" clId="{33EED839-57C7-419C-950B-75177448A42D}" dt="2021-07-07T21:32:28.536" v="2003" actId="164"/>
          <ac:inkMkLst>
            <pc:docMk/>
            <pc:sldMk cId="3988037945" sldId="256"/>
            <ac:inkMk id="85" creationId="{8CFB89F3-8F47-4D5C-A925-D40368F91E90}"/>
          </ac:inkMkLst>
        </pc:inkChg>
        <pc:inkChg chg="mod">
          <ac:chgData name="Cem Gülsan" userId="82ae7471b9d3e5b4" providerId="LiveId" clId="{33EED839-57C7-419C-950B-75177448A42D}" dt="2021-07-07T21:32:24.539" v="2002" actId="164"/>
          <ac:inkMkLst>
            <pc:docMk/>
            <pc:sldMk cId="3988037945" sldId="256"/>
            <ac:inkMk id="93" creationId="{44CC5418-B8F4-498F-9932-FEEE79B3809D}"/>
          </ac:inkMkLst>
        </pc:inkChg>
        <pc:inkChg chg="mod">
          <ac:chgData name="Cem Gülsan" userId="82ae7471b9d3e5b4" providerId="LiveId" clId="{33EED839-57C7-419C-950B-75177448A42D}" dt="2021-07-07T21:32:28.536" v="2003" actId="164"/>
          <ac:inkMkLst>
            <pc:docMk/>
            <pc:sldMk cId="3988037945" sldId="256"/>
            <ac:inkMk id="134" creationId="{16875502-E4EE-4EFB-B1A0-1D32D84EAB19}"/>
          </ac:inkMkLst>
        </pc:inkChg>
        <pc:inkChg chg="mod">
          <ac:chgData name="Cem Gülsan" userId="82ae7471b9d3e5b4" providerId="LiveId" clId="{33EED839-57C7-419C-950B-75177448A42D}" dt="2021-07-07T21:32:37.518" v="2005" actId="164"/>
          <ac:inkMkLst>
            <pc:docMk/>
            <pc:sldMk cId="3988037945" sldId="256"/>
            <ac:inkMk id="205" creationId="{291BB73B-223A-4A9E-B458-EB1A67A96EBC}"/>
          </ac:inkMkLst>
        </pc:inkChg>
        <pc:inkChg chg="mod">
          <ac:chgData name="Cem Gülsan" userId="82ae7471b9d3e5b4" providerId="LiveId" clId="{33EED839-57C7-419C-950B-75177448A42D}" dt="2021-07-07T21:32:45.131" v="2010" actId="164"/>
          <ac:inkMkLst>
            <pc:docMk/>
            <pc:sldMk cId="3988037945" sldId="256"/>
            <ac:inkMk id="209" creationId="{FEF3819B-F8BF-4DCB-842F-447AA5F50CF2}"/>
          </ac:inkMkLst>
        </pc:inkChg>
        <pc:inkChg chg="mod">
          <ac:chgData name="Cem Gülsan" userId="82ae7471b9d3e5b4" providerId="LiveId" clId="{33EED839-57C7-419C-950B-75177448A42D}" dt="2021-07-07T21:32:45.131" v="2010" actId="164"/>
          <ac:inkMkLst>
            <pc:docMk/>
            <pc:sldMk cId="3988037945" sldId="256"/>
            <ac:inkMk id="210" creationId="{760441CF-3D54-401C-A1CE-90254FC66E2E}"/>
          </ac:inkMkLst>
        </pc:inkChg>
        <pc:inkChg chg="mod">
          <ac:chgData name="Cem Gülsan" userId="82ae7471b9d3e5b4" providerId="LiveId" clId="{33EED839-57C7-419C-950B-75177448A42D}" dt="2021-07-07T21:32:45.131" v="2010" actId="164"/>
          <ac:inkMkLst>
            <pc:docMk/>
            <pc:sldMk cId="3988037945" sldId="256"/>
            <ac:inkMk id="216" creationId="{0378B7ED-358E-4BAE-AF66-D7D32C8FA83A}"/>
          </ac:inkMkLst>
        </pc:inkChg>
        <pc:inkChg chg="mod">
          <ac:chgData name="Cem Gülsan" userId="82ae7471b9d3e5b4" providerId="LiveId" clId="{33EED839-57C7-419C-950B-75177448A42D}" dt="2021-07-07T21:32:45.131" v="2010" actId="164"/>
          <ac:inkMkLst>
            <pc:docMk/>
            <pc:sldMk cId="3988037945" sldId="256"/>
            <ac:inkMk id="217" creationId="{135E3AF8-D3C8-40A0-9987-2B81DD5CBB70}"/>
          </ac:inkMkLst>
        </pc:inkChg>
        <pc:inkChg chg="mod">
          <ac:chgData name="Cem Gülsan" userId="82ae7471b9d3e5b4" providerId="LiveId" clId="{33EED839-57C7-419C-950B-75177448A42D}" dt="2021-07-07T21:32:45.131" v="2010" actId="164"/>
          <ac:inkMkLst>
            <pc:docMk/>
            <pc:sldMk cId="3988037945" sldId="256"/>
            <ac:inkMk id="218" creationId="{C019FD7B-E84E-4364-A3BD-A560907C1CC4}"/>
          </ac:inkMkLst>
        </pc:inkChg>
        <pc:inkChg chg="mod">
          <ac:chgData name="Cem Gülsan" userId="82ae7471b9d3e5b4" providerId="LiveId" clId="{33EED839-57C7-419C-950B-75177448A42D}" dt="2021-07-07T21:32:37.518" v="2005" actId="164"/>
          <ac:inkMkLst>
            <pc:docMk/>
            <pc:sldMk cId="3988037945" sldId="256"/>
            <ac:inkMk id="219" creationId="{B2D84B9C-A60E-4ECB-B0E9-F91B999EF8EE}"/>
          </ac:inkMkLst>
        </pc:inkChg>
        <pc:inkChg chg="mod">
          <ac:chgData name="Cem Gülsan" userId="82ae7471b9d3e5b4" providerId="LiveId" clId="{33EED839-57C7-419C-950B-75177448A42D}" dt="2021-07-07T21:32:37.518" v="2005" actId="164"/>
          <ac:inkMkLst>
            <pc:docMk/>
            <pc:sldMk cId="3988037945" sldId="256"/>
            <ac:inkMk id="220" creationId="{2058AD52-56B7-4BA3-B823-2C990EC32306}"/>
          </ac:inkMkLst>
        </pc:inkChg>
        <pc:inkChg chg="mod">
          <ac:chgData name="Cem Gülsan" userId="82ae7471b9d3e5b4" providerId="LiveId" clId="{33EED839-57C7-419C-950B-75177448A42D}" dt="2021-07-07T21:32:37.518" v="2005" actId="164"/>
          <ac:inkMkLst>
            <pc:docMk/>
            <pc:sldMk cId="3988037945" sldId="256"/>
            <ac:inkMk id="221" creationId="{32C16A86-2AB2-4601-AE77-1CF9C7723E0B}"/>
          </ac:inkMkLst>
        </pc:inkChg>
        <pc:inkChg chg="mod">
          <ac:chgData name="Cem Gülsan" userId="82ae7471b9d3e5b4" providerId="LiveId" clId="{33EED839-57C7-419C-950B-75177448A42D}" dt="2021-07-07T21:32:45.131" v="2010" actId="164"/>
          <ac:inkMkLst>
            <pc:docMk/>
            <pc:sldMk cId="3988037945" sldId="256"/>
            <ac:inkMk id="224" creationId="{6189D0E7-4B2F-44BB-98E3-C17D2CAC147B}"/>
          </ac:inkMkLst>
        </pc:inkChg>
      </pc:sldChg>
      <pc:sldChg chg="addSp delSp modSp mod modTransition modShow">
        <pc:chgData name="Cem Gülsan" userId="82ae7471b9d3e5b4" providerId="LiveId" clId="{33EED839-57C7-419C-950B-75177448A42D}" dt="2021-07-07T21:37:31.681" v="2049" actId="478"/>
        <pc:sldMkLst>
          <pc:docMk/>
          <pc:sldMk cId="1288548936" sldId="257"/>
        </pc:sldMkLst>
        <pc:spChg chg="add del mod">
          <ac:chgData name="Cem Gülsan" userId="82ae7471b9d3e5b4" providerId="LiveId" clId="{33EED839-57C7-419C-950B-75177448A42D}" dt="2021-07-06T00:17:38.500" v="47"/>
          <ac:spMkLst>
            <pc:docMk/>
            <pc:sldMk cId="1288548936" sldId="257"/>
            <ac:spMk id="121" creationId="{072076D9-D3C3-4E2A-9EC5-62A9E830566C}"/>
          </ac:spMkLst>
        </pc:spChg>
        <pc:spChg chg="mod">
          <ac:chgData name="Cem Gülsan" userId="82ae7471b9d3e5b4" providerId="LiveId" clId="{33EED839-57C7-419C-950B-75177448A42D}" dt="2021-07-06T00:18:48.312" v="69" actId="1076"/>
          <ac:spMkLst>
            <pc:docMk/>
            <pc:sldMk cId="1288548936" sldId="257"/>
            <ac:spMk id="206" creationId="{998BD15C-CAAB-4147-BE4F-42898733D21C}"/>
          </ac:spMkLst>
        </pc:spChg>
        <pc:spChg chg="mod">
          <ac:chgData name="Cem Gülsan" userId="82ae7471b9d3e5b4" providerId="LiveId" clId="{33EED839-57C7-419C-950B-75177448A42D}" dt="2021-07-06T00:18:46.292" v="68" actId="1076"/>
          <ac:spMkLst>
            <pc:docMk/>
            <pc:sldMk cId="1288548936" sldId="257"/>
            <ac:spMk id="207" creationId="{06A0B8EF-F4C7-4DC4-8E92-E4C13DC6A62F}"/>
          </ac:spMkLst>
        </pc:spChg>
        <pc:spChg chg="add mod">
          <ac:chgData name="Cem Gülsan" userId="82ae7471b9d3e5b4" providerId="LiveId" clId="{33EED839-57C7-419C-950B-75177448A42D}" dt="2021-07-06T00:18:51.268" v="71"/>
          <ac:spMkLst>
            <pc:docMk/>
            <pc:sldMk cId="1288548936" sldId="257"/>
            <ac:spMk id="241" creationId="{06FE430F-7CD3-4B41-AAE9-E3CF297B5C80}"/>
          </ac:spMkLst>
        </pc:spChg>
        <pc:grpChg chg="add mod">
          <ac:chgData name="Cem Gülsan" userId="82ae7471b9d3e5b4" providerId="LiveId" clId="{33EED839-57C7-419C-950B-75177448A42D}" dt="2021-07-06T00:18:38.799" v="64" actId="14100"/>
          <ac:grpSpMkLst>
            <pc:docMk/>
            <pc:sldMk cId="1288548936" sldId="257"/>
            <ac:grpSpMk id="2" creationId="{B2B71BCC-C91D-4EB6-B206-F86EC7D98B20}"/>
          </ac:grpSpMkLst>
        </pc:grpChg>
        <pc:grpChg chg="add mod">
          <ac:chgData name="Cem Gülsan" userId="82ae7471b9d3e5b4" providerId="LiveId" clId="{33EED839-57C7-419C-950B-75177448A42D}" dt="2021-07-06T00:18:38.799" v="64" actId="14100"/>
          <ac:grpSpMkLst>
            <pc:docMk/>
            <pc:sldMk cId="1288548936" sldId="257"/>
            <ac:grpSpMk id="3" creationId="{1EE24F72-6D40-4D17-B7B3-ED98EED9870B}"/>
          </ac:grpSpMkLst>
        </pc:grpChg>
        <pc:grpChg chg="mod">
          <ac:chgData name="Cem Gülsan" userId="82ae7471b9d3e5b4" providerId="LiveId" clId="{33EED839-57C7-419C-950B-75177448A42D}" dt="2021-07-06T00:18:01.064" v="53" actId="164"/>
          <ac:grpSpMkLst>
            <pc:docMk/>
            <pc:sldMk cId="1288548936" sldId="257"/>
            <ac:grpSpMk id="4" creationId="{FA4EA4E3-7D2D-4EF2-BBDA-9E3E1FFBBDC6}"/>
          </ac:grpSpMkLst>
        </pc:grpChg>
        <pc:grpChg chg="mod">
          <ac:chgData name="Cem Gülsan" userId="82ae7471b9d3e5b4" providerId="LiveId" clId="{33EED839-57C7-419C-950B-75177448A42D}" dt="2021-07-06T00:18:01.064" v="53" actId="164"/>
          <ac:grpSpMkLst>
            <pc:docMk/>
            <pc:sldMk cId="1288548936" sldId="257"/>
            <ac:grpSpMk id="12" creationId="{2906C932-F43E-4B5C-BAA0-AA687886192B}"/>
          </ac:grpSpMkLst>
        </pc:grpChg>
        <pc:grpChg chg="mod">
          <ac:chgData name="Cem Gülsan" userId="82ae7471b9d3e5b4" providerId="LiveId" clId="{33EED839-57C7-419C-950B-75177448A42D}" dt="2021-07-06T00:18:01.064" v="53" actId="164"/>
          <ac:grpSpMkLst>
            <pc:docMk/>
            <pc:sldMk cId="1288548936" sldId="257"/>
            <ac:grpSpMk id="20" creationId="{9F64456A-315B-495E-BAE2-ACD28C0C7666}"/>
          </ac:grpSpMkLst>
        </pc:grpChg>
        <pc:grpChg chg="add del mod">
          <ac:chgData name="Cem Gülsan" userId="82ae7471b9d3e5b4" providerId="LiveId" clId="{33EED839-57C7-419C-950B-75177448A42D}" dt="2021-07-06T00:17:38.500" v="47"/>
          <ac:grpSpMkLst>
            <pc:docMk/>
            <pc:sldMk cId="1288548936" sldId="257"/>
            <ac:grpSpMk id="88" creationId="{795DD241-7BA7-417F-8824-78865AD36B38}"/>
          </ac:grpSpMkLst>
        </pc:grpChg>
        <pc:grpChg chg="add del mod">
          <ac:chgData name="Cem Gülsan" userId="82ae7471b9d3e5b4" providerId="LiveId" clId="{33EED839-57C7-419C-950B-75177448A42D}" dt="2021-07-06T00:17:38.500" v="47"/>
          <ac:grpSpMkLst>
            <pc:docMk/>
            <pc:sldMk cId="1288548936" sldId="257"/>
            <ac:grpSpMk id="96" creationId="{A8C5CBC0-6B44-42C2-87A8-135F3B0FFC1A}"/>
          </ac:grpSpMkLst>
        </pc:grpChg>
        <pc:grpChg chg="add del mod">
          <ac:chgData name="Cem Gülsan" userId="82ae7471b9d3e5b4" providerId="LiveId" clId="{33EED839-57C7-419C-950B-75177448A42D}" dt="2021-07-06T00:17:38.500" v="47"/>
          <ac:grpSpMkLst>
            <pc:docMk/>
            <pc:sldMk cId="1288548936" sldId="257"/>
            <ac:grpSpMk id="104" creationId="{F47CFFB8-8C4C-4E64-A08A-5C8D366B563D}"/>
          </ac:grpSpMkLst>
        </pc:grpChg>
        <pc:grpChg chg="mod">
          <ac:chgData name="Cem Gülsan" userId="82ae7471b9d3e5b4" providerId="LiveId" clId="{33EED839-57C7-419C-950B-75177448A42D}" dt="2021-07-06T00:17:33.200" v="44"/>
          <ac:grpSpMkLst>
            <pc:docMk/>
            <pc:sldMk cId="1288548936" sldId="257"/>
            <ac:grpSpMk id="107" creationId="{0E15F7FD-FF3D-4E7B-B1F2-74984D71D88B}"/>
          </ac:grpSpMkLst>
        </pc:grpChg>
        <pc:grpChg chg="add del mod">
          <ac:chgData name="Cem Gülsan" userId="82ae7471b9d3e5b4" providerId="LiveId" clId="{33EED839-57C7-419C-950B-75177448A42D}" dt="2021-07-06T00:17:38.500" v="47"/>
          <ac:grpSpMkLst>
            <pc:docMk/>
            <pc:sldMk cId="1288548936" sldId="257"/>
            <ac:grpSpMk id="113" creationId="{FBDE09BC-BD06-4883-9962-0965DE7221BD}"/>
          </ac:grpSpMkLst>
        </pc:grpChg>
        <pc:grpChg chg="add del mod">
          <ac:chgData name="Cem Gülsan" userId="82ae7471b9d3e5b4" providerId="LiveId" clId="{33EED839-57C7-419C-950B-75177448A42D}" dt="2021-07-06T00:17:38.500" v="47"/>
          <ac:grpSpMkLst>
            <pc:docMk/>
            <pc:sldMk cId="1288548936" sldId="257"/>
            <ac:grpSpMk id="122" creationId="{D8C3145C-6F60-4EE4-A682-03D8B17A9BD6}"/>
          </ac:grpSpMkLst>
        </pc:grpChg>
        <pc:grpChg chg="add mod">
          <ac:chgData name="Cem Gülsan" userId="82ae7471b9d3e5b4" providerId="LiveId" clId="{33EED839-57C7-419C-950B-75177448A42D}" dt="2021-07-06T00:18:41.496" v="65" actId="1076"/>
          <ac:grpSpMkLst>
            <pc:docMk/>
            <pc:sldMk cId="1288548936" sldId="257"/>
            <ac:grpSpMk id="135" creationId="{73596916-7018-47D4-89F5-A8B45F6A299B}"/>
          </ac:grpSpMkLst>
        </pc:grpChg>
        <pc:grpChg chg="mod">
          <ac:chgData name="Cem Gülsan" userId="82ae7471b9d3e5b4" providerId="LiveId" clId="{33EED839-57C7-419C-950B-75177448A42D}" dt="2021-07-06T00:18:10.415" v="56"/>
          <ac:grpSpMkLst>
            <pc:docMk/>
            <pc:sldMk cId="1288548936" sldId="257"/>
            <ac:grpSpMk id="136" creationId="{A9B021E6-36F5-4F59-BB05-43F4CD90BA75}"/>
          </ac:grpSpMkLst>
        </pc:grpChg>
        <pc:grpChg chg="mod">
          <ac:chgData name="Cem Gülsan" userId="82ae7471b9d3e5b4" providerId="LiveId" clId="{33EED839-57C7-419C-950B-75177448A42D}" dt="2021-07-06T00:18:10.415" v="56"/>
          <ac:grpSpMkLst>
            <pc:docMk/>
            <pc:sldMk cId="1288548936" sldId="257"/>
            <ac:grpSpMk id="137" creationId="{CFE1A030-9CBC-49AB-8888-90A05D8C57BD}"/>
          </ac:grpSpMkLst>
        </pc:grpChg>
        <pc:grpChg chg="mod">
          <ac:chgData name="Cem Gülsan" userId="82ae7471b9d3e5b4" providerId="LiveId" clId="{33EED839-57C7-419C-950B-75177448A42D}" dt="2021-07-06T00:18:10.415" v="56"/>
          <ac:grpSpMkLst>
            <pc:docMk/>
            <pc:sldMk cId="1288548936" sldId="257"/>
            <ac:grpSpMk id="138" creationId="{7771F942-A93E-4AC8-AA74-DB174585BAC8}"/>
          </ac:grpSpMkLst>
        </pc:grpChg>
        <pc:grpChg chg="mod">
          <ac:chgData name="Cem Gülsan" userId="82ae7471b9d3e5b4" providerId="LiveId" clId="{33EED839-57C7-419C-950B-75177448A42D}" dt="2021-07-06T00:18:10.415" v="56"/>
          <ac:grpSpMkLst>
            <pc:docMk/>
            <pc:sldMk cId="1288548936" sldId="257"/>
            <ac:grpSpMk id="139" creationId="{2E6F914E-A96A-47C3-B292-EE125894FE79}"/>
          </ac:grpSpMkLst>
        </pc:grpChg>
        <pc:grpChg chg="mod">
          <ac:chgData name="Cem Gülsan" userId="82ae7471b9d3e5b4" providerId="LiveId" clId="{33EED839-57C7-419C-950B-75177448A42D}" dt="2021-07-06T00:18:10.415" v="56"/>
          <ac:grpSpMkLst>
            <pc:docMk/>
            <pc:sldMk cId="1288548936" sldId="257"/>
            <ac:grpSpMk id="140" creationId="{7E5BA075-3E11-42E4-8A9A-AD0151966EA4}"/>
          </ac:grpSpMkLst>
        </pc:grpChg>
        <pc:grpChg chg="mod">
          <ac:chgData name="Cem Gülsan" userId="82ae7471b9d3e5b4" providerId="LiveId" clId="{33EED839-57C7-419C-950B-75177448A42D}" dt="2021-07-06T00:18:01.064" v="53" actId="164"/>
          <ac:grpSpMkLst>
            <pc:docMk/>
            <pc:sldMk cId="1288548936" sldId="257"/>
            <ac:grpSpMk id="149" creationId="{95BA6CF4-AFB1-4C23-8F72-01232BE64112}"/>
          </ac:grpSpMkLst>
        </pc:grpChg>
        <pc:grpChg chg="mod">
          <ac:chgData name="Cem Gülsan" userId="82ae7471b9d3e5b4" providerId="LiveId" clId="{33EED839-57C7-419C-950B-75177448A42D}" dt="2021-07-06T00:18:06.419" v="54" actId="164"/>
          <ac:grpSpMkLst>
            <pc:docMk/>
            <pc:sldMk cId="1288548936" sldId="257"/>
            <ac:grpSpMk id="169" creationId="{03F45984-E4D7-430C-86BC-213BC2C9AE9B}"/>
          </ac:grpSpMkLst>
        </pc:grpChg>
        <pc:grpChg chg="mod">
          <ac:chgData name="Cem Gülsan" userId="82ae7471b9d3e5b4" providerId="LiveId" clId="{33EED839-57C7-419C-950B-75177448A42D}" dt="2021-07-06T00:18:06.419" v="54" actId="164"/>
          <ac:grpSpMkLst>
            <pc:docMk/>
            <pc:sldMk cId="1288548936" sldId="257"/>
            <ac:grpSpMk id="177" creationId="{9F21FB35-CF22-4556-BB83-F34D4172812D}"/>
          </ac:grpSpMkLst>
        </pc:grpChg>
        <pc:grpChg chg="mod">
          <ac:chgData name="Cem Gülsan" userId="82ae7471b9d3e5b4" providerId="LiveId" clId="{33EED839-57C7-419C-950B-75177448A42D}" dt="2021-07-06T00:18:06.419" v="54" actId="164"/>
          <ac:grpSpMkLst>
            <pc:docMk/>
            <pc:sldMk cId="1288548936" sldId="257"/>
            <ac:grpSpMk id="185" creationId="{2F307D82-CDAD-4169-A1A6-917A94EC21BE}"/>
          </ac:grpSpMkLst>
        </pc:grpChg>
        <pc:grpChg chg="mod">
          <ac:chgData name="Cem Gülsan" userId="82ae7471b9d3e5b4" providerId="LiveId" clId="{33EED839-57C7-419C-950B-75177448A42D}" dt="2021-07-06T00:18:06.419" v="54" actId="164"/>
          <ac:grpSpMkLst>
            <pc:docMk/>
            <pc:sldMk cId="1288548936" sldId="257"/>
            <ac:grpSpMk id="194" creationId="{F09BE1CC-C3DF-40C6-B89A-36BE62AAF665}"/>
          </ac:grpSpMkLst>
        </pc:grpChg>
        <pc:grpChg chg="mod">
          <ac:chgData name="Cem Gülsan" userId="82ae7471b9d3e5b4" providerId="LiveId" clId="{33EED839-57C7-419C-950B-75177448A42D}" dt="2021-07-06T00:18:10.415" v="56"/>
          <ac:grpSpMkLst>
            <pc:docMk/>
            <pc:sldMk cId="1288548936" sldId="257"/>
            <ac:grpSpMk id="205" creationId="{D018DE72-BE08-4DD6-88E6-B3359429AE14}"/>
          </ac:grpSpMkLst>
        </pc:grpChg>
        <pc:grpChg chg="mod">
          <ac:chgData name="Cem Gülsan" userId="82ae7471b9d3e5b4" providerId="LiveId" clId="{33EED839-57C7-419C-950B-75177448A42D}" dt="2021-07-06T00:18:06.419" v="54" actId="164"/>
          <ac:grpSpMkLst>
            <pc:docMk/>
            <pc:sldMk cId="1288548936" sldId="257"/>
            <ac:grpSpMk id="228" creationId="{B91C35D3-71A0-461A-A422-AF0766411D4A}"/>
          </ac:grpSpMkLst>
        </pc:grpChg>
        <pc:grpChg chg="add del mod">
          <ac:chgData name="Cem Gülsan" userId="82ae7471b9d3e5b4" providerId="LiveId" clId="{33EED839-57C7-419C-950B-75177448A42D}" dt="2021-07-07T21:37:31.681" v="2049" actId="478"/>
          <ac:grpSpMkLst>
            <pc:docMk/>
            <pc:sldMk cId="1288548936" sldId="257"/>
            <ac:grpSpMk id="242" creationId="{5D271DFF-3F27-4133-BCB5-7F3D12552E94}"/>
          </ac:grpSpMkLst>
        </pc:grpChg>
        <pc:grpChg chg="mod">
          <ac:chgData name="Cem Gülsan" userId="82ae7471b9d3e5b4" providerId="LiveId" clId="{33EED839-57C7-419C-950B-75177448A42D}" dt="2021-07-07T21:37:05.724" v="2044"/>
          <ac:grpSpMkLst>
            <pc:docMk/>
            <pc:sldMk cId="1288548936" sldId="257"/>
            <ac:grpSpMk id="243" creationId="{B7DC5D66-9B2B-491B-B77D-703D7D96B3CE}"/>
          </ac:grpSpMkLst>
        </pc:grpChg>
        <pc:grpChg chg="add del mod">
          <ac:chgData name="Cem Gülsan" userId="82ae7471b9d3e5b4" providerId="LiveId" clId="{33EED839-57C7-419C-950B-75177448A42D}" dt="2021-07-07T21:37:31.681" v="2049" actId="478"/>
          <ac:grpSpMkLst>
            <pc:docMk/>
            <pc:sldMk cId="1288548936" sldId="257"/>
            <ac:grpSpMk id="252" creationId="{94348CE7-C2AC-4D2C-9293-6E9389B9C650}"/>
          </ac:grpSpMkLst>
        </pc:grpChg>
        <pc:grpChg chg="mod">
          <ac:chgData name="Cem Gülsan" userId="82ae7471b9d3e5b4" providerId="LiveId" clId="{33EED839-57C7-419C-950B-75177448A42D}" dt="2021-07-07T21:37:05.724" v="2044"/>
          <ac:grpSpMkLst>
            <pc:docMk/>
            <pc:sldMk cId="1288548936" sldId="257"/>
            <ac:grpSpMk id="253" creationId="{5F0886CE-BAED-4511-AEC5-E63F8080CEC2}"/>
          </ac:grpSpMkLst>
        </pc:grpChg>
        <pc:grpChg chg="mod">
          <ac:chgData name="Cem Gülsan" userId="82ae7471b9d3e5b4" providerId="LiveId" clId="{33EED839-57C7-419C-950B-75177448A42D}" dt="2021-07-07T21:37:05.724" v="2044"/>
          <ac:grpSpMkLst>
            <pc:docMk/>
            <pc:sldMk cId="1288548936" sldId="257"/>
            <ac:grpSpMk id="254" creationId="{6C2B05AA-DE4B-40BF-84E0-698D1D41C2DD}"/>
          </ac:grpSpMkLst>
        </pc:grpChg>
        <pc:grpChg chg="mod">
          <ac:chgData name="Cem Gülsan" userId="82ae7471b9d3e5b4" providerId="LiveId" clId="{33EED839-57C7-419C-950B-75177448A42D}" dt="2021-07-07T21:37:05.724" v="2044"/>
          <ac:grpSpMkLst>
            <pc:docMk/>
            <pc:sldMk cId="1288548936" sldId="257"/>
            <ac:grpSpMk id="260" creationId="{E1A3B854-906A-486D-B947-5CB9F4CF492F}"/>
          </ac:grpSpMkLst>
        </pc:grpChg>
        <pc:grpChg chg="add del mod">
          <ac:chgData name="Cem Gülsan" userId="82ae7471b9d3e5b4" providerId="LiveId" clId="{33EED839-57C7-419C-950B-75177448A42D}" dt="2021-07-07T21:37:31.681" v="2049" actId="478"/>
          <ac:grpSpMkLst>
            <pc:docMk/>
            <pc:sldMk cId="1288548936" sldId="257"/>
            <ac:grpSpMk id="273" creationId="{5A624FEB-6AD2-426C-BCF3-7F09FAFB1438}"/>
          </ac:grpSpMkLst>
        </pc:grpChg>
        <pc:grpChg chg="mod">
          <ac:chgData name="Cem Gülsan" userId="82ae7471b9d3e5b4" providerId="LiveId" clId="{33EED839-57C7-419C-950B-75177448A42D}" dt="2021-07-07T21:37:05.724" v="2044"/>
          <ac:grpSpMkLst>
            <pc:docMk/>
            <pc:sldMk cId="1288548936" sldId="257"/>
            <ac:grpSpMk id="274" creationId="{38857743-BEAA-4F78-95B8-622ABE54F76C}"/>
          </ac:grpSpMkLst>
        </pc:grpChg>
        <pc:grpChg chg="mod">
          <ac:chgData name="Cem Gülsan" userId="82ae7471b9d3e5b4" providerId="LiveId" clId="{33EED839-57C7-419C-950B-75177448A42D}" dt="2021-07-07T21:37:05.724" v="2044"/>
          <ac:grpSpMkLst>
            <pc:docMk/>
            <pc:sldMk cId="1288548936" sldId="257"/>
            <ac:grpSpMk id="275" creationId="{6CB06430-C341-4323-A6F3-88FBBE102C73}"/>
          </ac:grpSpMkLst>
        </pc:grpChg>
        <pc:grpChg chg="mod">
          <ac:chgData name="Cem Gülsan" userId="82ae7471b9d3e5b4" providerId="LiveId" clId="{33EED839-57C7-419C-950B-75177448A42D}" dt="2021-07-07T21:37:05.724" v="2044"/>
          <ac:grpSpMkLst>
            <pc:docMk/>
            <pc:sldMk cId="1288548936" sldId="257"/>
            <ac:grpSpMk id="276" creationId="{BB9B93EB-F8BE-454C-9F13-60F3E6E0B239}"/>
          </ac:grpSpMkLst>
        </pc:grpChg>
        <pc:grpChg chg="mod">
          <ac:chgData name="Cem Gülsan" userId="82ae7471b9d3e5b4" providerId="LiveId" clId="{33EED839-57C7-419C-950B-75177448A42D}" dt="2021-07-07T21:37:05.724" v="2044"/>
          <ac:grpSpMkLst>
            <pc:docMk/>
            <pc:sldMk cId="1288548936" sldId="257"/>
            <ac:grpSpMk id="278" creationId="{49045551-A71B-4C39-A885-2059F6554C05}"/>
          </ac:grpSpMkLst>
        </pc:grpChg>
        <pc:grpChg chg="mod">
          <ac:chgData name="Cem Gülsan" userId="82ae7471b9d3e5b4" providerId="LiveId" clId="{33EED839-57C7-419C-950B-75177448A42D}" dt="2021-07-07T21:37:05.724" v="2044"/>
          <ac:grpSpMkLst>
            <pc:docMk/>
            <pc:sldMk cId="1288548936" sldId="257"/>
            <ac:grpSpMk id="286" creationId="{59F9A0A7-F0F8-4182-B40F-46BF67228979}"/>
          </ac:grpSpMkLst>
        </pc:grpChg>
        <pc:grpChg chg="add del mod">
          <ac:chgData name="Cem Gülsan" userId="82ae7471b9d3e5b4" providerId="LiveId" clId="{33EED839-57C7-419C-950B-75177448A42D}" dt="2021-07-07T21:37:31.681" v="2049" actId="478"/>
          <ac:grpSpMkLst>
            <pc:docMk/>
            <pc:sldMk cId="1288548936" sldId="257"/>
            <ac:grpSpMk id="306" creationId="{C2F640BE-8020-4B64-9423-68269A655B3B}"/>
          </ac:grpSpMkLst>
        </pc:grpChg>
        <pc:grpChg chg="mod">
          <ac:chgData name="Cem Gülsan" userId="82ae7471b9d3e5b4" providerId="LiveId" clId="{33EED839-57C7-419C-950B-75177448A42D}" dt="2021-07-07T21:37:05.724" v="2044"/>
          <ac:grpSpMkLst>
            <pc:docMk/>
            <pc:sldMk cId="1288548936" sldId="257"/>
            <ac:grpSpMk id="307" creationId="{0541BDE2-B783-4377-9C0B-1B04ABC8F04E}"/>
          </ac:grpSpMkLst>
        </pc:grpChg>
        <pc:grpChg chg="mod">
          <ac:chgData name="Cem Gülsan" userId="82ae7471b9d3e5b4" providerId="LiveId" clId="{33EED839-57C7-419C-950B-75177448A42D}" dt="2021-07-07T21:37:05.724" v="2044"/>
          <ac:grpSpMkLst>
            <pc:docMk/>
            <pc:sldMk cId="1288548936" sldId="257"/>
            <ac:grpSpMk id="308" creationId="{9F2A2BF5-4C84-437A-B8D5-9299CD49A3A7}"/>
          </ac:grpSpMkLst>
        </pc:grpChg>
        <pc:grpChg chg="mod">
          <ac:chgData name="Cem Gülsan" userId="82ae7471b9d3e5b4" providerId="LiveId" clId="{33EED839-57C7-419C-950B-75177448A42D}" dt="2021-07-07T21:37:05.724" v="2044"/>
          <ac:grpSpMkLst>
            <pc:docMk/>
            <pc:sldMk cId="1288548936" sldId="257"/>
            <ac:grpSpMk id="309" creationId="{BCC3ECD3-8091-45B4-B7CB-DD3F00911EFE}"/>
          </ac:grpSpMkLst>
        </pc:grpChg>
        <pc:grpChg chg="mod">
          <ac:chgData name="Cem Gülsan" userId="82ae7471b9d3e5b4" providerId="LiveId" clId="{33EED839-57C7-419C-950B-75177448A42D}" dt="2021-07-07T21:37:05.724" v="2044"/>
          <ac:grpSpMkLst>
            <pc:docMk/>
            <pc:sldMk cId="1288548936" sldId="257"/>
            <ac:grpSpMk id="312" creationId="{50A78C03-D045-4959-BB9E-166A3A186D8F}"/>
          </ac:grpSpMkLst>
        </pc:grpChg>
        <pc:grpChg chg="mod">
          <ac:chgData name="Cem Gülsan" userId="82ae7471b9d3e5b4" providerId="LiveId" clId="{33EED839-57C7-419C-950B-75177448A42D}" dt="2021-07-07T21:37:05.724" v="2044"/>
          <ac:grpSpMkLst>
            <pc:docMk/>
            <pc:sldMk cId="1288548936" sldId="257"/>
            <ac:grpSpMk id="322" creationId="{B62B2D71-189F-4F12-9882-3223F744256E}"/>
          </ac:grpSpMkLst>
        </pc:grpChg>
        <pc:inkChg chg="mod">
          <ac:chgData name="Cem Gülsan" userId="82ae7471b9d3e5b4" providerId="LiveId" clId="{33EED839-57C7-419C-950B-75177448A42D}" dt="2021-07-06T00:17:33.200" v="44"/>
          <ac:inkMkLst>
            <pc:docMk/>
            <pc:sldMk cId="1288548936" sldId="257"/>
            <ac:inkMk id="89" creationId="{7122FB00-89F5-4B27-AEFD-B92AB68FBE47}"/>
          </ac:inkMkLst>
        </pc:inkChg>
        <pc:inkChg chg="mod">
          <ac:chgData name="Cem Gülsan" userId="82ae7471b9d3e5b4" providerId="LiveId" clId="{33EED839-57C7-419C-950B-75177448A42D}" dt="2021-07-06T00:17:33.200" v="44"/>
          <ac:inkMkLst>
            <pc:docMk/>
            <pc:sldMk cId="1288548936" sldId="257"/>
            <ac:inkMk id="90" creationId="{1CB59277-17EB-4210-A00B-35A5C6084B09}"/>
          </ac:inkMkLst>
        </pc:inkChg>
        <pc:inkChg chg="mod">
          <ac:chgData name="Cem Gülsan" userId="82ae7471b9d3e5b4" providerId="LiveId" clId="{33EED839-57C7-419C-950B-75177448A42D}" dt="2021-07-06T00:17:33.200" v="44"/>
          <ac:inkMkLst>
            <pc:docMk/>
            <pc:sldMk cId="1288548936" sldId="257"/>
            <ac:inkMk id="91" creationId="{004DDFF5-BE3A-4661-9400-2E11B7D91C01}"/>
          </ac:inkMkLst>
        </pc:inkChg>
        <pc:inkChg chg="mod">
          <ac:chgData name="Cem Gülsan" userId="82ae7471b9d3e5b4" providerId="LiveId" clId="{33EED839-57C7-419C-950B-75177448A42D}" dt="2021-07-06T00:17:33.200" v="44"/>
          <ac:inkMkLst>
            <pc:docMk/>
            <pc:sldMk cId="1288548936" sldId="257"/>
            <ac:inkMk id="92" creationId="{2CC1BBBD-8880-4AAA-AA40-57AF395733BC}"/>
          </ac:inkMkLst>
        </pc:inkChg>
        <pc:inkChg chg="mod">
          <ac:chgData name="Cem Gülsan" userId="82ae7471b9d3e5b4" providerId="LiveId" clId="{33EED839-57C7-419C-950B-75177448A42D}" dt="2021-07-06T00:17:33.200" v="44"/>
          <ac:inkMkLst>
            <pc:docMk/>
            <pc:sldMk cId="1288548936" sldId="257"/>
            <ac:inkMk id="93" creationId="{D0BAF82A-8C9F-4FF1-A9AC-1961FB956F4F}"/>
          </ac:inkMkLst>
        </pc:inkChg>
        <pc:inkChg chg="mod">
          <ac:chgData name="Cem Gülsan" userId="82ae7471b9d3e5b4" providerId="LiveId" clId="{33EED839-57C7-419C-950B-75177448A42D}" dt="2021-07-06T00:17:33.200" v="44"/>
          <ac:inkMkLst>
            <pc:docMk/>
            <pc:sldMk cId="1288548936" sldId="257"/>
            <ac:inkMk id="94" creationId="{6C29822A-4428-49AE-A45C-6EF223E739CF}"/>
          </ac:inkMkLst>
        </pc:inkChg>
        <pc:inkChg chg="mod">
          <ac:chgData name="Cem Gülsan" userId="82ae7471b9d3e5b4" providerId="LiveId" clId="{33EED839-57C7-419C-950B-75177448A42D}" dt="2021-07-06T00:17:33.200" v="44"/>
          <ac:inkMkLst>
            <pc:docMk/>
            <pc:sldMk cId="1288548936" sldId="257"/>
            <ac:inkMk id="95" creationId="{9999BF46-29A7-4558-AE42-1813D5D8CA2E}"/>
          </ac:inkMkLst>
        </pc:inkChg>
        <pc:inkChg chg="mod">
          <ac:chgData name="Cem Gülsan" userId="82ae7471b9d3e5b4" providerId="LiveId" clId="{33EED839-57C7-419C-950B-75177448A42D}" dt="2021-07-06T00:17:33.200" v="44"/>
          <ac:inkMkLst>
            <pc:docMk/>
            <pc:sldMk cId="1288548936" sldId="257"/>
            <ac:inkMk id="97" creationId="{841E3888-F0F5-46E2-850B-CB2F63B1AC84}"/>
          </ac:inkMkLst>
        </pc:inkChg>
        <pc:inkChg chg="mod">
          <ac:chgData name="Cem Gülsan" userId="82ae7471b9d3e5b4" providerId="LiveId" clId="{33EED839-57C7-419C-950B-75177448A42D}" dt="2021-07-06T00:17:33.200" v="44"/>
          <ac:inkMkLst>
            <pc:docMk/>
            <pc:sldMk cId="1288548936" sldId="257"/>
            <ac:inkMk id="98" creationId="{F46E9C8A-8199-4CFB-A498-22E1F367836C}"/>
          </ac:inkMkLst>
        </pc:inkChg>
        <pc:inkChg chg="mod">
          <ac:chgData name="Cem Gülsan" userId="82ae7471b9d3e5b4" providerId="LiveId" clId="{33EED839-57C7-419C-950B-75177448A42D}" dt="2021-07-06T00:17:33.200" v="44"/>
          <ac:inkMkLst>
            <pc:docMk/>
            <pc:sldMk cId="1288548936" sldId="257"/>
            <ac:inkMk id="99" creationId="{1A2AB212-E6C6-4EC9-8006-D27902AAF062}"/>
          </ac:inkMkLst>
        </pc:inkChg>
        <pc:inkChg chg="mod">
          <ac:chgData name="Cem Gülsan" userId="82ae7471b9d3e5b4" providerId="LiveId" clId="{33EED839-57C7-419C-950B-75177448A42D}" dt="2021-07-06T00:17:33.200" v="44"/>
          <ac:inkMkLst>
            <pc:docMk/>
            <pc:sldMk cId="1288548936" sldId="257"/>
            <ac:inkMk id="100" creationId="{CCD0DF37-5174-40EB-B365-33865666D9A7}"/>
          </ac:inkMkLst>
        </pc:inkChg>
        <pc:inkChg chg="mod">
          <ac:chgData name="Cem Gülsan" userId="82ae7471b9d3e5b4" providerId="LiveId" clId="{33EED839-57C7-419C-950B-75177448A42D}" dt="2021-07-06T00:17:33.200" v="44"/>
          <ac:inkMkLst>
            <pc:docMk/>
            <pc:sldMk cId="1288548936" sldId="257"/>
            <ac:inkMk id="101" creationId="{C14624BB-FE1D-4C13-B151-40D56FC4F480}"/>
          </ac:inkMkLst>
        </pc:inkChg>
        <pc:inkChg chg="mod">
          <ac:chgData name="Cem Gülsan" userId="82ae7471b9d3e5b4" providerId="LiveId" clId="{33EED839-57C7-419C-950B-75177448A42D}" dt="2021-07-06T00:17:33.200" v="44"/>
          <ac:inkMkLst>
            <pc:docMk/>
            <pc:sldMk cId="1288548936" sldId="257"/>
            <ac:inkMk id="102" creationId="{4BBC3C98-195D-4379-87CE-D82940128EDD}"/>
          </ac:inkMkLst>
        </pc:inkChg>
        <pc:inkChg chg="mod">
          <ac:chgData name="Cem Gülsan" userId="82ae7471b9d3e5b4" providerId="LiveId" clId="{33EED839-57C7-419C-950B-75177448A42D}" dt="2021-07-06T00:17:33.200" v="44"/>
          <ac:inkMkLst>
            <pc:docMk/>
            <pc:sldMk cId="1288548936" sldId="257"/>
            <ac:inkMk id="103" creationId="{D006BAC3-F372-4F11-893B-0E224352B0BA}"/>
          </ac:inkMkLst>
        </pc:inkChg>
        <pc:inkChg chg="mod">
          <ac:chgData name="Cem Gülsan" userId="82ae7471b9d3e5b4" providerId="LiveId" clId="{33EED839-57C7-419C-950B-75177448A42D}" dt="2021-07-06T00:17:33.200" v="44"/>
          <ac:inkMkLst>
            <pc:docMk/>
            <pc:sldMk cId="1288548936" sldId="257"/>
            <ac:inkMk id="105" creationId="{0477436F-E4A4-4A67-AF1A-080FFA88DE7E}"/>
          </ac:inkMkLst>
        </pc:inkChg>
        <pc:inkChg chg="mod">
          <ac:chgData name="Cem Gülsan" userId="82ae7471b9d3e5b4" providerId="LiveId" clId="{33EED839-57C7-419C-950B-75177448A42D}" dt="2021-07-06T00:17:33.200" v="44"/>
          <ac:inkMkLst>
            <pc:docMk/>
            <pc:sldMk cId="1288548936" sldId="257"/>
            <ac:inkMk id="106" creationId="{3F29699D-655C-4B9C-B9AE-01E54FD28E7F}"/>
          </ac:inkMkLst>
        </pc:inkChg>
        <pc:inkChg chg="mod">
          <ac:chgData name="Cem Gülsan" userId="82ae7471b9d3e5b4" providerId="LiveId" clId="{33EED839-57C7-419C-950B-75177448A42D}" dt="2021-07-06T00:17:33.200" v="44"/>
          <ac:inkMkLst>
            <pc:docMk/>
            <pc:sldMk cId="1288548936" sldId="257"/>
            <ac:inkMk id="108" creationId="{4FD8FF9E-6AB9-4F06-8123-35BD52A73F3E}"/>
          </ac:inkMkLst>
        </pc:inkChg>
        <pc:inkChg chg="mod">
          <ac:chgData name="Cem Gülsan" userId="82ae7471b9d3e5b4" providerId="LiveId" clId="{33EED839-57C7-419C-950B-75177448A42D}" dt="2021-07-06T00:17:33.200" v="44"/>
          <ac:inkMkLst>
            <pc:docMk/>
            <pc:sldMk cId="1288548936" sldId="257"/>
            <ac:inkMk id="109" creationId="{29D7C654-895C-4B3B-BC8A-1366BC170466}"/>
          </ac:inkMkLst>
        </pc:inkChg>
        <pc:inkChg chg="mod">
          <ac:chgData name="Cem Gülsan" userId="82ae7471b9d3e5b4" providerId="LiveId" clId="{33EED839-57C7-419C-950B-75177448A42D}" dt="2021-07-06T00:17:33.200" v="44"/>
          <ac:inkMkLst>
            <pc:docMk/>
            <pc:sldMk cId="1288548936" sldId="257"/>
            <ac:inkMk id="110" creationId="{1AD36A54-7ED4-45A2-9E93-A1DC78604891}"/>
          </ac:inkMkLst>
        </pc:inkChg>
        <pc:inkChg chg="mod">
          <ac:chgData name="Cem Gülsan" userId="82ae7471b9d3e5b4" providerId="LiveId" clId="{33EED839-57C7-419C-950B-75177448A42D}" dt="2021-07-06T00:17:33.200" v="44"/>
          <ac:inkMkLst>
            <pc:docMk/>
            <pc:sldMk cId="1288548936" sldId="257"/>
            <ac:inkMk id="111" creationId="{B627EEAE-4F4F-4589-B76D-0ED9FFFEADA4}"/>
          </ac:inkMkLst>
        </pc:inkChg>
        <pc:inkChg chg="mod">
          <ac:chgData name="Cem Gülsan" userId="82ae7471b9d3e5b4" providerId="LiveId" clId="{33EED839-57C7-419C-950B-75177448A42D}" dt="2021-07-06T00:17:33.200" v="44"/>
          <ac:inkMkLst>
            <pc:docMk/>
            <pc:sldMk cId="1288548936" sldId="257"/>
            <ac:inkMk id="112" creationId="{7187B10D-4061-461B-A9E4-F932D9C86BBD}"/>
          </ac:inkMkLst>
        </pc:inkChg>
        <pc:inkChg chg="mod">
          <ac:chgData name="Cem Gülsan" userId="82ae7471b9d3e5b4" providerId="LiveId" clId="{33EED839-57C7-419C-950B-75177448A42D}" dt="2021-07-06T00:17:33.200" v="44"/>
          <ac:inkMkLst>
            <pc:docMk/>
            <pc:sldMk cId="1288548936" sldId="257"/>
            <ac:inkMk id="114" creationId="{182E1334-8648-4DF4-B096-47987F05858D}"/>
          </ac:inkMkLst>
        </pc:inkChg>
        <pc:inkChg chg="mod">
          <ac:chgData name="Cem Gülsan" userId="82ae7471b9d3e5b4" providerId="LiveId" clId="{33EED839-57C7-419C-950B-75177448A42D}" dt="2021-07-06T00:17:33.200" v="44"/>
          <ac:inkMkLst>
            <pc:docMk/>
            <pc:sldMk cId="1288548936" sldId="257"/>
            <ac:inkMk id="115" creationId="{0CD43064-508B-4FB5-B763-3C1EA247C142}"/>
          </ac:inkMkLst>
        </pc:inkChg>
        <pc:inkChg chg="mod">
          <ac:chgData name="Cem Gülsan" userId="82ae7471b9d3e5b4" providerId="LiveId" clId="{33EED839-57C7-419C-950B-75177448A42D}" dt="2021-07-06T00:17:33.200" v="44"/>
          <ac:inkMkLst>
            <pc:docMk/>
            <pc:sldMk cId="1288548936" sldId="257"/>
            <ac:inkMk id="116" creationId="{5E95D7ED-CDC6-4B96-B3EA-CF216017F4BB}"/>
          </ac:inkMkLst>
        </pc:inkChg>
        <pc:inkChg chg="mod">
          <ac:chgData name="Cem Gülsan" userId="82ae7471b9d3e5b4" providerId="LiveId" clId="{33EED839-57C7-419C-950B-75177448A42D}" dt="2021-07-06T00:17:33.200" v="44"/>
          <ac:inkMkLst>
            <pc:docMk/>
            <pc:sldMk cId="1288548936" sldId="257"/>
            <ac:inkMk id="117" creationId="{21C0ABBB-1BC4-4BB4-B4DD-03E337F416EA}"/>
          </ac:inkMkLst>
        </pc:inkChg>
        <pc:inkChg chg="mod">
          <ac:chgData name="Cem Gülsan" userId="82ae7471b9d3e5b4" providerId="LiveId" clId="{33EED839-57C7-419C-950B-75177448A42D}" dt="2021-07-06T00:17:33.200" v="44"/>
          <ac:inkMkLst>
            <pc:docMk/>
            <pc:sldMk cId="1288548936" sldId="257"/>
            <ac:inkMk id="118" creationId="{5F7D79A1-7697-490F-8E2F-C1CD0FBE9DA9}"/>
          </ac:inkMkLst>
        </pc:inkChg>
        <pc:inkChg chg="mod">
          <ac:chgData name="Cem Gülsan" userId="82ae7471b9d3e5b4" providerId="LiveId" clId="{33EED839-57C7-419C-950B-75177448A42D}" dt="2021-07-06T00:17:33.200" v="44"/>
          <ac:inkMkLst>
            <pc:docMk/>
            <pc:sldMk cId="1288548936" sldId="257"/>
            <ac:inkMk id="119" creationId="{C837D45C-EAA0-4DD7-962B-2B6A49CF27B4}"/>
          </ac:inkMkLst>
        </pc:inkChg>
        <pc:inkChg chg="mod">
          <ac:chgData name="Cem Gülsan" userId="82ae7471b9d3e5b4" providerId="LiveId" clId="{33EED839-57C7-419C-950B-75177448A42D}" dt="2021-07-06T00:17:33.200" v="44"/>
          <ac:inkMkLst>
            <pc:docMk/>
            <pc:sldMk cId="1288548936" sldId="257"/>
            <ac:inkMk id="120" creationId="{F19BAC1D-620C-4DCA-846F-10FE01742644}"/>
          </ac:inkMkLst>
        </pc:inkChg>
        <pc:inkChg chg="mod">
          <ac:chgData name="Cem Gülsan" userId="82ae7471b9d3e5b4" providerId="LiveId" clId="{33EED839-57C7-419C-950B-75177448A42D}" dt="2021-07-06T00:17:33.200" v="44"/>
          <ac:inkMkLst>
            <pc:docMk/>
            <pc:sldMk cId="1288548936" sldId="257"/>
            <ac:inkMk id="123" creationId="{571700B0-3A4A-4DD0-910D-2EFC6E127762}"/>
          </ac:inkMkLst>
        </pc:inkChg>
        <pc:inkChg chg="mod">
          <ac:chgData name="Cem Gülsan" userId="82ae7471b9d3e5b4" providerId="LiveId" clId="{33EED839-57C7-419C-950B-75177448A42D}" dt="2021-07-06T00:17:33.200" v="44"/>
          <ac:inkMkLst>
            <pc:docMk/>
            <pc:sldMk cId="1288548936" sldId="257"/>
            <ac:inkMk id="124" creationId="{140C8380-9E61-4666-A158-0643EA88FDF3}"/>
          </ac:inkMkLst>
        </pc:inkChg>
        <pc:inkChg chg="mod">
          <ac:chgData name="Cem Gülsan" userId="82ae7471b9d3e5b4" providerId="LiveId" clId="{33EED839-57C7-419C-950B-75177448A42D}" dt="2021-07-06T00:17:33.200" v="44"/>
          <ac:inkMkLst>
            <pc:docMk/>
            <pc:sldMk cId="1288548936" sldId="257"/>
            <ac:inkMk id="125" creationId="{E24439E6-95F7-4F58-BC20-0C87329769A7}"/>
          </ac:inkMkLst>
        </pc:inkChg>
        <pc:inkChg chg="mod">
          <ac:chgData name="Cem Gülsan" userId="82ae7471b9d3e5b4" providerId="LiveId" clId="{33EED839-57C7-419C-950B-75177448A42D}" dt="2021-07-06T00:17:33.200" v="44"/>
          <ac:inkMkLst>
            <pc:docMk/>
            <pc:sldMk cId="1288548936" sldId="257"/>
            <ac:inkMk id="126" creationId="{DC2D5C7A-7532-4A8B-B19A-8AD6C74A798D}"/>
          </ac:inkMkLst>
        </pc:inkChg>
        <pc:inkChg chg="mod">
          <ac:chgData name="Cem Gülsan" userId="82ae7471b9d3e5b4" providerId="LiveId" clId="{33EED839-57C7-419C-950B-75177448A42D}" dt="2021-07-06T00:17:33.200" v="44"/>
          <ac:inkMkLst>
            <pc:docMk/>
            <pc:sldMk cId="1288548936" sldId="257"/>
            <ac:inkMk id="127" creationId="{48C9EC7B-AA5F-4C35-B73D-541DD3D68217}"/>
          </ac:inkMkLst>
        </pc:inkChg>
        <pc:inkChg chg="mod">
          <ac:chgData name="Cem Gülsan" userId="82ae7471b9d3e5b4" providerId="LiveId" clId="{33EED839-57C7-419C-950B-75177448A42D}" dt="2021-07-06T00:17:33.200" v="44"/>
          <ac:inkMkLst>
            <pc:docMk/>
            <pc:sldMk cId="1288548936" sldId="257"/>
            <ac:inkMk id="128" creationId="{1FC41003-003D-457A-8403-F191AC03EE4F}"/>
          </ac:inkMkLst>
        </pc:inkChg>
        <pc:inkChg chg="add del mod">
          <ac:chgData name="Cem Gülsan" userId="82ae7471b9d3e5b4" providerId="LiveId" clId="{33EED839-57C7-419C-950B-75177448A42D}" dt="2021-07-06T00:17:38.500" v="47"/>
          <ac:inkMkLst>
            <pc:docMk/>
            <pc:sldMk cId="1288548936" sldId="257"/>
            <ac:inkMk id="129" creationId="{BCEC10F5-74DE-4CA0-BFCA-AABCCF7CE04B}"/>
          </ac:inkMkLst>
        </pc:inkChg>
        <pc:inkChg chg="add del mod">
          <ac:chgData name="Cem Gülsan" userId="82ae7471b9d3e5b4" providerId="LiveId" clId="{33EED839-57C7-419C-950B-75177448A42D}" dt="2021-07-06T00:17:38.500" v="47"/>
          <ac:inkMkLst>
            <pc:docMk/>
            <pc:sldMk cId="1288548936" sldId="257"/>
            <ac:inkMk id="130" creationId="{EEFDD2D5-9E97-4968-8878-84B5B814E316}"/>
          </ac:inkMkLst>
        </pc:inkChg>
        <pc:inkChg chg="add del mod">
          <ac:chgData name="Cem Gülsan" userId="82ae7471b9d3e5b4" providerId="LiveId" clId="{33EED839-57C7-419C-950B-75177448A42D}" dt="2021-07-06T00:17:38.500" v="47"/>
          <ac:inkMkLst>
            <pc:docMk/>
            <pc:sldMk cId="1288548936" sldId="257"/>
            <ac:inkMk id="131" creationId="{54876BC3-07BF-4368-A9E4-A1CC02E013FE}"/>
          </ac:inkMkLst>
        </pc:inkChg>
        <pc:inkChg chg="add del mod">
          <ac:chgData name="Cem Gülsan" userId="82ae7471b9d3e5b4" providerId="LiveId" clId="{33EED839-57C7-419C-950B-75177448A42D}" dt="2021-07-06T00:17:38.500" v="47"/>
          <ac:inkMkLst>
            <pc:docMk/>
            <pc:sldMk cId="1288548936" sldId="257"/>
            <ac:inkMk id="132" creationId="{EEB14C53-C96A-451F-AFF1-3411803A0364}"/>
          </ac:inkMkLst>
        </pc:inkChg>
        <pc:inkChg chg="mod">
          <ac:chgData name="Cem Gülsan" userId="82ae7471b9d3e5b4" providerId="LiveId" clId="{33EED839-57C7-419C-950B-75177448A42D}" dt="2021-07-06T00:18:10.415" v="56"/>
          <ac:inkMkLst>
            <pc:docMk/>
            <pc:sldMk cId="1288548936" sldId="257"/>
            <ac:inkMk id="141" creationId="{729556F2-B4AC-4DA9-AD89-97210509EC21}"/>
          </ac:inkMkLst>
        </pc:inkChg>
        <pc:inkChg chg="mod">
          <ac:chgData name="Cem Gülsan" userId="82ae7471b9d3e5b4" providerId="LiveId" clId="{33EED839-57C7-419C-950B-75177448A42D}" dt="2021-07-06T00:18:10.415" v="56"/>
          <ac:inkMkLst>
            <pc:docMk/>
            <pc:sldMk cId="1288548936" sldId="257"/>
            <ac:inkMk id="142" creationId="{5033B4D0-41A4-4047-AE9D-C2730A22D923}"/>
          </ac:inkMkLst>
        </pc:inkChg>
        <pc:inkChg chg="mod">
          <ac:chgData name="Cem Gülsan" userId="82ae7471b9d3e5b4" providerId="LiveId" clId="{33EED839-57C7-419C-950B-75177448A42D}" dt="2021-07-06T00:18:10.415" v="56"/>
          <ac:inkMkLst>
            <pc:docMk/>
            <pc:sldMk cId="1288548936" sldId="257"/>
            <ac:inkMk id="143" creationId="{85B1E726-5189-47F5-84DB-3B6CD7B5AF83}"/>
          </ac:inkMkLst>
        </pc:inkChg>
        <pc:inkChg chg="mod">
          <ac:chgData name="Cem Gülsan" userId="82ae7471b9d3e5b4" providerId="LiveId" clId="{33EED839-57C7-419C-950B-75177448A42D}" dt="2021-07-06T00:18:21.270" v="59" actId="14100"/>
          <ac:inkMkLst>
            <pc:docMk/>
            <pc:sldMk cId="1288548936" sldId="257"/>
            <ac:inkMk id="144" creationId="{21E60ACD-B4A2-4B34-AF6E-7D05AF8B2E11}"/>
          </ac:inkMkLst>
        </pc:inkChg>
        <pc:inkChg chg="mod">
          <ac:chgData name="Cem Gülsan" userId="82ae7471b9d3e5b4" providerId="LiveId" clId="{33EED839-57C7-419C-950B-75177448A42D}" dt="2021-07-06T00:18:10.415" v="56"/>
          <ac:inkMkLst>
            <pc:docMk/>
            <pc:sldMk cId="1288548936" sldId="257"/>
            <ac:inkMk id="145" creationId="{6733B78B-1634-498C-8C3F-27EF37E1BEBE}"/>
          </ac:inkMkLst>
        </pc:inkChg>
        <pc:inkChg chg="mod">
          <ac:chgData name="Cem Gülsan" userId="82ae7471b9d3e5b4" providerId="LiveId" clId="{33EED839-57C7-419C-950B-75177448A42D}" dt="2021-07-06T00:18:10.415" v="56"/>
          <ac:inkMkLst>
            <pc:docMk/>
            <pc:sldMk cId="1288548936" sldId="257"/>
            <ac:inkMk id="146" creationId="{0CCE5FAC-1EB4-4E61-82CF-A07C51B0C473}"/>
          </ac:inkMkLst>
        </pc:inkChg>
        <pc:inkChg chg="mod">
          <ac:chgData name="Cem Gülsan" userId="82ae7471b9d3e5b4" providerId="LiveId" clId="{33EED839-57C7-419C-950B-75177448A42D}" dt="2021-07-06T00:18:10.415" v="56"/>
          <ac:inkMkLst>
            <pc:docMk/>
            <pc:sldMk cId="1288548936" sldId="257"/>
            <ac:inkMk id="147" creationId="{4C3E6F30-4302-496B-B29C-63D16E523F3A}"/>
          </ac:inkMkLst>
        </pc:inkChg>
        <pc:inkChg chg="mod">
          <ac:chgData name="Cem Gülsan" userId="82ae7471b9d3e5b4" providerId="LiveId" clId="{33EED839-57C7-419C-950B-75177448A42D}" dt="2021-07-06T00:18:10.415" v="56"/>
          <ac:inkMkLst>
            <pc:docMk/>
            <pc:sldMk cId="1288548936" sldId="257"/>
            <ac:inkMk id="148" creationId="{5D225372-34B2-4C2A-9466-2096390CF379}"/>
          </ac:inkMkLst>
        </pc:inkChg>
        <pc:inkChg chg="mod">
          <ac:chgData name="Cem Gülsan" userId="82ae7471b9d3e5b4" providerId="LiveId" clId="{33EED839-57C7-419C-950B-75177448A42D}" dt="2021-07-06T00:18:10.415" v="56"/>
          <ac:inkMkLst>
            <pc:docMk/>
            <pc:sldMk cId="1288548936" sldId="257"/>
            <ac:inkMk id="157" creationId="{0DEA317E-B783-4FDD-9D8D-A56C0C06C78D}"/>
          </ac:inkMkLst>
        </pc:inkChg>
        <pc:inkChg chg="mod">
          <ac:chgData name="Cem Gülsan" userId="82ae7471b9d3e5b4" providerId="LiveId" clId="{33EED839-57C7-419C-950B-75177448A42D}" dt="2021-07-06T00:18:10.415" v="56"/>
          <ac:inkMkLst>
            <pc:docMk/>
            <pc:sldMk cId="1288548936" sldId="257"/>
            <ac:inkMk id="158" creationId="{C26F93E8-4EC8-448A-9BEF-5ECFF97F268F}"/>
          </ac:inkMkLst>
        </pc:inkChg>
        <pc:inkChg chg="mod">
          <ac:chgData name="Cem Gülsan" userId="82ae7471b9d3e5b4" providerId="LiveId" clId="{33EED839-57C7-419C-950B-75177448A42D}" dt="2021-07-06T00:18:10.415" v="56"/>
          <ac:inkMkLst>
            <pc:docMk/>
            <pc:sldMk cId="1288548936" sldId="257"/>
            <ac:inkMk id="159" creationId="{006AD7A1-143C-4435-A17D-EA537A39B5A1}"/>
          </ac:inkMkLst>
        </pc:inkChg>
        <pc:inkChg chg="mod">
          <ac:chgData name="Cem Gülsan" userId="82ae7471b9d3e5b4" providerId="LiveId" clId="{33EED839-57C7-419C-950B-75177448A42D}" dt="2021-07-06T00:18:10.415" v="56"/>
          <ac:inkMkLst>
            <pc:docMk/>
            <pc:sldMk cId="1288548936" sldId="257"/>
            <ac:inkMk id="160" creationId="{68A599FC-8996-4078-9BA2-53EFDC8B8BEC}"/>
          </ac:inkMkLst>
        </pc:inkChg>
        <pc:inkChg chg="mod">
          <ac:chgData name="Cem Gülsan" userId="82ae7471b9d3e5b4" providerId="LiveId" clId="{33EED839-57C7-419C-950B-75177448A42D}" dt="2021-07-06T00:18:10.415" v="56"/>
          <ac:inkMkLst>
            <pc:docMk/>
            <pc:sldMk cId="1288548936" sldId="257"/>
            <ac:inkMk id="161" creationId="{4E450DCA-56B8-4754-8626-7219D9BD5ED6}"/>
          </ac:inkMkLst>
        </pc:inkChg>
        <pc:inkChg chg="mod">
          <ac:chgData name="Cem Gülsan" userId="82ae7471b9d3e5b4" providerId="LiveId" clId="{33EED839-57C7-419C-950B-75177448A42D}" dt="2021-07-06T00:18:10.415" v="56"/>
          <ac:inkMkLst>
            <pc:docMk/>
            <pc:sldMk cId="1288548936" sldId="257"/>
            <ac:inkMk id="162" creationId="{A560BE92-4FEB-42C8-897E-E01236D6A833}"/>
          </ac:inkMkLst>
        </pc:inkChg>
        <pc:inkChg chg="mod">
          <ac:chgData name="Cem Gülsan" userId="82ae7471b9d3e5b4" providerId="LiveId" clId="{33EED839-57C7-419C-950B-75177448A42D}" dt="2021-07-06T00:18:10.415" v="56"/>
          <ac:inkMkLst>
            <pc:docMk/>
            <pc:sldMk cId="1288548936" sldId="257"/>
            <ac:inkMk id="163" creationId="{2549F873-88B7-4D31-A387-6FBBEB3DB39E}"/>
          </ac:inkMkLst>
        </pc:inkChg>
        <pc:inkChg chg="mod">
          <ac:chgData name="Cem Gülsan" userId="82ae7471b9d3e5b4" providerId="LiveId" clId="{33EED839-57C7-419C-950B-75177448A42D}" dt="2021-07-06T00:18:10.415" v="56"/>
          <ac:inkMkLst>
            <pc:docMk/>
            <pc:sldMk cId="1288548936" sldId="257"/>
            <ac:inkMk id="164" creationId="{E7934B0B-EAD4-45FB-BDE6-588550EF95D3}"/>
          </ac:inkMkLst>
        </pc:inkChg>
        <pc:inkChg chg="mod">
          <ac:chgData name="Cem Gülsan" userId="82ae7471b9d3e5b4" providerId="LiveId" clId="{33EED839-57C7-419C-950B-75177448A42D}" dt="2021-07-06T00:18:01.064" v="53" actId="164"/>
          <ac:inkMkLst>
            <pc:docMk/>
            <pc:sldMk cId="1288548936" sldId="257"/>
            <ac:inkMk id="165" creationId="{A9CA689B-1D4E-4BF0-B000-74BDBF336601}"/>
          </ac:inkMkLst>
        </pc:inkChg>
        <pc:inkChg chg="mod">
          <ac:chgData name="Cem Gülsan" userId="82ae7471b9d3e5b4" providerId="LiveId" clId="{33EED839-57C7-419C-950B-75177448A42D}" dt="2021-07-06T00:18:01.064" v="53" actId="164"/>
          <ac:inkMkLst>
            <pc:docMk/>
            <pc:sldMk cId="1288548936" sldId="257"/>
            <ac:inkMk id="166" creationId="{7F229823-1135-464A-A59A-03A0B2317189}"/>
          </ac:inkMkLst>
        </pc:inkChg>
        <pc:inkChg chg="mod">
          <ac:chgData name="Cem Gülsan" userId="82ae7471b9d3e5b4" providerId="LiveId" clId="{33EED839-57C7-419C-950B-75177448A42D}" dt="2021-07-06T00:18:01.064" v="53" actId="164"/>
          <ac:inkMkLst>
            <pc:docMk/>
            <pc:sldMk cId="1288548936" sldId="257"/>
            <ac:inkMk id="167" creationId="{C74748FD-D000-4F2D-BB7E-6303D213E6A5}"/>
          </ac:inkMkLst>
        </pc:inkChg>
        <pc:inkChg chg="mod">
          <ac:chgData name="Cem Gülsan" userId="82ae7471b9d3e5b4" providerId="LiveId" clId="{33EED839-57C7-419C-950B-75177448A42D}" dt="2021-07-06T00:18:01.064" v="53" actId="164"/>
          <ac:inkMkLst>
            <pc:docMk/>
            <pc:sldMk cId="1288548936" sldId="257"/>
            <ac:inkMk id="168" creationId="{70218928-9EC7-470E-B511-9A5A557D0E88}"/>
          </ac:inkMkLst>
        </pc:inkChg>
        <pc:inkChg chg="mod">
          <ac:chgData name="Cem Gülsan" userId="82ae7471b9d3e5b4" providerId="LiveId" clId="{33EED839-57C7-419C-950B-75177448A42D}" dt="2021-07-06T00:18:10.415" v="56"/>
          <ac:inkMkLst>
            <pc:docMk/>
            <pc:sldMk cId="1288548936" sldId="257"/>
            <ac:inkMk id="202" creationId="{1AC2AA1C-1ED6-410F-9338-A5E0F12AED86}"/>
          </ac:inkMkLst>
        </pc:inkChg>
        <pc:inkChg chg="mod">
          <ac:chgData name="Cem Gülsan" userId="82ae7471b9d3e5b4" providerId="LiveId" clId="{33EED839-57C7-419C-950B-75177448A42D}" dt="2021-07-06T00:18:10.415" v="56"/>
          <ac:inkMkLst>
            <pc:docMk/>
            <pc:sldMk cId="1288548936" sldId="257"/>
            <ac:inkMk id="203" creationId="{841D0F9A-01BF-4453-AB32-012E5BF97C1E}"/>
          </ac:inkMkLst>
        </pc:inkChg>
        <pc:inkChg chg="mod">
          <ac:chgData name="Cem Gülsan" userId="82ae7471b9d3e5b4" providerId="LiveId" clId="{33EED839-57C7-419C-950B-75177448A42D}" dt="2021-07-06T00:18:10.415" v="56"/>
          <ac:inkMkLst>
            <pc:docMk/>
            <pc:sldMk cId="1288548936" sldId="257"/>
            <ac:inkMk id="204" creationId="{2F858CC0-220B-4D54-8057-47CFECCDF36D}"/>
          </ac:inkMkLst>
        </pc:inkChg>
        <pc:inkChg chg="mod">
          <ac:chgData name="Cem Gülsan" userId="82ae7471b9d3e5b4" providerId="LiveId" clId="{33EED839-57C7-419C-950B-75177448A42D}" dt="2021-07-06T00:18:10.415" v="56"/>
          <ac:inkMkLst>
            <pc:docMk/>
            <pc:sldMk cId="1288548936" sldId="257"/>
            <ac:inkMk id="208" creationId="{80D5955F-B5B3-4601-89B1-CCBA03B22755}"/>
          </ac:inkMkLst>
        </pc:inkChg>
        <pc:inkChg chg="mod">
          <ac:chgData name="Cem Gülsan" userId="82ae7471b9d3e5b4" providerId="LiveId" clId="{33EED839-57C7-419C-950B-75177448A42D}" dt="2021-07-06T00:18:06.419" v="54" actId="164"/>
          <ac:inkMkLst>
            <pc:docMk/>
            <pc:sldMk cId="1288548936" sldId="257"/>
            <ac:inkMk id="209" creationId="{22ADE0E0-00DF-4828-B534-65B9D5C9FDE5}"/>
          </ac:inkMkLst>
        </pc:inkChg>
        <pc:inkChg chg="mod">
          <ac:chgData name="Cem Gülsan" userId="82ae7471b9d3e5b4" providerId="LiveId" clId="{33EED839-57C7-419C-950B-75177448A42D}" dt="2021-07-06T00:18:10.415" v="56"/>
          <ac:inkMkLst>
            <pc:docMk/>
            <pc:sldMk cId="1288548936" sldId="257"/>
            <ac:inkMk id="210" creationId="{085665DB-3B45-462A-B45F-F74BD91BB3CB}"/>
          </ac:inkMkLst>
        </pc:inkChg>
        <pc:inkChg chg="mod">
          <ac:chgData name="Cem Gülsan" userId="82ae7471b9d3e5b4" providerId="LiveId" clId="{33EED839-57C7-419C-950B-75177448A42D}" dt="2021-07-06T00:18:10.415" v="56"/>
          <ac:inkMkLst>
            <pc:docMk/>
            <pc:sldMk cId="1288548936" sldId="257"/>
            <ac:inkMk id="211" creationId="{DA908CA6-ED4E-410E-B74C-564A4F1A0E87}"/>
          </ac:inkMkLst>
        </pc:inkChg>
        <pc:inkChg chg="mod">
          <ac:chgData name="Cem Gülsan" userId="82ae7471b9d3e5b4" providerId="LiveId" clId="{33EED839-57C7-419C-950B-75177448A42D}" dt="2021-07-06T00:18:10.415" v="56"/>
          <ac:inkMkLst>
            <pc:docMk/>
            <pc:sldMk cId="1288548936" sldId="257"/>
            <ac:inkMk id="212" creationId="{22EA77CC-5B3D-4E88-9F37-5DD57617AECF}"/>
          </ac:inkMkLst>
        </pc:inkChg>
        <pc:inkChg chg="mod">
          <ac:chgData name="Cem Gülsan" userId="82ae7471b9d3e5b4" providerId="LiveId" clId="{33EED839-57C7-419C-950B-75177448A42D}" dt="2021-07-06T00:18:10.415" v="56"/>
          <ac:inkMkLst>
            <pc:docMk/>
            <pc:sldMk cId="1288548936" sldId="257"/>
            <ac:inkMk id="213" creationId="{E7589F65-5217-418F-9995-D8F723843DC5}"/>
          </ac:inkMkLst>
        </pc:inkChg>
        <pc:inkChg chg="mod">
          <ac:chgData name="Cem Gülsan" userId="82ae7471b9d3e5b4" providerId="LiveId" clId="{33EED839-57C7-419C-950B-75177448A42D}" dt="2021-07-06T00:18:10.415" v="56"/>
          <ac:inkMkLst>
            <pc:docMk/>
            <pc:sldMk cId="1288548936" sldId="257"/>
            <ac:inkMk id="214" creationId="{071B65BE-3BFE-4ADC-907C-B6D155F6F346}"/>
          </ac:inkMkLst>
        </pc:inkChg>
        <pc:inkChg chg="mod">
          <ac:chgData name="Cem Gülsan" userId="82ae7471b9d3e5b4" providerId="LiveId" clId="{33EED839-57C7-419C-950B-75177448A42D}" dt="2021-07-06T00:18:10.415" v="56"/>
          <ac:inkMkLst>
            <pc:docMk/>
            <pc:sldMk cId="1288548936" sldId="257"/>
            <ac:inkMk id="215" creationId="{67D5637F-AF9E-4E37-8B0C-F7151F10B6DC}"/>
          </ac:inkMkLst>
        </pc:inkChg>
        <pc:inkChg chg="mod">
          <ac:chgData name="Cem Gülsan" userId="82ae7471b9d3e5b4" providerId="LiveId" clId="{33EED839-57C7-419C-950B-75177448A42D}" dt="2021-07-06T00:18:10.415" v="56"/>
          <ac:inkMkLst>
            <pc:docMk/>
            <pc:sldMk cId="1288548936" sldId="257"/>
            <ac:inkMk id="216" creationId="{89973743-3D60-4796-B53D-C93FE59BB19B}"/>
          </ac:inkMkLst>
        </pc:inkChg>
        <pc:inkChg chg="mod">
          <ac:chgData name="Cem Gülsan" userId="82ae7471b9d3e5b4" providerId="LiveId" clId="{33EED839-57C7-419C-950B-75177448A42D}" dt="2021-07-06T00:18:10.415" v="56"/>
          <ac:inkMkLst>
            <pc:docMk/>
            <pc:sldMk cId="1288548936" sldId="257"/>
            <ac:inkMk id="217" creationId="{AE1275AA-BCF9-4526-B211-5A4DD38005B8}"/>
          </ac:inkMkLst>
        </pc:inkChg>
        <pc:inkChg chg="mod">
          <ac:chgData name="Cem Gülsan" userId="82ae7471b9d3e5b4" providerId="LiveId" clId="{33EED839-57C7-419C-950B-75177448A42D}" dt="2021-07-06T00:18:10.415" v="56"/>
          <ac:inkMkLst>
            <pc:docMk/>
            <pc:sldMk cId="1288548936" sldId="257"/>
            <ac:inkMk id="218" creationId="{6FDD0D3E-B48A-4BB2-AD35-88CE18299EE8}"/>
          </ac:inkMkLst>
        </pc:inkChg>
        <pc:inkChg chg="mod">
          <ac:chgData name="Cem Gülsan" userId="82ae7471b9d3e5b4" providerId="LiveId" clId="{33EED839-57C7-419C-950B-75177448A42D}" dt="2021-07-06T00:18:10.415" v="56"/>
          <ac:inkMkLst>
            <pc:docMk/>
            <pc:sldMk cId="1288548936" sldId="257"/>
            <ac:inkMk id="219" creationId="{3F5CDF08-D5B4-41B6-8A34-D2243F446892}"/>
          </ac:inkMkLst>
        </pc:inkChg>
        <pc:inkChg chg="mod">
          <ac:chgData name="Cem Gülsan" userId="82ae7471b9d3e5b4" providerId="LiveId" clId="{33EED839-57C7-419C-950B-75177448A42D}" dt="2021-07-06T00:18:10.415" v="56"/>
          <ac:inkMkLst>
            <pc:docMk/>
            <pc:sldMk cId="1288548936" sldId="257"/>
            <ac:inkMk id="220" creationId="{B889A5FD-083B-4C62-8384-3666DA7BFF72}"/>
          </ac:inkMkLst>
        </pc:inkChg>
        <pc:inkChg chg="mod">
          <ac:chgData name="Cem Gülsan" userId="82ae7471b9d3e5b4" providerId="LiveId" clId="{33EED839-57C7-419C-950B-75177448A42D}" dt="2021-07-06T00:18:10.415" v="56"/>
          <ac:inkMkLst>
            <pc:docMk/>
            <pc:sldMk cId="1288548936" sldId="257"/>
            <ac:inkMk id="221" creationId="{39E1559B-AACD-40AB-90A8-7E2AD5749DFC}"/>
          </ac:inkMkLst>
        </pc:inkChg>
        <pc:inkChg chg="mod">
          <ac:chgData name="Cem Gülsan" userId="82ae7471b9d3e5b4" providerId="LiveId" clId="{33EED839-57C7-419C-950B-75177448A42D}" dt="2021-07-06T00:18:10.415" v="56"/>
          <ac:inkMkLst>
            <pc:docMk/>
            <pc:sldMk cId="1288548936" sldId="257"/>
            <ac:inkMk id="225" creationId="{FD75AEEF-3815-4F97-86AB-90AA88264E78}"/>
          </ac:inkMkLst>
        </pc:inkChg>
        <pc:inkChg chg="mod">
          <ac:chgData name="Cem Gülsan" userId="82ae7471b9d3e5b4" providerId="LiveId" clId="{33EED839-57C7-419C-950B-75177448A42D}" dt="2021-07-06T00:18:10.415" v="56"/>
          <ac:inkMkLst>
            <pc:docMk/>
            <pc:sldMk cId="1288548936" sldId="257"/>
            <ac:inkMk id="226" creationId="{B4ED9019-478A-421A-B5FC-C7DB35FDAA05}"/>
          </ac:inkMkLst>
        </pc:inkChg>
        <pc:inkChg chg="mod">
          <ac:chgData name="Cem Gülsan" userId="82ae7471b9d3e5b4" providerId="LiveId" clId="{33EED839-57C7-419C-950B-75177448A42D}" dt="2021-07-06T00:18:01.064" v="53" actId="164"/>
          <ac:inkMkLst>
            <pc:docMk/>
            <pc:sldMk cId="1288548936" sldId="257"/>
            <ac:inkMk id="229" creationId="{7E8ED123-1DCF-475C-B5D3-F6B93DAF89EF}"/>
          </ac:inkMkLst>
        </pc:inkChg>
        <pc:inkChg chg="mod">
          <ac:chgData name="Cem Gülsan" userId="82ae7471b9d3e5b4" providerId="LiveId" clId="{33EED839-57C7-419C-950B-75177448A42D}" dt="2021-07-06T00:18:01.064" v="53" actId="164"/>
          <ac:inkMkLst>
            <pc:docMk/>
            <pc:sldMk cId="1288548936" sldId="257"/>
            <ac:inkMk id="230" creationId="{44B72A2F-D18A-4774-A6FF-A1F5756BD9B4}"/>
          </ac:inkMkLst>
        </pc:inkChg>
        <pc:inkChg chg="mod">
          <ac:chgData name="Cem Gülsan" userId="82ae7471b9d3e5b4" providerId="LiveId" clId="{33EED839-57C7-419C-950B-75177448A42D}" dt="2021-07-06T00:18:01.064" v="53" actId="164"/>
          <ac:inkMkLst>
            <pc:docMk/>
            <pc:sldMk cId="1288548936" sldId="257"/>
            <ac:inkMk id="231" creationId="{C8391C5F-FF4F-4374-9ED9-BBD2F699EB07}"/>
          </ac:inkMkLst>
        </pc:inkChg>
        <pc:inkChg chg="mod">
          <ac:chgData name="Cem Gülsan" userId="82ae7471b9d3e5b4" providerId="LiveId" clId="{33EED839-57C7-419C-950B-75177448A42D}" dt="2021-07-06T00:18:01.064" v="53" actId="164"/>
          <ac:inkMkLst>
            <pc:docMk/>
            <pc:sldMk cId="1288548936" sldId="257"/>
            <ac:inkMk id="232" creationId="{AF211FFB-7FB4-4F9B-8650-AEFDD9C33DD3}"/>
          </ac:inkMkLst>
        </pc:inkChg>
        <pc:inkChg chg="mod">
          <ac:chgData name="Cem Gülsan" userId="82ae7471b9d3e5b4" providerId="LiveId" clId="{33EED839-57C7-419C-950B-75177448A42D}" dt="2021-07-06T00:18:06.419" v="54" actId="164"/>
          <ac:inkMkLst>
            <pc:docMk/>
            <pc:sldMk cId="1288548936" sldId="257"/>
            <ac:inkMk id="233" creationId="{4693A99B-B195-4FFB-96C7-EBFDCFCA9670}"/>
          </ac:inkMkLst>
        </pc:inkChg>
        <pc:inkChg chg="mod">
          <ac:chgData name="Cem Gülsan" userId="82ae7471b9d3e5b4" providerId="LiveId" clId="{33EED839-57C7-419C-950B-75177448A42D}" dt="2021-07-06T00:18:06.419" v="54" actId="164"/>
          <ac:inkMkLst>
            <pc:docMk/>
            <pc:sldMk cId="1288548936" sldId="257"/>
            <ac:inkMk id="234" creationId="{D1CF341E-F24C-4D16-BB24-9FE8710C280A}"/>
          </ac:inkMkLst>
        </pc:inkChg>
        <pc:inkChg chg="mod">
          <ac:chgData name="Cem Gülsan" userId="82ae7471b9d3e5b4" providerId="LiveId" clId="{33EED839-57C7-419C-950B-75177448A42D}" dt="2021-07-06T00:18:06.419" v="54" actId="164"/>
          <ac:inkMkLst>
            <pc:docMk/>
            <pc:sldMk cId="1288548936" sldId="257"/>
            <ac:inkMk id="235" creationId="{E4AE068A-A955-44CE-B7CA-99C1474F96FE}"/>
          </ac:inkMkLst>
        </pc:inkChg>
        <pc:inkChg chg="mod">
          <ac:chgData name="Cem Gülsan" userId="82ae7471b9d3e5b4" providerId="LiveId" clId="{33EED839-57C7-419C-950B-75177448A42D}" dt="2021-07-06T00:18:10.415" v="56"/>
          <ac:inkMkLst>
            <pc:docMk/>
            <pc:sldMk cId="1288548936" sldId="257"/>
            <ac:inkMk id="236" creationId="{00EB7F42-4DE4-49E1-B940-83D1F17A0D22}"/>
          </ac:inkMkLst>
        </pc:inkChg>
        <pc:inkChg chg="mod">
          <ac:chgData name="Cem Gülsan" userId="82ae7471b9d3e5b4" providerId="LiveId" clId="{33EED839-57C7-419C-950B-75177448A42D}" dt="2021-07-06T00:18:06.419" v="54" actId="164"/>
          <ac:inkMkLst>
            <pc:docMk/>
            <pc:sldMk cId="1288548936" sldId="257"/>
            <ac:inkMk id="237" creationId="{7F2C8ECC-D7C4-416E-9E01-0983F434A684}"/>
          </ac:inkMkLst>
        </pc:inkChg>
        <pc:inkChg chg="mod">
          <ac:chgData name="Cem Gülsan" userId="82ae7471b9d3e5b4" providerId="LiveId" clId="{33EED839-57C7-419C-950B-75177448A42D}" dt="2021-07-06T00:18:10.415" v="56"/>
          <ac:inkMkLst>
            <pc:docMk/>
            <pc:sldMk cId="1288548936" sldId="257"/>
            <ac:inkMk id="238" creationId="{33B05ADB-05A2-4EFC-ABBE-0E786E1646E4}"/>
          </ac:inkMkLst>
        </pc:inkChg>
        <pc:inkChg chg="mod">
          <ac:chgData name="Cem Gülsan" userId="82ae7471b9d3e5b4" providerId="LiveId" clId="{33EED839-57C7-419C-950B-75177448A42D}" dt="2021-07-06T00:18:10.415" v="56"/>
          <ac:inkMkLst>
            <pc:docMk/>
            <pc:sldMk cId="1288548936" sldId="257"/>
            <ac:inkMk id="239" creationId="{43933B99-B03A-4B50-B333-7F3E95DA481C}"/>
          </ac:inkMkLst>
        </pc:inkChg>
        <pc:inkChg chg="mod">
          <ac:chgData name="Cem Gülsan" userId="82ae7471b9d3e5b4" providerId="LiveId" clId="{33EED839-57C7-419C-950B-75177448A42D}" dt="2021-07-06T00:18:10.415" v="56"/>
          <ac:inkMkLst>
            <pc:docMk/>
            <pc:sldMk cId="1288548936" sldId="257"/>
            <ac:inkMk id="240" creationId="{FA8C7F0A-095E-45C4-A877-AFD7D71ADC60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244" creationId="{CD98421A-47D3-4F88-B1DF-17E816F9490A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245" creationId="{DF8A55C9-2FFE-488C-828A-CF12A0957FC0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246" creationId="{6E9BE483-2C11-4877-B54D-B3C6E3AAB3E6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247" creationId="{B2D845E1-92DF-449E-BE60-75D4E35B5E44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248" creationId="{7EF34C40-DBE5-420C-A4A2-EA898DC7AF0E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249" creationId="{52FB7B19-AA27-409A-AF6E-5DEA98A59847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250" creationId="{763066C7-7400-4C2C-A857-9A833C4CFB44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251" creationId="{7E8FAF71-7981-417C-8575-F4D80F217232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255" creationId="{B797EC28-0FFE-4F5F-91E7-B30BCDF0A619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256" creationId="{2452CC7C-15B5-480B-934C-80F4023108E2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257" creationId="{8FF82EA3-91D0-45AD-A397-8C9CE74D6F37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258" creationId="{CEE14149-BC50-4B90-85E2-C729DDC1D892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259" creationId="{FD03225F-1018-4396-82FA-A02DD6439064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261" creationId="{086CB3AA-076D-486B-9D1F-8D177894EC02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262" creationId="{80266107-2693-4CAB-88AC-1D0BCE7C9503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263" creationId="{95CDA76F-278A-4237-85FC-DD10C85B7F57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264" creationId="{34493CBC-C748-4DB5-AA80-D2AF23A52E2F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265" creationId="{8D41FA21-666D-4689-8A5D-69F7823B2277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266" creationId="{CB0656C1-D16A-411E-AEAE-2D58AE1DA5E0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267" creationId="{8B4D12E8-A5C0-426C-B6BC-4D6D9863FB36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268" creationId="{A8107F3E-C243-4B41-B3ED-EDEAAE48314C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269" creationId="{9403814A-3F92-45D7-83FF-56331F31A13E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270" creationId="{92DD003B-44ED-4E36-8143-86F195C390BC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271" creationId="{2851D179-6547-4B05-88BE-3A5637A24F0F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272" creationId="{AEEB607A-FCE8-4FB6-8180-46C84FB30E40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277" creationId="{930BC40C-F89F-4A44-9B07-A7B51B8106C9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279" creationId="{3F4ED380-1CEE-47FE-A042-6C8F86943FC0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280" creationId="{97A78542-2BA6-43E0-A26B-EACF45139A6C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281" creationId="{D7A5F4A2-9C9B-49EB-8CDA-1E8E964067BC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282" creationId="{D0F82144-E163-4177-B7A0-0C1ED3A85A85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283" creationId="{F119A3A6-50B9-478A-B5AC-644F3166F0EE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284" creationId="{A0E7861B-4D7E-4FE3-92A2-D02173FA532F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285" creationId="{EC7C4CC5-CA54-4236-9097-8ED79A05D001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287" creationId="{64E0358F-D4CD-4EF1-9AC8-DBC342B30851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288" creationId="{44BD436A-0243-40CA-BE36-D5608784DC72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289" creationId="{4BEEF39E-C8DC-4F05-AEB0-DCED446A231C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290" creationId="{18837F8A-E2D1-417A-A25D-A0A91D8E5A28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291" creationId="{E52387B2-DAE8-4FEF-AD62-24EBC6C66115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292" creationId="{44B7DB4A-256C-442E-A361-7AABA22ED939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293" creationId="{5FCF85EF-169E-447E-B36E-C3F36B7AB528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294" creationId="{AA9B6BC8-295B-4B45-B737-02B59A605E98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295" creationId="{E783D99A-096B-4E47-A451-68AAB532C433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296" creationId="{E7DDEC87-FED8-47ED-AD58-EB4F565A9C87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297" creationId="{F4102156-22E8-4F85-AE98-1B0D85F3AFF1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298" creationId="{0943EC3B-E979-4422-9C14-3DA9E7047271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299" creationId="{E4F362D2-A015-433C-AD73-C9D08D5E3600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300" creationId="{B66B1016-7721-4446-A097-2A21D0CE7605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301" creationId="{9EA7BCE4-041D-4A05-BDDE-09EB3C405E7F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302" creationId="{1834E543-31FC-4C86-86C2-B9B5A535870A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303" creationId="{F8FDF041-8550-4925-8044-9918BF72EC2D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304" creationId="{1B797563-A4D8-4780-A869-CA8791DD0349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305" creationId="{BAED5FAE-8D38-432B-8E4B-479D47257A85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310" creationId="{1C747F9B-3CF7-4DA9-8864-2BBBD0468671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311" creationId="{95AB4BC8-063C-4A60-A170-05E296A720A4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313" creationId="{5AA482ED-C03F-4CF1-9E2A-37B9C105BCFB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314" creationId="{BFF96CA1-0540-4662-B3EA-7A9DF6CA99EB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315" creationId="{D026E27F-D721-4365-AB76-B35EE3ED1ECF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316" creationId="{FD9C5B7F-0825-45A5-B400-96DFBFA1ED0D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317" creationId="{4B40BD00-26C6-48F1-BD66-53C4B61FFFB0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318" creationId="{96927695-1513-4A96-8EEA-C8F18D5602AF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319" creationId="{120C4F0D-2720-4A34-A8E7-8977DA4BE964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320" creationId="{84ACD271-18D1-4534-83F2-25D1530D49C2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321" creationId="{D006F639-CFE5-4F98-9369-57AEE3649D1E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323" creationId="{EF249636-59F8-4311-8C1D-5DCEAA7A916A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324" creationId="{9E8D4BF5-9DFA-4142-89EB-DBB3913A32D4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325" creationId="{67854C2C-4DFF-4FD2-93BC-7CE1D680633A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326" creationId="{56D691C6-2AD4-449A-A827-21D5BC1A3200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327" creationId="{303AB992-3569-4F04-8807-3269A4E4DB0C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328" creationId="{4C31DC75-EC46-4E42-9040-A02F66C23513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329" creationId="{ADE6EE58-3607-4916-9981-A7C3587E455D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330" creationId="{8E019C14-E817-4A35-9276-03890459510D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331" creationId="{7FCFAB59-25C0-4ACC-BC21-CD0ED4E4C0C2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332" creationId="{F4162E31-D93F-4FE2-A83C-A2BDD4DC7BCA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333" creationId="{772D2478-89B9-4577-9B54-6A9BFFD27EDF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334" creationId="{04210F50-36B4-4406-A3B9-B098D969D491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335" creationId="{7C83D2A6-A367-406A-B579-D29FD7729A5C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336" creationId="{BFF5463D-CAFA-442D-AA6A-97F5CE79F173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337" creationId="{A993B3C3-3E44-409D-B16B-BACC6DFF4D8E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338" creationId="{12FA65D6-7005-4F65-BBAE-AB7850559DBC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339" creationId="{10CA6219-F819-401F-8C15-2E611B09B1D8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340" creationId="{DB6DC907-1D7D-4C9C-9F86-38F748A3CE94}"/>
          </ac:inkMkLst>
        </pc:inkChg>
        <pc:inkChg chg="mod">
          <ac:chgData name="Cem Gülsan" userId="82ae7471b9d3e5b4" providerId="LiveId" clId="{33EED839-57C7-419C-950B-75177448A42D}" dt="2021-07-07T21:37:05.724" v="2044"/>
          <ac:inkMkLst>
            <pc:docMk/>
            <pc:sldMk cId="1288548936" sldId="257"/>
            <ac:inkMk id="341" creationId="{B462D335-785E-4D8A-BD00-123FEA92DBEA}"/>
          </ac:inkMkLst>
        </pc:inkChg>
      </pc:sldChg>
      <pc:sldChg chg="addSp delSp modSp del mod">
        <pc:chgData name="Cem Gülsan" userId="82ae7471b9d3e5b4" providerId="LiveId" clId="{33EED839-57C7-419C-950B-75177448A42D}" dt="2021-07-06T00:18:56.865" v="72" actId="2696"/>
        <pc:sldMkLst>
          <pc:docMk/>
          <pc:sldMk cId="294751129" sldId="258"/>
        </pc:sldMkLst>
        <pc:spChg chg="add del mod">
          <ac:chgData name="Cem Gülsan" userId="82ae7471b9d3e5b4" providerId="LiveId" clId="{33EED839-57C7-419C-950B-75177448A42D}" dt="2021-07-06T00:18:50.053" v="70" actId="21"/>
          <ac:spMkLst>
            <pc:docMk/>
            <pc:sldMk cId="294751129" sldId="258"/>
            <ac:spMk id="74" creationId="{A4C83CBA-F0C7-4B2A-9D04-D5B3D33B848E}"/>
          </ac:spMkLst>
        </pc:spChg>
        <pc:grpChg chg="add mod">
          <ac:chgData name="Cem Gülsan" userId="82ae7471b9d3e5b4" providerId="LiveId" clId="{33EED839-57C7-419C-950B-75177448A42D}" dt="2021-07-06T00:17:48.440" v="50" actId="164"/>
          <ac:grpSpMkLst>
            <pc:docMk/>
            <pc:sldMk cId="294751129" sldId="258"/>
            <ac:grpSpMk id="2" creationId="{0C97FAC2-0AC1-413B-8381-A7C67818F190}"/>
          </ac:grpSpMkLst>
        </pc:grpChg>
        <pc:grpChg chg="add mod">
          <ac:chgData name="Cem Gülsan" userId="82ae7471b9d3e5b4" providerId="LiveId" clId="{33EED839-57C7-419C-950B-75177448A42D}" dt="2021-07-06T00:18:09.025" v="55" actId="1076"/>
          <ac:grpSpMkLst>
            <pc:docMk/>
            <pc:sldMk cId="294751129" sldId="258"/>
            <ac:grpSpMk id="3" creationId="{E83C456A-BF30-411B-AE0B-891F14E1CA8B}"/>
          </ac:grpSpMkLst>
        </pc:grpChg>
        <pc:grpChg chg="add del mod">
          <ac:chgData name="Cem Gülsan" userId="82ae7471b9d3e5b4" providerId="LiveId" clId="{33EED839-57C7-419C-950B-75177448A42D}" dt="2021-07-06T00:17:53.623" v="52" actId="164"/>
          <ac:grpSpMkLst>
            <pc:docMk/>
            <pc:sldMk cId="294751129" sldId="258"/>
            <ac:grpSpMk id="4" creationId="{E4F0E53C-11F9-4913-B52A-71E00F035677}"/>
          </ac:grpSpMkLst>
        </pc:grpChg>
        <pc:grpChg chg="add del mod">
          <ac:chgData name="Cem Gülsan" userId="82ae7471b9d3e5b4" providerId="LiveId" clId="{33EED839-57C7-419C-950B-75177448A42D}" dt="2021-07-06T00:17:53.623" v="52" actId="164"/>
          <ac:grpSpMkLst>
            <pc:docMk/>
            <pc:sldMk cId="294751129" sldId="258"/>
            <ac:grpSpMk id="12" creationId="{B35A8201-025D-4C24-944B-C3D64FE61241}"/>
          </ac:grpSpMkLst>
        </pc:grpChg>
        <pc:grpChg chg="add del mod">
          <ac:chgData name="Cem Gülsan" userId="82ae7471b9d3e5b4" providerId="LiveId" clId="{33EED839-57C7-419C-950B-75177448A42D}" dt="2021-07-06T00:17:53.623" v="52" actId="164"/>
          <ac:grpSpMkLst>
            <pc:docMk/>
            <pc:sldMk cId="294751129" sldId="258"/>
            <ac:grpSpMk id="20" creationId="{32ACCF82-1AFC-40CE-B8E9-906F717E0E1F}"/>
          </ac:grpSpMkLst>
        </pc:grpChg>
        <pc:grpChg chg="mod">
          <ac:chgData name="Cem Gülsan" userId="82ae7471b9d3e5b4" providerId="LiveId" clId="{33EED839-57C7-419C-950B-75177448A42D}" dt="2021-07-06T00:17:48.440" v="50" actId="164"/>
          <ac:grpSpMkLst>
            <pc:docMk/>
            <pc:sldMk cId="294751129" sldId="258"/>
            <ac:grpSpMk id="23" creationId="{60C38B58-2EF6-4C13-8C85-7C8D9C57BF5D}"/>
          </ac:grpSpMkLst>
        </pc:grpChg>
        <pc:grpChg chg="add del mod">
          <ac:chgData name="Cem Gülsan" userId="82ae7471b9d3e5b4" providerId="LiveId" clId="{33EED839-57C7-419C-950B-75177448A42D}" dt="2021-07-06T00:17:53.623" v="52" actId="164"/>
          <ac:grpSpMkLst>
            <pc:docMk/>
            <pc:sldMk cId="294751129" sldId="258"/>
            <ac:grpSpMk id="29" creationId="{39DF9133-727A-478A-B389-A338FA1AF239}"/>
          </ac:grpSpMkLst>
        </pc:grpChg>
        <pc:grpChg chg="add del mod">
          <ac:chgData name="Cem Gülsan" userId="82ae7471b9d3e5b4" providerId="LiveId" clId="{33EED839-57C7-419C-950B-75177448A42D}" dt="2021-07-06T00:17:53.623" v="52" actId="164"/>
          <ac:grpSpMkLst>
            <pc:docMk/>
            <pc:sldMk cId="294751129" sldId="258"/>
            <ac:grpSpMk id="85" creationId="{1A18B4FB-74BD-45D8-9D01-DE172207908E}"/>
          </ac:grpSpMkLst>
        </pc:grpChg>
        <pc:inkChg chg="mod">
          <ac:chgData name="Cem Gülsan" userId="82ae7471b9d3e5b4" providerId="LiveId" clId="{33EED839-57C7-419C-950B-75177448A42D}" dt="2021-07-06T00:17:48.440" v="50" actId="164"/>
          <ac:inkMkLst>
            <pc:docMk/>
            <pc:sldMk cId="294751129" sldId="258"/>
            <ac:inkMk id="5" creationId="{9DB0DE99-2743-4066-BBA0-701F0A3EB32F}"/>
          </ac:inkMkLst>
        </pc:inkChg>
        <pc:inkChg chg="mod">
          <ac:chgData name="Cem Gülsan" userId="82ae7471b9d3e5b4" providerId="LiveId" clId="{33EED839-57C7-419C-950B-75177448A42D}" dt="2021-07-06T00:17:48.440" v="50" actId="164"/>
          <ac:inkMkLst>
            <pc:docMk/>
            <pc:sldMk cId="294751129" sldId="258"/>
            <ac:inkMk id="6" creationId="{1314524F-B242-4AED-9057-27F562C2CC82}"/>
          </ac:inkMkLst>
        </pc:inkChg>
        <pc:inkChg chg="mod">
          <ac:chgData name="Cem Gülsan" userId="82ae7471b9d3e5b4" providerId="LiveId" clId="{33EED839-57C7-419C-950B-75177448A42D}" dt="2021-07-06T00:17:48.440" v="50" actId="164"/>
          <ac:inkMkLst>
            <pc:docMk/>
            <pc:sldMk cId="294751129" sldId="258"/>
            <ac:inkMk id="7" creationId="{4BCF6849-8EC2-436A-97EE-866A75FB99BE}"/>
          </ac:inkMkLst>
        </pc:inkChg>
        <pc:inkChg chg="mod">
          <ac:chgData name="Cem Gülsan" userId="82ae7471b9d3e5b4" providerId="LiveId" clId="{33EED839-57C7-419C-950B-75177448A42D}" dt="2021-07-06T00:17:48.440" v="50" actId="164"/>
          <ac:inkMkLst>
            <pc:docMk/>
            <pc:sldMk cId="294751129" sldId="258"/>
            <ac:inkMk id="8" creationId="{45057FE4-1E03-445B-9964-4C2A76590FFE}"/>
          </ac:inkMkLst>
        </pc:inkChg>
        <pc:inkChg chg="mod">
          <ac:chgData name="Cem Gülsan" userId="82ae7471b9d3e5b4" providerId="LiveId" clId="{33EED839-57C7-419C-950B-75177448A42D}" dt="2021-07-06T00:17:48.440" v="50" actId="164"/>
          <ac:inkMkLst>
            <pc:docMk/>
            <pc:sldMk cId="294751129" sldId="258"/>
            <ac:inkMk id="9" creationId="{29F6E0C2-CA3B-4BF2-B782-7794F4DC1A4F}"/>
          </ac:inkMkLst>
        </pc:inkChg>
        <pc:inkChg chg="mod">
          <ac:chgData name="Cem Gülsan" userId="82ae7471b9d3e5b4" providerId="LiveId" clId="{33EED839-57C7-419C-950B-75177448A42D}" dt="2021-07-06T00:17:48.440" v="50" actId="164"/>
          <ac:inkMkLst>
            <pc:docMk/>
            <pc:sldMk cId="294751129" sldId="258"/>
            <ac:inkMk id="10" creationId="{77BF9674-103F-4858-977A-829E27D6DD1B}"/>
          </ac:inkMkLst>
        </pc:inkChg>
        <pc:inkChg chg="mod">
          <ac:chgData name="Cem Gülsan" userId="82ae7471b9d3e5b4" providerId="LiveId" clId="{33EED839-57C7-419C-950B-75177448A42D}" dt="2021-07-06T00:17:48.440" v="50" actId="164"/>
          <ac:inkMkLst>
            <pc:docMk/>
            <pc:sldMk cId="294751129" sldId="258"/>
            <ac:inkMk id="11" creationId="{9CDEE3F0-6869-4BB7-9C59-28BC3A2948F5}"/>
          </ac:inkMkLst>
        </pc:inkChg>
        <pc:inkChg chg="mod">
          <ac:chgData name="Cem Gülsan" userId="82ae7471b9d3e5b4" providerId="LiveId" clId="{33EED839-57C7-419C-950B-75177448A42D}" dt="2021-07-06T00:17:48.440" v="50" actId="164"/>
          <ac:inkMkLst>
            <pc:docMk/>
            <pc:sldMk cId="294751129" sldId="258"/>
            <ac:inkMk id="13" creationId="{C7A8288F-2A5C-4BEA-A066-8E25A9658280}"/>
          </ac:inkMkLst>
        </pc:inkChg>
        <pc:inkChg chg="mod">
          <ac:chgData name="Cem Gülsan" userId="82ae7471b9d3e5b4" providerId="LiveId" clId="{33EED839-57C7-419C-950B-75177448A42D}" dt="2021-07-06T00:17:48.440" v="50" actId="164"/>
          <ac:inkMkLst>
            <pc:docMk/>
            <pc:sldMk cId="294751129" sldId="258"/>
            <ac:inkMk id="14" creationId="{25CA0075-9FD4-48E6-8040-E166B8FD0070}"/>
          </ac:inkMkLst>
        </pc:inkChg>
        <pc:inkChg chg="mod">
          <ac:chgData name="Cem Gülsan" userId="82ae7471b9d3e5b4" providerId="LiveId" clId="{33EED839-57C7-419C-950B-75177448A42D}" dt="2021-07-06T00:17:48.440" v="50" actId="164"/>
          <ac:inkMkLst>
            <pc:docMk/>
            <pc:sldMk cId="294751129" sldId="258"/>
            <ac:inkMk id="15" creationId="{4AE36DBC-8ADD-481B-A9DF-6A42FAC37564}"/>
          </ac:inkMkLst>
        </pc:inkChg>
        <pc:inkChg chg="mod">
          <ac:chgData name="Cem Gülsan" userId="82ae7471b9d3e5b4" providerId="LiveId" clId="{33EED839-57C7-419C-950B-75177448A42D}" dt="2021-07-06T00:17:48.440" v="50" actId="164"/>
          <ac:inkMkLst>
            <pc:docMk/>
            <pc:sldMk cId="294751129" sldId="258"/>
            <ac:inkMk id="16" creationId="{A4EA54B1-7095-4DCA-B433-9C6E2062396B}"/>
          </ac:inkMkLst>
        </pc:inkChg>
        <pc:inkChg chg="mod">
          <ac:chgData name="Cem Gülsan" userId="82ae7471b9d3e5b4" providerId="LiveId" clId="{33EED839-57C7-419C-950B-75177448A42D}" dt="2021-07-06T00:17:48.440" v="50" actId="164"/>
          <ac:inkMkLst>
            <pc:docMk/>
            <pc:sldMk cId="294751129" sldId="258"/>
            <ac:inkMk id="17" creationId="{431C5081-8D76-4618-BCB1-37E88FCB92FC}"/>
          </ac:inkMkLst>
        </pc:inkChg>
        <pc:inkChg chg="mod">
          <ac:chgData name="Cem Gülsan" userId="82ae7471b9d3e5b4" providerId="LiveId" clId="{33EED839-57C7-419C-950B-75177448A42D}" dt="2021-07-06T00:17:48.440" v="50" actId="164"/>
          <ac:inkMkLst>
            <pc:docMk/>
            <pc:sldMk cId="294751129" sldId="258"/>
            <ac:inkMk id="18" creationId="{ADE1EAE4-0274-45BC-B564-16919B2F0EF2}"/>
          </ac:inkMkLst>
        </pc:inkChg>
        <pc:inkChg chg="mod">
          <ac:chgData name="Cem Gülsan" userId="82ae7471b9d3e5b4" providerId="LiveId" clId="{33EED839-57C7-419C-950B-75177448A42D}" dt="2021-07-06T00:17:48.440" v="50" actId="164"/>
          <ac:inkMkLst>
            <pc:docMk/>
            <pc:sldMk cId="294751129" sldId="258"/>
            <ac:inkMk id="19" creationId="{C75A342F-732E-48BD-AC9D-7B8AD5257892}"/>
          </ac:inkMkLst>
        </pc:inkChg>
        <pc:inkChg chg="mod">
          <ac:chgData name="Cem Gülsan" userId="82ae7471b9d3e5b4" providerId="LiveId" clId="{33EED839-57C7-419C-950B-75177448A42D}" dt="2021-07-06T00:17:48.440" v="50" actId="164"/>
          <ac:inkMkLst>
            <pc:docMk/>
            <pc:sldMk cId="294751129" sldId="258"/>
            <ac:inkMk id="21" creationId="{423AF564-5387-4895-95B6-19EB5299E8B4}"/>
          </ac:inkMkLst>
        </pc:inkChg>
        <pc:inkChg chg="mod">
          <ac:chgData name="Cem Gülsan" userId="82ae7471b9d3e5b4" providerId="LiveId" clId="{33EED839-57C7-419C-950B-75177448A42D}" dt="2021-07-06T00:17:48.440" v="50" actId="164"/>
          <ac:inkMkLst>
            <pc:docMk/>
            <pc:sldMk cId="294751129" sldId="258"/>
            <ac:inkMk id="22" creationId="{7A816916-542D-4AA7-A935-3DEC0105A74F}"/>
          </ac:inkMkLst>
        </pc:inkChg>
        <pc:inkChg chg="mod">
          <ac:chgData name="Cem Gülsan" userId="82ae7471b9d3e5b4" providerId="LiveId" clId="{33EED839-57C7-419C-950B-75177448A42D}" dt="2021-07-06T00:17:48.440" v="50" actId="164"/>
          <ac:inkMkLst>
            <pc:docMk/>
            <pc:sldMk cId="294751129" sldId="258"/>
            <ac:inkMk id="24" creationId="{0AF4D5E3-3B75-45CA-B9B7-663FC6885F16}"/>
          </ac:inkMkLst>
        </pc:inkChg>
        <pc:inkChg chg="mod">
          <ac:chgData name="Cem Gülsan" userId="82ae7471b9d3e5b4" providerId="LiveId" clId="{33EED839-57C7-419C-950B-75177448A42D}" dt="2021-07-06T00:17:48.440" v="50" actId="164"/>
          <ac:inkMkLst>
            <pc:docMk/>
            <pc:sldMk cId="294751129" sldId="258"/>
            <ac:inkMk id="25" creationId="{091B90DA-91DC-4560-889E-3C9725B9F71D}"/>
          </ac:inkMkLst>
        </pc:inkChg>
        <pc:inkChg chg="mod">
          <ac:chgData name="Cem Gülsan" userId="82ae7471b9d3e5b4" providerId="LiveId" clId="{33EED839-57C7-419C-950B-75177448A42D}" dt="2021-07-06T00:17:48.440" v="50" actId="164"/>
          <ac:inkMkLst>
            <pc:docMk/>
            <pc:sldMk cId="294751129" sldId="258"/>
            <ac:inkMk id="26" creationId="{6927DD77-72DA-4776-BBCF-75046361C502}"/>
          </ac:inkMkLst>
        </pc:inkChg>
        <pc:inkChg chg="mod">
          <ac:chgData name="Cem Gülsan" userId="82ae7471b9d3e5b4" providerId="LiveId" clId="{33EED839-57C7-419C-950B-75177448A42D}" dt="2021-07-06T00:17:48.440" v="50" actId="164"/>
          <ac:inkMkLst>
            <pc:docMk/>
            <pc:sldMk cId="294751129" sldId="258"/>
            <ac:inkMk id="27" creationId="{D7860B2F-13F9-440B-B508-44206714127E}"/>
          </ac:inkMkLst>
        </pc:inkChg>
        <pc:inkChg chg="mod">
          <ac:chgData name="Cem Gülsan" userId="82ae7471b9d3e5b4" providerId="LiveId" clId="{33EED839-57C7-419C-950B-75177448A42D}" dt="2021-07-06T00:17:48.440" v="50" actId="164"/>
          <ac:inkMkLst>
            <pc:docMk/>
            <pc:sldMk cId="294751129" sldId="258"/>
            <ac:inkMk id="28" creationId="{4A8D1CF4-0FF7-40D9-B292-21F51DD24A77}"/>
          </ac:inkMkLst>
        </pc:inkChg>
        <pc:inkChg chg="mod">
          <ac:chgData name="Cem Gülsan" userId="82ae7471b9d3e5b4" providerId="LiveId" clId="{33EED839-57C7-419C-950B-75177448A42D}" dt="2021-07-06T00:17:48.440" v="50" actId="164"/>
          <ac:inkMkLst>
            <pc:docMk/>
            <pc:sldMk cId="294751129" sldId="258"/>
            <ac:inkMk id="30" creationId="{A69880A2-5327-458B-A021-AEB6C8E911A9}"/>
          </ac:inkMkLst>
        </pc:inkChg>
        <pc:inkChg chg="mod">
          <ac:chgData name="Cem Gülsan" userId="82ae7471b9d3e5b4" providerId="LiveId" clId="{33EED839-57C7-419C-950B-75177448A42D}" dt="2021-07-06T00:17:48.440" v="50" actId="164"/>
          <ac:inkMkLst>
            <pc:docMk/>
            <pc:sldMk cId="294751129" sldId="258"/>
            <ac:inkMk id="31" creationId="{CAB895E8-111D-4F79-8F83-49AF3F328596}"/>
          </ac:inkMkLst>
        </pc:inkChg>
        <pc:inkChg chg="mod">
          <ac:chgData name="Cem Gülsan" userId="82ae7471b9d3e5b4" providerId="LiveId" clId="{33EED839-57C7-419C-950B-75177448A42D}" dt="2021-07-06T00:17:48.440" v="50" actId="164"/>
          <ac:inkMkLst>
            <pc:docMk/>
            <pc:sldMk cId="294751129" sldId="258"/>
            <ac:inkMk id="32" creationId="{443A7446-ED52-4401-9383-C9C251A8F7B0}"/>
          </ac:inkMkLst>
        </pc:inkChg>
        <pc:inkChg chg="mod">
          <ac:chgData name="Cem Gülsan" userId="82ae7471b9d3e5b4" providerId="LiveId" clId="{33EED839-57C7-419C-950B-75177448A42D}" dt="2021-07-06T00:17:48.440" v="50" actId="164"/>
          <ac:inkMkLst>
            <pc:docMk/>
            <pc:sldMk cId="294751129" sldId="258"/>
            <ac:inkMk id="33" creationId="{C018BB2F-83A8-43BC-A3F9-7787F1272BFB}"/>
          </ac:inkMkLst>
        </pc:inkChg>
        <pc:inkChg chg="mod">
          <ac:chgData name="Cem Gülsan" userId="82ae7471b9d3e5b4" providerId="LiveId" clId="{33EED839-57C7-419C-950B-75177448A42D}" dt="2021-07-06T00:17:48.440" v="50" actId="164"/>
          <ac:inkMkLst>
            <pc:docMk/>
            <pc:sldMk cId="294751129" sldId="258"/>
            <ac:inkMk id="34" creationId="{98F63511-BECC-4075-B3E3-270AE16436EB}"/>
          </ac:inkMkLst>
        </pc:inkChg>
        <pc:inkChg chg="mod">
          <ac:chgData name="Cem Gülsan" userId="82ae7471b9d3e5b4" providerId="LiveId" clId="{33EED839-57C7-419C-950B-75177448A42D}" dt="2021-07-06T00:17:48.440" v="50" actId="164"/>
          <ac:inkMkLst>
            <pc:docMk/>
            <pc:sldMk cId="294751129" sldId="258"/>
            <ac:inkMk id="35" creationId="{3C164B31-0AFC-41AB-A58E-95AC2CE3B389}"/>
          </ac:inkMkLst>
        </pc:inkChg>
        <pc:inkChg chg="mod">
          <ac:chgData name="Cem Gülsan" userId="82ae7471b9d3e5b4" providerId="LiveId" clId="{33EED839-57C7-419C-950B-75177448A42D}" dt="2021-07-06T00:17:48.440" v="50" actId="164"/>
          <ac:inkMkLst>
            <pc:docMk/>
            <pc:sldMk cId="294751129" sldId="258"/>
            <ac:inkMk id="36" creationId="{D2D03087-7087-4D89-816C-B476DF2B7F5D}"/>
          </ac:inkMkLst>
        </pc:inkChg>
        <pc:inkChg chg="mod">
          <ac:chgData name="Cem Gülsan" userId="82ae7471b9d3e5b4" providerId="LiveId" clId="{33EED839-57C7-419C-950B-75177448A42D}" dt="2021-07-06T00:17:48.440" v="50" actId="164"/>
          <ac:inkMkLst>
            <pc:docMk/>
            <pc:sldMk cId="294751129" sldId="258"/>
            <ac:inkMk id="78" creationId="{B56D492C-5C3E-4668-BAB7-87EF9DDA00B9}"/>
          </ac:inkMkLst>
        </pc:inkChg>
        <pc:inkChg chg="mod">
          <ac:chgData name="Cem Gülsan" userId="82ae7471b9d3e5b4" providerId="LiveId" clId="{33EED839-57C7-419C-950B-75177448A42D}" dt="2021-07-06T00:17:48.440" v="50" actId="164"/>
          <ac:inkMkLst>
            <pc:docMk/>
            <pc:sldMk cId="294751129" sldId="258"/>
            <ac:inkMk id="79" creationId="{4770A900-AE24-4102-BED0-01963A7A0999}"/>
          </ac:inkMkLst>
        </pc:inkChg>
        <pc:inkChg chg="mod">
          <ac:chgData name="Cem Gülsan" userId="82ae7471b9d3e5b4" providerId="LiveId" clId="{33EED839-57C7-419C-950B-75177448A42D}" dt="2021-07-06T00:17:48.440" v="50" actId="164"/>
          <ac:inkMkLst>
            <pc:docMk/>
            <pc:sldMk cId="294751129" sldId="258"/>
            <ac:inkMk id="80" creationId="{B0B66DD6-9927-4331-8ACE-F15F6DA06F49}"/>
          </ac:inkMkLst>
        </pc:inkChg>
        <pc:inkChg chg="mod">
          <ac:chgData name="Cem Gülsan" userId="82ae7471b9d3e5b4" providerId="LiveId" clId="{33EED839-57C7-419C-950B-75177448A42D}" dt="2021-07-06T00:17:48.440" v="50" actId="164"/>
          <ac:inkMkLst>
            <pc:docMk/>
            <pc:sldMk cId="294751129" sldId="258"/>
            <ac:inkMk id="81" creationId="{3AB579E9-BF73-49FB-A978-3E4F123FA591}"/>
          </ac:inkMkLst>
        </pc:inkChg>
        <pc:inkChg chg="mod">
          <ac:chgData name="Cem Gülsan" userId="82ae7471b9d3e5b4" providerId="LiveId" clId="{33EED839-57C7-419C-950B-75177448A42D}" dt="2021-07-06T00:17:48.440" v="50" actId="164"/>
          <ac:inkMkLst>
            <pc:docMk/>
            <pc:sldMk cId="294751129" sldId="258"/>
            <ac:inkMk id="83" creationId="{E1C374F6-DD14-45AA-8868-8F17C9BC65DD}"/>
          </ac:inkMkLst>
        </pc:inkChg>
        <pc:inkChg chg="mod">
          <ac:chgData name="Cem Gülsan" userId="82ae7471b9d3e5b4" providerId="LiveId" clId="{33EED839-57C7-419C-950B-75177448A42D}" dt="2021-07-06T00:17:48.440" v="50" actId="164"/>
          <ac:inkMkLst>
            <pc:docMk/>
            <pc:sldMk cId="294751129" sldId="258"/>
            <ac:inkMk id="84" creationId="{2C80637C-36E3-4BA9-B760-DCCAB2B0FE25}"/>
          </ac:inkMkLst>
        </pc:inkChg>
        <pc:inkChg chg="add del mod">
          <ac:chgData name="Cem Gülsan" userId="82ae7471b9d3e5b4" providerId="LiveId" clId="{33EED839-57C7-419C-950B-75177448A42D}" dt="2021-07-06T00:17:53.623" v="52" actId="164"/>
          <ac:inkMkLst>
            <pc:docMk/>
            <pc:sldMk cId="294751129" sldId="258"/>
            <ac:inkMk id="86" creationId="{FBF3545A-FDC8-4262-8FEE-DF958B41EF88}"/>
          </ac:inkMkLst>
        </pc:inkChg>
        <pc:inkChg chg="add del mod">
          <ac:chgData name="Cem Gülsan" userId="82ae7471b9d3e5b4" providerId="LiveId" clId="{33EED839-57C7-419C-950B-75177448A42D}" dt="2021-07-06T00:17:53.623" v="52" actId="164"/>
          <ac:inkMkLst>
            <pc:docMk/>
            <pc:sldMk cId="294751129" sldId="258"/>
            <ac:inkMk id="87" creationId="{4D862A33-12DB-499F-A571-83CABA391CB2}"/>
          </ac:inkMkLst>
        </pc:inkChg>
        <pc:inkChg chg="add del mod">
          <ac:chgData name="Cem Gülsan" userId="82ae7471b9d3e5b4" providerId="LiveId" clId="{33EED839-57C7-419C-950B-75177448A42D}" dt="2021-07-06T00:17:53.623" v="52" actId="164"/>
          <ac:inkMkLst>
            <pc:docMk/>
            <pc:sldMk cId="294751129" sldId="258"/>
            <ac:inkMk id="88" creationId="{A8F24812-256A-434C-8080-624B297215A1}"/>
          </ac:inkMkLst>
        </pc:inkChg>
        <pc:inkChg chg="add del mod">
          <ac:chgData name="Cem Gülsan" userId="82ae7471b9d3e5b4" providerId="LiveId" clId="{33EED839-57C7-419C-950B-75177448A42D}" dt="2021-07-06T00:17:53.623" v="52" actId="164"/>
          <ac:inkMkLst>
            <pc:docMk/>
            <pc:sldMk cId="294751129" sldId="258"/>
            <ac:inkMk id="89" creationId="{FE6EEADF-BCC8-4B66-B456-18ED6A71BD3C}"/>
          </ac:inkMkLst>
        </pc:inkChg>
      </pc:sldChg>
      <pc:sldChg chg="addSp delSp modSp mod modTransition modShow">
        <pc:chgData name="Cem Gülsan" userId="82ae7471b9d3e5b4" providerId="LiveId" clId="{33EED839-57C7-419C-950B-75177448A42D}" dt="2021-07-07T19:47:37.970" v="864"/>
        <pc:sldMkLst>
          <pc:docMk/>
          <pc:sldMk cId="4200085464" sldId="259"/>
        </pc:sldMkLst>
        <pc:spChg chg="add del">
          <ac:chgData name="Cem Gülsan" userId="82ae7471b9d3e5b4" providerId="LiveId" clId="{33EED839-57C7-419C-950B-75177448A42D}" dt="2021-07-05T23:31:16.167" v="1" actId="34122"/>
          <ac:spMkLst>
            <pc:docMk/>
            <pc:sldMk cId="4200085464" sldId="259"/>
            <ac:spMk id="216" creationId="{8565A30F-04DA-484E-A9A1-8E9E929D32E0}"/>
          </ac:spMkLst>
        </pc:spChg>
        <pc:spChg chg="add del">
          <ac:chgData name="Cem Gülsan" userId="82ae7471b9d3e5b4" providerId="LiveId" clId="{33EED839-57C7-419C-950B-75177448A42D}" dt="2021-07-05T23:31:16.167" v="1" actId="34122"/>
          <ac:spMkLst>
            <pc:docMk/>
            <pc:sldMk cId="4200085464" sldId="259"/>
            <ac:spMk id="257" creationId="{9D8E26A1-A6ED-4144-AF7F-770365F55967}"/>
          </ac:spMkLst>
        </pc:spChg>
        <pc:spChg chg="add del">
          <ac:chgData name="Cem Gülsan" userId="82ae7471b9d3e5b4" providerId="LiveId" clId="{33EED839-57C7-419C-950B-75177448A42D}" dt="2021-07-05T23:31:16.167" v="1" actId="34122"/>
          <ac:spMkLst>
            <pc:docMk/>
            <pc:sldMk cId="4200085464" sldId="259"/>
            <ac:spMk id="269" creationId="{AD6EDAF7-C18D-4164-BB11-D05A85DBF7BE}"/>
          </ac:spMkLst>
        </pc:spChg>
        <pc:spChg chg="add del">
          <ac:chgData name="Cem Gülsan" userId="82ae7471b9d3e5b4" providerId="LiveId" clId="{33EED839-57C7-419C-950B-75177448A42D}" dt="2021-07-05T23:31:16.167" v="1" actId="34122"/>
          <ac:spMkLst>
            <pc:docMk/>
            <pc:sldMk cId="4200085464" sldId="259"/>
            <ac:spMk id="281" creationId="{02534366-2C43-4DDF-992E-F474CB91E6C4}"/>
          </ac:spMkLst>
        </pc:spChg>
        <pc:grpChg chg="del">
          <ac:chgData name="Cem Gülsan" userId="82ae7471b9d3e5b4" providerId="LiveId" clId="{33EED839-57C7-419C-950B-75177448A42D}" dt="2021-07-05T23:57:00.204" v="36" actId="21"/>
          <ac:grpSpMkLst>
            <pc:docMk/>
            <pc:sldMk cId="4200085464" sldId="259"/>
            <ac:grpSpMk id="45" creationId="{8EBE682A-3390-48D3-B2A4-D0550AC69B93}"/>
          </ac:grpSpMkLst>
        </pc:grpChg>
        <pc:grpChg chg="del">
          <ac:chgData name="Cem Gülsan" userId="82ae7471b9d3e5b4" providerId="LiveId" clId="{33EED839-57C7-419C-950B-75177448A42D}" dt="2021-07-05T23:47:35.167" v="23" actId="478"/>
          <ac:grpSpMkLst>
            <pc:docMk/>
            <pc:sldMk cId="4200085464" sldId="259"/>
            <ac:grpSpMk id="49" creationId="{1164264A-B594-4F2C-83EF-E2B0E5B5B642}"/>
          </ac:grpSpMkLst>
        </pc:grpChg>
        <pc:grpChg chg="del">
          <ac:chgData name="Cem Gülsan" userId="82ae7471b9d3e5b4" providerId="LiveId" clId="{33EED839-57C7-419C-950B-75177448A42D}" dt="2021-07-05T23:47:38.754" v="25" actId="21"/>
          <ac:grpSpMkLst>
            <pc:docMk/>
            <pc:sldMk cId="4200085464" sldId="259"/>
            <ac:grpSpMk id="100" creationId="{D2605A0D-450E-4D5B-804C-40BA3B52129B}"/>
          </ac:grpSpMkLst>
        </pc:grpChg>
        <pc:grpChg chg="del">
          <ac:chgData name="Cem Gülsan" userId="82ae7471b9d3e5b4" providerId="LiveId" clId="{33EED839-57C7-419C-950B-75177448A42D}" dt="2021-07-06T00:02:54.188" v="39" actId="21"/>
          <ac:grpSpMkLst>
            <pc:docMk/>
            <pc:sldMk cId="4200085464" sldId="259"/>
            <ac:grpSpMk id="116" creationId="{790B3236-9528-49C9-B70E-62FFA56F178B}"/>
          </ac:grpSpMkLst>
        </pc:grpChg>
        <pc:grpChg chg="del">
          <ac:chgData name="Cem Gülsan" userId="82ae7471b9d3e5b4" providerId="LiveId" clId="{33EED839-57C7-419C-950B-75177448A42D}" dt="2021-07-05T23:47:38.754" v="25" actId="21"/>
          <ac:grpSpMkLst>
            <pc:docMk/>
            <pc:sldMk cId="4200085464" sldId="259"/>
            <ac:grpSpMk id="230" creationId="{77453020-577F-427D-A2B4-63F135565085}"/>
          </ac:grpSpMkLst>
        </pc:grpChg>
        <pc:grpChg chg="del">
          <ac:chgData name="Cem Gülsan" userId="82ae7471b9d3e5b4" providerId="LiveId" clId="{33EED839-57C7-419C-950B-75177448A42D}" dt="2021-07-06T00:02:54.188" v="39" actId="21"/>
          <ac:grpSpMkLst>
            <pc:docMk/>
            <pc:sldMk cId="4200085464" sldId="259"/>
            <ac:grpSpMk id="235" creationId="{1186C4D2-1DDB-41D1-9727-82051959C74A}"/>
          </ac:grpSpMkLst>
        </pc:grpChg>
        <pc:picChg chg="add del mod">
          <ac:chgData name="Cem Gülsan" userId="82ae7471b9d3e5b4" providerId="LiveId" clId="{33EED839-57C7-419C-950B-75177448A42D}" dt="2021-07-05T23:47:35.167" v="23" actId="478"/>
          <ac:picMkLst>
            <pc:docMk/>
            <pc:sldMk cId="4200085464" sldId="259"/>
            <ac:picMk id="251" creationId="{94AB9137-EF17-4D98-B039-73CBA5631B47}"/>
          </ac:picMkLst>
        </pc:picChg>
        <pc:picChg chg="add del mod">
          <ac:chgData name="Cem Gülsan" userId="82ae7471b9d3e5b4" providerId="LiveId" clId="{33EED839-57C7-419C-950B-75177448A42D}" dt="2021-07-05T23:47:36.565" v="24" actId="478"/>
          <ac:picMkLst>
            <pc:docMk/>
            <pc:sldMk cId="4200085464" sldId="259"/>
            <ac:picMk id="253" creationId="{6075B125-2727-42D0-B290-67F01D5320CC}"/>
          </ac:picMkLst>
        </pc:picChg>
        <pc:inkChg chg="del">
          <ac:chgData name="Cem Gülsan" userId="82ae7471b9d3e5b4" providerId="LiveId" clId="{33EED839-57C7-419C-950B-75177448A42D}" dt="2021-07-05T23:57:00.204" v="36" actId="21"/>
          <ac:inkMkLst>
            <pc:docMk/>
            <pc:sldMk cId="4200085464" sldId="259"/>
            <ac:inkMk id="17" creationId="{E9FCC895-11E5-4A36-8019-09CE6F225D80}"/>
          </ac:inkMkLst>
        </pc:inkChg>
        <pc:inkChg chg="del">
          <ac:chgData name="Cem Gülsan" userId="82ae7471b9d3e5b4" providerId="LiveId" clId="{33EED839-57C7-419C-950B-75177448A42D}" dt="2021-07-05T23:57:00.204" v="36" actId="21"/>
          <ac:inkMkLst>
            <pc:docMk/>
            <pc:sldMk cId="4200085464" sldId="259"/>
            <ac:inkMk id="18" creationId="{B9691449-9F7E-4E70-9C84-8E1B737E57F4}"/>
          </ac:inkMkLst>
        </pc:inkChg>
        <pc:inkChg chg="del">
          <ac:chgData name="Cem Gülsan" userId="82ae7471b9d3e5b4" providerId="LiveId" clId="{33EED839-57C7-419C-950B-75177448A42D}" dt="2021-07-05T23:57:00.204" v="36" actId="21"/>
          <ac:inkMkLst>
            <pc:docMk/>
            <pc:sldMk cId="4200085464" sldId="259"/>
            <ac:inkMk id="20" creationId="{5D827197-935B-4353-A110-EF1FACB05EA5}"/>
          </ac:inkMkLst>
        </pc:inkChg>
        <pc:inkChg chg="del">
          <ac:chgData name="Cem Gülsan" userId="82ae7471b9d3e5b4" providerId="LiveId" clId="{33EED839-57C7-419C-950B-75177448A42D}" dt="2021-07-05T23:57:00.204" v="36" actId="21"/>
          <ac:inkMkLst>
            <pc:docMk/>
            <pc:sldMk cId="4200085464" sldId="259"/>
            <ac:inkMk id="21" creationId="{00D47BBD-CAF9-4882-B5EA-25D982A626A4}"/>
          </ac:inkMkLst>
        </pc:inkChg>
        <pc:inkChg chg="del">
          <ac:chgData name="Cem Gülsan" userId="82ae7471b9d3e5b4" providerId="LiveId" clId="{33EED839-57C7-419C-950B-75177448A42D}" dt="2021-07-05T23:57:00.204" v="36" actId="21"/>
          <ac:inkMkLst>
            <pc:docMk/>
            <pc:sldMk cId="4200085464" sldId="259"/>
            <ac:inkMk id="23" creationId="{F65490C7-0A87-4F4F-9BA0-560D61A1E829}"/>
          </ac:inkMkLst>
        </pc:inkChg>
        <pc:inkChg chg="del">
          <ac:chgData name="Cem Gülsan" userId="82ae7471b9d3e5b4" providerId="LiveId" clId="{33EED839-57C7-419C-950B-75177448A42D}" dt="2021-07-05T23:57:00.204" v="36" actId="21"/>
          <ac:inkMkLst>
            <pc:docMk/>
            <pc:sldMk cId="4200085464" sldId="259"/>
            <ac:inkMk id="24" creationId="{2BF8F25F-592B-4502-B93C-D9233207F62C}"/>
          </ac:inkMkLst>
        </pc:inkChg>
        <pc:inkChg chg="del">
          <ac:chgData name="Cem Gülsan" userId="82ae7471b9d3e5b4" providerId="LiveId" clId="{33EED839-57C7-419C-950B-75177448A42D}" dt="2021-07-05T23:57:00.204" v="36" actId="21"/>
          <ac:inkMkLst>
            <pc:docMk/>
            <pc:sldMk cId="4200085464" sldId="259"/>
            <ac:inkMk id="26" creationId="{56936E1D-201F-4EEF-A121-D320A76D0305}"/>
          </ac:inkMkLst>
        </pc:inkChg>
        <pc:inkChg chg="del">
          <ac:chgData name="Cem Gülsan" userId="82ae7471b9d3e5b4" providerId="LiveId" clId="{33EED839-57C7-419C-950B-75177448A42D}" dt="2021-07-05T23:57:00.204" v="36" actId="21"/>
          <ac:inkMkLst>
            <pc:docMk/>
            <pc:sldMk cId="4200085464" sldId="259"/>
            <ac:inkMk id="27" creationId="{B4FBE473-785D-4C2C-BBC1-F64A892AAEAC}"/>
          </ac:inkMkLst>
        </pc:inkChg>
        <pc:inkChg chg="del">
          <ac:chgData name="Cem Gülsan" userId="82ae7471b9d3e5b4" providerId="LiveId" clId="{33EED839-57C7-419C-950B-75177448A42D}" dt="2021-07-05T23:57:00.204" v="36" actId="21"/>
          <ac:inkMkLst>
            <pc:docMk/>
            <pc:sldMk cId="4200085464" sldId="259"/>
            <ac:inkMk id="28" creationId="{815B49C0-CE5E-4115-9D66-ADF90FE8D223}"/>
          </ac:inkMkLst>
        </pc:inkChg>
        <pc:inkChg chg="del">
          <ac:chgData name="Cem Gülsan" userId="82ae7471b9d3e5b4" providerId="LiveId" clId="{33EED839-57C7-419C-950B-75177448A42D}" dt="2021-07-05T23:57:00.204" v="36" actId="21"/>
          <ac:inkMkLst>
            <pc:docMk/>
            <pc:sldMk cId="4200085464" sldId="259"/>
            <ac:inkMk id="30" creationId="{54EDD75A-2368-4155-A4B1-FFD6C588AF82}"/>
          </ac:inkMkLst>
        </pc:inkChg>
        <pc:inkChg chg="del">
          <ac:chgData name="Cem Gülsan" userId="82ae7471b9d3e5b4" providerId="LiveId" clId="{33EED839-57C7-419C-950B-75177448A42D}" dt="2021-07-05T23:57:00.204" v="36" actId="21"/>
          <ac:inkMkLst>
            <pc:docMk/>
            <pc:sldMk cId="4200085464" sldId="259"/>
            <ac:inkMk id="31" creationId="{58E833BC-955C-4B15-8423-FB4FF28937A7}"/>
          </ac:inkMkLst>
        </pc:inkChg>
        <pc:inkChg chg="del">
          <ac:chgData name="Cem Gülsan" userId="82ae7471b9d3e5b4" providerId="LiveId" clId="{33EED839-57C7-419C-950B-75177448A42D}" dt="2021-07-05T23:57:00.204" v="36" actId="21"/>
          <ac:inkMkLst>
            <pc:docMk/>
            <pc:sldMk cId="4200085464" sldId="259"/>
            <ac:inkMk id="32" creationId="{FE22974B-250A-4A12-A420-D5FEDA6D17AC}"/>
          </ac:inkMkLst>
        </pc:inkChg>
        <pc:inkChg chg="del">
          <ac:chgData name="Cem Gülsan" userId="82ae7471b9d3e5b4" providerId="LiveId" clId="{33EED839-57C7-419C-950B-75177448A42D}" dt="2021-07-05T23:47:35.167" v="23" actId="478"/>
          <ac:inkMkLst>
            <pc:docMk/>
            <pc:sldMk cId="4200085464" sldId="259"/>
            <ac:inkMk id="34" creationId="{1CA5EDAC-A9B9-4096-80CE-BE797FD25FA9}"/>
          </ac:inkMkLst>
        </pc:inkChg>
        <pc:inkChg chg="del">
          <ac:chgData name="Cem Gülsan" userId="82ae7471b9d3e5b4" providerId="LiveId" clId="{33EED839-57C7-419C-950B-75177448A42D}" dt="2021-07-05T23:47:35.167" v="23" actId="478"/>
          <ac:inkMkLst>
            <pc:docMk/>
            <pc:sldMk cId="4200085464" sldId="259"/>
            <ac:inkMk id="35" creationId="{45C8F159-191F-48B6-9635-4782AD8B9910}"/>
          </ac:inkMkLst>
        </pc:inkChg>
        <pc:inkChg chg="del">
          <ac:chgData name="Cem Gülsan" userId="82ae7471b9d3e5b4" providerId="LiveId" clId="{33EED839-57C7-419C-950B-75177448A42D}" dt="2021-07-05T23:57:00.204" v="36" actId="21"/>
          <ac:inkMkLst>
            <pc:docMk/>
            <pc:sldMk cId="4200085464" sldId="259"/>
            <ac:inkMk id="42" creationId="{35AE897D-E1A5-4086-B335-9F5201CA740C}"/>
          </ac:inkMkLst>
        </pc:inkChg>
        <pc:inkChg chg="del topLvl">
          <ac:chgData name="Cem Gülsan" userId="82ae7471b9d3e5b4" providerId="LiveId" clId="{33EED839-57C7-419C-950B-75177448A42D}" dt="2021-07-05T23:57:00.204" v="36" actId="21"/>
          <ac:inkMkLst>
            <pc:docMk/>
            <pc:sldMk cId="4200085464" sldId="259"/>
            <ac:inkMk id="43" creationId="{C50140AB-911B-4DAF-8B50-7A370A5F728A}"/>
          </ac:inkMkLst>
        </pc:inkChg>
        <pc:inkChg chg="del topLvl">
          <ac:chgData name="Cem Gülsan" userId="82ae7471b9d3e5b4" providerId="LiveId" clId="{33EED839-57C7-419C-950B-75177448A42D}" dt="2021-07-05T23:57:00.204" v="36" actId="21"/>
          <ac:inkMkLst>
            <pc:docMk/>
            <pc:sldMk cId="4200085464" sldId="259"/>
            <ac:inkMk id="44" creationId="{6CD281A5-1908-43F5-B916-CD37EC3CFED7}"/>
          </ac:inkMkLst>
        </pc:inkChg>
        <pc:inkChg chg="add del">
          <ac:chgData name="Cem Gülsan" userId="82ae7471b9d3e5b4" providerId="LiveId" clId="{33EED839-57C7-419C-950B-75177448A42D}" dt="2021-07-05T23:31:16.167" v="1" actId="34122"/>
          <ac:inkMkLst>
            <pc:docMk/>
            <pc:sldMk cId="4200085464" sldId="259"/>
            <ac:inkMk id="61" creationId="{52232156-BCB6-45EA-8CE6-7DD657447068}"/>
          </ac:inkMkLst>
        </pc:inkChg>
        <pc:inkChg chg="add del">
          <ac:chgData name="Cem Gülsan" userId="82ae7471b9d3e5b4" providerId="LiveId" clId="{33EED839-57C7-419C-950B-75177448A42D}" dt="2021-07-05T23:31:16.167" v="1" actId="34122"/>
          <ac:inkMkLst>
            <pc:docMk/>
            <pc:sldMk cId="4200085464" sldId="259"/>
            <ac:inkMk id="63" creationId="{0D5648DE-7DAB-4DE8-89B7-FFEDB37F9563}"/>
          </ac:inkMkLst>
        </pc:inkChg>
        <pc:inkChg chg="add del">
          <ac:chgData name="Cem Gülsan" userId="82ae7471b9d3e5b4" providerId="LiveId" clId="{33EED839-57C7-419C-950B-75177448A42D}" dt="2021-07-05T23:31:16.167" v="1" actId="34122"/>
          <ac:inkMkLst>
            <pc:docMk/>
            <pc:sldMk cId="4200085464" sldId="259"/>
            <ac:inkMk id="72" creationId="{5049F4B1-1628-46B9-A47D-B9877D85FEA0}"/>
          </ac:inkMkLst>
        </pc:inkChg>
        <pc:inkChg chg="add del">
          <ac:chgData name="Cem Gülsan" userId="82ae7471b9d3e5b4" providerId="LiveId" clId="{33EED839-57C7-419C-950B-75177448A42D}" dt="2021-07-05T23:31:16.167" v="1" actId="34122"/>
          <ac:inkMkLst>
            <pc:docMk/>
            <pc:sldMk cId="4200085464" sldId="259"/>
            <ac:inkMk id="74" creationId="{B076A9D6-B1A3-422B-942F-236D05998B77}"/>
          </ac:inkMkLst>
        </pc:inkChg>
        <pc:inkChg chg="add del">
          <ac:chgData name="Cem Gülsan" userId="82ae7471b9d3e5b4" providerId="LiveId" clId="{33EED839-57C7-419C-950B-75177448A42D}" dt="2021-07-05T23:31:16.167" v="1" actId="34122"/>
          <ac:inkMkLst>
            <pc:docMk/>
            <pc:sldMk cId="4200085464" sldId="259"/>
            <ac:inkMk id="75" creationId="{5A0452A2-1E8E-4332-8FE5-C010245BC0A2}"/>
          </ac:inkMkLst>
        </pc:inkChg>
        <pc:inkChg chg="add del">
          <ac:chgData name="Cem Gülsan" userId="82ae7471b9d3e5b4" providerId="LiveId" clId="{33EED839-57C7-419C-950B-75177448A42D}" dt="2021-07-05T23:31:16.167" v="1" actId="34122"/>
          <ac:inkMkLst>
            <pc:docMk/>
            <pc:sldMk cId="4200085464" sldId="259"/>
            <ac:inkMk id="77" creationId="{4A73C47C-96C6-43A8-BF95-72802642BCF3}"/>
          </ac:inkMkLst>
        </pc:inkChg>
        <pc:inkChg chg="add del">
          <ac:chgData name="Cem Gülsan" userId="82ae7471b9d3e5b4" providerId="LiveId" clId="{33EED839-57C7-419C-950B-75177448A42D}" dt="2021-07-05T23:31:16.167" v="1" actId="34122"/>
          <ac:inkMkLst>
            <pc:docMk/>
            <pc:sldMk cId="4200085464" sldId="259"/>
            <ac:inkMk id="212" creationId="{C6CCAA63-2EAA-4DC7-9795-B3C3B60EC796}"/>
          </ac:inkMkLst>
        </pc:inkChg>
        <pc:inkChg chg="add del">
          <ac:chgData name="Cem Gülsan" userId="82ae7471b9d3e5b4" providerId="LiveId" clId="{33EED839-57C7-419C-950B-75177448A42D}" dt="2021-07-05T23:31:16.167" v="1" actId="34122"/>
          <ac:inkMkLst>
            <pc:docMk/>
            <pc:sldMk cId="4200085464" sldId="259"/>
            <ac:inkMk id="213" creationId="{1F75BFB5-A17D-43CC-93D6-1AFB6F8C876D}"/>
          </ac:inkMkLst>
        </pc:inkChg>
        <pc:inkChg chg="add del">
          <ac:chgData name="Cem Gülsan" userId="82ae7471b9d3e5b4" providerId="LiveId" clId="{33EED839-57C7-419C-950B-75177448A42D}" dt="2021-07-05T23:31:16.167" v="1" actId="34122"/>
          <ac:inkMkLst>
            <pc:docMk/>
            <pc:sldMk cId="4200085464" sldId="259"/>
            <ac:inkMk id="215" creationId="{A359DC78-6375-4562-8EE7-76FAB966A254}"/>
          </ac:inkMkLst>
        </pc:inkChg>
        <pc:inkChg chg="add del">
          <ac:chgData name="Cem Gülsan" userId="82ae7471b9d3e5b4" providerId="LiveId" clId="{33EED839-57C7-419C-950B-75177448A42D}" dt="2021-07-05T23:31:16.167" v="1" actId="34122"/>
          <ac:inkMkLst>
            <pc:docMk/>
            <pc:sldMk cId="4200085464" sldId="259"/>
            <ac:inkMk id="217" creationId="{F64C2DB5-505B-426F-9145-657F94366D9C}"/>
          </ac:inkMkLst>
        </pc:inkChg>
        <pc:inkChg chg="add del">
          <ac:chgData name="Cem Gülsan" userId="82ae7471b9d3e5b4" providerId="LiveId" clId="{33EED839-57C7-419C-950B-75177448A42D}" dt="2021-07-05T23:31:16.167" v="1" actId="34122"/>
          <ac:inkMkLst>
            <pc:docMk/>
            <pc:sldMk cId="4200085464" sldId="259"/>
            <ac:inkMk id="218" creationId="{32F368B4-D8A0-4497-B532-B9DD8ED9D0CD}"/>
          </ac:inkMkLst>
        </pc:inkChg>
        <pc:cxnChg chg="add del mod">
          <ac:chgData name="Cem Gülsan" userId="82ae7471b9d3e5b4" providerId="LiveId" clId="{33EED839-57C7-419C-950B-75177448A42D}" dt="2021-07-05T23:31:16.167" v="1" actId="34122"/>
          <ac:cxnSpMkLst>
            <pc:docMk/>
            <pc:sldMk cId="4200085464" sldId="259"/>
            <ac:cxnSpMk id="295" creationId="{169744C6-544C-44CA-9B63-9AA94EB9F514}"/>
          </ac:cxnSpMkLst>
        </pc:cxnChg>
      </pc:sldChg>
      <pc:sldChg chg="addSp delSp modSp mod modTransition modShow">
        <pc:chgData name="Cem Gülsan" userId="82ae7471b9d3e5b4" providerId="LiveId" clId="{33EED839-57C7-419C-950B-75177448A42D}" dt="2021-07-07T19:47:37.970" v="864"/>
        <pc:sldMkLst>
          <pc:docMk/>
          <pc:sldMk cId="1299481667" sldId="260"/>
        </pc:sldMkLst>
        <pc:spChg chg="add del mod">
          <ac:chgData name="Cem Gülsan" userId="82ae7471b9d3e5b4" providerId="LiveId" clId="{33EED839-57C7-419C-950B-75177448A42D}" dt="2021-07-05T23:41:28.278" v="13" actId="22"/>
          <ac:spMkLst>
            <pc:docMk/>
            <pc:sldMk cId="1299481667" sldId="260"/>
            <ac:spMk id="306" creationId="{7A074CFE-B051-41D8-A06E-B86D058D3FE5}"/>
          </ac:spMkLst>
        </pc:spChg>
        <pc:spChg chg="add del mod">
          <ac:chgData name="Cem Gülsan" userId="82ae7471b9d3e5b4" providerId="LiveId" clId="{33EED839-57C7-419C-950B-75177448A42D}" dt="2021-07-05T23:41:54.818" v="16" actId="478"/>
          <ac:spMkLst>
            <pc:docMk/>
            <pc:sldMk cId="1299481667" sldId="260"/>
            <ac:spMk id="307" creationId="{C049C773-8CC3-4714-A856-E12EB430C9F4}"/>
          </ac:spMkLst>
        </pc:spChg>
        <pc:grpChg chg="del">
          <ac:chgData name="Cem Gülsan" userId="82ae7471b9d3e5b4" providerId="LiveId" clId="{33EED839-57C7-419C-950B-75177448A42D}" dt="2021-07-05T23:47:47.282" v="29" actId="21"/>
          <ac:grpSpMkLst>
            <pc:docMk/>
            <pc:sldMk cId="1299481667" sldId="260"/>
            <ac:grpSpMk id="290" creationId="{CDF082EC-2B0C-48C3-AC9C-FEB65B9BD1FC}"/>
          </ac:grpSpMkLst>
        </pc:grpChg>
        <pc:grpChg chg="del">
          <ac:chgData name="Cem Gülsan" userId="82ae7471b9d3e5b4" providerId="LiveId" clId="{33EED839-57C7-419C-950B-75177448A42D}" dt="2021-07-05T23:47:47.282" v="29" actId="21"/>
          <ac:grpSpMkLst>
            <pc:docMk/>
            <pc:sldMk cId="1299481667" sldId="260"/>
            <ac:grpSpMk id="295" creationId="{38ED5A5B-FEE7-4945-AA93-601F8B63FCD5}"/>
          </ac:grpSpMkLst>
        </pc:grpChg>
        <pc:picChg chg="add del mod">
          <ac:chgData name="Cem Gülsan" userId="82ae7471b9d3e5b4" providerId="LiveId" clId="{33EED839-57C7-419C-950B-75177448A42D}" dt="2021-07-05T23:38:51.618" v="9" actId="478"/>
          <ac:picMkLst>
            <pc:docMk/>
            <pc:sldMk cId="1299481667" sldId="260"/>
            <ac:picMk id="305" creationId="{22E79663-B1AF-4F7F-8ED6-635D4C5AA8D8}"/>
          </ac:picMkLst>
        </pc:picChg>
        <pc:picChg chg="add del mod">
          <ac:chgData name="Cem Gülsan" userId="82ae7471b9d3e5b4" providerId="LiveId" clId="{33EED839-57C7-419C-950B-75177448A42D}" dt="2021-07-05T23:47:45.390" v="28" actId="478"/>
          <ac:picMkLst>
            <pc:docMk/>
            <pc:sldMk cId="1299481667" sldId="260"/>
            <ac:picMk id="308" creationId="{6FD2021E-2A71-4503-9818-141A94D655DC}"/>
          </ac:picMkLst>
        </pc:picChg>
        <pc:inkChg chg="del">
          <ac:chgData name="Cem Gülsan" userId="82ae7471b9d3e5b4" providerId="LiveId" clId="{33EED839-57C7-419C-950B-75177448A42D}" dt="2021-07-05T23:47:47.282" v="29" actId="21"/>
          <ac:inkMkLst>
            <pc:docMk/>
            <pc:sldMk cId="1299481667" sldId="260"/>
            <ac:inkMk id="296" creationId="{781AD56F-CB5C-49A3-90EA-099747BB14EF}"/>
          </ac:inkMkLst>
        </pc:inkChg>
      </pc:sldChg>
      <pc:sldChg chg="addSp delSp modSp new mod modTransition modShow">
        <pc:chgData name="Cem Gülsan" userId="82ae7471b9d3e5b4" providerId="LiveId" clId="{33EED839-57C7-419C-950B-75177448A42D}" dt="2021-07-07T19:47:37.970" v="864"/>
        <pc:sldMkLst>
          <pc:docMk/>
          <pc:sldMk cId="3065293057" sldId="261"/>
        </pc:sldMkLst>
        <pc:spChg chg="del">
          <ac:chgData name="Cem Gülsan" userId="82ae7471b9d3e5b4" providerId="LiveId" clId="{33EED839-57C7-419C-950B-75177448A42D}" dt="2021-07-05T23:46:51.602" v="20" actId="478"/>
          <ac:spMkLst>
            <pc:docMk/>
            <pc:sldMk cId="3065293057" sldId="261"/>
            <ac:spMk id="2" creationId="{CA9604D2-BCC7-416B-8B15-E6D94CF4CC16}"/>
          </ac:spMkLst>
        </pc:spChg>
        <pc:spChg chg="del">
          <ac:chgData name="Cem Gülsan" userId="82ae7471b9d3e5b4" providerId="LiveId" clId="{33EED839-57C7-419C-950B-75177448A42D}" dt="2021-07-05T23:46:51.602" v="20" actId="478"/>
          <ac:spMkLst>
            <pc:docMk/>
            <pc:sldMk cId="3065293057" sldId="261"/>
            <ac:spMk id="3" creationId="{B5A971DF-C692-45AE-85DF-84A46240BF7F}"/>
          </ac:spMkLst>
        </pc:spChg>
        <pc:grpChg chg="add mod">
          <ac:chgData name="Cem Gülsan" userId="82ae7471b9d3e5b4" providerId="LiveId" clId="{33EED839-57C7-419C-950B-75177448A42D}" dt="2021-07-05T23:47:30.797" v="22" actId="1076"/>
          <ac:grpSpMkLst>
            <pc:docMk/>
            <pc:sldMk cId="3065293057" sldId="261"/>
            <ac:grpSpMk id="6" creationId="{903BE0E3-D51D-4641-8856-6C601CB4689C}"/>
          </ac:grpSpMkLst>
        </pc:grpChg>
        <pc:grpChg chg="add mod">
          <ac:chgData name="Cem Gülsan" userId="82ae7471b9d3e5b4" providerId="LiveId" clId="{33EED839-57C7-419C-950B-75177448A42D}" dt="2021-07-05T23:47:41.968" v="27" actId="1076"/>
          <ac:grpSpMkLst>
            <pc:docMk/>
            <pc:sldMk cId="3065293057" sldId="261"/>
            <ac:grpSpMk id="16" creationId="{EBFE60E4-4873-44D6-BA6C-7F06726E0FE8}"/>
          </ac:grpSpMkLst>
        </pc:grpChg>
        <pc:grpChg chg="add mod">
          <ac:chgData name="Cem Gülsan" userId="82ae7471b9d3e5b4" providerId="LiveId" clId="{33EED839-57C7-419C-950B-75177448A42D}" dt="2021-07-05T23:48:05.385" v="35" actId="1076"/>
          <ac:grpSpMkLst>
            <pc:docMk/>
            <pc:sldMk cId="3065293057" sldId="261"/>
            <ac:grpSpMk id="20" creationId="{F240E70D-E9D1-4DCB-BA5C-B5B78053DCAE}"/>
          </ac:grpSpMkLst>
        </pc:grpChg>
        <pc:grpChg chg="add mod">
          <ac:chgData name="Cem Gülsan" userId="82ae7471b9d3e5b4" providerId="LiveId" clId="{33EED839-57C7-419C-950B-75177448A42D}" dt="2021-07-05T23:47:57.191" v="33" actId="1076"/>
          <ac:grpSpMkLst>
            <pc:docMk/>
            <pc:sldMk cId="3065293057" sldId="261"/>
            <ac:grpSpMk id="32" creationId="{1955AB42-A4EC-46F6-99BA-93E78A45A506}"/>
          </ac:grpSpMkLst>
        </pc:grpChg>
        <pc:grpChg chg="add mod">
          <ac:chgData name="Cem Gülsan" userId="82ae7471b9d3e5b4" providerId="LiveId" clId="{33EED839-57C7-419C-950B-75177448A42D}" dt="2021-07-05T23:47:57.191" v="33" actId="1076"/>
          <ac:grpSpMkLst>
            <pc:docMk/>
            <pc:sldMk cId="3065293057" sldId="261"/>
            <ac:grpSpMk id="36" creationId="{1155B8D9-A88E-4F7A-84CC-3C9B6F7CC158}"/>
          </ac:grpSpMkLst>
        </pc:grpChg>
        <pc:grpChg chg="add mod">
          <ac:chgData name="Cem Gülsan" userId="82ae7471b9d3e5b4" providerId="LiveId" clId="{33EED839-57C7-419C-950B-75177448A42D}" dt="2021-07-06T00:02:58.798" v="42" actId="1076"/>
          <ac:grpSpMkLst>
            <pc:docMk/>
            <pc:sldMk cId="3065293057" sldId="261"/>
            <ac:grpSpMk id="66" creationId="{F7BC8429-9E3E-4CB9-80EC-BE1E15D20324}"/>
          </ac:grpSpMkLst>
        </pc:grpChg>
        <pc:grpChg chg="add mod">
          <ac:chgData name="Cem Gülsan" userId="82ae7471b9d3e5b4" providerId="LiveId" clId="{33EED839-57C7-419C-950B-75177448A42D}" dt="2021-07-06T00:02:58.798" v="42" actId="1076"/>
          <ac:grpSpMkLst>
            <pc:docMk/>
            <pc:sldMk cId="3065293057" sldId="261"/>
            <ac:grpSpMk id="72" creationId="{64E60BD2-21D6-4799-89B6-993D2210A337}"/>
          </ac:grpSpMkLst>
        </pc:grpChg>
        <pc:picChg chg="add del mod">
          <ac:chgData name="Cem Gülsan" userId="82ae7471b9d3e5b4" providerId="LiveId" clId="{33EED839-57C7-419C-950B-75177448A42D}" dt="2021-07-05T23:48:01.538" v="34" actId="478"/>
          <ac:picMkLst>
            <pc:docMk/>
            <pc:sldMk cId="3065293057" sldId="261"/>
            <ac:picMk id="15" creationId="{8D95241C-DA38-4F87-B337-3832C5C7C693}"/>
          </ac:picMkLst>
        </pc:picChg>
        <pc:inkChg chg="add mod">
          <ac:chgData name="Cem Gülsan" userId="82ae7471b9d3e5b4" providerId="LiveId" clId="{33EED839-57C7-419C-950B-75177448A42D}" dt="2021-07-05T23:47:30.797" v="22" actId="1076"/>
          <ac:inkMkLst>
            <pc:docMk/>
            <pc:sldMk cId="3065293057" sldId="261"/>
            <ac:inkMk id="4" creationId="{5C3208CF-CFF7-40FB-A225-0A87A165E6CA}"/>
          </ac:inkMkLst>
        </pc:inkChg>
        <pc:inkChg chg="add mod">
          <ac:chgData name="Cem Gülsan" userId="82ae7471b9d3e5b4" providerId="LiveId" clId="{33EED839-57C7-419C-950B-75177448A42D}" dt="2021-07-05T23:47:30.797" v="22" actId="1076"/>
          <ac:inkMkLst>
            <pc:docMk/>
            <pc:sldMk cId="3065293057" sldId="261"/>
            <ac:inkMk id="5" creationId="{70900286-E4D7-4D51-A03A-43E969FD51D8}"/>
          </ac:inkMkLst>
        </pc:inkChg>
        <pc:inkChg chg="mod">
          <ac:chgData name="Cem Gülsan" userId="82ae7471b9d3e5b4" providerId="LiveId" clId="{33EED839-57C7-419C-950B-75177448A42D}" dt="2021-07-05T23:47:28.565" v="21"/>
          <ac:inkMkLst>
            <pc:docMk/>
            <pc:sldMk cId="3065293057" sldId="261"/>
            <ac:inkMk id="7" creationId="{167266CB-BDD1-4286-B511-3A3CC7D00271}"/>
          </ac:inkMkLst>
        </pc:inkChg>
        <pc:inkChg chg="mod">
          <ac:chgData name="Cem Gülsan" userId="82ae7471b9d3e5b4" providerId="LiveId" clId="{33EED839-57C7-419C-950B-75177448A42D}" dt="2021-07-05T23:47:28.565" v="21"/>
          <ac:inkMkLst>
            <pc:docMk/>
            <pc:sldMk cId="3065293057" sldId="261"/>
            <ac:inkMk id="8" creationId="{F096D8ED-981A-4680-9FFE-5654EC98425C}"/>
          </ac:inkMkLst>
        </pc:inkChg>
        <pc:inkChg chg="mod">
          <ac:chgData name="Cem Gülsan" userId="82ae7471b9d3e5b4" providerId="LiveId" clId="{33EED839-57C7-419C-950B-75177448A42D}" dt="2021-07-05T23:47:28.565" v="21"/>
          <ac:inkMkLst>
            <pc:docMk/>
            <pc:sldMk cId="3065293057" sldId="261"/>
            <ac:inkMk id="9" creationId="{1327081D-6BFC-4103-B2B8-7EDCF1151CF0}"/>
          </ac:inkMkLst>
        </pc:inkChg>
        <pc:inkChg chg="mod">
          <ac:chgData name="Cem Gülsan" userId="82ae7471b9d3e5b4" providerId="LiveId" clId="{33EED839-57C7-419C-950B-75177448A42D}" dt="2021-07-05T23:47:28.565" v="21"/>
          <ac:inkMkLst>
            <pc:docMk/>
            <pc:sldMk cId="3065293057" sldId="261"/>
            <ac:inkMk id="10" creationId="{B4D0538B-A498-4F0D-AA2D-A67C723A6091}"/>
          </ac:inkMkLst>
        </pc:inkChg>
        <pc:inkChg chg="mod">
          <ac:chgData name="Cem Gülsan" userId="82ae7471b9d3e5b4" providerId="LiveId" clId="{33EED839-57C7-419C-950B-75177448A42D}" dt="2021-07-05T23:47:28.565" v="21"/>
          <ac:inkMkLst>
            <pc:docMk/>
            <pc:sldMk cId="3065293057" sldId="261"/>
            <ac:inkMk id="11" creationId="{D028A70D-5CDA-4977-82D9-4F05188043C6}"/>
          </ac:inkMkLst>
        </pc:inkChg>
        <pc:inkChg chg="mod">
          <ac:chgData name="Cem Gülsan" userId="82ae7471b9d3e5b4" providerId="LiveId" clId="{33EED839-57C7-419C-950B-75177448A42D}" dt="2021-07-05T23:47:28.565" v="21"/>
          <ac:inkMkLst>
            <pc:docMk/>
            <pc:sldMk cId="3065293057" sldId="261"/>
            <ac:inkMk id="12" creationId="{EB02B0EF-53D5-4D03-A59E-5F2DCCAD8D56}"/>
          </ac:inkMkLst>
        </pc:inkChg>
        <pc:inkChg chg="mod">
          <ac:chgData name="Cem Gülsan" userId="82ae7471b9d3e5b4" providerId="LiveId" clId="{33EED839-57C7-419C-950B-75177448A42D}" dt="2021-07-05T23:47:28.565" v="21"/>
          <ac:inkMkLst>
            <pc:docMk/>
            <pc:sldMk cId="3065293057" sldId="261"/>
            <ac:inkMk id="13" creationId="{77E4FA21-9CC5-40F6-9D1B-7AF034AF2763}"/>
          </ac:inkMkLst>
        </pc:inkChg>
        <pc:inkChg chg="mod">
          <ac:chgData name="Cem Gülsan" userId="82ae7471b9d3e5b4" providerId="LiveId" clId="{33EED839-57C7-419C-950B-75177448A42D}" dt="2021-07-05T23:47:28.565" v="21"/>
          <ac:inkMkLst>
            <pc:docMk/>
            <pc:sldMk cId="3065293057" sldId="261"/>
            <ac:inkMk id="14" creationId="{019E6966-29A0-4A4E-B5E1-EBD7A3F16C94}"/>
          </ac:inkMkLst>
        </pc:inkChg>
        <pc:inkChg chg="mod">
          <ac:chgData name="Cem Gülsan" userId="82ae7471b9d3e5b4" providerId="LiveId" clId="{33EED839-57C7-419C-950B-75177448A42D}" dt="2021-07-05T23:47:39.474" v="26"/>
          <ac:inkMkLst>
            <pc:docMk/>
            <pc:sldMk cId="3065293057" sldId="261"/>
            <ac:inkMk id="17" creationId="{2182B25B-86CC-42C6-9B76-78C8C75AF164}"/>
          </ac:inkMkLst>
        </pc:inkChg>
        <pc:inkChg chg="mod">
          <ac:chgData name="Cem Gülsan" userId="82ae7471b9d3e5b4" providerId="LiveId" clId="{33EED839-57C7-419C-950B-75177448A42D}" dt="2021-07-05T23:47:39.474" v="26"/>
          <ac:inkMkLst>
            <pc:docMk/>
            <pc:sldMk cId="3065293057" sldId="261"/>
            <ac:inkMk id="18" creationId="{0F0B2640-0553-4DA7-B44C-0DB0693F9F5E}"/>
          </ac:inkMkLst>
        </pc:inkChg>
        <pc:inkChg chg="mod">
          <ac:chgData name="Cem Gülsan" userId="82ae7471b9d3e5b4" providerId="LiveId" clId="{33EED839-57C7-419C-950B-75177448A42D}" dt="2021-07-05T23:47:39.474" v="26"/>
          <ac:inkMkLst>
            <pc:docMk/>
            <pc:sldMk cId="3065293057" sldId="261"/>
            <ac:inkMk id="19" creationId="{FC9EEC83-7910-47F4-8804-16541D7318B5}"/>
          </ac:inkMkLst>
        </pc:inkChg>
        <pc:inkChg chg="mod">
          <ac:chgData name="Cem Gülsan" userId="82ae7471b9d3e5b4" providerId="LiveId" clId="{33EED839-57C7-419C-950B-75177448A42D}" dt="2021-07-05T23:47:39.474" v="26"/>
          <ac:inkMkLst>
            <pc:docMk/>
            <pc:sldMk cId="3065293057" sldId="261"/>
            <ac:inkMk id="21" creationId="{F3A047A7-4456-497D-9E3C-B7381B204C2F}"/>
          </ac:inkMkLst>
        </pc:inkChg>
        <pc:inkChg chg="mod">
          <ac:chgData name="Cem Gülsan" userId="82ae7471b9d3e5b4" providerId="LiveId" clId="{33EED839-57C7-419C-950B-75177448A42D}" dt="2021-07-05T23:47:39.474" v="26"/>
          <ac:inkMkLst>
            <pc:docMk/>
            <pc:sldMk cId="3065293057" sldId="261"/>
            <ac:inkMk id="22" creationId="{DD95610B-E193-4C3A-9D73-AE79FF541CB5}"/>
          </ac:inkMkLst>
        </pc:inkChg>
        <pc:inkChg chg="mod">
          <ac:chgData name="Cem Gülsan" userId="82ae7471b9d3e5b4" providerId="LiveId" clId="{33EED839-57C7-419C-950B-75177448A42D}" dt="2021-07-05T23:47:39.474" v="26"/>
          <ac:inkMkLst>
            <pc:docMk/>
            <pc:sldMk cId="3065293057" sldId="261"/>
            <ac:inkMk id="23" creationId="{B4FF4584-2CA5-4685-8E8E-DE11DEC92EA6}"/>
          </ac:inkMkLst>
        </pc:inkChg>
        <pc:inkChg chg="mod">
          <ac:chgData name="Cem Gülsan" userId="82ae7471b9d3e5b4" providerId="LiveId" clId="{33EED839-57C7-419C-950B-75177448A42D}" dt="2021-07-05T23:47:39.474" v="26"/>
          <ac:inkMkLst>
            <pc:docMk/>
            <pc:sldMk cId="3065293057" sldId="261"/>
            <ac:inkMk id="24" creationId="{F289D4FF-13F9-42BF-BB9B-79F8511D07D5}"/>
          </ac:inkMkLst>
        </pc:inkChg>
        <pc:inkChg chg="mod">
          <ac:chgData name="Cem Gülsan" userId="82ae7471b9d3e5b4" providerId="LiveId" clId="{33EED839-57C7-419C-950B-75177448A42D}" dt="2021-07-05T23:47:39.474" v="26"/>
          <ac:inkMkLst>
            <pc:docMk/>
            <pc:sldMk cId="3065293057" sldId="261"/>
            <ac:inkMk id="25" creationId="{203D77CD-ED22-488B-B73D-9278D27547D0}"/>
          </ac:inkMkLst>
        </pc:inkChg>
        <pc:inkChg chg="mod">
          <ac:chgData name="Cem Gülsan" userId="82ae7471b9d3e5b4" providerId="LiveId" clId="{33EED839-57C7-419C-950B-75177448A42D}" dt="2021-07-05T23:47:39.474" v="26"/>
          <ac:inkMkLst>
            <pc:docMk/>
            <pc:sldMk cId="3065293057" sldId="261"/>
            <ac:inkMk id="26" creationId="{BB05B541-5A49-4E7A-9566-6D67C6C5E619}"/>
          </ac:inkMkLst>
        </pc:inkChg>
        <pc:inkChg chg="mod">
          <ac:chgData name="Cem Gülsan" userId="82ae7471b9d3e5b4" providerId="LiveId" clId="{33EED839-57C7-419C-950B-75177448A42D}" dt="2021-07-05T23:47:39.474" v="26"/>
          <ac:inkMkLst>
            <pc:docMk/>
            <pc:sldMk cId="3065293057" sldId="261"/>
            <ac:inkMk id="27" creationId="{B5407A97-2121-40B0-A0C2-4FB47D15F1E3}"/>
          </ac:inkMkLst>
        </pc:inkChg>
        <pc:inkChg chg="mod">
          <ac:chgData name="Cem Gülsan" userId="82ae7471b9d3e5b4" providerId="LiveId" clId="{33EED839-57C7-419C-950B-75177448A42D}" dt="2021-07-05T23:47:39.474" v="26"/>
          <ac:inkMkLst>
            <pc:docMk/>
            <pc:sldMk cId="3065293057" sldId="261"/>
            <ac:inkMk id="28" creationId="{779E7D56-8FFA-4912-880E-F72C03B867EC}"/>
          </ac:inkMkLst>
        </pc:inkChg>
        <pc:inkChg chg="mod">
          <ac:chgData name="Cem Gülsan" userId="82ae7471b9d3e5b4" providerId="LiveId" clId="{33EED839-57C7-419C-950B-75177448A42D}" dt="2021-07-05T23:47:39.474" v="26"/>
          <ac:inkMkLst>
            <pc:docMk/>
            <pc:sldMk cId="3065293057" sldId="261"/>
            <ac:inkMk id="29" creationId="{F10C3194-6D72-4A35-BF2D-271D59DB1F51}"/>
          </ac:inkMkLst>
        </pc:inkChg>
        <pc:inkChg chg="mod">
          <ac:chgData name="Cem Gülsan" userId="82ae7471b9d3e5b4" providerId="LiveId" clId="{33EED839-57C7-419C-950B-75177448A42D}" dt="2021-07-05T23:47:39.474" v="26"/>
          <ac:inkMkLst>
            <pc:docMk/>
            <pc:sldMk cId="3065293057" sldId="261"/>
            <ac:inkMk id="30" creationId="{C6F4B8C4-6235-4E10-8AAB-3D1FA6AF3650}"/>
          </ac:inkMkLst>
        </pc:inkChg>
        <pc:inkChg chg="mod">
          <ac:chgData name="Cem Gülsan" userId="82ae7471b9d3e5b4" providerId="LiveId" clId="{33EED839-57C7-419C-950B-75177448A42D}" dt="2021-07-05T23:47:39.474" v="26"/>
          <ac:inkMkLst>
            <pc:docMk/>
            <pc:sldMk cId="3065293057" sldId="261"/>
            <ac:inkMk id="31" creationId="{C6409821-4547-4BC3-AF45-7FA76A5CB31F}"/>
          </ac:inkMkLst>
        </pc:inkChg>
        <pc:inkChg chg="mod">
          <ac:chgData name="Cem Gülsan" userId="82ae7471b9d3e5b4" providerId="LiveId" clId="{33EED839-57C7-419C-950B-75177448A42D}" dt="2021-07-05T23:47:48.403" v="30"/>
          <ac:inkMkLst>
            <pc:docMk/>
            <pc:sldMk cId="3065293057" sldId="261"/>
            <ac:inkMk id="33" creationId="{E42ABB0F-E7CA-4876-B1D8-50BB976046D6}"/>
          </ac:inkMkLst>
        </pc:inkChg>
        <pc:inkChg chg="mod">
          <ac:chgData name="Cem Gülsan" userId="82ae7471b9d3e5b4" providerId="LiveId" clId="{33EED839-57C7-419C-950B-75177448A42D}" dt="2021-07-05T23:47:48.403" v="30"/>
          <ac:inkMkLst>
            <pc:docMk/>
            <pc:sldMk cId="3065293057" sldId="261"/>
            <ac:inkMk id="34" creationId="{1AF87315-8AFF-4651-8C2F-CA274FE5EAF4}"/>
          </ac:inkMkLst>
        </pc:inkChg>
        <pc:inkChg chg="mod">
          <ac:chgData name="Cem Gülsan" userId="82ae7471b9d3e5b4" providerId="LiveId" clId="{33EED839-57C7-419C-950B-75177448A42D}" dt="2021-07-05T23:47:48.403" v="30"/>
          <ac:inkMkLst>
            <pc:docMk/>
            <pc:sldMk cId="3065293057" sldId="261"/>
            <ac:inkMk id="35" creationId="{8CF79355-D14A-4BDF-A2A3-4CFD2A362AC5}"/>
          </ac:inkMkLst>
        </pc:inkChg>
        <pc:inkChg chg="mod">
          <ac:chgData name="Cem Gülsan" userId="82ae7471b9d3e5b4" providerId="LiveId" clId="{33EED839-57C7-419C-950B-75177448A42D}" dt="2021-07-05T23:47:48.403" v="30"/>
          <ac:inkMkLst>
            <pc:docMk/>
            <pc:sldMk cId="3065293057" sldId="261"/>
            <ac:inkMk id="37" creationId="{8CBA3531-77B8-4012-8B9A-D01F6976FFBA}"/>
          </ac:inkMkLst>
        </pc:inkChg>
        <pc:inkChg chg="mod">
          <ac:chgData name="Cem Gülsan" userId="82ae7471b9d3e5b4" providerId="LiveId" clId="{33EED839-57C7-419C-950B-75177448A42D}" dt="2021-07-05T23:47:48.403" v="30"/>
          <ac:inkMkLst>
            <pc:docMk/>
            <pc:sldMk cId="3065293057" sldId="261"/>
            <ac:inkMk id="38" creationId="{474277EA-5400-43F7-B13F-A407055D8325}"/>
          </ac:inkMkLst>
        </pc:inkChg>
        <pc:inkChg chg="mod">
          <ac:chgData name="Cem Gülsan" userId="82ae7471b9d3e5b4" providerId="LiveId" clId="{33EED839-57C7-419C-950B-75177448A42D}" dt="2021-07-05T23:47:48.403" v="30"/>
          <ac:inkMkLst>
            <pc:docMk/>
            <pc:sldMk cId="3065293057" sldId="261"/>
            <ac:inkMk id="39" creationId="{25C9FBB7-F0D3-44BD-9555-FA60C7091542}"/>
          </ac:inkMkLst>
        </pc:inkChg>
        <pc:inkChg chg="mod">
          <ac:chgData name="Cem Gülsan" userId="82ae7471b9d3e5b4" providerId="LiveId" clId="{33EED839-57C7-419C-950B-75177448A42D}" dt="2021-07-05T23:47:48.403" v="30"/>
          <ac:inkMkLst>
            <pc:docMk/>
            <pc:sldMk cId="3065293057" sldId="261"/>
            <ac:inkMk id="40" creationId="{CAECC84F-BCE3-40DD-A259-08BECE795DE1}"/>
          </ac:inkMkLst>
        </pc:inkChg>
        <pc:inkChg chg="mod">
          <ac:chgData name="Cem Gülsan" userId="82ae7471b9d3e5b4" providerId="LiveId" clId="{33EED839-57C7-419C-950B-75177448A42D}" dt="2021-07-05T23:47:48.403" v="30"/>
          <ac:inkMkLst>
            <pc:docMk/>
            <pc:sldMk cId="3065293057" sldId="261"/>
            <ac:inkMk id="41" creationId="{3960382E-5290-454B-8768-3E9F9F770530}"/>
          </ac:inkMkLst>
        </pc:inkChg>
        <pc:inkChg chg="mod">
          <ac:chgData name="Cem Gülsan" userId="82ae7471b9d3e5b4" providerId="LiveId" clId="{33EED839-57C7-419C-950B-75177448A42D}" dt="2021-07-05T23:47:48.403" v="30"/>
          <ac:inkMkLst>
            <pc:docMk/>
            <pc:sldMk cId="3065293057" sldId="261"/>
            <ac:inkMk id="42" creationId="{93693C70-66A0-422B-8B0E-38547899B213}"/>
          </ac:inkMkLst>
        </pc:inkChg>
        <pc:inkChg chg="mod">
          <ac:chgData name="Cem Gülsan" userId="82ae7471b9d3e5b4" providerId="LiveId" clId="{33EED839-57C7-419C-950B-75177448A42D}" dt="2021-07-05T23:47:48.403" v="30"/>
          <ac:inkMkLst>
            <pc:docMk/>
            <pc:sldMk cId="3065293057" sldId="261"/>
            <ac:inkMk id="43" creationId="{273F94D6-9E0E-456F-ADAB-E0395204ACBA}"/>
          </ac:inkMkLst>
        </pc:inkChg>
        <pc:inkChg chg="mod">
          <ac:chgData name="Cem Gülsan" userId="82ae7471b9d3e5b4" providerId="LiveId" clId="{33EED839-57C7-419C-950B-75177448A42D}" dt="2021-07-05T23:47:48.403" v="30"/>
          <ac:inkMkLst>
            <pc:docMk/>
            <pc:sldMk cId="3065293057" sldId="261"/>
            <ac:inkMk id="44" creationId="{6C060333-7AC0-42CC-902F-180F6928247B}"/>
          </ac:inkMkLst>
        </pc:inkChg>
        <pc:inkChg chg="mod">
          <ac:chgData name="Cem Gülsan" userId="82ae7471b9d3e5b4" providerId="LiveId" clId="{33EED839-57C7-419C-950B-75177448A42D}" dt="2021-07-05T23:47:48.403" v="30"/>
          <ac:inkMkLst>
            <pc:docMk/>
            <pc:sldMk cId="3065293057" sldId="261"/>
            <ac:inkMk id="45" creationId="{2DDC97BA-E631-42A8-83E2-691CBE1E3490}"/>
          </ac:inkMkLst>
        </pc:inkChg>
        <pc:inkChg chg="mod">
          <ac:chgData name="Cem Gülsan" userId="82ae7471b9d3e5b4" providerId="LiveId" clId="{33EED839-57C7-419C-950B-75177448A42D}" dt="2021-07-05T23:47:48.403" v="30"/>
          <ac:inkMkLst>
            <pc:docMk/>
            <pc:sldMk cId="3065293057" sldId="261"/>
            <ac:inkMk id="46" creationId="{D3DBC82D-B2B8-4792-8AD9-308B379BA32C}"/>
          </ac:inkMkLst>
        </pc:inkChg>
        <pc:inkChg chg="mod">
          <ac:chgData name="Cem Gülsan" userId="82ae7471b9d3e5b4" providerId="LiveId" clId="{33EED839-57C7-419C-950B-75177448A42D}" dt="2021-07-05T23:47:48.403" v="30"/>
          <ac:inkMkLst>
            <pc:docMk/>
            <pc:sldMk cId="3065293057" sldId="261"/>
            <ac:inkMk id="47" creationId="{28606DDB-F2A5-4E17-8DC5-AFD89568B4B7}"/>
          </ac:inkMkLst>
        </pc:inkChg>
        <pc:inkChg chg="mod">
          <ac:chgData name="Cem Gülsan" userId="82ae7471b9d3e5b4" providerId="LiveId" clId="{33EED839-57C7-419C-950B-75177448A42D}" dt="2021-07-05T23:47:48.403" v="30"/>
          <ac:inkMkLst>
            <pc:docMk/>
            <pc:sldMk cId="3065293057" sldId="261"/>
            <ac:inkMk id="48" creationId="{9BE3A501-C64D-4A63-8367-C166671A3411}"/>
          </ac:inkMkLst>
        </pc:inkChg>
        <pc:inkChg chg="mod">
          <ac:chgData name="Cem Gülsan" userId="82ae7471b9d3e5b4" providerId="LiveId" clId="{33EED839-57C7-419C-950B-75177448A42D}" dt="2021-07-05T23:47:48.403" v="30"/>
          <ac:inkMkLst>
            <pc:docMk/>
            <pc:sldMk cId="3065293057" sldId="261"/>
            <ac:inkMk id="49" creationId="{308F0215-C2B5-4253-AD2C-51A78F08EA2E}"/>
          </ac:inkMkLst>
        </pc:inkChg>
        <pc:inkChg chg="add mod">
          <ac:chgData name="Cem Gülsan" userId="82ae7471b9d3e5b4" providerId="LiveId" clId="{33EED839-57C7-419C-950B-75177448A42D}" dt="2021-07-05T23:47:57.191" v="33" actId="1076"/>
          <ac:inkMkLst>
            <pc:docMk/>
            <pc:sldMk cId="3065293057" sldId="261"/>
            <ac:inkMk id="50" creationId="{498B0020-B469-41EE-A29B-31311A904325}"/>
          </ac:inkMkLst>
        </pc:inkChg>
        <pc:inkChg chg="add mod">
          <ac:chgData name="Cem Gülsan" userId="82ae7471b9d3e5b4" providerId="LiveId" clId="{33EED839-57C7-419C-950B-75177448A42D}" dt="2021-07-05T23:57:06.845" v="38" actId="1076"/>
          <ac:inkMkLst>
            <pc:docMk/>
            <pc:sldMk cId="3065293057" sldId="261"/>
            <ac:inkMk id="51" creationId="{41024433-A3C7-4F38-B6D4-3A3EA62F4680}"/>
          </ac:inkMkLst>
        </pc:inkChg>
        <pc:inkChg chg="add mod">
          <ac:chgData name="Cem Gülsan" userId="82ae7471b9d3e5b4" providerId="LiveId" clId="{33EED839-57C7-419C-950B-75177448A42D}" dt="2021-07-05T23:57:06.845" v="38" actId="1076"/>
          <ac:inkMkLst>
            <pc:docMk/>
            <pc:sldMk cId="3065293057" sldId="261"/>
            <ac:inkMk id="52" creationId="{D6366795-409D-4E1B-ACD5-2219F77F64C8}"/>
          </ac:inkMkLst>
        </pc:inkChg>
        <pc:inkChg chg="add mod">
          <ac:chgData name="Cem Gülsan" userId="82ae7471b9d3e5b4" providerId="LiveId" clId="{33EED839-57C7-419C-950B-75177448A42D}" dt="2021-07-05T23:57:06.845" v="38" actId="1076"/>
          <ac:inkMkLst>
            <pc:docMk/>
            <pc:sldMk cId="3065293057" sldId="261"/>
            <ac:inkMk id="53" creationId="{4125FF7E-468F-4CE4-87D5-2468A904D144}"/>
          </ac:inkMkLst>
        </pc:inkChg>
        <pc:inkChg chg="add mod">
          <ac:chgData name="Cem Gülsan" userId="82ae7471b9d3e5b4" providerId="LiveId" clId="{33EED839-57C7-419C-950B-75177448A42D}" dt="2021-07-05T23:57:06.845" v="38" actId="1076"/>
          <ac:inkMkLst>
            <pc:docMk/>
            <pc:sldMk cId="3065293057" sldId="261"/>
            <ac:inkMk id="54" creationId="{329F82FE-C426-493B-9257-914F7A49200D}"/>
          </ac:inkMkLst>
        </pc:inkChg>
        <pc:inkChg chg="add mod">
          <ac:chgData name="Cem Gülsan" userId="82ae7471b9d3e5b4" providerId="LiveId" clId="{33EED839-57C7-419C-950B-75177448A42D}" dt="2021-07-05T23:57:06.845" v="38" actId="1076"/>
          <ac:inkMkLst>
            <pc:docMk/>
            <pc:sldMk cId="3065293057" sldId="261"/>
            <ac:inkMk id="55" creationId="{430CD442-6868-4679-8E7E-F183F0280E44}"/>
          </ac:inkMkLst>
        </pc:inkChg>
        <pc:inkChg chg="add mod">
          <ac:chgData name="Cem Gülsan" userId="82ae7471b9d3e5b4" providerId="LiveId" clId="{33EED839-57C7-419C-950B-75177448A42D}" dt="2021-07-05T23:57:06.845" v="38" actId="1076"/>
          <ac:inkMkLst>
            <pc:docMk/>
            <pc:sldMk cId="3065293057" sldId="261"/>
            <ac:inkMk id="56" creationId="{D6D0B0E2-A547-4B16-A579-E13F32F61083}"/>
          </ac:inkMkLst>
        </pc:inkChg>
        <pc:inkChg chg="add mod">
          <ac:chgData name="Cem Gülsan" userId="82ae7471b9d3e5b4" providerId="LiveId" clId="{33EED839-57C7-419C-950B-75177448A42D}" dt="2021-07-05T23:57:06.845" v="38" actId="1076"/>
          <ac:inkMkLst>
            <pc:docMk/>
            <pc:sldMk cId="3065293057" sldId="261"/>
            <ac:inkMk id="57" creationId="{D9215A56-1035-450E-A512-6DEFF357FBB9}"/>
          </ac:inkMkLst>
        </pc:inkChg>
        <pc:inkChg chg="add mod">
          <ac:chgData name="Cem Gülsan" userId="82ae7471b9d3e5b4" providerId="LiveId" clId="{33EED839-57C7-419C-950B-75177448A42D}" dt="2021-07-05T23:57:06.845" v="38" actId="1076"/>
          <ac:inkMkLst>
            <pc:docMk/>
            <pc:sldMk cId="3065293057" sldId="261"/>
            <ac:inkMk id="58" creationId="{EAC9C3AE-ADAB-49A1-9DB0-57E536E11BEC}"/>
          </ac:inkMkLst>
        </pc:inkChg>
        <pc:inkChg chg="add mod">
          <ac:chgData name="Cem Gülsan" userId="82ae7471b9d3e5b4" providerId="LiveId" clId="{33EED839-57C7-419C-950B-75177448A42D}" dt="2021-07-05T23:57:06.845" v="38" actId="1076"/>
          <ac:inkMkLst>
            <pc:docMk/>
            <pc:sldMk cId="3065293057" sldId="261"/>
            <ac:inkMk id="59" creationId="{07982096-A2CF-4709-85E0-C449DA5200BF}"/>
          </ac:inkMkLst>
        </pc:inkChg>
        <pc:inkChg chg="add mod">
          <ac:chgData name="Cem Gülsan" userId="82ae7471b9d3e5b4" providerId="LiveId" clId="{33EED839-57C7-419C-950B-75177448A42D}" dt="2021-07-05T23:57:06.845" v="38" actId="1076"/>
          <ac:inkMkLst>
            <pc:docMk/>
            <pc:sldMk cId="3065293057" sldId="261"/>
            <ac:inkMk id="60" creationId="{50DDAB72-0929-4AC5-99EE-A018E500042F}"/>
          </ac:inkMkLst>
        </pc:inkChg>
        <pc:inkChg chg="add mod">
          <ac:chgData name="Cem Gülsan" userId="82ae7471b9d3e5b4" providerId="LiveId" clId="{33EED839-57C7-419C-950B-75177448A42D}" dt="2021-07-05T23:57:06.845" v="38" actId="1076"/>
          <ac:inkMkLst>
            <pc:docMk/>
            <pc:sldMk cId="3065293057" sldId="261"/>
            <ac:inkMk id="61" creationId="{E24384D8-BEAC-4E68-BD48-EC6AC201D90D}"/>
          </ac:inkMkLst>
        </pc:inkChg>
        <pc:inkChg chg="add mod">
          <ac:chgData name="Cem Gülsan" userId="82ae7471b9d3e5b4" providerId="LiveId" clId="{33EED839-57C7-419C-950B-75177448A42D}" dt="2021-07-05T23:57:06.845" v="38" actId="1076"/>
          <ac:inkMkLst>
            <pc:docMk/>
            <pc:sldMk cId="3065293057" sldId="261"/>
            <ac:inkMk id="62" creationId="{2908C997-CF32-4281-8653-05D4E238B63B}"/>
          </ac:inkMkLst>
        </pc:inkChg>
        <pc:inkChg chg="add mod">
          <ac:chgData name="Cem Gülsan" userId="82ae7471b9d3e5b4" providerId="LiveId" clId="{33EED839-57C7-419C-950B-75177448A42D}" dt="2021-07-05T23:57:06.845" v="38" actId="1076"/>
          <ac:inkMkLst>
            <pc:docMk/>
            <pc:sldMk cId="3065293057" sldId="261"/>
            <ac:inkMk id="63" creationId="{840AFFCA-B058-4628-8F20-4841832A798F}"/>
          </ac:inkMkLst>
        </pc:inkChg>
        <pc:inkChg chg="add mod">
          <ac:chgData name="Cem Gülsan" userId="82ae7471b9d3e5b4" providerId="LiveId" clId="{33EED839-57C7-419C-950B-75177448A42D}" dt="2021-07-05T23:57:06.845" v="38" actId="1076"/>
          <ac:inkMkLst>
            <pc:docMk/>
            <pc:sldMk cId="3065293057" sldId="261"/>
            <ac:inkMk id="64" creationId="{08625A60-F3FA-42F0-A937-9C028E58BB5D}"/>
          </ac:inkMkLst>
        </pc:inkChg>
        <pc:inkChg chg="add mod">
          <ac:chgData name="Cem Gülsan" userId="82ae7471b9d3e5b4" providerId="LiveId" clId="{33EED839-57C7-419C-950B-75177448A42D}" dt="2021-07-05T23:57:06.845" v="38" actId="1076"/>
          <ac:inkMkLst>
            <pc:docMk/>
            <pc:sldMk cId="3065293057" sldId="261"/>
            <ac:inkMk id="65" creationId="{59936996-2F4C-43DF-99B2-D8951E333796}"/>
          </ac:inkMkLst>
        </pc:inkChg>
        <pc:inkChg chg="mod">
          <ac:chgData name="Cem Gülsan" userId="82ae7471b9d3e5b4" providerId="LiveId" clId="{33EED839-57C7-419C-950B-75177448A42D}" dt="2021-07-06T00:02:55.029" v="40"/>
          <ac:inkMkLst>
            <pc:docMk/>
            <pc:sldMk cId="3065293057" sldId="261"/>
            <ac:inkMk id="67" creationId="{181126AB-142F-4F3B-8B55-599A716E6EFF}"/>
          </ac:inkMkLst>
        </pc:inkChg>
        <pc:inkChg chg="mod">
          <ac:chgData name="Cem Gülsan" userId="82ae7471b9d3e5b4" providerId="LiveId" clId="{33EED839-57C7-419C-950B-75177448A42D}" dt="2021-07-06T00:02:55.029" v="40"/>
          <ac:inkMkLst>
            <pc:docMk/>
            <pc:sldMk cId="3065293057" sldId="261"/>
            <ac:inkMk id="68" creationId="{957B12D2-0D3F-4012-ADCF-7EAF0C22AE93}"/>
          </ac:inkMkLst>
        </pc:inkChg>
        <pc:inkChg chg="mod">
          <ac:chgData name="Cem Gülsan" userId="82ae7471b9d3e5b4" providerId="LiveId" clId="{33EED839-57C7-419C-950B-75177448A42D}" dt="2021-07-06T00:02:55.029" v="40"/>
          <ac:inkMkLst>
            <pc:docMk/>
            <pc:sldMk cId="3065293057" sldId="261"/>
            <ac:inkMk id="69" creationId="{89AAF9B3-9914-4510-990B-1424BC2FFB0F}"/>
          </ac:inkMkLst>
        </pc:inkChg>
        <pc:inkChg chg="mod">
          <ac:chgData name="Cem Gülsan" userId="82ae7471b9d3e5b4" providerId="LiveId" clId="{33EED839-57C7-419C-950B-75177448A42D}" dt="2021-07-06T00:02:55.029" v="40"/>
          <ac:inkMkLst>
            <pc:docMk/>
            <pc:sldMk cId="3065293057" sldId="261"/>
            <ac:inkMk id="70" creationId="{3296A587-F4AB-406D-B88F-B645BB516DD4}"/>
          </ac:inkMkLst>
        </pc:inkChg>
        <pc:inkChg chg="mod">
          <ac:chgData name="Cem Gülsan" userId="82ae7471b9d3e5b4" providerId="LiveId" clId="{33EED839-57C7-419C-950B-75177448A42D}" dt="2021-07-06T00:02:55.029" v="40"/>
          <ac:inkMkLst>
            <pc:docMk/>
            <pc:sldMk cId="3065293057" sldId="261"/>
            <ac:inkMk id="71" creationId="{0FADF80D-A4C8-4D1A-9341-99A0D6A9E5F6}"/>
          </ac:inkMkLst>
        </pc:inkChg>
        <pc:inkChg chg="mod">
          <ac:chgData name="Cem Gülsan" userId="82ae7471b9d3e5b4" providerId="LiveId" clId="{33EED839-57C7-419C-950B-75177448A42D}" dt="2021-07-06T00:02:55.029" v="40"/>
          <ac:inkMkLst>
            <pc:docMk/>
            <pc:sldMk cId="3065293057" sldId="261"/>
            <ac:inkMk id="73" creationId="{3FC959C4-0C3C-476B-A817-411C13B7BF92}"/>
          </ac:inkMkLst>
        </pc:inkChg>
        <pc:inkChg chg="mod">
          <ac:chgData name="Cem Gülsan" userId="82ae7471b9d3e5b4" providerId="LiveId" clId="{33EED839-57C7-419C-950B-75177448A42D}" dt="2021-07-06T00:02:55.029" v="40"/>
          <ac:inkMkLst>
            <pc:docMk/>
            <pc:sldMk cId="3065293057" sldId="261"/>
            <ac:inkMk id="74" creationId="{E14692C0-64C1-4602-A7BD-DB7432FD5608}"/>
          </ac:inkMkLst>
        </pc:inkChg>
        <pc:inkChg chg="mod">
          <ac:chgData name="Cem Gülsan" userId="82ae7471b9d3e5b4" providerId="LiveId" clId="{33EED839-57C7-419C-950B-75177448A42D}" dt="2021-07-06T00:02:55.029" v="40"/>
          <ac:inkMkLst>
            <pc:docMk/>
            <pc:sldMk cId="3065293057" sldId="261"/>
            <ac:inkMk id="75" creationId="{6564E4E6-F55A-4F05-82CF-EB61292D5B42}"/>
          </ac:inkMkLst>
        </pc:inkChg>
        <pc:inkChg chg="mod">
          <ac:chgData name="Cem Gülsan" userId="82ae7471b9d3e5b4" providerId="LiveId" clId="{33EED839-57C7-419C-950B-75177448A42D}" dt="2021-07-06T00:02:55.029" v="40"/>
          <ac:inkMkLst>
            <pc:docMk/>
            <pc:sldMk cId="3065293057" sldId="261"/>
            <ac:inkMk id="76" creationId="{28FC9F45-56E6-4101-983F-277A55FE9752}"/>
          </ac:inkMkLst>
        </pc:inkChg>
        <pc:inkChg chg="mod">
          <ac:chgData name="Cem Gülsan" userId="82ae7471b9d3e5b4" providerId="LiveId" clId="{33EED839-57C7-419C-950B-75177448A42D}" dt="2021-07-06T00:02:55.029" v="40"/>
          <ac:inkMkLst>
            <pc:docMk/>
            <pc:sldMk cId="3065293057" sldId="261"/>
            <ac:inkMk id="77" creationId="{666AFF5F-18BD-40DF-BF01-CBAFE55255E6}"/>
          </ac:inkMkLst>
        </pc:inkChg>
        <pc:inkChg chg="mod">
          <ac:chgData name="Cem Gülsan" userId="82ae7471b9d3e5b4" providerId="LiveId" clId="{33EED839-57C7-419C-950B-75177448A42D}" dt="2021-07-06T00:02:55.029" v="40"/>
          <ac:inkMkLst>
            <pc:docMk/>
            <pc:sldMk cId="3065293057" sldId="261"/>
            <ac:inkMk id="78" creationId="{C8513A26-BE39-42C2-8353-98D705F0AD09}"/>
          </ac:inkMkLst>
        </pc:inkChg>
        <pc:inkChg chg="mod">
          <ac:chgData name="Cem Gülsan" userId="82ae7471b9d3e5b4" providerId="LiveId" clId="{33EED839-57C7-419C-950B-75177448A42D}" dt="2021-07-06T00:02:55.029" v="40"/>
          <ac:inkMkLst>
            <pc:docMk/>
            <pc:sldMk cId="3065293057" sldId="261"/>
            <ac:inkMk id="79" creationId="{8FB8D187-0B03-42BB-BCEE-79012201A192}"/>
          </ac:inkMkLst>
        </pc:inkChg>
        <pc:inkChg chg="mod">
          <ac:chgData name="Cem Gülsan" userId="82ae7471b9d3e5b4" providerId="LiveId" clId="{33EED839-57C7-419C-950B-75177448A42D}" dt="2021-07-06T00:02:55.029" v="40"/>
          <ac:inkMkLst>
            <pc:docMk/>
            <pc:sldMk cId="3065293057" sldId="261"/>
            <ac:inkMk id="80" creationId="{9F1F8477-B709-4100-BA56-74C63FF29E43}"/>
          </ac:inkMkLst>
        </pc:inkChg>
        <pc:inkChg chg="mod">
          <ac:chgData name="Cem Gülsan" userId="82ae7471b9d3e5b4" providerId="LiveId" clId="{33EED839-57C7-419C-950B-75177448A42D}" dt="2021-07-06T00:02:55.029" v="40"/>
          <ac:inkMkLst>
            <pc:docMk/>
            <pc:sldMk cId="3065293057" sldId="261"/>
            <ac:inkMk id="81" creationId="{C6198E4D-DD6A-4BE2-BD2C-86E84E65DC7E}"/>
          </ac:inkMkLst>
        </pc:inkChg>
        <pc:inkChg chg="mod">
          <ac:chgData name="Cem Gülsan" userId="82ae7471b9d3e5b4" providerId="LiveId" clId="{33EED839-57C7-419C-950B-75177448A42D}" dt="2021-07-06T00:02:55.029" v="40"/>
          <ac:inkMkLst>
            <pc:docMk/>
            <pc:sldMk cId="3065293057" sldId="261"/>
            <ac:inkMk id="82" creationId="{112096F3-7A0C-4E3B-B004-32014F24B98D}"/>
          </ac:inkMkLst>
        </pc:inkChg>
        <pc:inkChg chg="mod">
          <ac:chgData name="Cem Gülsan" userId="82ae7471b9d3e5b4" providerId="LiveId" clId="{33EED839-57C7-419C-950B-75177448A42D}" dt="2021-07-06T00:02:55.029" v="40"/>
          <ac:inkMkLst>
            <pc:docMk/>
            <pc:sldMk cId="3065293057" sldId="261"/>
            <ac:inkMk id="83" creationId="{7E8C1AE6-8CE6-4C43-A453-D5574D38C6DC}"/>
          </ac:inkMkLst>
        </pc:inkChg>
        <pc:inkChg chg="mod">
          <ac:chgData name="Cem Gülsan" userId="82ae7471b9d3e5b4" providerId="LiveId" clId="{33EED839-57C7-419C-950B-75177448A42D}" dt="2021-07-06T00:02:55.029" v="40"/>
          <ac:inkMkLst>
            <pc:docMk/>
            <pc:sldMk cId="3065293057" sldId="261"/>
            <ac:inkMk id="84" creationId="{E4644674-961E-46BC-AAA9-76B1580B0F5B}"/>
          </ac:inkMkLst>
        </pc:inkChg>
      </pc:sldChg>
      <pc:sldChg chg="add mod modTransition modShow">
        <pc:chgData name="Cem Gülsan" userId="82ae7471b9d3e5b4" providerId="LiveId" clId="{33EED839-57C7-419C-950B-75177448A42D}" dt="2021-07-07T19:47:37.970" v="864"/>
        <pc:sldMkLst>
          <pc:docMk/>
          <pc:sldMk cId="417593450" sldId="262"/>
        </pc:sldMkLst>
      </pc:sldChg>
      <pc:sldChg chg="add mod modTransition modShow">
        <pc:chgData name="Cem Gülsan" userId="82ae7471b9d3e5b4" providerId="LiveId" clId="{33EED839-57C7-419C-950B-75177448A42D}" dt="2021-07-07T19:47:37.970" v="864"/>
        <pc:sldMkLst>
          <pc:docMk/>
          <pc:sldMk cId="2684906790" sldId="263"/>
        </pc:sldMkLst>
      </pc:sldChg>
      <pc:sldChg chg="mod modTransition modShow">
        <pc:chgData name="Cem Gülsan" userId="82ae7471b9d3e5b4" providerId="LiveId" clId="{33EED839-57C7-419C-950B-75177448A42D}" dt="2021-07-07T19:47:37.970" v="864"/>
        <pc:sldMkLst>
          <pc:docMk/>
          <pc:sldMk cId="1790234430" sldId="264"/>
        </pc:sldMkLst>
      </pc:sldChg>
      <pc:sldChg chg="modSp mod modTransition modShow">
        <pc:chgData name="Cem Gülsan" userId="82ae7471b9d3e5b4" providerId="LiveId" clId="{33EED839-57C7-419C-950B-75177448A42D}" dt="2021-07-07T19:47:37.970" v="864"/>
        <pc:sldMkLst>
          <pc:docMk/>
          <pc:sldMk cId="3910257124" sldId="265"/>
        </pc:sldMkLst>
        <pc:inkChg chg="mod">
          <ac:chgData name="Cem Gülsan" userId="82ae7471b9d3e5b4" providerId="LiveId" clId="{33EED839-57C7-419C-950B-75177448A42D}" dt="2021-07-06T00:47:47.710" v="78" actId="1076"/>
          <ac:inkMkLst>
            <pc:docMk/>
            <pc:sldMk cId="3910257124" sldId="265"/>
            <ac:inkMk id="120" creationId="{C64BAEE6-472C-4155-9502-C569B520956F}"/>
          </ac:inkMkLst>
        </pc:inkChg>
        <pc:inkChg chg="mod">
          <ac:chgData name="Cem Gülsan" userId="82ae7471b9d3e5b4" providerId="LiveId" clId="{33EED839-57C7-419C-950B-75177448A42D}" dt="2021-07-06T00:47:45.622" v="77" actId="1076"/>
          <ac:inkMkLst>
            <pc:docMk/>
            <pc:sldMk cId="3910257124" sldId="265"/>
            <ac:inkMk id="121" creationId="{A266A9B4-F410-4639-B892-B6C433DBB0D1}"/>
          </ac:inkMkLst>
        </pc:inkChg>
        <pc:inkChg chg="mod">
          <ac:chgData name="Cem Gülsan" userId="82ae7471b9d3e5b4" providerId="LiveId" clId="{33EED839-57C7-419C-950B-75177448A42D}" dt="2021-07-06T00:47:53.669" v="82" actId="1076"/>
          <ac:inkMkLst>
            <pc:docMk/>
            <pc:sldMk cId="3910257124" sldId="265"/>
            <ac:inkMk id="164" creationId="{BB010541-5807-46F4-8E24-3941C061BFD6}"/>
          </ac:inkMkLst>
        </pc:inkChg>
        <pc:inkChg chg="mod">
          <ac:chgData name="Cem Gülsan" userId="82ae7471b9d3e5b4" providerId="LiveId" clId="{33EED839-57C7-419C-950B-75177448A42D}" dt="2021-07-06T00:47:55.898" v="83" actId="1076"/>
          <ac:inkMkLst>
            <pc:docMk/>
            <pc:sldMk cId="3910257124" sldId="265"/>
            <ac:inkMk id="165" creationId="{8D367C44-46A7-434A-A881-34AF5FC6ECB7}"/>
          </ac:inkMkLst>
        </pc:inkChg>
        <pc:inkChg chg="mod">
          <ac:chgData name="Cem Gülsan" userId="82ae7471b9d3e5b4" providerId="LiveId" clId="{33EED839-57C7-419C-950B-75177448A42D}" dt="2021-07-06T00:47:52.107" v="81" actId="1076"/>
          <ac:inkMkLst>
            <pc:docMk/>
            <pc:sldMk cId="3910257124" sldId="265"/>
            <ac:inkMk id="166" creationId="{35F51216-CAA3-4C23-8A8B-A4B5B9B30CC7}"/>
          </ac:inkMkLst>
        </pc:inkChg>
        <pc:inkChg chg="mod">
          <ac:chgData name="Cem Gülsan" userId="82ae7471b9d3e5b4" providerId="LiveId" clId="{33EED839-57C7-419C-950B-75177448A42D}" dt="2021-07-06T00:47:44.367" v="76" actId="1076"/>
          <ac:inkMkLst>
            <pc:docMk/>
            <pc:sldMk cId="3910257124" sldId="265"/>
            <ac:inkMk id="167" creationId="{A40702C0-23ED-4AAF-9E90-FBD77C5DF8A3}"/>
          </ac:inkMkLst>
        </pc:inkChg>
      </pc:sldChg>
      <pc:sldChg chg="mod modTransition modShow">
        <pc:chgData name="Cem Gülsan" userId="82ae7471b9d3e5b4" providerId="LiveId" clId="{33EED839-57C7-419C-950B-75177448A42D}" dt="2021-07-07T19:47:37.970" v="864"/>
        <pc:sldMkLst>
          <pc:docMk/>
          <pc:sldMk cId="888232341" sldId="266"/>
        </pc:sldMkLst>
      </pc:sldChg>
      <pc:sldChg chg="addSp delSp modSp new mod ord modTransition modAnim">
        <pc:chgData name="Cem Gülsan" userId="82ae7471b9d3e5b4" providerId="LiveId" clId="{33EED839-57C7-419C-950B-75177448A42D}" dt="2021-07-08T02:17:32.348" v="3530"/>
        <pc:sldMkLst>
          <pc:docMk/>
          <pc:sldMk cId="3346712301" sldId="267"/>
        </pc:sldMkLst>
        <pc:spChg chg="del">
          <ac:chgData name="Cem Gülsan" userId="82ae7471b9d3e5b4" providerId="LiveId" clId="{33EED839-57C7-419C-950B-75177448A42D}" dt="2021-07-07T19:47:10.740" v="862" actId="478"/>
          <ac:spMkLst>
            <pc:docMk/>
            <pc:sldMk cId="3346712301" sldId="267"/>
            <ac:spMk id="2" creationId="{707835B8-D74D-4737-AB73-EAD14BE1F9A8}"/>
          </ac:spMkLst>
        </pc:spChg>
        <pc:spChg chg="del">
          <ac:chgData name="Cem Gülsan" userId="82ae7471b9d3e5b4" providerId="LiveId" clId="{33EED839-57C7-419C-950B-75177448A42D}" dt="2021-07-06T01:28:25.177" v="85" actId="478"/>
          <ac:spMkLst>
            <pc:docMk/>
            <pc:sldMk cId="3346712301" sldId="267"/>
            <ac:spMk id="2" creationId="{89CA21BF-FC0B-4FDF-B646-EC2811DC0CCD}"/>
          </ac:spMkLst>
        </pc:spChg>
        <pc:spChg chg="del">
          <ac:chgData name="Cem Gülsan" userId="82ae7471b9d3e5b4" providerId="LiveId" clId="{33EED839-57C7-419C-950B-75177448A42D}" dt="2021-07-06T01:28:25.177" v="85" actId="478"/>
          <ac:spMkLst>
            <pc:docMk/>
            <pc:sldMk cId="3346712301" sldId="267"/>
            <ac:spMk id="3" creationId="{F5E2DC57-FBDE-41CD-984F-FD56E7F9131C}"/>
          </ac:spMkLst>
        </pc:spChg>
        <pc:spChg chg="add mod">
          <ac:chgData name="Cem Gülsan" userId="82ae7471b9d3e5b4" providerId="LiveId" clId="{33EED839-57C7-419C-950B-75177448A42D}" dt="2021-07-07T20:07:53.867" v="1050" actId="1076"/>
          <ac:spMkLst>
            <pc:docMk/>
            <pc:sldMk cId="3346712301" sldId="267"/>
            <ac:spMk id="6" creationId="{FAC3A7AB-B437-42CA-9B47-47183F11C06A}"/>
          </ac:spMkLst>
        </pc:spChg>
        <pc:spChg chg="add mod">
          <ac:chgData name="Cem Gülsan" userId="82ae7471b9d3e5b4" providerId="LiveId" clId="{33EED839-57C7-419C-950B-75177448A42D}" dt="2021-07-07T20:10:15.062" v="1084" actId="1076"/>
          <ac:spMkLst>
            <pc:docMk/>
            <pc:sldMk cId="3346712301" sldId="267"/>
            <ac:spMk id="9" creationId="{782878B5-EC6B-48AD-B3E1-65162332D56B}"/>
          </ac:spMkLst>
        </pc:spChg>
        <pc:spChg chg="add mod">
          <ac:chgData name="Cem Gülsan" userId="82ae7471b9d3e5b4" providerId="LiveId" clId="{33EED839-57C7-419C-950B-75177448A42D}" dt="2021-07-07T20:10:15.062" v="1084" actId="1076"/>
          <ac:spMkLst>
            <pc:docMk/>
            <pc:sldMk cId="3346712301" sldId="267"/>
            <ac:spMk id="10" creationId="{344FDEA7-C0EA-4FFB-8282-134FC64C46FC}"/>
          </ac:spMkLst>
        </pc:spChg>
        <pc:spChg chg="add mod">
          <ac:chgData name="Cem Gülsan" userId="82ae7471b9d3e5b4" providerId="LiveId" clId="{33EED839-57C7-419C-950B-75177448A42D}" dt="2021-07-07T20:10:15.062" v="1084" actId="1076"/>
          <ac:spMkLst>
            <pc:docMk/>
            <pc:sldMk cId="3346712301" sldId="267"/>
            <ac:spMk id="11" creationId="{329F29E1-37D6-4B71-BA05-F802AB96F17C}"/>
          </ac:spMkLst>
        </pc:spChg>
        <pc:spChg chg="add del mod">
          <ac:chgData name="Cem Gülsan" userId="82ae7471b9d3e5b4" providerId="LiveId" clId="{33EED839-57C7-419C-950B-75177448A42D}" dt="2021-07-06T01:39:42.189" v="375" actId="478"/>
          <ac:spMkLst>
            <pc:docMk/>
            <pc:sldMk cId="3346712301" sldId="267"/>
            <ac:spMk id="14" creationId="{5EA4FD4E-C8A3-4D88-892B-C4E209ABEF4D}"/>
          </ac:spMkLst>
        </pc:spChg>
        <pc:spChg chg="add mod">
          <ac:chgData name="Cem Gülsan" userId="82ae7471b9d3e5b4" providerId="LiveId" clId="{33EED839-57C7-419C-950B-75177448A42D}" dt="2021-07-07T20:08:58.746" v="1068" actId="1076"/>
          <ac:spMkLst>
            <pc:docMk/>
            <pc:sldMk cId="3346712301" sldId="267"/>
            <ac:spMk id="15" creationId="{F630F526-3354-4F00-BEBA-53B1DFBA7F74}"/>
          </ac:spMkLst>
        </pc:spChg>
        <pc:spChg chg="add del mod">
          <ac:chgData name="Cem Gülsan" userId="82ae7471b9d3e5b4" providerId="LiveId" clId="{33EED839-57C7-419C-950B-75177448A42D}" dt="2021-07-07T20:09:41.279" v="1080" actId="478"/>
          <ac:spMkLst>
            <pc:docMk/>
            <pc:sldMk cId="3346712301" sldId="267"/>
            <ac:spMk id="18" creationId="{D18730B4-28F5-4B3E-A5FD-2313F0F3C4CF}"/>
          </ac:spMkLst>
        </pc:spChg>
        <pc:spChg chg="add del mod">
          <ac:chgData name="Cem Gülsan" userId="82ae7471b9d3e5b4" providerId="LiveId" clId="{33EED839-57C7-419C-950B-75177448A42D}" dt="2021-07-07T20:23:16.125" v="1413" actId="478"/>
          <ac:spMkLst>
            <pc:docMk/>
            <pc:sldMk cId="3346712301" sldId="267"/>
            <ac:spMk id="20" creationId="{521B0BAE-44AD-469F-B1FA-82E3520DCDB8}"/>
          </ac:spMkLst>
        </pc:spChg>
        <pc:spChg chg="add del mod">
          <ac:chgData name="Cem Gülsan" userId="82ae7471b9d3e5b4" providerId="LiveId" clId="{33EED839-57C7-419C-950B-75177448A42D}" dt="2021-07-07T20:23:16.125" v="1413" actId="478"/>
          <ac:spMkLst>
            <pc:docMk/>
            <pc:sldMk cId="3346712301" sldId="267"/>
            <ac:spMk id="21" creationId="{BBE59C46-D342-4567-B869-1B449EB9F7CF}"/>
          </ac:spMkLst>
        </pc:spChg>
        <pc:spChg chg="add del mod">
          <ac:chgData name="Cem Gülsan" userId="82ae7471b9d3e5b4" providerId="LiveId" clId="{33EED839-57C7-419C-950B-75177448A42D}" dt="2021-07-07T20:23:48.638" v="1418" actId="478"/>
          <ac:spMkLst>
            <pc:docMk/>
            <pc:sldMk cId="3346712301" sldId="267"/>
            <ac:spMk id="22" creationId="{3C8C41B0-8075-4538-BE26-603654E6B0CF}"/>
          </ac:spMkLst>
        </pc:spChg>
        <pc:spChg chg="add del mod">
          <ac:chgData name="Cem Gülsan" userId="82ae7471b9d3e5b4" providerId="LiveId" clId="{33EED839-57C7-419C-950B-75177448A42D}" dt="2021-07-07T20:23:48.638" v="1418" actId="478"/>
          <ac:spMkLst>
            <pc:docMk/>
            <pc:sldMk cId="3346712301" sldId="267"/>
            <ac:spMk id="23" creationId="{9B9E29B7-28DA-4950-ABD0-B672B8819B33}"/>
          </ac:spMkLst>
        </pc:spChg>
        <pc:spChg chg="add del mod">
          <ac:chgData name="Cem Gülsan" userId="82ae7471b9d3e5b4" providerId="LiveId" clId="{33EED839-57C7-419C-950B-75177448A42D}" dt="2021-07-07T20:23:48.638" v="1418" actId="478"/>
          <ac:spMkLst>
            <pc:docMk/>
            <pc:sldMk cId="3346712301" sldId="267"/>
            <ac:spMk id="24" creationId="{71964828-6676-4FC4-B916-A0DC36DBE598}"/>
          </ac:spMkLst>
        </pc:spChg>
        <pc:spChg chg="add mod">
          <ac:chgData name="Cem Gülsan" userId="82ae7471b9d3e5b4" providerId="LiveId" clId="{33EED839-57C7-419C-950B-75177448A42D}" dt="2021-07-07T20:23:16.509" v="1414"/>
          <ac:spMkLst>
            <pc:docMk/>
            <pc:sldMk cId="3346712301" sldId="267"/>
            <ac:spMk id="25" creationId="{EE1548E9-385B-4E71-9AA1-41BF947732D6}"/>
          </ac:spMkLst>
        </pc:spChg>
        <pc:spChg chg="add mod">
          <ac:chgData name="Cem Gülsan" userId="82ae7471b9d3e5b4" providerId="LiveId" clId="{33EED839-57C7-419C-950B-75177448A42D}" dt="2021-07-07T20:23:16.509" v="1414"/>
          <ac:spMkLst>
            <pc:docMk/>
            <pc:sldMk cId="3346712301" sldId="267"/>
            <ac:spMk id="26" creationId="{28248D33-37BB-4079-B4AF-0BD104AA68B2}"/>
          </ac:spMkLst>
        </pc:spChg>
        <pc:spChg chg="add mod">
          <ac:chgData name="Cem Gülsan" userId="82ae7471b9d3e5b4" providerId="LiveId" clId="{33EED839-57C7-419C-950B-75177448A42D}" dt="2021-07-07T20:23:48.932" v="1419"/>
          <ac:spMkLst>
            <pc:docMk/>
            <pc:sldMk cId="3346712301" sldId="267"/>
            <ac:spMk id="27" creationId="{EDE9710B-2E9C-4715-9951-68E387748158}"/>
          </ac:spMkLst>
        </pc:spChg>
        <pc:spChg chg="add mod">
          <ac:chgData name="Cem Gülsan" userId="82ae7471b9d3e5b4" providerId="LiveId" clId="{33EED839-57C7-419C-950B-75177448A42D}" dt="2021-07-07T20:23:48.932" v="1419"/>
          <ac:spMkLst>
            <pc:docMk/>
            <pc:sldMk cId="3346712301" sldId="267"/>
            <ac:spMk id="28" creationId="{47036CB7-C725-44C0-92D9-D7ACD75B76D0}"/>
          </ac:spMkLst>
        </pc:spChg>
        <pc:spChg chg="add mod">
          <ac:chgData name="Cem Gülsan" userId="82ae7471b9d3e5b4" providerId="LiveId" clId="{33EED839-57C7-419C-950B-75177448A42D}" dt="2021-07-07T20:23:48.932" v="1419"/>
          <ac:spMkLst>
            <pc:docMk/>
            <pc:sldMk cId="3346712301" sldId="267"/>
            <ac:spMk id="29" creationId="{A9D7BEEE-E803-47F5-A79B-882682FEC5A2}"/>
          </ac:spMkLst>
        </pc:spChg>
        <pc:picChg chg="add mod">
          <ac:chgData name="Cem Gülsan" userId="82ae7471b9d3e5b4" providerId="LiveId" clId="{33EED839-57C7-419C-950B-75177448A42D}" dt="2021-07-07T20:14:09.808" v="1363" actId="1076"/>
          <ac:picMkLst>
            <pc:docMk/>
            <pc:sldMk cId="3346712301" sldId="267"/>
            <ac:picMk id="4" creationId="{19F859FE-534C-4794-B7C6-B8A705F78A78}"/>
          </ac:picMkLst>
        </pc:picChg>
        <pc:picChg chg="add del mod">
          <ac:chgData name="Cem Gülsan" userId="82ae7471b9d3e5b4" providerId="LiveId" clId="{33EED839-57C7-419C-950B-75177448A42D}" dt="2021-07-06T01:32:05.010" v="129" actId="21"/>
          <ac:picMkLst>
            <pc:docMk/>
            <pc:sldMk cId="3346712301" sldId="267"/>
            <ac:picMk id="5" creationId="{BD7DAB47-7EF0-45C0-BC1F-1F77F4CA7E5E}"/>
          </ac:picMkLst>
        </pc:picChg>
        <pc:picChg chg="add mod">
          <ac:chgData name="Cem Gülsan" userId="82ae7471b9d3e5b4" providerId="LiveId" clId="{33EED839-57C7-419C-950B-75177448A42D}" dt="2021-07-07T20:10:15.062" v="1084" actId="1076"/>
          <ac:picMkLst>
            <pc:docMk/>
            <pc:sldMk cId="3346712301" sldId="267"/>
            <ac:picMk id="8" creationId="{509358CB-1093-40C0-9555-A02FE9344959}"/>
          </ac:picMkLst>
        </pc:picChg>
        <pc:picChg chg="add del mod">
          <ac:chgData name="Cem Gülsan" userId="82ae7471b9d3e5b4" providerId="LiveId" clId="{33EED839-57C7-419C-950B-75177448A42D}" dt="2021-07-06T01:41:32.708" v="394" actId="478"/>
          <ac:picMkLst>
            <pc:docMk/>
            <pc:sldMk cId="3346712301" sldId="267"/>
            <ac:picMk id="17" creationId="{87933F73-37D0-439B-BE41-110883CEE941}"/>
          </ac:picMkLst>
        </pc:picChg>
        <pc:picChg chg="add mod">
          <ac:chgData name="Cem Gülsan" userId="82ae7471b9d3e5b4" providerId="LiveId" clId="{33EED839-57C7-419C-950B-75177448A42D}" dt="2021-07-07T20:08:58.746" v="1068" actId="1076"/>
          <ac:picMkLst>
            <pc:docMk/>
            <pc:sldMk cId="3346712301" sldId="267"/>
            <ac:picMk id="19" creationId="{DE32C89E-4D00-4BF2-AE6A-BC6357FF1F89}"/>
          </ac:picMkLst>
        </pc:picChg>
        <pc:picChg chg="add mod modVis">
          <ac:chgData name="Cem Gülsan" userId="82ae7471b9d3e5b4" providerId="LiveId" clId="{33EED839-57C7-419C-950B-75177448A42D}" dt="2021-07-07T20:25:29.603" v="1433" actId="14429"/>
          <ac:picMkLst>
            <pc:docMk/>
            <pc:sldMk cId="3346712301" sldId="267"/>
            <ac:picMk id="30" creationId="{6DDF4CC2-BB7D-4DE5-BDB3-7C4C77E9F1F4}"/>
          </ac:picMkLst>
        </pc:picChg>
        <pc:picChg chg="add mod modVis">
          <ac:chgData name="Cem Gülsan" userId="82ae7471b9d3e5b4" providerId="LiveId" clId="{33EED839-57C7-419C-950B-75177448A42D}" dt="2021-07-07T20:25:29.365" v="1432" actId="14429"/>
          <ac:picMkLst>
            <pc:docMk/>
            <pc:sldMk cId="3346712301" sldId="267"/>
            <ac:picMk id="31" creationId="{2A40C334-8091-4136-B262-0B13537A3886}"/>
          </ac:picMkLst>
        </pc:picChg>
        <pc:picChg chg="add mod modVis">
          <ac:chgData name="Cem Gülsan" userId="82ae7471b9d3e5b4" providerId="LiveId" clId="{33EED839-57C7-419C-950B-75177448A42D}" dt="2021-07-07T20:25:29.119" v="1431" actId="14429"/>
          <ac:picMkLst>
            <pc:docMk/>
            <pc:sldMk cId="3346712301" sldId="267"/>
            <ac:picMk id="32" creationId="{AD73F56A-E3CA-4E98-B060-8098E912BBB0}"/>
          </ac:picMkLst>
        </pc:picChg>
        <pc:cxnChg chg="add mod">
          <ac:chgData name="Cem Gülsan" userId="82ae7471b9d3e5b4" providerId="LiveId" clId="{33EED839-57C7-419C-950B-75177448A42D}" dt="2021-07-06T01:35:06.434" v="182"/>
          <ac:cxnSpMkLst>
            <pc:docMk/>
            <pc:sldMk cId="3346712301" sldId="267"/>
            <ac:cxnSpMk id="7" creationId="{ABAA63C6-E438-46F2-A2BB-1B15912B85A7}"/>
          </ac:cxnSpMkLst>
        </pc:cxnChg>
        <pc:cxnChg chg="add mod">
          <ac:chgData name="Cem Gülsan" userId="82ae7471b9d3e5b4" providerId="LiveId" clId="{33EED839-57C7-419C-950B-75177448A42D}" dt="2021-07-07T20:09:28.029" v="1075" actId="1076"/>
          <ac:cxnSpMkLst>
            <pc:docMk/>
            <pc:sldMk cId="3346712301" sldId="267"/>
            <ac:cxnSpMk id="13" creationId="{9FC00AEB-7AB5-42C7-9630-31F7E5D06AC7}"/>
          </ac:cxnSpMkLst>
        </pc:cxnChg>
        <pc:cxnChg chg="add del mod">
          <ac:chgData name="Cem Gülsan" userId="82ae7471b9d3e5b4" providerId="LiveId" clId="{33EED839-57C7-419C-950B-75177448A42D}" dt="2021-07-07T20:09:22.569" v="1074" actId="478"/>
          <ac:cxnSpMkLst>
            <pc:docMk/>
            <pc:sldMk cId="3346712301" sldId="267"/>
            <ac:cxnSpMk id="14" creationId="{B6717F00-AF9E-4DE3-AA04-2958D5BA8052}"/>
          </ac:cxnSpMkLst>
        </pc:cxnChg>
        <pc:cxnChg chg="add mod">
          <ac:chgData name="Cem Gülsan" userId="82ae7471b9d3e5b4" providerId="LiveId" clId="{33EED839-57C7-419C-950B-75177448A42D}" dt="2021-07-07T20:08:33.259" v="1062" actId="571"/>
          <ac:cxnSpMkLst>
            <pc:docMk/>
            <pc:sldMk cId="3346712301" sldId="267"/>
            <ac:cxnSpMk id="16" creationId="{3D54F7BE-3439-47F0-8702-06557C65526E}"/>
          </ac:cxnSpMkLst>
        </pc:cxnChg>
        <pc:cxnChg chg="add mod">
          <ac:chgData name="Cem Gülsan" userId="82ae7471b9d3e5b4" providerId="LiveId" clId="{33EED839-57C7-419C-950B-75177448A42D}" dt="2021-07-07T20:09:31.361" v="1076" actId="571"/>
          <ac:cxnSpMkLst>
            <pc:docMk/>
            <pc:sldMk cId="3346712301" sldId="267"/>
            <ac:cxnSpMk id="17" creationId="{97B260DE-B0CB-4D6D-8419-1C51B2CD57DB}"/>
          </ac:cxnSpMkLst>
        </pc:cxnChg>
      </pc:sldChg>
      <pc:sldChg chg="addSp delSp modSp new del mod ord modAnim">
        <pc:chgData name="Cem Gülsan" userId="82ae7471b9d3e5b4" providerId="LiveId" clId="{33EED839-57C7-419C-950B-75177448A42D}" dt="2021-07-06T01:44:52.872" v="514" actId="47"/>
        <pc:sldMkLst>
          <pc:docMk/>
          <pc:sldMk cId="3918637714" sldId="268"/>
        </pc:sldMkLst>
        <pc:spChg chg="del">
          <ac:chgData name="Cem Gülsan" userId="82ae7471b9d3e5b4" providerId="LiveId" clId="{33EED839-57C7-419C-950B-75177448A42D}" dt="2021-07-06T01:29:15.618" v="91" actId="478"/>
          <ac:spMkLst>
            <pc:docMk/>
            <pc:sldMk cId="3918637714" sldId="268"/>
            <ac:spMk id="2" creationId="{58AF0228-04B3-4D86-8ACE-982B875088AE}"/>
          </ac:spMkLst>
        </pc:spChg>
        <pc:spChg chg="del">
          <ac:chgData name="Cem Gülsan" userId="82ae7471b9d3e5b4" providerId="LiveId" clId="{33EED839-57C7-419C-950B-75177448A42D}" dt="2021-07-06T01:29:15.618" v="91" actId="478"/>
          <ac:spMkLst>
            <pc:docMk/>
            <pc:sldMk cId="3918637714" sldId="268"/>
            <ac:spMk id="3" creationId="{29A77975-5E40-4F53-BA5B-A0AD7369116C}"/>
          </ac:spMkLst>
        </pc:spChg>
        <pc:spChg chg="add mod">
          <ac:chgData name="Cem Gülsan" userId="82ae7471b9d3e5b4" providerId="LiveId" clId="{33EED839-57C7-419C-950B-75177448A42D}" dt="2021-07-06T01:31:40.828" v="127" actId="6549"/>
          <ac:spMkLst>
            <pc:docMk/>
            <pc:sldMk cId="3918637714" sldId="268"/>
            <ac:spMk id="4" creationId="{7882E926-2871-415C-BA45-0E9AC74957B5}"/>
          </ac:spMkLst>
        </pc:spChg>
        <pc:spChg chg="add mod">
          <ac:chgData name="Cem Gülsan" userId="82ae7471b9d3e5b4" providerId="LiveId" clId="{33EED839-57C7-419C-950B-75177448A42D}" dt="2021-07-06T01:36:25.908" v="266" actId="1076"/>
          <ac:spMkLst>
            <pc:docMk/>
            <pc:sldMk cId="3918637714" sldId="268"/>
            <ac:spMk id="7" creationId="{CA4E4BE1-6542-4BE1-8B74-78457D9649D2}"/>
          </ac:spMkLst>
        </pc:spChg>
        <pc:spChg chg="add del mod">
          <ac:chgData name="Cem Gülsan" userId="82ae7471b9d3e5b4" providerId="LiveId" clId="{33EED839-57C7-419C-950B-75177448A42D}" dt="2021-07-06T01:37:50.825" v="273"/>
          <ac:spMkLst>
            <pc:docMk/>
            <pc:sldMk cId="3918637714" sldId="268"/>
            <ac:spMk id="10" creationId="{05DA1C4C-6D76-4D33-866F-6A2B713B12AA}"/>
          </ac:spMkLst>
        </pc:spChg>
        <pc:spChg chg="add mod">
          <ac:chgData name="Cem Gülsan" userId="82ae7471b9d3e5b4" providerId="LiveId" clId="{33EED839-57C7-419C-950B-75177448A42D}" dt="2021-07-06T01:37:58.848" v="274" actId="571"/>
          <ac:spMkLst>
            <pc:docMk/>
            <pc:sldMk cId="3918637714" sldId="268"/>
            <ac:spMk id="12" creationId="{C7495E3F-D9A9-49F8-B6A9-FDC5D7EF7DC1}"/>
          </ac:spMkLst>
        </pc:spChg>
        <pc:picChg chg="add mod">
          <ac:chgData name="Cem Gülsan" userId="82ae7471b9d3e5b4" providerId="LiveId" clId="{33EED839-57C7-419C-950B-75177448A42D}" dt="2021-07-06T01:32:22.401" v="133" actId="1076"/>
          <ac:picMkLst>
            <pc:docMk/>
            <pc:sldMk cId="3918637714" sldId="268"/>
            <ac:picMk id="6" creationId="{309EB1C7-5406-415B-BF40-256847505B52}"/>
          </ac:picMkLst>
        </pc:picChg>
        <pc:picChg chg="add del mod">
          <ac:chgData name="Cem Gülsan" userId="82ae7471b9d3e5b4" providerId="LiveId" clId="{33EED839-57C7-419C-950B-75177448A42D}" dt="2021-07-06T01:37:47.108" v="271" actId="478"/>
          <ac:picMkLst>
            <pc:docMk/>
            <pc:sldMk cId="3918637714" sldId="268"/>
            <ac:picMk id="9" creationId="{214015B7-4B50-417D-ABEA-109A9CFF6E46}"/>
          </ac:picMkLst>
        </pc:picChg>
        <pc:cxnChg chg="add mod">
          <ac:chgData name="Cem Gülsan" userId="82ae7471b9d3e5b4" providerId="LiveId" clId="{33EED839-57C7-419C-950B-75177448A42D}" dt="2021-07-06T01:31:08.505" v="92"/>
          <ac:cxnSpMkLst>
            <pc:docMk/>
            <pc:sldMk cId="3918637714" sldId="268"/>
            <ac:cxnSpMk id="5" creationId="{0F6DF4BB-D423-4787-889B-34C812B6AC10}"/>
          </ac:cxnSpMkLst>
        </pc:cxnChg>
        <pc:cxnChg chg="add del mod">
          <ac:chgData name="Cem Gülsan" userId="82ae7471b9d3e5b4" providerId="LiveId" clId="{33EED839-57C7-419C-950B-75177448A42D}" dt="2021-07-06T01:37:50.825" v="273"/>
          <ac:cxnSpMkLst>
            <pc:docMk/>
            <pc:sldMk cId="3918637714" sldId="268"/>
            <ac:cxnSpMk id="11" creationId="{C2507EC0-5272-4F70-8EB9-3FEE82EAF8CC}"/>
          </ac:cxnSpMkLst>
        </pc:cxnChg>
      </pc:sldChg>
      <pc:sldChg chg="addSp delSp modSp add del mod modTransition modAnim">
        <pc:chgData name="Cem Gülsan" userId="82ae7471b9d3e5b4" providerId="LiveId" clId="{33EED839-57C7-419C-950B-75177448A42D}" dt="2021-07-07T20:28:26.083" v="1441" actId="47"/>
        <pc:sldMkLst>
          <pc:docMk/>
          <pc:sldMk cId="3641192099" sldId="269"/>
        </pc:sldMkLst>
        <pc:spChg chg="mod">
          <ac:chgData name="Cem Gülsan" userId="82ae7471b9d3e5b4" providerId="LiveId" clId="{33EED839-57C7-419C-950B-75177448A42D}" dt="2021-07-06T01:45:51.194" v="592" actId="1076"/>
          <ac:spMkLst>
            <pc:docMk/>
            <pc:sldMk cId="3641192099" sldId="269"/>
            <ac:spMk id="6" creationId="{FAC3A7AB-B437-42CA-9B47-47183F11C06A}"/>
          </ac:spMkLst>
        </pc:spChg>
        <pc:spChg chg="mod">
          <ac:chgData name="Cem Gülsan" userId="82ae7471b9d3e5b4" providerId="LiveId" clId="{33EED839-57C7-419C-950B-75177448A42D}" dt="2021-07-06T01:46:04.463" v="594" actId="164"/>
          <ac:spMkLst>
            <pc:docMk/>
            <pc:sldMk cId="3641192099" sldId="269"/>
            <ac:spMk id="9" creationId="{782878B5-EC6B-48AD-B3E1-65162332D56B}"/>
          </ac:spMkLst>
        </pc:spChg>
        <pc:spChg chg="mod">
          <ac:chgData name="Cem Gülsan" userId="82ae7471b9d3e5b4" providerId="LiveId" clId="{33EED839-57C7-419C-950B-75177448A42D}" dt="2021-07-06T01:46:04.463" v="594" actId="164"/>
          <ac:spMkLst>
            <pc:docMk/>
            <pc:sldMk cId="3641192099" sldId="269"/>
            <ac:spMk id="10" creationId="{344FDEA7-C0EA-4FFB-8282-134FC64C46FC}"/>
          </ac:spMkLst>
        </pc:spChg>
        <pc:spChg chg="mod">
          <ac:chgData name="Cem Gülsan" userId="82ae7471b9d3e5b4" providerId="LiveId" clId="{33EED839-57C7-419C-950B-75177448A42D}" dt="2021-07-06T01:46:04.463" v="594" actId="164"/>
          <ac:spMkLst>
            <pc:docMk/>
            <pc:sldMk cId="3641192099" sldId="269"/>
            <ac:spMk id="11" creationId="{329F29E1-37D6-4B71-BA05-F802AB96F17C}"/>
          </ac:spMkLst>
        </pc:spChg>
        <pc:spChg chg="add mod">
          <ac:chgData name="Cem Gülsan" userId="82ae7471b9d3e5b4" providerId="LiveId" clId="{33EED839-57C7-419C-950B-75177448A42D}" dt="2021-07-07T19:48:18.622" v="865"/>
          <ac:spMkLst>
            <pc:docMk/>
            <pc:sldMk cId="3641192099" sldId="269"/>
            <ac:spMk id="12" creationId="{C7C3704F-81EF-4A58-981F-902C65D0B8D9}"/>
          </ac:spMkLst>
        </pc:spChg>
        <pc:spChg chg="add mod">
          <ac:chgData name="Cem Gülsan" userId="82ae7471b9d3e5b4" providerId="LiveId" clId="{33EED839-57C7-419C-950B-75177448A42D}" dt="2021-07-07T19:48:18.622" v="865"/>
          <ac:spMkLst>
            <pc:docMk/>
            <pc:sldMk cId="3641192099" sldId="269"/>
            <ac:spMk id="15" creationId="{51B27D10-E9CE-4FDA-99AF-F9C789B2D21F}"/>
          </ac:spMkLst>
        </pc:spChg>
        <pc:spChg chg="del">
          <ac:chgData name="Cem Gülsan" userId="82ae7471b9d3e5b4" providerId="LiveId" clId="{33EED839-57C7-419C-950B-75177448A42D}" dt="2021-07-06T01:45:54.706" v="593" actId="478"/>
          <ac:spMkLst>
            <pc:docMk/>
            <pc:sldMk cId="3641192099" sldId="269"/>
            <ac:spMk id="15" creationId="{F630F526-3354-4F00-BEBA-53B1DFBA7F74}"/>
          </ac:spMkLst>
        </pc:spChg>
        <pc:spChg chg="add mod">
          <ac:chgData name="Cem Gülsan" userId="82ae7471b9d3e5b4" providerId="LiveId" clId="{33EED839-57C7-419C-950B-75177448A42D}" dt="2021-07-07T19:48:18.622" v="865"/>
          <ac:spMkLst>
            <pc:docMk/>
            <pc:sldMk cId="3641192099" sldId="269"/>
            <ac:spMk id="16" creationId="{50F10174-244E-41EE-8A87-357D0728A290}"/>
          </ac:spMkLst>
        </pc:spChg>
        <pc:spChg chg="del">
          <ac:chgData name="Cem Gülsan" userId="82ae7471b9d3e5b4" providerId="LiveId" clId="{33EED839-57C7-419C-950B-75177448A42D}" dt="2021-07-06T01:45:54.706" v="593" actId="478"/>
          <ac:spMkLst>
            <pc:docMk/>
            <pc:sldMk cId="3641192099" sldId="269"/>
            <ac:spMk id="20" creationId="{521B0BAE-44AD-469F-B1FA-82E3520DCDB8}"/>
          </ac:spMkLst>
        </pc:spChg>
        <pc:spChg chg="del">
          <ac:chgData name="Cem Gülsan" userId="82ae7471b9d3e5b4" providerId="LiveId" clId="{33EED839-57C7-419C-950B-75177448A42D}" dt="2021-07-06T01:45:54.706" v="593" actId="478"/>
          <ac:spMkLst>
            <pc:docMk/>
            <pc:sldMk cId="3641192099" sldId="269"/>
            <ac:spMk id="21" creationId="{BBE59C46-D342-4567-B869-1B449EB9F7CF}"/>
          </ac:spMkLst>
        </pc:spChg>
        <pc:grpChg chg="add mod">
          <ac:chgData name="Cem Gülsan" userId="82ae7471b9d3e5b4" providerId="LiveId" clId="{33EED839-57C7-419C-950B-75177448A42D}" dt="2021-07-06T01:46:04.463" v="594" actId="164"/>
          <ac:grpSpMkLst>
            <pc:docMk/>
            <pc:sldMk cId="3641192099" sldId="269"/>
            <ac:grpSpMk id="2" creationId="{5397A2A0-E4F2-44FC-9C00-EF75823B2C75}"/>
          </ac:grpSpMkLst>
        </pc:grpChg>
        <pc:picChg chg="mod">
          <ac:chgData name="Cem Gülsan" userId="82ae7471b9d3e5b4" providerId="LiveId" clId="{33EED839-57C7-419C-950B-75177448A42D}" dt="2021-07-06T01:46:04.463" v="594" actId="164"/>
          <ac:picMkLst>
            <pc:docMk/>
            <pc:sldMk cId="3641192099" sldId="269"/>
            <ac:picMk id="8" creationId="{509358CB-1093-40C0-9555-A02FE9344959}"/>
          </ac:picMkLst>
        </pc:picChg>
        <pc:picChg chg="add mod">
          <ac:chgData name="Cem Gülsan" userId="82ae7471b9d3e5b4" providerId="LiveId" clId="{33EED839-57C7-419C-950B-75177448A42D}" dt="2021-07-07T19:48:18.622" v="865"/>
          <ac:picMkLst>
            <pc:docMk/>
            <pc:sldMk cId="3641192099" sldId="269"/>
            <ac:picMk id="14" creationId="{CBD0F902-2C68-4B52-B0C6-21D8A5C134E9}"/>
          </ac:picMkLst>
        </pc:picChg>
        <pc:picChg chg="del">
          <ac:chgData name="Cem Gülsan" userId="82ae7471b9d3e5b4" providerId="LiveId" clId="{33EED839-57C7-419C-950B-75177448A42D}" dt="2021-07-06T01:45:54.706" v="593" actId="478"/>
          <ac:picMkLst>
            <pc:docMk/>
            <pc:sldMk cId="3641192099" sldId="269"/>
            <ac:picMk id="19" creationId="{DE32C89E-4D00-4BF2-AE6A-BC6357FF1F89}"/>
          </ac:picMkLst>
        </pc:picChg>
      </pc:sldChg>
      <pc:sldChg chg="new del">
        <pc:chgData name="Cem Gülsan" userId="82ae7471b9d3e5b4" providerId="LiveId" clId="{33EED839-57C7-419C-950B-75177448A42D}" dt="2021-07-06T01:31:13.572" v="94" actId="47"/>
        <pc:sldMkLst>
          <pc:docMk/>
          <pc:sldMk cId="3737602572" sldId="269"/>
        </pc:sldMkLst>
      </pc:sldChg>
      <pc:sldChg chg="addSp delSp modSp add mod ord modTransition delAnim modShow">
        <pc:chgData name="Cem Gülsan" userId="82ae7471b9d3e5b4" providerId="LiveId" clId="{33EED839-57C7-419C-950B-75177448A42D}" dt="2021-07-07T21:30:42.051" v="1982" actId="729"/>
        <pc:sldMkLst>
          <pc:docMk/>
          <pc:sldMk cId="1641687101" sldId="270"/>
        </pc:sldMkLst>
        <pc:spChg chg="mod">
          <ac:chgData name="Cem Gülsan" userId="82ae7471b9d3e5b4" providerId="LiveId" clId="{33EED839-57C7-419C-950B-75177448A42D}" dt="2021-07-06T01:58:11.716" v="685" actId="1076"/>
          <ac:spMkLst>
            <pc:docMk/>
            <pc:sldMk cId="1641687101" sldId="270"/>
            <ac:spMk id="6" creationId="{FAC3A7AB-B437-42CA-9B47-47183F11C06A}"/>
          </ac:spMkLst>
        </pc:spChg>
        <pc:grpChg chg="del">
          <ac:chgData name="Cem Gülsan" userId="82ae7471b9d3e5b4" providerId="LiveId" clId="{33EED839-57C7-419C-950B-75177448A42D}" dt="2021-07-06T01:54:07.360" v="650" actId="478"/>
          <ac:grpSpMkLst>
            <pc:docMk/>
            <pc:sldMk cId="1641687101" sldId="270"/>
            <ac:grpSpMk id="2" creationId="{5397A2A0-E4F2-44FC-9C00-EF75823B2C75}"/>
          </ac:grpSpMkLst>
        </pc:grpChg>
        <pc:grpChg chg="add del mod">
          <ac:chgData name="Cem Gülsan" userId="82ae7471b9d3e5b4" providerId="LiveId" clId="{33EED839-57C7-419C-950B-75177448A42D}" dt="2021-07-06T01:59:35.904" v="701" actId="165"/>
          <ac:grpSpMkLst>
            <pc:docMk/>
            <pc:sldMk cId="1641687101" sldId="270"/>
            <ac:grpSpMk id="3" creationId="{5907D6A8-F739-4C92-982D-700491C5D707}"/>
          </ac:grpSpMkLst>
        </pc:grpChg>
        <pc:grpChg chg="add del mod">
          <ac:chgData name="Cem Gülsan" userId="82ae7471b9d3e5b4" providerId="LiveId" clId="{33EED839-57C7-419C-950B-75177448A42D}" dt="2021-07-06T01:59:45.103" v="704" actId="165"/>
          <ac:grpSpMkLst>
            <pc:docMk/>
            <pc:sldMk cId="1641687101" sldId="270"/>
            <ac:grpSpMk id="4" creationId="{2838ECEF-6659-4C15-AED2-EEF51625515E}"/>
          </ac:grpSpMkLst>
        </pc:grpChg>
        <pc:grpChg chg="add del mod">
          <ac:chgData name="Cem Gülsan" userId="82ae7471b9d3e5b4" providerId="LiveId" clId="{33EED839-57C7-419C-950B-75177448A42D}" dt="2021-07-06T01:54:35.920" v="661" actId="21"/>
          <ac:grpSpMkLst>
            <pc:docMk/>
            <pc:sldMk cId="1641687101" sldId="270"/>
            <ac:grpSpMk id="15" creationId="{D118F76E-5821-4F2C-90DF-A00CEFD6F560}"/>
          </ac:grpSpMkLst>
        </pc:grpChg>
        <pc:grpChg chg="add del mod">
          <ac:chgData name="Cem Gülsan" userId="82ae7471b9d3e5b4" providerId="LiveId" clId="{33EED839-57C7-419C-950B-75177448A42D}" dt="2021-07-06T01:54:35.920" v="661" actId="21"/>
          <ac:grpSpMkLst>
            <pc:docMk/>
            <pc:sldMk cId="1641687101" sldId="270"/>
            <ac:grpSpMk id="24" creationId="{9345F70E-F4A0-4FE1-87AE-D0CB727A11D1}"/>
          </ac:grpSpMkLst>
        </pc:grpChg>
        <pc:grpChg chg="add del mod">
          <ac:chgData name="Cem Gülsan" userId="82ae7471b9d3e5b4" providerId="LiveId" clId="{33EED839-57C7-419C-950B-75177448A42D}" dt="2021-07-06T01:54:35.920" v="661" actId="21"/>
          <ac:grpSpMkLst>
            <pc:docMk/>
            <pc:sldMk cId="1641687101" sldId="270"/>
            <ac:grpSpMk id="28" creationId="{DF225F40-708B-425F-B1EA-12ABC9A43017}"/>
          </ac:grpSpMkLst>
        </pc:grpChg>
        <pc:grpChg chg="add del mod">
          <ac:chgData name="Cem Gülsan" userId="82ae7471b9d3e5b4" providerId="LiveId" clId="{33EED839-57C7-419C-950B-75177448A42D}" dt="2021-07-06T01:54:35.920" v="661" actId="21"/>
          <ac:grpSpMkLst>
            <pc:docMk/>
            <pc:sldMk cId="1641687101" sldId="270"/>
            <ac:grpSpMk id="40" creationId="{7E1210BD-209C-471C-B9E7-94FB26D8FF80}"/>
          </ac:grpSpMkLst>
        </pc:grpChg>
        <pc:grpChg chg="add del mod">
          <ac:chgData name="Cem Gülsan" userId="82ae7471b9d3e5b4" providerId="LiveId" clId="{33EED839-57C7-419C-950B-75177448A42D}" dt="2021-07-06T01:54:35.920" v="661" actId="21"/>
          <ac:grpSpMkLst>
            <pc:docMk/>
            <pc:sldMk cId="1641687101" sldId="270"/>
            <ac:grpSpMk id="44" creationId="{5DCF4509-F405-4E8C-976F-BB5560A9AEFF}"/>
          </ac:grpSpMkLst>
        </pc:grpChg>
        <pc:grpChg chg="add del mod">
          <ac:chgData name="Cem Gülsan" userId="82ae7471b9d3e5b4" providerId="LiveId" clId="{33EED839-57C7-419C-950B-75177448A42D}" dt="2021-07-06T01:54:35.920" v="661" actId="21"/>
          <ac:grpSpMkLst>
            <pc:docMk/>
            <pc:sldMk cId="1641687101" sldId="270"/>
            <ac:grpSpMk id="74" creationId="{FCFEFF73-2DE6-4FC2-868C-FD5E83BFDC50}"/>
          </ac:grpSpMkLst>
        </pc:grpChg>
        <pc:grpChg chg="add del mod">
          <ac:chgData name="Cem Gülsan" userId="82ae7471b9d3e5b4" providerId="LiveId" clId="{33EED839-57C7-419C-950B-75177448A42D}" dt="2021-07-06T01:54:35.920" v="661" actId="21"/>
          <ac:grpSpMkLst>
            <pc:docMk/>
            <pc:sldMk cId="1641687101" sldId="270"/>
            <ac:grpSpMk id="80" creationId="{46C28B58-092A-494B-BA0D-EBFC96A66261}"/>
          </ac:grpSpMkLst>
        </pc:grpChg>
        <pc:grpChg chg="add del mod">
          <ac:chgData name="Cem Gülsan" userId="82ae7471b9d3e5b4" providerId="LiveId" clId="{33EED839-57C7-419C-950B-75177448A42D}" dt="2021-07-06T01:55:59.275" v="667"/>
          <ac:grpSpMkLst>
            <pc:docMk/>
            <pc:sldMk cId="1641687101" sldId="270"/>
            <ac:grpSpMk id="93" creationId="{A000E340-FE7F-4880-8FCB-C7D66B8F1B22}"/>
          </ac:grpSpMkLst>
        </pc:grpChg>
        <pc:grpChg chg="add del mod">
          <ac:chgData name="Cem Gülsan" userId="82ae7471b9d3e5b4" providerId="LiveId" clId="{33EED839-57C7-419C-950B-75177448A42D}" dt="2021-07-06T01:55:59.275" v="667"/>
          <ac:grpSpMkLst>
            <pc:docMk/>
            <pc:sldMk cId="1641687101" sldId="270"/>
            <ac:grpSpMk id="100" creationId="{761AB4E3-B1C0-47BB-8E26-9809CAA323F5}"/>
          </ac:grpSpMkLst>
        </pc:grpChg>
        <pc:grpChg chg="add del mod">
          <ac:chgData name="Cem Gülsan" userId="82ae7471b9d3e5b4" providerId="LiveId" clId="{33EED839-57C7-419C-950B-75177448A42D}" dt="2021-07-06T01:55:59.275" v="667"/>
          <ac:grpSpMkLst>
            <pc:docMk/>
            <pc:sldMk cId="1641687101" sldId="270"/>
            <ac:grpSpMk id="116" creationId="{3A79D443-8A5B-46E8-B719-918B09DFD2A8}"/>
          </ac:grpSpMkLst>
        </pc:grpChg>
        <pc:grpChg chg="add del mod">
          <ac:chgData name="Cem Gülsan" userId="82ae7471b9d3e5b4" providerId="LiveId" clId="{33EED839-57C7-419C-950B-75177448A42D}" dt="2021-07-06T01:55:59.275" v="667"/>
          <ac:grpSpMkLst>
            <pc:docMk/>
            <pc:sldMk cId="1641687101" sldId="270"/>
            <ac:grpSpMk id="123" creationId="{9D33772C-684D-46BA-83F9-FBCE32A7F5AF}"/>
          </ac:grpSpMkLst>
        </pc:grpChg>
        <pc:grpChg chg="mod">
          <ac:chgData name="Cem Gülsan" userId="82ae7471b9d3e5b4" providerId="LiveId" clId="{33EED839-57C7-419C-950B-75177448A42D}" dt="2021-07-06T01:55:47.121" v="666"/>
          <ac:grpSpMkLst>
            <pc:docMk/>
            <pc:sldMk cId="1641687101" sldId="270"/>
            <ac:grpSpMk id="124" creationId="{D5A5D24D-99BF-4062-8BDA-A8531D9281B4}"/>
          </ac:grpSpMkLst>
        </pc:grpChg>
        <pc:grpChg chg="mod">
          <ac:chgData name="Cem Gülsan" userId="82ae7471b9d3e5b4" providerId="LiveId" clId="{33EED839-57C7-419C-950B-75177448A42D}" dt="2021-07-06T01:55:47.121" v="666"/>
          <ac:grpSpMkLst>
            <pc:docMk/>
            <pc:sldMk cId="1641687101" sldId="270"/>
            <ac:grpSpMk id="125" creationId="{F68718CF-E7C4-4493-B051-30171C2AA50D}"/>
          </ac:grpSpMkLst>
        </pc:grpChg>
        <pc:grpChg chg="add del mod">
          <ac:chgData name="Cem Gülsan" userId="82ae7471b9d3e5b4" providerId="LiveId" clId="{33EED839-57C7-419C-950B-75177448A42D}" dt="2021-07-06T01:55:59.275" v="667"/>
          <ac:grpSpMkLst>
            <pc:docMk/>
            <pc:sldMk cId="1641687101" sldId="270"/>
            <ac:grpSpMk id="137" creationId="{59B171FE-1D26-4B19-80C3-0C31B7954EED}"/>
          </ac:grpSpMkLst>
        </pc:grpChg>
        <pc:grpChg chg="add del mod">
          <ac:chgData name="Cem Gülsan" userId="82ae7471b9d3e5b4" providerId="LiveId" clId="{33EED839-57C7-419C-950B-75177448A42D}" dt="2021-07-06T01:55:59.275" v="667"/>
          <ac:grpSpMkLst>
            <pc:docMk/>
            <pc:sldMk cId="1641687101" sldId="270"/>
            <ac:grpSpMk id="142" creationId="{9D48CC50-2919-4307-AEA8-D736EFF3D146}"/>
          </ac:grpSpMkLst>
        </pc:grpChg>
        <pc:grpChg chg="add del mod">
          <ac:chgData name="Cem Gülsan" userId="82ae7471b9d3e5b4" providerId="LiveId" clId="{33EED839-57C7-419C-950B-75177448A42D}" dt="2021-07-06T01:55:59.275" v="667"/>
          <ac:grpSpMkLst>
            <pc:docMk/>
            <pc:sldMk cId="1641687101" sldId="270"/>
            <ac:grpSpMk id="153" creationId="{F1C95636-C7B9-4872-82FC-06A450D137F6}"/>
          </ac:grpSpMkLst>
        </pc:grpChg>
        <pc:grpChg chg="add del mod">
          <ac:chgData name="Cem Gülsan" userId="82ae7471b9d3e5b4" providerId="LiveId" clId="{33EED839-57C7-419C-950B-75177448A42D}" dt="2021-07-06T01:55:59.275" v="667"/>
          <ac:grpSpMkLst>
            <pc:docMk/>
            <pc:sldMk cId="1641687101" sldId="270"/>
            <ac:grpSpMk id="171" creationId="{A08CA9C7-5999-4D40-AA63-3E1AA117947B}"/>
          </ac:grpSpMkLst>
        </pc:grpChg>
        <pc:grpChg chg="add del mod">
          <ac:chgData name="Cem Gülsan" userId="82ae7471b9d3e5b4" providerId="LiveId" clId="{33EED839-57C7-419C-950B-75177448A42D}" dt="2021-07-06T01:55:59.275" v="667"/>
          <ac:grpSpMkLst>
            <pc:docMk/>
            <pc:sldMk cId="1641687101" sldId="270"/>
            <ac:grpSpMk id="184" creationId="{2337F021-3D2F-4E01-8873-14D65C58C009}"/>
          </ac:grpSpMkLst>
        </pc:grpChg>
        <pc:grpChg chg="add del mod">
          <ac:chgData name="Cem Gülsan" userId="82ae7471b9d3e5b4" providerId="LiveId" clId="{33EED839-57C7-419C-950B-75177448A42D}" dt="2021-07-06T01:56:09.853" v="671"/>
          <ac:grpSpMkLst>
            <pc:docMk/>
            <pc:sldMk cId="1641687101" sldId="270"/>
            <ac:grpSpMk id="192" creationId="{9C5CC622-C499-4208-8F1F-4701C879CA31}"/>
          </ac:grpSpMkLst>
        </pc:grpChg>
        <pc:grpChg chg="add del mod">
          <ac:chgData name="Cem Gülsan" userId="82ae7471b9d3e5b4" providerId="LiveId" clId="{33EED839-57C7-419C-950B-75177448A42D}" dt="2021-07-06T01:56:09.853" v="671"/>
          <ac:grpSpMkLst>
            <pc:docMk/>
            <pc:sldMk cId="1641687101" sldId="270"/>
            <ac:grpSpMk id="199" creationId="{68473981-D596-485B-ADBA-B4F74AE4482E}"/>
          </ac:grpSpMkLst>
        </pc:grpChg>
        <pc:grpChg chg="add del mod">
          <ac:chgData name="Cem Gülsan" userId="82ae7471b9d3e5b4" providerId="LiveId" clId="{33EED839-57C7-419C-950B-75177448A42D}" dt="2021-07-06T01:56:09.853" v="671"/>
          <ac:grpSpMkLst>
            <pc:docMk/>
            <pc:sldMk cId="1641687101" sldId="270"/>
            <ac:grpSpMk id="215" creationId="{4C453A24-7336-420F-BBB5-CAB09AC9B020}"/>
          </ac:grpSpMkLst>
        </pc:grpChg>
        <pc:grpChg chg="add del mod">
          <ac:chgData name="Cem Gülsan" userId="82ae7471b9d3e5b4" providerId="LiveId" clId="{33EED839-57C7-419C-950B-75177448A42D}" dt="2021-07-06T01:56:09.853" v="671"/>
          <ac:grpSpMkLst>
            <pc:docMk/>
            <pc:sldMk cId="1641687101" sldId="270"/>
            <ac:grpSpMk id="222" creationId="{9D85EFA2-39B6-4CB6-B53F-04A622A2F775}"/>
          </ac:grpSpMkLst>
        </pc:grpChg>
        <pc:grpChg chg="mod">
          <ac:chgData name="Cem Gülsan" userId="82ae7471b9d3e5b4" providerId="LiveId" clId="{33EED839-57C7-419C-950B-75177448A42D}" dt="2021-07-06T01:55:59.744" v="668"/>
          <ac:grpSpMkLst>
            <pc:docMk/>
            <pc:sldMk cId="1641687101" sldId="270"/>
            <ac:grpSpMk id="223" creationId="{2E9200CE-5126-4A63-B826-1D32D0466509}"/>
          </ac:grpSpMkLst>
        </pc:grpChg>
        <pc:grpChg chg="mod">
          <ac:chgData name="Cem Gülsan" userId="82ae7471b9d3e5b4" providerId="LiveId" clId="{33EED839-57C7-419C-950B-75177448A42D}" dt="2021-07-06T01:55:59.744" v="668"/>
          <ac:grpSpMkLst>
            <pc:docMk/>
            <pc:sldMk cId="1641687101" sldId="270"/>
            <ac:grpSpMk id="224" creationId="{D90410C6-B8D6-4E4A-89B8-294E1C566BEE}"/>
          </ac:grpSpMkLst>
        </pc:grpChg>
        <pc:grpChg chg="add del mod">
          <ac:chgData name="Cem Gülsan" userId="82ae7471b9d3e5b4" providerId="LiveId" clId="{33EED839-57C7-419C-950B-75177448A42D}" dt="2021-07-06T01:56:09.853" v="671"/>
          <ac:grpSpMkLst>
            <pc:docMk/>
            <pc:sldMk cId="1641687101" sldId="270"/>
            <ac:grpSpMk id="236" creationId="{C7AEE03C-BCC0-4A42-B0C9-96DAF2ED1EFC}"/>
          </ac:grpSpMkLst>
        </pc:grpChg>
        <pc:grpChg chg="add del mod">
          <ac:chgData name="Cem Gülsan" userId="82ae7471b9d3e5b4" providerId="LiveId" clId="{33EED839-57C7-419C-950B-75177448A42D}" dt="2021-07-06T01:56:09.853" v="671"/>
          <ac:grpSpMkLst>
            <pc:docMk/>
            <pc:sldMk cId="1641687101" sldId="270"/>
            <ac:grpSpMk id="241" creationId="{4EA797AD-4B44-4BBA-9029-79FDC99779C5}"/>
          </ac:grpSpMkLst>
        </pc:grpChg>
        <pc:grpChg chg="add del mod">
          <ac:chgData name="Cem Gülsan" userId="82ae7471b9d3e5b4" providerId="LiveId" clId="{33EED839-57C7-419C-950B-75177448A42D}" dt="2021-07-06T01:56:09.853" v="671"/>
          <ac:grpSpMkLst>
            <pc:docMk/>
            <pc:sldMk cId="1641687101" sldId="270"/>
            <ac:grpSpMk id="252" creationId="{317B60A0-3812-4061-B3E2-BF495E2BE0AA}"/>
          </ac:grpSpMkLst>
        </pc:grpChg>
        <pc:grpChg chg="add del mod">
          <ac:chgData name="Cem Gülsan" userId="82ae7471b9d3e5b4" providerId="LiveId" clId="{33EED839-57C7-419C-950B-75177448A42D}" dt="2021-07-06T01:56:09.853" v="671"/>
          <ac:grpSpMkLst>
            <pc:docMk/>
            <pc:sldMk cId="1641687101" sldId="270"/>
            <ac:grpSpMk id="270" creationId="{62426305-A39D-4C20-8C0E-1C9871415C7A}"/>
          </ac:grpSpMkLst>
        </pc:grpChg>
        <pc:grpChg chg="add del mod">
          <ac:chgData name="Cem Gülsan" userId="82ae7471b9d3e5b4" providerId="LiveId" clId="{33EED839-57C7-419C-950B-75177448A42D}" dt="2021-07-06T01:56:09.853" v="671"/>
          <ac:grpSpMkLst>
            <pc:docMk/>
            <pc:sldMk cId="1641687101" sldId="270"/>
            <ac:grpSpMk id="283" creationId="{BC099AB9-F5F2-40B6-AAEF-61FF2C4BFD5F}"/>
          </ac:grpSpMkLst>
        </pc:grpChg>
        <pc:grpChg chg="add del mod">
          <ac:chgData name="Cem Gülsan" userId="82ae7471b9d3e5b4" providerId="LiveId" clId="{33EED839-57C7-419C-950B-75177448A42D}" dt="2021-07-06T01:59:30.598" v="700" actId="165"/>
          <ac:grpSpMkLst>
            <pc:docMk/>
            <pc:sldMk cId="1641687101" sldId="270"/>
            <ac:grpSpMk id="291" creationId="{0595CA51-7479-4912-9AD6-3B55BAB7991A}"/>
          </ac:grpSpMkLst>
        </pc:grpChg>
        <pc:grpChg chg="mod topLvl">
          <ac:chgData name="Cem Gülsan" userId="82ae7471b9d3e5b4" providerId="LiveId" clId="{33EED839-57C7-419C-950B-75177448A42D}" dt="2021-07-06T02:04:19.599" v="802" actId="1036"/>
          <ac:grpSpMkLst>
            <pc:docMk/>
            <pc:sldMk cId="1641687101" sldId="270"/>
            <ac:grpSpMk id="294" creationId="{F845AC9B-141B-4D82-B96E-C477C9A8C457}"/>
          </ac:grpSpMkLst>
        </pc:grpChg>
        <pc:grpChg chg="del mod topLvl">
          <ac:chgData name="Cem Gülsan" userId="82ae7471b9d3e5b4" providerId="LiveId" clId="{33EED839-57C7-419C-950B-75177448A42D}" dt="2021-07-06T02:02:18.506" v="751" actId="478"/>
          <ac:grpSpMkLst>
            <pc:docMk/>
            <pc:sldMk cId="1641687101" sldId="270"/>
            <ac:grpSpMk id="295" creationId="{7260544C-7757-4BB7-92E8-9B7F6BBD0906}"/>
          </ac:grpSpMkLst>
        </pc:grpChg>
        <pc:grpChg chg="mod topLvl">
          <ac:chgData name="Cem Gülsan" userId="82ae7471b9d3e5b4" providerId="LiveId" clId="{33EED839-57C7-419C-950B-75177448A42D}" dt="2021-07-06T02:04:19.599" v="802" actId="1036"/>
          <ac:grpSpMkLst>
            <pc:docMk/>
            <pc:sldMk cId="1641687101" sldId="270"/>
            <ac:grpSpMk id="296" creationId="{1E6A8A23-CE09-4F6E-B9BF-1905C1AF4BC3}"/>
          </ac:grpSpMkLst>
        </pc:grpChg>
        <pc:grpChg chg="del mod topLvl">
          <ac:chgData name="Cem Gülsan" userId="82ae7471b9d3e5b4" providerId="LiveId" clId="{33EED839-57C7-419C-950B-75177448A42D}" dt="2021-07-06T02:02:18.506" v="751" actId="478"/>
          <ac:grpSpMkLst>
            <pc:docMk/>
            <pc:sldMk cId="1641687101" sldId="270"/>
            <ac:grpSpMk id="297" creationId="{0C303E65-C5A5-4002-A104-FD31DE4EFDA2}"/>
          </ac:grpSpMkLst>
        </pc:grpChg>
        <pc:grpChg chg="mod topLvl">
          <ac:chgData name="Cem Gülsan" userId="82ae7471b9d3e5b4" providerId="LiveId" clId="{33EED839-57C7-419C-950B-75177448A42D}" dt="2021-07-06T02:04:19.599" v="802" actId="1036"/>
          <ac:grpSpMkLst>
            <pc:docMk/>
            <pc:sldMk cId="1641687101" sldId="270"/>
            <ac:grpSpMk id="298" creationId="{3D04008C-DD71-4D56-B32A-450E42BC7F00}"/>
          </ac:grpSpMkLst>
        </pc:grpChg>
        <pc:grpChg chg="mod topLvl">
          <ac:chgData name="Cem Gülsan" userId="82ae7471b9d3e5b4" providerId="LiveId" clId="{33EED839-57C7-419C-950B-75177448A42D}" dt="2021-07-06T02:04:19.599" v="802" actId="1036"/>
          <ac:grpSpMkLst>
            <pc:docMk/>
            <pc:sldMk cId="1641687101" sldId="270"/>
            <ac:grpSpMk id="315" creationId="{CFA65DC5-BEEC-454C-B61B-90672D391909}"/>
          </ac:grpSpMkLst>
        </pc:grpChg>
        <pc:grpChg chg="mod topLvl">
          <ac:chgData name="Cem Gülsan" userId="82ae7471b9d3e5b4" providerId="LiveId" clId="{33EED839-57C7-419C-950B-75177448A42D}" dt="2021-07-06T02:04:19.599" v="802" actId="1036"/>
          <ac:grpSpMkLst>
            <pc:docMk/>
            <pc:sldMk cId="1641687101" sldId="270"/>
            <ac:grpSpMk id="316" creationId="{341C563D-8EDB-4913-A300-B093F14A787B}"/>
          </ac:grpSpMkLst>
        </pc:grpChg>
        <pc:grpChg chg="add mod topLvl">
          <ac:chgData name="Cem Gülsan" userId="82ae7471b9d3e5b4" providerId="LiveId" clId="{33EED839-57C7-419C-950B-75177448A42D}" dt="2021-07-06T02:04:19.599" v="802" actId="1036"/>
          <ac:grpSpMkLst>
            <pc:docMk/>
            <pc:sldMk cId="1641687101" sldId="270"/>
            <ac:grpSpMk id="372" creationId="{29DC1E20-B46D-4B5D-86EE-C41B2A3DEF56}"/>
          </ac:grpSpMkLst>
        </pc:grpChg>
        <pc:grpChg chg="add mod topLvl">
          <ac:chgData name="Cem Gülsan" userId="82ae7471b9d3e5b4" providerId="LiveId" clId="{33EED839-57C7-419C-950B-75177448A42D}" dt="2021-07-06T02:04:19.599" v="802" actId="1036"/>
          <ac:grpSpMkLst>
            <pc:docMk/>
            <pc:sldMk cId="1641687101" sldId="270"/>
            <ac:grpSpMk id="381" creationId="{3A4824A6-794B-4CF1-A147-39725A497CDE}"/>
          </ac:grpSpMkLst>
        </pc:grpChg>
        <pc:grpChg chg="add mod topLvl">
          <ac:chgData name="Cem Gülsan" userId="82ae7471b9d3e5b4" providerId="LiveId" clId="{33EED839-57C7-419C-950B-75177448A42D}" dt="2021-07-06T02:04:19.599" v="802" actId="1036"/>
          <ac:grpSpMkLst>
            <pc:docMk/>
            <pc:sldMk cId="1641687101" sldId="270"/>
            <ac:grpSpMk id="388" creationId="{600BA729-5B1A-479D-B5D6-16CFD2B3AF36}"/>
          </ac:grpSpMkLst>
        </pc:grpChg>
        <pc:grpChg chg="mod">
          <ac:chgData name="Cem Gülsan" userId="82ae7471b9d3e5b4" providerId="LiveId" clId="{33EED839-57C7-419C-950B-75177448A42D}" dt="2021-07-06T01:59:35.904" v="701" actId="165"/>
          <ac:grpSpMkLst>
            <pc:docMk/>
            <pc:sldMk cId="1641687101" sldId="270"/>
            <ac:grpSpMk id="389" creationId="{47AA0556-2643-4D7B-800B-13A516BB735D}"/>
          </ac:grpSpMkLst>
        </pc:grpChg>
        <pc:grpChg chg="mod">
          <ac:chgData name="Cem Gülsan" userId="82ae7471b9d3e5b4" providerId="LiveId" clId="{33EED839-57C7-419C-950B-75177448A42D}" dt="2021-07-06T01:59:35.904" v="701" actId="165"/>
          <ac:grpSpMkLst>
            <pc:docMk/>
            <pc:sldMk cId="1641687101" sldId="270"/>
            <ac:grpSpMk id="390" creationId="{5158C7BA-C2D2-479D-A96A-C654D98E099D}"/>
          </ac:grpSpMkLst>
        </pc:grpChg>
        <pc:grpChg chg="add mod topLvl">
          <ac:chgData name="Cem Gülsan" userId="82ae7471b9d3e5b4" providerId="LiveId" clId="{33EED839-57C7-419C-950B-75177448A42D}" dt="2021-07-06T02:04:19.599" v="802" actId="1036"/>
          <ac:grpSpMkLst>
            <pc:docMk/>
            <pc:sldMk cId="1641687101" sldId="270"/>
            <ac:grpSpMk id="401" creationId="{B4040860-46BB-41FF-A31F-0D040063866D}"/>
          </ac:grpSpMkLst>
        </pc:grpChg>
        <pc:grpChg chg="add del mod topLvl">
          <ac:chgData name="Cem Gülsan" userId="82ae7471b9d3e5b4" providerId="LiveId" clId="{33EED839-57C7-419C-950B-75177448A42D}" dt="2021-07-06T02:04:19.599" v="802" actId="1036"/>
          <ac:grpSpMkLst>
            <pc:docMk/>
            <pc:sldMk cId="1641687101" sldId="270"/>
            <ac:grpSpMk id="416" creationId="{327AD942-1766-4C80-A693-DB1F7B9EDD83}"/>
          </ac:grpSpMkLst>
        </pc:grpChg>
        <pc:grpChg chg="add mod topLvl">
          <ac:chgData name="Cem Gülsan" userId="82ae7471b9d3e5b4" providerId="LiveId" clId="{33EED839-57C7-419C-950B-75177448A42D}" dt="2021-07-06T02:04:19.599" v="802" actId="1036"/>
          <ac:grpSpMkLst>
            <pc:docMk/>
            <pc:sldMk cId="1641687101" sldId="270"/>
            <ac:grpSpMk id="423" creationId="{D8D3A9B6-FD21-46A5-B0E5-0605C8359378}"/>
          </ac:grpSpMkLst>
        </pc:grpChg>
        <pc:grpChg chg="add mod topLvl">
          <ac:chgData name="Cem Gülsan" userId="82ae7471b9d3e5b4" providerId="LiveId" clId="{33EED839-57C7-419C-950B-75177448A42D}" dt="2021-07-06T02:04:19.599" v="802" actId="1036"/>
          <ac:grpSpMkLst>
            <pc:docMk/>
            <pc:sldMk cId="1641687101" sldId="270"/>
            <ac:grpSpMk id="436" creationId="{B61D81F4-8097-4198-AE6A-1ECE5E938894}"/>
          </ac:grpSpMkLst>
        </pc:grpChg>
        <pc:grpChg chg="add mod topLvl">
          <ac:chgData name="Cem Gülsan" userId="82ae7471b9d3e5b4" providerId="LiveId" clId="{33EED839-57C7-419C-950B-75177448A42D}" dt="2021-07-06T02:04:19.599" v="802" actId="1036"/>
          <ac:grpSpMkLst>
            <pc:docMk/>
            <pc:sldMk cId="1641687101" sldId="270"/>
            <ac:grpSpMk id="444" creationId="{17646C93-C6E0-43B2-A608-51675CDC72A2}"/>
          </ac:grpSpMkLst>
        </pc:grpChg>
        <pc:grpChg chg="add mod topLvl">
          <ac:chgData name="Cem Gülsan" userId="82ae7471b9d3e5b4" providerId="LiveId" clId="{33EED839-57C7-419C-950B-75177448A42D}" dt="2021-07-06T02:04:19.599" v="802" actId="1036"/>
          <ac:grpSpMkLst>
            <pc:docMk/>
            <pc:sldMk cId="1641687101" sldId="270"/>
            <ac:grpSpMk id="455" creationId="{3B5A9414-80F2-4712-837D-8B33BE1777FE}"/>
          </ac:grpSpMkLst>
        </pc:grpChg>
        <pc:grpChg chg="add mod">
          <ac:chgData name="Cem Gülsan" userId="82ae7471b9d3e5b4" providerId="LiveId" clId="{33EED839-57C7-419C-950B-75177448A42D}" dt="2021-07-06T02:04:19.599" v="802" actId="1036"/>
          <ac:grpSpMkLst>
            <pc:docMk/>
            <pc:sldMk cId="1641687101" sldId="270"/>
            <ac:grpSpMk id="473" creationId="{75940F13-17D4-4943-96ED-7FE352C62DF2}"/>
          </ac:grpSpMkLst>
        </pc:grpChg>
        <pc:grpChg chg="add mod">
          <ac:chgData name="Cem Gülsan" userId="82ae7471b9d3e5b4" providerId="LiveId" clId="{33EED839-57C7-419C-950B-75177448A42D}" dt="2021-07-06T02:04:19.599" v="802" actId="1036"/>
          <ac:grpSpMkLst>
            <pc:docMk/>
            <pc:sldMk cId="1641687101" sldId="270"/>
            <ac:grpSpMk id="477" creationId="{1F2EBDD1-CFC3-4D9F-B06E-B39A6744D579}"/>
          </ac:grpSpMkLst>
        </pc:grpChg>
        <pc:inkChg chg="add del mod">
          <ac:chgData name="Cem Gülsan" userId="82ae7471b9d3e5b4" providerId="LiveId" clId="{33EED839-57C7-419C-950B-75177448A42D}" dt="2021-07-06T01:54:35.920" v="661" actId="21"/>
          <ac:inkMkLst>
            <pc:docMk/>
            <pc:sldMk cId="1641687101" sldId="270"/>
            <ac:inkMk id="12" creationId="{A60101AE-F063-44DE-BCE4-BB2B60D381AE}"/>
          </ac:inkMkLst>
        </pc:inkChg>
        <pc:inkChg chg="add del mod">
          <ac:chgData name="Cem Gülsan" userId="82ae7471b9d3e5b4" providerId="LiveId" clId="{33EED839-57C7-419C-950B-75177448A42D}" dt="2021-07-06T01:54:35.920" v="661" actId="21"/>
          <ac:inkMkLst>
            <pc:docMk/>
            <pc:sldMk cId="1641687101" sldId="270"/>
            <ac:inkMk id="14" creationId="{C037D122-1AD6-40C7-A6FF-C66902C5B69A}"/>
          </ac:inkMkLst>
        </pc:inkChg>
        <pc:inkChg chg="mod">
          <ac:chgData name="Cem Gülsan" userId="82ae7471b9d3e5b4" providerId="LiveId" clId="{33EED839-57C7-419C-950B-75177448A42D}" dt="2021-07-06T01:54:24.353" v="657"/>
          <ac:inkMkLst>
            <pc:docMk/>
            <pc:sldMk cId="1641687101" sldId="270"/>
            <ac:inkMk id="16" creationId="{A7D2C618-DA9A-4F58-9228-793229BB2584}"/>
          </ac:inkMkLst>
        </pc:inkChg>
        <pc:inkChg chg="mod">
          <ac:chgData name="Cem Gülsan" userId="82ae7471b9d3e5b4" providerId="LiveId" clId="{33EED839-57C7-419C-950B-75177448A42D}" dt="2021-07-06T01:54:24.353" v="657"/>
          <ac:inkMkLst>
            <pc:docMk/>
            <pc:sldMk cId="1641687101" sldId="270"/>
            <ac:inkMk id="17" creationId="{96C23826-ECFA-4D49-9593-3D9743A39D2D}"/>
          </ac:inkMkLst>
        </pc:inkChg>
        <pc:inkChg chg="mod">
          <ac:chgData name="Cem Gülsan" userId="82ae7471b9d3e5b4" providerId="LiveId" clId="{33EED839-57C7-419C-950B-75177448A42D}" dt="2021-07-06T01:54:24.353" v="657"/>
          <ac:inkMkLst>
            <pc:docMk/>
            <pc:sldMk cId="1641687101" sldId="270"/>
            <ac:inkMk id="18" creationId="{C06D5092-2670-4BBC-8F27-B3E4B6474775}"/>
          </ac:inkMkLst>
        </pc:inkChg>
        <pc:inkChg chg="mod">
          <ac:chgData name="Cem Gülsan" userId="82ae7471b9d3e5b4" providerId="LiveId" clId="{33EED839-57C7-419C-950B-75177448A42D}" dt="2021-07-06T01:54:24.353" v="657"/>
          <ac:inkMkLst>
            <pc:docMk/>
            <pc:sldMk cId="1641687101" sldId="270"/>
            <ac:inkMk id="19" creationId="{9F3C289E-7B49-445B-AE54-93C8D03D63AE}"/>
          </ac:inkMkLst>
        </pc:inkChg>
        <pc:inkChg chg="mod">
          <ac:chgData name="Cem Gülsan" userId="82ae7471b9d3e5b4" providerId="LiveId" clId="{33EED839-57C7-419C-950B-75177448A42D}" dt="2021-07-06T01:54:24.353" v="657"/>
          <ac:inkMkLst>
            <pc:docMk/>
            <pc:sldMk cId="1641687101" sldId="270"/>
            <ac:inkMk id="20" creationId="{852E4F65-EE98-4AA4-9BAF-7D3AA8A1E2A5}"/>
          </ac:inkMkLst>
        </pc:inkChg>
        <pc:inkChg chg="mod">
          <ac:chgData name="Cem Gülsan" userId="82ae7471b9d3e5b4" providerId="LiveId" clId="{33EED839-57C7-419C-950B-75177448A42D}" dt="2021-07-06T01:54:24.353" v="657"/>
          <ac:inkMkLst>
            <pc:docMk/>
            <pc:sldMk cId="1641687101" sldId="270"/>
            <ac:inkMk id="21" creationId="{B1D773D5-F536-456E-A51B-33ADA583C00D}"/>
          </ac:inkMkLst>
        </pc:inkChg>
        <pc:inkChg chg="mod">
          <ac:chgData name="Cem Gülsan" userId="82ae7471b9d3e5b4" providerId="LiveId" clId="{33EED839-57C7-419C-950B-75177448A42D}" dt="2021-07-06T01:54:24.353" v="657"/>
          <ac:inkMkLst>
            <pc:docMk/>
            <pc:sldMk cId="1641687101" sldId="270"/>
            <ac:inkMk id="22" creationId="{EFC557A4-0C27-4F96-A369-9AD4DDB371D8}"/>
          </ac:inkMkLst>
        </pc:inkChg>
        <pc:inkChg chg="mod">
          <ac:chgData name="Cem Gülsan" userId="82ae7471b9d3e5b4" providerId="LiveId" clId="{33EED839-57C7-419C-950B-75177448A42D}" dt="2021-07-06T01:54:24.353" v="657"/>
          <ac:inkMkLst>
            <pc:docMk/>
            <pc:sldMk cId="1641687101" sldId="270"/>
            <ac:inkMk id="23" creationId="{EFAA09DC-70B5-4289-9C4C-5C8585FEE49B}"/>
          </ac:inkMkLst>
        </pc:inkChg>
        <pc:inkChg chg="mod">
          <ac:chgData name="Cem Gülsan" userId="82ae7471b9d3e5b4" providerId="LiveId" clId="{33EED839-57C7-419C-950B-75177448A42D}" dt="2021-07-06T01:54:24.353" v="657"/>
          <ac:inkMkLst>
            <pc:docMk/>
            <pc:sldMk cId="1641687101" sldId="270"/>
            <ac:inkMk id="25" creationId="{B409DD52-83EA-4C4E-9D6C-9E466BA64786}"/>
          </ac:inkMkLst>
        </pc:inkChg>
        <pc:inkChg chg="mod">
          <ac:chgData name="Cem Gülsan" userId="82ae7471b9d3e5b4" providerId="LiveId" clId="{33EED839-57C7-419C-950B-75177448A42D}" dt="2021-07-06T01:54:24.353" v="657"/>
          <ac:inkMkLst>
            <pc:docMk/>
            <pc:sldMk cId="1641687101" sldId="270"/>
            <ac:inkMk id="26" creationId="{3B15F953-D6AE-422A-9EA5-E431F538B802}"/>
          </ac:inkMkLst>
        </pc:inkChg>
        <pc:inkChg chg="mod">
          <ac:chgData name="Cem Gülsan" userId="82ae7471b9d3e5b4" providerId="LiveId" clId="{33EED839-57C7-419C-950B-75177448A42D}" dt="2021-07-06T01:54:24.353" v="657"/>
          <ac:inkMkLst>
            <pc:docMk/>
            <pc:sldMk cId="1641687101" sldId="270"/>
            <ac:inkMk id="27" creationId="{B9B28AE9-47E0-4FF8-8206-E458F142FEF9}"/>
          </ac:inkMkLst>
        </pc:inkChg>
        <pc:inkChg chg="mod">
          <ac:chgData name="Cem Gülsan" userId="82ae7471b9d3e5b4" providerId="LiveId" clId="{33EED839-57C7-419C-950B-75177448A42D}" dt="2021-07-06T01:54:24.353" v="657"/>
          <ac:inkMkLst>
            <pc:docMk/>
            <pc:sldMk cId="1641687101" sldId="270"/>
            <ac:inkMk id="29" creationId="{E80B1B41-8BAA-4ADA-91B0-03EAFBCD3F13}"/>
          </ac:inkMkLst>
        </pc:inkChg>
        <pc:inkChg chg="mod">
          <ac:chgData name="Cem Gülsan" userId="82ae7471b9d3e5b4" providerId="LiveId" clId="{33EED839-57C7-419C-950B-75177448A42D}" dt="2021-07-06T01:54:24.353" v="657"/>
          <ac:inkMkLst>
            <pc:docMk/>
            <pc:sldMk cId="1641687101" sldId="270"/>
            <ac:inkMk id="30" creationId="{87B72869-DF37-4BF5-BB3B-1094A8BDB72E}"/>
          </ac:inkMkLst>
        </pc:inkChg>
        <pc:inkChg chg="mod">
          <ac:chgData name="Cem Gülsan" userId="82ae7471b9d3e5b4" providerId="LiveId" clId="{33EED839-57C7-419C-950B-75177448A42D}" dt="2021-07-06T01:54:24.353" v="657"/>
          <ac:inkMkLst>
            <pc:docMk/>
            <pc:sldMk cId="1641687101" sldId="270"/>
            <ac:inkMk id="31" creationId="{E397E6F8-79E9-4AE3-81C8-02CDF84E76FF}"/>
          </ac:inkMkLst>
        </pc:inkChg>
        <pc:inkChg chg="mod">
          <ac:chgData name="Cem Gülsan" userId="82ae7471b9d3e5b4" providerId="LiveId" clId="{33EED839-57C7-419C-950B-75177448A42D}" dt="2021-07-06T01:54:24.353" v="657"/>
          <ac:inkMkLst>
            <pc:docMk/>
            <pc:sldMk cId="1641687101" sldId="270"/>
            <ac:inkMk id="32" creationId="{00C11A55-08BB-4433-8C81-A19684FC28D8}"/>
          </ac:inkMkLst>
        </pc:inkChg>
        <pc:inkChg chg="mod">
          <ac:chgData name="Cem Gülsan" userId="82ae7471b9d3e5b4" providerId="LiveId" clId="{33EED839-57C7-419C-950B-75177448A42D}" dt="2021-07-06T01:54:24.353" v="657"/>
          <ac:inkMkLst>
            <pc:docMk/>
            <pc:sldMk cId="1641687101" sldId="270"/>
            <ac:inkMk id="33" creationId="{81FA0257-0603-4A70-9ADE-D9A3133FC3DF}"/>
          </ac:inkMkLst>
        </pc:inkChg>
        <pc:inkChg chg="mod">
          <ac:chgData name="Cem Gülsan" userId="82ae7471b9d3e5b4" providerId="LiveId" clId="{33EED839-57C7-419C-950B-75177448A42D}" dt="2021-07-06T01:54:24.353" v="657"/>
          <ac:inkMkLst>
            <pc:docMk/>
            <pc:sldMk cId="1641687101" sldId="270"/>
            <ac:inkMk id="34" creationId="{8D8D194E-9031-4B35-9517-79DCAD8570C9}"/>
          </ac:inkMkLst>
        </pc:inkChg>
        <pc:inkChg chg="mod">
          <ac:chgData name="Cem Gülsan" userId="82ae7471b9d3e5b4" providerId="LiveId" clId="{33EED839-57C7-419C-950B-75177448A42D}" dt="2021-07-06T01:54:24.353" v="657"/>
          <ac:inkMkLst>
            <pc:docMk/>
            <pc:sldMk cId="1641687101" sldId="270"/>
            <ac:inkMk id="35" creationId="{9FAAAAB6-4006-4B87-B95E-65E81C5F6A3F}"/>
          </ac:inkMkLst>
        </pc:inkChg>
        <pc:inkChg chg="mod">
          <ac:chgData name="Cem Gülsan" userId="82ae7471b9d3e5b4" providerId="LiveId" clId="{33EED839-57C7-419C-950B-75177448A42D}" dt="2021-07-06T01:54:24.353" v="657"/>
          <ac:inkMkLst>
            <pc:docMk/>
            <pc:sldMk cId="1641687101" sldId="270"/>
            <ac:inkMk id="36" creationId="{FECEE86C-196E-4117-9A29-2655BEEF0AFF}"/>
          </ac:inkMkLst>
        </pc:inkChg>
        <pc:inkChg chg="mod">
          <ac:chgData name="Cem Gülsan" userId="82ae7471b9d3e5b4" providerId="LiveId" clId="{33EED839-57C7-419C-950B-75177448A42D}" dt="2021-07-06T01:54:24.353" v="657"/>
          <ac:inkMkLst>
            <pc:docMk/>
            <pc:sldMk cId="1641687101" sldId="270"/>
            <ac:inkMk id="37" creationId="{7FB9D0F4-892A-40C3-A913-8F1B2C843A8E}"/>
          </ac:inkMkLst>
        </pc:inkChg>
        <pc:inkChg chg="mod">
          <ac:chgData name="Cem Gülsan" userId="82ae7471b9d3e5b4" providerId="LiveId" clId="{33EED839-57C7-419C-950B-75177448A42D}" dt="2021-07-06T01:54:24.353" v="657"/>
          <ac:inkMkLst>
            <pc:docMk/>
            <pc:sldMk cId="1641687101" sldId="270"/>
            <ac:inkMk id="38" creationId="{61FEF0BE-1B24-4F13-A838-56793BEB5E44}"/>
          </ac:inkMkLst>
        </pc:inkChg>
        <pc:inkChg chg="mod">
          <ac:chgData name="Cem Gülsan" userId="82ae7471b9d3e5b4" providerId="LiveId" clId="{33EED839-57C7-419C-950B-75177448A42D}" dt="2021-07-06T01:54:24.353" v="657"/>
          <ac:inkMkLst>
            <pc:docMk/>
            <pc:sldMk cId="1641687101" sldId="270"/>
            <ac:inkMk id="39" creationId="{20915EEF-DD61-44B6-A7C3-4A94DF2A6F76}"/>
          </ac:inkMkLst>
        </pc:inkChg>
        <pc:inkChg chg="mod">
          <ac:chgData name="Cem Gülsan" userId="82ae7471b9d3e5b4" providerId="LiveId" clId="{33EED839-57C7-419C-950B-75177448A42D}" dt="2021-07-06T01:54:24.353" v="657"/>
          <ac:inkMkLst>
            <pc:docMk/>
            <pc:sldMk cId="1641687101" sldId="270"/>
            <ac:inkMk id="41" creationId="{18CE9FB4-3D91-4499-887A-828B300886CC}"/>
          </ac:inkMkLst>
        </pc:inkChg>
        <pc:inkChg chg="mod">
          <ac:chgData name="Cem Gülsan" userId="82ae7471b9d3e5b4" providerId="LiveId" clId="{33EED839-57C7-419C-950B-75177448A42D}" dt="2021-07-06T01:54:24.353" v="657"/>
          <ac:inkMkLst>
            <pc:docMk/>
            <pc:sldMk cId="1641687101" sldId="270"/>
            <ac:inkMk id="42" creationId="{875A2AFA-2584-4B02-B2BB-DCBC7BFCD963}"/>
          </ac:inkMkLst>
        </pc:inkChg>
        <pc:inkChg chg="mod">
          <ac:chgData name="Cem Gülsan" userId="82ae7471b9d3e5b4" providerId="LiveId" clId="{33EED839-57C7-419C-950B-75177448A42D}" dt="2021-07-06T01:54:24.353" v="657"/>
          <ac:inkMkLst>
            <pc:docMk/>
            <pc:sldMk cId="1641687101" sldId="270"/>
            <ac:inkMk id="43" creationId="{0DF45F9F-941C-4CB8-8899-6203F700B127}"/>
          </ac:inkMkLst>
        </pc:inkChg>
        <pc:inkChg chg="mod">
          <ac:chgData name="Cem Gülsan" userId="82ae7471b9d3e5b4" providerId="LiveId" clId="{33EED839-57C7-419C-950B-75177448A42D}" dt="2021-07-06T01:54:24.353" v="657"/>
          <ac:inkMkLst>
            <pc:docMk/>
            <pc:sldMk cId="1641687101" sldId="270"/>
            <ac:inkMk id="45" creationId="{B302F96B-F05C-4AB8-AD94-CCD21C6C8842}"/>
          </ac:inkMkLst>
        </pc:inkChg>
        <pc:inkChg chg="mod">
          <ac:chgData name="Cem Gülsan" userId="82ae7471b9d3e5b4" providerId="LiveId" clId="{33EED839-57C7-419C-950B-75177448A42D}" dt="2021-07-06T01:54:24.353" v="657"/>
          <ac:inkMkLst>
            <pc:docMk/>
            <pc:sldMk cId="1641687101" sldId="270"/>
            <ac:inkMk id="46" creationId="{9491AFD4-F5A0-4542-A621-7437C7B0F754}"/>
          </ac:inkMkLst>
        </pc:inkChg>
        <pc:inkChg chg="mod">
          <ac:chgData name="Cem Gülsan" userId="82ae7471b9d3e5b4" providerId="LiveId" clId="{33EED839-57C7-419C-950B-75177448A42D}" dt="2021-07-06T01:54:24.353" v="657"/>
          <ac:inkMkLst>
            <pc:docMk/>
            <pc:sldMk cId="1641687101" sldId="270"/>
            <ac:inkMk id="47" creationId="{542801FA-FBDB-46F1-A606-65D46C2C5715}"/>
          </ac:inkMkLst>
        </pc:inkChg>
        <pc:inkChg chg="mod">
          <ac:chgData name="Cem Gülsan" userId="82ae7471b9d3e5b4" providerId="LiveId" clId="{33EED839-57C7-419C-950B-75177448A42D}" dt="2021-07-06T01:54:24.353" v="657"/>
          <ac:inkMkLst>
            <pc:docMk/>
            <pc:sldMk cId="1641687101" sldId="270"/>
            <ac:inkMk id="48" creationId="{A531A51D-CC91-47FE-9CE4-D3980CD71A2E}"/>
          </ac:inkMkLst>
        </pc:inkChg>
        <pc:inkChg chg="mod">
          <ac:chgData name="Cem Gülsan" userId="82ae7471b9d3e5b4" providerId="LiveId" clId="{33EED839-57C7-419C-950B-75177448A42D}" dt="2021-07-06T01:54:24.353" v="657"/>
          <ac:inkMkLst>
            <pc:docMk/>
            <pc:sldMk cId="1641687101" sldId="270"/>
            <ac:inkMk id="49" creationId="{174B0788-E4D7-41F4-AB84-396C1FCBD0D0}"/>
          </ac:inkMkLst>
        </pc:inkChg>
        <pc:inkChg chg="mod">
          <ac:chgData name="Cem Gülsan" userId="82ae7471b9d3e5b4" providerId="LiveId" clId="{33EED839-57C7-419C-950B-75177448A42D}" dt="2021-07-06T01:54:24.353" v="657"/>
          <ac:inkMkLst>
            <pc:docMk/>
            <pc:sldMk cId="1641687101" sldId="270"/>
            <ac:inkMk id="50" creationId="{11829016-61BE-4DBB-9686-E059310848E1}"/>
          </ac:inkMkLst>
        </pc:inkChg>
        <pc:inkChg chg="mod">
          <ac:chgData name="Cem Gülsan" userId="82ae7471b9d3e5b4" providerId="LiveId" clId="{33EED839-57C7-419C-950B-75177448A42D}" dt="2021-07-06T01:54:24.353" v="657"/>
          <ac:inkMkLst>
            <pc:docMk/>
            <pc:sldMk cId="1641687101" sldId="270"/>
            <ac:inkMk id="51" creationId="{81ABE47B-BA23-4BA8-97D7-8342609B45D4}"/>
          </ac:inkMkLst>
        </pc:inkChg>
        <pc:inkChg chg="mod">
          <ac:chgData name="Cem Gülsan" userId="82ae7471b9d3e5b4" providerId="LiveId" clId="{33EED839-57C7-419C-950B-75177448A42D}" dt="2021-07-06T01:54:24.353" v="657"/>
          <ac:inkMkLst>
            <pc:docMk/>
            <pc:sldMk cId="1641687101" sldId="270"/>
            <ac:inkMk id="52" creationId="{67B55FB8-0A6E-47AA-94F4-54BF6E93EB9B}"/>
          </ac:inkMkLst>
        </pc:inkChg>
        <pc:inkChg chg="mod">
          <ac:chgData name="Cem Gülsan" userId="82ae7471b9d3e5b4" providerId="LiveId" clId="{33EED839-57C7-419C-950B-75177448A42D}" dt="2021-07-06T01:54:24.353" v="657"/>
          <ac:inkMkLst>
            <pc:docMk/>
            <pc:sldMk cId="1641687101" sldId="270"/>
            <ac:inkMk id="53" creationId="{F1023196-0609-4C33-89FE-71B5852132E4}"/>
          </ac:inkMkLst>
        </pc:inkChg>
        <pc:inkChg chg="mod">
          <ac:chgData name="Cem Gülsan" userId="82ae7471b9d3e5b4" providerId="LiveId" clId="{33EED839-57C7-419C-950B-75177448A42D}" dt="2021-07-06T01:54:24.353" v="657"/>
          <ac:inkMkLst>
            <pc:docMk/>
            <pc:sldMk cId="1641687101" sldId="270"/>
            <ac:inkMk id="54" creationId="{E6F966E7-D9F7-4AA2-B195-A564B92CC606}"/>
          </ac:inkMkLst>
        </pc:inkChg>
        <pc:inkChg chg="mod">
          <ac:chgData name="Cem Gülsan" userId="82ae7471b9d3e5b4" providerId="LiveId" clId="{33EED839-57C7-419C-950B-75177448A42D}" dt="2021-07-06T01:54:24.353" v="657"/>
          <ac:inkMkLst>
            <pc:docMk/>
            <pc:sldMk cId="1641687101" sldId="270"/>
            <ac:inkMk id="55" creationId="{132028D8-0787-48AE-BABF-A941E33A82DC}"/>
          </ac:inkMkLst>
        </pc:inkChg>
        <pc:inkChg chg="mod">
          <ac:chgData name="Cem Gülsan" userId="82ae7471b9d3e5b4" providerId="LiveId" clId="{33EED839-57C7-419C-950B-75177448A42D}" dt="2021-07-06T01:54:24.353" v="657"/>
          <ac:inkMkLst>
            <pc:docMk/>
            <pc:sldMk cId="1641687101" sldId="270"/>
            <ac:inkMk id="56" creationId="{E708CA2D-12CA-4D3C-8244-D2225CAC2801}"/>
          </ac:inkMkLst>
        </pc:inkChg>
        <pc:inkChg chg="mod">
          <ac:chgData name="Cem Gülsan" userId="82ae7471b9d3e5b4" providerId="LiveId" clId="{33EED839-57C7-419C-950B-75177448A42D}" dt="2021-07-06T01:54:24.353" v="657"/>
          <ac:inkMkLst>
            <pc:docMk/>
            <pc:sldMk cId="1641687101" sldId="270"/>
            <ac:inkMk id="57" creationId="{CDC351A1-DA4C-47C6-AB02-13415A9168DC}"/>
          </ac:inkMkLst>
        </pc:inkChg>
        <pc:inkChg chg="add del mod">
          <ac:chgData name="Cem Gülsan" userId="82ae7471b9d3e5b4" providerId="LiveId" clId="{33EED839-57C7-419C-950B-75177448A42D}" dt="2021-07-06T01:55:31.986" v="665" actId="478"/>
          <ac:inkMkLst>
            <pc:docMk/>
            <pc:sldMk cId="1641687101" sldId="270"/>
            <ac:inkMk id="58" creationId="{19C23CF9-BA6E-4932-905D-841FEFE3AB1F}"/>
          </ac:inkMkLst>
        </pc:inkChg>
        <pc:inkChg chg="add del mod">
          <ac:chgData name="Cem Gülsan" userId="82ae7471b9d3e5b4" providerId="LiveId" clId="{33EED839-57C7-419C-950B-75177448A42D}" dt="2021-07-06T01:54:35.920" v="661" actId="21"/>
          <ac:inkMkLst>
            <pc:docMk/>
            <pc:sldMk cId="1641687101" sldId="270"/>
            <ac:inkMk id="59" creationId="{9FDE4C7A-0492-4A23-A129-D02374CD8E42}"/>
          </ac:inkMkLst>
        </pc:inkChg>
        <pc:inkChg chg="add del mod">
          <ac:chgData name="Cem Gülsan" userId="82ae7471b9d3e5b4" providerId="LiveId" clId="{33EED839-57C7-419C-950B-75177448A42D}" dt="2021-07-06T01:54:35.920" v="661" actId="21"/>
          <ac:inkMkLst>
            <pc:docMk/>
            <pc:sldMk cId="1641687101" sldId="270"/>
            <ac:inkMk id="60" creationId="{E75A93F2-7EEA-43B0-8641-C8763857774B}"/>
          </ac:inkMkLst>
        </pc:inkChg>
        <pc:inkChg chg="add del mod">
          <ac:chgData name="Cem Gülsan" userId="82ae7471b9d3e5b4" providerId="LiveId" clId="{33EED839-57C7-419C-950B-75177448A42D}" dt="2021-07-06T01:54:35.920" v="661" actId="21"/>
          <ac:inkMkLst>
            <pc:docMk/>
            <pc:sldMk cId="1641687101" sldId="270"/>
            <ac:inkMk id="61" creationId="{10F39C78-8DDA-45A4-8E7F-884FC6C86DA8}"/>
          </ac:inkMkLst>
        </pc:inkChg>
        <pc:inkChg chg="add del mod">
          <ac:chgData name="Cem Gülsan" userId="82ae7471b9d3e5b4" providerId="LiveId" clId="{33EED839-57C7-419C-950B-75177448A42D}" dt="2021-07-06T01:54:35.920" v="661" actId="21"/>
          <ac:inkMkLst>
            <pc:docMk/>
            <pc:sldMk cId="1641687101" sldId="270"/>
            <ac:inkMk id="62" creationId="{624C48AA-D1A1-4BA7-8366-A16B6B54C709}"/>
          </ac:inkMkLst>
        </pc:inkChg>
        <pc:inkChg chg="add del mod">
          <ac:chgData name="Cem Gülsan" userId="82ae7471b9d3e5b4" providerId="LiveId" clId="{33EED839-57C7-419C-950B-75177448A42D}" dt="2021-07-06T01:54:35.920" v="661" actId="21"/>
          <ac:inkMkLst>
            <pc:docMk/>
            <pc:sldMk cId="1641687101" sldId="270"/>
            <ac:inkMk id="63" creationId="{B9FAFAB5-0F70-49A2-9DA0-A3A9FA296B89}"/>
          </ac:inkMkLst>
        </pc:inkChg>
        <pc:inkChg chg="add del mod">
          <ac:chgData name="Cem Gülsan" userId="82ae7471b9d3e5b4" providerId="LiveId" clId="{33EED839-57C7-419C-950B-75177448A42D}" dt="2021-07-06T01:54:35.920" v="661" actId="21"/>
          <ac:inkMkLst>
            <pc:docMk/>
            <pc:sldMk cId="1641687101" sldId="270"/>
            <ac:inkMk id="64" creationId="{E950E007-4711-47E5-A37B-A3A6CAE04B70}"/>
          </ac:inkMkLst>
        </pc:inkChg>
        <pc:inkChg chg="add del mod">
          <ac:chgData name="Cem Gülsan" userId="82ae7471b9d3e5b4" providerId="LiveId" clId="{33EED839-57C7-419C-950B-75177448A42D}" dt="2021-07-06T01:54:35.920" v="661" actId="21"/>
          <ac:inkMkLst>
            <pc:docMk/>
            <pc:sldMk cId="1641687101" sldId="270"/>
            <ac:inkMk id="65" creationId="{69DA8BAD-1B07-4E96-9BA6-6AF1F10399C2}"/>
          </ac:inkMkLst>
        </pc:inkChg>
        <pc:inkChg chg="add del mod">
          <ac:chgData name="Cem Gülsan" userId="82ae7471b9d3e5b4" providerId="LiveId" clId="{33EED839-57C7-419C-950B-75177448A42D}" dt="2021-07-06T01:54:35.920" v="661" actId="21"/>
          <ac:inkMkLst>
            <pc:docMk/>
            <pc:sldMk cId="1641687101" sldId="270"/>
            <ac:inkMk id="66" creationId="{AF609584-5544-4AAF-8B28-D3B21086931D}"/>
          </ac:inkMkLst>
        </pc:inkChg>
        <pc:inkChg chg="add del mod">
          <ac:chgData name="Cem Gülsan" userId="82ae7471b9d3e5b4" providerId="LiveId" clId="{33EED839-57C7-419C-950B-75177448A42D}" dt="2021-07-06T01:54:35.920" v="661" actId="21"/>
          <ac:inkMkLst>
            <pc:docMk/>
            <pc:sldMk cId="1641687101" sldId="270"/>
            <ac:inkMk id="67" creationId="{24CDD85E-BE11-4729-9603-58890A23E0FA}"/>
          </ac:inkMkLst>
        </pc:inkChg>
        <pc:inkChg chg="add del mod">
          <ac:chgData name="Cem Gülsan" userId="82ae7471b9d3e5b4" providerId="LiveId" clId="{33EED839-57C7-419C-950B-75177448A42D}" dt="2021-07-06T01:54:35.920" v="661" actId="21"/>
          <ac:inkMkLst>
            <pc:docMk/>
            <pc:sldMk cId="1641687101" sldId="270"/>
            <ac:inkMk id="68" creationId="{6352D977-07B0-4D6E-B368-B23BE407D53B}"/>
          </ac:inkMkLst>
        </pc:inkChg>
        <pc:inkChg chg="add del mod">
          <ac:chgData name="Cem Gülsan" userId="82ae7471b9d3e5b4" providerId="LiveId" clId="{33EED839-57C7-419C-950B-75177448A42D}" dt="2021-07-06T01:54:35.920" v="661" actId="21"/>
          <ac:inkMkLst>
            <pc:docMk/>
            <pc:sldMk cId="1641687101" sldId="270"/>
            <ac:inkMk id="69" creationId="{0FF589EF-4077-4AE5-92CE-AB016BC7296A}"/>
          </ac:inkMkLst>
        </pc:inkChg>
        <pc:inkChg chg="add del mod">
          <ac:chgData name="Cem Gülsan" userId="82ae7471b9d3e5b4" providerId="LiveId" clId="{33EED839-57C7-419C-950B-75177448A42D}" dt="2021-07-06T01:54:35.920" v="661" actId="21"/>
          <ac:inkMkLst>
            <pc:docMk/>
            <pc:sldMk cId="1641687101" sldId="270"/>
            <ac:inkMk id="70" creationId="{6E5796CC-C3DF-4F50-9369-D8ABB5DF4FDA}"/>
          </ac:inkMkLst>
        </pc:inkChg>
        <pc:inkChg chg="add del mod">
          <ac:chgData name="Cem Gülsan" userId="82ae7471b9d3e5b4" providerId="LiveId" clId="{33EED839-57C7-419C-950B-75177448A42D}" dt="2021-07-06T01:54:35.920" v="661" actId="21"/>
          <ac:inkMkLst>
            <pc:docMk/>
            <pc:sldMk cId="1641687101" sldId="270"/>
            <ac:inkMk id="71" creationId="{B44EB763-CEC1-40BA-B8D4-BCD2045E3C24}"/>
          </ac:inkMkLst>
        </pc:inkChg>
        <pc:inkChg chg="add del mod">
          <ac:chgData name="Cem Gülsan" userId="82ae7471b9d3e5b4" providerId="LiveId" clId="{33EED839-57C7-419C-950B-75177448A42D}" dt="2021-07-06T01:54:35.920" v="661" actId="21"/>
          <ac:inkMkLst>
            <pc:docMk/>
            <pc:sldMk cId="1641687101" sldId="270"/>
            <ac:inkMk id="72" creationId="{6884930F-7D54-435E-B99D-47FF4AFE9285}"/>
          </ac:inkMkLst>
        </pc:inkChg>
        <pc:inkChg chg="add del mod">
          <ac:chgData name="Cem Gülsan" userId="82ae7471b9d3e5b4" providerId="LiveId" clId="{33EED839-57C7-419C-950B-75177448A42D}" dt="2021-07-06T01:54:35.920" v="661" actId="21"/>
          <ac:inkMkLst>
            <pc:docMk/>
            <pc:sldMk cId="1641687101" sldId="270"/>
            <ac:inkMk id="73" creationId="{B38BD4FD-BD81-407E-BC30-F00882D48AD5}"/>
          </ac:inkMkLst>
        </pc:inkChg>
        <pc:inkChg chg="mod">
          <ac:chgData name="Cem Gülsan" userId="82ae7471b9d3e5b4" providerId="LiveId" clId="{33EED839-57C7-419C-950B-75177448A42D}" dt="2021-07-06T01:54:24.353" v="657"/>
          <ac:inkMkLst>
            <pc:docMk/>
            <pc:sldMk cId="1641687101" sldId="270"/>
            <ac:inkMk id="75" creationId="{4C2D9954-5F9B-4488-BB9E-FEA50C61FDE1}"/>
          </ac:inkMkLst>
        </pc:inkChg>
        <pc:inkChg chg="mod">
          <ac:chgData name="Cem Gülsan" userId="82ae7471b9d3e5b4" providerId="LiveId" clId="{33EED839-57C7-419C-950B-75177448A42D}" dt="2021-07-06T01:54:24.353" v="657"/>
          <ac:inkMkLst>
            <pc:docMk/>
            <pc:sldMk cId="1641687101" sldId="270"/>
            <ac:inkMk id="76" creationId="{D13F2567-8D95-4A67-99B0-5CEB9A4D1EBF}"/>
          </ac:inkMkLst>
        </pc:inkChg>
        <pc:inkChg chg="mod">
          <ac:chgData name="Cem Gülsan" userId="82ae7471b9d3e5b4" providerId="LiveId" clId="{33EED839-57C7-419C-950B-75177448A42D}" dt="2021-07-06T01:54:24.353" v="657"/>
          <ac:inkMkLst>
            <pc:docMk/>
            <pc:sldMk cId="1641687101" sldId="270"/>
            <ac:inkMk id="77" creationId="{4B008149-4406-4C12-80E6-C111E333FAC9}"/>
          </ac:inkMkLst>
        </pc:inkChg>
        <pc:inkChg chg="mod">
          <ac:chgData name="Cem Gülsan" userId="82ae7471b9d3e5b4" providerId="LiveId" clId="{33EED839-57C7-419C-950B-75177448A42D}" dt="2021-07-06T01:54:24.353" v="657"/>
          <ac:inkMkLst>
            <pc:docMk/>
            <pc:sldMk cId="1641687101" sldId="270"/>
            <ac:inkMk id="78" creationId="{98112F3D-2602-4955-A141-F7DAA2B2A65A}"/>
          </ac:inkMkLst>
        </pc:inkChg>
        <pc:inkChg chg="mod">
          <ac:chgData name="Cem Gülsan" userId="82ae7471b9d3e5b4" providerId="LiveId" clId="{33EED839-57C7-419C-950B-75177448A42D}" dt="2021-07-06T01:54:24.353" v="657"/>
          <ac:inkMkLst>
            <pc:docMk/>
            <pc:sldMk cId="1641687101" sldId="270"/>
            <ac:inkMk id="79" creationId="{FB6D3460-74A8-4997-AFFD-5F11C4AE1002}"/>
          </ac:inkMkLst>
        </pc:inkChg>
        <pc:inkChg chg="mod">
          <ac:chgData name="Cem Gülsan" userId="82ae7471b9d3e5b4" providerId="LiveId" clId="{33EED839-57C7-419C-950B-75177448A42D}" dt="2021-07-06T01:54:24.353" v="657"/>
          <ac:inkMkLst>
            <pc:docMk/>
            <pc:sldMk cId="1641687101" sldId="270"/>
            <ac:inkMk id="81" creationId="{000BB2ED-7131-4188-B6D8-B3A609D06936}"/>
          </ac:inkMkLst>
        </pc:inkChg>
        <pc:inkChg chg="mod">
          <ac:chgData name="Cem Gülsan" userId="82ae7471b9d3e5b4" providerId="LiveId" clId="{33EED839-57C7-419C-950B-75177448A42D}" dt="2021-07-06T01:54:24.353" v="657"/>
          <ac:inkMkLst>
            <pc:docMk/>
            <pc:sldMk cId="1641687101" sldId="270"/>
            <ac:inkMk id="82" creationId="{232E247F-95F0-44C3-89E1-D16337ADC5E7}"/>
          </ac:inkMkLst>
        </pc:inkChg>
        <pc:inkChg chg="mod">
          <ac:chgData name="Cem Gülsan" userId="82ae7471b9d3e5b4" providerId="LiveId" clId="{33EED839-57C7-419C-950B-75177448A42D}" dt="2021-07-06T01:54:24.353" v="657"/>
          <ac:inkMkLst>
            <pc:docMk/>
            <pc:sldMk cId="1641687101" sldId="270"/>
            <ac:inkMk id="83" creationId="{81DBBF24-A348-4E4E-852B-CFC02344344F}"/>
          </ac:inkMkLst>
        </pc:inkChg>
        <pc:inkChg chg="mod">
          <ac:chgData name="Cem Gülsan" userId="82ae7471b9d3e5b4" providerId="LiveId" clId="{33EED839-57C7-419C-950B-75177448A42D}" dt="2021-07-06T01:54:24.353" v="657"/>
          <ac:inkMkLst>
            <pc:docMk/>
            <pc:sldMk cId="1641687101" sldId="270"/>
            <ac:inkMk id="84" creationId="{CC8BBFD0-22DB-47C9-AFDF-EE76A1A304D1}"/>
          </ac:inkMkLst>
        </pc:inkChg>
        <pc:inkChg chg="mod">
          <ac:chgData name="Cem Gülsan" userId="82ae7471b9d3e5b4" providerId="LiveId" clId="{33EED839-57C7-419C-950B-75177448A42D}" dt="2021-07-06T01:54:24.353" v="657"/>
          <ac:inkMkLst>
            <pc:docMk/>
            <pc:sldMk cId="1641687101" sldId="270"/>
            <ac:inkMk id="85" creationId="{968EEEC2-C3A4-40C5-9726-80D0B4C38998}"/>
          </ac:inkMkLst>
        </pc:inkChg>
        <pc:inkChg chg="mod">
          <ac:chgData name="Cem Gülsan" userId="82ae7471b9d3e5b4" providerId="LiveId" clId="{33EED839-57C7-419C-950B-75177448A42D}" dt="2021-07-06T01:54:24.353" v="657"/>
          <ac:inkMkLst>
            <pc:docMk/>
            <pc:sldMk cId="1641687101" sldId="270"/>
            <ac:inkMk id="86" creationId="{AB250815-94B0-49D8-8920-8482AA6A3437}"/>
          </ac:inkMkLst>
        </pc:inkChg>
        <pc:inkChg chg="mod">
          <ac:chgData name="Cem Gülsan" userId="82ae7471b9d3e5b4" providerId="LiveId" clId="{33EED839-57C7-419C-950B-75177448A42D}" dt="2021-07-06T01:54:24.353" v="657"/>
          <ac:inkMkLst>
            <pc:docMk/>
            <pc:sldMk cId="1641687101" sldId="270"/>
            <ac:inkMk id="87" creationId="{6AE380C9-8F7F-4278-BCAB-63B65283AAD3}"/>
          </ac:inkMkLst>
        </pc:inkChg>
        <pc:inkChg chg="mod">
          <ac:chgData name="Cem Gülsan" userId="82ae7471b9d3e5b4" providerId="LiveId" clId="{33EED839-57C7-419C-950B-75177448A42D}" dt="2021-07-06T01:54:24.353" v="657"/>
          <ac:inkMkLst>
            <pc:docMk/>
            <pc:sldMk cId="1641687101" sldId="270"/>
            <ac:inkMk id="88" creationId="{4F719F3C-4D8A-4590-955A-D85E0EB02AED}"/>
          </ac:inkMkLst>
        </pc:inkChg>
        <pc:inkChg chg="mod">
          <ac:chgData name="Cem Gülsan" userId="82ae7471b9d3e5b4" providerId="LiveId" clId="{33EED839-57C7-419C-950B-75177448A42D}" dt="2021-07-06T01:54:24.353" v="657"/>
          <ac:inkMkLst>
            <pc:docMk/>
            <pc:sldMk cId="1641687101" sldId="270"/>
            <ac:inkMk id="89" creationId="{F91883C3-E97F-4506-AC5D-137577F45384}"/>
          </ac:inkMkLst>
        </pc:inkChg>
        <pc:inkChg chg="mod">
          <ac:chgData name="Cem Gülsan" userId="82ae7471b9d3e5b4" providerId="LiveId" clId="{33EED839-57C7-419C-950B-75177448A42D}" dt="2021-07-06T01:54:24.353" v="657"/>
          <ac:inkMkLst>
            <pc:docMk/>
            <pc:sldMk cId="1641687101" sldId="270"/>
            <ac:inkMk id="90" creationId="{570BE445-E098-461B-8DE9-4A6360F2961B}"/>
          </ac:inkMkLst>
        </pc:inkChg>
        <pc:inkChg chg="mod">
          <ac:chgData name="Cem Gülsan" userId="82ae7471b9d3e5b4" providerId="LiveId" clId="{33EED839-57C7-419C-950B-75177448A42D}" dt="2021-07-06T01:54:24.353" v="657"/>
          <ac:inkMkLst>
            <pc:docMk/>
            <pc:sldMk cId="1641687101" sldId="270"/>
            <ac:inkMk id="91" creationId="{FBACE851-B840-4AD7-98DE-C25736936151}"/>
          </ac:inkMkLst>
        </pc:inkChg>
        <pc:inkChg chg="mod">
          <ac:chgData name="Cem Gülsan" userId="82ae7471b9d3e5b4" providerId="LiveId" clId="{33EED839-57C7-419C-950B-75177448A42D}" dt="2021-07-06T01:54:24.353" v="657"/>
          <ac:inkMkLst>
            <pc:docMk/>
            <pc:sldMk cId="1641687101" sldId="270"/>
            <ac:inkMk id="92" creationId="{C92DA59C-198E-43CD-A5FB-8838723A5BD7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94" creationId="{039B82D8-5AA9-4608-8AF8-DA5153AFC4EB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95" creationId="{96F26B85-76B0-4B4B-8D9C-62C7D7AE414F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96" creationId="{C7398664-ECB1-4E81-A837-667D443987A4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97" creationId="{B8438FD1-E97C-4137-9B53-B1F5169B99B8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98" creationId="{7F595D98-0C41-4633-87C1-E856361024B9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99" creationId="{3527DE15-3528-4419-A69B-966FCC5CC041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01" creationId="{3E5D3BEF-4832-40AD-990A-60DF1DDF46BF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02" creationId="{632A56E0-F201-4DDA-8913-8DCAF6E339CF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03" creationId="{0BE2BCAC-54B4-490A-9BE2-E629A70B1237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04" creationId="{E08194AE-2549-4B1C-AC1F-9B25A331E662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05" creationId="{1FD2EE6B-399D-4FA9-ABC6-94EEC0071A8B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06" creationId="{44A9F66C-72DD-4A6B-B7FC-9F71594C4BA6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07" creationId="{B9AAE8EC-C5D7-4ACC-80E5-056C173A9A0C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08" creationId="{A24A87B2-0C58-4D6E-A416-6EB09B34EA77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09" creationId="{027ECF8A-2C03-4456-A6A7-25AC6DFC7E41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10" creationId="{F5CAA765-F95A-4550-9E14-F5AD83504948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11" creationId="{975333A5-70E9-4B48-AFC5-DCF902335910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12" creationId="{4E1A98CC-94AD-4B3E-9843-318C336C3070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13" creationId="{DA7AA014-D408-4ED4-848D-9C1DDA0D65BA}"/>
          </ac:inkMkLst>
        </pc:inkChg>
        <pc:inkChg chg="add del mod">
          <ac:chgData name="Cem Gülsan" userId="82ae7471b9d3e5b4" providerId="LiveId" clId="{33EED839-57C7-419C-950B-75177448A42D}" dt="2021-07-06T01:55:59.275" v="667"/>
          <ac:inkMkLst>
            <pc:docMk/>
            <pc:sldMk cId="1641687101" sldId="270"/>
            <ac:inkMk id="114" creationId="{B69F97A5-E15F-4EC5-B19C-79265FC850ED}"/>
          </ac:inkMkLst>
        </pc:inkChg>
        <pc:inkChg chg="add del mod">
          <ac:chgData name="Cem Gülsan" userId="82ae7471b9d3e5b4" providerId="LiveId" clId="{33EED839-57C7-419C-950B-75177448A42D}" dt="2021-07-06T01:55:59.275" v="667"/>
          <ac:inkMkLst>
            <pc:docMk/>
            <pc:sldMk cId="1641687101" sldId="270"/>
            <ac:inkMk id="115" creationId="{0D8C7B41-F686-4997-BD9A-9AC65BCCE8B2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17" creationId="{5EE2C920-2999-4613-9B64-11E6BE709AD5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18" creationId="{949FEC75-BF52-4798-B99F-14DBF319F7B9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19" creationId="{0000EFC8-0BC4-41EC-8950-E613B4BAACD9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20" creationId="{9571506A-0928-488C-9475-09BE9CE0F199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21" creationId="{DB2B920C-6969-4C62-B52D-8C2B630D0C42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22" creationId="{A5A44B8A-E609-41FA-8139-B1492822A8A1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26" creationId="{99922607-F2C2-422A-8A74-16453CCA2CDD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27" creationId="{DDCB65E7-E40D-46A9-9B92-70396C7F7C1E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28" creationId="{D3996619-3E67-4ED7-8E51-D7A59465627E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29" creationId="{6B6D99B2-CF36-472A-94A3-B06F30C4048E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30" creationId="{E67D682C-9D02-4911-B630-DAC84DD371CB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31" creationId="{7ABE8325-EA80-4D1F-906F-86FDF2A1511C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32" creationId="{80FD3F60-CBD6-4C2D-BEC4-47E431B8BAC1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33" creationId="{A5687032-05FA-44CC-AB2E-12CF5333B2D3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34" creationId="{B4858916-0891-4FC0-BAC2-71C779423893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35" creationId="{EC9EF225-402D-4E03-9FFE-D1B6A9E6F2DF}"/>
          </ac:inkMkLst>
        </pc:inkChg>
        <pc:inkChg chg="add del mod">
          <ac:chgData name="Cem Gülsan" userId="82ae7471b9d3e5b4" providerId="LiveId" clId="{33EED839-57C7-419C-950B-75177448A42D}" dt="2021-07-06T01:55:59.275" v="667"/>
          <ac:inkMkLst>
            <pc:docMk/>
            <pc:sldMk cId="1641687101" sldId="270"/>
            <ac:inkMk id="136" creationId="{AE1481B5-3570-47A1-85F4-0FCF295287AD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38" creationId="{D30339D7-FAD2-4A52-BB95-7CEF8D52E634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39" creationId="{1C549892-0B48-4209-99BC-1552E374AE5B}"/>
          </ac:inkMkLst>
        </pc:inkChg>
        <pc:inkChg chg="add del mod">
          <ac:chgData name="Cem Gülsan" userId="82ae7471b9d3e5b4" providerId="LiveId" clId="{33EED839-57C7-419C-950B-75177448A42D}" dt="2021-07-06T01:55:59.275" v="667"/>
          <ac:inkMkLst>
            <pc:docMk/>
            <pc:sldMk cId="1641687101" sldId="270"/>
            <ac:inkMk id="140" creationId="{A741B686-98AF-4A1C-B893-2DD870C6D887}"/>
          </ac:inkMkLst>
        </pc:inkChg>
        <pc:inkChg chg="add del mod">
          <ac:chgData name="Cem Gülsan" userId="82ae7471b9d3e5b4" providerId="LiveId" clId="{33EED839-57C7-419C-950B-75177448A42D}" dt="2021-07-06T01:55:59.275" v="667"/>
          <ac:inkMkLst>
            <pc:docMk/>
            <pc:sldMk cId="1641687101" sldId="270"/>
            <ac:inkMk id="141" creationId="{46E58F6E-45D3-4405-B744-315C4C32FC2B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43" creationId="{AF212E80-497D-44A0-B630-517DBE250890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44" creationId="{749DE7AA-6D26-49C8-A3F4-CD3AFE8AFCF9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45" creationId="{93177137-E992-42D6-BD29-48E088ABBCEC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46" creationId="{92768784-CCDF-413B-8D8A-2B3598123D1B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47" creationId="{956A1832-3933-4C60-A6EA-2119D4824C34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48" creationId="{9671CF1E-E08D-40B2-A7A8-AE89FB1B4767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49" creationId="{7C486C42-7AFD-45CA-A18C-AF80D7B6B270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50" creationId="{5EDDD15A-0DC9-4443-AEC6-458CB21C0C2A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51" creationId="{A7980A02-96D8-4451-AE6F-6FCD4BD91CE1}"/>
          </ac:inkMkLst>
        </pc:inkChg>
        <pc:inkChg chg="add del mod">
          <ac:chgData name="Cem Gülsan" userId="82ae7471b9d3e5b4" providerId="LiveId" clId="{33EED839-57C7-419C-950B-75177448A42D}" dt="2021-07-06T01:55:59.275" v="667"/>
          <ac:inkMkLst>
            <pc:docMk/>
            <pc:sldMk cId="1641687101" sldId="270"/>
            <ac:inkMk id="152" creationId="{7EE6F593-A89C-4D5D-A333-AD525555A7E1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54" creationId="{3729FD22-7512-499E-9608-92DB3BA2E734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55" creationId="{5887FA1C-557C-4206-9BF3-3399835B8BEA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56" creationId="{FAE079E3-9CAB-4C2F-9AE4-ACC1898CA33E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57" creationId="{11B6C574-B8AE-43F9-87EB-8F38C5BC34BF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58" creationId="{50509E87-7AB1-420D-9AB0-0F4273A06636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59" creationId="{7CCA1C12-CABE-4B87-8674-1D1ACBC0FEF0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60" creationId="{C557CA74-441C-46C1-88F7-62F7E2A93838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61" creationId="{657D9CCA-5C25-4021-B7F0-C242C3EBA7FF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62" creationId="{03EB8DAC-41D2-4A9A-B0BF-56213F360269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63" creationId="{39872625-4193-4A74-892F-4B60E32CB393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64" creationId="{740FCD41-1932-4331-B309-B98C7DE0FB32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65" creationId="{D2DC96FD-D283-462B-86F0-A373FC9F492E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66" creationId="{22BDBACC-7D86-4BAF-9287-9B5286BCD37E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67" creationId="{76232EC2-9699-43ED-BEB2-485C030B1B52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68" creationId="{8BFAC14C-4BC9-4281-A256-8C9A08ECA4A3}"/>
          </ac:inkMkLst>
        </pc:inkChg>
        <pc:inkChg chg="add del mod">
          <ac:chgData name="Cem Gülsan" userId="82ae7471b9d3e5b4" providerId="LiveId" clId="{33EED839-57C7-419C-950B-75177448A42D}" dt="2021-07-06T01:55:59.275" v="667"/>
          <ac:inkMkLst>
            <pc:docMk/>
            <pc:sldMk cId="1641687101" sldId="270"/>
            <ac:inkMk id="169" creationId="{D82BAC97-19A9-4019-B29E-99D6A65FE022}"/>
          </ac:inkMkLst>
        </pc:inkChg>
        <pc:inkChg chg="add del mod">
          <ac:chgData name="Cem Gülsan" userId="82ae7471b9d3e5b4" providerId="LiveId" clId="{33EED839-57C7-419C-950B-75177448A42D}" dt="2021-07-06T01:55:59.275" v="667"/>
          <ac:inkMkLst>
            <pc:docMk/>
            <pc:sldMk cId="1641687101" sldId="270"/>
            <ac:inkMk id="170" creationId="{167B28A4-9423-4EF7-AE05-992294ED30EA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72" creationId="{3936EC37-DAE9-43FE-8C95-4F5A1C473821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73" creationId="{C55A1782-6A5A-4434-853C-72483B5278DD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74" creationId="{E6726D4C-AAA0-4E22-B40E-11626EDA102A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75" creationId="{41B9D021-619F-400C-90BC-90DFEBB82026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76" creationId="{BFD83A7D-49B5-46C0-B7C9-207FEAEBB15F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77" creationId="{157A3AA7-D143-45AA-821D-DB216E17F3CD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78" creationId="{B034B443-69A8-454B-BFFD-4AD5DD1710AF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79" creationId="{A24B2E6C-831E-4E7B-8F14-F743E9C1C0D1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80" creationId="{52D40C53-7B54-4BE0-85B7-3D2B0433FCB2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81" creationId="{3320DCF8-CBBF-4A5A-9F0E-494EA9F460DA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82" creationId="{3202AB6B-5935-4D72-8B9E-9A36C713AE50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83" creationId="{C42AD21A-B466-4B9A-9F50-BF08B08026B2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85" creationId="{09816CDA-9FC0-4B73-8BD2-C6AA029D5796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86" creationId="{DCEAFCD1-11AF-4A96-823A-B7EA37B88872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87" creationId="{9F79025A-68E1-4FAC-9B9F-DCFAC5AFE482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88" creationId="{2256DA58-418C-4495-A8EC-1FDDED9F7D3A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89" creationId="{DF4F05EA-6BE7-44EE-9AAA-B79B3EB370BD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90" creationId="{D7C199F8-F009-4D1D-A36B-B75B5705A8CA}"/>
          </ac:inkMkLst>
        </pc:inkChg>
        <pc:inkChg chg="mod">
          <ac:chgData name="Cem Gülsan" userId="82ae7471b9d3e5b4" providerId="LiveId" clId="{33EED839-57C7-419C-950B-75177448A42D}" dt="2021-07-06T01:55:47.121" v="666"/>
          <ac:inkMkLst>
            <pc:docMk/>
            <pc:sldMk cId="1641687101" sldId="270"/>
            <ac:inkMk id="191" creationId="{A527A1CF-A838-48A8-B397-9E91E82BF627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193" creationId="{5A98B1C8-3C73-4D9D-A602-1FF3D6F97174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194" creationId="{E3BE9308-F01F-463A-8F68-825C2F69D9D6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195" creationId="{5C651EEF-1209-4452-AA1F-964E3EE31234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196" creationId="{C52953F3-DE17-4F00-81F9-92D7F42BCB69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197" creationId="{4A4E4780-185D-4236-A120-0AFFD55D1236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198" creationId="{0F3C4000-7948-4CB2-8AF6-C61D5D440036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00" creationId="{5A898C2B-AEB9-4DA0-9116-6D7472A3FC48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01" creationId="{4DF3801C-7397-4BD2-B06F-A443974BD042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02" creationId="{13723D70-29AA-48E2-A272-F06E95382DD3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03" creationId="{EF5CEB66-32A3-49D7-8159-9D86D3ABE9D1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04" creationId="{0CE946CF-D34A-4C54-A98F-EC0A9FEDA5D2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05" creationId="{FA533EB4-5CB0-429D-B6C8-6EACAFC6010A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06" creationId="{B4982F93-071E-4679-8C30-E2B56F862867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07" creationId="{B88F32A1-969B-47C2-AC4B-426DE64F0CD1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08" creationId="{A11641FE-3B5E-4AFE-AA62-C92FFFE4CEF8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09" creationId="{3D59CA63-F3BC-4F9D-A08F-1A40873785AD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10" creationId="{E0B6659C-2E3A-4950-AE81-D761DB2C04AA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11" creationId="{35CAED5F-A80B-4C40-91DC-028305C8AF77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12" creationId="{89E22823-742B-4115-AEB1-8073F6BDD80D}"/>
          </ac:inkMkLst>
        </pc:inkChg>
        <pc:inkChg chg="add del mod">
          <ac:chgData name="Cem Gülsan" userId="82ae7471b9d3e5b4" providerId="LiveId" clId="{33EED839-57C7-419C-950B-75177448A42D}" dt="2021-07-06T01:56:09.853" v="671"/>
          <ac:inkMkLst>
            <pc:docMk/>
            <pc:sldMk cId="1641687101" sldId="270"/>
            <ac:inkMk id="213" creationId="{066ED658-82BF-4900-899B-4D3D194A5F4F}"/>
          </ac:inkMkLst>
        </pc:inkChg>
        <pc:inkChg chg="add del mod">
          <ac:chgData name="Cem Gülsan" userId="82ae7471b9d3e5b4" providerId="LiveId" clId="{33EED839-57C7-419C-950B-75177448A42D}" dt="2021-07-06T01:56:09.853" v="671"/>
          <ac:inkMkLst>
            <pc:docMk/>
            <pc:sldMk cId="1641687101" sldId="270"/>
            <ac:inkMk id="214" creationId="{9648AE25-B73F-4EC7-BD98-555AD1F261E8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16" creationId="{1E8375DA-0821-4E8C-8C65-48ABF55D133E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17" creationId="{9928371B-5D37-4BF2-89D5-7ADBAB43EBC5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18" creationId="{AF7983FA-D6E5-4310-B215-6FB9149210FB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19" creationId="{9A174B16-71CF-4D78-96D9-91ED40D6CB11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20" creationId="{64BAE2E0-1E0E-472B-920E-E7B1493C3C81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21" creationId="{0B093075-4355-4B31-B32C-F2882F53B6F3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25" creationId="{EF45DD21-2248-4950-BE4B-CCA8B8656F98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26" creationId="{035E024E-6920-4391-BBC2-9970863B26DE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27" creationId="{A5C526D5-04B8-4D2A-B00A-ABE1E2860DD7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28" creationId="{4F9DB763-396D-44B8-A0A4-D25728ADE5F3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29" creationId="{AABC3231-CFAE-4DD0-A647-A767F378F681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30" creationId="{A59CBAD4-F947-4208-83F7-283C2E6B2EA0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31" creationId="{2E47FA98-8569-431C-8C7A-6F62E3405D58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32" creationId="{D2A1266D-BC16-4293-9AE0-B8740D202AE7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33" creationId="{C510BAC5-DBFD-43B6-836F-0B741D22B05E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34" creationId="{6C36F34D-4A18-42A2-8E66-2736DCAB65EF}"/>
          </ac:inkMkLst>
        </pc:inkChg>
        <pc:inkChg chg="add del mod">
          <ac:chgData name="Cem Gülsan" userId="82ae7471b9d3e5b4" providerId="LiveId" clId="{33EED839-57C7-419C-950B-75177448A42D}" dt="2021-07-06T01:56:09.853" v="671"/>
          <ac:inkMkLst>
            <pc:docMk/>
            <pc:sldMk cId="1641687101" sldId="270"/>
            <ac:inkMk id="235" creationId="{F37A689B-A0DA-458D-B3D2-9C953DDF6C17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37" creationId="{8B56B9BA-AD63-4383-87A1-8D31E92CC778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38" creationId="{9755C7A5-D5C0-4019-94EE-CA7FA489DEA9}"/>
          </ac:inkMkLst>
        </pc:inkChg>
        <pc:inkChg chg="add del mod">
          <ac:chgData name="Cem Gülsan" userId="82ae7471b9d3e5b4" providerId="LiveId" clId="{33EED839-57C7-419C-950B-75177448A42D}" dt="2021-07-06T01:56:09.853" v="671"/>
          <ac:inkMkLst>
            <pc:docMk/>
            <pc:sldMk cId="1641687101" sldId="270"/>
            <ac:inkMk id="239" creationId="{E5F76FFA-2921-47E9-8652-2D73462FED4C}"/>
          </ac:inkMkLst>
        </pc:inkChg>
        <pc:inkChg chg="add del mod">
          <ac:chgData name="Cem Gülsan" userId="82ae7471b9d3e5b4" providerId="LiveId" clId="{33EED839-57C7-419C-950B-75177448A42D}" dt="2021-07-06T01:56:09.853" v="671"/>
          <ac:inkMkLst>
            <pc:docMk/>
            <pc:sldMk cId="1641687101" sldId="270"/>
            <ac:inkMk id="240" creationId="{FA77123E-1518-41AC-9C33-0546E7E7CCB5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42" creationId="{8AD3C5F5-24CC-4EE1-956B-4E6B18CB1A35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43" creationId="{F934267F-C2C9-4890-B666-252E2EED3711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44" creationId="{720DB631-422A-46EE-9EE9-7581CEB8DBD4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45" creationId="{CD6EF795-A713-47B0-AC4B-014CCA3301EF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46" creationId="{1BF5FA02-760E-4D14-B7B9-1AC34ECEB0C9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47" creationId="{E0177B98-85CC-4582-9DBD-B19772E39E23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48" creationId="{2D3E24FA-DCFD-4256-8041-0A2D9F38AF77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49" creationId="{9FF23366-B952-499B-9387-4CD8B8A1650D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50" creationId="{7C0B54CD-019D-4BF1-BF2B-521141758E26}"/>
          </ac:inkMkLst>
        </pc:inkChg>
        <pc:inkChg chg="add del mod">
          <ac:chgData name="Cem Gülsan" userId="82ae7471b9d3e5b4" providerId="LiveId" clId="{33EED839-57C7-419C-950B-75177448A42D}" dt="2021-07-06T01:56:09.853" v="671"/>
          <ac:inkMkLst>
            <pc:docMk/>
            <pc:sldMk cId="1641687101" sldId="270"/>
            <ac:inkMk id="251" creationId="{48DB79ED-F9EA-4CBB-907D-B9A0CF0387C5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53" creationId="{7D8C3928-AB79-4BB3-9080-4DD080291FC9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54" creationId="{AADC4A38-7D78-49CC-A369-14CC263BC044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55" creationId="{E59718A2-A084-42A8-B7AF-A8F147AF9385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56" creationId="{3AF83998-3C5A-4013-81FC-91B638980036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57" creationId="{1C7E67C8-2F2F-47BF-A6C7-172FF3B3BD12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58" creationId="{3A7955D8-723A-49F1-95C2-C7E8C1FC02C0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59" creationId="{89ACF643-E802-4FB6-A75D-DE584C1AEAAD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60" creationId="{3F8B6EEB-13BC-459D-8A08-715C6CA6C16F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61" creationId="{3C84944F-B733-464B-A47A-62F75288F39A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62" creationId="{9A596E0B-14B3-4474-9A68-ABE85A4E7400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63" creationId="{74D4A4D4-415C-430B-9B12-ADEDC29A8A3B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64" creationId="{5E315FFD-88AA-4671-9A43-075F81E0C9EE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65" creationId="{60CC11CE-7BA6-407F-B480-7A849CF4709B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66" creationId="{F0CE85F4-9967-4795-A089-2DD8D5D6ED8C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67" creationId="{C98FF078-6730-4B1D-A572-C865DAA97091}"/>
          </ac:inkMkLst>
        </pc:inkChg>
        <pc:inkChg chg="add del mod">
          <ac:chgData name="Cem Gülsan" userId="82ae7471b9d3e5b4" providerId="LiveId" clId="{33EED839-57C7-419C-950B-75177448A42D}" dt="2021-07-06T01:56:09.853" v="671"/>
          <ac:inkMkLst>
            <pc:docMk/>
            <pc:sldMk cId="1641687101" sldId="270"/>
            <ac:inkMk id="268" creationId="{C78BD44F-D247-4290-842D-4659E52FA934}"/>
          </ac:inkMkLst>
        </pc:inkChg>
        <pc:inkChg chg="add del mod">
          <ac:chgData name="Cem Gülsan" userId="82ae7471b9d3e5b4" providerId="LiveId" clId="{33EED839-57C7-419C-950B-75177448A42D}" dt="2021-07-06T01:56:09.853" v="671"/>
          <ac:inkMkLst>
            <pc:docMk/>
            <pc:sldMk cId="1641687101" sldId="270"/>
            <ac:inkMk id="269" creationId="{F7569F43-026D-4F14-8777-9BD7515BD26A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71" creationId="{2F1E9C32-20C2-40DC-8C6F-B497B15A8492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72" creationId="{6C161E80-B954-4F8B-9D7C-5B7E351B9343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73" creationId="{FCB43EE1-E96E-4015-B32E-747728AF91F8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74" creationId="{E7FCC994-39B2-42D3-B7A8-BFEC9BCD5B3F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75" creationId="{6EA44DB8-9E88-4B53-BB4D-42636A5184F0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76" creationId="{622A4DEE-7BE6-48A9-8FCE-0BF6322E4A38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77" creationId="{445884FA-4FC5-4F0D-8445-909D6DCC7CE2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78" creationId="{F78F4936-820E-44ED-900C-1C2EC413B681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79" creationId="{67B8B0C3-96F0-4442-B1E6-47D211EBE284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80" creationId="{DC4DDA65-08C4-4DE9-825A-019272E5EF43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81" creationId="{1C33084C-3CE8-4591-91B0-0EC6ED453A93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82" creationId="{DEB7583D-A6EB-48C3-B3A6-173ED3DE220E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84" creationId="{B81CA06C-AFEE-4DDA-87F7-5B919B635EC0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85" creationId="{442531E4-95F1-4AD1-A4CD-EEB87957A781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86" creationId="{45F3CC59-5EC3-4350-BAE0-8A416838201D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87" creationId="{2EB75090-D4E5-467D-BDAC-3F9B0A08DF31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88" creationId="{D1C1C641-151B-45B7-AE14-522906CE5DC0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89" creationId="{99CBD51B-ED49-4197-9270-FEA9E31FEE36}"/>
          </ac:inkMkLst>
        </pc:inkChg>
        <pc:inkChg chg="mod">
          <ac:chgData name="Cem Gülsan" userId="82ae7471b9d3e5b4" providerId="LiveId" clId="{33EED839-57C7-419C-950B-75177448A42D}" dt="2021-07-06T01:55:59.744" v="668"/>
          <ac:inkMkLst>
            <pc:docMk/>
            <pc:sldMk cId="1641687101" sldId="270"/>
            <ac:inkMk id="290" creationId="{47F757E9-2191-457C-A465-9DC84656C56D}"/>
          </ac:inkMkLst>
        </pc:inkChg>
        <pc:inkChg chg="del mod topLvl">
          <ac:chgData name="Cem Gülsan" userId="82ae7471b9d3e5b4" providerId="LiveId" clId="{33EED839-57C7-419C-950B-75177448A42D}" dt="2021-07-06T02:02:18.506" v="751" actId="478"/>
          <ac:inkMkLst>
            <pc:docMk/>
            <pc:sldMk cId="1641687101" sldId="270"/>
            <ac:inkMk id="292" creationId="{72A7284B-6A2A-487B-AD9E-3D6235349384}"/>
          </ac:inkMkLst>
        </pc:inkChg>
        <pc:inkChg chg="del mod topLvl">
          <ac:chgData name="Cem Gülsan" userId="82ae7471b9d3e5b4" providerId="LiveId" clId="{33EED839-57C7-419C-950B-75177448A42D}" dt="2021-07-06T02:02:18.506" v="751" actId="478"/>
          <ac:inkMkLst>
            <pc:docMk/>
            <pc:sldMk cId="1641687101" sldId="270"/>
            <ac:inkMk id="293" creationId="{D30D3F6E-3174-4F74-B1B8-B9B1ED6FE826}"/>
          </ac:inkMkLst>
        </pc:inkChg>
        <pc:inkChg chg="add del mod topLvl">
          <ac:chgData name="Cem Gülsan" userId="82ae7471b9d3e5b4" providerId="LiveId" clId="{33EED839-57C7-419C-950B-75177448A42D}" dt="2021-07-06T02:04:19.599" v="802" actId="1036"/>
          <ac:inkMkLst>
            <pc:docMk/>
            <pc:sldMk cId="1641687101" sldId="270"/>
            <ac:inkMk id="299" creationId="{B1BBE93A-E206-415E-B809-7F8332A0061E}"/>
          </ac:inkMkLst>
        </pc:inkChg>
        <pc:inkChg chg="mod topLvl">
          <ac:chgData name="Cem Gülsan" userId="82ae7471b9d3e5b4" providerId="LiveId" clId="{33EED839-57C7-419C-950B-75177448A42D}" dt="2021-07-06T02:04:19.599" v="802" actId="1036"/>
          <ac:inkMkLst>
            <pc:docMk/>
            <pc:sldMk cId="1641687101" sldId="270"/>
            <ac:inkMk id="300" creationId="{93F5EE29-4E8C-4024-8DB0-D4C2F31C4D81}"/>
          </ac:inkMkLst>
        </pc:inkChg>
        <pc:inkChg chg="mod topLvl">
          <ac:chgData name="Cem Gülsan" userId="82ae7471b9d3e5b4" providerId="LiveId" clId="{33EED839-57C7-419C-950B-75177448A42D}" dt="2021-07-06T02:04:19.599" v="802" actId="1036"/>
          <ac:inkMkLst>
            <pc:docMk/>
            <pc:sldMk cId="1641687101" sldId="270"/>
            <ac:inkMk id="301" creationId="{2EB02B73-21FA-46B2-AD2C-C04B1E6B4327}"/>
          </ac:inkMkLst>
        </pc:inkChg>
        <pc:inkChg chg="mod topLvl">
          <ac:chgData name="Cem Gülsan" userId="82ae7471b9d3e5b4" providerId="LiveId" clId="{33EED839-57C7-419C-950B-75177448A42D}" dt="2021-07-06T02:04:19.599" v="802" actId="1036"/>
          <ac:inkMkLst>
            <pc:docMk/>
            <pc:sldMk cId="1641687101" sldId="270"/>
            <ac:inkMk id="302" creationId="{F9829D01-383F-48BB-B3C5-2A931ED10FB8}"/>
          </ac:inkMkLst>
        </pc:inkChg>
        <pc:inkChg chg="mod topLvl">
          <ac:chgData name="Cem Gülsan" userId="82ae7471b9d3e5b4" providerId="LiveId" clId="{33EED839-57C7-419C-950B-75177448A42D}" dt="2021-07-06T02:04:19.599" v="802" actId="1036"/>
          <ac:inkMkLst>
            <pc:docMk/>
            <pc:sldMk cId="1641687101" sldId="270"/>
            <ac:inkMk id="303" creationId="{EB0543C8-3123-4092-A89C-54D72FCBF744}"/>
          </ac:inkMkLst>
        </pc:inkChg>
        <pc:inkChg chg="mod topLvl">
          <ac:chgData name="Cem Gülsan" userId="82ae7471b9d3e5b4" providerId="LiveId" clId="{33EED839-57C7-419C-950B-75177448A42D}" dt="2021-07-06T02:04:19.599" v="802" actId="1036"/>
          <ac:inkMkLst>
            <pc:docMk/>
            <pc:sldMk cId="1641687101" sldId="270"/>
            <ac:inkMk id="304" creationId="{CE920B28-9BB6-4ED0-8D69-D49018584C79}"/>
          </ac:inkMkLst>
        </pc:inkChg>
        <pc:inkChg chg="mod topLvl">
          <ac:chgData name="Cem Gülsan" userId="82ae7471b9d3e5b4" providerId="LiveId" clId="{33EED839-57C7-419C-950B-75177448A42D}" dt="2021-07-06T02:04:19.599" v="802" actId="1036"/>
          <ac:inkMkLst>
            <pc:docMk/>
            <pc:sldMk cId="1641687101" sldId="270"/>
            <ac:inkMk id="305" creationId="{D72A2C2A-3643-47E5-A0AF-5C1E7D660294}"/>
          </ac:inkMkLst>
        </pc:inkChg>
        <pc:inkChg chg="mod topLvl">
          <ac:chgData name="Cem Gülsan" userId="82ae7471b9d3e5b4" providerId="LiveId" clId="{33EED839-57C7-419C-950B-75177448A42D}" dt="2021-07-06T02:04:19.599" v="802" actId="1036"/>
          <ac:inkMkLst>
            <pc:docMk/>
            <pc:sldMk cId="1641687101" sldId="270"/>
            <ac:inkMk id="306" creationId="{F2128B93-A9E1-4DA7-975D-0EE618554D14}"/>
          </ac:inkMkLst>
        </pc:inkChg>
        <pc:inkChg chg="mod topLvl">
          <ac:chgData name="Cem Gülsan" userId="82ae7471b9d3e5b4" providerId="LiveId" clId="{33EED839-57C7-419C-950B-75177448A42D}" dt="2021-07-06T02:04:19.599" v="802" actId="1036"/>
          <ac:inkMkLst>
            <pc:docMk/>
            <pc:sldMk cId="1641687101" sldId="270"/>
            <ac:inkMk id="307" creationId="{6600BCEE-A005-4953-B6ED-328B5ECC40B5}"/>
          </ac:inkMkLst>
        </pc:inkChg>
        <pc:inkChg chg="mod topLvl">
          <ac:chgData name="Cem Gülsan" userId="82ae7471b9d3e5b4" providerId="LiveId" clId="{33EED839-57C7-419C-950B-75177448A42D}" dt="2021-07-06T02:04:19.599" v="802" actId="1036"/>
          <ac:inkMkLst>
            <pc:docMk/>
            <pc:sldMk cId="1641687101" sldId="270"/>
            <ac:inkMk id="308" creationId="{8C171E46-1857-4CF3-879F-152447436E96}"/>
          </ac:inkMkLst>
        </pc:inkChg>
        <pc:inkChg chg="mod topLvl">
          <ac:chgData name="Cem Gülsan" userId="82ae7471b9d3e5b4" providerId="LiveId" clId="{33EED839-57C7-419C-950B-75177448A42D}" dt="2021-07-06T02:04:19.599" v="802" actId="1036"/>
          <ac:inkMkLst>
            <pc:docMk/>
            <pc:sldMk cId="1641687101" sldId="270"/>
            <ac:inkMk id="309" creationId="{70E35175-1B9D-4984-B01A-A61786E85036}"/>
          </ac:inkMkLst>
        </pc:inkChg>
        <pc:inkChg chg="mod topLvl">
          <ac:chgData name="Cem Gülsan" userId="82ae7471b9d3e5b4" providerId="LiveId" clId="{33EED839-57C7-419C-950B-75177448A42D}" dt="2021-07-06T02:04:19.599" v="802" actId="1036"/>
          <ac:inkMkLst>
            <pc:docMk/>
            <pc:sldMk cId="1641687101" sldId="270"/>
            <ac:inkMk id="310" creationId="{A00576DE-ED53-4F11-9A77-FAC1EF8AEFDD}"/>
          </ac:inkMkLst>
        </pc:inkChg>
        <pc:inkChg chg="mod topLvl">
          <ac:chgData name="Cem Gülsan" userId="82ae7471b9d3e5b4" providerId="LiveId" clId="{33EED839-57C7-419C-950B-75177448A42D}" dt="2021-07-06T02:04:19.599" v="802" actId="1036"/>
          <ac:inkMkLst>
            <pc:docMk/>
            <pc:sldMk cId="1641687101" sldId="270"/>
            <ac:inkMk id="311" creationId="{EDCD4AFA-CA97-4656-97EE-937A57D4A35C}"/>
          </ac:inkMkLst>
        </pc:inkChg>
        <pc:inkChg chg="mod topLvl">
          <ac:chgData name="Cem Gülsan" userId="82ae7471b9d3e5b4" providerId="LiveId" clId="{33EED839-57C7-419C-950B-75177448A42D}" dt="2021-07-06T02:04:19.599" v="802" actId="1036"/>
          <ac:inkMkLst>
            <pc:docMk/>
            <pc:sldMk cId="1641687101" sldId="270"/>
            <ac:inkMk id="312" creationId="{C05E7928-B12C-4CE9-A603-A56F14853572}"/>
          </ac:inkMkLst>
        </pc:inkChg>
        <pc:inkChg chg="mod topLvl">
          <ac:chgData name="Cem Gülsan" userId="82ae7471b9d3e5b4" providerId="LiveId" clId="{33EED839-57C7-419C-950B-75177448A42D}" dt="2021-07-06T02:04:19.599" v="802" actId="1036"/>
          <ac:inkMkLst>
            <pc:docMk/>
            <pc:sldMk cId="1641687101" sldId="270"/>
            <ac:inkMk id="313" creationId="{109929B9-CA1B-41E4-AD11-4852AB1E85EA}"/>
          </ac:inkMkLst>
        </pc:inkChg>
        <pc:inkChg chg="mod topLvl">
          <ac:chgData name="Cem Gülsan" userId="82ae7471b9d3e5b4" providerId="LiveId" clId="{33EED839-57C7-419C-950B-75177448A42D}" dt="2021-07-06T02:04:19.599" v="802" actId="1036"/>
          <ac:inkMkLst>
            <pc:docMk/>
            <pc:sldMk cId="1641687101" sldId="270"/>
            <ac:inkMk id="314" creationId="{8D9303F6-9FCD-4434-ACC2-5AD6F58D3505}"/>
          </ac:inkMkLst>
        </pc:inkChg>
        <pc:inkChg chg="mod">
          <ac:chgData name="Cem Gülsan" userId="82ae7471b9d3e5b4" providerId="LiveId" clId="{33EED839-57C7-419C-950B-75177448A42D}" dt="2021-07-06T01:59:30.598" v="700" actId="165"/>
          <ac:inkMkLst>
            <pc:docMk/>
            <pc:sldMk cId="1641687101" sldId="270"/>
            <ac:inkMk id="317" creationId="{3087C7A0-261E-43BC-B1D4-FA588EAA37D7}"/>
          </ac:inkMkLst>
        </pc:inkChg>
        <pc:inkChg chg="mod">
          <ac:chgData name="Cem Gülsan" userId="82ae7471b9d3e5b4" providerId="LiveId" clId="{33EED839-57C7-419C-950B-75177448A42D}" dt="2021-07-06T01:59:30.598" v="700" actId="165"/>
          <ac:inkMkLst>
            <pc:docMk/>
            <pc:sldMk cId="1641687101" sldId="270"/>
            <ac:inkMk id="318" creationId="{5241C6F5-782F-4C69-B6DE-6AD739383159}"/>
          </ac:inkMkLst>
        </pc:inkChg>
        <pc:inkChg chg="mod">
          <ac:chgData name="Cem Gülsan" userId="82ae7471b9d3e5b4" providerId="LiveId" clId="{33EED839-57C7-419C-950B-75177448A42D}" dt="2021-07-06T01:59:30.598" v="700" actId="165"/>
          <ac:inkMkLst>
            <pc:docMk/>
            <pc:sldMk cId="1641687101" sldId="270"/>
            <ac:inkMk id="319" creationId="{870F3E8A-D4BF-4B5B-9152-9177CF6E31CE}"/>
          </ac:inkMkLst>
        </pc:inkChg>
        <pc:inkChg chg="mod">
          <ac:chgData name="Cem Gülsan" userId="82ae7471b9d3e5b4" providerId="LiveId" clId="{33EED839-57C7-419C-950B-75177448A42D}" dt="2021-07-06T01:59:30.598" v="700" actId="165"/>
          <ac:inkMkLst>
            <pc:docMk/>
            <pc:sldMk cId="1641687101" sldId="270"/>
            <ac:inkMk id="320" creationId="{8C4DCFCD-5C1C-4C92-AA14-868B87D306C2}"/>
          </ac:inkMkLst>
        </pc:inkChg>
        <pc:inkChg chg="mod">
          <ac:chgData name="Cem Gülsan" userId="82ae7471b9d3e5b4" providerId="LiveId" clId="{33EED839-57C7-419C-950B-75177448A42D}" dt="2021-07-06T01:59:30.598" v="700" actId="165"/>
          <ac:inkMkLst>
            <pc:docMk/>
            <pc:sldMk cId="1641687101" sldId="270"/>
            <ac:inkMk id="321" creationId="{0A22AB52-B479-4BC1-AC9F-A29EB28FDB25}"/>
          </ac:inkMkLst>
        </pc:inkChg>
        <pc:inkChg chg="mod">
          <ac:chgData name="Cem Gülsan" userId="82ae7471b9d3e5b4" providerId="LiveId" clId="{33EED839-57C7-419C-950B-75177448A42D}" dt="2021-07-06T01:59:30.598" v="700" actId="165"/>
          <ac:inkMkLst>
            <pc:docMk/>
            <pc:sldMk cId="1641687101" sldId="270"/>
            <ac:inkMk id="322" creationId="{37F4C185-2614-4A41-B8C9-946010C585DE}"/>
          </ac:inkMkLst>
        </pc:inkChg>
        <pc:inkChg chg="mod">
          <ac:chgData name="Cem Gülsan" userId="82ae7471b9d3e5b4" providerId="LiveId" clId="{33EED839-57C7-419C-950B-75177448A42D}" dt="2021-07-06T01:59:30.598" v="700" actId="165"/>
          <ac:inkMkLst>
            <pc:docMk/>
            <pc:sldMk cId="1641687101" sldId="270"/>
            <ac:inkMk id="323" creationId="{7BD70D6E-F69E-4303-951D-FF995DAED373}"/>
          </ac:inkMkLst>
        </pc:inkChg>
        <pc:inkChg chg="mod">
          <ac:chgData name="Cem Gülsan" userId="82ae7471b9d3e5b4" providerId="LiveId" clId="{33EED839-57C7-419C-950B-75177448A42D}" dt="2021-07-06T01:59:30.598" v="700" actId="165"/>
          <ac:inkMkLst>
            <pc:docMk/>
            <pc:sldMk cId="1641687101" sldId="270"/>
            <ac:inkMk id="324" creationId="{C14043FE-6D08-404F-B050-99DF81804C10}"/>
          </ac:inkMkLst>
        </pc:inkChg>
        <pc:inkChg chg="mod">
          <ac:chgData name="Cem Gülsan" userId="82ae7471b9d3e5b4" providerId="LiveId" clId="{33EED839-57C7-419C-950B-75177448A42D}" dt="2021-07-06T01:59:30.598" v="700" actId="165"/>
          <ac:inkMkLst>
            <pc:docMk/>
            <pc:sldMk cId="1641687101" sldId="270"/>
            <ac:inkMk id="325" creationId="{D7F4D5B7-36D2-4080-BB96-C5B45F619DB6}"/>
          </ac:inkMkLst>
        </pc:inkChg>
        <pc:inkChg chg="mod">
          <ac:chgData name="Cem Gülsan" userId="82ae7471b9d3e5b4" providerId="LiveId" clId="{33EED839-57C7-419C-950B-75177448A42D}" dt="2021-07-06T01:59:30.598" v="700" actId="165"/>
          <ac:inkMkLst>
            <pc:docMk/>
            <pc:sldMk cId="1641687101" sldId="270"/>
            <ac:inkMk id="326" creationId="{1DD06CA7-54DD-4A55-919C-C84B2492653F}"/>
          </ac:inkMkLst>
        </pc:inkChg>
        <pc:inkChg chg="mod">
          <ac:chgData name="Cem Gülsan" userId="82ae7471b9d3e5b4" providerId="LiveId" clId="{33EED839-57C7-419C-950B-75177448A42D}" dt="2021-07-06T01:59:30.598" v="700" actId="165"/>
          <ac:inkMkLst>
            <pc:docMk/>
            <pc:sldMk cId="1641687101" sldId="270"/>
            <ac:inkMk id="327" creationId="{5A1F82E8-8A39-44FE-9668-FC55F93D670E}"/>
          </ac:inkMkLst>
        </pc:inkChg>
        <pc:inkChg chg="mod">
          <ac:chgData name="Cem Gülsan" userId="82ae7471b9d3e5b4" providerId="LiveId" clId="{33EED839-57C7-419C-950B-75177448A42D}" dt="2021-07-06T01:59:30.598" v="700" actId="165"/>
          <ac:inkMkLst>
            <pc:docMk/>
            <pc:sldMk cId="1641687101" sldId="270"/>
            <ac:inkMk id="328" creationId="{7C5B5135-73A9-4C90-BBF0-CADEB7E964FE}"/>
          </ac:inkMkLst>
        </pc:inkChg>
        <pc:inkChg chg="mod">
          <ac:chgData name="Cem Gülsan" userId="82ae7471b9d3e5b4" providerId="LiveId" clId="{33EED839-57C7-419C-950B-75177448A42D}" dt="2021-07-06T01:59:30.598" v="700" actId="165"/>
          <ac:inkMkLst>
            <pc:docMk/>
            <pc:sldMk cId="1641687101" sldId="270"/>
            <ac:inkMk id="329" creationId="{7DF5E57B-961E-4BE2-AA3E-F537D7D39AF6}"/>
          </ac:inkMkLst>
        </pc:inkChg>
        <pc:inkChg chg="mod">
          <ac:chgData name="Cem Gülsan" userId="82ae7471b9d3e5b4" providerId="LiveId" clId="{33EED839-57C7-419C-950B-75177448A42D}" dt="2021-07-06T01:59:30.598" v="700" actId="165"/>
          <ac:inkMkLst>
            <pc:docMk/>
            <pc:sldMk cId="1641687101" sldId="270"/>
            <ac:inkMk id="330" creationId="{A9F71A94-2F88-4F0E-A159-73F3D89ECDFF}"/>
          </ac:inkMkLst>
        </pc:inkChg>
        <pc:inkChg chg="mod">
          <ac:chgData name="Cem Gülsan" userId="82ae7471b9d3e5b4" providerId="LiveId" clId="{33EED839-57C7-419C-950B-75177448A42D}" dt="2021-07-06T01:59:30.598" v="700" actId="165"/>
          <ac:inkMkLst>
            <pc:docMk/>
            <pc:sldMk cId="1641687101" sldId="270"/>
            <ac:inkMk id="331" creationId="{64FCC330-B4A2-47F6-BE6C-C1FEDA7BBC2E}"/>
          </ac:inkMkLst>
        </pc:inkChg>
        <pc:inkChg chg="mod">
          <ac:chgData name="Cem Gülsan" userId="82ae7471b9d3e5b4" providerId="LiveId" clId="{33EED839-57C7-419C-950B-75177448A42D}" dt="2021-07-06T01:59:30.598" v="700" actId="165"/>
          <ac:inkMkLst>
            <pc:docMk/>
            <pc:sldMk cId="1641687101" sldId="270"/>
            <ac:inkMk id="332" creationId="{1D28F9D5-E69E-4F86-B4CA-EBFF67633B29}"/>
          </ac:inkMkLst>
        </pc:inkChg>
        <pc:inkChg chg="mod">
          <ac:chgData name="Cem Gülsan" userId="82ae7471b9d3e5b4" providerId="LiveId" clId="{33EED839-57C7-419C-950B-75177448A42D}" dt="2021-07-06T01:59:30.598" v="700" actId="165"/>
          <ac:inkMkLst>
            <pc:docMk/>
            <pc:sldMk cId="1641687101" sldId="270"/>
            <ac:inkMk id="333" creationId="{61AB752C-98FB-4E71-82BA-899BFD73E219}"/>
          </ac:inkMkLst>
        </pc:inkChg>
        <pc:inkChg chg="mod">
          <ac:chgData name="Cem Gülsan" userId="82ae7471b9d3e5b4" providerId="LiveId" clId="{33EED839-57C7-419C-950B-75177448A42D}" dt="2021-07-06T02:02:56.882" v="758" actId="571"/>
          <ac:inkMkLst>
            <pc:docMk/>
            <pc:sldMk cId="1641687101" sldId="270"/>
            <ac:inkMk id="334" creationId="{442AE563-47FD-44D8-9986-7AE5020BA9EB}"/>
          </ac:inkMkLst>
        </pc:inkChg>
        <pc:inkChg chg="mod">
          <ac:chgData name="Cem Gülsan" userId="82ae7471b9d3e5b4" providerId="LiveId" clId="{33EED839-57C7-419C-950B-75177448A42D}" dt="2021-07-06T02:02:56.882" v="758" actId="571"/>
          <ac:inkMkLst>
            <pc:docMk/>
            <pc:sldMk cId="1641687101" sldId="270"/>
            <ac:inkMk id="335" creationId="{B13EEAFC-773B-4D50-B996-A789A7C11387}"/>
          </ac:inkMkLst>
        </pc:inkChg>
        <pc:inkChg chg="mod">
          <ac:chgData name="Cem Gülsan" userId="82ae7471b9d3e5b4" providerId="LiveId" clId="{33EED839-57C7-419C-950B-75177448A42D}" dt="2021-07-06T02:02:56.882" v="758" actId="571"/>
          <ac:inkMkLst>
            <pc:docMk/>
            <pc:sldMk cId="1641687101" sldId="270"/>
            <ac:inkMk id="336" creationId="{9FCCF011-E440-42A1-AF12-D6F1DCBBFF48}"/>
          </ac:inkMkLst>
        </pc:inkChg>
        <pc:inkChg chg="mod">
          <ac:chgData name="Cem Gülsan" userId="82ae7471b9d3e5b4" providerId="LiveId" clId="{33EED839-57C7-419C-950B-75177448A42D}" dt="2021-07-06T02:02:56.882" v="758" actId="571"/>
          <ac:inkMkLst>
            <pc:docMk/>
            <pc:sldMk cId="1641687101" sldId="270"/>
            <ac:inkMk id="337" creationId="{F3432629-FC6D-4A81-8B0C-03A9DA55CEE4}"/>
          </ac:inkMkLst>
        </pc:inkChg>
        <pc:inkChg chg="mod">
          <ac:chgData name="Cem Gülsan" userId="82ae7471b9d3e5b4" providerId="LiveId" clId="{33EED839-57C7-419C-950B-75177448A42D}" dt="2021-07-06T02:02:56.882" v="758" actId="571"/>
          <ac:inkMkLst>
            <pc:docMk/>
            <pc:sldMk cId="1641687101" sldId="270"/>
            <ac:inkMk id="338" creationId="{89D1DDC1-9D8B-496B-960E-B0F7FEFF7A6F}"/>
          </ac:inkMkLst>
        </pc:inkChg>
        <pc:inkChg chg="mod">
          <ac:chgData name="Cem Gülsan" userId="82ae7471b9d3e5b4" providerId="LiveId" clId="{33EED839-57C7-419C-950B-75177448A42D}" dt="2021-07-06T02:02:56.882" v="758" actId="571"/>
          <ac:inkMkLst>
            <pc:docMk/>
            <pc:sldMk cId="1641687101" sldId="270"/>
            <ac:inkMk id="339" creationId="{ED0F7E11-EC08-4877-B32A-7F3362624F85}"/>
          </ac:inkMkLst>
        </pc:inkChg>
        <pc:inkChg chg="mod">
          <ac:chgData name="Cem Gülsan" userId="82ae7471b9d3e5b4" providerId="LiveId" clId="{33EED839-57C7-419C-950B-75177448A42D}" dt="2021-07-06T02:02:56.882" v="758" actId="571"/>
          <ac:inkMkLst>
            <pc:docMk/>
            <pc:sldMk cId="1641687101" sldId="270"/>
            <ac:inkMk id="340" creationId="{2A10156B-A913-40DF-8DD3-F79DB1117519}"/>
          </ac:inkMkLst>
        </pc:inkChg>
        <pc:inkChg chg="mod">
          <ac:chgData name="Cem Gülsan" userId="82ae7471b9d3e5b4" providerId="LiveId" clId="{33EED839-57C7-419C-950B-75177448A42D}" dt="2021-07-06T02:02:56.882" v="758" actId="571"/>
          <ac:inkMkLst>
            <pc:docMk/>
            <pc:sldMk cId="1641687101" sldId="270"/>
            <ac:inkMk id="341" creationId="{C439E1C7-1C90-49FB-A8C4-A0EAC7AE9AE3}"/>
          </ac:inkMkLst>
        </pc:inkChg>
        <pc:inkChg chg="mod">
          <ac:chgData name="Cem Gülsan" userId="82ae7471b9d3e5b4" providerId="LiveId" clId="{33EED839-57C7-419C-950B-75177448A42D}" dt="2021-07-06T02:02:56.882" v="758" actId="571"/>
          <ac:inkMkLst>
            <pc:docMk/>
            <pc:sldMk cId="1641687101" sldId="270"/>
            <ac:inkMk id="342" creationId="{8BA504F0-B977-434B-A252-92EE9B5C03E0}"/>
          </ac:inkMkLst>
        </pc:inkChg>
        <pc:inkChg chg="add del mod">
          <ac:chgData name="Cem Gülsan" userId="82ae7471b9d3e5b4" providerId="LiveId" clId="{33EED839-57C7-419C-950B-75177448A42D}" dt="2021-07-06T02:02:56.882" v="758" actId="571"/>
          <ac:inkMkLst>
            <pc:docMk/>
            <pc:sldMk cId="1641687101" sldId="270"/>
            <ac:inkMk id="343" creationId="{AE5BAC42-B852-41F7-AE9C-F14CB5F71F1B}"/>
          </ac:inkMkLst>
        </pc:inkChg>
        <pc:inkChg chg="add del mod">
          <ac:chgData name="Cem Gülsan" userId="82ae7471b9d3e5b4" providerId="LiveId" clId="{33EED839-57C7-419C-950B-75177448A42D}" dt="2021-07-06T02:02:56.882" v="758" actId="571"/>
          <ac:inkMkLst>
            <pc:docMk/>
            <pc:sldMk cId="1641687101" sldId="270"/>
            <ac:inkMk id="344" creationId="{53ED5227-56C4-4311-A408-EB41E5116BDD}"/>
          </ac:inkMkLst>
        </pc:inkChg>
        <pc:inkChg chg="add del mod">
          <ac:chgData name="Cem Gülsan" userId="82ae7471b9d3e5b4" providerId="LiveId" clId="{33EED839-57C7-419C-950B-75177448A42D}" dt="2021-07-06T02:02:56.882" v="758" actId="571"/>
          <ac:inkMkLst>
            <pc:docMk/>
            <pc:sldMk cId="1641687101" sldId="270"/>
            <ac:inkMk id="345" creationId="{25BB1E21-7693-4D46-A5BF-EE9DA0ED3C25}"/>
          </ac:inkMkLst>
        </pc:inkChg>
        <pc:inkChg chg="add del mod">
          <ac:chgData name="Cem Gülsan" userId="82ae7471b9d3e5b4" providerId="LiveId" clId="{33EED839-57C7-419C-950B-75177448A42D}" dt="2021-07-06T02:02:56.882" v="758" actId="571"/>
          <ac:inkMkLst>
            <pc:docMk/>
            <pc:sldMk cId="1641687101" sldId="270"/>
            <ac:inkMk id="346" creationId="{B1FD9D50-8EC5-4271-B8FB-A3668F244B77}"/>
          </ac:inkMkLst>
        </pc:inkChg>
        <pc:inkChg chg="mod">
          <ac:chgData name="Cem Gülsan" userId="82ae7471b9d3e5b4" providerId="LiveId" clId="{33EED839-57C7-419C-950B-75177448A42D}" dt="2021-07-06T01:59:30.598" v="700" actId="165"/>
          <ac:inkMkLst>
            <pc:docMk/>
            <pc:sldMk cId="1641687101" sldId="270"/>
            <ac:inkMk id="347" creationId="{EEF1A08C-FE4B-4D13-B7B5-43BFD47625FA}"/>
          </ac:inkMkLst>
        </pc:inkChg>
        <pc:inkChg chg="mod">
          <ac:chgData name="Cem Gülsan" userId="82ae7471b9d3e5b4" providerId="LiveId" clId="{33EED839-57C7-419C-950B-75177448A42D}" dt="2021-07-06T01:59:30.598" v="700" actId="165"/>
          <ac:inkMkLst>
            <pc:docMk/>
            <pc:sldMk cId="1641687101" sldId="270"/>
            <ac:inkMk id="348" creationId="{218E522C-87E4-4AEB-A032-71E8EF3DB0D6}"/>
          </ac:inkMkLst>
        </pc:inkChg>
        <pc:inkChg chg="mod">
          <ac:chgData name="Cem Gülsan" userId="82ae7471b9d3e5b4" providerId="LiveId" clId="{33EED839-57C7-419C-950B-75177448A42D}" dt="2021-07-06T01:59:30.598" v="700" actId="165"/>
          <ac:inkMkLst>
            <pc:docMk/>
            <pc:sldMk cId="1641687101" sldId="270"/>
            <ac:inkMk id="349" creationId="{3A182105-4E64-4EF2-B0E7-2BF05C981F50}"/>
          </ac:inkMkLst>
        </pc:inkChg>
        <pc:inkChg chg="mod">
          <ac:chgData name="Cem Gülsan" userId="82ae7471b9d3e5b4" providerId="LiveId" clId="{33EED839-57C7-419C-950B-75177448A42D}" dt="2021-07-06T02:02:53.818" v="757" actId="571"/>
          <ac:inkMkLst>
            <pc:docMk/>
            <pc:sldMk cId="1641687101" sldId="270"/>
            <ac:inkMk id="350" creationId="{A5CA3F2B-1CFF-4C1F-A1C1-C6A639E7ADBA}"/>
          </ac:inkMkLst>
        </pc:inkChg>
        <pc:inkChg chg="mod">
          <ac:chgData name="Cem Gülsan" userId="82ae7471b9d3e5b4" providerId="LiveId" clId="{33EED839-57C7-419C-950B-75177448A42D}" dt="2021-07-06T02:02:53.818" v="757" actId="571"/>
          <ac:inkMkLst>
            <pc:docMk/>
            <pc:sldMk cId="1641687101" sldId="270"/>
            <ac:inkMk id="351" creationId="{6BA0A99E-4F84-4379-AA2D-A805858B7E5A}"/>
          </ac:inkMkLst>
        </pc:inkChg>
        <pc:inkChg chg="mod">
          <ac:chgData name="Cem Gülsan" userId="82ae7471b9d3e5b4" providerId="LiveId" clId="{33EED839-57C7-419C-950B-75177448A42D}" dt="2021-07-06T02:02:53.818" v="757" actId="571"/>
          <ac:inkMkLst>
            <pc:docMk/>
            <pc:sldMk cId="1641687101" sldId="270"/>
            <ac:inkMk id="352" creationId="{045D458D-7CCA-46FA-B4F1-959D7C272479}"/>
          </ac:inkMkLst>
        </pc:inkChg>
        <pc:inkChg chg="mod">
          <ac:chgData name="Cem Gülsan" userId="82ae7471b9d3e5b4" providerId="LiveId" clId="{33EED839-57C7-419C-950B-75177448A42D}" dt="2021-07-06T02:02:53.818" v="757" actId="571"/>
          <ac:inkMkLst>
            <pc:docMk/>
            <pc:sldMk cId="1641687101" sldId="270"/>
            <ac:inkMk id="353" creationId="{0346828A-D20E-434B-B975-95B52217B11B}"/>
          </ac:inkMkLst>
        </pc:inkChg>
        <pc:inkChg chg="mod">
          <ac:chgData name="Cem Gülsan" userId="82ae7471b9d3e5b4" providerId="LiveId" clId="{33EED839-57C7-419C-950B-75177448A42D}" dt="2021-07-06T02:02:53.818" v="757" actId="571"/>
          <ac:inkMkLst>
            <pc:docMk/>
            <pc:sldMk cId="1641687101" sldId="270"/>
            <ac:inkMk id="354" creationId="{0587EF12-8B59-4929-8E3B-EBC182F00113}"/>
          </ac:inkMkLst>
        </pc:inkChg>
        <pc:inkChg chg="mod">
          <ac:chgData name="Cem Gülsan" userId="82ae7471b9d3e5b4" providerId="LiveId" clId="{33EED839-57C7-419C-950B-75177448A42D}" dt="2021-07-06T02:02:53.818" v="757" actId="571"/>
          <ac:inkMkLst>
            <pc:docMk/>
            <pc:sldMk cId="1641687101" sldId="270"/>
            <ac:inkMk id="355" creationId="{1D0CE080-2518-4D15-8849-98F4B1AD7D18}"/>
          </ac:inkMkLst>
        </pc:inkChg>
        <pc:inkChg chg="mod">
          <ac:chgData name="Cem Gülsan" userId="82ae7471b9d3e5b4" providerId="LiveId" clId="{33EED839-57C7-419C-950B-75177448A42D}" dt="2021-07-06T02:02:53.818" v="757" actId="571"/>
          <ac:inkMkLst>
            <pc:docMk/>
            <pc:sldMk cId="1641687101" sldId="270"/>
            <ac:inkMk id="356" creationId="{D404A410-EBAE-4AD2-8536-7B0DFA6C3326}"/>
          </ac:inkMkLst>
        </pc:inkChg>
        <pc:inkChg chg="add del mod">
          <ac:chgData name="Cem Gülsan" userId="82ae7471b9d3e5b4" providerId="LiveId" clId="{33EED839-57C7-419C-950B-75177448A42D}" dt="2021-07-06T02:02:53.818" v="757" actId="571"/>
          <ac:inkMkLst>
            <pc:docMk/>
            <pc:sldMk cId="1641687101" sldId="270"/>
            <ac:inkMk id="357" creationId="{C3C3BC70-08B2-4199-8E1C-A26FC772B264}"/>
          </ac:inkMkLst>
        </pc:inkChg>
        <pc:inkChg chg="add del mod">
          <ac:chgData name="Cem Gülsan" userId="82ae7471b9d3e5b4" providerId="LiveId" clId="{33EED839-57C7-419C-950B-75177448A42D}" dt="2021-07-06T02:02:53.818" v="757" actId="571"/>
          <ac:inkMkLst>
            <pc:docMk/>
            <pc:sldMk cId="1641687101" sldId="270"/>
            <ac:inkMk id="358" creationId="{43444BEB-8F91-49AA-96CB-E1E6BFEAF4DD}"/>
          </ac:inkMkLst>
        </pc:inkChg>
        <pc:inkChg chg="add del mod">
          <ac:chgData name="Cem Gülsan" userId="82ae7471b9d3e5b4" providerId="LiveId" clId="{33EED839-57C7-419C-950B-75177448A42D}" dt="2021-07-06T02:02:53.818" v="757" actId="571"/>
          <ac:inkMkLst>
            <pc:docMk/>
            <pc:sldMk cId="1641687101" sldId="270"/>
            <ac:inkMk id="359" creationId="{D8B868A4-15DE-459B-AC96-5ADA351DB8C0}"/>
          </ac:inkMkLst>
        </pc:inkChg>
        <pc:inkChg chg="add del mod">
          <ac:chgData name="Cem Gülsan" userId="82ae7471b9d3e5b4" providerId="LiveId" clId="{33EED839-57C7-419C-950B-75177448A42D}" dt="2021-07-06T02:02:53.818" v="757" actId="571"/>
          <ac:inkMkLst>
            <pc:docMk/>
            <pc:sldMk cId="1641687101" sldId="270"/>
            <ac:inkMk id="360" creationId="{CCE70C5B-2037-4158-9573-1886437E4D5A}"/>
          </ac:inkMkLst>
        </pc:inkChg>
        <pc:inkChg chg="mod">
          <ac:chgData name="Cem Gülsan" userId="82ae7471b9d3e5b4" providerId="LiveId" clId="{33EED839-57C7-419C-950B-75177448A42D}" dt="2021-07-06T01:59:30.598" v="700" actId="165"/>
          <ac:inkMkLst>
            <pc:docMk/>
            <pc:sldMk cId="1641687101" sldId="270"/>
            <ac:inkMk id="361" creationId="{4E67B3F9-E7ED-4877-9770-ABB5CC6A195B}"/>
          </ac:inkMkLst>
        </pc:inkChg>
        <pc:inkChg chg="mod">
          <ac:chgData name="Cem Gülsan" userId="82ae7471b9d3e5b4" providerId="LiveId" clId="{33EED839-57C7-419C-950B-75177448A42D}" dt="2021-07-06T01:59:30.598" v="700" actId="165"/>
          <ac:inkMkLst>
            <pc:docMk/>
            <pc:sldMk cId="1641687101" sldId="270"/>
            <ac:inkMk id="362" creationId="{ADD1C403-439D-46EB-9A60-3ED8F32540C9}"/>
          </ac:inkMkLst>
        </pc:inkChg>
        <pc:inkChg chg="mod">
          <ac:chgData name="Cem Gülsan" userId="82ae7471b9d3e5b4" providerId="LiveId" clId="{33EED839-57C7-419C-950B-75177448A42D}" dt="2021-07-06T01:59:30.598" v="700" actId="165"/>
          <ac:inkMkLst>
            <pc:docMk/>
            <pc:sldMk cId="1641687101" sldId="270"/>
            <ac:inkMk id="363" creationId="{37A6E620-8F8D-41D2-A2F5-07AEC5B3CF48}"/>
          </ac:inkMkLst>
        </pc:inkChg>
        <pc:inkChg chg="mod">
          <ac:chgData name="Cem Gülsan" userId="82ae7471b9d3e5b4" providerId="LiveId" clId="{33EED839-57C7-419C-950B-75177448A42D}" dt="2021-07-06T01:59:30.598" v="700" actId="165"/>
          <ac:inkMkLst>
            <pc:docMk/>
            <pc:sldMk cId="1641687101" sldId="270"/>
            <ac:inkMk id="364" creationId="{0EF42424-2191-4978-80F2-47BF57BB693E}"/>
          </ac:inkMkLst>
        </pc:inkChg>
        <pc:inkChg chg="mod">
          <ac:chgData name="Cem Gülsan" userId="82ae7471b9d3e5b4" providerId="LiveId" clId="{33EED839-57C7-419C-950B-75177448A42D}" dt="2021-07-06T01:59:30.598" v="700" actId="165"/>
          <ac:inkMkLst>
            <pc:docMk/>
            <pc:sldMk cId="1641687101" sldId="270"/>
            <ac:inkMk id="365" creationId="{6A4EB521-7F94-4EC8-8D22-41DA98F91974}"/>
          </ac:inkMkLst>
        </pc:inkChg>
        <pc:inkChg chg="mod">
          <ac:chgData name="Cem Gülsan" userId="82ae7471b9d3e5b4" providerId="LiveId" clId="{33EED839-57C7-419C-950B-75177448A42D}" dt="2021-07-06T01:59:30.598" v="700" actId="165"/>
          <ac:inkMkLst>
            <pc:docMk/>
            <pc:sldMk cId="1641687101" sldId="270"/>
            <ac:inkMk id="366" creationId="{D34F75F3-FA7A-4D20-877F-D6FDEBC8AF65}"/>
          </ac:inkMkLst>
        </pc:inkChg>
        <pc:inkChg chg="mod">
          <ac:chgData name="Cem Gülsan" userId="82ae7471b9d3e5b4" providerId="LiveId" clId="{33EED839-57C7-419C-950B-75177448A42D}" dt="2021-07-06T01:59:30.598" v="700" actId="165"/>
          <ac:inkMkLst>
            <pc:docMk/>
            <pc:sldMk cId="1641687101" sldId="270"/>
            <ac:inkMk id="367" creationId="{18B8417A-0A33-4D3D-ADC1-3BF4B06B9AC0}"/>
          </ac:inkMkLst>
        </pc:inkChg>
        <pc:inkChg chg="mod">
          <ac:chgData name="Cem Gülsan" userId="82ae7471b9d3e5b4" providerId="LiveId" clId="{33EED839-57C7-419C-950B-75177448A42D}" dt="2021-07-06T01:59:30.598" v="700" actId="165"/>
          <ac:inkMkLst>
            <pc:docMk/>
            <pc:sldMk cId="1641687101" sldId="270"/>
            <ac:inkMk id="368" creationId="{F3B942EF-08AC-45B2-B8E7-EE4DDD828A5C}"/>
          </ac:inkMkLst>
        </pc:inkChg>
        <pc:inkChg chg="del mod">
          <ac:chgData name="Cem Gülsan" userId="82ae7471b9d3e5b4" providerId="LiveId" clId="{33EED839-57C7-419C-950B-75177448A42D}" dt="2021-07-06T01:59:57.070" v="707" actId="478"/>
          <ac:inkMkLst>
            <pc:docMk/>
            <pc:sldMk cId="1641687101" sldId="270"/>
            <ac:inkMk id="369" creationId="{DD689BF3-8804-40AE-8EF8-1E73CC54501E}"/>
          </ac:inkMkLst>
        </pc:inkChg>
        <pc:inkChg chg="del mod">
          <ac:chgData name="Cem Gülsan" userId="82ae7471b9d3e5b4" providerId="LiveId" clId="{33EED839-57C7-419C-950B-75177448A42D}" dt="2021-07-06T01:59:58.409" v="708" actId="478"/>
          <ac:inkMkLst>
            <pc:docMk/>
            <pc:sldMk cId="1641687101" sldId="270"/>
            <ac:inkMk id="370" creationId="{D9C7F6AE-97D9-4020-88BC-4961ECCC2E76}"/>
          </ac:inkMkLst>
        </pc:inkChg>
        <pc:inkChg chg="del mod">
          <ac:chgData name="Cem Gülsan" userId="82ae7471b9d3e5b4" providerId="LiveId" clId="{33EED839-57C7-419C-950B-75177448A42D}" dt="2021-07-06T02:00:29.939" v="709" actId="478"/>
          <ac:inkMkLst>
            <pc:docMk/>
            <pc:sldMk cId="1641687101" sldId="270"/>
            <ac:inkMk id="371" creationId="{0ED13A39-8BFA-402B-AF36-259C532A3D70}"/>
          </ac:inkMkLst>
        </pc:inkChg>
        <pc:inkChg chg="mod">
          <ac:chgData name="Cem Gülsan" userId="82ae7471b9d3e5b4" providerId="LiveId" clId="{33EED839-57C7-419C-950B-75177448A42D}" dt="2021-07-06T01:59:35.904" v="701" actId="165"/>
          <ac:inkMkLst>
            <pc:docMk/>
            <pc:sldMk cId="1641687101" sldId="270"/>
            <ac:inkMk id="373" creationId="{D31B4AEE-8532-410E-94D2-D4D736FE6CA0}"/>
          </ac:inkMkLst>
        </pc:inkChg>
        <pc:inkChg chg="mod">
          <ac:chgData name="Cem Gülsan" userId="82ae7471b9d3e5b4" providerId="LiveId" clId="{33EED839-57C7-419C-950B-75177448A42D}" dt="2021-07-06T01:59:35.904" v="701" actId="165"/>
          <ac:inkMkLst>
            <pc:docMk/>
            <pc:sldMk cId="1641687101" sldId="270"/>
            <ac:inkMk id="374" creationId="{3F50FD1B-D88A-4937-857F-8A756675FD46}"/>
          </ac:inkMkLst>
        </pc:inkChg>
        <pc:inkChg chg="mod">
          <ac:chgData name="Cem Gülsan" userId="82ae7471b9d3e5b4" providerId="LiveId" clId="{33EED839-57C7-419C-950B-75177448A42D}" dt="2021-07-06T01:59:35.904" v="701" actId="165"/>
          <ac:inkMkLst>
            <pc:docMk/>
            <pc:sldMk cId="1641687101" sldId="270"/>
            <ac:inkMk id="375" creationId="{1C49F885-A5BE-4C1A-9FEB-60A439F0967B}"/>
          </ac:inkMkLst>
        </pc:inkChg>
        <pc:inkChg chg="mod">
          <ac:chgData name="Cem Gülsan" userId="82ae7471b9d3e5b4" providerId="LiveId" clId="{33EED839-57C7-419C-950B-75177448A42D}" dt="2021-07-06T01:59:35.904" v="701" actId="165"/>
          <ac:inkMkLst>
            <pc:docMk/>
            <pc:sldMk cId="1641687101" sldId="270"/>
            <ac:inkMk id="376" creationId="{84BAC581-193D-42D4-8BA6-641DCD9DF93B}"/>
          </ac:inkMkLst>
        </pc:inkChg>
        <pc:inkChg chg="mod">
          <ac:chgData name="Cem Gülsan" userId="82ae7471b9d3e5b4" providerId="LiveId" clId="{33EED839-57C7-419C-950B-75177448A42D}" dt="2021-07-06T01:59:35.904" v="701" actId="165"/>
          <ac:inkMkLst>
            <pc:docMk/>
            <pc:sldMk cId="1641687101" sldId="270"/>
            <ac:inkMk id="377" creationId="{6A8B69D2-E547-4BF4-A893-8918891787E2}"/>
          </ac:inkMkLst>
        </pc:inkChg>
        <pc:inkChg chg="del mod">
          <ac:chgData name="Cem Gülsan" userId="82ae7471b9d3e5b4" providerId="LiveId" clId="{33EED839-57C7-419C-950B-75177448A42D}" dt="2021-07-06T01:59:38.601" v="702" actId="478"/>
          <ac:inkMkLst>
            <pc:docMk/>
            <pc:sldMk cId="1641687101" sldId="270"/>
            <ac:inkMk id="378" creationId="{8D64BD4E-01D4-4675-B733-7D59EEAA416B}"/>
          </ac:inkMkLst>
        </pc:inkChg>
        <pc:inkChg chg="add mod topLvl">
          <ac:chgData name="Cem Gülsan" userId="82ae7471b9d3e5b4" providerId="LiveId" clId="{33EED839-57C7-419C-950B-75177448A42D}" dt="2021-07-06T02:04:19.599" v="802" actId="1036"/>
          <ac:inkMkLst>
            <pc:docMk/>
            <pc:sldMk cId="1641687101" sldId="270"/>
            <ac:inkMk id="379" creationId="{FFA49B93-770C-4339-85C0-2D133BF176AE}"/>
          </ac:inkMkLst>
        </pc:inkChg>
        <pc:inkChg chg="add mod topLvl">
          <ac:chgData name="Cem Gülsan" userId="82ae7471b9d3e5b4" providerId="LiveId" clId="{33EED839-57C7-419C-950B-75177448A42D}" dt="2021-07-06T02:04:19.599" v="802" actId="1036"/>
          <ac:inkMkLst>
            <pc:docMk/>
            <pc:sldMk cId="1641687101" sldId="270"/>
            <ac:inkMk id="380" creationId="{51110002-6F42-419E-877B-2ED9F792BCE0}"/>
          </ac:inkMkLst>
        </pc:inkChg>
        <pc:inkChg chg="mod">
          <ac:chgData name="Cem Gülsan" userId="82ae7471b9d3e5b4" providerId="LiveId" clId="{33EED839-57C7-419C-950B-75177448A42D}" dt="2021-07-06T01:59:35.904" v="701" actId="165"/>
          <ac:inkMkLst>
            <pc:docMk/>
            <pc:sldMk cId="1641687101" sldId="270"/>
            <ac:inkMk id="382" creationId="{C73E4D20-B21B-443F-9F7E-3903C86FFD3D}"/>
          </ac:inkMkLst>
        </pc:inkChg>
        <pc:inkChg chg="mod">
          <ac:chgData name="Cem Gülsan" userId="82ae7471b9d3e5b4" providerId="LiveId" clId="{33EED839-57C7-419C-950B-75177448A42D}" dt="2021-07-06T01:59:35.904" v="701" actId="165"/>
          <ac:inkMkLst>
            <pc:docMk/>
            <pc:sldMk cId="1641687101" sldId="270"/>
            <ac:inkMk id="383" creationId="{B3B2C23E-79AE-41C2-A915-DADA4D224FB5}"/>
          </ac:inkMkLst>
        </pc:inkChg>
        <pc:inkChg chg="mod">
          <ac:chgData name="Cem Gülsan" userId="82ae7471b9d3e5b4" providerId="LiveId" clId="{33EED839-57C7-419C-950B-75177448A42D}" dt="2021-07-06T01:59:35.904" v="701" actId="165"/>
          <ac:inkMkLst>
            <pc:docMk/>
            <pc:sldMk cId="1641687101" sldId="270"/>
            <ac:inkMk id="384" creationId="{ED7B5302-6B70-44A2-893C-6FD85E872900}"/>
          </ac:inkMkLst>
        </pc:inkChg>
        <pc:inkChg chg="mod">
          <ac:chgData name="Cem Gülsan" userId="82ae7471b9d3e5b4" providerId="LiveId" clId="{33EED839-57C7-419C-950B-75177448A42D}" dt="2021-07-06T01:59:35.904" v="701" actId="165"/>
          <ac:inkMkLst>
            <pc:docMk/>
            <pc:sldMk cId="1641687101" sldId="270"/>
            <ac:inkMk id="385" creationId="{6B9A2A44-7E68-43C0-8B6D-14FD4191245F}"/>
          </ac:inkMkLst>
        </pc:inkChg>
        <pc:inkChg chg="mod">
          <ac:chgData name="Cem Gülsan" userId="82ae7471b9d3e5b4" providerId="LiveId" clId="{33EED839-57C7-419C-950B-75177448A42D}" dt="2021-07-06T01:59:35.904" v="701" actId="165"/>
          <ac:inkMkLst>
            <pc:docMk/>
            <pc:sldMk cId="1641687101" sldId="270"/>
            <ac:inkMk id="386" creationId="{E64C10E9-E8AF-4D98-8261-474B732E50DB}"/>
          </ac:inkMkLst>
        </pc:inkChg>
        <pc:inkChg chg="del mod">
          <ac:chgData name="Cem Gülsan" userId="82ae7471b9d3e5b4" providerId="LiveId" clId="{33EED839-57C7-419C-950B-75177448A42D}" dt="2021-07-06T01:59:40.475" v="703" actId="478"/>
          <ac:inkMkLst>
            <pc:docMk/>
            <pc:sldMk cId="1641687101" sldId="270"/>
            <ac:inkMk id="387" creationId="{B5CA470B-9986-458E-BF90-E767E33C08B1}"/>
          </ac:inkMkLst>
        </pc:inkChg>
        <pc:inkChg chg="mod">
          <ac:chgData name="Cem Gülsan" userId="82ae7471b9d3e5b4" providerId="LiveId" clId="{33EED839-57C7-419C-950B-75177448A42D}" dt="2021-07-06T01:59:35.904" v="701" actId="165"/>
          <ac:inkMkLst>
            <pc:docMk/>
            <pc:sldMk cId="1641687101" sldId="270"/>
            <ac:inkMk id="391" creationId="{2BEDCFDB-BF59-4501-8722-56369D5B08F3}"/>
          </ac:inkMkLst>
        </pc:inkChg>
        <pc:inkChg chg="mod">
          <ac:chgData name="Cem Gülsan" userId="82ae7471b9d3e5b4" providerId="LiveId" clId="{33EED839-57C7-419C-950B-75177448A42D}" dt="2021-07-06T01:59:35.904" v="701" actId="165"/>
          <ac:inkMkLst>
            <pc:docMk/>
            <pc:sldMk cId="1641687101" sldId="270"/>
            <ac:inkMk id="392" creationId="{E28BDA52-D849-4D25-9645-0A75F30ABD04}"/>
          </ac:inkMkLst>
        </pc:inkChg>
        <pc:inkChg chg="mod">
          <ac:chgData name="Cem Gülsan" userId="82ae7471b9d3e5b4" providerId="LiveId" clId="{33EED839-57C7-419C-950B-75177448A42D}" dt="2021-07-06T01:59:35.904" v="701" actId="165"/>
          <ac:inkMkLst>
            <pc:docMk/>
            <pc:sldMk cId="1641687101" sldId="270"/>
            <ac:inkMk id="393" creationId="{F7D7AE3A-6D5D-44D4-919B-C8B58B009D65}"/>
          </ac:inkMkLst>
        </pc:inkChg>
        <pc:inkChg chg="mod">
          <ac:chgData name="Cem Gülsan" userId="82ae7471b9d3e5b4" providerId="LiveId" clId="{33EED839-57C7-419C-950B-75177448A42D}" dt="2021-07-06T01:59:35.904" v="701" actId="165"/>
          <ac:inkMkLst>
            <pc:docMk/>
            <pc:sldMk cId="1641687101" sldId="270"/>
            <ac:inkMk id="394" creationId="{BADBD189-635F-4071-AAA7-C1C857459E8D}"/>
          </ac:inkMkLst>
        </pc:inkChg>
        <pc:inkChg chg="mod">
          <ac:chgData name="Cem Gülsan" userId="82ae7471b9d3e5b4" providerId="LiveId" clId="{33EED839-57C7-419C-950B-75177448A42D}" dt="2021-07-06T01:59:35.904" v="701" actId="165"/>
          <ac:inkMkLst>
            <pc:docMk/>
            <pc:sldMk cId="1641687101" sldId="270"/>
            <ac:inkMk id="395" creationId="{4D0A1863-3B6D-4332-8DF5-FA5F505CB869}"/>
          </ac:inkMkLst>
        </pc:inkChg>
        <pc:inkChg chg="mod">
          <ac:chgData name="Cem Gülsan" userId="82ae7471b9d3e5b4" providerId="LiveId" clId="{33EED839-57C7-419C-950B-75177448A42D}" dt="2021-07-06T01:59:35.904" v="701" actId="165"/>
          <ac:inkMkLst>
            <pc:docMk/>
            <pc:sldMk cId="1641687101" sldId="270"/>
            <ac:inkMk id="396" creationId="{B518A4CA-1BB7-4193-ADBD-CDBD3DF5CF91}"/>
          </ac:inkMkLst>
        </pc:inkChg>
        <pc:inkChg chg="mod">
          <ac:chgData name="Cem Gülsan" userId="82ae7471b9d3e5b4" providerId="LiveId" clId="{33EED839-57C7-419C-950B-75177448A42D}" dt="2021-07-06T01:59:35.904" v="701" actId="165"/>
          <ac:inkMkLst>
            <pc:docMk/>
            <pc:sldMk cId="1641687101" sldId="270"/>
            <ac:inkMk id="397" creationId="{60FE8230-3007-4311-90F7-754DF7AFB4EB}"/>
          </ac:inkMkLst>
        </pc:inkChg>
        <pc:inkChg chg="mod">
          <ac:chgData name="Cem Gülsan" userId="82ae7471b9d3e5b4" providerId="LiveId" clId="{33EED839-57C7-419C-950B-75177448A42D}" dt="2021-07-06T01:59:35.904" v="701" actId="165"/>
          <ac:inkMkLst>
            <pc:docMk/>
            <pc:sldMk cId="1641687101" sldId="270"/>
            <ac:inkMk id="398" creationId="{207B1828-1D3E-4773-BA78-0ED6FB83A9E6}"/>
          </ac:inkMkLst>
        </pc:inkChg>
        <pc:inkChg chg="mod">
          <ac:chgData name="Cem Gülsan" userId="82ae7471b9d3e5b4" providerId="LiveId" clId="{33EED839-57C7-419C-950B-75177448A42D}" dt="2021-07-06T01:59:35.904" v="701" actId="165"/>
          <ac:inkMkLst>
            <pc:docMk/>
            <pc:sldMk cId="1641687101" sldId="270"/>
            <ac:inkMk id="399" creationId="{624AE413-704F-4106-8D7F-68CDCED0A323}"/>
          </ac:inkMkLst>
        </pc:inkChg>
        <pc:inkChg chg="mod">
          <ac:chgData name="Cem Gülsan" userId="82ae7471b9d3e5b4" providerId="LiveId" clId="{33EED839-57C7-419C-950B-75177448A42D}" dt="2021-07-06T01:59:35.904" v="701" actId="165"/>
          <ac:inkMkLst>
            <pc:docMk/>
            <pc:sldMk cId="1641687101" sldId="270"/>
            <ac:inkMk id="400" creationId="{D245E0F2-637D-40CA-A9A4-5B6CE5963E0E}"/>
          </ac:inkMkLst>
        </pc:inkChg>
        <pc:inkChg chg="mod">
          <ac:chgData name="Cem Gülsan" userId="82ae7471b9d3e5b4" providerId="LiveId" clId="{33EED839-57C7-419C-950B-75177448A42D}" dt="2021-07-06T01:59:35.904" v="701" actId="165"/>
          <ac:inkMkLst>
            <pc:docMk/>
            <pc:sldMk cId="1641687101" sldId="270"/>
            <ac:inkMk id="402" creationId="{19E4A087-0062-4EE1-B3AB-92820AF4F586}"/>
          </ac:inkMkLst>
        </pc:inkChg>
        <pc:inkChg chg="mod">
          <ac:chgData name="Cem Gülsan" userId="82ae7471b9d3e5b4" providerId="LiveId" clId="{33EED839-57C7-419C-950B-75177448A42D}" dt="2021-07-06T01:59:35.904" v="701" actId="165"/>
          <ac:inkMkLst>
            <pc:docMk/>
            <pc:sldMk cId="1641687101" sldId="270"/>
            <ac:inkMk id="403" creationId="{2F844C27-15B7-4B4A-AA66-E67B744ADDC2}"/>
          </ac:inkMkLst>
        </pc:inkChg>
        <pc:inkChg chg="mod">
          <ac:chgData name="Cem Gülsan" userId="82ae7471b9d3e5b4" providerId="LiveId" clId="{33EED839-57C7-419C-950B-75177448A42D}" dt="2021-07-06T01:59:35.904" v="701" actId="165"/>
          <ac:inkMkLst>
            <pc:docMk/>
            <pc:sldMk cId="1641687101" sldId="270"/>
            <ac:inkMk id="404" creationId="{A2FD2634-44F7-4E35-A104-C08BA6A804CA}"/>
          </ac:inkMkLst>
        </pc:inkChg>
        <pc:inkChg chg="mod">
          <ac:chgData name="Cem Gülsan" userId="82ae7471b9d3e5b4" providerId="LiveId" clId="{33EED839-57C7-419C-950B-75177448A42D}" dt="2021-07-06T01:59:35.904" v="701" actId="165"/>
          <ac:inkMkLst>
            <pc:docMk/>
            <pc:sldMk cId="1641687101" sldId="270"/>
            <ac:inkMk id="405" creationId="{D709E1E7-7DD4-42F2-8488-915D888CFDA0}"/>
          </ac:inkMkLst>
        </pc:inkChg>
        <pc:inkChg chg="mod">
          <ac:chgData name="Cem Gülsan" userId="82ae7471b9d3e5b4" providerId="LiveId" clId="{33EED839-57C7-419C-950B-75177448A42D}" dt="2021-07-06T01:59:35.904" v="701" actId="165"/>
          <ac:inkMkLst>
            <pc:docMk/>
            <pc:sldMk cId="1641687101" sldId="270"/>
            <ac:inkMk id="406" creationId="{379EEA77-6C3C-4D47-A031-FD561A474D00}"/>
          </ac:inkMkLst>
        </pc:inkChg>
        <pc:inkChg chg="mod">
          <ac:chgData name="Cem Gülsan" userId="82ae7471b9d3e5b4" providerId="LiveId" clId="{33EED839-57C7-419C-950B-75177448A42D}" dt="2021-07-06T01:59:35.904" v="701" actId="165"/>
          <ac:inkMkLst>
            <pc:docMk/>
            <pc:sldMk cId="1641687101" sldId="270"/>
            <ac:inkMk id="407" creationId="{3D19F534-7F7F-496D-B13A-7D5F2689A1A2}"/>
          </ac:inkMkLst>
        </pc:inkChg>
        <pc:inkChg chg="mod">
          <ac:chgData name="Cem Gülsan" userId="82ae7471b9d3e5b4" providerId="LiveId" clId="{33EED839-57C7-419C-950B-75177448A42D}" dt="2021-07-06T01:59:35.904" v="701" actId="165"/>
          <ac:inkMkLst>
            <pc:docMk/>
            <pc:sldMk cId="1641687101" sldId="270"/>
            <ac:inkMk id="408" creationId="{42DEFBBD-4D40-401A-BA0D-2CD079A3A9E5}"/>
          </ac:inkMkLst>
        </pc:inkChg>
        <pc:inkChg chg="mod">
          <ac:chgData name="Cem Gülsan" userId="82ae7471b9d3e5b4" providerId="LiveId" clId="{33EED839-57C7-419C-950B-75177448A42D}" dt="2021-07-06T01:59:35.904" v="701" actId="165"/>
          <ac:inkMkLst>
            <pc:docMk/>
            <pc:sldMk cId="1641687101" sldId="270"/>
            <ac:inkMk id="409" creationId="{5FA77A95-CD13-4C37-8F1A-DAE435795B3B}"/>
          </ac:inkMkLst>
        </pc:inkChg>
        <pc:inkChg chg="add del mod">
          <ac:chgData name="Cem Gülsan" userId="82ae7471b9d3e5b4" providerId="LiveId" clId="{33EED839-57C7-419C-950B-75177448A42D}" dt="2021-07-06T02:01:56.261" v="739" actId="478"/>
          <ac:inkMkLst>
            <pc:docMk/>
            <pc:sldMk cId="1641687101" sldId="270"/>
            <ac:inkMk id="410" creationId="{3371226E-4F38-48CD-8640-99136AEA0CCA}"/>
          </ac:inkMkLst>
        </pc:inkChg>
        <pc:inkChg chg="add del mod">
          <ac:chgData name="Cem Gülsan" userId="82ae7471b9d3e5b4" providerId="LiveId" clId="{33EED839-57C7-419C-950B-75177448A42D}" dt="2021-07-06T02:01:55.726" v="735" actId="478"/>
          <ac:inkMkLst>
            <pc:docMk/>
            <pc:sldMk cId="1641687101" sldId="270"/>
            <ac:inkMk id="411" creationId="{DE63606C-058A-4EDF-BF55-E120120FE909}"/>
          </ac:inkMkLst>
        </pc:inkChg>
        <pc:inkChg chg="add del mod">
          <ac:chgData name="Cem Gülsan" userId="82ae7471b9d3e5b4" providerId="LiveId" clId="{33EED839-57C7-419C-950B-75177448A42D}" dt="2021-07-06T02:01:56.109" v="738" actId="478"/>
          <ac:inkMkLst>
            <pc:docMk/>
            <pc:sldMk cId="1641687101" sldId="270"/>
            <ac:inkMk id="412" creationId="{8EE99968-8B53-4DF2-BC96-F0ED524E85F2}"/>
          </ac:inkMkLst>
        </pc:inkChg>
        <pc:inkChg chg="add del mod">
          <ac:chgData name="Cem Gülsan" userId="82ae7471b9d3e5b4" providerId="LiveId" clId="{33EED839-57C7-419C-950B-75177448A42D}" dt="2021-07-06T02:01:55.999" v="737" actId="478"/>
          <ac:inkMkLst>
            <pc:docMk/>
            <pc:sldMk cId="1641687101" sldId="270"/>
            <ac:inkMk id="413" creationId="{B54CDD75-A8FF-4C00-95B9-1AFA7E78786B}"/>
          </ac:inkMkLst>
        </pc:inkChg>
        <pc:inkChg chg="add del mod">
          <ac:chgData name="Cem Gülsan" userId="82ae7471b9d3e5b4" providerId="LiveId" clId="{33EED839-57C7-419C-950B-75177448A42D}" dt="2021-07-06T02:01:55.846" v="736" actId="478"/>
          <ac:inkMkLst>
            <pc:docMk/>
            <pc:sldMk cId="1641687101" sldId="270"/>
            <ac:inkMk id="414" creationId="{491FEC6A-E698-400C-8F54-0355934D5174}"/>
          </ac:inkMkLst>
        </pc:inkChg>
        <pc:inkChg chg="add del mod topLvl">
          <ac:chgData name="Cem Gülsan" userId="82ae7471b9d3e5b4" providerId="LiveId" clId="{33EED839-57C7-419C-950B-75177448A42D}" dt="2021-07-06T02:04:19.599" v="802" actId="1036"/>
          <ac:inkMkLst>
            <pc:docMk/>
            <pc:sldMk cId="1641687101" sldId="270"/>
            <ac:inkMk id="415" creationId="{6F7BE790-5E35-47BC-8561-EDFDA2596685}"/>
          </ac:inkMkLst>
        </pc:inkChg>
        <pc:inkChg chg="add del mod topLvl">
          <ac:chgData name="Cem Gülsan" userId="82ae7471b9d3e5b4" providerId="LiveId" clId="{33EED839-57C7-419C-950B-75177448A42D}" dt="2021-07-06T02:01:55.493" v="733" actId="478"/>
          <ac:inkMkLst>
            <pc:docMk/>
            <pc:sldMk cId="1641687101" sldId="270"/>
            <ac:inkMk id="417" creationId="{C6773E3B-C29A-4530-BEAA-6F8BF8760D79}"/>
          </ac:inkMkLst>
        </pc:inkChg>
        <pc:inkChg chg="add del mod topLvl">
          <ac:chgData name="Cem Gülsan" userId="82ae7471b9d3e5b4" providerId="LiveId" clId="{33EED839-57C7-419C-950B-75177448A42D}" dt="2021-07-06T02:01:55.343" v="732" actId="478"/>
          <ac:inkMkLst>
            <pc:docMk/>
            <pc:sldMk cId="1641687101" sldId="270"/>
            <ac:inkMk id="418" creationId="{47BC57DB-68AA-46D2-AEFA-CF7C890D11D1}"/>
          </ac:inkMkLst>
        </pc:inkChg>
        <pc:inkChg chg="add del mod topLvl">
          <ac:chgData name="Cem Gülsan" userId="82ae7471b9d3e5b4" providerId="LiveId" clId="{33EED839-57C7-419C-950B-75177448A42D}" dt="2021-07-06T02:04:19.599" v="802" actId="1036"/>
          <ac:inkMkLst>
            <pc:docMk/>
            <pc:sldMk cId="1641687101" sldId="270"/>
            <ac:inkMk id="419" creationId="{500DAF8A-F2F5-4AFE-A84F-7E1BC847CA88}"/>
          </ac:inkMkLst>
        </pc:inkChg>
        <pc:inkChg chg="add del mod topLvl">
          <ac:chgData name="Cem Gülsan" userId="82ae7471b9d3e5b4" providerId="LiveId" clId="{33EED839-57C7-419C-950B-75177448A42D}" dt="2021-07-06T02:04:19.599" v="802" actId="1036"/>
          <ac:inkMkLst>
            <pc:docMk/>
            <pc:sldMk cId="1641687101" sldId="270"/>
            <ac:inkMk id="420" creationId="{7A5979C9-CE80-4D3C-B715-B9E685C3B72F}"/>
          </ac:inkMkLst>
        </pc:inkChg>
        <pc:inkChg chg="add mod topLvl">
          <ac:chgData name="Cem Gülsan" userId="82ae7471b9d3e5b4" providerId="LiveId" clId="{33EED839-57C7-419C-950B-75177448A42D}" dt="2021-07-06T02:04:19.599" v="802" actId="1036"/>
          <ac:inkMkLst>
            <pc:docMk/>
            <pc:sldMk cId="1641687101" sldId="270"/>
            <ac:inkMk id="421" creationId="{A56C937B-FBBD-4F8C-B046-2F987579B865}"/>
          </ac:inkMkLst>
        </pc:inkChg>
        <pc:inkChg chg="add mod topLvl">
          <ac:chgData name="Cem Gülsan" userId="82ae7471b9d3e5b4" providerId="LiveId" clId="{33EED839-57C7-419C-950B-75177448A42D}" dt="2021-07-06T02:04:19.599" v="802" actId="1036"/>
          <ac:inkMkLst>
            <pc:docMk/>
            <pc:sldMk cId="1641687101" sldId="270"/>
            <ac:inkMk id="422" creationId="{96F3FDF6-7369-4ECF-8B47-7D27390BF879}"/>
          </ac:inkMkLst>
        </pc:inkChg>
        <pc:inkChg chg="mod">
          <ac:chgData name="Cem Gülsan" userId="82ae7471b9d3e5b4" providerId="LiveId" clId="{33EED839-57C7-419C-950B-75177448A42D}" dt="2021-07-06T01:59:45.103" v="704" actId="165"/>
          <ac:inkMkLst>
            <pc:docMk/>
            <pc:sldMk cId="1641687101" sldId="270"/>
            <ac:inkMk id="424" creationId="{C817193C-2BDE-41AF-96AC-371892E73CF2}"/>
          </ac:inkMkLst>
        </pc:inkChg>
        <pc:inkChg chg="mod">
          <ac:chgData name="Cem Gülsan" userId="82ae7471b9d3e5b4" providerId="LiveId" clId="{33EED839-57C7-419C-950B-75177448A42D}" dt="2021-07-06T01:59:45.103" v="704" actId="165"/>
          <ac:inkMkLst>
            <pc:docMk/>
            <pc:sldMk cId="1641687101" sldId="270"/>
            <ac:inkMk id="425" creationId="{4C232209-9B1B-4EF6-9824-DBF1135C474E}"/>
          </ac:inkMkLst>
        </pc:inkChg>
        <pc:inkChg chg="mod">
          <ac:chgData name="Cem Gülsan" userId="82ae7471b9d3e5b4" providerId="LiveId" clId="{33EED839-57C7-419C-950B-75177448A42D}" dt="2021-07-06T01:59:45.103" v="704" actId="165"/>
          <ac:inkMkLst>
            <pc:docMk/>
            <pc:sldMk cId="1641687101" sldId="270"/>
            <ac:inkMk id="426" creationId="{28A9216F-946C-405C-BEB9-75D518960CC4}"/>
          </ac:inkMkLst>
        </pc:inkChg>
        <pc:inkChg chg="mod">
          <ac:chgData name="Cem Gülsan" userId="82ae7471b9d3e5b4" providerId="LiveId" clId="{33EED839-57C7-419C-950B-75177448A42D}" dt="2021-07-06T01:59:45.103" v="704" actId="165"/>
          <ac:inkMkLst>
            <pc:docMk/>
            <pc:sldMk cId="1641687101" sldId="270"/>
            <ac:inkMk id="427" creationId="{10C978D8-6D24-4C47-9335-17D01F79BE15}"/>
          </ac:inkMkLst>
        </pc:inkChg>
        <pc:inkChg chg="mod">
          <ac:chgData name="Cem Gülsan" userId="82ae7471b9d3e5b4" providerId="LiveId" clId="{33EED839-57C7-419C-950B-75177448A42D}" dt="2021-07-06T01:59:45.103" v="704" actId="165"/>
          <ac:inkMkLst>
            <pc:docMk/>
            <pc:sldMk cId="1641687101" sldId="270"/>
            <ac:inkMk id="428" creationId="{7242E1AD-8AE7-4110-AB16-3A79D3080E7D}"/>
          </ac:inkMkLst>
        </pc:inkChg>
        <pc:inkChg chg="mod">
          <ac:chgData name="Cem Gülsan" userId="82ae7471b9d3e5b4" providerId="LiveId" clId="{33EED839-57C7-419C-950B-75177448A42D}" dt="2021-07-06T01:59:45.103" v="704" actId="165"/>
          <ac:inkMkLst>
            <pc:docMk/>
            <pc:sldMk cId="1641687101" sldId="270"/>
            <ac:inkMk id="429" creationId="{FF927A68-AA45-410E-B28E-4C61C950E84A}"/>
          </ac:inkMkLst>
        </pc:inkChg>
        <pc:inkChg chg="mod">
          <ac:chgData name="Cem Gülsan" userId="82ae7471b9d3e5b4" providerId="LiveId" clId="{33EED839-57C7-419C-950B-75177448A42D}" dt="2021-07-06T01:59:45.103" v="704" actId="165"/>
          <ac:inkMkLst>
            <pc:docMk/>
            <pc:sldMk cId="1641687101" sldId="270"/>
            <ac:inkMk id="430" creationId="{D71B75B6-EBCA-4EAC-BA2E-87FBDA1A27D6}"/>
          </ac:inkMkLst>
        </pc:inkChg>
        <pc:inkChg chg="mod">
          <ac:chgData name="Cem Gülsan" userId="82ae7471b9d3e5b4" providerId="LiveId" clId="{33EED839-57C7-419C-950B-75177448A42D}" dt="2021-07-06T01:59:45.103" v="704" actId="165"/>
          <ac:inkMkLst>
            <pc:docMk/>
            <pc:sldMk cId="1641687101" sldId="270"/>
            <ac:inkMk id="431" creationId="{A1F66265-52AC-4C0E-B36F-D3105802B37C}"/>
          </ac:inkMkLst>
        </pc:inkChg>
        <pc:inkChg chg="mod">
          <ac:chgData name="Cem Gülsan" userId="82ae7471b9d3e5b4" providerId="LiveId" clId="{33EED839-57C7-419C-950B-75177448A42D}" dt="2021-07-06T01:59:45.103" v="704" actId="165"/>
          <ac:inkMkLst>
            <pc:docMk/>
            <pc:sldMk cId="1641687101" sldId="270"/>
            <ac:inkMk id="432" creationId="{5AB001DC-3C79-4C75-8483-DC0CEC04530A}"/>
          </ac:inkMkLst>
        </pc:inkChg>
        <pc:inkChg chg="mod">
          <ac:chgData name="Cem Gülsan" userId="82ae7471b9d3e5b4" providerId="LiveId" clId="{33EED839-57C7-419C-950B-75177448A42D}" dt="2021-07-06T01:59:45.103" v="704" actId="165"/>
          <ac:inkMkLst>
            <pc:docMk/>
            <pc:sldMk cId="1641687101" sldId="270"/>
            <ac:inkMk id="433" creationId="{7FC6C6DE-3654-4A31-93CF-CB6C0B0E7A73}"/>
          </ac:inkMkLst>
        </pc:inkChg>
        <pc:inkChg chg="mod">
          <ac:chgData name="Cem Gülsan" userId="82ae7471b9d3e5b4" providerId="LiveId" clId="{33EED839-57C7-419C-950B-75177448A42D}" dt="2021-07-06T01:59:45.103" v="704" actId="165"/>
          <ac:inkMkLst>
            <pc:docMk/>
            <pc:sldMk cId="1641687101" sldId="270"/>
            <ac:inkMk id="434" creationId="{C86C641D-C7FF-4B1E-91B0-EA53DFCAF79E}"/>
          </ac:inkMkLst>
        </pc:inkChg>
        <pc:inkChg chg="mod">
          <ac:chgData name="Cem Gülsan" userId="82ae7471b9d3e5b4" providerId="LiveId" clId="{33EED839-57C7-419C-950B-75177448A42D}" dt="2021-07-06T01:59:45.103" v="704" actId="165"/>
          <ac:inkMkLst>
            <pc:docMk/>
            <pc:sldMk cId="1641687101" sldId="270"/>
            <ac:inkMk id="435" creationId="{AA289502-044B-42FA-87CD-7F76C758B56F}"/>
          </ac:inkMkLst>
        </pc:inkChg>
        <pc:inkChg chg="mod">
          <ac:chgData name="Cem Gülsan" userId="82ae7471b9d3e5b4" providerId="LiveId" clId="{33EED839-57C7-419C-950B-75177448A42D}" dt="2021-07-06T01:59:45.103" v="704" actId="165"/>
          <ac:inkMkLst>
            <pc:docMk/>
            <pc:sldMk cId="1641687101" sldId="270"/>
            <ac:inkMk id="437" creationId="{0AF26E1D-B741-4691-931D-EB153F921DBF}"/>
          </ac:inkMkLst>
        </pc:inkChg>
        <pc:inkChg chg="mod">
          <ac:chgData name="Cem Gülsan" userId="82ae7471b9d3e5b4" providerId="LiveId" clId="{33EED839-57C7-419C-950B-75177448A42D}" dt="2021-07-06T01:59:45.103" v="704" actId="165"/>
          <ac:inkMkLst>
            <pc:docMk/>
            <pc:sldMk cId="1641687101" sldId="270"/>
            <ac:inkMk id="438" creationId="{3369B328-9C29-4898-A745-925FD6B7EABF}"/>
          </ac:inkMkLst>
        </pc:inkChg>
        <pc:inkChg chg="mod">
          <ac:chgData name="Cem Gülsan" userId="82ae7471b9d3e5b4" providerId="LiveId" clId="{33EED839-57C7-419C-950B-75177448A42D}" dt="2021-07-06T01:59:45.103" v="704" actId="165"/>
          <ac:inkMkLst>
            <pc:docMk/>
            <pc:sldMk cId="1641687101" sldId="270"/>
            <ac:inkMk id="439" creationId="{43B1C289-E9D4-4922-99DC-AE50DBA02BD4}"/>
          </ac:inkMkLst>
        </pc:inkChg>
        <pc:inkChg chg="mod">
          <ac:chgData name="Cem Gülsan" userId="82ae7471b9d3e5b4" providerId="LiveId" clId="{33EED839-57C7-419C-950B-75177448A42D}" dt="2021-07-06T01:59:45.103" v="704" actId="165"/>
          <ac:inkMkLst>
            <pc:docMk/>
            <pc:sldMk cId="1641687101" sldId="270"/>
            <ac:inkMk id="440" creationId="{B6421D92-4377-4AED-A8D8-DD2BA75BACF0}"/>
          </ac:inkMkLst>
        </pc:inkChg>
        <pc:inkChg chg="mod">
          <ac:chgData name="Cem Gülsan" userId="82ae7471b9d3e5b4" providerId="LiveId" clId="{33EED839-57C7-419C-950B-75177448A42D}" dt="2021-07-06T01:59:45.103" v="704" actId="165"/>
          <ac:inkMkLst>
            <pc:docMk/>
            <pc:sldMk cId="1641687101" sldId="270"/>
            <ac:inkMk id="441" creationId="{1BC6A00A-BC23-4FD3-A72E-79800533C32E}"/>
          </ac:inkMkLst>
        </pc:inkChg>
        <pc:inkChg chg="mod">
          <ac:chgData name="Cem Gülsan" userId="82ae7471b9d3e5b4" providerId="LiveId" clId="{33EED839-57C7-419C-950B-75177448A42D}" dt="2021-07-06T01:59:45.103" v="704" actId="165"/>
          <ac:inkMkLst>
            <pc:docMk/>
            <pc:sldMk cId="1641687101" sldId="270"/>
            <ac:inkMk id="442" creationId="{D94B3B41-E179-4BD8-BD5B-88D6D1A93C98}"/>
          </ac:inkMkLst>
        </pc:inkChg>
        <pc:inkChg chg="del mod">
          <ac:chgData name="Cem Gülsan" userId="82ae7471b9d3e5b4" providerId="LiveId" clId="{33EED839-57C7-419C-950B-75177448A42D}" dt="2021-07-06T01:59:47.091" v="705" actId="478"/>
          <ac:inkMkLst>
            <pc:docMk/>
            <pc:sldMk cId="1641687101" sldId="270"/>
            <ac:inkMk id="443" creationId="{C3E5D613-F4DF-420F-92F1-9DC5E4C3353D}"/>
          </ac:inkMkLst>
        </pc:inkChg>
        <pc:inkChg chg="mod">
          <ac:chgData name="Cem Gülsan" userId="82ae7471b9d3e5b4" providerId="LiveId" clId="{33EED839-57C7-419C-950B-75177448A42D}" dt="2021-07-06T01:59:45.103" v="704" actId="165"/>
          <ac:inkMkLst>
            <pc:docMk/>
            <pc:sldMk cId="1641687101" sldId="270"/>
            <ac:inkMk id="445" creationId="{F4F89791-AF58-4580-95CD-58936AA01C89}"/>
          </ac:inkMkLst>
        </pc:inkChg>
        <pc:inkChg chg="mod">
          <ac:chgData name="Cem Gülsan" userId="82ae7471b9d3e5b4" providerId="LiveId" clId="{33EED839-57C7-419C-950B-75177448A42D}" dt="2021-07-06T01:59:45.103" v="704" actId="165"/>
          <ac:inkMkLst>
            <pc:docMk/>
            <pc:sldMk cId="1641687101" sldId="270"/>
            <ac:inkMk id="446" creationId="{83E37908-3214-4919-AADB-61DF100ABEC6}"/>
          </ac:inkMkLst>
        </pc:inkChg>
        <pc:inkChg chg="mod">
          <ac:chgData name="Cem Gülsan" userId="82ae7471b9d3e5b4" providerId="LiveId" clId="{33EED839-57C7-419C-950B-75177448A42D}" dt="2021-07-06T01:59:45.103" v="704" actId="165"/>
          <ac:inkMkLst>
            <pc:docMk/>
            <pc:sldMk cId="1641687101" sldId="270"/>
            <ac:inkMk id="447" creationId="{E220AA28-5458-4420-9556-902141396BEC}"/>
          </ac:inkMkLst>
        </pc:inkChg>
        <pc:inkChg chg="mod">
          <ac:chgData name="Cem Gülsan" userId="82ae7471b9d3e5b4" providerId="LiveId" clId="{33EED839-57C7-419C-950B-75177448A42D}" dt="2021-07-06T01:59:45.103" v="704" actId="165"/>
          <ac:inkMkLst>
            <pc:docMk/>
            <pc:sldMk cId="1641687101" sldId="270"/>
            <ac:inkMk id="448" creationId="{BDF82434-FF66-45B0-BEB3-084073D0B5E5}"/>
          </ac:inkMkLst>
        </pc:inkChg>
        <pc:inkChg chg="mod">
          <ac:chgData name="Cem Gülsan" userId="82ae7471b9d3e5b4" providerId="LiveId" clId="{33EED839-57C7-419C-950B-75177448A42D}" dt="2021-07-06T01:59:45.103" v="704" actId="165"/>
          <ac:inkMkLst>
            <pc:docMk/>
            <pc:sldMk cId="1641687101" sldId="270"/>
            <ac:inkMk id="449" creationId="{4F715994-B401-48A6-914D-6DD172216058}"/>
          </ac:inkMkLst>
        </pc:inkChg>
        <pc:inkChg chg="mod">
          <ac:chgData name="Cem Gülsan" userId="82ae7471b9d3e5b4" providerId="LiveId" clId="{33EED839-57C7-419C-950B-75177448A42D}" dt="2021-07-06T01:59:45.103" v="704" actId="165"/>
          <ac:inkMkLst>
            <pc:docMk/>
            <pc:sldMk cId="1641687101" sldId="270"/>
            <ac:inkMk id="450" creationId="{45157F5A-CD93-4DAF-BF14-7C118BA1EA97}"/>
          </ac:inkMkLst>
        </pc:inkChg>
        <pc:inkChg chg="mod">
          <ac:chgData name="Cem Gülsan" userId="82ae7471b9d3e5b4" providerId="LiveId" clId="{33EED839-57C7-419C-950B-75177448A42D}" dt="2021-07-06T01:59:45.103" v="704" actId="165"/>
          <ac:inkMkLst>
            <pc:docMk/>
            <pc:sldMk cId="1641687101" sldId="270"/>
            <ac:inkMk id="451" creationId="{2C275CAE-5A75-45D4-9C0C-96E759B75940}"/>
          </ac:inkMkLst>
        </pc:inkChg>
        <pc:inkChg chg="mod">
          <ac:chgData name="Cem Gülsan" userId="82ae7471b9d3e5b4" providerId="LiveId" clId="{33EED839-57C7-419C-950B-75177448A42D}" dt="2021-07-06T01:59:45.103" v="704" actId="165"/>
          <ac:inkMkLst>
            <pc:docMk/>
            <pc:sldMk cId="1641687101" sldId="270"/>
            <ac:inkMk id="452" creationId="{3E44B21B-C8ED-4796-A5FB-68B7003A32EA}"/>
          </ac:inkMkLst>
        </pc:inkChg>
        <pc:inkChg chg="mod">
          <ac:chgData name="Cem Gülsan" userId="82ae7471b9d3e5b4" providerId="LiveId" clId="{33EED839-57C7-419C-950B-75177448A42D}" dt="2021-07-06T01:59:45.103" v="704" actId="165"/>
          <ac:inkMkLst>
            <pc:docMk/>
            <pc:sldMk cId="1641687101" sldId="270"/>
            <ac:inkMk id="453" creationId="{840B14B8-BC3C-40E8-847A-5DAB042FD025}"/>
          </ac:inkMkLst>
        </pc:inkChg>
        <pc:inkChg chg="add del mod topLvl">
          <ac:chgData name="Cem Gülsan" userId="82ae7471b9d3e5b4" providerId="LiveId" clId="{33EED839-57C7-419C-950B-75177448A42D}" dt="2021-07-06T01:59:49.899" v="706" actId="478"/>
          <ac:inkMkLst>
            <pc:docMk/>
            <pc:sldMk cId="1641687101" sldId="270"/>
            <ac:inkMk id="454" creationId="{4846F5CD-A13F-4D16-AC19-5A4A2590DF3D}"/>
          </ac:inkMkLst>
        </pc:inkChg>
        <pc:inkChg chg="mod">
          <ac:chgData name="Cem Gülsan" userId="82ae7471b9d3e5b4" providerId="LiveId" clId="{33EED839-57C7-419C-950B-75177448A42D}" dt="2021-07-06T01:59:45.103" v="704" actId="165"/>
          <ac:inkMkLst>
            <pc:docMk/>
            <pc:sldMk cId="1641687101" sldId="270"/>
            <ac:inkMk id="456" creationId="{EBAB910C-6796-4A7B-9006-74E7FC710246}"/>
          </ac:inkMkLst>
        </pc:inkChg>
        <pc:inkChg chg="mod">
          <ac:chgData name="Cem Gülsan" userId="82ae7471b9d3e5b4" providerId="LiveId" clId="{33EED839-57C7-419C-950B-75177448A42D}" dt="2021-07-06T01:59:45.103" v="704" actId="165"/>
          <ac:inkMkLst>
            <pc:docMk/>
            <pc:sldMk cId="1641687101" sldId="270"/>
            <ac:inkMk id="457" creationId="{2BB49A77-3A85-4B77-99DA-1BFCE7B8A065}"/>
          </ac:inkMkLst>
        </pc:inkChg>
        <pc:inkChg chg="mod">
          <ac:chgData name="Cem Gülsan" userId="82ae7471b9d3e5b4" providerId="LiveId" clId="{33EED839-57C7-419C-950B-75177448A42D}" dt="2021-07-06T01:59:45.103" v="704" actId="165"/>
          <ac:inkMkLst>
            <pc:docMk/>
            <pc:sldMk cId="1641687101" sldId="270"/>
            <ac:inkMk id="458" creationId="{AC61CAB2-0BF2-4DAD-BF34-5EC42BF49319}"/>
          </ac:inkMkLst>
        </pc:inkChg>
        <pc:inkChg chg="mod">
          <ac:chgData name="Cem Gülsan" userId="82ae7471b9d3e5b4" providerId="LiveId" clId="{33EED839-57C7-419C-950B-75177448A42D}" dt="2021-07-06T01:59:45.103" v="704" actId="165"/>
          <ac:inkMkLst>
            <pc:docMk/>
            <pc:sldMk cId="1641687101" sldId="270"/>
            <ac:inkMk id="459" creationId="{8928403D-6FA6-40DE-B575-ADA2696ACAD1}"/>
          </ac:inkMkLst>
        </pc:inkChg>
        <pc:inkChg chg="mod">
          <ac:chgData name="Cem Gülsan" userId="82ae7471b9d3e5b4" providerId="LiveId" clId="{33EED839-57C7-419C-950B-75177448A42D}" dt="2021-07-06T01:59:45.103" v="704" actId="165"/>
          <ac:inkMkLst>
            <pc:docMk/>
            <pc:sldMk cId="1641687101" sldId="270"/>
            <ac:inkMk id="460" creationId="{0EE17645-70BF-41CB-BD46-753891A42247}"/>
          </ac:inkMkLst>
        </pc:inkChg>
        <pc:inkChg chg="mod">
          <ac:chgData name="Cem Gülsan" userId="82ae7471b9d3e5b4" providerId="LiveId" clId="{33EED839-57C7-419C-950B-75177448A42D}" dt="2021-07-06T01:59:45.103" v="704" actId="165"/>
          <ac:inkMkLst>
            <pc:docMk/>
            <pc:sldMk cId="1641687101" sldId="270"/>
            <ac:inkMk id="461" creationId="{08BA8AB5-5507-4FC2-8B68-92C2D83FB510}"/>
          </ac:inkMkLst>
        </pc:inkChg>
        <pc:inkChg chg="mod">
          <ac:chgData name="Cem Gülsan" userId="82ae7471b9d3e5b4" providerId="LiveId" clId="{33EED839-57C7-419C-950B-75177448A42D}" dt="2021-07-06T01:59:45.103" v="704" actId="165"/>
          <ac:inkMkLst>
            <pc:docMk/>
            <pc:sldMk cId="1641687101" sldId="270"/>
            <ac:inkMk id="462" creationId="{CCA9D352-55D7-477B-BAEE-81C14112A7A1}"/>
          </ac:inkMkLst>
        </pc:inkChg>
        <pc:inkChg chg="mod">
          <ac:chgData name="Cem Gülsan" userId="82ae7471b9d3e5b4" providerId="LiveId" clId="{33EED839-57C7-419C-950B-75177448A42D}" dt="2021-07-06T01:59:45.103" v="704" actId="165"/>
          <ac:inkMkLst>
            <pc:docMk/>
            <pc:sldMk cId="1641687101" sldId="270"/>
            <ac:inkMk id="463" creationId="{16AF298C-5472-4380-B614-8D31E46232F0}"/>
          </ac:inkMkLst>
        </pc:inkChg>
        <pc:inkChg chg="mod">
          <ac:chgData name="Cem Gülsan" userId="82ae7471b9d3e5b4" providerId="LiveId" clId="{33EED839-57C7-419C-950B-75177448A42D}" dt="2021-07-06T01:59:45.103" v="704" actId="165"/>
          <ac:inkMkLst>
            <pc:docMk/>
            <pc:sldMk cId="1641687101" sldId="270"/>
            <ac:inkMk id="464" creationId="{8D3D431B-E73E-4B6E-8C79-2C2DCD2F35A2}"/>
          </ac:inkMkLst>
        </pc:inkChg>
        <pc:inkChg chg="mod">
          <ac:chgData name="Cem Gülsan" userId="82ae7471b9d3e5b4" providerId="LiveId" clId="{33EED839-57C7-419C-950B-75177448A42D}" dt="2021-07-06T01:59:45.103" v="704" actId="165"/>
          <ac:inkMkLst>
            <pc:docMk/>
            <pc:sldMk cId="1641687101" sldId="270"/>
            <ac:inkMk id="465" creationId="{97E2EFE8-38EE-4D16-A5A2-E78D5973A1CC}"/>
          </ac:inkMkLst>
        </pc:inkChg>
        <pc:inkChg chg="mod">
          <ac:chgData name="Cem Gülsan" userId="82ae7471b9d3e5b4" providerId="LiveId" clId="{33EED839-57C7-419C-950B-75177448A42D}" dt="2021-07-06T01:59:45.103" v="704" actId="165"/>
          <ac:inkMkLst>
            <pc:docMk/>
            <pc:sldMk cId="1641687101" sldId="270"/>
            <ac:inkMk id="466" creationId="{26DB3336-2476-4D3E-98E4-D62CA98734BF}"/>
          </ac:inkMkLst>
        </pc:inkChg>
        <pc:inkChg chg="mod">
          <ac:chgData name="Cem Gülsan" userId="82ae7471b9d3e5b4" providerId="LiveId" clId="{33EED839-57C7-419C-950B-75177448A42D}" dt="2021-07-06T01:59:45.103" v="704" actId="165"/>
          <ac:inkMkLst>
            <pc:docMk/>
            <pc:sldMk cId="1641687101" sldId="270"/>
            <ac:inkMk id="467" creationId="{E85F2D1B-E4B7-489A-8320-EEC4BCF0CD54}"/>
          </ac:inkMkLst>
        </pc:inkChg>
        <pc:inkChg chg="mod">
          <ac:chgData name="Cem Gülsan" userId="82ae7471b9d3e5b4" providerId="LiveId" clId="{33EED839-57C7-419C-950B-75177448A42D}" dt="2021-07-06T01:59:45.103" v="704" actId="165"/>
          <ac:inkMkLst>
            <pc:docMk/>
            <pc:sldMk cId="1641687101" sldId="270"/>
            <ac:inkMk id="468" creationId="{94772A6C-5AAA-423E-B1E1-208B19439A13}"/>
          </ac:inkMkLst>
        </pc:inkChg>
        <pc:inkChg chg="mod">
          <ac:chgData name="Cem Gülsan" userId="82ae7471b9d3e5b4" providerId="LiveId" clId="{33EED839-57C7-419C-950B-75177448A42D}" dt="2021-07-06T01:59:45.103" v="704" actId="165"/>
          <ac:inkMkLst>
            <pc:docMk/>
            <pc:sldMk cId="1641687101" sldId="270"/>
            <ac:inkMk id="469" creationId="{16CB3977-3E7A-40B9-9B14-07B7AC79AC1B}"/>
          </ac:inkMkLst>
        </pc:inkChg>
        <pc:inkChg chg="mod">
          <ac:chgData name="Cem Gülsan" userId="82ae7471b9d3e5b4" providerId="LiveId" clId="{33EED839-57C7-419C-950B-75177448A42D}" dt="2021-07-06T01:59:45.103" v="704" actId="165"/>
          <ac:inkMkLst>
            <pc:docMk/>
            <pc:sldMk cId="1641687101" sldId="270"/>
            <ac:inkMk id="470" creationId="{22BF24C1-3218-40DD-A669-DDEDC535FC3F}"/>
          </ac:inkMkLst>
        </pc:inkChg>
        <pc:inkChg chg="add mod">
          <ac:chgData name="Cem Gülsan" userId="82ae7471b9d3e5b4" providerId="LiveId" clId="{33EED839-57C7-419C-950B-75177448A42D}" dt="2021-07-06T02:04:19.599" v="802" actId="1036"/>
          <ac:inkMkLst>
            <pc:docMk/>
            <pc:sldMk cId="1641687101" sldId="270"/>
            <ac:inkMk id="471" creationId="{45E18B9B-08C2-446B-A834-6485473F1459}"/>
          </ac:inkMkLst>
        </pc:inkChg>
        <pc:inkChg chg="add mod">
          <ac:chgData name="Cem Gülsan" userId="82ae7471b9d3e5b4" providerId="LiveId" clId="{33EED839-57C7-419C-950B-75177448A42D}" dt="2021-07-06T02:04:19.599" v="802" actId="1036"/>
          <ac:inkMkLst>
            <pc:docMk/>
            <pc:sldMk cId="1641687101" sldId="270"/>
            <ac:inkMk id="472" creationId="{FD938F40-5891-468D-AE6F-5E919B79F36C}"/>
          </ac:inkMkLst>
        </pc:inkChg>
        <pc:inkChg chg="mod">
          <ac:chgData name="Cem Gülsan" userId="82ae7471b9d3e5b4" providerId="LiveId" clId="{33EED839-57C7-419C-950B-75177448A42D}" dt="2021-07-06T02:02:22.830" v="752"/>
          <ac:inkMkLst>
            <pc:docMk/>
            <pc:sldMk cId="1641687101" sldId="270"/>
            <ac:inkMk id="474" creationId="{9ED755AE-E7E8-44A2-8627-3701FB6A7031}"/>
          </ac:inkMkLst>
        </pc:inkChg>
        <pc:inkChg chg="mod">
          <ac:chgData name="Cem Gülsan" userId="82ae7471b9d3e5b4" providerId="LiveId" clId="{33EED839-57C7-419C-950B-75177448A42D}" dt="2021-07-06T02:02:22.830" v="752"/>
          <ac:inkMkLst>
            <pc:docMk/>
            <pc:sldMk cId="1641687101" sldId="270"/>
            <ac:inkMk id="475" creationId="{0F7AC6CB-CB6D-47E7-B464-DF38AF28CC04}"/>
          </ac:inkMkLst>
        </pc:inkChg>
        <pc:inkChg chg="mod">
          <ac:chgData name="Cem Gülsan" userId="82ae7471b9d3e5b4" providerId="LiveId" clId="{33EED839-57C7-419C-950B-75177448A42D}" dt="2021-07-06T02:02:22.830" v="752"/>
          <ac:inkMkLst>
            <pc:docMk/>
            <pc:sldMk cId="1641687101" sldId="270"/>
            <ac:inkMk id="476" creationId="{3FBF5A0F-99EA-4196-A833-BA788156F60F}"/>
          </ac:inkMkLst>
        </pc:inkChg>
        <pc:inkChg chg="mod">
          <ac:chgData name="Cem Gülsan" userId="82ae7471b9d3e5b4" providerId="LiveId" clId="{33EED839-57C7-419C-950B-75177448A42D}" dt="2021-07-06T02:02:22.830" v="752"/>
          <ac:inkMkLst>
            <pc:docMk/>
            <pc:sldMk cId="1641687101" sldId="270"/>
            <ac:inkMk id="478" creationId="{F4C63D7B-819D-428F-876F-2E9FC0E0BFC8}"/>
          </ac:inkMkLst>
        </pc:inkChg>
        <pc:inkChg chg="mod">
          <ac:chgData name="Cem Gülsan" userId="82ae7471b9d3e5b4" providerId="LiveId" clId="{33EED839-57C7-419C-950B-75177448A42D}" dt="2021-07-06T02:02:22.830" v="752"/>
          <ac:inkMkLst>
            <pc:docMk/>
            <pc:sldMk cId="1641687101" sldId="270"/>
            <ac:inkMk id="479" creationId="{2CB5A82D-635A-4E61-B415-6C900DE5FB4C}"/>
          </ac:inkMkLst>
        </pc:inkChg>
        <pc:inkChg chg="mod">
          <ac:chgData name="Cem Gülsan" userId="82ae7471b9d3e5b4" providerId="LiveId" clId="{33EED839-57C7-419C-950B-75177448A42D}" dt="2021-07-06T02:02:22.830" v="752"/>
          <ac:inkMkLst>
            <pc:docMk/>
            <pc:sldMk cId="1641687101" sldId="270"/>
            <ac:inkMk id="480" creationId="{DEDAE7B0-B754-4D43-8FBA-B829C324B5B0}"/>
          </ac:inkMkLst>
        </pc:inkChg>
        <pc:inkChg chg="add del mod">
          <ac:chgData name="Cem Gülsan" userId="82ae7471b9d3e5b4" providerId="LiveId" clId="{33EED839-57C7-419C-950B-75177448A42D}" dt="2021-07-06T02:02:43.494" v="755" actId="478"/>
          <ac:inkMkLst>
            <pc:docMk/>
            <pc:sldMk cId="1641687101" sldId="270"/>
            <ac:inkMk id="481" creationId="{16903F17-01E0-4910-87D9-2BBD6BDBE2E0}"/>
          </ac:inkMkLst>
        </pc:inkChg>
        <pc:inkChg chg="add del mod">
          <ac:chgData name="Cem Gülsan" userId="82ae7471b9d3e5b4" providerId="LiveId" clId="{33EED839-57C7-419C-950B-75177448A42D}" dt="2021-07-06T02:02:43.494" v="755" actId="478"/>
          <ac:inkMkLst>
            <pc:docMk/>
            <pc:sldMk cId="1641687101" sldId="270"/>
            <ac:inkMk id="482" creationId="{CBF99254-E38F-4A9E-BEB7-923926FDE587}"/>
          </ac:inkMkLst>
        </pc:inkChg>
        <pc:inkChg chg="add del mod">
          <ac:chgData name="Cem Gülsan" userId="82ae7471b9d3e5b4" providerId="LiveId" clId="{33EED839-57C7-419C-950B-75177448A42D}" dt="2021-07-06T02:02:43.494" v="755" actId="478"/>
          <ac:inkMkLst>
            <pc:docMk/>
            <pc:sldMk cId="1641687101" sldId="270"/>
            <ac:inkMk id="483" creationId="{FA456C11-9403-44C8-AFE8-7915F4C6989D}"/>
          </ac:inkMkLst>
        </pc:inkChg>
        <pc:inkChg chg="add mod">
          <ac:chgData name="Cem Gülsan" userId="82ae7471b9d3e5b4" providerId="LiveId" clId="{33EED839-57C7-419C-950B-75177448A42D}" dt="2021-07-06T02:02:53.818" v="757" actId="571"/>
          <ac:inkMkLst>
            <pc:docMk/>
            <pc:sldMk cId="1641687101" sldId="270"/>
            <ac:inkMk id="484" creationId="{9F736712-04C9-4C2E-92B3-2C44D1770D0B}"/>
          </ac:inkMkLst>
        </pc:inkChg>
        <pc:inkChg chg="add mod">
          <ac:chgData name="Cem Gülsan" userId="82ae7471b9d3e5b4" providerId="LiveId" clId="{33EED839-57C7-419C-950B-75177448A42D}" dt="2021-07-06T02:02:53.818" v="757" actId="571"/>
          <ac:inkMkLst>
            <pc:docMk/>
            <pc:sldMk cId="1641687101" sldId="270"/>
            <ac:inkMk id="485" creationId="{F2B2E854-8D6A-4799-A5F3-018EB02D0FF1}"/>
          </ac:inkMkLst>
        </pc:inkChg>
        <pc:inkChg chg="add mod">
          <ac:chgData name="Cem Gülsan" userId="82ae7471b9d3e5b4" providerId="LiveId" clId="{33EED839-57C7-419C-950B-75177448A42D}" dt="2021-07-06T02:02:56.882" v="758" actId="571"/>
          <ac:inkMkLst>
            <pc:docMk/>
            <pc:sldMk cId="1641687101" sldId="270"/>
            <ac:inkMk id="486" creationId="{385BDB90-BF3E-4388-B690-56CFFDA6DF08}"/>
          </ac:inkMkLst>
        </pc:inkChg>
        <pc:cxnChg chg="del">
          <ac:chgData name="Cem Gülsan" userId="82ae7471b9d3e5b4" providerId="LiveId" clId="{33EED839-57C7-419C-950B-75177448A42D}" dt="2021-07-06T01:54:07.360" v="650" actId="478"/>
          <ac:cxnSpMkLst>
            <pc:docMk/>
            <pc:sldMk cId="1641687101" sldId="270"/>
            <ac:cxnSpMk id="13" creationId="{9FC00AEB-7AB5-42C7-9630-31F7E5D06AC7}"/>
          </ac:cxnSpMkLst>
        </pc:cxnChg>
      </pc:sldChg>
      <pc:sldChg chg="add del">
        <pc:chgData name="Cem Gülsan" userId="82ae7471b9d3e5b4" providerId="LiveId" clId="{33EED839-57C7-419C-950B-75177448A42D}" dt="2021-07-06T01:49:33.836" v="648" actId="47"/>
        <pc:sldMkLst>
          <pc:docMk/>
          <pc:sldMk cId="3719405627" sldId="270"/>
        </pc:sldMkLst>
      </pc:sldChg>
      <pc:sldChg chg="addSp delSp modSp add mod ord modTransition modAnim">
        <pc:chgData name="Cem Gülsan" userId="82ae7471b9d3e5b4" providerId="LiveId" clId="{33EED839-57C7-419C-950B-75177448A42D}" dt="2021-07-08T02:17:32.348" v="3530"/>
        <pc:sldMkLst>
          <pc:docMk/>
          <pc:sldMk cId="3198305982" sldId="271"/>
        </pc:sldMkLst>
        <pc:spChg chg="add mod">
          <ac:chgData name="Cem Gülsan" userId="82ae7471b9d3e5b4" providerId="LiveId" clId="{33EED839-57C7-419C-950B-75177448A42D}" dt="2021-07-07T21:20:59.639" v="1694" actId="571"/>
          <ac:spMkLst>
            <pc:docMk/>
            <pc:sldMk cId="3198305982" sldId="271"/>
            <ac:spMk id="149" creationId="{531DDE96-E759-41BC-930D-81241C3115A1}"/>
          </ac:spMkLst>
        </pc:spChg>
        <pc:spChg chg="add mod">
          <ac:chgData name="Cem Gülsan" userId="82ae7471b9d3e5b4" providerId="LiveId" clId="{33EED839-57C7-419C-950B-75177448A42D}" dt="2021-07-07T21:40:13.206" v="2082" actId="1076"/>
          <ac:spMkLst>
            <pc:docMk/>
            <pc:sldMk cId="3198305982" sldId="271"/>
            <ac:spMk id="237" creationId="{05408134-4268-419C-88C6-E61578538497}"/>
          </ac:spMkLst>
        </pc:spChg>
        <pc:grpChg chg="add mod">
          <ac:chgData name="Cem Gülsan" userId="82ae7471b9d3e5b4" providerId="LiveId" clId="{33EED839-57C7-419C-950B-75177448A42D}" dt="2021-07-07T21:40:17.151" v="2083" actId="164"/>
          <ac:grpSpMkLst>
            <pc:docMk/>
            <pc:sldMk cId="3198305982" sldId="271"/>
            <ac:grpSpMk id="2" creationId="{529CCAFD-1B8D-462C-955B-2CF66852AAE6}"/>
          </ac:grpSpMkLst>
        </pc:grpChg>
        <pc:grpChg chg="add del mod">
          <ac:chgData name="Cem Gülsan" userId="82ae7471b9d3e5b4" providerId="LiveId" clId="{33EED839-57C7-419C-950B-75177448A42D}" dt="2021-07-06T01:57:33.267" v="680" actId="21"/>
          <ac:grpSpMkLst>
            <pc:docMk/>
            <pc:sldMk cId="3198305982" sldId="271"/>
            <ac:grpSpMk id="2" creationId="{95E277C5-9FD7-4EC5-B168-4B98179F1152}"/>
          </ac:grpSpMkLst>
        </pc:grpChg>
        <pc:grpChg chg="mod">
          <ac:chgData name="Cem Gülsan" userId="82ae7471b9d3e5b4" providerId="LiveId" clId="{33EED839-57C7-419C-950B-75177448A42D}" dt="2021-07-06T01:57:16.435" v="673" actId="164"/>
          <ac:grpSpMkLst>
            <pc:docMk/>
            <pc:sldMk cId="3198305982" sldId="271"/>
            <ac:grpSpMk id="6" creationId="{903BE0E3-D51D-4641-8856-6C601CB4689C}"/>
          </ac:grpSpMkLst>
        </pc:grpChg>
        <pc:grpChg chg="mod">
          <ac:chgData name="Cem Gülsan" userId="82ae7471b9d3e5b4" providerId="LiveId" clId="{33EED839-57C7-419C-950B-75177448A42D}" dt="2021-07-06T01:57:16.435" v="673" actId="164"/>
          <ac:grpSpMkLst>
            <pc:docMk/>
            <pc:sldMk cId="3198305982" sldId="271"/>
            <ac:grpSpMk id="16" creationId="{EBFE60E4-4873-44D6-BA6C-7F06726E0FE8}"/>
          </ac:grpSpMkLst>
        </pc:grpChg>
        <pc:grpChg chg="mod">
          <ac:chgData name="Cem Gülsan" userId="82ae7471b9d3e5b4" providerId="LiveId" clId="{33EED839-57C7-419C-950B-75177448A42D}" dt="2021-07-06T01:57:16.435" v="673" actId="164"/>
          <ac:grpSpMkLst>
            <pc:docMk/>
            <pc:sldMk cId="3198305982" sldId="271"/>
            <ac:grpSpMk id="20" creationId="{F240E70D-E9D1-4DCB-BA5C-B5B78053DCAE}"/>
          </ac:grpSpMkLst>
        </pc:grpChg>
        <pc:grpChg chg="mod">
          <ac:chgData name="Cem Gülsan" userId="82ae7471b9d3e5b4" providerId="LiveId" clId="{33EED839-57C7-419C-950B-75177448A42D}" dt="2021-07-06T01:57:16.435" v="673" actId="164"/>
          <ac:grpSpMkLst>
            <pc:docMk/>
            <pc:sldMk cId="3198305982" sldId="271"/>
            <ac:grpSpMk id="32" creationId="{1955AB42-A4EC-46F6-99BA-93E78A45A506}"/>
          </ac:grpSpMkLst>
        </pc:grpChg>
        <pc:grpChg chg="mod">
          <ac:chgData name="Cem Gülsan" userId="82ae7471b9d3e5b4" providerId="LiveId" clId="{33EED839-57C7-419C-950B-75177448A42D}" dt="2021-07-06T01:57:16.435" v="673" actId="164"/>
          <ac:grpSpMkLst>
            <pc:docMk/>
            <pc:sldMk cId="3198305982" sldId="271"/>
            <ac:grpSpMk id="36" creationId="{1155B8D9-A88E-4F7A-84CC-3C9B6F7CC158}"/>
          </ac:grpSpMkLst>
        </pc:grpChg>
        <pc:grpChg chg="mod">
          <ac:chgData name="Cem Gülsan" userId="82ae7471b9d3e5b4" providerId="LiveId" clId="{33EED839-57C7-419C-950B-75177448A42D}" dt="2021-07-06T01:57:16.435" v="673" actId="164"/>
          <ac:grpSpMkLst>
            <pc:docMk/>
            <pc:sldMk cId="3198305982" sldId="271"/>
            <ac:grpSpMk id="66" creationId="{F7BC8429-9E3E-4CB9-80EC-BE1E15D20324}"/>
          </ac:grpSpMkLst>
        </pc:grpChg>
        <pc:grpChg chg="mod">
          <ac:chgData name="Cem Gülsan" userId="82ae7471b9d3e5b4" providerId="LiveId" clId="{33EED839-57C7-419C-950B-75177448A42D}" dt="2021-07-06T01:57:16.435" v="673" actId="164"/>
          <ac:grpSpMkLst>
            <pc:docMk/>
            <pc:sldMk cId="3198305982" sldId="271"/>
            <ac:grpSpMk id="72" creationId="{64E60BD2-21D6-4799-89B6-993D2210A337}"/>
          </ac:grpSpMkLst>
        </pc:grpChg>
        <pc:grpChg chg="add mod">
          <ac:chgData name="Cem Gülsan" userId="82ae7471b9d3e5b4" providerId="LiveId" clId="{33EED839-57C7-419C-950B-75177448A42D}" dt="2021-07-06T02:04:26.834" v="818" actId="1036"/>
          <ac:grpSpMkLst>
            <pc:docMk/>
            <pc:sldMk cId="3198305982" sldId="271"/>
            <ac:grpSpMk id="87" creationId="{079910FD-4211-4F61-8B2E-8E38850DC3D4}"/>
          </ac:grpSpMkLst>
        </pc:grpChg>
        <pc:grpChg chg="add mod">
          <ac:chgData name="Cem Gülsan" userId="82ae7471b9d3e5b4" providerId="LiveId" clId="{33EED839-57C7-419C-950B-75177448A42D}" dt="2021-07-06T02:04:26.834" v="818" actId="1036"/>
          <ac:grpSpMkLst>
            <pc:docMk/>
            <pc:sldMk cId="3198305982" sldId="271"/>
            <ac:grpSpMk id="93" creationId="{910D5DBF-87E2-4D1D-9FA9-FF3DF0C6D154}"/>
          </ac:grpSpMkLst>
        </pc:grpChg>
        <pc:grpChg chg="add mod">
          <ac:chgData name="Cem Gülsan" userId="82ae7471b9d3e5b4" providerId="LiveId" clId="{33EED839-57C7-419C-950B-75177448A42D}" dt="2021-07-06T02:04:26.834" v="818" actId="1036"/>
          <ac:grpSpMkLst>
            <pc:docMk/>
            <pc:sldMk cId="3198305982" sldId="271"/>
            <ac:grpSpMk id="97" creationId="{844C1DFA-285B-4DFB-83ED-101F8711A8D5}"/>
          </ac:grpSpMkLst>
        </pc:grpChg>
        <pc:grpChg chg="add mod">
          <ac:chgData name="Cem Gülsan" userId="82ae7471b9d3e5b4" providerId="LiveId" clId="{33EED839-57C7-419C-950B-75177448A42D}" dt="2021-07-06T02:04:26.834" v="818" actId="1036"/>
          <ac:grpSpMkLst>
            <pc:docMk/>
            <pc:sldMk cId="3198305982" sldId="271"/>
            <ac:grpSpMk id="105" creationId="{E730FDAC-970A-4C6C-BFEB-1485F4DCF183}"/>
          </ac:grpSpMkLst>
        </pc:grpChg>
        <pc:grpChg chg="add mod">
          <ac:chgData name="Cem Gülsan" userId="82ae7471b9d3e5b4" providerId="LiveId" clId="{33EED839-57C7-419C-950B-75177448A42D}" dt="2021-07-06T02:04:26.834" v="818" actId="1036"/>
          <ac:grpSpMkLst>
            <pc:docMk/>
            <pc:sldMk cId="3198305982" sldId="271"/>
            <ac:grpSpMk id="109" creationId="{B5B0A250-79C3-46AB-B713-06274ADEF086}"/>
          </ac:grpSpMkLst>
        </pc:grpChg>
        <pc:grpChg chg="add mod">
          <ac:chgData name="Cem Gülsan" userId="82ae7471b9d3e5b4" providerId="LiveId" clId="{33EED839-57C7-419C-950B-75177448A42D}" dt="2021-07-06T02:04:26.834" v="818" actId="1036"/>
          <ac:grpSpMkLst>
            <pc:docMk/>
            <pc:sldMk cId="3198305982" sldId="271"/>
            <ac:grpSpMk id="134" creationId="{C380B493-C1CD-4639-9B7A-5BF3A5FCCE9A}"/>
          </ac:grpSpMkLst>
        </pc:grpChg>
        <pc:grpChg chg="add del mod">
          <ac:chgData name="Cem Gülsan" userId="82ae7471b9d3e5b4" providerId="LiveId" clId="{33EED839-57C7-419C-950B-75177448A42D}" dt="2021-07-06T02:04:26.834" v="818" actId="1036"/>
          <ac:grpSpMkLst>
            <pc:docMk/>
            <pc:sldMk cId="3198305982" sldId="271"/>
            <ac:grpSpMk id="140" creationId="{B92D3B88-6ED3-4AC1-ADF5-16B53B999B38}"/>
          </ac:grpSpMkLst>
        </pc:grpChg>
        <pc:grpChg chg="add mod">
          <ac:chgData name="Cem Gülsan" userId="82ae7471b9d3e5b4" providerId="LiveId" clId="{33EED839-57C7-419C-950B-75177448A42D}" dt="2021-07-07T21:13:39.035" v="1663" actId="1076"/>
          <ac:grpSpMkLst>
            <pc:docMk/>
            <pc:sldMk cId="3198305982" sldId="271"/>
            <ac:grpSpMk id="153" creationId="{98A0FA77-A20B-4337-AF81-2E98AD4A4692}"/>
          </ac:grpSpMkLst>
        </pc:grpChg>
        <pc:grpChg chg="add mod">
          <ac:chgData name="Cem Gülsan" userId="82ae7471b9d3e5b4" providerId="LiveId" clId="{33EED839-57C7-419C-950B-75177448A42D}" dt="2021-07-07T21:13:39.035" v="1663" actId="1076"/>
          <ac:grpSpMkLst>
            <pc:docMk/>
            <pc:sldMk cId="3198305982" sldId="271"/>
            <ac:grpSpMk id="161" creationId="{6E64435B-DDEE-46FF-BF5F-D2682A0C81DA}"/>
          </ac:grpSpMkLst>
        </pc:grpChg>
        <pc:grpChg chg="add mod">
          <ac:chgData name="Cem Gülsan" userId="82ae7471b9d3e5b4" providerId="LiveId" clId="{33EED839-57C7-419C-950B-75177448A42D}" dt="2021-07-07T21:13:39.035" v="1663" actId="1076"/>
          <ac:grpSpMkLst>
            <pc:docMk/>
            <pc:sldMk cId="3198305982" sldId="271"/>
            <ac:grpSpMk id="167" creationId="{6B42EF51-FEA3-4C44-862E-E823F0C0EE0E}"/>
          </ac:grpSpMkLst>
        </pc:grpChg>
        <pc:grpChg chg="mod">
          <ac:chgData name="Cem Gülsan" userId="82ae7471b9d3e5b4" providerId="LiveId" clId="{33EED839-57C7-419C-950B-75177448A42D}" dt="2021-07-06T02:02:03.133" v="750"/>
          <ac:grpSpMkLst>
            <pc:docMk/>
            <pc:sldMk cId="3198305982" sldId="271"/>
            <ac:grpSpMk id="168" creationId="{873261EC-ADF4-489C-92B4-0C3D0E86E7CE}"/>
          </ac:grpSpMkLst>
        </pc:grpChg>
        <pc:grpChg chg="mod">
          <ac:chgData name="Cem Gülsan" userId="82ae7471b9d3e5b4" providerId="LiveId" clId="{33EED839-57C7-419C-950B-75177448A42D}" dt="2021-07-06T02:02:03.133" v="750"/>
          <ac:grpSpMkLst>
            <pc:docMk/>
            <pc:sldMk cId="3198305982" sldId="271"/>
            <ac:grpSpMk id="169" creationId="{D13B0356-6531-4333-BED3-50AABAF9831A}"/>
          </ac:grpSpMkLst>
        </pc:grpChg>
        <pc:grpChg chg="add mod">
          <ac:chgData name="Cem Gülsan" userId="82ae7471b9d3e5b4" providerId="LiveId" clId="{33EED839-57C7-419C-950B-75177448A42D}" dt="2021-07-07T21:13:39.035" v="1663" actId="1076"/>
          <ac:grpSpMkLst>
            <pc:docMk/>
            <pc:sldMk cId="3198305982" sldId="271"/>
            <ac:grpSpMk id="180" creationId="{82DBAA96-C37C-4D7B-8606-1180961317B4}"/>
          </ac:grpSpMkLst>
        </pc:grpChg>
        <pc:grpChg chg="add del mod">
          <ac:chgData name="Cem Gülsan" userId="82ae7471b9d3e5b4" providerId="LiveId" clId="{33EED839-57C7-419C-950B-75177448A42D}" dt="2021-07-07T21:40:17.151" v="2083" actId="164"/>
          <ac:grpSpMkLst>
            <pc:docMk/>
            <pc:sldMk cId="3198305982" sldId="271"/>
            <ac:grpSpMk id="191" creationId="{EBDE7B1F-9BDC-4CF0-A6D6-634D4E8962D2}"/>
          </ac:grpSpMkLst>
        </pc:grpChg>
        <pc:grpChg chg="add mod">
          <ac:chgData name="Cem Gülsan" userId="82ae7471b9d3e5b4" providerId="LiveId" clId="{33EED839-57C7-419C-950B-75177448A42D}" dt="2021-07-07T21:13:39.035" v="1663" actId="1076"/>
          <ac:grpSpMkLst>
            <pc:docMk/>
            <pc:sldMk cId="3198305982" sldId="271"/>
            <ac:grpSpMk id="204" creationId="{4513FC7A-2CFA-47CD-AEC4-FD7E88192789}"/>
          </ac:grpSpMkLst>
        </pc:grpChg>
        <pc:grpChg chg="add mod">
          <ac:chgData name="Cem Gülsan" userId="82ae7471b9d3e5b4" providerId="LiveId" clId="{33EED839-57C7-419C-950B-75177448A42D}" dt="2021-07-07T21:13:39.035" v="1663" actId="1076"/>
          <ac:grpSpMkLst>
            <pc:docMk/>
            <pc:sldMk cId="3198305982" sldId="271"/>
            <ac:grpSpMk id="211" creationId="{C82C18B1-3A9D-4CBF-8767-4F534692ADCB}"/>
          </ac:grpSpMkLst>
        </pc:grpChg>
        <pc:grpChg chg="add mod">
          <ac:chgData name="Cem Gülsan" userId="82ae7471b9d3e5b4" providerId="LiveId" clId="{33EED839-57C7-419C-950B-75177448A42D}" dt="2021-07-07T21:13:39.035" v="1663" actId="1076"/>
          <ac:grpSpMkLst>
            <pc:docMk/>
            <pc:sldMk cId="3198305982" sldId="271"/>
            <ac:grpSpMk id="221" creationId="{5CA3E2F7-8414-45F3-811E-90065C75C0DE}"/>
          </ac:grpSpMkLst>
        </pc:grpChg>
        <pc:inkChg chg="mod">
          <ac:chgData name="Cem Gülsan" userId="82ae7471b9d3e5b4" providerId="LiveId" clId="{33EED839-57C7-419C-950B-75177448A42D}" dt="2021-07-06T01:57:16.435" v="673" actId="164"/>
          <ac:inkMkLst>
            <pc:docMk/>
            <pc:sldMk cId="3198305982" sldId="271"/>
            <ac:inkMk id="4" creationId="{5C3208CF-CFF7-40FB-A225-0A87A165E6CA}"/>
          </ac:inkMkLst>
        </pc:inkChg>
        <pc:inkChg chg="mod">
          <ac:chgData name="Cem Gülsan" userId="82ae7471b9d3e5b4" providerId="LiveId" clId="{33EED839-57C7-419C-950B-75177448A42D}" dt="2021-07-06T01:57:16.435" v="673" actId="164"/>
          <ac:inkMkLst>
            <pc:docMk/>
            <pc:sldMk cId="3198305982" sldId="271"/>
            <ac:inkMk id="5" creationId="{70900286-E4D7-4D51-A03A-43E969FD51D8}"/>
          </ac:inkMkLst>
        </pc:inkChg>
        <pc:inkChg chg="mod">
          <ac:chgData name="Cem Gülsan" userId="82ae7471b9d3e5b4" providerId="LiveId" clId="{33EED839-57C7-419C-950B-75177448A42D}" dt="2021-07-06T01:57:16.435" v="673" actId="164"/>
          <ac:inkMkLst>
            <pc:docMk/>
            <pc:sldMk cId="3198305982" sldId="271"/>
            <ac:inkMk id="50" creationId="{498B0020-B469-41EE-A29B-31311A904325}"/>
          </ac:inkMkLst>
        </pc:inkChg>
        <pc:inkChg chg="mod">
          <ac:chgData name="Cem Gülsan" userId="82ae7471b9d3e5b4" providerId="LiveId" clId="{33EED839-57C7-419C-950B-75177448A42D}" dt="2021-07-06T01:57:16.435" v="673" actId="164"/>
          <ac:inkMkLst>
            <pc:docMk/>
            <pc:sldMk cId="3198305982" sldId="271"/>
            <ac:inkMk id="51" creationId="{41024433-A3C7-4F38-B6D4-3A3EA62F4680}"/>
          </ac:inkMkLst>
        </pc:inkChg>
        <pc:inkChg chg="mod">
          <ac:chgData name="Cem Gülsan" userId="82ae7471b9d3e5b4" providerId="LiveId" clId="{33EED839-57C7-419C-950B-75177448A42D}" dt="2021-07-06T01:57:16.435" v="673" actId="164"/>
          <ac:inkMkLst>
            <pc:docMk/>
            <pc:sldMk cId="3198305982" sldId="271"/>
            <ac:inkMk id="52" creationId="{D6366795-409D-4E1B-ACD5-2219F77F64C8}"/>
          </ac:inkMkLst>
        </pc:inkChg>
        <pc:inkChg chg="mod">
          <ac:chgData name="Cem Gülsan" userId="82ae7471b9d3e5b4" providerId="LiveId" clId="{33EED839-57C7-419C-950B-75177448A42D}" dt="2021-07-06T01:57:16.435" v="673" actId="164"/>
          <ac:inkMkLst>
            <pc:docMk/>
            <pc:sldMk cId="3198305982" sldId="271"/>
            <ac:inkMk id="53" creationId="{4125FF7E-468F-4CE4-87D5-2468A904D144}"/>
          </ac:inkMkLst>
        </pc:inkChg>
        <pc:inkChg chg="mod">
          <ac:chgData name="Cem Gülsan" userId="82ae7471b9d3e5b4" providerId="LiveId" clId="{33EED839-57C7-419C-950B-75177448A42D}" dt="2021-07-06T01:57:16.435" v="673" actId="164"/>
          <ac:inkMkLst>
            <pc:docMk/>
            <pc:sldMk cId="3198305982" sldId="271"/>
            <ac:inkMk id="54" creationId="{329F82FE-C426-493B-9257-914F7A49200D}"/>
          </ac:inkMkLst>
        </pc:inkChg>
        <pc:inkChg chg="mod">
          <ac:chgData name="Cem Gülsan" userId="82ae7471b9d3e5b4" providerId="LiveId" clId="{33EED839-57C7-419C-950B-75177448A42D}" dt="2021-07-06T01:57:16.435" v="673" actId="164"/>
          <ac:inkMkLst>
            <pc:docMk/>
            <pc:sldMk cId="3198305982" sldId="271"/>
            <ac:inkMk id="55" creationId="{430CD442-6868-4679-8E7E-F183F0280E44}"/>
          </ac:inkMkLst>
        </pc:inkChg>
        <pc:inkChg chg="mod">
          <ac:chgData name="Cem Gülsan" userId="82ae7471b9d3e5b4" providerId="LiveId" clId="{33EED839-57C7-419C-950B-75177448A42D}" dt="2021-07-06T01:57:16.435" v="673" actId="164"/>
          <ac:inkMkLst>
            <pc:docMk/>
            <pc:sldMk cId="3198305982" sldId="271"/>
            <ac:inkMk id="56" creationId="{D6D0B0E2-A547-4B16-A579-E13F32F61083}"/>
          </ac:inkMkLst>
        </pc:inkChg>
        <pc:inkChg chg="mod">
          <ac:chgData name="Cem Gülsan" userId="82ae7471b9d3e5b4" providerId="LiveId" clId="{33EED839-57C7-419C-950B-75177448A42D}" dt="2021-07-06T01:57:16.435" v="673" actId="164"/>
          <ac:inkMkLst>
            <pc:docMk/>
            <pc:sldMk cId="3198305982" sldId="271"/>
            <ac:inkMk id="57" creationId="{D9215A56-1035-450E-A512-6DEFF357FBB9}"/>
          </ac:inkMkLst>
        </pc:inkChg>
        <pc:inkChg chg="mod">
          <ac:chgData name="Cem Gülsan" userId="82ae7471b9d3e5b4" providerId="LiveId" clId="{33EED839-57C7-419C-950B-75177448A42D}" dt="2021-07-06T01:57:16.435" v="673" actId="164"/>
          <ac:inkMkLst>
            <pc:docMk/>
            <pc:sldMk cId="3198305982" sldId="271"/>
            <ac:inkMk id="58" creationId="{EAC9C3AE-ADAB-49A1-9DB0-57E536E11BEC}"/>
          </ac:inkMkLst>
        </pc:inkChg>
        <pc:inkChg chg="mod">
          <ac:chgData name="Cem Gülsan" userId="82ae7471b9d3e5b4" providerId="LiveId" clId="{33EED839-57C7-419C-950B-75177448A42D}" dt="2021-07-06T01:57:16.435" v="673" actId="164"/>
          <ac:inkMkLst>
            <pc:docMk/>
            <pc:sldMk cId="3198305982" sldId="271"/>
            <ac:inkMk id="59" creationId="{07982096-A2CF-4709-85E0-C449DA5200BF}"/>
          </ac:inkMkLst>
        </pc:inkChg>
        <pc:inkChg chg="mod">
          <ac:chgData name="Cem Gülsan" userId="82ae7471b9d3e5b4" providerId="LiveId" clId="{33EED839-57C7-419C-950B-75177448A42D}" dt="2021-07-06T01:57:16.435" v="673" actId="164"/>
          <ac:inkMkLst>
            <pc:docMk/>
            <pc:sldMk cId="3198305982" sldId="271"/>
            <ac:inkMk id="60" creationId="{50DDAB72-0929-4AC5-99EE-A018E500042F}"/>
          </ac:inkMkLst>
        </pc:inkChg>
        <pc:inkChg chg="mod">
          <ac:chgData name="Cem Gülsan" userId="82ae7471b9d3e5b4" providerId="LiveId" clId="{33EED839-57C7-419C-950B-75177448A42D}" dt="2021-07-06T01:57:16.435" v="673" actId="164"/>
          <ac:inkMkLst>
            <pc:docMk/>
            <pc:sldMk cId="3198305982" sldId="271"/>
            <ac:inkMk id="61" creationId="{E24384D8-BEAC-4E68-BD48-EC6AC201D90D}"/>
          </ac:inkMkLst>
        </pc:inkChg>
        <pc:inkChg chg="mod">
          <ac:chgData name="Cem Gülsan" userId="82ae7471b9d3e5b4" providerId="LiveId" clId="{33EED839-57C7-419C-950B-75177448A42D}" dt="2021-07-06T01:57:16.435" v="673" actId="164"/>
          <ac:inkMkLst>
            <pc:docMk/>
            <pc:sldMk cId="3198305982" sldId="271"/>
            <ac:inkMk id="62" creationId="{2908C997-CF32-4281-8653-05D4E238B63B}"/>
          </ac:inkMkLst>
        </pc:inkChg>
        <pc:inkChg chg="mod">
          <ac:chgData name="Cem Gülsan" userId="82ae7471b9d3e5b4" providerId="LiveId" clId="{33EED839-57C7-419C-950B-75177448A42D}" dt="2021-07-06T01:57:16.435" v="673" actId="164"/>
          <ac:inkMkLst>
            <pc:docMk/>
            <pc:sldMk cId="3198305982" sldId="271"/>
            <ac:inkMk id="63" creationId="{840AFFCA-B058-4628-8F20-4841832A798F}"/>
          </ac:inkMkLst>
        </pc:inkChg>
        <pc:inkChg chg="mod">
          <ac:chgData name="Cem Gülsan" userId="82ae7471b9d3e5b4" providerId="LiveId" clId="{33EED839-57C7-419C-950B-75177448A42D}" dt="2021-07-06T01:57:16.435" v="673" actId="164"/>
          <ac:inkMkLst>
            <pc:docMk/>
            <pc:sldMk cId="3198305982" sldId="271"/>
            <ac:inkMk id="64" creationId="{08625A60-F3FA-42F0-A937-9C028E58BB5D}"/>
          </ac:inkMkLst>
        </pc:inkChg>
        <pc:inkChg chg="mod">
          <ac:chgData name="Cem Gülsan" userId="82ae7471b9d3e5b4" providerId="LiveId" clId="{33EED839-57C7-419C-950B-75177448A42D}" dt="2021-07-06T01:57:16.435" v="673" actId="164"/>
          <ac:inkMkLst>
            <pc:docMk/>
            <pc:sldMk cId="3198305982" sldId="271"/>
            <ac:inkMk id="65" creationId="{59936996-2F4C-43DF-99B2-D8951E333796}"/>
          </ac:inkMkLst>
        </pc:inkChg>
        <pc:inkChg chg="add mod">
          <ac:chgData name="Cem Gülsan" userId="82ae7471b9d3e5b4" providerId="LiveId" clId="{33EED839-57C7-419C-950B-75177448A42D}" dt="2021-07-06T02:04:26.834" v="818" actId="1036"/>
          <ac:inkMkLst>
            <pc:docMk/>
            <pc:sldMk cId="3198305982" sldId="271"/>
            <ac:inkMk id="85" creationId="{35E3261B-81D0-45D2-A2C7-7239D2F3E28E}"/>
          </ac:inkMkLst>
        </pc:inkChg>
        <pc:inkChg chg="add mod">
          <ac:chgData name="Cem Gülsan" userId="82ae7471b9d3e5b4" providerId="LiveId" clId="{33EED839-57C7-419C-950B-75177448A42D}" dt="2021-07-06T02:04:26.834" v="818" actId="1036"/>
          <ac:inkMkLst>
            <pc:docMk/>
            <pc:sldMk cId="3198305982" sldId="271"/>
            <ac:inkMk id="86" creationId="{B93F26FD-0D99-46CB-A65A-52A600F5D706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88" creationId="{26F0A972-28EF-4741-90FF-CF4DE3302B20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89" creationId="{B8419434-C866-4FA8-B678-55833E1FF14A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90" creationId="{B212B7E4-B85A-4374-80EB-D8744F89DA3A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91" creationId="{49BD2E47-7207-4D57-BFB1-726C73E9A375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92" creationId="{8F7FB9FF-4CD3-4A3C-9563-E2D75518EAAC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94" creationId="{FCF15F65-D531-4316-AAE4-1E9E4608B6DB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95" creationId="{F2716384-7E94-432B-879E-D16F6A72417A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96" creationId="{2537E77D-8905-467C-8400-B5D66FEC0F00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98" creationId="{74DB13FB-25DB-4A8D-918A-4AB450D58A84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99" creationId="{981345DE-75E0-43B5-B795-7E218A4F7BBE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100" creationId="{D09E1E60-4625-4269-8D33-BA56A01E2EAD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101" creationId="{0B8BA392-AB5A-4DF1-8780-5E6D9A77A989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102" creationId="{5B3F094B-C905-4145-9B76-29A016061135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103" creationId="{1C033B16-B5B2-4D1A-90DD-05071313E542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104" creationId="{D6900E71-1393-415A-8E0F-C83736213233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106" creationId="{05227855-21A7-4C5D-9C00-54B2A43894D6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107" creationId="{666EA496-C5A1-422D-B21B-05E073185E96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108" creationId="{4FE5EDC6-B3C4-434F-9CB9-54C45862B39B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110" creationId="{449C35E6-9165-41B5-BBEE-8BAA14AA3A44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111" creationId="{225A2EDF-87F9-4399-B949-90D98BFC4436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112" creationId="{FFF74EA5-8383-445C-9C30-7C8AFDC381B8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113" creationId="{A0FD493A-4065-465D-AE2C-EC85D8BF4DF8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114" creationId="{4DBA9EBD-FDFF-4D9D-91B8-A9D907D9A264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115" creationId="{3C99FC95-D8EB-4584-A43C-FAAE5AF5FEF6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116" creationId="{CC537B54-5575-4E2D-9B3F-12CCB2289B10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117" creationId="{93D38625-27B0-455E-A78D-40BCD011C060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118" creationId="{AB9D5FB7-7C43-41E5-9B13-9B030FC4CA7D}"/>
          </ac:inkMkLst>
        </pc:inkChg>
        <pc:inkChg chg="add mod">
          <ac:chgData name="Cem Gülsan" userId="82ae7471b9d3e5b4" providerId="LiveId" clId="{33EED839-57C7-419C-950B-75177448A42D}" dt="2021-07-06T02:04:26.834" v="818" actId="1036"/>
          <ac:inkMkLst>
            <pc:docMk/>
            <pc:sldMk cId="3198305982" sldId="271"/>
            <ac:inkMk id="119" creationId="{67910C40-AB94-4DD4-81B4-ABEFA6B67760}"/>
          </ac:inkMkLst>
        </pc:inkChg>
        <pc:inkChg chg="add mod">
          <ac:chgData name="Cem Gülsan" userId="82ae7471b9d3e5b4" providerId="LiveId" clId="{33EED839-57C7-419C-950B-75177448A42D}" dt="2021-07-06T02:04:26.834" v="818" actId="1036"/>
          <ac:inkMkLst>
            <pc:docMk/>
            <pc:sldMk cId="3198305982" sldId="271"/>
            <ac:inkMk id="120" creationId="{345FDC3B-040B-406F-B9A5-1B4F04EEE4B0}"/>
          </ac:inkMkLst>
        </pc:inkChg>
        <pc:inkChg chg="add mod">
          <ac:chgData name="Cem Gülsan" userId="82ae7471b9d3e5b4" providerId="LiveId" clId="{33EED839-57C7-419C-950B-75177448A42D}" dt="2021-07-06T02:04:26.834" v="818" actId="1036"/>
          <ac:inkMkLst>
            <pc:docMk/>
            <pc:sldMk cId="3198305982" sldId="271"/>
            <ac:inkMk id="121" creationId="{D34CB513-8A97-4927-8E5F-DF0F74371AFB}"/>
          </ac:inkMkLst>
        </pc:inkChg>
        <pc:inkChg chg="add mod">
          <ac:chgData name="Cem Gülsan" userId="82ae7471b9d3e5b4" providerId="LiveId" clId="{33EED839-57C7-419C-950B-75177448A42D}" dt="2021-07-06T02:04:26.834" v="818" actId="1036"/>
          <ac:inkMkLst>
            <pc:docMk/>
            <pc:sldMk cId="3198305982" sldId="271"/>
            <ac:inkMk id="122" creationId="{C34970BC-6DF3-4C15-9A5D-B829A53791C7}"/>
          </ac:inkMkLst>
        </pc:inkChg>
        <pc:inkChg chg="add mod">
          <ac:chgData name="Cem Gülsan" userId="82ae7471b9d3e5b4" providerId="LiveId" clId="{33EED839-57C7-419C-950B-75177448A42D}" dt="2021-07-06T02:04:26.834" v="818" actId="1036"/>
          <ac:inkMkLst>
            <pc:docMk/>
            <pc:sldMk cId="3198305982" sldId="271"/>
            <ac:inkMk id="123" creationId="{BC59877B-051C-42FA-A3AC-3D749543EDB0}"/>
          </ac:inkMkLst>
        </pc:inkChg>
        <pc:inkChg chg="add mod">
          <ac:chgData name="Cem Gülsan" userId="82ae7471b9d3e5b4" providerId="LiveId" clId="{33EED839-57C7-419C-950B-75177448A42D}" dt="2021-07-06T02:04:26.834" v="818" actId="1036"/>
          <ac:inkMkLst>
            <pc:docMk/>
            <pc:sldMk cId="3198305982" sldId="271"/>
            <ac:inkMk id="124" creationId="{FC7D7539-9959-4385-A06E-B2CA362F877A}"/>
          </ac:inkMkLst>
        </pc:inkChg>
        <pc:inkChg chg="add mod">
          <ac:chgData name="Cem Gülsan" userId="82ae7471b9d3e5b4" providerId="LiveId" clId="{33EED839-57C7-419C-950B-75177448A42D}" dt="2021-07-06T02:04:26.834" v="818" actId="1036"/>
          <ac:inkMkLst>
            <pc:docMk/>
            <pc:sldMk cId="3198305982" sldId="271"/>
            <ac:inkMk id="125" creationId="{E4DDD106-B335-432D-BC3E-8C85B301B15B}"/>
          </ac:inkMkLst>
        </pc:inkChg>
        <pc:inkChg chg="add mod">
          <ac:chgData name="Cem Gülsan" userId="82ae7471b9d3e5b4" providerId="LiveId" clId="{33EED839-57C7-419C-950B-75177448A42D}" dt="2021-07-06T02:04:26.834" v="818" actId="1036"/>
          <ac:inkMkLst>
            <pc:docMk/>
            <pc:sldMk cId="3198305982" sldId="271"/>
            <ac:inkMk id="126" creationId="{4E11ABF4-03EA-4DD5-9227-006A3BB7DB38}"/>
          </ac:inkMkLst>
        </pc:inkChg>
        <pc:inkChg chg="add mod">
          <ac:chgData name="Cem Gülsan" userId="82ae7471b9d3e5b4" providerId="LiveId" clId="{33EED839-57C7-419C-950B-75177448A42D}" dt="2021-07-06T02:04:26.834" v="818" actId="1036"/>
          <ac:inkMkLst>
            <pc:docMk/>
            <pc:sldMk cId="3198305982" sldId="271"/>
            <ac:inkMk id="127" creationId="{839858B5-0543-4AF4-A2C1-535DCE4EDA96}"/>
          </ac:inkMkLst>
        </pc:inkChg>
        <pc:inkChg chg="add mod">
          <ac:chgData name="Cem Gülsan" userId="82ae7471b9d3e5b4" providerId="LiveId" clId="{33EED839-57C7-419C-950B-75177448A42D}" dt="2021-07-06T02:04:26.834" v="818" actId="1036"/>
          <ac:inkMkLst>
            <pc:docMk/>
            <pc:sldMk cId="3198305982" sldId="271"/>
            <ac:inkMk id="128" creationId="{010EF57B-293B-4A0A-A046-85486A2C06C8}"/>
          </ac:inkMkLst>
        </pc:inkChg>
        <pc:inkChg chg="add mod">
          <ac:chgData name="Cem Gülsan" userId="82ae7471b9d3e5b4" providerId="LiveId" clId="{33EED839-57C7-419C-950B-75177448A42D}" dt="2021-07-06T02:04:26.834" v="818" actId="1036"/>
          <ac:inkMkLst>
            <pc:docMk/>
            <pc:sldMk cId="3198305982" sldId="271"/>
            <ac:inkMk id="129" creationId="{C01213F9-C407-4AB5-B97C-0A98E9069F9F}"/>
          </ac:inkMkLst>
        </pc:inkChg>
        <pc:inkChg chg="add mod">
          <ac:chgData name="Cem Gülsan" userId="82ae7471b9d3e5b4" providerId="LiveId" clId="{33EED839-57C7-419C-950B-75177448A42D}" dt="2021-07-06T02:04:26.834" v="818" actId="1036"/>
          <ac:inkMkLst>
            <pc:docMk/>
            <pc:sldMk cId="3198305982" sldId="271"/>
            <ac:inkMk id="130" creationId="{F0130C3D-71CA-4588-A18B-814B50D85600}"/>
          </ac:inkMkLst>
        </pc:inkChg>
        <pc:inkChg chg="add del mod">
          <ac:chgData name="Cem Gülsan" userId="82ae7471b9d3e5b4" providerId="LiveId" clId="{33EED839-57C7-419C-950B-75177448A42D}" dt="2021-07-06T02:03:51.267" v="779" actId="478"/>
          <ac:inkMkLst>
            <pc:docMk/>
            <pc:sldMk cId="3198305982" sldId="271"/>
            <ac:inkMk id="131" creationId="{DBDF2AF3-16D2-48EA-B9C6-E266AC75DF71}"/>
          </ac:inkMkLst>
        </pc:inkChg>
        <pc:inkChg chg="add del mod">
          <ac:chgData name="Cem Gülsan" userId="82ae7471b9d3e5b4" providerId="LiveId" clId="{33EED839-57C7-419C-950B-75177448A42D}" dt="2021-07-06T02:03:52.068" v="780" actId="478"/>
          <ac:inkMkLst>
            <pc:docMk/>
            <pc:sldMk cId="3198305982" sldId="271"/>
            <ac:inkMk id="132" creationId="{750E4FB7-3DCB-4976-BE82-F0CCDC9291F1}"/>
          </ac:inkMkLst>
        </pc:inkChg>
        <pc:inkChg chg="add del mod">
          <ac:chgData name="Cem Gülsan" userId="82ae7471b9d3e5b4" providerId="LiveId" clId="{33EED839-57C7-419C-950B-75177448A42D}" dt="2021-07-06T02:03:50.283" v="778" actId="478"/>
          <ac:inkMkLst>
            <pc:docMk/>
            <pc:sldMk cId="3198305982" sldId="271"/>
            <ac:inkMk id="133" creationId="{EE808599-F88D-406B-968E-3FEEA2970287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135" creationId="{1A4E9FD7-80CA-40DC-B9C8-1ED7703F9222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136" creationId="{762F402F-374E-416B-9994-17CCE0DFCD03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137" creationId="{65586380-4989-46B0-9EF5-A5D2DE6824FD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138" creationId="{4AA98DB9-025D-48CB-82D0-913FE01088B1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139" creationId="{AE90D4C9-0998-4042-BE68-53EEA7D9ED95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141" creationId="{9AE348C2-2DAB-4B9A-9CD7-3900E611A9D6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142" creationId="{44F1896B-2091-4F32-A2B4-0E3B959C9154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143" creationId="{1CEC18CC-574D-4CCB-B650-5D2D2606D538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144" creationId="{1857F3A7-E8AC-47F1-8E8A-5B896886763C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145" creationId="{5210B946-A69A-4BDA-9C23-8BAED159D472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146" creationId="{BE9C5BC4-F33D-4476-AFA2-718BA16F29F0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147" creationId="{7CD8B0A4-FB52-4C37-8DBE-071BACE813DF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148" creationId="{F1B9B42E-A0FF-4DA9-B203-DCADA87A941E}"/>
          </ac:inkMkLst>
        </pc:inkChg>
        <pc:inkChg chg="del mod">
          <ac:chgData name="Cem Gülsan" userId="82ae7471b9d3e5b4" providerId="LiveId" clId="{33EED839-57C7-419C-950B-75177448A42D}" dt="2021-07-06T02:04:02.875" v="786" actId="478"/>
          <ac:inkMkLst>
            <pc:docMk/>
            <pc:sldMk cId="3198305982" sldId="271"/>
            <ac:inkMk id="149" creationId="{66C1289D-464A-4042-B43A-EF7E8D54ECF8}"/>
          </ac:inkMkLst>
        </pc:inkChg>
        <pc:inkChg chg="del mod">
          <ac:chgData name="Cem Gülsan" userId="82ae7471b9d3e5b4" providerId="LiveId" clId="{33EED839-57C7-419C-950B-75177448A42D}" dt="2021-07-06T02:03:54.466" v="781" actId="478"/>
          <ac:inkMkLst>
            <pc:docMk/>
            <pc:sldMk cId="3198305982" sldId="271"/>
            <ac:inkMk id="150" creationId="{BFA9C920-EB05-41E3-A752-9BAF264947FF}"/>
          </ac:inkMkLst>
        </pc:inkChg>
        <pc:inkChg chg="del mod">
          <ac:chgData name="Cem Gülsan" userId="82ae7471b9d3e5b4" providerId="LiveId" clId="{33EED839-57C7-419C-950B-75177448A42D}" dt="2021-07-06T02:03:55.739" v="782" actId="478"/>
          <ac:inkMkLst>
            <pc:docMk/>
            <pc:sldMk cId="3198305982" sldId="271"/>
            <ac:inkMk id="151" creationId="{FEA30D57-CB98-41F2-B4DD-1D9BC670E136}"/>
          </ac:inkMkLst>
        </pc:inkChg>
        <pc:inkChg chg="del mod">
          <ac:chgData name="Cem Gülsan" userId="82ae7471b9d3e5b4" providerId="LiveId" clId="{33EED839-57C7-419C-950B-75177448A42D}" dt="2021-07-06T02:03:57.212" v="783" actId="478"/>
          <ac:inkMkLst>
            <pc:docMk/>
            <pc:sldMk cId="3198305982" sldId="271"/>
            <ac:inkMk id="152" creationId="{AD4212F6-0759-4072-9712-5A368DAF8471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154" creationId="{2B5992CD-0CDE-4ABB-BD38-226348F27C9E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155" creationId="{D8203843-BF83-4875-9FC0-7C49F8C6117B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156" creationId="{14DF2989-2BD5-4A4E-B941-FBB7A5B1C894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157" creationId="{CC14FA37-08F1-443B-B6DA-6D415E853A72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158" creationId="{152C564C-8AEB-461D-B3D1-D9251186DB3C}"/>
          </ac:inkMkLst>
        </pc:inkChg>
        <pc:inkChg chg="add mod">
          <ac:chgData name="Cem Gülsan" userId="82ae7471b9d3e5b4" providerId="LiveId" clId="{33EED839-57C7-419C-950B-75177448A42D}" dt="2021-07-07T21:13:39.035" v="1663" actId="1076"/>
          <ac:inkMkLst>
            <pc:docMk/>
            <pc:sldMk cId="3198305982" sldId="271"/>
            <ac:inkMk id="159" creationId="{C03D0732-C478-4E93-BCA9-3723599BF3BD}"/>
          </ac:inkMkLst>
        </pc:inkChg>
        <pc:inkChg chg="add mod">
          <ac:chgData name="Cem Gülsan" userId="82ae7471b9d3e5b4" providerId="LiveId" clId="{33EED839-57C7-419C-950B-75177448A42D}" dt="2021-07-07T21:13:39.035" v="1663" actId="1076"/>
          <ac:inkMkLst>
            <pc:docMk/>
            <pc:sldMk cId="3198305982" sldId="271"/>
            <ac:inkMk id="160" creationId="{D19855CC-3443-4353-8380-45A5AD793C4B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162" creationId="{012A5967-4C9A-4C60-8DF4-94F6D43271CE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163" creationId="{D62E4B27-F3C9-4015-962E-F7515FC3D5B6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164" creationId="{D0E6C164-936E-436A-A1F6-9826ADDEAAA4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165" creationId="{87FE0723-8A2E-4CA9-80C2-E646162746BA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166" creationId="{3DD320DE-54A7-41E4-AC1C-317601CC5890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170" creationId="{345DA711-C1F2-440F-801B-A0F78F6F0098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171" creationId="{8131B163-C4FD-42F1-8B52-83D16764ECC3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172" creationId="{B73984BF-7805-411D-A355-C9581CF07F23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173" creationId="{0242AC93-5B3B-4C0E-AB49-9DA25959AF3F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174" creationId="{3322D554-BCF6-4420-BC1A-8B1A90980137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175" creationId="{0049D487-2C3C-443E-A88A-D134B9047A83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176" creationId="{76167ED2-AF48-4B9C-A36B-0ADDE870C074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177" creationId="{D682BEC1-35A0-48E7-94F1-E0CCA9D5637C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178" creationId="{94C17CDB-3D91-460E-8592-76638502B0DE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179" creationId="{CA6BC792-AC7D-4803-AE60-7D0493A9A929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181" creationId="{1B0FC1C6-1248-4880-BA73-61D33CD676E4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182" creationId="{7D4F9D1C-BFA0-44E7-A982-640149FDED09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183" creationId="{12570902-C95F-4AAA-A089-377E71721C12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184" creationId="{5A18D1E4-7479-4AC1-875C-805A69F42485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185" creationId="{5E45783C-C897-492B-B769-A9CB7FBC6708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186" creationId="{9BE90C7F-CA08-4B9C-8048-3C4FD336133E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187" creationId="{3B0B3960-8B58-43B9-87AE-874C3BED374F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188" creationId="{6DFCB884-E937-4641-8F34-90AC43AB05AA}"/>
          </ac:inkMkLst>
        </pc:inkChg>
        <pc:inkChg chg="add mod">
          <ac:chgData name="Cem Gülsan" userId="82ae7471b9d3e5b4" providerId="LiveId" clId="{33EED839-57C7-419C-950B-75177448A42D}" dt="2021-07-07T21:40:17.151" v="2083" actId="164"/>
          <ac:inkMkLst>
            <pc:docMk/>
            <pc:sldMk cId="3198305982" sldId="271"/>
            <ac:inkMk id="189" creationId="{738EC19E-26B3-4BF8-BDE2-AAF4CB688EC8}"/>
          </ac:inkMkLst>
        </pc:inkChg>
        <pc:inkChg chg="add mod">
          <ac:chgData name="Cem Gülsan" userId="82ae7471b9d3e5b4" providerId="LiveId" clId="{33EED839-57C7-419C-950B-75177448A42D}" dt="2021-07-07T21:40:17.151" v="2083" actId="164"/>
          <ac:inkMkLst>
            <pc:docMk/>
            <pc:sldMk cId="3198305982" sldId="271"/>
            <ac:inkMk id="190" creationId="{22F1BF2E-76E1-44D7-BBA3-8C8619F18C87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192" creationId="{33F487C7-2AF5-44F4-A904-1E087F233D88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193" creationId="{BDB04F57-A8B1-427D-BF24-D5076C41F724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194" creationId="{B150E04A-A71E-4CE9-8ECB-46493E6FE891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195" creationId="{E5E3B3FE-CAF7-4174-B3CA-8E8E3C1477B1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196" creationId="{FEAB1063-1545-41D9-986A-4FD2CF72FDF9}"/>
          </ac:inkMkLst>
        </pc:inkChg>
        <pc:inkChg chg="del mod">
          <ac:chgData name="Cem Gülsan" userId="82ae7471b9d3e5b4" providerId="LiveId" clId="{33EED839-57C7-419C-950B-75177448A42D}" dt="2021-07-06T02:03:29.808" v="764" actId="478"/>
          <ac:inkMkLst>
            <pc:docMk/>
            <pc:sldMk cId="3198305982" sldId="271"/>
            <ac:inkMk id="197" creationId="{47856EB6-981A-42B9-B39D-42E43A665F70}"/>
          </ac:inkMkLst>
        </pc:inkChg>
        <pc:inkChg chg="del mod">
          <ac:chgData name="Cem Gülsan" userId="82ae7471b9d3e5b4" providerId="LiveId" clId="{33EED839-57C7-419C-950B-75177448A42D}" dt="2021-07-06T02:03:31.033" v="765" actId="478"/>
          <ac:inkMkLst>
            <pc:docMk/>
            <pc:sldMk cId="3198305982" sldId="271"/>
            <ac:inkMk id="198" creationId="{C021378A-C6F0-44E2-BB15-5301F4B938F3}"/>
          </ac:inkMkLst>
        </pc:inkChg>
        <pc:inkChg chg="del mod">
          <ac:chgData name="Cem Gülsan" userId="82ae7471b9d3e5b4" providerId="LiveId" clId="{33EED839-57C7-419C-950B-75177448A42D}" dt="2021-07-06T02:03:38.819" v="771" actId="478"/>
          <ac:inkMkLst>
            <pc:docMk/>
            <pc:sldMk cId="3198305982" sldId="271"/>
            <ac:inkMk id="199" creationId="{D5F2D57F-D0D7-402F-8E5D-53C986F7A5D8}"/>
          </ac:inkMkLst>
        </pc:inkChg>
        <pc:inkChg chg="del mod">
          <ac:chgData name="Cem Gülsan" userId="82ae7471b9d3e5b4" providerId="LiveId" clId="{33EED839-57C7-419C-950B-75177448A42D}" dt="2021-07-06T02:03:27.357" v="763" actId="478"/>
          <ac:inkMkLst>
            <pc:docMk/>
            <pc:sldMk cId="3198305982" sldId="271"/>
            <ac:inkMk id="200" creationId="{D9C3AD0A-6A0D-433D-BA19-EB8685D11CB4}"/>
          </ac:inkMkLst>
        </pc:inkChg>
        <pc:inkChg chg="del mod">
          <ac:chgData name="Cem Gülsan" userId="82ae7471b9d3e5b4" providerId="LiveId" clId="{33EED839-57C7-419C-950B-75177448A42D}" dt="2021-07-06T02:03:32.291" v="766" actId="478"/>
          <ac:inkMkLst>
            <pc:docMk/>
            <pc:sldMk cId="3198305982" sldId="271"/>
            <ac:inkMk id="201" creationId="{E1247F8A-27D6-4299-BDBB-20EABDA0282D}"/>
          </ac:inkMkLst>
        </pc:inkChg>
        <pc:inkChg chg="del mod">
          <ac:chgData name="Cem Gülsan" userId="82ae7471b9d3e5b4" providerId="LiveId" clId="{33EED839-57C7-419C-950B-75177448A42D}" dt="2021-07-06T02:03:36.656" v="769" actId="478"/>
          <ac:inkMkLst>
            <pc:docMk/>
            <pc:sldMk cId="3198305982" sldId="271"/>
            <ac:inkMk id="202" creationId="{378EB51F-FFEF-45A8-BC8F-6994126909A8}"/>
          </ac:inkMkLst>
        </pc:inkChg>
        <pc:inkChg chg="del mod">
          <ac:chgData name="Cem Gülsan" userId="82ae7471b9d3e5b4" providerId="LiveId" clId="{33EED839-57C7-419C-950B-75177448A42D}" dt="2021-07-06T02:03:37.812" v="770" actId="478"/>
          <ac:inkMkLst>
            <pc:docMk/>
            <pc:sldMk cId="3198305982" sldId="271"/>
            <ac:inkMk id="203" creationId="{349D35E4-7BBC-40C4-98F5-811C0B26F308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205" creationId="{42989185-4C46-4B8A-8972-0B270E959AB6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206" creationId="{EC5FCC48-651E-4D88-A242-B996E33A126B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207" creationId="{E3D7AAD8-A0D4-4E3B-9868-812013C660B4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208" creationId="{B6626917-A186-41FB-8894-D8A152B8EE40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209" creationId="{4B18549F-A5A4-4E1F-80C9-EB9DE9442CD5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210" creationId="{1B5F8A80-00E1-40A2-812D-D058512F7C27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212" creationId="{ABF8C83C-0C15-41A3-9A5B-B2BF5153A3F9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213" creationId="{D936C995-F9C6-42A6-9CCB-BFFC16CC21E7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214" creationId="{CACCFA41-EBC3-4ECA-86AC-30E88AE39A8E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215" creationId="{0D6B1CFA-9364-4C60-98A3-A86DAFA91011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216" creationId="{F657A49B-2D45-43D1-BE13-0C0C2267952D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217" creationId="{FCCC0F1D-E477-4FE9-B35D-A2168CEFA20C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218" creationId="{7004DC30-7A2D-4B51-B160-487936C404F0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219" creationId="{FC75D742-7240-49E8-BAAD-DEBD7C8D3747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220" creationId="{6314E302-D4A9-4B97-B32B-BB1859EED5E4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222" creationId="{2CFE6AEE-5FBD-4779-98BE-889F3F77BD4C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223" creationId="{EF00C442-593F-425E-A8FA-395C54622C9A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224" creationId="{7F1DF9DF-DB48-48DF-8F45-1B53B3934C5E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225" creationId="{7097E479-71F5-41CA-B2CC-EDB458034559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226" creationId="{FE551557-A8E6-40BC-9EA6-ED71A23A415B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227" creationId="{553F9AD9-65B3-43F3-BA7F-1E992C120E9D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228" creationId="{F90CD679-60A9-406B-ADA0-6D5A4F6B4165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229" creationId="{704809F4-0F33-45F0-933B-FB5E5487FD36}"/>
          </ac:inkMkLst>
        </pc:inkChg>
        <pc:inkChg chg="mod">
          <ac:chgData name="Cem Gülsan" userId="82ae7471b9d3e5b4" providerId="LiveId" clId="{33EED839-57C7-419C-950B-75177448A42D}" dt="2021-07-06T02:02:03.133" v="750"/>
          <ac:inkMkLst>
            <pc:docMk/>
            <pc:sldMk cId="3198305982" sldId="271"/>
            <ac:inkMk id="230" creationId="{5FAE85EC-84FC-4784-997A-F01FBC781D54}"/>
          </ac:inkMkLst>
        </pc:inkChg>
        <pc:inkChg chg="del mod">
          <ac:chgData name="Cem Gülsan" userId="82ae7471b9d3e5b4" providerId="LiveId" clId="{33EED839-57C7-419C-950B-75177448A42D}" dt="2021-07-06T02:03:41.581" v="772" actId="478"/>
          <ac:inkMkLst>
            <pc:docMk/>
            <pc:sldMk cId="3198305982" sldId="271"/>
            <ac:inkMk id="231" creationId="{AD9107F7-A2F0-4EAE-B8F7-BFC700D72B14}"/>
          </ac:inkMkLst>
        </pc:inkChg>
        <pc:inkChg chg="del mod">
          <ac:chgData name="Cem Gülsan" userId="82ae7471b9d3e5b4" providerId="LiveId" clId="{33EED839-57C7-419C-950B-75177448A42D}" dt="2021-07-06T02:03:47.932" v="777" actId="478"/>
          <ac:inkMkLst>
            <pc:docMk/>
            <pc:sldMk cId="3198305982" sldId="271"/>
            <ac:inkMk id="232" creationId="{86E14482-2D83-4C02-A7F8-AAF284570760}"/>
          </ac:inkMkLst>
        </pc:inkChg>
        <pc:inkChg chg="del mod">
          <ac:chgData name="Cem Gülsan" userId="82ae7471b9d3e5b4" providerId="LiveId" clId="{33EED839-57C7-419C-950B-75177448A42D}" dt="2021-07-06T02:03:44.794" v="775" actId="478"/>
          <ac:inkMkLst>
            <pc:docMk/>
            <pc:sldMk cId="3198305982" sldId="271"/>
            <ac:inkMk id="233" creationId="{007AEF2F-7C72-4AA3-AFCE-8FCD13106189}"/>
          </ac:inkMkLst>
        </pc:inkChg>
        <pc:inkChg chg="del mod">
          <ac:chgData name="Cem Gülsan" userId="82ae7471b9d3e5b4" providerId="LiveId" clId="{33EED839-57C7-419C-950B-75177448A42D}" dt="2021-07-06T02:03:46.259" v="776" actId="478"/>
          <ac:inkMkLst>
            <pc:docMk/>
            <pc:sldMk cId="3198305982" sldId="271"/>
            <ac:inkMk id="234" creationId="{11420081-EED7-463A-A6D9-8B1BC2F311C9}"/>
          </ac:inkMkLst>
        </pc:inkChg>
        <pc:inkChg chg="del mod">
          <ac:chgData name="Cem Gülsan" userId="82ae7471b9d3e5b4" providerId="LiveId" clId="{33EED839-57C7-419C-950B-75177448A42D}" dt="2021-07-06T02:03:42.790" v="773" actId="478"/>
          <ac:inkMkLst>
            <pc:docMk/>
            <pc:sldMk cId="3198305982" sldId="271"/>
            <ac:inkMk id="235" creationId="{EA02C3FB-AE8D-4133-8EF5-A622A03DF0F8}"/>
          </ac:inkMkLst>
        </pc:inkChg>
        <pc:inkChg chg="del mod">
          <ac:chgData name="Cem Gülsan" userId="82ae7471b9d3e5b4" providerId="LiveId" clId="{33EED839-57C7-419C-950B-75177448A42D}" dt="2021-07-06T02:03:43.803" v="774" actId="478"/>
          <ac:inkMkLst>
            <pc:docMk/>
            <pc:sldMk cId="3198305982" sldId="271"/>
            <ac:inkMk id="236" creationId="{F7D2D765-4A18-4C8E-B9D2-96615E54A2F4}"/>
          </ac:inkMkLst>
        </pc:inkChg>
        <pc:cxnChg chg="add mod">
          <ac:chgData name="Cem Gülsan" userId="82ae7471b9d3e5b4" providerId="LiveId" clId="{33EED839-57C7-419C-950B-75177448A42D}" dt="2021-07-06T02:03:23.842" v="762"/>
          <ac:cxnSpMkLst>
            <pc:docMk/>
            <pc:sldMk cId="3198305982" sldId="271"/>
            <ac:cxnSpMk id="238" creationId="{2D3A0239-B3A6-46DC-AD4A-1A805A41646B}"/>
          </ac:cxnSpMkLst>
        </pc:cxnChg>
      </pc:sldChg>
      <pc:sldChg chg="addSp delSp modSp add del mod modTransition delAnim modAnim">
        <pc:chgData name="Cem Gülsan" userId="82ae7471b9d3e5b4" providerId="LiveId" clId="{33EED839-57C7-419C-950B-75177448A42D}" dt="2021-07-07T20:28:27.598" v="1442" actId="47"/>
        <pc:sldMkLst>
          <pc:docMk/>
          <pc:sldMk cId="99262371" sldId="272"/>
        </pc:sldMkLst>
        <pc:spChg chg="mod">
          <ac:chgData name="Cem Gülsan" userId="82ae7471b9d3e5b4" providerId="LiveId" clId="{33EED839-57C7-419C-950B-75177448A42D}" dt="2021-07-06T02:05:48.379" v="822"/>
          <ac:spMkLst>
            <pc:docMk/>
            <pc:sldMk cId="99262371" sldId="272"/>
            <ac:spMk id="15" creationId="{6791CDB2-F857-4D52-87BB-327580F9E6B5}"/>
          </ac:spMkLst>
        </pc:spChg>
        <pc:spChg chg="mod">
          <ac:chgData name="Cem Gülsan" userId="82ae7471b9d3e5b4" providerId="LiveId" clId="{33EED839-57C7-419C-950B-75177448A42D}" dt="2021-07-06T02:05:48.379" v="822"/>
          <ac:spMkLst>
            <pc:docMk/>
            <pc:sldMk cId="99262371" sldId="272"/>
            <ac:spMk id="16" creationId="{A9B5E70C-DB35-41CB-BA51-DF8C5C7A9C1A}"/>
          </ac:spMkLst>
        </pc:spChg>
        <pc:spChg chg="mod">
          <ac:chgData name="Cem Gülsan" userId="82ae7471b9d3e5b4" providerId="LiveId" clId="{33EED839-57C7-419C-950B-75177448A42D}" dt="2021-07-06T02:05:48.379" v="822"/>
          <ac:spMkLst>
            <pc:docMk/>
            <pc:sldMk cId="99262371" sldId="272"/>
            <ac:spMk id="17" creationId="{9B81345C-7800-4326-B1D4-13248F4298B1}"/>
          </ac:spMkLst>
        </pc:spChg>
        <pc:grpChg chg="del mod">
          <ac:chgData name="Cem Gülsan" userId="82ae7471b9d3e5b4" providerId="LiveId" clId="{33EED839-57C7-419C-950B-75177448A42D}" dt="2021-07-06T02:06:56.149" v="840" actId="478"/>
          <ac:grpSpMkLst>
            <pc:docMk/>
            <pc:sldMk cId="99262371" sldId="272"/>
            <ac:grpSpMk id="2" creationId="{5397A2A0-E4F2-44FC-9C00-EF75823B2C75}"/>
          </ac:grpSpMkLst>
        </pc:grpChg>
        <pc:grpChg chg="add mod">
          <ac:chgData name="Cem Gülsan" userId="82ae7471b9d3e5b4" providerId="LiveId" clId="{33EED839-57C7-419C-950B-75177448A42D}" dt="2021-07-06T02:07:49.538" v="849" actId="1036"/>
          <ac:grpSpMkLst>
            <pc:docMk/>
            <pc:sldMk cId="99262371" sldId="272"/>
            <ac:grpSpMk id="12" creationId="{14E9B436-CDCC-4F63-9F40-125A54098F9C}"/>
          </ac:grpSpMkLst>
        </pc:grpChg>
        <pc:graphicFrameChg chg="add del mod modGraphic">
          <ac:chgData name="Cem Gülsan" userId="82ae7471b9d3e5b4" providerId="LiveId" clId="{33EED839-57C7-419C-950B-75177448A42D}" dt="2021-07-07T19:51:30.150" v="876" actId="478"/>
          <ac:graphicFrameMkLst>
            <pc:docMk/>
            <pc:sldMk cId="99262371" sldId="272"/>
            <ac:graphicFrameMk id="4" creationId="{D67D40E7-BF0D-48C1-B8F8-B793528AA6BC}"/>
          </ac:graphicFrameMkLst>
        </pc:graphicFrameChg>
        <pc:graphicFrameChg chg="add del mod modGraphic">
          <ac:chgData name="Cem Gülsan" userId="82ae7471b9d3e5b4" providerId="LiveId" clId="{33EED839-57C7-419C-950B-75177448A42D}" dt="2021-07-06T02:08:43.580" v="852" actId="478"/>
          <ac:graphicFrameMkLst>
            <pc:docMk/>
            <pc:sldMk cId="99262371" sldId="272"/>
            <ac:graphicFrameMk id="19" creationId="{7919CB38-28AA-4AA1-974C-9E662792AA9E}"/>
          </ac:graphicFrameMkLst>
        </pc:graphicFrameChg>
        <pc:picChg chg="mod">
          <ac:chgData name="Cem Gülsan" userId="82ae7471b9d3e5b4" providerId="LiveId" clId="{33EED839-57C7-419C-950B-75177448A42D}" dt="2021-07-06T02:06:15.937" v="835" actId="1037"/>
          <ac:picMkLst>
            <pc:docMk/>
            <pc:sldMk cId="99262371" sldId="272"/>
            <ac:picMk id="14" creationId="{C6F6A61D-584B-4BC5-B8D9-4882A42E6CB3}"/>
          </ac:picMkLst>
        </pc:picChg>
        <pc:cxnChg chg="del">
          <ac:chgData name="Cem Gülsan" userId="82ae7471b9d3e5b4" providerId="LiveId" clId="{33EED839-57C7-419C-950B-75177448A42D}" dt="2021-07-06T02:07:10.949" v="846" actId="478"/>
          <ac:cxnSpMkLst>
            <pc:docMk/>
            <pc:sldMk cId="99262371" sldId="272"/>
            <ac:cxnSpMk id="13" creationId="{9FC00AEB-7AB5-42C7-9630-31F7E5D06AC7}"/>
          </ac:cxnSpMkLst>
        </pc:cxnChg>
        <pc:cxnChg chg="add mod">
          <ac:chgData name="Cem Gülsan" userId="82ae7471b9d3e5b4" providerId="LiveId" clId="{33EED839-57C7-419C-950B-75177448A42D}" dt="2021-07-06T02:07:06.248" v="845" actId="1037"/>
          <ac:cxnSpMkLst>
            <pc:docMk/>
            <pc:sldMk cId="99262371" sldId="272"/>
            <ac:cxnSpMk id="18" creationId="{A75B84AE-482C-4CF3-AB81-E64443B498E6}"/>
          </ac:cxnSpMkLst>
        </pc:cxnChg>
      </pc:sldChg>
      <pc:sldChg chg="addSp delSp modSp mod modTransition">
        <pc:chgData name="Cem Gülsan" userId="82ae7471b9d3e5b4" providerId="LiveId" clId="{33EED839-57C7-419C-950B-75177448A42D}" dt="2021-07-08T11:56:29.397" v="5294" actId="20577"/>
        <pc:sldMkLst>
          <pc:docMk/>
          <pc:sldMk cId="2093490" sldId="273"/>
        </pc:sldMkLst>
        <pc:spChg chg="mod">
          <ac:chgData name="Cem Gülsan" userId="82ae7471b9d3e5b4" providerId="LiveId" clId="{33EED839-57C7-419C-950B-75177448A42D}" dt="2021-07-08T11:56:29.397" v="5294" actId="20577"/>
          <ac:spMkLst>
            <pc:docMk/>
            <pc:sldMk cId="2093490" sldId="273"/>
            <ac:spMk id="4" creationId="{87E5616F-1D3D-4244-846E-64436C74FC79}"/>
          </ac:spMkLst>
        </pc:spChg>
        <pc:spChg chg="add del">
          <ac:chgData name="Cem Gülsan" userId="82ae7471b9d3e5b4" providerId="LiveId" clId="{33EED839-57C7-419C-950B-75177448A42D}" dt="2021-07-08T02:09:39.830" v="3475" actId="478"/>
          <ac:spMkLst>
            <pc:docMk/>
            <pc:sldMk cId="2093490" sldId="273"/>
            <ac:spMk id="6" creationId="{FAC3A7AB-B437-42CA-9B47-47183F11C06A}"/>
          </ac:spMkLst>
        </pc:spChg>
      </pc:sldChg>
      <pc:sldChg chg="addSp modSp mod modTransition">
        <pc:chgData name="Cem Gülsan" userId="82ae7471b9d3e5b4" providerId="LiveId" clId="{33EED839-57C7-419C-950B-75177448A42D}" dt="2021-07-08T12:28:04.144" v="5315" actId="14100"/>
        <pc:sldMkLst>
          <pc:docMk/>
          <pc:sldMk cId="3242591979" sldId="277"/>
        </pc:sldMkLst>
        <pc:spChg chg="mod">
          <ac:chgData name="Cem Gülsan" userId="82ae7471b9d3e5b4" providerId="LiveId" clId="{33EED839-57C7-419C-950B-75177448A42D}" dt="2021-07-08T02:24:07.935" v="3587" actId="1076"/>
          <ac:spMkLst>
            <pc:docMk/>
            <pc:sldMk cId="3242591979" sldId="277"/>
            <ac:spMk id="2" creationId="{1A2C8D23-EBF5-40C4-84D4-4D2B701211D0}"/>
          </ac:spMkLst>
        </pc:spChg>
        <pc:spChg chg="mod">
          <ac:chgData name="Cem Gülsan" userId="82ae7471b9d3e5b4" providerId="LiveId" clId="{33EED839-57C7-419C-950B-75177448A42D}" dt="2021-07-08T02:15:13.889" v="3522" actId="20577"/>
          <ac:spMkLst>
            <pc:docMk/>
            <pc:sldMk cId="3242591979" sldId="277"/>
            <ac:spMk id="8" creationId="{71299398-5656-425F-A046-5DA56D2312B2}"/>
          </ac:spMkLst>
        </pc:spChg>
        <pc:cxnChg chg="mod">
          <ac:chgData name="Cem Gülsan" userId="82ae7471b9d3e5b4" providerId="LiveId" clId="{33EED839-57C7-419C-950B-75177448A42D}" dt="2021-07-08T02:14:53.422" v="3514" actId="1076"/>
          <ac:cxnSpMkLst>
            <pc:docMk/>
            <pc:sldMk cId="3242591979" sldId="277"/>
            <ac:cxnSpMk id="5" creationId="{D86688A5-B6D2-45EE-8D1F-A4F343A6F169}"/>
          </ac:cxnSpMkLst>
        </pc:cxnChg>
        <pc:cxnChg chg="add mod">
          <ac:chgData name="Cem Gülsan" userId="82ae7471b9d3e5b4" providerId="LiveId" clId="{33EED839-57C7-419C-950B-75177448A42D}" dt="2021-07-08T12:27:56.230" v="5312" actId="14100"/>
          <ac:cxnSpMkLst>
            <pc:docMk/>
            <pc:sldMk cId="3242591979" sldId="277"/>
            <ac:cxnSpMk id="19" creationId="{14A11A3A-FA9A-44BD-8ACC-FCCB170C585B}"/>
          </ac:cxnSpMkLst>
        </pc:cxnChg>
        <pc:cxnChg chg="add mod">
          <ac:chgData name="Cem Gülsan" userId="82ae7471b9d3e5b4" providerId="LiveId" clId="{33EED839-57C7-419C-950B-75177448A42D}" dt="2021-07-08T12:28:04.144" v="5315" actId="14100"/>
          <ac:cxnSpMkLst>
            <pc:docMk/>
            <pc:sldMk cId="3242591979" sldId="277"/>
            <ac:cxnSpMk id="22" creationId="{FBB62439-DE9D-4B5B-81DD-31502D285E5E}"/>
          </ac:cxnSpMkLst>
        </pc:cxnChg>
      </pc:sldChg>
      <pc:sldChg chg="delSp del mod modTransition">
        <pc:chgData name="Cem Gülsan" userId="82ae7471b9d3e5b4" providerId="LiveId" clId="{33EED839-57C7-419C-950B-75177448A42D}" dt="2021-07-07T19:48:25.044" v="866" actId="2696"/>
        <pc:sldMkLst>
          <pc:docMk/>
          <pc:sldMk cId="2949650281" sldId="278"/>
        </pc:sldMkLst>
        <pc:spChg chg="del">
          <ac:chgData name="Cem Gülsan" userId="82ae7471b9d3e5b4" providerId="LiveId" clId="{33EED839-57C7-419C-950B-75177448A42D}" dt="2021-07-07T19:47:03.977" v="861" actId="478"/>
          <ac:spMkLst>
            <pc:docMk/>
            <pc:sldMk cId="2949650281" sldId="278"/>
            <ac:spMk id="2" creationId="{707835B8-D74D-4737-AB73-EAD14BE1F9A8}"/>
          </ac:spMkLst>
        </pc:spChg>
      </pc:sldChg>
      <pc:sldChg chg="modSp mod modTransition modAnim">
        <pc:chgData name="Cem Gülsan" userId="82ae7471b9d3e5b4" providerId="LiveId" clId="{33EED839-57C7-419C-950B-75177448A42D}" dt="2021-07-08T12:28:29.575" v="5327" actId="20577"/>
        <pc:sldMkLst>
          <pc:docMk/>
          <pc:sldMk cId="3799428037" sldId="279"/>
        </pc:sldMkLst>
        <pc:spChg chg="mod">
          <ac:chgData name="Cem Gülsan" userId="82ae7471b9d3e5b4" providerId="LiveId" clId="{33EED839-57C7-419C-950B-75177448A42D}" dt="2021-07-08T12:28:29.575" v="5327" actId="20577"/>
          <ac:spMkLst>
            <pc:docMk/>
            <pc:sldMk cId="3799428037" sldId="279"/>
            <ac:spMk id="22" creationId="{9A9E33AA-E5D9-40ED-9A35-6F5CF7D62317}"/>
          </ac:spMkLst>
        </pc:spChg>
        <pc:spChg chg="mod">
          <ac:chgData name="Cem Gülsan" userId="82ae7471b9d3e5b4" providerId="LiveId" clId="{33EED839-57C7-419C-950B-75177448A42D}" dt="2021-07-08T12:28:29.575" v="5327" actId="20577"/>
          <ac:spMkLst>
            <pc:docMk/>
            <pc:sldMk cId="3799428037" sldId="279"/>
            <ac:spMk id="27" creationId="{99B405B2-5EAA-47C9-A86A-7EA4AD6F69DC}"/>
          </ac:spMkLst>
        </pc:spChg>
        <pc:spChg chg="mod">
          <ac:chgData name="Cem Gülsan" userId="82ae7471b9d3e5b4" providerId="LiveId" clId="{33EED839-57C7-419C-950B-75177448A42D}" dt="2021-07-08T02:24:30.320" v="3626" actId="1035"/>
          <ac:spMkLst>
            <pc:docMk/>
            <pc:sldMk cId="3799428037" sldId="279"/>
            <ac:spMk id="73" creationId="{1EC08DBD-B561-4073-A833-C36227DA10E0}"/>
          </ac:spMkLst>
        </pc:spChg>
        <pc:spChg chg="mod">
          <ac:chgData name="Cem Gülsan" userId="82ae7471b9d3e5b4" providerId="LiveId" clId="{33EED839-57C7-419C-950B-75177448A42D}" dt="2021-07-08T12:28:29.575" v="5327" actId="20577"/>
          <ac:spMkLst>
            <pc:docMk/>
            <pc:sldMk cId="3799428037" sldId="279"/>
            <ac:spMk id="82" creationId="{A0EA77C0-231F-4DFA-B97F-1989DC896A02}"/>
          </ac:spMkLst>
        </pc:spChg>
        <pc:spChg chg="mod">
          <ac:chgData name="Cem Gülsan" userId="82ae7471b9d3e5b4" providerId="LiveId" clId="{33EED839-57C7-419C-950B-75177448A42D}" dt="2021-07-08T02:24:30.320" v="3626" actId="1035"/>
          <ac:spMkLst>
            <pc:docMk/>
            <pc:sldMk cId="3799428037" sldId="279"/>
            <ac:spMk id="113" creationId="{9882ADFB-7FBF-4573-BC22-33ECA54D5D3D}"/>
          </ac:spMkLst>
        </pc:spChg>
        <pc:grpChg chg="mod">
          <ac:chgData name="Cem Gülsan" userId="82ae7471b9d3e5b4" providerId="LiveId" clId="{33EED839-57C7-419C-950B-75177448A42D}" dt="2021-07-08T02:24:30.320" v="3626" actId="1035"/>
          <ac:grpSpMkLst>
            <pc:docMk/>
            <pc:sldMk cId="3799428037" sldId="279"/>
            <ac:grpSpMk id="75" creationId="{22BF7C79-9D9D-4C5B-A47E-9A89B59215E0}"/>
          </ac:grpSpMkLst>
        </pc:grpChg>
        <pc:grpChg chg="mod">
          <ac:chgData name="Cem Gülsan" userId="82ae7471b9d3e5b4" providerId="LiveId" clId="{33EED839-57C7-419C-950B-75177448A42D}" dt="2021-07-08T02:24:30.320" v="3626" actId="1035"/>
          <ac:grpSpMkLst>
            <pc:docMk/>
            <pc:sldMk cId="3799428037" sldId="279"/>
            <ac:grpSpMk id="100" creationId="{C0D03A37-3532-40CA-B64C-F63CCB3CB3B9}"/>
          </ac:grpSpMkLst>
        </pc:grpChg>
        <pc:grpChg chg="mod">
          <ac:chgData name="Cem Gülsan" userId="82ae7471b9d3e5b4" providerId="LiveId" clId="{33EED839-57C7-419C-950B-75177448A42D}" dt="2021-07-08T02:24:30.320" v="3626" actId="1035"/>
          <ac:grpSpMkLst>
            <pc:docMk/>
            <pc:sldMk cId="3799428037" sldId="279"/>
            <ac:grpSpMk id="101" creationId="{FD6A56CB-2AD9-4C46-BFB7-9E788DA6EAA9}"/>
          </ac:grpSpMkLst>
        </pc:grpChg>
        <pc:grpChg chg="mod">
          <ac:chgData name="Cem Gülsan" userId="82ae7471b9d3e5b4" providerId="LiveId" clId="{33EED839-57C7-419C-950B-75177448A42D}" dt="2021-07-08T02:24:30.320" v="3626" actId="1035"/>
          <ac:grpSpMkLst>
            <pc:docMk/>
            <pc:sldMk cId="3799428037" sldId="279"/>
            <ac:grpSpMk id="102" creationId="{F3599DEC-2D4A-4CA5-B87B-B880AC2698E1}"/>
          </ac:grpSpMkLst>
        </pc:grpChg>
        <pc:grpChg chg="mod">
          <ac:chgData name="Cem Gülsan" userId="82ae7471b9d3e5b4" providerId="LiveId" clId="{33EED839-57C7-419C-950B-75177448A42D}" dt="2021-07-08T02:24:30.320" v="3626" actId="1035"/>
          <ac:grpSpMkLst>
            <pc:docMk/>
            <pc:sldMk cId="3799428037" sldId="279"/>
            <ac:grpSpMk id="106" creationId="{97ED6F51-F08F-4AE6-960A-EB3166C21F68}"/>
          </ac:grpSpMkLst>
        </pc:grpChg>
        <pc:grpChg chg="mod">
          <ac:chgData name="Cem Gülsan" userId="82ae7471b9d3e5b4" providerId="LiveId" clId="{33EED839-57C7-419C-950B-75177448A42D}" dt="2021-07-08T12:28:29.575" v="5327" actId="20577"/>
          <ac:grpSpMkLst>
            <pc:docMk/>
            <pc:sldMk cId="3799428037" sldId="279"/>
            <ac:grpSpMk id="111" creationId="{24D18FD3-7F19-47AE-B363-3BF9BAFF1D68}"/>
          </ac:grpSpMkLst>
        </pc:grpChg>
        <pc:grpChg chg="mod">
          <ac:chgData name="Cem Gülsan" userId="82ae7471b9d3e5b4" providerId="LiveId" clId="{33EED839-57C7-419C-950B-75177448A42D}" dt="2021-07-08T12:28:29.575" v="5327" actId="20577"/>
          <ac:grpSpMkLst>
            <pc:docMk/>
            <pc:sldMk cId="3799428037" sldId="279"/>
            <ac:grpSpMk id="112" creationId="{AD643CD4-2987-4180-955D-22B39840A270}"/>
          </ac:grpSpMkLst>
        </pc:grpChg>
        <pc:grpChg chg="mod">
          <ac:chgData name="Cem Gülsan" userId="82ae7471b9d3e5b4" providerId="LiveId" clId="{33EED839-57C7-419C-950B-75177448A42D}" dt="2021-07-08T02:24:30.320" v="3626" actId="1035"/>
          <ac:grpSpMkLst>
            <pc:docMk/>
            <pc:sldMk cId="3799428037" sldId="279"/>
            <ac:grpSpMk id="114" creationId="{CCC7314F-DD05-4380-81A2-0BA2BC92D031}"/>
          </ac:grpSpMkLst>
        </pc:grpChg>
        <pc:picChg chg="mod">
          <ac:chgData name="Cem Gülsan" userId="82ae7471b9d3e5b4" providerId="LiveId" clId="{33EED839-57C7-419C-950B-75177448A42D}" dt="2021-07-08T02:24:30.320" v="3626" actId="1035"/>
          <ac:picMkLst>
            <pc:docMk/>
            <pc:sldMk cId="3799428037" sldId="279"/>
            <ac:picMk id="3" creationId="{97B9046C-67F9-4B28-BD9A-FF528AED8763}"/>
          </ac:picMkLst>
        </pc:picChg>
        <pc:cxnChg chg="mod">
          <ac:chgData name="Cem Gülsan" userId="82ae7471b9d3e5b4" providerId="LiveId" clId="{33EED839-57C7-419C-950B-75177448A42D}" dt="2021-07-08T12:28:29.575" v="5327" actId="20577"/>
          <ac:cxnSpMkLst>
            <pc:docMk/>
            <pc:sldMk cId="3799428037" sldId="279"/>
            <ac:cxnSpMk id="83" creationId="{E1DDE747-14B7-45CA-8886-FFB2C8C2F619}"/>
          </ac:cxnSpMkLst>
        </pc:cxnChg>
      </pc:sldChg>
      <pc:sldChg chg="mod ord modTransition modShow">
        <pc:chgData name="Cem Gülsan" userId="82ae7471b9d3e5b4" providerId="LiveId" clId="{33EED839-57C7-419C-950B-75177448A42D}" dt="2021-07-08T02:19:09.510" v="3550" actId="729"/>
        <pc:sldMkLst>
          <pc:docMk/>
          <pc:sldMk cId="2481092671" sldId="280"/>
        </pc:sldMkLst>
      </pc:sldChg>
      <pc:sldChg chg="modSp del mod ord modTransition">
        <pc:chgData name="Cem Gülsan" userId="82ae7471b9d3e5b4" providerId="LiveId" clId="{33EED839-57C7-419C-950B-75177448A42D}" dt="2021-07-08T02:55:37.417" v="4138" actId="47"/>
        <pc:sldMkLst>
          <pc:docMk/>
          <pc:sldMk cId="1534717511" sldId="281"/>
        </pc:sldMkLst>
        <pc:spChg chg="mod">
          <ac:chgData name="Cem Gülsan" userId="82ae7471b9d3e5b4" providerId="LiveId" clId="{33EED839-57C7-419C-950B-75177448A42D}" dt="2021-07-08T02:21:13.520" v="3575" actId="20577"/>
          <ac:spMkLst>
            <pc:docMk/>
            <pc:sldMk cId="1534717511" sldId="281"/>
            <ac:spMk id="6" creationId="{FAC3A7AB-B437-42CA-9B47-47183F11C06A}"/>
          </ac:spMkLst>
        </pc:spChg>
      </pc:sldChg>
      <pc:sldChg chg="modTransition modAnim">
        <pc:chgData name="Cem Gülsan" userId="82ae7471b9d3e5b4" providerId="LiveId" clId="{33EED839-57C7-419C-950B-75177448A42D}" dt="2021-07-08T12:34:47.549" v="5332"/>
        <pc:sldMkLst>
          <pc:docMk/>
          <pc:sldMk cId="1531833625" sldId="282"/>
        </pc:sldMkLst>
      </pc:sldChg>
      <pc:sldChg chg="modTransition">
        <pc:chgData name="Cem Gülsan" userId="82ae7471b9d3e5b4" providerId="LiveId" clId="{33EED839-57C7-419C-950B-75177448A42D}" dt="2021-07-07T19:47:37.970" v="864"/>
        <pc:sldMkLst>
          <pc:docMk/>
          <pc:sldMk cId="934256360" sldId="283"/>
        </pc:sldMkLst>
      </pc:sldChg>
      <pc:sldChg chg="modTransition">
        <pc:chgData name="Cem Gülsan" userId="82ae7471b9d3e5b4" providerId="LiveId" clId="{33EED839-57C7-419C-950B-75177448A42D}" dt="2021-07-07T19:47:37.970" v="864"/>
        <pc:sldMkLst>
          <pc:docMk/>
          <pc:sldMk cId="1240706471" sldId="284"/>
        </pc:sldMkLst>
      </pc:sldChg>
      <pc:sldChg chg="modSp mod ord modTransition modAnim">
        <pc:chgData name="Cem Gülsan" userId="82ae7471b9d3e5b4" providerId="LiveId" clId="{33EED839-57C7-419C-950B-75177448A42D}" dt="2021-07-08T02:28:53.100" v="3631" actId="20577"/>
        <pc:sldMkLst>
          <pc:docMk/>
          <pc:sldMk cId="3395968592" sldId="285"/>
        </pc:sldMkLst>
        <pc:spChg chg="mod">
          <ac:chgData name="Cem Gülsan" userId="82ae7471b9d3e5b4" providerId="LiveId" clId="{33EED839-57C7-419C-950B-75177448A42D}" dt="2021-07-08T02:28:50.912" v="3629" actId="20577"/>
          <ac:spMkLst>
            <pc:docMk/>
            <pc:sldMk cId="3395968592" sldId="285"/>
            <ac:spMk id="6" creationId="{FAC3A7AB-B437-42CA-9B47-47183F11C06A}"/>
          </ac:spMkLst>
        </pc:spChg>
        <pc:spChg chg="mod">
          <ac:chgData name="Cem Gülsan" userId="82ae7471b9d3e5b4" providerId="LiveId" clId="{33EED839-57C7-419C-950B-75177448A42D}" dt="2021-07-08T02:28:53.100" v="3631" actId="20577"/>
          <ac:spMkLst>
            <pc:docMk/>
            <pc:sldMk cId="3395968592" sldId="285"/>
            <ac:spMk id="9" creationId="{C0FD5C88-1E2E-4A3F-96C5-4514AD804CDD}"/>
          </ac:spMkLst>
        </pc:spChg>
        <pc:picChg chg="mod">
          <ac:chgData name="Cem Gülsan" userId="82ae7471b9d3e5b4" providerId="LiveId" clId="{33EED839-57C7-419C-950B-75177448A42D}" dt="2021-07-07T21:31:08.484" v="1986" actId="1076"/>
          <ac:picMkLst>
            <pc:docMk/>
            <pc:sldMk cId="3395968592" sldId="285"/>
            <ac:picMk id="12" creationId="{DA77573F-E540-4FEA-9D12-82028D598755}"/>
          </ac:picMkLst>
        </pc:picChg>
        <pc:picChg chg="mod">
          <ac:chgData name="Cem Gülsan" userId="82ae7471b9d3e5b4" providerId="LiveId" clId="{33EED839-57C7-419C-950B-75177448A42D}" dt="2021-07-07T21:31:08.484" v="1986" actId="1076"/>
          <ac:picMkLst>
            <pc:docMk/>
            <pc:sldMk cId="3395968592" sldId="285"/>
            <ac:picMk id="13" creationId="{06909E3C-65A4-41B1-A051-828FAB3D1893}"/>
          </ac:picMkLst>
        </pc:picChg>
        <pc:picChg chg="mod">
          <ac:chgData name="Cem Gülsan" userId="82ae7471b9d3e5b4" providerId="LiveId" clId="{33EED839-57C7-419C-950B-75177448A42D}" dt="2021-07-07T21:31:08.484" v="1986" actId="1076"/>
          <ac:picMkLst>
            <pc:docMk/>
            <pc:sldMk cId="3395968592" sldId="285"/>
            <ac:picMk id="14" creationId="{362C94A4-A0FE-4CE9-AB44-FC9B107D0556}"/>
          </ac:picMkLst>
        </pc:picChg>
      </pc:sldChg>
      <pc:sldChg chg="addSp delSp modSp add del mod">
        <pc:chgData name="Cem Gülsan" userId="82ae7471b9d3e5b4" providerId="LiveId" clId="{33EED839-57C7-419C-950B-75177448A42D}" dt="2021-07-07T20:28:28.771" v="1443" actId="47"/>
        <pc:sldMkLst>
          <pc:docMk/>
          <pc:sldMk cId="559968518" sldId="286"/>
        </pc:sldMkLst>
        <pc:spChg chg="del">
          <ac:chgData name="Cem Gülsan" userId="82ae7471b9d3e5b4" providerId="LiveId" clId="{33EED839-57C7-419C-950B-75177448A42D}" dt="2021-07-07T19:53:35.968" v="878" actId="478"/>
          <ac:spMkLst>
            <pc:docMk/>
            <pc:sldMk cId="559968518" sldId="286"/>
            <ac:spMk id="9" creationId="{782878B5-EC6B-48AD-B3E1-65162332D56B}"/>
          </ac:spMkLst>
        </pc:spChg>
        <pc:spChg chg="del">
          <ac:chgData name="Cem Gülsan" userId="82ae7471b9d3e5b4" providerId="LiveId" clId="{33EED839-57C7-419C-950B-75177448A42D}" dt="2021-07-07T19:53:35.968" v="878" actId="478"/>
          <ac:spMkLst>
            <pc:docMk/>
            <pc:sldMk cId="559968518" sldId="286"/>
            <ac:spMk id="10" creationId="{344FDEA7-C0EA-4FFB-8282-134FC64C46FC}"/>
          </ac:spMkLst>
        </pc:spChg>
        <pc:spChg chg="del">
          <ac:chgData name="Cem Gülsan" userId="82ae7471b9d3e5b4" providerId="LiveId" clId="{33EED839-57C7-419C-950B-75177448A42D}" dt="2021-07-07T19:53:43.983" v="879" actId="478"/>
          <ac:spMkLst>
            <pc:docMk/>
            <pc:sldMk cId="559968518" sldId="286"/>
            <ac:spMk id="20" creationId="{521B0BAE-44AD-469F-B1FA-82E3520DCDB8}"/>
          </ac:spMkLst>
        </pc:spChg>
        <pc:spChg chg="del">
          <ac:chgData name="Cem Gülsan" userId="82ae7471b9d3e5b4" providerId="LiveId" clId="{33EED839-57C7-419C-950B-75177448A42D}" dt="2021-07-07T19:53:43.983" v="879" actId="478"/>
          <ac:spMkLst>
            <pc:docMk/>
            <pc:sldMk cId="559968518" sldId="286"/>
            <ac:spMk id="21" creationId="{BBE59C46-D342-4567-B869-1B449EB9F7CF}"/>
          </ac:spMkLst>
        </pc:spChg>
        <pc:picChg chg="add mod modCrop">
          <ac:chgData name="Cem Gülsan" userId="82ae7471b9d3e5b4" providerId="LiveId" clId="{33EED839-57C7-419C-950B-75177448A42D}" dt="2021-07-07T19:54:45.215" v="891" actId="1076"/>
          <ac:picMkLst>
            <pc:docMk/>
            <pc:sldMk cId="559968518" sldId="286"/>
            <ac:picMk id="3" creationId="{B7743E5B-EE5D-48F3-A966-86407D33CCB1}"/>
          </ac:picMkLst>
        </pc:picChg>
        <pc:picChg chg="add mod">
          <ac:chgData name="Cem Gülsan" userId="82ae7471b9d3e5b4" providerId="LiveId" clId="{33EED839-57C7-419C-950B-75177448A42D}" dt="2021-07-07T20:15:46.146" v="1366" actId="14100"/>
          <ac:picMkLst>
            <pc:docMk/>
            <pc:sldMk cId="559968518" sldId="286"/>
            <ac:picMk id="5" creationId="{2BEE5F0C-6FEA-4B50-AA5F-8C6507543B52}"/>
          </ac:picMkLst>
        </pc:picChg>
        <pc:picChg chg="del">
          <ac:chgData name="Cem Gülsan" userId="82ae7471b9d3e5b4" providerId="LiveId" clId="{33EED839-57C7-419C-950B-75177448A42D}" dt="2021-07-07T19:53:35.968" v="878" actId="478"/>
          <ac:picMkLst>
            <pc:docMk/>
            <pc:sldMk cId="559968518" sldId="286"/>
            <ac:picMk id="8" creationId="{509358CB-1093-40C0-9555-A02FE9344959}"/>
          </ac:picMkLst>
        </pc:picChg>
        <pc:picChg chg="del">
          <ac:chgData name="Cem Gülsan" userId="82ae7471b9d3e5b4" providerId="LiveId" clId="{33EED839-57C7-419C-950B-75177448A42D}" dt="2021-07-07T19:53:43.983" v="879" actId="478"/>
          <ac:picMkLst>
            <pc:docMk/>
            <pc:sldMk cId="559968518" sldId="286"/>
            <ac:picMk id="19" creationId="{DE32C89E-4D00-4BF2-AE6A-BC6357FF1F89}"/>
          </ac:picMkLst>
        </pc:picChg>
      </pc:sldChg>
      <pc:sldChg chg="addSp delSp modSp new mod modShow">
        <pc:chgData name="Cem Gülsan" userId="82ae7471b9d3e5b4" providerId="LiveId" clId="{33EED839-57C7-419C-950B-75177448A42D}" dt="2021-07-07T22:04:36.283" v="2366" actId="729"/>
        <pc:sldMkLst>
          <pc:docMk/>
          <pc:sldMk cId="2820789899" sldId="287"/>
        </pc:sldMkLst>
        <pc:spChg chg="del">
          <ac:chgData name="Cem Gülsan" userId="82ae7471b9d3e5b4" providerId="LiveId" clId="{33EED839-57C7-419C-950B-75177448A42D}" dt="2021-07-07T19:57:45.277" v="898" actId="478"/>
          <ac:spMkLst>
            <pc:docMk/>
            <pc:sldMk cId="2820789899" sldId="287"/>
            <ac:spMk id="2" creationId="{474CF59E-0DE4-45F2-8F41-8A84BE3FFEDC}"/>
          </ac:spMkLst>
        </pc:spChg>
        <pc:spChg chg="del">
          <ac:chgData name="Cem Gülsan" userId="82ae7471b9d3e5b4" providerId="LiveId" clId="{33EED839-57C7-419C-950B-75177448A42D}" dt="2021-07-07T19:57:46.315" v="899" actId="478"/>
          <ac:spMkLst>
            <pc:docMk/>
            <pc:sldMk cId="2820789899" sldId="287"/>
            <ac:spMk id="3" creationId="{2452376B-9910-4B4E-8311-4CF5205AD45E}"/>
          </ac:spMkLst>
        </pc:spChg>
        <pc:spChg chg="add mod">
          <ac:chgData name="Cem Gülsan" userId="82ae7471b9d3e5b4" providerId="LiveId" clId="{33EED839-57C7-419C-950B-75177448A42D}" dt="2021-07-07T19:59:42.338" v="1048" actId="20577"/>
          <ac:spMkLst>
            <pc:docMk/>
            <pc:sldMk cId="2820789899" sldId="287"/>
            <ac:spMk id="4" creationId="{068CF167-8BC6-4E82-B5DE-DD0B3B328E1B}"/>
          </ac:spMkLst>
        </pc:spChg>
      </pc:sldChg>
      <pc:sldChg chg="addSp delSp modSp add mod ord delAnim modAnim">
        <pc:chgData name="Cem Gülsan" userId="82ae7471b9d3e5b4" providerId="LiveId" clId="{33EED839-57C7-419C-950B-75177448A42D}" dt="2021-07-08T02:17:32.348" v="3530"/>
        <pc:sldMkLst>
          <pc:docMk/>
          <pc:sldMk cId="1092081810" sldId="288"/>
        </pc:sldMkLst>
        <pc:spChg chg="mod">
          <ac:chgData name="Cem Gülsan" userId="82ae7471b9d3e5b4" providerId="LiveId" clId="{33EED839-57C7-419C-950B-75177448A42D}" dt="2021-07-07T21:00:26.896" v="1550" actId="1076"/>
          <ac:spMkLst>
            <pc:docMk/>
            <pc:sldMk cId="1092081810" sldId="288"/>
            <ac:spMk id="6" creationId="{FAC3A7AB-B437-42CA-9B47-47183F11C06A}"/>
          </ac:spMkLst>
        </pc:spChg>
        <pc:spChg chg="del">
          <ac:chgData name="Cem Gülsan" userId="82ae7471b9d3e5b4" providerId="LiveId" clId="{33EED839-57C7-419C-950B-75177448A42D}" dt="2021-07-07T20:28:33.895" v="1445" actId="478"/>
          <ac:spMkLst>
            <pc:docMk/>
            <pc:sldMk cId="1092081810" sldId="288"/>
            <ac:spMk id="15" creationId="{F630F526-3354-4F00-BEBA-53B1DFBA7F74}"/>
          </ac:spMkLst>
        </pc:spChg>
        <pc:spChg chg="del">
          <ac:chgData name="Cem Gülsan" userId="82ae7471b9d3e5b4" providerId="LiveId" clId="{33EED839-57C7-419C-950B-75177448A42D}" dt="2021-07-07T20:28:33.895" v="1445" actId="478"/>
          <ac:spMkLst>
            <pc:docMk/>
            <pc:sldMk cId="1092081810" sldId="288"/>
            <ac:spMk id="25" creationId="{EE1548E9-385B-4E71-9AA1-41BF947732D6}"/>
          </ac:spMkLst>
        </pc:spChg>
        <pc:spChg chg="del">
          <ac:chgData name="Cem Gülsan" userId="82ae7471b9d3e5b4" providerId="LiveId" clId="{33EED839-57C7-419C-950B-75177448A42D}" dt="2021-07-07T20:28:33.895" v="1445" actId="478"/>
          <ac:spMkLst>
            <pc:docMk/>
            <pc:sldMk cId="1092081810" sldId="288"/>
            <ac:spMk id="26" creationId="{28248D33-37BB-4079-B4AF-0BD104AA68B2}"/>
          </ac:spMkLst>
        </pc:spChg>
        <pc:spChg chg="del">
          <ac:chgData name="Cem Gülsan" userId="82ae7471b9d3e5b4" providerId="LiveId" clId="{33EED839-57C7-419C-950B-75177448A42D}" dt="2021-07-07T20:28:33.895" v="1445" actId="478"/>
          <ac:spMkLst>
            <pc:docMk/>
            <pc:sldMk cId="1092081810" sldId="288"/>
            <ac:spMk id="27" creationId="{EDE9710B-2E9C-4715-9951-68E387748158}"/>
          </ac:spMkLst>
        </pc:spChg>
        <pc:spChg chg="del">
          <ac:chgData name="Cem Gülsan" userId="82ae7471b9d3e5b4" providerId="LiveId" clId="{33EED839-57C7-419C-950B-75177448A42D}" dt="2021-07-07T20:28:33.895" v="1445" actId="478"/>
          <ac:spMkLst>
            <pc:docMk/>
            <pc:sldMk cId="1092081810" sldId="288"/>
            <ac:spMk id="28" creationId="{47036CB7-C725-44C0-92D9-D7ACD75B76D0}"/>
          </ac:spMkLst>
        </pc:spChg>
        <pc:spChg chg="del">
          <ac:chgData name="Cem Gülsan" userId="82ae7471b9d3e5b4" providerId="LiveId" clId="{33EED839-57C7-419C-950B-75177448A42D}" dt="2021-07-07T20:28:33.895" v="1445" actId="478"/>
          <ac:spMkLst>
            <pc:docMk/>
            <pc:sldMk cId="1092081810" sldId="288"/>
            <ac:spMk id="29" creationId="{A9D7BEEE-E803-47F5-A79B-882682FEC5A2}"/>
          </ac:spMkLst>
        </pc:spChg>
        <pc:spChg chg="add mod">
          <ac:chgData name="Cem Gülsan" userId="82ae7471b9d3e5b4" providerId="LiveId" clId="{33EED839-57C7-419C-950B-75177448A42D}" dt="2021-07-07T21:11:15.902" v="1650" actId="1076"/>
          <ac:spMkLst>
            <pc:docMk/>
            <pc:sldMk cId="1092081810" sldId="288"/>
            <ac:spMk id="35" creationId="{6F39B7AD-77C0-4902-A0DB-18108F3B867A}"/>
          </ac:spMkLst>
        </pc:spChg>
        <pc:spChg chg="add mod">
          <ac:chgData name="Cem Gülsan" userId="82ae7471b9d3e5b4" providerId="LiveId" clId="{33EED839-57C7-419C-950B-75177448A42D}" dt="2021-07-07T21:11:15.902" v="1650" actId="1076"/>
          <ac:spMkLst>
            <pc:docMk/>
            <pc:sldMk cId="1092081810" sldId="288"/>
            <ac:spMk id="732" creationId="{E10857ED-D921-4115-B242-881AE262C6A5}"/>
          </ac:spMkLst>
        </pc:spChg>
        <pc:spChg chg="add mod">
          <ac:chgData name="Cem Gülsan" userId="82ae7471b9d3e5b4" providerId="LiveId" clId="{33EED839-57C7-419C-950B-75177448A42D}" dt="2021-07-07T21:11:15.902" v="1650" actId="1076"/>
          <ac:spMkLst>
            <pc:docMk/>
            <pc:sldMk cId="1092081810" sldId="288"/>
            <ac:spMk id="733" creationId="{A239BB1B-9ED8-4592-9CD7-A508420C39DB}"/>
          </ac:spMkLst>
        </pc:spChg>
        <pc:spChg chg="add mod">
          <ac:chgData name="Cem Gülsan" userId="82ae7471b9d3e5b4" providerId="LiveId" clId="{33EED839-57C7-419C-950B-75177448A42D}" dt="2021-07-07T21:11:26.307" v="1653" actId="1076"/>
          <ac:spMkLst>
            <pc:docMk/>
            <pc:sldMk cId="1092081810" sldId="288"/>
            <ac:spMk id="738" creationId="{E91A9135-B186-472A-8A17-52334D84C322}"/>
          </ac:spMkLst>
        </pc:spChg>
        <pc:grpChg chg="add mod">
          <ac:chgData name="Cem Gülsan" userId="82ae7471b9d3e5b4" providerId="LiveId" clId="{33EED839-57C7-419C-950B-75177448A42D}" dt="2021-07-07T21:00:09.309" v="1545" actId="338"/>
          <ac:grpSpMkLst>
            <pc:docMk/>
            <pc:sldMk cId="1092081810" sldId="288"/>
            <ac:grpSpMk id="2" creationId="{E4D9A8B2-BE7F-4246-B468-F7861F33E567}"/>
          </ac:grpSpMkLst>
        </pc:grpChg>
        <pc:grpChg chg="add del mod">
          <ac:chgData name="Cem Gülsan" userId="82ae7471b9d3e5b4" providerId="LiveId" clId="{33EED839-57C7-419C-950B-75177448A42D}" dt="2021-07-07T21:00:33.096" v="1552" actId="478"/>
          <ac:grpSpMkLst>
            <pc:docMk/>
            <pc:sldMk cId="1092081810" sldId="288"/>
            <ac:grpSpMk id="3" creationId="{82D97769-B8F6-4DEF-920A-3254D9394E04}"/>
          </ac:grpSpMkLst>
        </pc:grpChg>
        <pc:grpChg chg="add mod">
          <ac:chgData name="Cem Gülsan" userId="82ae7471b9d3e5b4" providerId="LiveId" clId="{33EED839-57C7-419C-950B-75177448A42D}" dt="2021-07-07T21:00:26.921" v="1551" actId="164"/>
          <ac:grpSpMkLst>
            <pc:docMk/>
            <pc:sldMk cId="1092081810" sldId="288"/>
            <ac:grpSpMk id="5" creationId="{07B48CE4-5E6D-4EE9-941B-638A8F95604D}"/>
          </ac:grpSpMkLst>
        </pc:grpChg>
        <pc:grpChg chg="mod">
          <ac:chgData name="Cem Gülsan" userId="82ae7471b9d3e5b4" providerId="LiveId" clId="{33EED839-57C7-419C-950B-75177448A42D}" dt="2021-07-07T21:19:49.947" v="1672" actId="164"/>
          <ac:grpSpMkLst>
            <pc:docMk/>
            <pc:sldMk cId="1092081810" sldId="288"/>
            <ac:grpSpMk id="8" creationId="{0BCEF810-5E4D-4D8D-9BAC-7D61F4A67F28}"/>
          </ac:grpSpMkLst>
        </pc:grpChg>
        <pc:grpChg chg="add mod">
          <ac:chgData name="Cem Gülsan" userId="82ae7471b9d3e5b4" providerId="LiveId" clId="{33EED839-57C7-419C-950B-75177448A42D}" dt="2021-07-07T21:11:15.902" v="1650" actId="1076"/>
          <ac:grpSpMkLst>
            <pc:docMk/>
            <pc:sldMk cId="1092081810" sldId="288"/>
            <ac:grpSpMk id="12" creationId="{B18FA13F-EBC0-4786-BED0-690869581B50}"/>
          </ac:grpSpMkLst>
        </pc:grpChg>
        <pc:grpChg chg="add del mod">
          <ac:chgData name="Cem Gülsan" userId="82ae7471b9d3e5b4" providerId="LiveId" clId="{33EED839-57C7-419C-950B-75177448A42D}" dt="2021-07-07T21:00:55.385" v="1559" actId="165"/>
          <ac:grpSpMkLst>
            <pc:docMk/>
            <pc:sldMk cId="1092081810" sldId="288"/>
            <ac:grpSpMk id="14" creationId="{903E2F2D-FAE4-4748-9547-5C30A01DF8D4}"/>
          </ac:grpSpMkLst>
        </pc:grpChg>
        <pc:grpChg chg="add mod">
          <ac:chgData name="Cem Gülsan" userId="82ae7471b9d3e5b4" providerId="LiveId" clId="{33EED839-57C7-419C-950B-75177448A42D}" dt="2021-07-07T21:19:49.947" v="1672" actId="164"/>
          <ac:grpSpMkLst>
            <pc:docMk/>
            <pc:sldMk cId="1092081810" sldId="288"/>
            <ac:grpSpMk id="15" creationId="{A4F13045-F63A-4458-B15A-BF13534F58D0}"/>
          </ac:grpSpMkLst>
        </pc:grpChg>
        <pc:grpChg chg="add del mod">
          <ac:chgData name="Cem Gülsan" userId="82ae7471b9d3e5b4" providerId="LiveId" clId="{33EED839-57C7-419C-950B-75177448A42D}" dt="2021-07-07T21:01:25.946" v="1566" actId="165"/>
          <ac:grpSpMkLst>
            <pc:docMk/>
            <pc:sldMk cId="1092081810" sldId="288"/>
            <ac:grpSpMk id="16" creationId="{550F284B-234C-428C-AF52-4B9959DB415A}"/>
          </ac:grpSpMkLst>
        </pc:grpChg>
        <pc:grpChg chg="add mod">
          <ac:chgData name="Cem Gülsan" userId="82ae7471b9d3e5b4" providerId="LiveId" clId="{33EED839-57C7-419C-950B-75177448A42D}" dt="2021-07-07T21:11:15.902" v="1650" actId="1076"/>
          <ac:grpSpMkLst>
            <pc:docMk/>
            <pc:sldMk cId="1092081810" sldId="288"/>
            <ac:grpSpMk id="18" creationId="{19875C2F-9BFD-401F-B9BA-8DA7A3BF2C91}"/>
          </ac:grpSpMkLst>
        </pc:grpChg>
        <pc:grpChg chg="add mod">
          <ac:chgData name="Cem Gülsan" userId="82ae7471b9d3e5b4" providerId="LiveId" clId="{33EED839-57C7-419C-950B-75177448A42D}" dt="2021-07-07T21:11:15.902" v="1650" actId="1076"/>
          <ac:grpSpMkLst>
            <pc:docMk/>
            <pc:sldMk cId="1092081810" sldId="288"/>
            <ac:grpSpMk id="20" creationId="{4120541B-EA9E-4C29-A1F4-6149A3CC5489}"/>
          </ac:grpSpMkLst>
        </pc:grpChg>
        <pc:grpChg chg="add del mod">
          <ac:chgData name="Cem Gülsan" userId="82ae7471b9d3e5b4" providerId="LiveId" clId="{33EED839-57C7-419C-950B-75177448A42D}" dt="2021-07-07T20:49:30.324" v="1495" actId="478"/>
          <ac:grpSpMkLst>
            <pc:docMk/>
            <pc:sldMk cId="1092081810" sldId="288"/>
            <ac:grpSpMk id="21" creationId="{1812A7BA-39AF-44B8-8D4E-80E2004858C7}"/>
          </ac:grpSpMkLst>
        </pc:grpChg>
        <pc:grpChg chg="add del mod">
          <ac:chgData name="Cem Gülsan" userId="82ae7471b9d3e5b4" providerId="LiveId" clId="{33EED839-57C7-419C-950B-75177448A42D}" dt="2021-07-07T20:49:36.014" v="1497"/>
          <ac:grpSpMkLst>
            <pc:docMk/>
            <pc:sldMk cId="1092081810" sldId="288"/>
            <ac:grpSpMk id="36" creationId="{1D0D6381-93F0-48CF-88E3-249367609C68}"/>
          </ac:grpSpMkLst>
        </pc:grpChg>
        <pc:grpChg chg="add del mod">
          <ac:chgData name="Cem Gülsan" userId="82ae7471b9d3e5b4" providerId="LiveId" clId="{33EED839-57C7-419C-950B-75177448A42D}" dt="2021-07-07T20:49:36.014" v="1497"/>
          <ac:grpSpMkLst>
            <pc:docMk/>
            <pc:sldMk cId="1092081810" sldId="288"/>
            <ac:grpSpMk id="45" creationId="{D0952163-6FF8-4C1D-AA3D-0333B846DCF0}"/>
          </ac:grpSpMkLst>
        </pc:grpChg>
        <pc:grpChg chg="add del mod">
          <ac:chgData name="Cem Gülsan" userId="82ae7471b9d3e5b4" providerId="LiveId" clId="{33EED839-57C7-419C-950B-75177448A42D}" dt="2021-07-07T20:49:36.014" v="1497"/>
          <ac:grpSpMkLst>
            <pc:docMk/>
            <pc:sldMk cId="1092081810" sldId="288"/>
            <ac:grpSpMk id="54" creationId="{9449F637-C461-4114-B1B9-F2EF67EBF396}"/>
          </ac:grpSpMkLst>
        </pc:grpChg>
        <pc:grpChg chg="add del mod">
          <ac:chgData name="Cem Gülsan" userId="82ae7471b9d3e5b4" providerId="LiveId" clId="{33EED839-57C7-419C-950B-75177448A42D}" dt="2021-07-07T20:49:36.014" v="1497"/>
          <ac:grpSpMkLst>
            <pc:docMk/>
            <pc:sldMk cId="1092081810" sldId="288"/>
            <ac:grpSpMk id="63" creationId="{868BDA77-B97D-444E-8FBD-08012E66DB72}"/>
          </ac:grpSpMkLst>
        </pc:grpChg>
        <pc:grpChg chg="add del mod">
          <ac:chgData name="Cem Gülsan" userId="82ae7471b9d3e5b4" providerId="LiveId" clId="{33EED839-57C7-419C-950B-75177448A42D}" dt="2021-07-07T20:49:36.014" v="1497"/>
          <ac:grpSpMkLst>
            <pc:docMk/>
            <pc:sldMk cId="1092081810" sldId="288"/>
            <ac:grpSpMk id="67" creationId="{E2660527-F3AE-4C2B-8389-0563C866F3C2}"/>
          </ac:grpSpMkLst>
        </pc:grpChg>
        <pc:grpChg chg="add del mod">
          <ac:chgData name="Cem Gülsan" userId="82ae7471b9d3e5b4" providerId="LiveId" clId="{33EED839-57C7-419C-950B-75177448A42D}" dt="2021-07-07T20:49:36.014" v="1497"/>
          <ac:grpSpMkLst>
            <pc:docMk/>
            <pc:sldMk cId="1092081810" sldId="288"/>
            <ac:grpSpMk id="74" creationId="{E855F621-A774-45E2-9C52-86BD7EA96B47}"/>
          </ac:grpSpMkLst>
        </pc:grpChg>
        <pc:grpChg chg="add del mod">
          <ac:chgData name="Cem Gülsan" userId="82ae7471b9d3e5b4" providerId="LiveId" clId="{33EED839-57C7-419C-950B-75177448A42D}" dt="2021-07-07T20:49:36.014" v="1497"/>
          <ac:grpSpMkLst>
            <pc:docMk/>
            <pc:sldMk cId="1092081810" sldId="288"/>
            <ac:grpSpMk id="83" creationId="{4F0120F6-599C-4EEA-B6BC-B2AEAD35239E}"/>
          </ac:grpSpMkLst>
        </pc:grpChg>
        <pc:grpChg chg="add del mod">
          <ac:chgData name="Cem Gülsan" userId="82ae7471b9d3e5b4" providerId="LiveId" clId="{33EED839-57C7-419C-950B-75177448A42D}" dt="2021-07-07T20:49:36.014" v="1497"/>
          <ac:grpSpMkLst>
            <pc:docMk/>
            <pc:sldMk cId="1092081810" sldId="288"/>
            <ac:grpSpMk id="92" creationId="{E15A1CB1-96FD-443D-B16A-76696610C636}"/>
          </ac:grpSpMkLst>
        </pc:grpChg>
        <pc:grpChg chg="add del mod">
          <ac:chgData name="Cem Gülsan" userId="82ae7471b9d3e5b4" providerId="LiveId" clId="{33EED839-57C7-419C-950B-75177448A42D}" dt="2021-07-07T20:49:36.014" v="1497"/>
          <ac:grpSpMkLst>
            <pc:docMk/>
            <pc:sldMk cId="1092081810" sldId="288"/>
            <ac:grpSpMk id="105" creationId="{CC322099-632B-41FE-B03F-F4A96AC62840}"/>
          </ac:grpSpMkLst>
        </pc:grpChg>
        <pc:grpChg chg="add del mod">
          <ac:chgData name="Cem Gülsan" userId="82ae7471b9d3e5b4" providerId="LiveId" clId="{33EED839-57C7-419C-950B-75177448A42D}" dt="2021-07-07T20:49:36.014" v="1497"/>
          <ac:grpSpMkLst>
            <pc:docMk/>
            <pc:sldMk cId="1092081810" sldId="288"/>
            <ac:grpSpMk id="113" creationId="{A15F4785-4E59-4E78-9BE5-8CE7ABDEC8E8}"/>
          </ac:grpSpMkLst>
        </pc:grpChg>
        <pc:grpChg chg="add del mod">
          <ac:chgData name="Cem Gülsan" userId="82ae7471b9d3e5b4" providerId="LiveId" clId="{33EED839-57C7-419C-950B-75177448A42D}" dt="2021-07-07T20:49:36.014" v="1497"/>
          <ac:grpSpMkLst>
            <pc:docMk/>
            <pc:sldMk cId="1092081810" sldId="288"/>
            <ac:grpSpMk id="117" creationId="{34B1F34F-4D74-418E-828E-19CA0F17CC10}"/>
          </ac:grpSpMkLst>
        </pc:grpChg>
        <pc:grpChg chg="add del mod">
          <ac:chgData name="Cem Gülsan" userId="82ae7471b9d3e5b4" providerId="LiveId" clId="{33EED839-57C7-419C-950B-75177448A42D}" dt="2021-07-07T20:49:36.014" v="1497"/>
          <ac:grpSpMkLst>
            <pc:docMk/>
            <pc:sldMk cId="1092081810" sldId="288"/>
            <ac:grpSpMk id="121" creationId="{CE39B604-FB66-477B-8891-C4C02E05CAB4}"/>
          </ac:grpSpMkLst>
        </pc:grpChg>
        <pc:grpChg chg="mod">
          <ac:chgData name="Cem Gülsan" userId="82ae7471b9d3e5b4" providerId="LiveId" clId="{33EED839-57C7-419C-950B-75177448A42D}" dt="2021-07-07T20:49:31.351" v="1496"/>
          <ac:grpSpMkLst>
            <pc:docMk/>
            <pc:sldMk cId="1092081810" sldId="288"/>
            <ac:grpSpMk id="123" creationId="{DAB1C766-17BA-4CC6-926B-29D9640ADAAF}"/>
          </ac:grpSpMkLst>
        </pc:grpChg>
        <pc:grpChg chg="add del mod">
          <ac:chgData name="Cem Gülsan" userId="82ae7471b9d3e5b4" providerId="LiveId" clId="{33EED839-57C7-419C-950B-75177448A42D}" dt="2021-07-07T20:49:36.014" v="1497"/>
          <ac:grpSpMkLst>
            <pc:docMk/>
            <pc:sldMk cId="1092081810" sldId="288"/>
            <ac:grpSpMk id="127" creationId="{1CE68221-43FB-4333-8760-ABD6A5863FAF}"/>
          </ac:grpSpMkLst>
        </pc:grpChg>
        <pc:grpChg chg="mod">
          <ac:chgData name="Cem Gülsan" userId="82ae7471b9d3e5b4" providerId="LiveId" clId="{33EED839-57C7-419C-950B-75177448A42D}" dt="2021-07-07T20:49:31.351" v="1496"/>
          <ac:grpSpMkLst>
            <pc:docMk/>
            <pc:sldMk cId="1092081810" sldId="288"/>
            <ac:grpSpMk id="129" creationId="{14EC3549-071E-465B-8088-B87E623A1FC9}"/>
          </ac:grpSpMkLst>
        </pc:grpChg>
        <pc:grpChg chg="add del mod">
          <ac:chgData name="Cem Gülsan" userId="82ae7471b9d3e5b4" providerId="LiveId" clId="{33EED839-57C7-419C-950B-75177448A42D}" dt="2021-07-07T20:49:36.014" v="1497"/>
          <ac:grpSpMkLst>
            <pc:docMk/>
            <pc:sldMk cId="1092081810" sldId="288"/>
            <ac:grpSpMk id="133" creationId="{CBE0C8E7-281F-424D-9699-AE0839D36C68}"/>
          </ac:grpSpMkLst>
        </pc:grpChg>
        <pc:grpChg chg="mod">
          <ac:chgData name="Cem Gülsan" userId="82ae7471b9d3e5b4" providerId="LiveId" clId="{33EED839-57C7-419C-950B-75177448A42D}" dt="2021-07-07T20:49:31.351" v="1496"/>
          <ac:grpSpMkLst>
            <pc:docMk/>
            <pc:sldMk cId="1092081810" sldId="288"/>
            <ac:grpSpMk id="135" creationId="{EDD281C6-32C0-4240-87A1-16916672EB73}"/>
          </ac:grpSpMkLst>
        </pc:grpChg>
        <pc:grpChg chg="add del mod">
          <ac:chgData name="Cem Gülsan" userId="82ae7471b9d3e5b4" providerId="LiveId" clId="{33EED839-57C7-419C-950B-75177448A42D}" dt="2021-07-07T20:49:36.014" v="1497"/>
          <ac:grpSpMkLst>
            <pc:docMk/>
            <pc:sldMk cId="1092081810" sldId="288"/>
            <ac:grpSpMk id="141" creationId="{8C374A37-5A4C-4BF1-BDD8-9F118CFB3DB1}"/>
          </ac:grpSpMkLst>
        </pc:grpChg>
        <pc:grpChg chg="add del mod">
          <ac:chgData name="Cem Gülsan" userId="82ae7471b9d3e5b4" providerId="LiveId" clId="{33EED839-57C7-419C-950B-75177448A42D}" dt="2021-07-07T20:49:36.014" v="1497"/>
          <ac:grpSpMkLst>
            <pc:docMk/>
            <pc:sldMk cId="1092081810" sldId="288"/>
            <ac:grpSpMk id="146" creationId="{E017DFBA-B56D-4F56-805C-3B2334DFD757}"/>
          </ac:grpSpMkLst>
        </pc:grpChg>
        <pc:grpChg chg="add del mod">
          <ac:chgData name="Cem Gülsan" userId="82ae7471b9d3e5b4" providerId="LiveId" clId="{33EED839-57C7-419C-950B-75177448A42D}" dt="2021-07-07T20:49:36.014" v="1497"/>
          <ac:grpSpMkLst>
            <pc:docMk/>
            <pc:sldMk cId="1092081810" sldId="288"/>
            <ac:grpSpMk id="150" creationId="{FADBB3F7-BC9C-4FEC-8962-926F4FFB08EF}"/>
          </ac:grpSpMkLst>
        </pc:grpChg>
        <pc:grpChg chg="add del mod">
          <ac:chgData name="Cem Gülsan" userId="82ae7471b9d3e5b4" providerId="LiveId" clId="{33EED839-57C7-419C-950B-75177448A42D}" dt="2021-07-07T20:49:36.014" v="1497"/>
          <ac:grpSpMkLst>
            <pc:docMk/>
            <pc:sldMk cId="1092081810" sldId="288"/>
            <ac:grpSpMk id="154" creationId="{56C59C6C-86C4-4C08-A8B8-8B924844E492}"/>
          </ac:grpSpMkLst>
        </pc:grpChg>
        <pc:grpChg chg="add del mod">
          <ac:chgData name="Cem Gülsan" userId="82ae7471b9d3e5b4" providerId="LiveId" clId="{33EED839-57C7-419C-950B-75177448A42D}" dt="2021-07-07T20:49:36.014" v="1497"/>
          <ac:grpSpMkLst>
            <pc:docMk/>
            <pc:sldMk cId="1092081810" sldId="288"/>
            <ac:grpSpMk id="158" creationId="{B66340DE-EA63-450B-BA70-314B467B29D3}"/>
          </ac:grpSpMkLst>
        </pc:grpChg>
        <pc:grpChg chg="add del mod">
          <ac:chgData name="Cem Gülsan" userId="82ae7471b9d3e5b4" providerId="LiveId" clId="{33EED839-57C7-419C-950B-75177448A42D}" dt="2021-07-07T20:49:36.014" v="1497"/>
          <ac:grpSpMkLst>
            <pc:docMk/>
            <pc:sldMk cId="1092081810" sldId="288"/>
            <ac:grpSpMk id="165" creationId="{BBC31DC5-2850-436A-AB3D-78A34FCDBE74}"/>
          </ac:grpSpMkLst>
        </pc:grpChg>
        <pc:grpChg chg="add del mod">
          <ac:chgData name="Cem Gülsan" userId="82ae7471b9d3e5b4" providerId="LiveId" clId="{33EED839-57C7-419C-950B-75177448A42D}" dt="2021-07-07T20:49:36.014" v="1497"/>
          <ac:grpSpMkLst>
            <pc:docMk/>
            <pc:sldMk cId="1092081810" sldId="288"/>
            <ac:grpSpMk id="172" creationId="{1FCA36A8-003F-46ED-B0D3-D4CD4E6CC7E2}"/>
          </ac:grpSpMkLst>
        </pc:grpChg>
        <pc:grpChg chg="add del mod">
          <ac:chgData name="Cem Gülsan" userId="82ae7471b9d3e5b4" providerId="LiveId" clId="{33EED839-57C7-419C-950B-75177448A42D}" dt="2021-07-07T20:49:36.014" v="1497"/>
          <ac:grpSpMkLst>
            <pc:docMk/>
            <pc:sldMk cId="1092081810" sldId="288"/>
            <ac:grpSpMk id="181" creationId="{23C48138-E493-4FE3-A692-82E68A076C83}"/>
          </ac:grpSpMkLst>
        </pc:grpChg>
        <pc:grpChg chg="add del mod">
          <ac:chgData name="Cem Gülsan" userId="82ae7471b9d3e5b4" providerId="LiveId" clId="{33EED839-57C7-419C-950B-75177448A42D}" dt="2021-07-07T20:49:36.014" v="1497"/>
          <ac:grpSpMkLst>
            <pc:docMk/>
            <pc:sldMk cId="1092081810" sldId="288"/>
            <ac:grpSpMk id="185" creationId="{67BF9410-FD39-4172-99CD-9F017C0938E2}"/>
          </ac:grpSpMkLst>
        </pc:grpChg>
        <pc:grpChg chg="add del mod">
          <ac:chgData name="Cem Gülsan" userId="82ae7471b9d3e5b4" providerId="LiveId" clId="{33EED839-57C7-419C-950B-75177448A42D}" dt="2021-07-07T20:49:36.014" v="1497"/>
          <ac:grpSpMkLst>
            <pc:docMk/>
            <pc:sldMk cId="1092081810" sldId="288"/>
            <ac:grpSpMk id="189" creationId="{E7E854A5-BCD1-4EA4-8D1F-B7A13EB949AB}"/>
          </ac:grpSpMkLst>
        </pc:grpChg>
        <pc:grpChg chg="add del mod">
          <ac:chgData name="Cem Gülsan" userId="82ae7471b9d3e5b4" providerId="LiveId" clId="{33EED839-57C7-419C-950B-75177448A42D}" dt="2021-07-07T20:49:36.014" v="1497"/>
          <ac:grpSpMkLst>
            <pc:docMk/>
            <pc:sldMk cId="1092081810" sldId="288"/>
            <ac:grpSpMk id="197" creationId="{1DE120DE-2F34-4C28-86FC-B75E8E016B33}"/>
          </ac:grpSpMkLst>
        </pc:grpChg>
        <pc:grpChg chg="add del mod">
          <ac:chgData name="Cem Gülsan" userId="82ae7471b9d3e5b4" providerId="LiveId" clId="{33EED839-57C7-419C-950B-75177448A42D}" dt="2021-07-07T20:53:30.067" v="1513" actId="165"/>
          <ac:grpSpMkLst>
            <pc:docMk/>
            <pc:sldMk cId="1092081810" sldId="288"/>
            <ac:grpSpMk id="211" creationId="{83DABCB1-3C9E-40A0-97DF-FCDD1F7546FC}"/>
          </ac:grpSpMkLst>
        </pc:grpChg>
        <pc:grpChg chg="del mod topLvl">
          <ac:chgData name="Cem Gülsan" userId="82ae7471b9d3e5b4" providerId="LiveId" clId="{33EED839-57C7-419C-950B-75177448A42D}" dt="2021-07-07T20:59:36.928" v="1536" actId="478"/>
          <ac:grpSpMkLst>
            <pc:docMk/>
            <pc:sldMk cId="1092081810" sldId="288"/>
            <ac:grpSpMk id="212" creationId="{5F795D22-861D-4636-95D5-81DC1223D48D}"/>
          </ac:grpSpMkLst>
        </pc:grpChg>
        <pc:grpChg chg="del mod topLvl">
          <ac:chgData name="Cem Gülsan" userId="82ae7471b9d3e5b4" providerId="LiveId" clId="{33EED839-57C7-419C-950B-75177448A42D}" dt="2021-07-07T20:59:36.928" v="1536" actId="478"/>
          <ac:grpSpMkLst>
            <pc:docMk/>
            <pc:sldMk cId="1092081810" sldId="288"/>
            <ac:grpSpMk id="213" creationId="{B0B54113-BF62-46D6-AA7C-22007CA9E628}"/>
          </ac:grpSpMkLst>
        </pc:grpChg>
        <pc:grpChg chg="del mod topLvl">
          <ac:chgData name="Cem Gülsan" userId="82ae7471b9d3e5b4" providerId="LiveId" clId="{33EED839-57C7-419C-950B-75177448A42D}" dt="2021-07-07T20:59:36.928" v="1536" actId="478"/>
          <ac:grpSpMkLst>
            <pc:docMk/>
            <pc:sldMk cId="1092081810" sldId="288"/>
            <ac:grpSpMk id="214" creationId="{A2C3B194-A194-4B75-83A5-F8E63188ACA8}"/>
          </ac:grpSpMkLst>
        </pc:grpChg>
        <pc:grpChg chg="del mod topLvl">
          <ac:chgData name="Cem Gülsan" userId="82ae7471b9d3e5b4" providerId="LiveId" clId="{33EED839-57C7-419C-950B-75177448A42D}" dt="2021-07-07T20:59:36.928" v="1536" actId="478"/>
          <ac:grpSpMkLst>
            <pc:docMk/>
            <pc:sldMk cId="1092081810" sldId="288"/>
            <ac:grpSpMk id="215" creationId="{F81552A2-BFAD-4422-BD0D-0C334DB951E4}"/>
          </ac:grpSpMkLst>
        </pc:grpChg>
        <pc:grpChg chg="del mod topLvl">
          <ac:chgData name="Cem Gülsan" userId="82ae7471b9d3e5b4" providerId="LiveId" clId="{33EED839-57C7-419C-950B-75177448A42D}" dt="2021-07-07T20:59:36.928" v="1536" actId="478"/>
          <ac:grpSpMkLst>
            <pc:docMk/>
            <pc:sldMk cId="1092081810" sldId="288"/>
            <ac:grpSpMk id="216" creationId="{F82E8115-2BC7-4C0B-9156-8EC1C0318B25}"/>
          </ac:grpSpMkLst>
        </pc:grpChg>
        <pc:grpChg chg="del mod topLvl">
          <ac:chgData name="Cem Gülsan" userId="82ae7471b9d3e5b4" providerId="LiveId" clId="{33EED839-57C7-419C-950B-75177448A42D}" dt="2021-07-07T20:59:36.928" v="1536" actId="478"/>
          <ac:grpSpMkLst>
            <pc:docMk/>
            <pc:sldMk cId="1092081810" sldId="288"/>
            <ac:grpSpMk id="218" creationId="{F240B222-5475-42BF-A2FE-B84F76C3C9FC}"/>
          </ac:grpSpMkLst>
        </pc:grpChg>
        <pc:grpChg chg="del mod topLvl">
          <ac:chgData name="Cem Gülsan" userId="82ae7471b9d3e5b4" providerId="LiveId" clId="{33EED839-57C7-419C-950B-75177448A42D}" dt="2021-07-07T20:59:36.928" v="1536" actId="478"/>
          <ac:grpSpMkLst>
            <pc:docMk/>
            <pc:sldMk cId="1092081810" sldId="288"/>
            <ac:grpSpMk id="219" creationId="{A69372BC-12C5-4AEF-8642-6BEDF4DFDEAE}"/>
          </ac:grpSpMkLst>
        </pc:grpChg>
        <pc:grpChg chg="del mod topLvl">
          <ac:chgData name="Cem Gülsan" userId="82ae7471b9d3e5b4" providerId="LiveId" clId="{33EED839-57C7-419C-950B-75177448A42D}" dt="2021-07-07T20:59:36.928" v="1536" actId="478"/>
          <ac:grpSpMkLst>
            <pc:docMk/>
            <pc:sldMk cId="1092081810" sldId="288"/>
            <ac:grpSpMk id="220" creationId="{CB7C4899-637D-4C64-ADBA-11AD2DD13646}"/>
          </ac:grpSpMkLst>
        </pc:grpChg>
        <pc:grpChg chg="del mod topLvl">
          <ac:chgData name="Cem Gülsan" userId="82ae7471b9d3e5b4" providerId="LiveId" clId="{33EED839-57C7-419C-950B-75177448A42D}" dt="2021-07-07T20:59:36.928" v="1536" actId="478"/>
          <ac:grpSpMkLst>
            <pc:docMk/>
            <pc:sldMk cId="1092081810" sldId="288"/>
            <ac:grpSpMk id="225" creationId="{1CE5D190-8E8D-4507-8CED-A6210B9A9E6E}"/>
          </ac:grpSpMkLst>
        </pc:grpChg>
        <pc:grpChg chg="del mod topLvl">
          <ac:chgData name="Cem Gülsan" userId="82ae7471b9d3e5b4" providerId="LiveId" clId="{33EED839-57C7-419C-950B-75177448A42D}" dt="2021-07-07T20:59:36.928" v="1536" actId="478"/>
          <ac:grpSpMkLst>
            <pc:docMk/>
            <pc:sldMk cId="1092081810" sldId="288"/>
            <ac:grpSpMk id="230" creationId="{4EDB6A1C-D0DA-491A-915A-73BEBD1A7829}"/>
          </ac:grpSpMkLst>
        </pc:grpChg>
        <pc:grpChg chg="del mod topLvl">
          <ac:chgData name="Cem Gülsan" userId="82ae7471b9d3e5b4" providerId="LiveId" clId="{33EED839-57C7-419C-950B-75177448A42D}" dt="2021-07-07T20:59:36.928" v="1536" actId="478"/>
          <ac:grpSpMkLst>
            <pc:docMk/>
            <pc:sldMk cId="1092081810" sldId="288"/>
            <ac:grpSpMk id="231" creationId="{630FBD0C-D245-4614-A085-E8DC1D57ECA9}"/>
          </ac:grpSpMkLst>
        </pc:grpChg>
        <pc:grpChg chg="del mod topLvl">
          <ac:chgData name="Cem Gülsan" userId="82ae7471b9d3e5b4" providerId="LiveId" clId="{33EED839-57C7-419C-950B-75177448A42D}" dt="2021-07-07T20:59:36.928" v="1536" actId="478"/>
          <ac:grpSpMkLst>
            <pc:docMk/>
            <pc:sldMk cId="1092081810" sldId="288"/>
            <ac:grpSpMk id="232" creationId="{1CB8AF02-7D42-4B1D-BEC1-63C0D25675DE}"/>
          </ac:grpSpMkLst>
        </pc:grpChg>
        <pc:grpChg chg="del mod topLvl">
          <ac:chgData name="Cem Gülsan" userId="82ae7471b9d3e5b4" providerId="LiveId" clId="{33EED839-57C7-419C-950B-75177448A42D}" dt="2021-07-07T20:59:36.928" v="1536" actId="478"/>
          <ac:grpSpMkLst>
            <pc:docMk/>
            <pc:sldMk cId="1092081810" sldId="288"/>
            <ac:grpSpMk id="233" creationId="{642DC266-4B6E-4FF3-A37F-6A7508ADA58A}"/>
          </ac:grpSpMkLst>
        </pc:grpChg>
        <pc:grpChg chg="del mod topLvl">
          <ac:chgData name="Cem Gülsan" userId="82ae7471b9d3e5b4" providerId="LiveId" clId="{33EED839-57C7-419C-950B-75177448A42D}" dt="2021-07-07T20:59:36.928" v="1536" actId="478"/>
          <ac:grpSpMkLst>
            <pc:docMk/>
            <pc:sldMk cId="1092081810" sldId="288"/>
            <ac:grpSpMk id="234" creationId="{E5AE2087-628A-49B8-8D26-C6A9D3DE452C}"/>
          </ac:grpSpMkLst>
        </pc:grpChg>
        <pc:grpChg chg="del mod topLvl">
          <ac:chgData name="Cem Gülsan" userId="82ae7471b9d3e5b4" providerId="LiveId" clId="{33EED839-57C7-419C-950B-75177448A42D}" dt="2021-07-07T20:59:36.928" v="1536" actId="478"/>
          <ac:grpSpMkLst>
            <pc:docMk/>
            <pc:sldMk cId="1092081810" sldId="288"/>
            <ac:grpSpMk id="237" creationId="{FC20E1B9-82D0-461D-BE31-A28CA7DDE53C}"/>
          </ac:grpSpMkLst>
        </pc:grpChg>
        <pc:grpChg chg="del mod topLvl">
          <ac:chgData name="Cem Gülsan" userId="82ae7471b9d3e5b4" providerId="LiveId" clId="{33EED839-57C7-419C-950B-75177448A42D}" dt="2021-07-07T20:59:36.928" v="1536" actId="478"/>
          <ac:grpSpMkLst>
            <pc:docMk/>
            <pc:sldMk cId="1092081810" sldId="288"/>
            <ac:grpSpMk id="240" creationId="{75FFB9D0-C35B-4BB4-8765-6F3B283894B0}"/>
          </ac:grpSpMkLst>
        </pc:grpChg>
        <pc:grpChg chg="del mod topLvl">
          <ac:chgData name="Cem Gülsan" userId="82ae7471b9d3e5b4" providerId="LiveId" clId="{33EED839-57C7-419C-950B-75177448A42D}" dt="2021-07-07T20:59:36.928" v="1536" actId="478"/>
          <ac:grpSpMkLst>
            <pc:docMk/>
            <pc:sldMk cId="1092081810" sldId="288"/>
            <ac:grpSpMk id="241" creationId="{28591605-6EF4-4AF8-87F8-3054CCB6A987}"/>
          </ac:grpSpMkLst>
        </pc:grpChg>
        <pc:grpChg chg="del mod topLvl">
          <ac:chgData name="Cem Gülsan" userId="82ae7471b9d3e5b4" providerId="LiveId" clId="{33EED839-57C7-419C-950B-75177448A42D}" dt="2021-07-07T20:59:36.928" v="1536" actId="478"/>
          <ac:grpSpMkLst>
            <pc:docMk/>
            <pc:sldMk cId="1092081810" sldId="288"/>
            <ac:grpSpMk id="242" creationId="{501B7348-38C4-44F1-B543-EA6A66AD2F62}"/>
          </ac:grpSpMkLst>
        </pc:grpChg>
        <pc:grpChg chg="del mod topLvl">
          <ac:chgData name="Cem Gülsan" userId="82ae7471b9d3e5b4" providerId="LiveId" clId="{33EED839-57C7-419C-950B-75177448A42D}" dt="2021-07-07T20:59:36.928" v="1536" actId="478"/>
          <ac:grpSpMkLst>
            <pc:docMk/>
            <pc:sldMk cId="1092081810" sldId="288"/>
            <ac:grpSpMk id="243" creationId="{BBD0B528-F4B8-4484-9DD9-2AC482422E99}"/>
          </ac:grpSpMkLst>
        </pc:grpChg>
        <pc:grpChg chg="del mod topLvl">
          <ac:chgData name="Cem Gülsan" userId="82ae7471b9d3e5b4" providerId="LiveId" clId="{33EED839-57C7-419C-950B-75177448A42D}" dt="2021-07-07T20:59:36.928" v="1536" actId="478"/>
          <ac:grpSpMkLst>
            <pc:docMk/>
            <pc:sldMk cId="1092081810" sldId="288"/>
            <ac:grpSpMk id="244" creationId="{AB3C94B1-1CAC-4CEE-8AAB-DB86D1D06238}"/>
          </ac:grpSpMkLst>
        </pc:grpChg>
        <pc:grpChg chg="del mod topLvl">
          <ac:chgData name="Cem Gülsan" userId="82ae7471b9d3e5b4" providerId="LiveId" clId="{33EED839-57C7-419C-950B-75177448A42D}" dt="2021-07-07T20:59:36.928" v="1536" actId="478"/>
          <ac:grpSpMkLst>
            <pc:docMk/>
            <pc:sldMk cId="1092081810" sldId="288"/>
            <ac:grpSpMk id="245" creationId="{214A63E0-01CA-498F-9CB3-A89A10C4C2E8}"/>
          </ac:grpSpMkLst>
        </pc:grpChg>
        <pc:grpChg chg="del mod topLvl">
          <ac:chgData name="Cem Gülsan" userId="82ae7471b9d3e5b4" providerId="LiveId" clId="{33EED839-57C7-419C-950B-75177448A42D}" dt="2021-07-07T20:59:36.928" v="1536" actId="478"/>
          <ac:grpSpMkLst>
            <pc:docMk/>
            <pc:sldMk cId="1092081810" sldId="288"/>
            <ac:grpSpMk id="246" creationId="{33A4BAF0-4021-40DC-ACF2-34524AD9DA7A}"/>
          </ac:grpSpMkLst>
        </pc:grpChg>
        <pc:grpChg chg="del mod topLvl">
          <ac:chgData name="Cem Gülsan" userId="82ae7471b9d3e5b4" providerId="LiveId" clId="{33EED839-57C7-419C-950B-75177448A42D}" dt="2021-07-07T20:59:36.928" v="1536" actId="478"/>
          <ac:grpSpMkLst>
            <pc:docMk/>
            <pc:sldMk cId="1092081810" sldId="288"/>
            <ac:grpSpMk id="247" creationId="{509901C1-4FFC-466E-A1AF-BA6F2C2ADB2F}"/>
          </ac:grpSpMkLst>
        </pc:grpChg>
        <pc:grpChg chg="del mod topLvl">
          <ac:chgData name="Cem Gülsan" userId="82ae7471b9d3e5b4" providerId="LiveId" clId="{33EED839-57C7-419C-950B-75177448A42D}" dt="2021-07-07T20:59:36.928" v="1536" actId="478"/>
          <ac:grpSpMkLst>
            <pc:docMk/>
            <pc:sldMk cId="1092081810" sldId="288"/>
            <ac:grpSpMk id="248" creationId="{184E6CE9-49D0-48D1-8664-49012C5F2985}"/>
          </ac:grpSpMkLst>
        </pc:grpChg>
        <pc:grpChg chg="del mod topLvl">
          <ac:chgData name="Cem Gülsan" userId="82ae7471b9d3e5b4" providerId="LiveId" clId="{33EED839-57C7-419C-950B-75177448A42D}" dt="2021-07-07T20:59:36.928" v="1536" actId="478"/>
          <ac:grpSpMkLst>
            <pc:docMk/>
            <pc:sldMk cId="1092081810" sldId="288"/>
            <ac:grpSpMk id="249" creationId="{0445D6D8-20FF-42BA-859B-5F0DD75772AC}"/>
          </ac:grpSpMkLst>
        </pc:grpChg>
        <pc:grpChg chg="mod">
          <ac:chgData name="Cem Gülsan" userId="82ae7471b9d3e5b4" providerId="LiveId" clId="{33EED839-57C7-419C-950B-75177448A42D}" dt="2021-07-07T20:53:30.067" v="1513" actId="165"/>
          <ac:grpSpMkLst>
            <pc:docMk/>
            <pc:sldMk cId="1092081810" sldId="288"/>
            <ac:grpSpMk id="308" creationId="{3A595B66-EE42-4FB8-AE51-0E5C853CDA50}"/>
          </ac:grpSpMkLst>
        </pc:grpChg>
        <pc:grpChg chg="mod">
          <ac:chgData name="Cem Gülsan" userId="82ae7471b9d3e5b4" providerId="LiveId" clId="{33EED839-57C7-419C-950B-75177448A42D}" dt="2021-07-07T20:53:30.067" v="1513" actId="165"/>
          <ac:grpSpMkLst>
            <pc:docMk/>
            <pc:sldMk cId="1092081810" sldId="288"/>
            <ac:grpSpMk id="313" creationId="{AAD5DA36-1672-437D-8614-31FE4B66F816}"/>
          </ac:grpSpMkLst>
        </pc:grpChg>
        <pc:grpChg chg="mod">
          <ac:chgData name="Cem Gülsan" userId="82ae7471b9d3e5b4" providerId="LiveId" clId="{33EED839-57C7-419C-950B-75177448A42D}" dt="2021-07-07T20:53:30.067" v="1513" actId="165"/>
          <ac:grpSpMkLst>
            <pc:docMk/>
            <pc:sldMk cId="1092081810" sldId="288"/>
            <ac:grpSpMk id="318" creationId="{D70B4AAB-7D3D-4A88-82A6-7AA9B53B1CC1}"/>
          </ac:grpSpMkLst>
        </pc:grpChg>
        <pc:grpChg chg="add del mod">
          <ac:chgData name="Cem Gülsan" userId="82ae7471b9d3e5b4" providerId="LiveId" clId="{33EED839-57C7-419C-950B-75177448A42D}" dt="2021-07-07T20:59:59.423" v="1542" actId="165"/>
          <ac:grpSpMkLst>
            <pc:docMk/>
            <pc:sldMk cId="1092081810" sldId="288"/>
            <ac:grpSpMk id="387" creationId="{42D2343C-D976-4323-8578-FA03DA332A99}"/>
          </ac:grpSpMkLst>
        </pc:grpChg>
        <pc:grpChg chg="del mod topLvl">
          <ac:chgData name="Cem Gülsan" userId="82ae7471b9d3e5b4" providerId="LiveId" clId="{33EED839-57C7-419C-950B-75177448A42D}" dt="2021-07-07T21:00:33.096" v="1552" actId="478"/>
          <ac:grpSpMkLst>
            <pc:docMk/>
            <pc:sldMk cId="1092081810" sldId="288"/>
            <ac:grpSpMk id="388" creationId="{53FB3413-76B0-42D1-ABFE-C054858D72E6}"/>
          </ac:grpSpMkLst>
        </pc:grpChg>
        <pc:grpChg chg="del mod topLvl">
          <ac:chgData name="Cem Gülsan" userId="82ae7471b9d3e5b4" providerId="LiveId" clId="{33EED839-57C7-419C-950B-75177448A42D}" dt="2021-07-07T21:00:33.096" v="1552" actId="478"/>
          <ac:grpSpMkLst>
            <pc:docMk/>
            <pc:sldMk cId="1092081810" sldId="288"/>
            <ac:grpSpMk id="389" creationId="{C8E538FD-6DFA-4858-8E48-349F98B8CAA9}"/>
          </ac:grpSpMkLst>
        </pc:grpChg>
        <pc:grpChg chg="del mod topLvl">
          <ac:chgData name="Cem Gülsan" userId="82ae7471b9d3e5b4" providerId="LiveId" clId="{33EED839-57C7-419C-950B-75177448A42D}" dt="2021-07-07T21:00:33.096" v="1552" actId="478"/>
          <ac:grpSpMkLst>
            <pc:docMk/>
            <pc:sldMk cId="1092081810" sldId="288"/>
            <ac:grpSpMk id="390" creationId="{53F77EF5-AF33-4F83-AF70-FD4B08C0A150}"/>
          </ac:grpSpMkLst>
        </pc:grpChg>
        <pc:grpChg chg="del mod topLvl">
          <ac:chgData name="Cem Gülsan" userId="82ae7471b9d3e5b4" providerId="LiveId" clId="{33EED839-57C7-419C-950B-75177448A42D}" dt="2021-07-07T21:00:33.096" v="1552" actId="478"/>
          <ac:grpSpMkLst>
            <pc:docMk/>
            <pc:sldMk cId="1092081810" sldId="288"/>
            <ac:grpSpMk id="391" creationId="{6D3B8975-79DB-4AE9-8683-1A6B44682CCE}"/>
          </ac:grpSpMkLst>
        </pc:grpChg>
        <pc:grpChg chg="del mod topLvl">
          <ac:chgData name="Cem Gülsan" userId="82ae7471b9d3e5b4" providerId="LiveId" clId="{33EED839-57C7-419C-950B-75177448A42D}" dt="2021-07-07T21:00:33.096" v="1552" actId="478"/>
          <ac:grpSpMkLst>
            <pc:docMk/>
            <pc:sldMk cId="1092081810" sldId="288"/>
            <ac:grpSpMk id="392" creationId="{284F5072-8AC4-411A-BB72-ECBCA2191F99}"/>
          </ac:grpSpMkLst>
        </pc:grpChg>
        <pc:grpChg chg="del mod topLvl">
          <ac:chgData name="Cem Gülsan" userId="82ae7471b9d3e5b4" providerId="LiveId" clId="{33EED839-57C7-419C-950B-75177448A42D}" dt="2021-07-07T21:00:33.096" v="1552" actId="478"/>
          <ac:grpSpMkLst>
            <pc:docMk/>
            <pc:sldMk cId="1092081810" sldId="288"/>
            <ac:grpSpMk id="394" creationId="{5D73439C-1BC9-4231-9042-CF5CCEE4A4FA}"/>
          </ac:grpSpMkLst>
        </pc:grpChg>
        <pc:grpChg chg="del mod topLvl">
          <ac:chgData name="Cem Gülsan" userId="82ae7471b9d3e5b4" providerId="LiveId" clId="{33EED839-57C7-419C-950B-75177448A42D}" dt="2021-07-07T21:00:33.096" v="1552" actId="478"/>
          <ac:grpSpMkLst>
            <pc:docMk/>
            <pc:sldMk cId="1092081810" sldId="288"/>
            <ac:grpSpMk id="395" creationId="{A4190C0A-11D4-4788-B226-269DD6316537}"/>
          </ac:grpSpMkLst>
        </pc:grpChg>
        <pc:grpChg chg="del mod topLvl">
          <ac:chgData name="Cem Gülsan" userId="82ae7471b9d3e5b4" providerId="LiveId" clId="{33EED839-57C7-419C-950B-75177448A42D}" dt="2021-07-07T21:00:33.096" v="1552" actId="478"/>
          <ac:grpSpMkLst>
            <pc:docMk/>
            <pc:sldMk cId="1092081810" sldId="288"/>
            <ac:grpSpMk id="396" creationId="{FF3DF4D6-4F7B-46C0-B974-3F87F44D0770}"/>
          </ac:grpSpMkLst>
        </pc:grpChg>
        <pc:grpChg chg="mod topLvl">
          <ac:chgData name="Cem Gülsan" userId="82ae7471b9d3e5b4" providerId="LiveId" clId="{33EED839-57C7-419C-950B-75177448A42D}" dt="2021-07-07T21:00:13.190" v="1546" actId="164"/>
          <ac:grpSpMkLst>
            <pc:docMk/>
            <pc:sldMk cId="1092081810" sldId="288"/>
            <ac:grpSpMk id="401" creationId="{163FA209-6743-4BCD-B043-C32BFD761660}"/>
          </ac:grpSpMkLst>
        </pc:grpChg>
        <pc:grpChg chg="del mod topLvl">
          <ac:chgData name="Cem Gülsan" userId="82ae7471b9d3e5b4" providerId="LiveId" clId="{33EED839-57C7-419C-950B-75177448A42D}" dt="2021-07-07T21:00:33.096" v="1552" actId="478"/>
          <ac:grpSpMkLst>
            <pc:docMk/>
            <pc:sldMk cId="1092081810" sldId="288"/>
            <ac:grpSpMk id="406" creationId="{3AB892AB-5E78-4ACF-979B-CE800BF5927C}"/>
          </ac:grpSpMkLst>
        </pc:grpChg>
        <pc:grpChg chg="del mod topLvl">
          <ac:chgData name="Cem Gülsan" userId="82ae7471b9d3e5b4" providerId="LiveId" clId="{33EED839-57C7-419C-950B-75177448A42D}" dt="2021-07-07T21:00:33.096" v="1552" actId="478"/>
          <ac:grpSpMkLst>
            <pc:docMk/>
            <pc:sldMk cId="1092081810" sldId="288"/>
            <ac:grpSpMk id="407" creationId="{3F28CE17-2F61-43FD-A5B2-D122E5A2FF8F}"/>
          </ac:grpSpMkLst>
        </pc:grpChg>
        <pc:grpChg chg="del mod topLvl">
          <ac:chgData name="Cem Gülsan" userId="82ae7471b9d3e5b4" providerId="LiveId" clId="{33EED839-57C7-419C-950B-75177448A42D}" dt="2021-07-07T21:00:33.096" v="1552" actId="478"/>
          <ac:grpSpMkLst>
            <pc:docMk/>
            <pc:sldMk cId="1092081810" sldId="288"/>
            <ac:grpSpMk id="408" creationId="{E115C54C-0C59-4DFE-8CE7-51D3523F6610}"/>
          </ac:grpSpMkLst>
        </pc:grpChg>
        <pc:grpChg chg="del mod topLvl">
          <ac:chgData name="Cem Gülsan" userId="82ae7471b9d3e5b4" providerId="LiveId" clId="{33EED839-57C7-419C-950B-75177448A42D}" dt="2021-07-07T21:00:33.096" v="1552" actId="478"/>
          <ac:grpSpMkLst>
            <pc:docMk/>
            <pc:sldMk cId="1092081810" sldId="288"/>
            <ac:grpSpMk id="409" creationId="{09C93361-EECD-4F62-9DD3-E83FA7F5CC65}"/>
          </ac:grpSpMkLst>
        </pc:grpChg>
        <pc:grpChg chg="del mod topLvl">
          <ac:chgData name="Cem Gülsan" userId="82ae7471b9d3e5b4" providerId="LiveId" clId="{33EED839-57C7-419C-950B-75177448A42D}" dt="2021-07-07T21:00:33.096" v="1552" actId="478"/>
          <ac:grpSpMkLst>
            <pc:docMk/>
            <pc:sldMk cId="1092081810" sldId="288"/>
            <ac:grpSpMk id="410" creationId="{BDDD584F-183E-4E22-AF66-FB46B8E12FE8}"/>
          </ac:grpSpMkLst>
        </pc:grpChg>
        <pc:grpChg chg="del mod topLvl">
          <ac:chgData name="Cem Gülsan" userId="82ae7471b9d3e5b4" providerId="LiveId" clId="{33EED839-57C7-419C-950B-75177448A42D}" dt="2021-07-07T21:00:33.096" v="1552" actId="478"/>
          <ac:grpSpMkLst>
            <pc:docMk/>
            <pc:sldMk cId="1092081810" sldId="288"/>
            <ac:grpSpMk id="413" creationId="{17D708D4-3663-4B0C-B0E6-84DB3EE75AD2}"/>
          </ac:grpSpMkLst>
        </pc:grpChg>
        <pc:grpChg chg="del mod topLvl">
          <ac:chgData name="Cem Gülsan" userId="82ae7471b9d3e5b4" providerId="LiveId" clId="{33EED839-57C7-419C-950B-75177448A42D}" dt="2021-07-07T21:00:33.096" v="1552" actId="478"/>
          <ac:grpSpMkLst>
            <pc:docMk/>
            <pc:sldMk cId="1092081810" sldId="288"/>
            <ac:grpSpMk id="416" creationId="{45D0A453-2ECA-4A78-9823-DE9173697EBD}"/>
          </ac:grpSpMkLst>
        </pc:grpChg>
        <pc:grpChg chg="del mod topLvl">
          <ac:chgData name="Cem Gülsan" userId="82ae7471b9d3e5b4" providerId="LiveId" clId="{33EED839-57C7-419C-950B-75177448A42D}" dt="2021-07-07T21:00:33.096" v="1552" actId="478"/>
          <ac:grpSpMkLst>
            <pc:docMk/>
            <pc:sldMk cId="1092081810" sldId="288"/>
            <ac:grpSpMk id="417" creationId="{230D6D36-4F67-47CB-9D8E-13805D462A16}"/>
          </ac:grpSpMkLst>
        </pc:grpChg>
        <pc:grpChg chg="del mod topLvl">
          <ac:chgData name="Cem Gülsan" userId="82ae7471b9d3e5b4" providerId="LiveId" clId="{33EED839-57C7-419C-950B-75177448A42D}" dt="2021-07-07T21:00:33.096" v="1552" actId="478"/>
          <ac:grpSpMkLst>
            <pc:docMk/>
            <pc:sldMk cId="1092081810" sldId="288"/>
            <ac:grpSpMk id="418" creationId="{1C5B3199-16BC-40A1-A128-E0EE2F606FA6}"/>
          </ac:grpSpMkLst>
        </pc:grpChg>
        <pc:grpChg chg="del mod topLvl">
          <ac:chgData name="Cem Gülsan" userId="82ae7471b9d3e5b4" providerId="LiveId" clId="{33EED839-57C7-419C-950B-75177448A42D}" dt="2021-07-07T21:00:33.096" v="1552" actId="478"/>
          <ac:grpSpMkLst>
            <pc:docMk/>
            <pc:sldMk cId="1092081810" sldId="288"/>
            <ac:grpSpMk id="419" creationId="{90A0BE53-2869-4C29-BB9D-BB6C5C057E02}"/>
          </ac:grpSpMkLst>
        </pc:grpChg>
        <pc:grpChg chg="del mod topLvl">
          <ac:chgData name="Cem Gülsan" userId="82ae7471b9d3e5b4" providerId="LiveId" clId="{33EED839-57C7-419C-950B-75177448A42D}" dt="2021-07-07T21:00:33.096" v="1552" actId="478"/>
          <ac:grpSpMkLst>
            <pc:docMk/>
            <pc:sldMk cId="1092081810" sldId="288"/>
            <ac:grpSpMk id="420" creationId="{50AB3F04-8A60-464E-9FDC-A14A9629611C}"/>
          </ac:grpSpMkLst>
        </pc:grpChg>
        <pc:grpChg chg="del mod topLvl">
          <ac:chgData name="Cem Gülsan" userId="82ae7471b9d3e5b4" providerId="LiveId" clId="{33EED839-57C7-419C-950B-75177448A42D}" dt="2021-07-07T21:00:33.096" v="1552" actId="478"/>
          <ac:grpSpMkLst>
            <pc:docMk/>
            <pc:sldMk cId="1092081810" sldId="288"/>
            <ac:grpSpMk id="421" creationId="{966CDC91-546E-4241-8FC1-D6BD44ECD841}"/>
          </ac:grpSpMkLst>
        </pc:grpChg>
        <pc:grpChg chg="del mod topLvl">
          <ac:chgData name="Cem Gülsan" userId="82ae7471b9d3e5b4" providerId="LiveId" clId="{33EED839-57C7-419C-950B-75177448A42D}" dt="2021-07-07T21:00:33.096" v="1552" actId="478"/>
          <ac:grpSpMkLst>
            <pc:docMk/>
            <pc:sldMk cId="1092081810" sldId="288"/>
            <ac:grpSpMk id="422" creationId="{1AAAB857-7818-4CB2-88EB-97CDAB8C3839}"/>
          </ac:grpSpMkLst>
        </pc:grpChg>
        <pc:grpChg chg="del mod topLvl">
          <ac:chgData name="Cem Gülsan" userId="82ae7471b9d3e5b4" providerId="LiveId" clId="{33EED839-57C7-419C-950B-75177448A42D}" dt="2021-07-07T21:00:33.096" v="1552" actId="478"/>
          <ac:grpSpMkLst>
            <pc:docMk/>
            <pc:sldMk cId="1092081810" sldId="288"/>
            <ac:grpSpMk id="423" creationId="{91B27DEC-6E49-4985-B889-553336D82050}"/>
          </ac:grpSpMkLst>
        </pc:grpChg>
        <pc:grpChg chg="del mod topLvl">
          <ac:chgData name="Cem Gülsan" userId="82ae7471b9d3e5b4" providerId="LiveId" clId="{33EED839-57C7-419C-950B-75177448A42D}" dt="2021-07-07T21:00:33.096" v="1552" actId="478"/>
          <ac:grpSpMkLst>
            <pc:docMk/>
            <pc:sldMk cId="1092081810" sldId="288"/>
            <ac:grpSpMk id="424" creationId="{857A412C-6EA6-4220-915B-F3864DE2EF84}"/>
          </ac:grpSpMkLst>
        </pc:grpChg>
        <pc:grpChg chg="del mod topLvl">
          <ac:chgData name="Cem Gülsan" userId="82ae7471b9d3e5b4" providerId="LiveId" clId="{33EED839-57C7-419C-950B-75177448A42D}" dt="2021-07-07T21:00:33.096" v="1552" actId="478"/>
          <ac:grpSpMkLst>
            <pc:docMk/>
            <pc:sldMk cId="1092081810" sldId="288"/>
            <ac:grpSpMk id="425" creationId="{6F1DA01B-1F6F-4E35-8662-90E4E802A5F0}"/>
          </ac:grpSpMkLst>
        </pc:grpChg>
        <pc:grpChg chg="mod">
          <ac:chgData name="Cem Gülsan" userId="82ae7471b9d3e5b4" providerId="LiveId" clId="{33EED839-57C7-419C-950B-75177448A42D}" dt="2021-07-07T21:00:26.921" v="1551" actId="164"/>
          <ac:grpSpMkLst>
            <pc:docMk/>
            <pc:sldMk cId="1092081810" sldId="288"/>
            <ac:grpSpMk id="484" creationId="{6EE0B567-419C-4704-86E8-0116D9A7DBAF}"/>
          </ac:grpSpMkLst>
        </pc:grpChg>
        <pc:grpChg chg="mod">
          <ac:chgData name="Cem Gülsan" userId="82ae7471b9d3e5b4" providerId="LiveId" clId="{33EED839-57C7-419C-950B-75177448A42D}" dt="2021-07-07T21:00:26.921" v="1551" actId="164"/>
          <ac:grpSpMkLst>
            <pc:docMk/>
            <pc:sldMk cId="1092081810" sldId="288"/>
            <ac:grpSpMk id="489" creationId="{EB0DF61E-F37C-433E-B0BE-906FE95F2E9A}"/>
          </ac:grpSpMkLst>
        </pc:grpChg>
        <pc:grpChg chg="mod">
          <ac:chgData name="Cem Gülsan" userId="82ae7471b9d3e5b4" providerId="LiveId" clId="{33EED839-57C7-419C-950B-75177448A42D}" dt="2021-07-07T21:00:26.921" v="1551" actId="164"/>
          <ac:grpSpMkLst>
            <pc:docMk/>
            <pc:sldMk cId="1092081810" sldId="288"/>
            <ac:grpSpMk id="494" creationId="{A43EBB8E-8FA9-4E56-9B54-254294AF7020}"/>
          </ac:grpSpMkLst>
        </pc:grpChg>
        <pc:grpChg chg="add del mod">
          <ac:chgData name="Cem Gülsan" userId="82ae7471b9d3e5b4" providerId="LiveId" clId="{33EED839-57C7-419C-950B-75177448A42D}" dt="2021-07-07T21:00:42.072" v="1556" actId="165"/>
          <ac:grpSpMkLst>
            <pc:docMk/>
            <pc:sldMk cId="1092081810" sldId="288"/>
            <ac:grpSpMk id="563" creationId="{668924F0-0413-4718-A6FE-854DECE9ABF6}"/>
          </ac:grpSpMkLst>
        </pc:grpChg>
        <pc:grpChg chg="mod topLvl">
          <ac:chgData name="Cem Gülsan" userId="82ae7471b9d3e5b4" providerId="LiveId" clId="{33EED839-57C7-419C-950B-75177448A42D}" dt="2021-07-07T21:01:04.237" v="1561" actId="164"/>
          <ac:grpSpMkLst>
            <pc:docMk/>
            <pc:sldMk cId="1092081810" sldId="288"/>
            <ac:grpSpMk id="564" creationId="{04466F7D-4F8A-4BA7-BB1F-92C411F50498}"/>
          </ac:grpSpMkLst>
        </pc:grpChg>
        <pc:grpChg chg="mod topLvl">
          <ac:chgData name="Cem Gülsan" userId="82ae7471b9d3e5b4" providerId="LiveId" clId="{33EED839-57C7-419C-950B-75177448A42D}" dt="2021-07-07T21:01:04.237" v="1561" actId="164"/>
          <ac:grpSpMkLst>
            <pc:docMk/>
            <pc:sldMk cId="1092081810" sldId="288"/>
            <ac:grpSpMk id="565" creationId="{92FD2CDF-6B9D-4451-9DAE-51A46E236C0B}"/>
          </ac:grpSpMkLst>
        </pc:grpChg>
        <pc:grpChg chg="mod topLvl">
          <ac:chgData name="Cem Gülsan" userId="82ae7471b9d3e5b4" providerId="LiveId" clId="{33EED839-57C7-419C-950B-75177448A42D}" dt="2021-07-07T21:01:04.237" v="1561" actId="164"/>
          <ac:grpSpMkLst>
            <pc:docMk/>
            <pc:sldMk cId="1092081810" sldId="288"/>
            <ac:grpSpMk id="566" creationId="{F2F3C807-502E-4196-B096-EDE14333540A}"/>
          </ac:grpSpMkLst>
        </pc:grpChg>
        <pc:grpChg chg="mod topLvl">
          <ac:chgData name="Cem Gülsan" userId="82ae7471b9d3e5b4" providerId="LiveId" clId="{33EED839-57C7-419C-950B-75177448A42D}" dt="2021-07-07T21:01:04.237" v="1561" actId="164"/>
          <ac:grpSpMkLst>
            <pc:docMk/>
            <pc:sldMk cId="1092081810" sldId="288"/>
            <ac:grpSpMk id="567" creationId="{F736EB0F-7D3C-43EE-8143-B27B72988747}"/>
          </ac:grpSpMkLst>
        </pc:grpChg>
        <pc:grpChg chg="mod topLvl">
          <ac:chgData name="Cem Gülsan" userId="82ae7471b9d3e5b4" providerId="LiveId" clId="{33EED839-57C7-419C-950B-75177448A42D}" dt="2021-07-07T21:01:04.237" v="1561" actId="164"/>
          <ac:grpSpMkLst>
            <pc:docMk/>
            <pc:sldMk cId="1092081810" sldId="288"/>
            <ac:grpSpMk id="568" creationId="{5A5EBB59-0620-4CCD-8BA6-15AB8A760DD4}"/>
          </ac:grpSpMkLst>
        </pc:grpChg>
        <pc:grpChg chg="mod topLvl">
          <ac:chgData name="Cem Gülsan" userId="82ae7471b9d3e5b4" providerId="LiveId" clId="{33EED839-57C7-419C-950B-75177448A42D}" dt="2021-07-07T21:19:49.947" v="1672" actId="164"/>
          <ac:grpSpMkLst>
            <pc:docMk/>
            <pc:sldMk cId="1092081810" sldId="288"/>
            <ac:grpSpMk id="570" creationId="{8AC02C39-0146-4D42-8110-F014B2761FCF}"/>
          </ac:grpSpMkLst>
        </pc:grpChg>
        <pc:grpChg chg="mod topLvl">
          <ac:chgData name="Cem Gülsan" userId="82ae7471b9d3e5b4" providerId="LiveId" clId="{33EED839-57C7-419C-950B-75177448A42D}" dt="2021-07-07T21:19:49.947" v="1672" actId="164"/>
          <ac:grpSpMkLst>
            <pc:docMk/>
            <pc:sldMk cId="1092081810" sldId="288"/>
            <ac:grpSpMk id="571" creationId="{96A5BD0C-2B5B-4286-815F-D9C3805199C0}"/>
          </ac:grpSpMkLst>
        </pc:grpChg>
        <pc:grpChg chg="mod topLvl">
          <ac:chgData name="Cem Gülsan" userId="82ae7471b9d3e5b4" providerId="LiveId" clId="{33EED839-57C7-419C-950B-75177448A42D}" dt="2021-07-07T21:19:49.947" v="1672" actId="164"/>
          <ac:grpSpMkLst>
            <pc:docMk/>
            <pc:sldMk cId="1092081810" sldId="288"/>
            <ac:grpSpMk id="572" creationId="{7E30C8CD-AB33-4946-8E0D-04762504E1C7}"/>
          </ac:grpSpMkLst>
        </pc:grpChg>
        <pc:grpChg chg="mod topLvl">
          <ac:chgData name="Cem Gülsan" userId="82ae7471b9d3e5b4" providerId="LiveId" clId="{33EED839-57C7-419C-950B-75177448A42D}" dt="2021-07-07T21:00:45.932" v="1557" actId="164"/>
          <ac:grpSpMkLst>
            <pc:docMk/>
            <pc:sldMk cId="1092081810" sldId="288"/>
            <ac:grpSpMk id="577" creationId="{5AA4505F-6EF3-4D0F-BD46-F1CC2264D1F7}"/>
          </ac:grpSpMkLst>
        </pc:grpChg>
        <pc:grpChg chg="mod topLvl">
          <ac:chgData name="Cem Gülsan" userId="82ae7471b9d3e5b4" providerId="LiveId" clId="{33EED839-57C7-419C-950B-75177448A42D}" dt="2021-07-07T21:19:49.947" v="1672" actId="164"/>
          <ac:grpSpMkLst>
            <pc:docMk/>
            <pc:sldMk cId="1092081810" sldId="288"/>
            <ac:grpSpMk id="581" creationId="{0163FA08-CEE1-407B-8032-23916377EECD}"/>
          </ac:grpSpMkLst>
        </pc:grpChg>
        <pc:grpChg chg="mod topLvl">
          <ac:chgData name="Cem Gülsan" userId="82ae7471b9d3e5b4" providerId="LiveId" clId="{33EED839-57C7-419C-950B-75177448A42D}" dt="2021-07-07T21:01:31.517" v="1567" actId="164"/>
          <ac:grpSpMkLst>
            <pc:docMk/>
            <pc:sldMk cId="1092081810" sldId="288"/>
            <ac:grpSpMk id="584" creationId="{271F18D4-612D-4173-B2C9-1124DA6BD9E9}"/>
          </ac:grpSpMkLst>
        </pc:grpChg>
        <pc:grpChg chg="mod topLvl">
          <ac:chgData name="Cem Gülsan" userId="82ae7471b9d3e5b4" providerId="LiveId" clId="{33EED839-57C7-419C-950B-75177448A42D}" dt="2021-07-07T21:19:49.947" v="1672" actId="164"/>
          <ac:grpSpMkLst>
            <pc:docMk/>
            <pc:sldMk cId="1092081810" sldId="288"/>
            <ac:grpSpMk id="587" creationId="{05B2E3CC-90AB-422D-ABCD-8579AFB63ECB}"/>
          </ac:grpSpMkLst>
        </pc:grpChg>
        <pc:grpChg chg="mod topLvl">
          <ac:chgData name="Cem Gülsan" userId="82ae7471b9d3e5b4" providerId="LiveId" clId="{33EED839-57C7-419C-950B-75177448A42D}" dt="2021-07-07T21:19:49.947" v="1672" actId="164"/>
          <ac:grpSpMkLst>
            <pc:docMk/>
            <pc:sldMk cId="1092081810" sldId="288"/>
            <ac:grpSpMk id="588" creationId="{4ADF905F-BCA5-4370-A2A8-FB8EC244A488}"/>
          </ac:grpSpMkLst>
        </pc:grpChg>
        <pc:grpChg chg="mod topLvl">
          <ac:chgData name="Cem Gülsan" userId="82ae7471b9d3e5b4" providerId="LiveId" clId="{33EED839-57C7-419C-950B-75177448A42D}" dt="2021-07-07T21:19:49.947" v="1672" actId="164"/>
          <ac:grpSpMkLst>
            <pc:docMk/>
            <pc:sldMk cId="1092081810" sldId="288"/>
            <ac:grpSpMk id="589" creationId="{0D8BA6E1-02C0-4DAD-AC36-797A7177D985}"/>
          </ac:grpSpMkLst>
        </pc:grpChg>
        <pc:grpChg chg="mod topLvl">
          <ac:chgData name="Cem Gülsan" userId="82ae7471b9d3e5b4" providerId="LiveId" clId="{33EED839-57C7-419C-950B-75177448A42D}" dt="2021-07-07T21:01:04.237" v="1561" actId="164"/>
          <ac:grpSpMkLst>
            <pc:docMk/>
            <pc:sldMk cId="1092081810" sldId="288"/>
            <ac:grpSpMk id="590" creationId="{7090E574-9DBC-4D2B-9CEA-8CED30B29E06}"/>
          </ac:grpSpMkLst>
        </pc:grpChg>
        <pc:grpChg chg="mod topLvl">
          <ac:chgData name="Cem Gülsan" userId="82ae7471b9d3e5b4" providerId="LiveId" clId="{33EED839-57C7-419C-950B-75177448A42D}" dt="2021-07-07T21:01:04.237" v="1561" actId="164"/>
          <ac:grpSpMkLst>
            <pc:docMk/>
            <pc:sldMk cId="1092081810" sldId="288"/>
            <ac:grpSpMk id="591" creationId="{186A7CE3-7684-45B7-8CB6-4B518ACE3F85}"/>
          </ac:grpSpMkLst>
        </pc:grpChg>
        <pc:grpChg chg="mod topLvl">
          <ac:chgData name="Cem Gülsan" userId="82ae7471b9d3e5b4" providerId="LiveId" clId="{33EED839-57C7-419C-950B-75177448A42D}" dt="2021-07-07T21:01:04.237" v="1561" actId="164"/>
          <ac:grpSpMkLst>
            <pc:docMk/>
            <pc:sldMk cId="1092081810" sldId="288"/>
            <ac:grpSpMk id="592" creationId="{5B3A11F5-6960-411B-AC5C-4FCB3E7E209F}"/>
          </ac:grpSpMkLst>
        </pc:grpChg>
        <pc:grpChg chg="mod topLvl">
          <ac:chgData name="Cem Gülsan" userId="82ae7471b9d3e5b4" providerId="LiveId" clId="{33EED839-57C7-419C-950B-75177448A42D}" dt="2021-07-07T21:01:04.237" v="1561" actId="164"/>
          <ac:grpSpMkLst>
            <pc:docMk/>
            <pc:sldMk cId="1092081810" sldId="288"/>
            <ac:grpSpMk id="593" creationId="{E7A92CF1-65E1-4DF5-A4EC-46E83455C8F6}"/>
          </ac:grpSpMkLst>
        </pc:grpChg>
        <pc:grpChg chg="mod topLvl">
          <ac:chgData name="Cem Gülsan" userId="82ae7471b9d3e5b4" providerId="LiveId" clId="{33EED839-57C7-419C-950B-75177448A42D}" dt="2021-07-07T21:01:04.237" v="1561" actId="164"/>
          <ac:grpSpMkLst>
            <pc:docMk/>
            <pc:sldMk cId="1092081810" sldId="288"/>
            <ac:grpSpMk id="594" creationId="{F8161B9F-6806-4912-B0E2-6E03879D9BCB}"/>
          </ac:grpSpMkLst>
        </pc:grpChg>
        <pc:grpChg chg="mod topLvl">
          <ac:chgData name="Cem Gülsan" userId="82ae7471b9d3e5b4" providerId="LiveId" clId="{33EED839-57C7-419C-950B-75177448A42D}" dt="2021-07-07T21:01:04.237" v="1561" actId="164"/>
          <ac:grpSpMkLst>
            <pc:docMk/>
            <pc:sldMk cId="1092081810" sldId="288"/>
            <ac:grpSpMk id="595" creationId="{0257E3C8-8375-4938-90FB-F1249CEF9CB8}"/>
          </ac:grpSpMkLst>
        </pc:grpChg>
        <pc:grpChg chg="mod topLvl">
          <ac:chgData name="Cem Gülsan" userId="82ae7471b9d3e5b4" providerId="LiveId" clId="{33EED839-57C7-419C-950B-75177448A42D}" dt="2021-07-07T21:01:04.237" v="1561" actId="164"/>
          <ac:grpSpMkLst>
            <pc:docMk/>
            <pc:sldMk cId="1092081810" sldId="288"/>
            <ac:grpSpMk id="596" creationId="{F363395B-3F63-4FCD-A09D-2F53107562C0}"/>
          </ac:grpSpMkLst>
        </pc:grpChg>
        <pc:grpChg chg="mod topLvl">
          <ac:chgData name="Cem Gülsan" userId="82ae7471b9d3e5b4" providerId="LiveId" clId="{33EED839-57C7-419C-950B-75177448A42D}" dt="2021-07-07T21:19:49.947" v="1672" actId="164"/>
          <ac:grpSpMkLst>
            <pc:docMk/>
            <pc:sldMk cId="1092081810" sldId="288"/>
            <ac:grpSpMk id="598" creationId="{2888597C-21B7-48D5-BC3F-C4F1463DD278}"/>
          </ac:grpSpMkLst>
        </pc:grpChg>
        <pc:grpChg chg="mod topLvl">
          <ac:chgData name="Cem Gülsan" userId="82ae7471b9d3e5b4" providerId="LiveId" clId="{33EED839-57C7-419C-950B-75177448A42D}" dt="2021-07-07T21:19:49.947" v="1672" actId="164"/>
          <ac:grpSpMkLst>
            <pc:docMk/>
            <pc:sldMk cId="1092081810" sldId="288"/>
            <ac:grpSpMk id="599" creationId="{36D8FAA4-3613-48CB-93A3-48DB2931798C}"/>
          </ac:grpSpMkLst>
        </pc:grpChg>
        <pc:grpChg chg="mod topLvl">
          <ac:chgData name="Cem Gülsan" userId="82ae7471b9d3e5b4" providerId="LiveId" clId="{33EED839-57C7-419C-950B-75177448A42D}" dt="2021-07-07T21:19:49.947" v="1672" actId="164"/>
          <ac:grpSpMkLst>
            <pc:docMk/>
            <pc:sldMk cId="1092081810" sldId="288"/>
            <ac:grpSpMk id="600" creationId="{4372B42D-5FF5-4F81-AEB8-12E60F985404}"/>
          </ac:grpSpMkLst>
        </pc:grpChg>
        <pc:grpChg chg="mod topLvl">
          <ac:chgData name="Cem Gülsan" userId="82ae7471b9d3e5b4" providerId="LiveId" clId="{33EED839-57C7-419C-950B-75177448A42D}" dt="2021-07-07T21:19:49.947" v="1672" actId="164"/>
          <ac:grpSpMkLst>
            <pc:docMk/>
            <pc:sldMk cId="1092081810" sldId="288"/>
            <ac:grpSpMk id="601" creationId="{526AC931-B4BB-4D25-8F35-ABEA5ACA58D5}"/>
          </ac:grpSpMkLst>
        </pc:grpChg>
        <pc:picChg chg="del">
          <ac:chgData name="Cem Gülsan" userId="82ae7471b9d3e5b4" providerId="LiveId" clId="{33EED839-57C7-419C-950B-75177448A42D}" dt="2021-07-07T20:28:33.895" v="1445" actId="478"/>
          <ac:picMkLst>
            <pc:docMk/>
            <pc:sldMk cId="1092081810" sldId="288"/>
            <ac:picMk id="4" creationId="{19F859FE-534C-4794-B7C6-B8A705F78A78}"/>
          </ac:picMkLst>
        </pc:picChg>
        <pc:picChg chg="del">
          <ac:chgData name="Cem Gülsan" userId="82ae7471b9d3e5b4" providerId="LiveId" clId="{33EED839-57C7-419C-950B-75177448A42D}" dt="2021-07-07T20:28:36.977" v="1446" actId="478"/>
          <ac:picMkLst>
            <pc:docMk/>
            <pc:sldMk cId="1092081810" sldId="288"/>
            <ac:picMk id="8" creationId="{509358CB-1093-40C0-9555-A02FE9344959}"/>
          </ac:picMkLst>
        </pc:picChg>
        <pc:picChg chg="del">
          <ac:chgData name="Cem Gülsan" userId="82ae7471b9d3e5b4" providerId="LiveId" clId="{33EED839-57C7-419C-950B-75177448A42D}" dt="2021-07-07T20:28:33.895" v="1445" actId="478"/>
          <ac:picMkLst>
            <pc:docMk/>
            <pc:sldMk cId="1092081810" sldId="288"/>
            <ac:picMk id="19" creationId="{DE32C89E-4D00-4BF2-AE6A-BC6357FF1F89}"/>
          </ac:picMkLst>
        </pc:picChg>
        <pc:picChg chg="mod">
          <ac:chgData name="Cem Gülsan" userId="82ae7471b9d3e5b4" providerId="LiveId" clId="{33EED839-57C7-419C-950B-75177448A42D}" dt="2021-07-07T21:59:26.659" v="2330" actId="1076"/>
          <ac:picMkLst>
            <pc:docMk/>
            <pc:sldMk cId="1092081810" sldId="288"/>
            <ac:picMk id="30" creationId="{6DDF4CC2-BB7D-4DE5-BDB3-7C4C77E9F1F4}"/>
          </ac:picMkLst>
        </pc:picChg>
        <pc:picChg chg="del">
          <ac:chgData name="Cem Gülsan" userId="82ae7471b9d3e5b4" providerId="LiveId" clId="{33EED839-57C7-419C-950B-75177448A42D}" dt="2021-07-07T20:28:33.895" v="1445" actId="478"/>
          <ac:picMkLst>
            <pc:docMk/>
            <pc:sldMk cId="1092081810" sldId="288"/>
            <ac:picMk id="31" creationId="{2A40C334-8091-4136-B262-0B13537A3886}"/>
          </ac:picMkLst>
        </pc:picChg>
        <pc:picChg chg="del">
          <ac:chgData name="Cem Gülsan" userId="82ae7471b9d3e5b4" providerId="LiveId" clId="{33EED839-57C7-419C-950B-75177448A42D}" dt="2021-07-07T20:28:33.895" v="1445" actId="478"/>
          <ac:picMkLst>
            <pc:docMk/>
            <pc:sldMk cId="1092081810" sldId="288"/>
            <ac:picMk id="32" creationId="{AD73F56A-E3CA-4E98-B060-8098E912BBB0}"/>
          </ac:picMkLst>
        </pc:picChg>
        <pc:inkChg chg="mod">
          <ac:chgData name="Cem Gülsan" userId="82ae7471b9d3e5b4" providerId="LiveId" clId="{33EED839-57C7-419C-950B-75177448A42D}" dt="2021-07-07T21:19:49.947" v="1672" actId="164"/>
          <ac:inkMkLst>
            <pc:docMk/>
            <pc:sldMk cId="1092081810" sldId="288"/>
            <ac:inkMk id="3" creationId="{24D9560C-C4DF-4F7A-9B51-F5F91679F249}"/>
          </ac:inkMkLst>
        </pc:inkChg>
        <pc:inkChg chg="mod">
          <ac:chgData name="Cem Gülsan" userId="82ae7471b9d3e5b4" providerId="LiveId" clId="{33EED839-57C7-419C-950B-75177448A42D}" dt="2021-07-07T20:33:41.815" v="1481"/>
          <ac:inkMkLst>
            <pc:docMk/>
            <pc:sldMk cId="1092081810" sldId="288"/>
            <ac:inkMk id="22" creationId="{19AB672C-C236-4AE7-A683-A1DFAE334E70}"/>
          </ac:inkMkLst>
        </pc:inkChg>
        <pc:inkChg chg="mod">
          <ac:chgData name="Cem Gülsan" userId="82ae7471b9d3e5b4" providerId="LiveId" clId="{33EED839-57C7-419C-950B-75177448A42D}" dt="2021-07-07T20:33:41.815" v="1481"/>
          <ac:inkMkLst>
            <pc:docMk/>
            <pc:sldMk cId="1092081810" sldId="288"/>
            <ac:inkMk id="23" creationId="{96531BB3-A22E-414F-ABC2-30A50FC4F3C1}"/>
          </ac:inkMkLst>
        </pc:inkChg>
        <pc:inkChg chg="mod">
          <ac:chgData name="Cem Gülsan" userId="82ae7471b9d3e5b4" providerId="LiveId" clId="{33EED839-57C7-419C-950B-75177448A42D}" dt="2021-07-07T20:33:41.815" v="1481"/>
          <ac:inkMkLst>
            <pc:docMk/>
            <pc:sldMk cId="1092081810" sldId="288"/>
            <ac:inkMk id="24" creationId="{0C35B4F7-C112-49DD-890B-47888E55A332}"/>
          </ac:inkMkLst>
        </pc:inkChg>
        <pc:inkChg chg="mod">
          <ac:chgData name="Cem Gülsan" userId="82ae7471b9d3e5b4" providerId="LiveId" clId="{33EED839-57C7-419C-950B-75177448A42D}" dt="2021-07-07T20:33:41.815" v="1481"/>
          <ac:inkMkLst>
            <pc:docMk/>
            <pc:sldMk cId="1092081810" sldId="288"/>
            <ac:inkMk id="33" creationId="{5A503047-0FA5-46B4-B8E1-635A362A4AF2}"/>
          </ac:inkMkLst>
        </pc:inkChg>
        <pc:inkChg chg="mod">
          <ac:chgData name="Cem Gülsan" userId="82ae7471b9d3e5b4" providerId="LiveId" clId="{33EED839-57C7-419C-950B-75177448A42D}" dt="2021-07-07T20:33:41.815" v="1481"/>
          <ac:inkMkLst>
            <pc:docMk/>
            <pc:sldMk cId="1092081810" sldId="288"/>
            <ac:inkMk id="34" creationId="{650303AB-C13F-412A-A347-382A1FEC4FB6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37" creationId="{24D58F4D-3FA0-4D68-ACF0-FADDEAAE6028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38" creationId="{D42A9967-BF6B-468F-A014-56C10E8D5EB6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39" creationId="{2B629E9C-0088-4224-924A-269B61A41393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40" creationId="{086168FE-47B1-4B28-83E9-C77008304F37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41" creationId="{30DFD515-9B53-4EC5-899D-5B9CA4808974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42" creationId="{22397099-E55E-46BB-9A7B-D59FA358CBEF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43" creationId="{DB4CAAE4-5DA8-4965-97D6-3C858DA8ED51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44" creationId="{982C2B84-2563-4684-B327-0766006CC49C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46" creationId="{80B15530-462B-407F-B1DC-AB5E5C0C1573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47" creationId="{86C1DB7A-3526-4F23-9A17-D1F930B61F81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48" creationId="{D9B9DA5D-D2C8-4B76-A94B-3D0739654A84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49" creationId="{C7134119-8494-4313-816A-BAE8BDBF6E74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50" creationId="{560E5EEE-D7C2-4770-8652-3211DD0FD729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51" creationId="{99B19026-2310-41F9-84ED-777DD0167662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52" creationId="{EACD18FE-5B8C-47E6-9E20-00208AFB5AA8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53" creationId="{62538AAE-ED80-4860-81CF-9A2C4052B343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55" creationId="{B8A0D636-E3EB-468A-9C86-C00872557244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56" creationId="{34880675-F8D3-4B75-890B-85D5D9A4546E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57" creationId="{60D46ED3-6924-4675-B16D-F08F8B1A2A47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58" creationId="{7D715CFD-F134-45E1-B57B-50ED2EE6D388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59" creationId="{05432E0D-5DF0-494A-9C95-D15D64200F07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60" creationId="{21D13532-E8A7-4AA3-95A5-79AEBAB3AB02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61" creationId="{5DE4C5E5-8D3C-45A1-B742-15EAA5FEE0D3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62" creationId="{8BBC10EF-A680-4A75-B2ED-291CA1198AD1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64" creationId="{CDD16DE9-7A06-4054-8B5F-0DBAF42C6E2D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65" creationId="{9884EC55-A013-48DD-8C5F-E2FDE6709E4D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66" creationId="{ABA443BB-09A8-4AA5-A1D8-924DA433DE76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68" creationId="{0E70DAA4-367B-49BD-AA77-BFDC2E1589C1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69" creationId="{11692F6C-B846-46F6-837D-2945FBEA64A0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70" creationId="{8934CEBD-41BE-4D73-98F4-C9CE3B5BC09E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71" creationId="{52A1A539-A98F-4E4F-9C33-7ED0F3F609AF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72" creationId="{05D5F765-1A5E-4C82-892B-818B9869CD55}"/>
          </ac:inkMkLst>
        </pc:inkChg>
        <pc:inkChg chg="add del mod">
          <ac:chgData name="Cem Gülsan" userId="82ae7471b9d3e5b4" providerId="LiveId" clId="{33EED839-57C7-419C-950B-75177448A42D}" dt="2021-07-07T20:49:36.014" v="1497"/>
          <ac:inkMkLst>
            <pc:docMk/>
            <pc:sldMk cId="1092081810" sldId="288"/>
            <ac:inkMk id="73" creationId="{2FA69C73-549C-429E-A6F9-45D4C9873D16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75" creationId="{1A75F08A-E1B9-47C6-989C-22FEC33B32C7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76" creationId="{46CF25E1-1E1A-4AB1-801D-92AC899D5600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77" creationId="{DE51D298-D8BA-4D86-901C-2F11B10AA748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78" creationId="{C49F4F91-1DC3-4C27-8F81-190C9F314534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79" creationId="{1E37F510-D1D1-4B89-A626-47E9425AEE9C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80" creationId="{29E1EA37-7B99-4F5B-B8DA-15592FF09B8E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81" creationId="{ED6AB3B5-5554-4304-AA85-2791DB748634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82" creationId="{E9F2E42F-5979-4754-B73B-EDEE6BEF007A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84" creationId="{69710D04-2575-4F97-9137-7D58CAD1C7B0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85" creationId="{8C00F8D5-937F-439D-8CC8-D94D45871391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86" creationId="{942F444A-B1E0-4C11-9210-D787BE843AE0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87" creationId="{90ED8A58-38E1-4FD1-9F49-83827CAE2DEC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88" creationId="{10502AE2-DBA9-4324-8D47-F7C073E3B69C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89" creationId="{AA2AB127-CC2F-4C8E-82D2-5A3F1FC7CBC1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90" creationId="{4818FC78-EADF-4DF8-91C2-D0BA7A2CCB69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91" creationId="{00908405-CD85-435D-B719-40A804238D23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93" creationId="{AB300D18-5F3F-4B95-955E-4C8DD596B997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94" creationId="{3D10F0C5-E41E-459F-97A7-55E4C88D2D52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95" creationId="{DBEC8A04-2CE0-425F-9D66-65E9DE0CEDE7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96" creationId="{BF84F32A-69FC-479C-98D1-DC0693375B1D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97" creationId="{4510FD01-6662-44A1-99F8-3EE164B9BB8A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98" creationId="{AB5B642E-8BDE-4903-803E-F489FCA39162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99" creationId="{D7B8E117-209F-4B0F-8FC5-2236A42A788D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00" creationId="{2AF3000C-8B69-4307-B9B9-B1CDA0AFBB34}"/>
          </ac:inkMkLst>
        </pc:inkChg>
        <pc:inkChg chg="add del mod">
          <ac:chgData name="Cem Gülsan" userId="82ae7471b9d3e5b4" providerId="LiveId" clId="{33EED839-57C7-419C-950B-75177448A42D}" dt="2021-07-07T20:49:36.014" v="1497"/>
          <ac:inkMkLst>
            <pc:docMk/>
            <pc:sldMk cId="1092081810" sldId="288"/>
            <ac:inkMk id="101" creationId="{9C4B3F60-6024-4F45-8EB0-2A20D0F0EC3F}"/>
          </ac:inkMkLst>
        </pc:inkChg>
        <pc:inkChg chg="add del mod">
          <ac:chgData name="Cem Gülsan" userId="82ae7471b9d3e5b4" providerId="LiveId" clId="{33EED839-57C7-419C-950B-75177448A42D}" dt="2021-07-07T20:49:36.014" v="1497"/>
          <ac:inkMkLst>
            <pc:docMk/>
            <pc:sldMk cId="1092081810" sldId="288"/>
            <ac:inkMk id="102" creationId="{B0EA3331-7443-4CE4-8F99-7083553B1AF5}"/>
          </ac:inkMkLst>
        </pc:inkChg>
        <pc:inkChg chg="add del mod">
          <ac:chgData name="Cem Gülsan" userId="82ae7471b9d3e5b4" providerId="LiveId" clId="{33EED839-57C7-419C-950B-75177448A42D}" dt="2021-07-07T20:49:36.014" v="1497"/>
          <ac:inkMkLst>
            <pc:docMk/>
            <pc:sldMk cId="1092081810" sldId="288"/>
            <ac:inkMk id="103" creationId="{64ECD7B2-FA3F-4F81-8470-F9A08456F897}"/>
          </ac:inkMkLst>
        </pc:inkChg>
        <pc:inkChg chg="add del mod">
          <ac:chgData name="Cem Gülsan" userId="82ae7471b9d3e5b4" providerId="LiveId" clId="{33EED839-57C7-419C-950B-75177448A42D}" dt="2021-07-07T20:49:36.014" v="1497"/>
          <ac:inkMkLst>
            <pc:docMk/>
            <pc:sldMk cId="1092081810" sldId="288"/>
            <ac:inkMk id="104" creationId="{EBC450CB-EB68-4E92-83D1-F1F129457A71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06" creationId="{D8861A5F-527B-426F-AF47-4229800E53E8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07" creationId="{B7173F42-1600-4742-B7B8-A1A9E73038C8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08" creationId="{6F860096-7FCD-4B8D-ADBC-6CAD2244979B}"/>
          </ac:inkMkLst>
        </pc:inkChg>
        <pc:inkChg chg="add del mod">
          <ac:chgData name="Cem Gülsan" userId="82ae7471b9d3e5b4" providerId="LiveId" clId="{33EED839-57C7-419C-950B-75177448A42D}" dt="2021-07-07T20:49:36.014" v="1497"/>
          <ac:inkMkLst>
            <pc:docMk/>
            <pc:sldMk cId="1092081810" sldId="288"/>
            <ac:inkMk id="109" creationId="{06C314FF-DF79-4366-9B77-8AE28C796237}"/>
          </ac:inkMkLst>
        </pc:inkChg>
        <pc:inkChg chg="add del mod">
          <ac:chgData name="Cem Gülsan" userId="82ae7471b9d3e5b4" providerId="LiveId" clId="{33EED839-57C7-419C-950B-75177448A42D}" dt="2021-07-07T20:49:36.014" v="1497"/>
          <ac:inkMkLst>
            <pc:docMk/>
            <pc:sldMk cId="1092081810" sldId="288"/>
            <ac:inkMk id="110" creationId="{DE9BC196-F24C-435D-B520-EB257E118408}"/>
          </ac:inkMkLst>
        </pc:inkChg>
        <pc:inkChg chg="add del mod">
          <ac:chgData name="Cem Gülsan" userId="82ae7471b9d3e5b4" providerId="LiveId" clId="{33EED839-57C7-419C-950B-75177448A42D}" dt="2021-07-07T20:49:36.014" v="1497"/>
          <ac:inkMkLst>
            <pc:docMk/>
            <pc:sldMk cId="1092081810" sldId="288"/>
            <ac:inkMk id="111" creationId="{3E058FB3-EF7E-4B91-94E1-1D53166D82D0}"/>
          </ac:inkMkLst>
        </pc:inkChg>
        <pc:inkChg chg="add del mod">
          <ac:chgData name="Cem Gülsan" userId="82ae7471b9d3e5b4" providerId="LiveId" clId="{33EED839-57C7-419C-950B-75177448A42D}" dt="2021-07-07T20:49:36.014" v="1497"/>
          <ac:inkMkLst>
            <pc:docMk/>
            <pc:sldMk cId="1092081810" sldId="288"/>
            <ac:inkMk id="112" creationId="{13C07F7D-51B5-475B-8060-FE22F3A3621F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14" creationId="{224A60A6-08C0-4E36-A377-2B4D0025E946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15" creationId="{E1143329-5B15-44CD-92F1-507259B8A4AA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16" creationId="{BACABC6C-944C-4466-B698-7B578A8A9A35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18" creationId="{72264D82-C823-4B35-A562-193D1D34E6F5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19" creationId="{F9808CFA-D3A2-4E41-8EB3-A6F593F4DF04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20" creationId="{E9D8A9F6-A88F-4E5E-BD95-10F02B8E6644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22" creationId="{D7F10409-AA28-4B83-9A53-A5334AAB6FA7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24" creationId="{C36314DF-4162-4553-BCA0-D74AC8BE2669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25" creationId="{5AEA427C-E843-4061-9317-292D6D364A69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26" creationId="{69EEF6B1-2AB5-4F72-A4FF-1687172A7E9B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28" creationId="{7E74313B-9FEF-42F4-92BC-3316724D1082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30" creationId="{4F189458-4795-4E33-8BE2-DF4B94143D70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31" creationId="{D7CAB2F6-D6ED-4E98-9984-891EA1C55468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32" creationId="{9A712B39-6CA1-4491-B57A-79E93EC82ED9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34" creationId="{4745F5AF-2DC5-4B62-B4FF-E699E9FEED9F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36" creationId="{C8396C7E-E1CA-4D0D-88EA-9D0DE43A4E5A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37" creationId="{46BEE576-FC85-4619-AB9B-51EE277CB0F9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38" creationId="{E6322900-8023-427B-B28A-9EB4C686AA4B}"/>
          </ac:inkMkLst>
        </pc:inkChg>
        <pc:inkChg chg="add del mod">
          <ac:chgData name="Cem Gülsan" userId="82ae7471b9d3e5b4" providerId="LiveId" clId="{33EED839-57C7-419C-950B-75177448A42D}" dt="2021-07-07T20:49:36.014" v="1497"/>
          <ac:inkMkLst>
            <pc:docMk/>
            <pc:sldMk cId="1092081810" sldId="288"/>
            <ac:inkMk id="139" creationId="{C5020A5F-BECD-48A4-89A7-6E90672D1DDC}"/>
          </ac:inkMkLst>
        </pc:inkChg>
        <pc:inkChg chg="add del mod">
          <ac:chgData name="Cem Gülsan" userId="82ae7471b9d3e5b4" providerId="LiveId" clId="{33EED839-57C7-419C-950B-75177448A42D}" dt="2021-07-07T20:49:36.014" v="1497"/>
          <ac:inkMkLst>
            <pc:docMk/>
            <pc:sldMk cId="1092081810" sldId="288"/>
            <ac:inkMk id="140" creationId="{3A9B7D6D-4AF7-422D-A9C4-F98E64FC57EB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42" creationId="{B1C0715E-92FA-44D7-8226-264CDD09A18A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43" creationId="{665EB2C8-3C55-4C07-A2C7-A182DD2F77AE}"/>
          </ac:inkMkLst>
        </pc:inkChg>
        <pc:inkChg chg="add del mod">
          <ac:chgData name="Cem Gülsan" userId="82ae7471b9d3e5b4" providerId="LiveId" clId="{33EED839-57C7-419C-950B-75177448A42D}" dt="2021-07-07T20:49:36.014" v="1497"/>
          <ac:inkMkLst>
            <pc:docMk/>
            <pc:sldMk cId="1092081810" sldId="288"/>
            <ac:inkMk id="144" creationId="{190DBCEE-125E-451A-B47B-EA4F363FDC8C}"/>
          </ac:inkMkLst>
        </pc:inkChg>
        <pc:inkChg chg="add del mod">
          <ac:chgData name="Cem Gülsan" userId="82ae7471b9d3e5b4" providerId="LiveId" clId="{33EED839-57C7-419C-950B-75177448A42D}" dt="2021-07-07T20:49:36.014" v="1497"/>
          <ac:inkMkLst>
            <pc:docMk/>
            <pc:sldMk cId="1092081810" sldId="288"/>
            <ac:inkMk id="145" creationId="{33C3FC08-9FD4-41BA-8C98-A887F5B9D2A7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47" creationId="{E86152CD-81B1-45C4-A37D-49060B7AD3D0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48" creationId="{F6F52A1D-6AE5-4ACE-ACB8-EBA4C0A34E71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49" creationId="{C74A654B-ED98-4C62-BE53-FD7E426D10A9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51" creationId="{A68BA771-09F5-4D93-9C75-BCD9744BCB11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52" creationId="{8D79832D-DAC3-4D98-8E28-532CD697723A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53" creationId="{27DEC1C3-3FFE-4588-89A2-5B0AA60FB6C3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55" creationId="{0176CBEA-DCA9-423B-9BF0-222936BB9FBA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56" creationId="{21E12BD9-E45A-472C-B3D6-4A54850CC383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57" creationId="{79F3EA40-0C47-4A9E-9980-ECC73A709F76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59" creationId="{2179758B-B75C-4BB6-B3C8-C07626076FB3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60" creationId="{CFBDE58C-98D4-465D-97C1-A6E5932DBD95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61" creationId="{7ADFA45C-624B-4274-9496-3D441346D7CC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62" creationId="{C0AE19DA-A1E4-4860-9FE5-21B0FDC44B05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63" creationId="{79184385-1592-4719-BC0D-EB1B02D20544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64" creationId="{2D65BB77-3296-45E9-BDAB-391E6E7ACC66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66" creationId="{00F23AFD-7B2A-41A9-A9A9-80AC983C831F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67" creationId="{A6BD2A23-544E-4AB8-92B3-BFB02429F58D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68" creationId="{01F5C924-1D0F-42A9-800B-3D532AE3CE21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69" creationId="{F48DBA23-6CA5-4D7C-8596-264E48783710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70" creationId="{DF47BD03-167E-4D98-9E93-6DCA079EFB7E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71" creationId="{7A548488-DE2F-446E-ABA5-48112AC18F9E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73" creationId="{0F6FCFE5-BF8C-4E75-9034-A3A90150A64B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74" creationId="{CDC7F605-AE2F-4023-BD11-D8ED84273EFA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75" creationId="{88DCB002-A24F-4FD0-ACE4-4EDD2B4F5B0A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76" creationId="{00617CCA-730B-4803-B208-2151D7ECC86D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77" creationId="{DDF20DF9-9FC5-4B75-9475-68828E62C93C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78" creationId="{E260ED48-80C3-46F4-9554-4FC4F357E2F9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79" creationId="{8E0C9120-AFC8-4701-8636-3CF3B869ABD6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80" creationId="{B01E706F-3F66-4BEA-9672-E80AD2015CD3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82" creationId="{703D376C-239E-4A27-98E1-21377FED32CB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83" creationId="{651C8F62-608E-46E4-88B3-62F3DF64FF9D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84" creationId="{B8688296-D079-4BDF-810A-695F17AEB148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86" creationId="{AE46408B-7469-4F65-9281-714377F8ED94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87" creationId="{21A56F9B-3F4F-4A23-9E9C-5EAB73254412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88" creationId="{78AFEF31-272E-4265-9E4E-D9547DE7A6E4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90" creationId="{885AF04F-EE5A-4083-8294-4216E0E6791F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91" creationId="{315F63F9-FF0A-4C2E-895C-2328FC6F1C16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92" creationId="{137FC7FA-F4C3-401B-99D8-D7FC5AA0DEE7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93" creationId="{6BA86BB9-9D70-4A70-8BC6-C33EAC430DCA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94" creationId="{EE38D5AB-0251-4767-A6D3-A364F1682B76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95" creationId="{AC0F1258-7E10-4F9E-9505-12C21D431968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96" creationId="{4C469D89-ED4C-4E2A-B30E-02C975C39FFE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98" creationId="{7A4C67AC-A579-478A-AA1F-FB62F6463B61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199" creationId="{C545CEFD-1B64-41E8-B30E-3338F4F85B8C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200" creationId="{2951DE58-6306-4877-97AD-5E8D95B4C6B2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201" creationId="{9CA9EA90-17EB-44DA-8215-B365818766CE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202" creationId="{9D13ED29-5820-44DC-A6F2-3EE1EFECE68E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203" creationId="{3D903F66-3BD4-4CAA-942B-54ACD808852A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204" creationId="{B16231DC-48F0-4FC6-9710-442B0FB63879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205" creationId="{5D76BE11-78E3-4A6D-B953-C33D736041C3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206" creationId="{A200EA9D-F2C1-4FFD-9434-A509C58D4890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207" creationId="{EADD4DA2-8BF4-4A15-B1E7-0E745B00FE2D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208" creationId="{AB532219-4667-48A3-9329-C36BDABFC099}"/>
          </ac:inkMkLst>
        </pc:inkChg>
        <pc:inkChg chg="mod">
          <ac:chgData name="Cem Gülsan" userId="82ae7471b9d3e5b4" providerId="LiveId" clId="{33EED839-57C7-419C-950B-75177448A42D}" dt="2021-07-07T20:49:31.351" v="1496"/>
          <ac:inkMkLst>
            <pc:docMk/>
            <pc:sldMk cId="1092081810" sldId="288"/>
            <ac:inkMk id="209" creationId="{6082BBE2-3E35-489D-94FE-1AD32F52AE5C}"/>
          </ac:inkMkLst>
        </pc:inkChg>
        <pc:inkChg chg="add del mod">
          <ac:chgData name="Cem Gülsan" userId="82ae7471b9d3e5b4" providerId="LiveId" clId="{33EED839-57C7-419C-950B-75177448A42D}" dt="2021-07-07T20:49:36.014" v="1497"/>
          <ac:inkMkLst>
            <pc:docMk/>
            <pc:sldMk cId="1092081810" sldId="288"/>
            <ac:inkMk id="210" creationId="{83C3E878-E92C-4A03-894F-086892A26B8E}"/>
          </ac:inkMkLst>
        </pc:inkChg>
        <pc:inkChg chg="del mod topLvl">
          <ac:chgData name="Cem Gülsan" userId="82ae7471b9d3e5b4" providerId="LiveId" clId="{33EED839-57C7-419C-950B-75177448A42D}" dt="2021-07-07T20:59:36.928" v="1536" actId="478"/>
          <ac:inkMkLst>
            <pc:docMk/>
            <pc:sldMk cId="1092081810" sldId="288"/>
            <ac:inkMk id="217" creationId="{D2F76717-881D-45B3-B402-EC89C9CEB3CD}"/>
          </ac:inkMkLst>
        </pc:inkChg>
        <pc:inkChg chg="del mod topLvl">
          <ac:chgData name="Cem Gülsan" userId="82ae7471b9d3e5b4" providerId="LiveId" clId="{33EED839-57C7-419C-950B-75177448A42D}" dt="2021-07-07T20:59:36.928" v="1536" actId="478"/>
          <ac:inkMkLst>
            <pc:docMk/>
            <pc:sldMk cId="1092081810" sldId="288"/>
            <ac:inkMk id="221" creationId="{656BB08F-25D4-4608-988E-7E31C7B3908D}"/>
          </ac:inkMkLst>
        </pc:inkChg>
        <pc:inkChg chg="del mod topLvl">
          <ac:chgData name="Cem Gülsan" userId="82ae7471b9d3e5b4" providerId="LiveId" clId="{33EED839-57C7-419C-950B-75177448A42D}" dt="2021-07-07T20:59:36.928" v="1536" actId="478"/>
          <ac:inkMkLst>
            <pc:docMk/>
            <pc:sldMk cId="1092081810" sldId="288"/>
            <ac:inkMk id="222" creationId="{84981390-8162-4A04-8DDE-307EEE9620C1}"/>
          </ac:inkMkLst>
        </pc:inkChg>
        <pc:inkChg chg="del mod topLvl">
          <ac:chgData name="Cem Gülsan" userId="82ae7471b9d3e5b4" providerId="LiveId" clId="{33EED839-57C7-419C-950B-75177448A42D}" dt="2021-07-07T20:59:36.928" v="1536" actId="478"/>
          <ac:inkMkLst>
            <pc:docMk/>
            <pc:sldMk cId="1092081810" sldId="288"/>
            <ac:inkMk id="223" creationId="{DB8B0A2E-C4FC-46BE-9919-0C28F1CEC1D8}"/>
          </ac:inkMkLst>
        </pc:inkChg>
        <pc:inkChg chg="del mod topLvl">
          <ac:chgData name="Cem Gülsan" userId="82ae7471b9d3e5b4" providerId="LiveId" clId="{33EED839-57C7-419C-950B-75177448A42D}" dt="2021-07-07T20:59:36.928" v="1536" actId="478"/>
          <ac:inkMkLst>
            <pc:docMk/>
            <pc:sldMk cId="1092081810" sldId="288"/>
            <ac:inkMk id="224" creationId="{85397599-A0CF-4772-A88E-A0929DFB143D}"/>
          </ac:inkMkLst>
        </pc:inkChg>
        <pc:inkChg chg="del mod topLvl">
          <ac:chgData name="Cem Gülsan" userId="82ae7471b9d3e5b4" providerId="LiveId" clId="{33EED839-57C7-419C-950B-75177448A42D}" dt="2021-07-07T20:59:36.928" v="1536" actId="478"/>
          <ac:inkMkLst>
            <pc:docMk/>
            <pc:sldMk cId="1092081810" sldId="288"/>
            <ac:inkMk id="226" creationId="{8E2ABA41-4EFC-419F-B357-820B5D4EF99C}"/>
          </ac:inkMkLst>
        </pc:inkChg>
        <pc:inkChg chg="del mod topLvl">
          <ac:chgData name="Cem Gülsan" userId="82ae7471b9d3e5b4" providerId="LiveId" clId="{33EED839-57C7-419C-950B-75177448A42D}" dt="2021-07-07T20:59:36.928" v="1536" actId="478"/>
          <ac:inkMkLst>
            <pc:docMk/>
            <pc:sldMk cId="1092081810" sldId="288"/>
            <ac:inkMk id="227" creationId="{9B6C1A0F-6DE4-4AE8-B796-037ED2D8EC86}"/>
          </ac:inkMkLst>
        </pc:inkChg>
        <pc:inkChg chg="del mod topLvl">
          <ac:chgData name="Cem Gülsan" userId="82ae7471b9d3e5b4" providerId="LiveId" clId="{33EED839-57C7-419C-950B-75177448A42D}" dt="2021-07-07T20:59:36.928" v="1536" actId="478"/>
          <ac:inkMkLst>
            <pc:docMk/>
            <pc:sldMk cId="1092081810" sldId="288"/>
            <ac:inkMk id="228" creationId="{E62897BE-5EAF-4E8D-9552-5B03A32687D9}"/>
          </ac:inkMkLst>
        </pc:inkChg>
        <pc:inkChg chg="del mod topLvl">
          <ac:chgData name="Cem Gülsan" userId="82ae7471b9d3e5b4" providerId="LiveId" clId="{33EED839-57C7-419C-950B-75177448A42D}" dt="2021-07-07T20:59:36.928" v="1536" actId="478"/>
          <ac:inkMkLst>
            <pc:docMk/>
            <pc:sldMk cId="1092081810" sldId="288"/>
            <ac:inkMk id="229" creationId="{924A0BDC-24E5-4ADF-A7AD-ACDFA007A715}"/>
          </ac:inkMkLst>
        </pc:inkChg>
        <pc:inkChg chg="del mod topLvl">
          <ac:chgData name="Cem Gülsan" userId="82ae7471b9d3e5b4" providerId="LiveId" clId="{33EED839-57C7-419C-950B-75177448A42D}" dt="2021-07-07T20:59:36.928" v="1536" actId="478"/>
          <ac:inkMkLst>
            <pc:docMk/>
            <pc:sldMk cId="1092081810" sldId="288"/>
            <ac:inkMk id="235" creationId="{68463EBF-DC44-4CDD-B5F4-9C8F1B3AC83A}"/>
          </ac:inkMkLst>
        </pc:inkChg>
        <pc:inkChg chg="del mod topLvl">
          <ac:chgData name="Cem Gülsan" userId="82ae7471b9d3e5b4" providerId="LiveId" clId="{33EED839-57C7-419C-950B-75177448A42D}" dt="2021-07-07T20:59:36.928" v="1536" actId="478"/>
          <ac:inkMkLst>
            <pc:docMk/>
            <pc:sldMk cId="1092081810" sldId="288"/>
            <ac:inkMk id="236" creationId="{284AA3CF-6C1D-47B6-8817-D65B05461E03}"/>
          </ac:inkMkLst>
        </pc:inkChg>
        <pc:inkChg chg="del mod topLvl">
          <ac:chgData name="Cem Gülsan" userId="82ae7471b9d3e5b4" providerId="LiveId" clId="{33EED839-57C7-419C-950B-75177448A42D}" dt="2021-07-07T20:59:36.928" v="1536" actId="478"/>
          <ac:inkMkLst>
            <pc:docMk/>
            <pc:sldMk cId="1092081810" sldId="288"/>
            <ac:inkMk id="238" creationId="{8BEAA019-B05D-4023-A34D-14B024E54222}"/>
          </ac:inkMkLst>
        </pc:inkChg>
        <pc:inkChg chg="del mod topLvl">
          <ac:chgData name="Cem Gülsan" userId="82ae7471b9d3e5b4" providerId="LiveId" clId="{33EED839-57C7-419C-950B-75177448A42D}" dt="2021-07-07T20:59:36.928" v="1536" actId="478"/>
          <ac:inkMkLst>
            <pc:docMk/>
            <pc:sldMk cId="1092081810" sldId="288"/>
            <ac:inkMk id="239" creationId="{75AD08F1-5BA0-46C4-8DEE-B21802C3F338}"/>
          </ac:inkMkLst>
        </pc:inkChg>
        <pc:inkChg chg="del mod topLvl">
          <ac:chgData name="Cem Gülsan" userId="82ae7471b9d3e5b4" providerId="LiveId" clId="{33EED839-57C7-419C-950B-75177448A42D}" dt="2021-07-07T20:59:36.928" v="1536" actId="478"/>
          <ac:inkMkLst>
            <pc:docMk/>
            <pc:sldMk cId="1092081810" sldId="288"/>
            <ac:inkMk id="250" creationId="{BDE31ABD-C323-4824-BA31-A12D101E72F4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251" creationId="{892968BB-BCF9-40C6-8ECD-CB453D930362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252" creationId="{CEFCD73C-80DD-47CE-92C3-42F7813BA8AA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253" creationId="{D0FAB9AC-DA98-4499-BB1F-2A891FFBBF98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254" creationId="{8D150D56-CD23-401F-9568-4089A4EE502D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255" creationId="{03FE26AF-EB50-4349-89C0-23A258C454C9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256" creationId="{4B4AB5AA-22CC-4E3A-8963-3D9030A473B2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257" creationId="{CCBB27D1-3F5F-45F7-9C56-619F943D8587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258" creationId="{7A26152F-89AE-4360-8487-7B9CE1F01324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259" creationId="{C62FC9A5-E009-4558-B2DC-43727CF05C10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260" creationId="{9A85EEA3-4683-4E54-9E09-A0AA073350DF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261" creationId="{9D3596F2-73A6-416E-A716-C22DD4E4E22F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262" creationId="{F450B59B-A1BF-42AD-BCE7-C9CD55B51E42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263" creationId="{37B3D898-7BE6-4D8E-A532-965340436DA3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264" creationId="{8039CF00-FE33-4C57-A0A0-F90D79045160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265" creationId="{69FA10AF-FA9F-4CC5-A5B0-BD5BF5915A98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266" creationId="{E6C9D7EF-1347-41B6-945F-03DB77B3EBD4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267" creationId="{8D961808-2069-434E-B4DF-950EFD393917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268" creationId="{A58947BC-7DEB-49E3-B393-8B884662D338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269" creationId="{1FF27014-C779-4707-9968-439BAB45434A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270" creationId="{F3EC865A-5445-4A4D-AA32-A977CDC2C09C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271" creationId="{5C2625A9-7AA1-44FF-A5C9-E72D69B2EC01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272" creationId="{6DA1DBD4-45E5-4DC6-BDF6-97717BEB76D9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273" creationId="{34895E77-16B7-4A86-A378-A68D44B8E064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274" creationId="{34A0D093-AC7B-4CA7-8ADC-40573DB7AF9E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275" creationId="{115BB70A-74F4-44BF-A84D-BA6AA5D2537D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276" creationId="{3B59CA01-A7E2-49DA-9CE1-B2949A203AE9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277" creationId="{C0F0231D-10EC-45E4-BA8F-1FB7FA2447C2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278" creationId="{D5457701-9531-47A0-AE15-93795D51ED76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279" creationId="{DEAF095B-E760-4CA2-920C-982509B2A296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280" creationId="{34E4A2FB-3381-4342-9167-8370F2F3F770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281" creationId="{49620B06-6201-4C16-B5E9-89737E64E4E8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282" creationId="{24FCBADA-ADAB-44AD-B4FB-EC2074200F04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283" creationId="{402F8AC5-88AA-4A9D-9504-6075FB1F34B7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284" creationId="{3F94A64F-BF8F-4698-A0F6-2FFCF19CD110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285" creationId="{8B1A9048-0841-42DE-9186-A871250E0771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286" creationId="{AD05B816-EBD9-40A4-B206-ADE949FA0419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287" creationId="{3E5B208B-1727-46C9-AE98-E71B48F25E05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288" creationId="{9D7C6E05-E5DC-4185-85C2-9A012CA86BEA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289" creationId="{9BDE08A0-925F-4298-92A3-33731F572F9C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290" creationId="{A5C514FA-545B-4B70-B74B-512F53906315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291" creationId="{3402E6F6-9288-42E7-A3C7-EDF6268470E2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292" creationId="{05747113-BF14-4F3C-8291-D69897970537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293" creationId="{D3AEE8EA-15CC-4FCE-8DAA-1E8EDB963BF5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294" creationId="{2DCFE02E-9F20-4A0A-B75B-A7BED56BFCFA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295" creationId="{36B0ECE1-52FC-4879-AE91-7FF6E23B8931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296" creationId="{B056BFFC-24C8-4645-B96C-75D6BA95FF23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297" creationId="{FBA9156F-EC95-4087-9AE0-5AF7A9F17DE2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298" creationId="{B9017C1D-9D31-423F-BC57-173B789FBF8A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299" creationId="{77EEF948-357C-44C0-AAE4-621F96EAEB1E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00" creationId="{A8ECC6F2-095D-4A08-AC89-01422643A1C9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01" creationId="{15A98CC4-F09D-441A-96FB-F34B0C21DB8F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02" creationId="{1FB93F05-4A0B-42E4-AC48-A944A86DB6C6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03" creationId="{E4D9866B-166E-437E-9A9F-C8DBB69F8EF0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04" creationId="{5996C51F-5DEB-414F-B440-3407572E655D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05" creationId="{50A5F4BE-4D39-421C-AF75-4179A09B91FA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06" creationId="{5AEE036D-6512-4310-BDDB-E2804E90EAB1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07" creationId="{F4D171D8-94E6-4738-B34E-7F64B6E3403C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09" creationId="{5098681C-4152-43E9-A367-0B5D55FCC5A5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10" creationId="{E6AA7675-C0FB-4A21-A84F-CD40FD9A951D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11" creationId="{056C3A79-2CD9-4C2F-B89B-E24351CBE80E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12" creationId="{6ACD4F42-F96D-4828-9A85-2CC74F1FC13C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14" creationId="{17CDA639-25BE-4A4B-96B0-5F3A5388FC74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15" creationId="{819FCCDB-623E-4A19-B283-FC71E9DB552F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16" creationId="{23EEBB35-E4BB-4D2D-9D88-AB9F87B7A904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17" creationId="{3D062EC0-A506-449E-8616-64CA5F1DE39F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19" creationId="{8FACE21B-1BD4-4DFE-A5F8-34BE34FF0C56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20" creationId="{7B77285B-6B01-4567-8905-E081C16B4354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21" creationId="{8EA6FCFC-CC1F-46E6-9D47-32C8B83354AE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22" creationId="{69A96DBA-7B00-4DF9-AF83-4D02F0588D7B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23" creationId="{9024FFBB-90AD-4259-BA5A-96E5E86708BB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24" creationId="{C5668C69-0222-41DC-8DB5-498A984F170A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25" creationId="{A896361B-7267-4903-862E-5963CA3BB8EE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26" creationId="{CFC5F202-DA42-4872-80E7-6A39109497B4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27" creationId="{E74C4453-DCA5-4E5E-8224-346B0C8979CB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28" creationId="{6383A3CF-B1E9-4666-9B3C-20CFC73302A8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29" creationId="{72DC350C-D933-4FE1-8379-80153EC8875B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30" creationId="{6E6FE4E3-CB97-485E-A91F-408A5B097043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31" creationId="{39DBCF1D-9B79-4103-974A-D2427D0BE534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32" creationId="{3DB75B46-001A-49F4-A753-DEC83E591AA6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33" creationId="{3D06C65E-F127-4FE9-ACE0-78BE76C218CC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34" creationId="{9A47FDC1-A573-4D45-AFA3-841CACFEFFBB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35" creationId="{CB7A4539-8F6A-46AB-9C42-ABC2CB123E8C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36" creationId="{B3EFB89C-61F9-4CBA-AFBE-410850568E3E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37" creationId="{C78A70B1-2E5C-4DF5-A692-687D45532744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38" creationId="{0C94E60E-B2AC-40DF-8809-958E0B412EB2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39" creationId="{1C7FD0E4-A5CB-4F8B-9A40-61425E953AB2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40" creationId="{EFEBB91A-59EF-4992-B0EE-86F5277A68DB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41" creationId="{7B0AFE8A-075D-442B-B2E5-EFA840719954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42" creationId="{52418815-1C25-40B1-B958-F6AF0E133F8C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43" creationId="{1C9BF8F5-9A39-4337-AA78-80F6FCAB7802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44" creationId="{064D0770-CB62-4BF0-9048-C1A70EC6F589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45" creationId="{23C0BDD2-11AE-40F9-9EA1-1134A1F16E8C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46" creationId="{27798990-424D-4DA7-8905-358BEFDDC0FD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47" creationId="{D53EB601-4804-4AAF-9022-EB2A8CF0ADC1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48" creationId="{595232EE-2D9E-4D3A-BCCB-BF4947E00838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49" creationId="{81790F25-EB2D-4306-84A8-92C44A6B677C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50" creationId="{09338E4B-45A3-4D19-8517-5683055E6F4B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51" creationId="{29E2A00B-8C18-49BF-824F-FE9DC95D117F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52" creationId="{7C1E6A29-9933-40BD-89FB-0C6A2E46ECD1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53" creationId="{70AEC628-A1CA-408F-92D9-7D8F7E12EC06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54" creationId="{5FD54972-3305-41FD-8CC4-DBF967341BB3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55" creationId="{622B77EA-7099-4F37-8D44-E3B59CE6897D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56" creationId="{67D6C841-F83F-46AD-826D-7405982B1D84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57" creationId="{3D6CE503-8C6F-4E38-99C7-79E531661B4F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58" creationId="{2A38E05A-E6C0-4762-9812-AA96D819F020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59" creationId="{22F03869-ADA4-49AE-9BFE-851363205506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60" creationId="{E3515B42-FA69-4CD7-8171-2EB6FA40BB36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61" creationId="{31492B2E-3DF8-4DE1-98D4-8DF61A6587B8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62" creationId="{2F66C764-2874-405E-9E85-099AAECD7443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63" creationId="{FE060D15-5338-41A2-8141-B13FF4F05AB4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64" creationId="{2331B4C0-54D1-472B-87F2-A18344AEF516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65" creationId="{D09C6FB5-230B-45AB-8F7B-81BD8EAC9CF1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66" creationId="{A8935818-DD9B-42EB-96C3-7EB022454230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67" creationId="{4B9941EB-7A30-496A-9AC0-41FC10D54B48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68" creationId="{C2143C70-F45C-4D9D-B5DC-CCB86ACB7820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69" creationId="{EE6F8653-AE32-45EA-8C12-C08DC39FF3DA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70" creationId="{0BD13A20-CCFF-4E74-975A-062B912208ED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71" creationId="{DDEBC5F5-D5F0-47FE-B0C0-4CE4B5085CD2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72" creationId="{0C59FE08-BFED-49D9-8045-8113A47920C8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73" creationId="{686A298F-9F00-4226-AB6A-1DBA1C7A502E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74" creationId="{5BC2C337-2B38-4D21-BDB1-D4A98685B48B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75" creationId="{5C6D8A89-7419-4E20-9B95-E6D6BD7E699A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76" creationId="{DF4635CF-2938-4B3E-93AE-A15653BD1B42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77" creationId="{F15334A5-81D6-448F-B144-EE815C756701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78" creationId="{76E548FE-F196-4C0B-BA14-18CAD827C5E9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79" creationId="{0C76C2A2-9FE3-481F-B5CF-E8DF3D4B6C5B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80" creationId="{52F12B9A-C6D6-4D5D-8EF8-71FC295B2AD4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81" creationId="{6E273CF1-50A7-4CF0-A431-EAA9DA9D3FBF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82" creationId="{7B851BB2-0039-4E50-9A45-0788E30F7BBD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83" creationId="{59700300-36D7-4186-B9F2-31F71B1DBF12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84" creationId="{3E187C84-46EE-4DD7-A334-6B07C62C4E31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85" creationId="{4D0D9B77-C7BD-477E-9FA3-38EFBE855C67}"/>
          </ac:inkMkLst>
        </pc:inkChg>
        <pc:inkChg chg="mod">
          <ac:chgData name="Cem Gülsan" userId="82ae7471b9d3e5b4" providerId="LiveId" clId="{33EED839-57C7-419C-950B-75177448A42D}" dt="2021-07-07T20:53:30.067" v="1513" actId="165"/>
          <ac:inkMkLst>
            <pc:docMk/>
            <pc:sldMk cId="1092081810" sldId="288"/>
            <ac:inkMk id="386" creationId="{5FF1290A-2B2C-4629-988A-06D234A235FD}"/>
          </ac:inkMkLst>
        </pc:inkChg>
        <pc:inkChg chg="del mod topLvl">
          <ac:chgData name="Cem Gülsan" userId="82ae7471b9d3e5b4" providerId="LiveId" clId="{33EED839-57C7-419C-950B-75177448A42D}" dt="2021-07-07T21:00:33.096" v="1552" actId="478"/>
          <ac:inkMkLst>
            <pc:docMk/>
            <pc:sldMk cId="1092081810" sldId="288"/>
            <ac:inkMk id="393" creationId="{3B0AE1BA-F4F6-427B-B828-60F501E2274F}"/>
          </ac:inkMkLst>
        </pc:inkChg>
        <pc:inkChg chg="mod topLvl">
          <ac:chgData name="Cem Gülsan" userId="82ae7471b9d3e5b4" providerId="LiveId" clId="{33EED839-57C7-419C-950B-75177448A42D}" dt="2021-07-07T21:00:13.190" v="1546" actId="164"/>
          <ac:inkMkLst>
            <pc:docMk/>
            <pc:sldMk cId="1092081810" sldId="288"/>
            <ac:inkMk id="397" creationId="{AC55929C-064B-47C9-9A73-5AD793B4F8D3}"/>
          </ac:inkMkLst>
        </pc:inkChg>
        <pc:inkChg chg="mod topLvl">
          <ac:chgData name="Cem Gülsan" userId="82ae7471b9d3e5b4" providerId="LiveId" clId="{33EED839-57C7-419C-950B-75177448A42D}" dt="2021-07-07T21:00:13.190" v="1546" actId="164"/>
          <ac:inkMkLst>
            <pc:docMk/>
            <pc:sldMk cId="1092081810" sldId="288"/>
            <ac:inkMk id="398" creationId="{E0E5B99D-65CF-4A0E-954B-B215CE4BE54A}"/>
          </ac:inkMkLst>
        </pc:inkChg>
        <pc:inkChg chg="mod topLvl">
          <ac:chgData name="Cem Gülsan" userId="82ae7471b9d3e5b4" providerId="LiveId" clId="{33EED839-57C7-419C-950B-75177448A42D}" dt="2021-07-07T21:00:13.190" v="1546" actId="164"/>
          <ac:inkMkLst>
            <pc:docMk/>
            <pc:sldMk cId="1092081810" sldId="288"/>
            <ac:inkMk id="399" creationId="{5752BBB8-614A-44E9-A587-79B608D6E0A9}"/>
          </ac:inkMkLst>
        </pc:inkChg>
        <pc:inkChg chg="mod topLvl">
          <ac:chgData name="Cem Gülsan" userId="82ae7471b9d3e5b4" providerId="LiveId" clId="{33EED839-57C7-419C-950B-75177448A42D}" dt="2021-07-07T21:00:13.190" v="1546" actId="164"/>
          <ac:inkMkLst>
            <pc:docMk/>
            <pc:sldMk cId="1092081810" sldId="288"/>
            <ac:inkMk id="400" creationId="{9636E087-7145-4F0F-8190-4F03ABD57F58}"/>
          </ac:inkMkLst>
        </pc:inkChg>
        <pc:inkChg chg="del mod topLvl">
          <ac:chgData name="Cem Gülsan" userId="82ae7471b9d3e5b4" providerId="LiveId" clId="{33EED839-57C7-419C-950B-75177448A42D}" dt="2021-07-07T21:00:33.096" v="1552" actId="478"/>
          <ac:inkMkLst>
            <pc:docMk/>
            <pc:sldMk cId="1092081810" sldId="288"/>
            <ac:inkMk id="402" creationId="{7FBE3125-F457-4DD1-AD8E-86FE3CB771F2}"/>
          </ac:inkMkLst>
        </pc:inkChg>
        <pc:inkChg chg="del mod topLvl">
          <ac:chgData name="Cem Gülsan" userId="82ae7471b9d3e5b4" providerId="LiveId" clId="{33EED839-57C7-419C-950B-75177448A42D}" dt="2021-07-07T21:00:33.096" v="1552" actId="478"/>
          <ac:inkMkLst>
            <pc:docMk/>
            <pc:sldMk cId="1092081810" sldId="288"/>
            <ac:inkMk id="403" creationId="{158A38A0-93CA-45B0-993A-72A3B0556D72}"/>
          </ac:inkMkLst>
        </pc:inkChg>
        <pc:inkChg chg="del mod topLvl">
          <ac:chgData name="Cem Gülsan" userId="82ae7471b9d3e5b4" providerId="LiveId" clId="{33EED839-57C7-419C-950B-75177448A42D}" dt="2021-07-07T21:00:33.096" v="1552" actId="478"/>
          <ac:inkMkLst>
            <pc:docMk/>
            <pc:sldMk cId="1092081810" sldId="288"/>
            <ac:inkMk id="404" creationId="{EE32EF0F-B744-472B-8C05-164CADB37C8C}"/>
          </ac:inkMkLst>
        </pc:inkChg>
        <pc:inkChg chg="del mod topLvl">
          <ac:chgData name="Cem Gülsan" userId="82ae7471b9d3e5b4" providerId="LiveId" clId="{33EED839-57C7-419C-950B-75177448A42D}" dt="2021-07-07T21:00:33.096" v="1552" actId="478"/>
          <ac:inkMkLst>
            <pc:docMk/>
            <pc:sldMk cId="1092081810" sldId="288"/>
            <ac:inkMk id="405" creationId="{B2DCA866-B232-46CE-9F13-B2523594489B}"/>
          </ac:inkMkLst>
        </pc:inkChg>
        <pc:inkChg chg="del mod topLvl">
          <ac:chgData name="Cem Gülsan" userId="82ae7471b9d3e5b4" providerId="LiveId" clId="{33EED839-57C7-419C-950B-75177448A42D}" dt="2021-07-07T21:00:33.096" v="1552" actId="478"/>
          <ac:inkMkLst>
            <pc:docMk/>
            <pc:sldMk cId="1092081810" sldId="288"/>
            <ac:inkMk id="411" creationId="{22FED819-F2C4-48B6-A871-C2D49197E866}"/>
          </ac:inkMkLst>
        </pc:inkChg>
        <pc:inkChg chg="del mod topLvl">
          <ac:chgData name="Cem Gülsan" userId="82ae7471b9d3e5b4" providerId="LiveId" clId="{33EED839-57C7-419C-950B-75177448A42D}" dt="2021-07-07T21:00:33.096" v="1552" actId="478"/>
          <ac:inkMkLst>
            <pc:docMk/>
            <pc:sldMk cId="1092081810" sldId="288"/>
            <ac:inkMk id="412" creationId="{7A5A806E-B2AE-44F8-A8D0-193DF0B696C4}"/>
          </ac:inkMkLst>
        </pc:inkChg>
        <pc:inkChg chg="del mod topLvl">
          <ac:chgData name="Cem Gülsan" userId="82ae7471b9d3e5b4" providerId="LiveId" clId="{33EED839-57C7-419C-950B-75177448A42D}" dt="2021-07-07T21:00:33.096" v="1552" actId="478"/>
          <ac:inkMkLst>
            <pc:docMk/>
            <pc:sldMk cId="1092081810" sldId="288"/>
            <ac:inkMk id="414" creationId="{7963E545-98DE-415D-BD5C-0BF27FD3B176}"/>
          </ac:inkMkLst>
        </pc:inkChg>
        <pc:inkChg chg="del mod topLvl">
          <ac:chgData name="Cem Gülsan" userId="82ae7471b9d3e5b4" providerId="LiveId" clId="{33EED839-57C7-419C-950B-75177448A42D}" dt="2021-07-07T21:00:33.096" v="1552" actId="478"/>
          <ac:inkMkLst>
            <pc:docMk/>
            <pc:sldMk cId="1092081810" sldId="288"/>
            <ac:inkMk id="415" creationId="{C69A2A56-D0EC-4B78-A2C5-55A78224251C}"/>
          </ac:inkMkLst>
        </pc:inkChg>
        <pc:inkChg chg="del mod topLvl">
          <ac:chgData name="Cem Gülsan" userId="82ae7471b9d3e5b4" providerId="LiveId" clId="{33EED839-57C7-419C-950B-75177448A42D}" dt="2021-07-07T21:00:33.096" v="1552" actId="478"/>
          <ac:inkMkLst>
            <pc:docMk/>
            <pc:sldMk cId="1092081810" sldId="288"/>
            <ac:inkMk id="426" creationId="{782CDCA7-91FB-45FE-A2F9-73830DD8A295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427" creationId="{92B90CFD-D28E-4248-9B2F-CDB1B02012B1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428" creationId="{90B70D1B-E49B-4E74-A01B-5731A5777A6A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429" creationId="{2328F052-26AD-47EE-B67C-510AFD071FDD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430" creationId="{870F7027-99CB-43F5-A9E3-B519DE82007F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431" creationId="{57CA5B3F-48C1-44D9-8641-817412556125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432" creationId="{2538E720-C2FB-43E9-9797-B8F9F076791B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433" creationId="{CC722568-7A7E-4A32-95B1-0CDD9373F3A2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434" creationId="{FEBB573C-3EF8-428C-951C-707F11600D46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435" creationId="{36DB01F8-BBDF-4B63-883B-67BD42F090F9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436" creationId="{96895C7A-C11B-4901-8698-AF88F3A02390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437" creationId="{3982A640-1EA3-4412-99A6-1AC37C2CA750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438" creationId="{92AF5149-93E3-4E10-810D-C9F1FAE85FDC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439" creationId="{0A6CA50E-3170-4096-AA5A-E93742877498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440" creationId="{4CA18420-CD87-48C2-9336-650D3D48240A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441" creationId="{7BB2F25A-151D-4A51-AED2-8B157B91EC8A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442" creationId="{6235DA3F-851D-4BF8-A1F0-27EDC3F55154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443" creationId="{C344D3E9-5ED6-4EB0-A302-F8E789EFCB26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444" creationId="{DDBD89EF-60F4-4879-994A-0B6643B21F09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445" creationId="{7183333B-D3B8-4362-A5FA-A07F2C6C97A7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446" creationId="{38B215CF-C87E-447B-8C22-FCF9541716AD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447" creationId="{B2F769FD-A26D-4CB1-B0F8-795A828BD14C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448" creationId="{48BBBF7A-1CD9-45C6-8B4E-BDBEBB67AA42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449" creationId="{84C1E2EC-3538-4206-B8EC-3C4A7FE797E3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450" creationId="{3094C8D9-94EA-4B3C-90A1-58BEABC44984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451" creationId="{9A8FE379-914F-40C1-B69F-3763E87EE76F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452" creationId="{2603ABFB-96A9-48CF-A270-4ED3E6E05A0B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453" creationId="{D25D200C-95FE-4147-BD65-368E9BAEF6C8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454" creationId="{733C5956-B0DB-418A-AF57-BAB06F460536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455" creationId="{50CBB180-1319-4087-A524-9770F6C52046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456" creationId="{072D726F-5447-40B9-BA63-2F87ECA19AE8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457" creationId="{D6FBD457-D1DC-4912-82BE-F37BDDC106D2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458" creationId="{24ED7E52-82C1-41CF-BBBC-CAD6B6914832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459" creationId="{05B00186-FFAF-4AC0-BDC3-9B5FD42C033F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460" creationId="{4EEC068E-8D26-4CCC-9C80-25B47729BE6E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461" creationId="{5AF0C051-68FE-4724-A1E3-E8C6303BF6EB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462" creationId="{11A5F325-D674-4C93-9CFD-1008AEF38291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463" creationId="{8A0EB5B5-4030-4DC5-B8A9-3DE2CA900519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464" creationId="{83A26BE8-5B3B-413A-B936-B27B4CBCA006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465" creationId="{F0C58510-D227-4336-A114-E6EFD8BC68BA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466" creationId="{A3AEE0C6-14F9-47D1-AFDE-E76FD4D40CB4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467" creationId="{778D81C5-F1FE-43A6-9D83-09925DE0C49A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468" creationId="{6D129A71-5845-441B-8BEA-B97D43D2DD16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469" creationId="{B349D371-B66A-4B1F-82A7-7DF89BDBC31C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470" creationId="{B254E7BC-66CB-4ECE-9AF8-C10ADFE23344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471" creationId="{DA369B29-F281-4C90-856A-3F300D2D97BE}"/>
          </ac:inkMkLst>
        </pc:inkChg>
        <pc:inkChg chg="mod">
          <ac:chgData name="Cem Gülsan" userId="82ae7471b9d3e5b4" providerId="LiveId" clId="{33EED839-57C7-419C-950B-75177448A42D}" dt="2021-07-07T21:00:26.921" v="1551" actId="164"/>
          <ac:inkMkLst>
            <pc:docMk/>
            <pc:sldMk cId="1092081810" sldId="288"/>
            <ac:inkMk id="472" creationId="{B08F9A8D-8CD3-4EC1-A9EC-6EDCA4235EBF}"/>
          </ac:inkMkLst>
        </pc:inkChg>
        <pc:inkChg chg="mod">
          <ac:chgData name="Cem Gülsan" userId="82ae7471b9d3e5b4" providerId="LiveId" clId="{33EED839-57C7-419C-950B-75177448A42D}" dt="2021-07-07T21:00:26.921" v="1551" actId="164"/>
          <ac:inkMkLst>
            <pc:docMk/>
            <pc:sldMk cId="1092081810" sldId="288"/>
            <ac:inkMk id="473" creationId="{2BD83B06-BD6E-45DC-8AF4-22F87083D34C}"/>
          </ac:inkMkLst>
        </pc:inkChg>
        <pc:inkChg chg="mod">
          <ac:chgData name="Cem Gülsan" userId="82ae7471b9d3e5b4" providerId="LiveId" clId="{33EED839-57C7-419C-950B-75177448A42D}" dt="2021-07-07T21:00:26.921" v="1551" actId="164"/>
          <ac:inkMkLst>
            <pc:docMk/>
            <pc:sldMk cId="1092081810" sldId="288"/>
            <ac:inkMk id="474" creationId="{C3F2B59D-A5BE-413D-97CD-17EEB7DC44B6}"/>
          </ac:inkMkLst>
        </pc:inkChg>
        <pc:inkChg chg="mod">
          <ac:chgData name="Cem Gülsan" userId="82ae7471b9d3e5b4" providerId="LiveId" clId="{33EED839-57C7-419C-950B-75177448A42D}" dt="2021-07-07T21:00:26.921" v="1551" actId="164"/>
          <ac:inkMkLst>
            <pc:docMk/>
            <pc:sldMk cId="1092081810" sldId="288"/>
            <ac:inkMk id="475" creationId="{F18906E0-D608-4154-8DDC-799D4F4CDC63}"/>
          </ac:inkMkLst>
        </pc:inkChg>
        <pc:inkChg chg="mod">
          <ac:chgData name="Cem Gülsan" userId="82ae7471b9d3e5b4" providerId="LiveId" clId="{33EED839-57C7-419C-950B-75177448A42D}" dt="2021-07-07T21:00:26.921" v="1551" actId="164"/>
          <ac:inkMkLst>
            <pc:docMk/>
            <pc:sldMk cId="1092081810" sldId="288"/>
            <ac:inkMk id="476" creationId="{B6EE3880-15D6-40E2-8AB6-A42E647FBC90}"/>
          </ac:inkMkLst>
        </pc:inkChg>
        <pc:inkChg chg="mod">
          <ac:chgData name="Cem Gülsan" userId="82ae7471b9d3e5b4" providerId="LiveId" clId="{33EED839-57C7-419C-950B-75177448A42D}" dt="2021-07-07T21:00:26.921" v="1551" actId="164"/>
          <ac:inkMkLst>
            <pc:docMk/>
            <pc:sldMk cId="1092081810" sldId="288"/>
            <ac:inkMk id="477" creationId="{46DA8C43-76B4-41A6-BBE1-F2FF1B2BBBDA}"/>
          </ac:inkMkLst>
        </pc:inkChg>
        <pc:inkChg chg="mod">
          <ac:chgData name="Cem Gülsan" userId="82ae7471b9d3e5b4" providerId="LiveId" clId="{33EED839-57C7-419C-950B-75177448A42D}" dt="2021-07-07T21:00:26.921" v="1551" actId="164"/>
          <ac:inkMkLst>
            <pc:docMk/>
            <pc:sldMk cId="1092081810" sldId="288"/>
            <ac:inkMk id="478" creationId="{0F2B043C-0739-4D55-98AB-34C865EA2FB5}"/>
          </ac:inkMkLst>
        </pc:inkChg>
        <pc:inkChg chg="mod">
          <ac:chgData name="Cem Gülsan" userId="82ae7471b9d3e5b4" providerId="LiveId" clId="{33EED839-57C7-419C-950B-75177448A42D}" dt="2021-07-07T21:00:26.921" v="1551" actId="164"/>
          <ac:inkMkLst>
            <pc:docMk/>
            <pc:sldMk cId="1092081810" sldId="288"/>
            <ac:inkMk id="479" creationId="{047CD350-61E8-4B49-948F-96CF6E9FA3EC}"/>
          </ac:inkMkLst>
        </pc:inkChg>
        <pc:inkChg chg="mod">
          <ac:chgData name="Cem Gülsan" userId="82ae7471b9d3e5b4" providerId="LiveId" clId="{33EED839-57C7-419C-950B-75177448A42D}" dt="2021-07-07T21:00:26.921" v="1551" actId="164"/>
          <ac:inkMkLst>
            <pc:docMk/>
            <pc:sldMk cId="1092081810" sldId="288"/>
            <ac:inkMk id="480" creationId="{1AD01BFB-7D2D-4562-ABD0-427162488F84}"/>
          </ac:inkMkLst>
        </pc:inkChg>
        <pc:inkChg chg="mod">
          <ac:chgData name="Cem Gülsan" userId="82ae7471b9d3e5b4" providerId="LiveId" clId="{33EED839-57C7-419C-950B-75177448A42D}" dt="2021-07-07T21:00:26.921" v="1551" actId="164"/>
          <ac:inkMkLst>
            <pc:docMk/>
            <pc:sldMk cId="1092081810" sldId="288"/>
            <ac:inkMk id="481" creationId="{391D2FF1-09FF-49F8-BF91-246D2DA6DFA2}"/>
          </ac:inkMkLst>
        </pc:inkChg>
        <pc:inkChg chg="mod">
          <ac:chgData name="Cem Gülsan" userId="82ae7471b9d3e5b4" providerId="LiveId" clId="{33EED839-57C7-419C-950B-75177448A42D}" dt="2021-07-07T21:00:26.921" v="1551" actId="164"/>
          <ac:inkMkLst>
            <pc:docMk/>
            <pc:sldMk cId="1092081810" sldId="288"/>
            <ac:inkMk id="482" creationId="{5BCD0FDC-898E-45ED-B143-C0B9E654F6B2}"/>
          </ac:inkMkLst>
        </pc:inkChg>
        <pc:inkChg chg="mod">
          <ac:chgData name="Cem Gülsan" userId="82ae7471b9d3e5b4" providerId="LiveId" clId="{33EED839-57C7-419C-950B-75177448A42D}" dt="2021-07-07T21:00:26.921" v="1551" actId="164"/>
          <ac:inkMkLst>
            <pc:docMk/>
            <pc:sldMk cId="1092081810" sldId="288"/>
            <ac:inkMk id="483" creationId="{3A3AD0F8-B52E-4469-8624-1C24C529E4EA}"/>
          </ac:inkMkLst>
        </pc:inkChg>
        <pc:inkChg chg="mod">
          <ac:chgData name="Cem Gülsan" userId="82ae7471b9d3e5b4" providerId="LiveId" clId="{33EED839-57C7-419C-950B-75177448A42D}" dt="2021-07-07T21:00:26.921" v="1551" actId="164"/>
          <ac:inkMkLst>
            <pc:docMk/>
            <pc:sldMk cId="1092081810" sldId="288"/>
            <ac:inkMk id="485" creationId="{D5265721-7F2A-426F-8D6F-26BFA9A3F71C}"/>
          </ac:inkMkLst>
        </pc:inkChg>
        <pc:inkChg chg="mod">
          <ac:chgData name="Cem Gülsan" userId="82ae7471b9d3e5b4" providerId="LiveId" clId="{33EED839-57C7-419C-950B-75177448A42D}" dt="2021-07-07T21:00:26.921" v="1551" actId="164"/>
          <ac:inkMkLst>
            <pc:docMk/>
            <pc:sldMk cId="1092081810" sldId="288"/>
            <ac:inkMk id="486" creationId="{A701C0C8-B21B-462C-883D-E387EBE7011B}"/>
          </ac:inkMkLst>
        </pc:inkChg>
        <pc:inkChg chg="mod">
          <ac:chgData name="Cem Gülsan" userId="82ae7471b9d3e5b4" providerId="LiveId" clId="{33EED839-57C7-419C-950B-75177448A42D}" dt="2021-07-07T21:00:26.921" v="1551" actId="164"/>
          <ac:inkMkLst>
            <pc:docMk/>
            <pc:sldMk cId="1092081810" sldId="288"/>
            <ac:inkMk id="487" creationId="{00174CC2-B017-4D82-8757-9E9752354642}"/>
          </ac:inkMkLst>
        </pc:inkChg>
        <pc:inkChg chg="mod">
          <ac:chgData name="Cem Gülsan" userId="82ae7471b9d3e5b4" providerId="LiveId" clId="{33EED839-57C7-419C-950B-75177448A42D}" dt="2021-07-07T21:00:26.921" v="1551" actId="164"/>
          <ac:inkMkLst>
            <pc:docMk/>
            <pc:sldMk cId="1092081810" sldId="288"/>
            <ac:inkMk id="488" creationId="{AA8D2E5F-FE2D-4E82-88B8-FA0200428BA0}"/>
          </ac:inkMkLst>
        </pc:inkChg>
        <pc:inkChg chg="mod">
          <ac:chgData name="Cem Gülsan" userId="82ae7471b9d3e5b4" providerId="LiveId" clId="{33EED839-57C7-419C-950B-75177448A42D}" dt="2021-07-07T21:00:26.921" v="1551" actId="164"/>
          <ac:inkMkLst>
            <pc:docMk/>
            <pc:sldMk cId="1092081810" sldId="288"/>
            <ac:inkMk id="490" creationId="{5E0826F4-1608-4949-AF14-7BD2A800AB25}"/>
          </ac:inkMkLst>
        </pc:inkChg>
        <pc:inkChg chg="mod">
          <ac:chgData name="Cem Gülsan" userId="82ae7471b9d3e5b4" providerId="LiveId" clId="{33EED839-57C7-419C-950B-75177448A42D}" dt="2021-07-07T21:00:26.921" v="1551" actId="164"/>
          <ac:inkMkLst>
            <pc:docMk/>
            <pc:sldMk cId="1092081810" sldId="288"/>
            <ac:inkMk id="491" creationId="{1354FCB7-61BA-4A30-AC1E-0D490DF095F0}"/>
          </ac:inkMkLst>
        </pc:inkChg>
        <pc:inkChg chg="mod">
          <ac:chgData name="Cem Gülsan" userId="82ae7471b9d3e5b4" providerId="LiveId" clId="{33EED839-57C7-419C-950B-75177448A42D}" dt="2021-07-07T21:00:26.921" v="1551" actId="164"/>
          <ac:inkMkLst>
            <pc:docMk/>
            <pc:sldMk cId="1092081810" sldId="288"/>
            <ac:inkMk id="492" creationId="{8B9BD45A-A0FA-42AF-B7F6-E9EE48FB8C1A}"/>
          </ac:inkMkLst>
        </pc:inkChg>
        <pc:inkChg chg="mod">
          <ac:chgData name="Cem Gülsan" userId="82ae7471b9d3e5b4" providerId="LiveId" clId="{33EED839-57C7-419C-950B-75177448A42D}" dt="2021-07-07T21:00:26.921" v="1551" actId="164"/>
          <ac:inkMkLst>
            <pc:docMk/>
            <pc:sldMk cId="1092081810" sldId="288"/>
            <ac:inkMk id="493" creationId="{558CE97A-4039-4A56-A645-E04EC76DF764}"/>
          </ac:inkMkLst>
        </pc:inkChg>
        <pc:inkChg chg="mod">
          <ac:chgData name="Cem Gülsan" userId="82ae7471b9d3e5b4" providerId="LiveId" clId="{33EED839-57C7-419C-950B-75177448A42D}" dt="2021-07-07T21:00:26.921" v="1551" actId="164"/>
          <ac:inkMkLst>
            <pc:docMk/>
            <pc:sldMk cId="1092081810" sldId="288"/>
            <ac:inkMk id="495" creationId="{421952A5-7A18-410D-8F10-4367AD6B8D94}"/>
          </ac:inkMkLst>
        </pc:inkChg>
        <pc:inkChg chg="mod">
          <ac:chgData name="Cem Gülsan" userId="82ae7471b9d3e5b4" providerId="LiveId" clId="{33EED839-57C7-419C-950B-75177448A42D}" dt="2021-07-07T21:00:26.921" v="1551" actId="164"/>
          <ac:inkMkLst>
            <pc:docMk/>
            <pc:sldMk cId="1092081810" sldId="288"/>
            <ac:inkMk id="496" creationId="{8BE6AABC-C0FE-4C92-8E99-DC9FC1384A04}"/>
          </ac:inkMkLst>
        </pc:inkChg>
        <pc:inkChg chg="mod">
          <ac:chgData name="Cem Gülsan" userId="82ae7471b9d3e5b4" providerId="LiveId" clId="{33EED839-57C7-419C-950B-75177448A42D}" dt="2021-07-07T21:00:26.921" v="1551" actId="164"/>
          <ac:inkMkLst>
            <pc:docMk/>
            <pc:sldMk cId="1092081810" sldId="288"/>
            <ac:inkMk id="497" creationId="{8AC4E04A-5FB1-4F57-9708-A93F117F6257}"/>
          </ac:inkMkLst>
        </pc:inkChg>
        <pc:inkChg chg="mod">
          <ac:chgData name="Cem Gülsan" userId="82ae7471b9d3e5b4" providerId="LiveId" clId="{33EED839-57C7-419C-950B-75177448A42D}" dt="2021-07-07T21:00:26.921" v="1551" actId="164"/>
          <ac:inkMkLst>
            <pc:docMk/>
            <pc:sldMk cId="1092081810" sldId="288"/>
            <ac:inkMk id="498" creationId="{BCA2D1EC-AC3D-4A6B-AB94-62D4F7AD42EC}"/>
          </ac:inkMkLst>
        </pc:inkChg>
        <pc:inkChg chg="mod">
          <ac:chgData name="Cem Gülsan" userId="82ae7471b9d3e5b4" providerId="LiveId" clId="{33EED839-57C7-419C-950B-75177448A42D}" dt="2021-07-07T21:00:26.921" v="1551" actId="164"/>
          <ac:inkMkLst>
            <pc:docMk/>
            <pc:sldMk cId="1092081810" sldId="288"/>
            <ac:inkMk id="499" creationId="{960D613C-D88B-40D4-BFA9-00D1AB2CD7D8}"/>
          </ac:inkMkLst>
        </pc:inkChg>
        <pc:inkChg chg="mod">
          <ac:chgData name="Cem Gülsan" userId="82ae7471b9d3e5b4" providerId="LiveId" clId="{33EED839-57C7-419C-950B-75177448A42D}" dt="2021-07-07T21:00:26.921" v="1551" actId="164"/>
          <ac:inkMkLst>
            <pc:docMk/>
            <pc:sldMk cId="1092081810" sldId="288"/>
            <ac:inkMk id="500" creationId="{26269A8D-6AC0-447F-AA11-D1C551C65F46}"/>
          </ac:inkMkLst>
        </pc:inkChg>
        <pc:inkChg chg="mod">
          <ac:chgData name="Cem Gülsan" userId="82ae7471b9d3e5b4" providerId="LiveId" clId="{33EED839-57C7-419C-950B-75177448A42D}" dt="2021-07-07T21:00:26.921" v="1551" actId="164"/>
          <ac:inkMkLst>
            <pc:docMk/>
            <pc:sldMk cId="1092081810" sldId="288"/>
            <ac:inkMk id="501" creationId="{C042A800-1E45-4BAC-9BA7-70587A3CA9D3}"/>
          </ac:inkMkLst>
        </pc:inkChg>
        <pc:inkChg chg="mod">
          <ac:chgData name="Cem Gülsan" userId="82ae7471b9d3e5b4" providerId="LiveId" clId="{33EED839-57C7-419C-950B-75177448A42D}" dt="2021-07-07T21:00:26.921" v="1551" actId="164"/>
          <ac:inkMkLst>
            <pc:docMk/>
            <pc:sldMk cId="1092081810" sldId="288"/>
            <ac:inkMk id="502" creationId="{4EDD8598-89FB-4990-9D7E-315DF178E4BE}"/>
          </ac:inkMkLst>
        </pc:inkChg>
        <pc:inkChg chg="mod">
          <ac:chgData name="Cem Gülsan" userId="82ae7471b9d3e5b4" providerId="LiveId" clId="{33EED839-57C7-419C-950B-75177448A42D}" dt="2021-07-07T21:00:26.921" v="1551" actId="164"/>
          <ac:inkMkLst>
            <pc:docMk/>
            <pc:sldMk cId="1092081810" sldId="288"/>
            <ac:inkMk id="503" creationId="{AE80789B-9D6E-4C34-9A6B-08895B6CDCAE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504" creationId="{486EB057-389D-432A-9B9C-3FFCE407B53C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505" creationId="{B665F869-BA1A-484B-A9FE-DD4AC45597AA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506" creationId="{C94ED6DE-7D63-4E24-983D-80D46C3B5CD6}"/>
          </ac:inkMkLst>
        </pc:inkChg>
        <pc:inkChg chg="mod">
          <ac:chgData name="Cem Gülsan" userId="82ae7471b9d3e5b4" providerId="LiveId" clId="{33EED839-57C7-419C-950B-75177448A42D}" dt="2021-07-07T21:00:26.921" v="1551" actId="164"/>
          <ac:inkMkLst>
            <pc:docMk/>
            <pc:sldMk cId="1092081810" sldId="288"/>
            <ac:inkMk id="507" creationId="{E1409B8F-E5CA-4FD2-968A-B8A555FA5604}"/>
          </ac:inkMkLst>
        </pc:inkChg>
        <pc:inkChg chg="mod">
          <ac:chgData name="Cem Gülsan" userId="82ae7471b9d3e5b4" providerId="LiveId" clId="{33EED839-57C7-419C-950B-75177448A42D}" dt="2021-07-07T21:00:26.921" v="1551" actId="164"/>
          <ac:inkMkLst>
            <pc:docMk/>
            <pc:sldMk cId="1092081810" sldId="288"/>
            <ac:inkMk id="508" creationId="{4E7828CA-E3E4-4B02-87E3-D95A85D8D81A}"/>
          </ac:inkMkLst>
        </pc:inkChg>
        <pc:inkChg chg="mod">
          <ac:chgData name="Cem Gülsan" userId="82ae7471b9d3e5b4" providerId="LiveId" clId="{33EED839-57C7-419C-950B-75177448A42D}" dt="2021-07-07T21:00:26.921" v="1551" actId="164"/>
          <ac:inkMkLst>
            <pc:docMk/>
            <pc:sldMk cId="1092081810" sldId="288"/>
            <ac:inkMk id="509" creationId="{FE404EF7-FD57-4E3F-A77B-35DE8CACFEF1}"/>
          </ac:inkMkLst>
        </pc:inkChg>
        <pc:inkChg chg="mod">
          <ac:chgData name="Cem Gülsan" userId="82ae7471b9d3e5b4" providerId="LiveId" clId="{33EED839-57C7-419C-950B-75177448A42D}" dt="2021-07-07T21:00:26.921" v="1551" actId="164"/>
          <ac:inkMkLst>
            <pc:docMk/>
            <pc:sldMk cId="1092081810" sldId="288"/>
            <ac:inkMk id="510" creationId="{2C378410-4575-47E8-AFA9-517C8EE0F443}"/>
          </ac:inkMkLst>
        </pc:inkChg>
        <pc:inkChg chg="mod">
          <ac:chgData name="Cem Gülsan" userId="82ae7471b9d3e5b4" providerId="LiveId" clId="{33EED839-57C7-419C-950B-75177448A42D}" dt="2021-07-07T21:00:26.921" v="1551" actId="164"/>
          <ac:inkMkLst>
            <pc:docMk/>
            <pc:sldMk cId="1092081810" sldId="288"/>
            <ac:inkMk id="511" creationId="{1872462F-048D-424B-8493-9FCA2BEA3811}"/>
          </ac:inkMkLst>
        </pc:inkChg>
        <pc:inkChg chg="mod">
          <ac:chgData name="Cem Gülsan" userId="82ae7471b9d3e5b4" providerId="LiveId" clId="{33EED839-57C7-419C-950B-75177448A42D}" dt="2021-07-07T21:00:26.921" v="1551" actId="164"/>
          <ac:inkMkLst>
            <pc:docMk/>
            <pc:sldMk cId="1092081810" sldId="288"/>
            <ac:inkMk id="512" creationId="{2FFA3425-3929-4AA0-9A11-AFCAA0BC1D08}"/>
          </ac:inkMkLst>
        </pc:inkChg>
        <pc:inkChg chg="mod">
          <ac:chgData name="Cem Gülsan" userId="82ae7471b9d3e5b4" providerId="LiveId" clId="{33EED839-57C7-419C-950B-75177448A42D}" dt="2021-07-07T21:00:26.921" v="1551" actId="164"/>
          <ac:inkMkLst>
            <pc:docMk/>
            <pc:sldMk cId="1092081810" sldId="288"/>
            <ac:inkMk id="513" creationId="{39FAE097-C0E1-4C63-B0DC-1D68EC4720BC}"/>
          </ac:inkMkLst>
        </pc:inkChg>
        <pc:inkChg chg="mod">
          <ac:chgData name="Cem Gülsan" userId="82ae7471b9d3e5b4" providerId="LiveId" clId="{33EED839-57C7-419C-950B-75177448A42D}" dt="2021-07-07T21:00:26.921" v="1551" actId="164"/>
          <ac:inkMkLst>
            <pc:docMk/>
            <pc:sldMk cId="1092081810" sldId="288"/>
            <ac:inkMk id="514" creationId="{8D6C4A59-BD35-4B5E-8845-A10CF9FB364F}"/>
          </ac:inkMkLst>
        </pc:inkChg>
        <pc:inkChg chg="mod">
          <ac:chgData name="Cem Gülsan" userId="82ae7471b9d3e5b4" providerId="LiveId" clId="{33EED839-57C7-419C-950B-75177448A42D}" dt="2021-07-07T21:00:26.921" v="1551" actId="164"/>
          <ac:inkMkLst>
            <pc:docMk/>
            <pc:sldMk cId="1092081810" sldId="288"/>
            <ac:inkMk id="515" creationId="{93F17E16-5874-4C1F-8B94-F313F27A817A}"/>
          </ac:inkMkLst>
        </pc:inkChg>
        <pc:inkChg chg="mod">
          <ac:chgData name="Cem Gülsan" userId="82ae7471b9d3e5b4" providerId="LiveId" clId="{33EED839-57C7-419C-950B-75177448A42D}" dt="2021-07-07T21:00:26.921" v="1551" actId="164"/>
          <ac:inkMkLst>
            <pc:docMk/>
            <pc:sldMk cId="1092081810" sldId="288"/>
            <ac:inkMk id="516" creationId="{CD418EA9-209D-4E69-BC98-A0ABCAE9F2E7}"/>
          </ac:inkMkLst>
        </pc:inkChg>
        <pc:inkChg chg="mod">
          <ac:chgData name="Cem Gülsan" userId="82ae7471b9d3e5b4" providerId="LiveId" clId="{33EED839-57C7-419C-950B-75177448A42D}" dt="2021-07-07T21:00:26.921" v="1551" actId="164"/>
          <ac:inkMkLst>
            <pc:docMk/>
            <pc:sldMk cId="1092081810" sldId="288"/>
            <ac:inkMk id="517" creationId="{5F2EE012-F66D-47EF-A6B9-FF796308FFAE}"/>
          </ac:inkMkLst>
        </pc:inkChg>
        <pc:inkChg chg="mod">
          <ac:chgData name="Cem Gülsan" userId="82ae7471b9d3e5b4" providerId="LiveId" clId="{33EED839-57C7-419C-950B-75177448A42D}" dt="2021-07-07T21:00:26.921" v="1551" actId="164"/>
          <ac:inkMkLst>
            <pc:docMk/>
            <pc:sldMk cId="1092081810" sldId="288"/>
            <ac:inkMk id="518" creationId="{935B1E8C-4C65-437F-99F8-DA876FC756FC}"/>
          </ac:inkMkLst>
        </pc:inkChg>
        <pc:inkChg chg="mod">
          <ac:chgData name="Cem Gülsan" userId="82ae7471b9d3e5b4" providerId="LiveId" clId="{33EED839-57C7-419C-950B-75177448A42D}" dt="2021-07-07T21:00:26.921" v="1551" actId="164"/>
          <ac:inkMkLst>
            <pc:docMk/>
            <pc:sldMk cId="1092081810" sldId="288"/>
            <ac:inkMk id="519" creationId="{9B294AED-2C32-4EB4-AA45-3A28F77F7191}"/>
          </ac:inkMkLst>
        </pc:inkChg>
        <pc:inkChg chg="mod">
          <ac:chgData name="Cem Gülsan" userId="82ae7471b9d3e5b4" providerId="LiveId" clId="{33EED839-57C7-419C-950B-75177448A42D}" dt="2021-07-07T21:00:26.921" v="1551" actId="164"/>
          <ac:inkMkLst>
            <pc:docMk/>
            <pc:sldMk cId="1092081810" sldId="288"/>
            <ac:inkMk id="520" creationId="{1F88E324-DCA8-4469-984E-9C932968B064}"/>
          </ac:inkMkLst>
        </pc:inkChg>
        <pc:inkChg chg="mod">
          <ac:chgData name="Cem Gülsan" userId="82ae7471b9d3e5b4" providerId="LiveId" clId="{33EED839-57C7-419C-950B-75177448A42D}" dt="2021-07-07T21:00:26.921" v="1551" actId="164"/>
          <ac:inkMkLst>
            <pc:docMk/>
            <pc:sldMk cId="1092081810" sldId="288"/>
            <ac:inkMk id="521" creationId="{6666FA1D-B9F7-4607-B767-FAD0D72952A4}"/>
          </ac:inkMkLst>
        </pc:inkChg>
        <pc:inkChg chg="mod">
          <ac:chgData name="Cem Gülsan" userId="82ae7471b9d3e5b4" providerId="LiveId" clId="{33EED839-57C7-419C-950B-75177448A42D}" dt="2021-07-07T21:00:26.921" v="1551" actId="164"/>
          <ac:inkMkLst>
            <pc:docMk/>
            <pc:sldMk cId="1092081810" sldId="288"/>
            <ac:inkMk id="522" creationId="{2FD0F114-F770-4B08-A3BC-6F7667E24D1B}"/>
          </ac:inkMkLst>
        </pc:inkChg>
        <pc:inkChg chg="mod">
          <ac:chgData name="Cem Gülsan" userId="82ae7471b9d3e5b4" providerId="LiveId" clId="{33EED839-57C7-419C-950B-75177448A42D}" dt="2021-07-07T21:00:26.921" v="1551" actId="164"/>
          <ac:inkMkLst>
            <pc:docMk/>
            <pc:sldMk cId="1092081810" sldId="288"/>
            <ac:inkMk id="523" creationId="{77B520B6-94BF-4D26-8ED5-C539202CB4ED}"/>
          </ac:inkMkLst>
        </pc:inkChg>
        <pc:inkChg chg="mod">
          <ac:chgData name="Cem Gülsan" userId="82ae7471b9d3e5b4" providerId="LiveId" clId="{33EED839-57C7-419C-950B-75177448A42D}" dt="2021-07-07T21:00:26.921" v="1551" actId="164"/>
          <ac:inkMkLst>
            <pc:docMk/>
            <pc:sldMk cId="1092081810" sldId="288"/>
            <ac:inkMk id="524" creationId="{26ADF229-2230-46B4-8227-3288FD82CFEC}"/>
          </ac:inkMkLst>
        </pc:inkChg>
        <pc:inkChg chg="mod">
          <ac:chgData name="Cem Gülsan" userId="82ae7471b9d3e5b4" providerId="LiveId" clId="{33EED839-57C7-419C-950B-75177448A42D}" dt="2021-07-07T21:00:26.921" v="1551" actId="164"/>
          <ac:inkMkLst>
            <pc:docMk/>
            <pc:sldMk cId="1092081810" sldId="288"/>
            <ac:inkMk id="525" creationId="{208FC60E-0915-42FE-9B5E-16F1109989F3}"/>
          </ac:inkMkLst>
        </pc:inkChg>
        <pc:inkChg chg="mod">
          <ac:chgData name="Cem Gülsan" userId="82ae7471b9d3e5b4" providerId="LiveId" clId="{33EED839-57C7-419C-950B-75177448A42D}" dt="2021-07-07T21:00:26.921" v="1551" actId="164"/>
          <ac:inkMkLst>
            <pc:docMk/>
            <pc:sldMk cId="1092081810" sldId="288"/>
            <ac:inkMk id="526" creationId="{328956C8-86C5-4E17-9B7B-5A6304B730D2}"/>
          </ac:inkMkLst>
        </pc:inkChg>
        <pc:inkChg chg="mod">
          <ac:chgData name="Cem Gülsan" userId="82ae7471b9d3e5b4" providerId="LiveId" clId="{33EED839-57C7-419C-950B-75177448A42D}" dt="2021-07-07T21:00:26.921" v="1551" actId="164"/>
          <ac:inkMkLst>
            <pc:docMk/>
            <pc:sldMk cId="1092081810" sldId="288"/>
            <ac:inkMk id="527" creationId="{B019B851-A464-4234-B83C-CEB250251F00}"/>
          </ac:inkMkLst>
        </pc:inkChg>
        <pc:inkChg chg="mod">
          <ac:chgData name="Cem Gülsan" userId="82ae7471b9d3e5b4" providerId="LiveId" clId="{33EED839-57C7-419C-950B-75177448A42D}" dt="2021-07-07T21:00:26.921" v="1551" actId="164"/>
          <ac:inkMkLst>
            <pc:docMk/>
            <pc:sldMk cId="1092081810" sldId="288"/>
            <ac:inkMk id="528" creationId="{3CF51DC2-6B9D-4FA4-8959-91EC0B816412}"/>
          </ac:inkMkLst>
        </pc:inkChg>
        <pc:inkChg chg="mod">
          <ac:chgData name="Cem Gülsan" userId="82ae7471b9d3e5b4" providerId="LiveId" clId="{33EED839-57C7-419C-950B-75177448A42D}" dt="2021-07-07T21:00:26.921" v="1551" actId="164"/>
          <ac:inkMkLst>
            <pc:docMk/>
            <pc:sldMk cId="1092081810" sldId="288"/>
            <ac:inkMk id="529" creationId="{45CA513D-DE44-489E-A249-70F45F19A5DB}"/>
          </ac:inkMkLst>
        </pc:inkChg>
        <pc:inkChg chg="mod">
          <ac:chgData name="Cem Gülsan" userId="82ae7471b9d3e5b4" providerId="LiveId" clId="{33EED839-57C7-419C-950B-75177448A42D}" dt="2021-07-07T21:00:26.921" v="1551" actId="164"/>
          <ac:inkMkLst>
            <pc:docMk/>
            <pc:sldMk cId="1092081810" sldId="288"/>
            <ac:inkMk id="530" creationId="{7808C81D-BC87-4E08-99AB-9EF9B9AE5642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531" creationId="{06D5906F-28D8-4F55-9B6D-71459ADB9BB3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532" creationId="{7979C7C9-7743-4A6A-8B46-B47EDD368410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533" creationId="{123263DD-E2C7-4B3C-BF33-5AE662A3413D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534" creationId="{71FE65CF-48B2-4B30-B936-BE01363639CD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535" creationId="{AE7B75E9-1F50-4409-AD5B-FFBEBBC3BDBE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536" creationId="{691165DF-6986-46CE-BB78-2331CD723906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537" creationId="{5C9AA5FC-8AD5-4232-973D-95DD149F5715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538" creationId="{8D2C00E4-E160-4B98-8194-151292F42F7E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539" creationId="{033FE401-1782-4688-BE0D-4E68CEBB206F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540" creationId="{99F4EA0B-88AC-488A-8204-381FEA5DC876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541" creationId="{55B4531C-9A6C-434D-B6F8-6BA83CC893F4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542" creationId="{5351E0F1-B998-49F8-A755-482A1EC40795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543" creationId="{8B9322E5-B831-42BE-A862-BFA872938ACE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544" creationId="{85D9E33E-E303-4177-97DB-BCCD124B2375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545" creationId="{BE013DBB-4699-417D-874A-6CDBC2DD9960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546" creationId="{467C216A-69DE-4E0B-BB67-42B162B264CE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547" creationId="{914AAA7A-4A8A-4F13-9B5A-A72A9164F48B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548" creationId="{BAC39BC4-C078-4C3F-B7E5-601DCC719F7D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549" creationId="{ABCDCFC5-D964-4F0A-B03F-48774EEBBF34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550" creationId="{93E8BF16-8FA5-4098-8263-DBED669B17D5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551" creationId="{26C5F877-CC3C-46AB-8D9F-14C9431DAA97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552" creationId="{B6FCCC57-4C2F-4EE5-837F-F4D8E760C8D7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553" creationId="{F077F7C1-28A5-4415-B4E7-37D58CDB3494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554" creationId="{66844076-C584-49FB-805C-06F8300939CF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555" creationId="{7F41F246-0F3B-4359-8506-191E7D5774E2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556" creationId="{1223DAC6-DE22-43EE-A5E3-8B15DE434E3A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557" creationId="{9DC234DA-3B87-46E2-87D5-CE6AD2BD72BB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558" creationId="{FF433663-650C-4C8F-81A6-0938F6BF06DD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559" creationId="{9D612321-FA7A-401C-A006-99C360C444E8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560" creationId="{38E1681D-3929-409D-8CC1-AB06E216AC72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561" creationId="{ECB64AA1-48A7-4437-BED4-D03086474818}"/>
          </ac:inkMkLst>
        </pc:inkChg>
        <pc:inkChg chg="mod">
          <ac:chgData name="Cem Gülsan" userId="82ae7471b9d3e5b4" providerId="LiveId" clId="{33EED839-57C7-419C-950B-75177448A42D}" dt="2021-07-07T21:00:09.309" v="1545" actId="338"/>
          <ac:inkMkLst>
            <pc:docMk/>
            <pc:sldMk cId="1092081810" sldId="288"/>
            <ac:inkMk id="562" creationId="{4651E734-CF39-42E3-AE81-9D29188F2F2C}"/>
          </ac:inkMkLst>
        </pc:inkChg>
        <pc:inkChg chg="mod topLvl">
          <ac:chgData name="Cem Gülsan" userId="82ae7471b9d3e5b4" providerId="LiveId" clId="{33EED839-57C7-419C-950B-75177448A42D}" dt="2021-07-07T21:01:04.237" v="1561" actId="164"/>
          <ac:inkMkLst>
            <pc:docMk/>
            <pc:sldMk cId="1092081810" sldId="288"/>
            <ac:inkMk id="569" creationId="{C2743A16-A785-4F03-A940-6C19E5CAA3FD}"/>
          </ac:inkMkLst>
        </pc:inkChg>
        <pc:inkChg chg="mod topLvl">
          <ac:chgData name="Cem Gülsan" userId="82ae7471b9d3e5b4" providerId="LiveId" clId="{33EED839-57C7-419C-950B-75177448A42D}" dt="2021-07-07T21:00:45.932" v="1557" actId="164"/>
          <ac:inkMkLst>
            <pc:docMk/>
            <pc:sldMk cId="1092081810" sldId="288"/>
            <ac:inkMk id="573" creationId="{61ED4FE2-101A-4578-A8FF-D99DCC5B6250}"/>
          </ac:inkMkLst>
        </pc:inkChg>
        <pc:inkChg chg="mod topLvl">
          <ac:chgData name="Cem Gülsan" userId="82ae7471b9d3e5b4" providerId="LiveId" clId="{33EED839-57C7-419C-950B-75177448A42D}" dt="2021-07-07T21:00:45.932" v="1557" actId="164"/>
          <ac:inkMkLst>
            <pc:docMk/>
            <pc:sldMk cId="1092081810" sldId="288"/>
            <ac:inkMk id="574" creationId="{261640CC-AFC0-4EFF-9CF9-F243C6111DB4}"/>
          </ac:inkMkLst>
        </pc:inkChg>
        <pc:inkChg chg="mod topLvl">
          <ac:chgData name="Cem Gülsan" userId="82ae7471b9d3e5b4" providerId="LiveId" clId="{33EED839-57C7-419C-950B-75177448A42D}" dt="2021-07-07T21:00:45.932" v="1557" actId="164"/>
          <ac:inkMkLst>
            <pc:docMk/>
            <pc:sldMk cId="1092081810" sldId="288"/>
            <ac:inkMk id="575" creationId="{9E51D434-6C79-4FB4-8973-3230BC89151F}"/>
          </ac:inkMkLst>
        </pc:inkChg>
        <pc:inkChg chg="mod topLvl">
          <ac:chgData name="Cem Gülsan" userId="82ae7471b9d3e5b4" providerId="LiveId" clId="{33EED839-57C7-419C-950B-75177448A42D}" dt="2021-07-07T21:00:45.932" v="1557" actId="164"/>
          <ac:inkMkLst>
            <pc:docMk/>
            <pc:sldMk cId="1092081810" sldId="288"/>
            <ac:inkMk id="576" creationId="{C8E7FC91-7D14-4B45-9A43-E48504506D3A}"/>
          </ac:inkMkLst>
        </pc:inkChg>
        <pc:inkChg chg="mod topLvl">
          <ac:chgData name="Cem Gülsan" userId="82ae7471b9d3e5b4" providerId="LiveId" clId="{33EED839-57C7-419C-950B-75177448A42D}" dt="2021-07-07T21:19:49.947" v="1672" actId="164"/>
          <ac:inkMkLst>
            <pc:docMk/>
            <pc:sldMk cId="1092081810" sldId="288"/>
            <ac:inkMk id="578" creationId="{147455E0-9659-4353-B9AE-C782A7E67EFE}"/>
          </ac:inkMkLst>
        </pc:inkChg>
        <pc:inkChg chg="mod topLvl">
          <ac:chgData name="Cem Gülsan" userId="82ae7471b9d3e5b4" providerId="LiveId" clId="{33EED839-57C7-419C-950B-75177448A42D}" dt="2021-07-07T21:19:49.947" v="1672" actId="164"/>
          <ac:inkMkLst>
            <pc:docMk/>
            <pc:sldMk cId="1092081810" sldId="288"/>
            <ac:inkMk id="579" creationId="{34064604-AC6E-4855-8534-09F9B4E616C9}"/>
          </ac:inkMkLst>
        </pc:inkChg>
        <pc:inkChg chg="mod topLvl">
          <ac:chgData name="Cem Gülsan" userId="82ae7471b9d3e5b4" providerId="LiveId" clId="{33EED839-57C7-419C-950B-75177448A42D}" dt="2021-07-07T21:19:49.947" v="1672" actId="164"/>
          <ac:inkMkLst>
            <pc:docMk/>
            <pc:sldMk cId="1092081810" sldId="288"/>
            <ac:inkMk id="580" creationId="{DE84BE53-115D-4D5E-8498-65095CFC05C5}"/>
          </ac:inkMkLst>
        </pc:inkChg>
        <pc:inkChg chg="del mod topLvl">
          <ac:chgData name="Cem Gülsan" userId="82ae7471b9d3e5b4" providerId="LiveId" clId="{33EED839-57C7-419C-950B-75177448A42D}" dt="2021-07-07T21:16:43.781" v="1669" actId="478"/>
          <ac:inkMkLst>
            <pc:docMk/>
            <pc:sldMk cId="1092081810" sldId="288"/>
            <ac:inkMk id="582" creationId="{D81BE8D3-A5CC-4639-9078-41921B0274DF}"/>
          </ac:inkMkLst>
        </pc:inkChg>
        <pc:inkChg chg="mod topLvl">
          <ac:chgData name="Cem Gülsan" userId="82ae7471b9d3e5b4" providerId="LiveId" clId="{33EED839-57C7-419C-950B-75177448A42D}" dt="2021-07-07T21:19:49.947" v="1672" actId="164"/>
          <ac:inkMkLst>
            <pc:docMk/>
            <pc:sldMk cId="1092081810" sldId="288"/>
            <ac:inkMk id="583" creationId="{4D133C4F-AF98-4602-B084-9EDBCBD92FC7}"/>
          </ac:inkMkLst>
        </pc:inkChg>
        <pc:inkChg chg="mod topLvl">
          <ac:chgData name="Cem Gülsan" userId="82ae7471b9d3e5b4" providerId="LiveId" clId="{33EED839-57C7-419C-950B-75177448A42D}" dt="2021-07-07T21:19:49.947" v="1672" actId="164"/>
          <ac:inkMkLst>
            <pc:docMk/>
            <pc:sldMk cId="1092081810" sldId="288"/>
            <ac:inkMk id="585" creationId="{70DB68F9-B68A-41AA-A5EF-84EA3FBEFE5D}"/>
          </ac:inkMkLst>
        </pc:inkChg>
        <pc:inkChg chg="mod topLvl">
          <ac:chgData name="Cem Gülsan" userId="82ae7471b9d3e5b4" providerId="LiveId" clId="{33EED839-57C7-419C-950B-75177448A42D}" dt="2021-07-07T21:19:49.947" v="1672" actId="164"/>
          <ac:inkMkLst>
            <pc:docMk/>
            <pc:sldMk cId="1092081810" sldId="288"/>
            <ac:inkMk id="586" creationId="{980AE3CA-9923-431E-92B6-8EEEDA9D2B1C}"/>
          </ac:inkMkLst>
        </pc:inkChg>
        <pc:inkChg chg="mod topLvl">
          <ac:chgData name="Cem Gülsan" userId="82ae7471b9d3e5b4" providerId="LiveId" clId="{33EED839-57C7-419C-950B-75177448A42D}" dt="2021-07-07T21:01:04.237" v="1561" actId="164"/>
          <ac:inkMkLst>
            <pc:docMk/>
            <pc:sldMk cId="1092081810" sldId="288"/>
            <ac:inkMk id="597" creationId="{E216F4B0-7F13-4D5D-A569-E67EC09F62A1}"/>
          </ac:inkMkLst>
        </pc:inkChg>
        <pc:inkChg chg="mod">
          <ac:chgData name="Cem Gülsan" userId="82ae7471b9d3e5b4" providerId="LiveId" clId="{33EED839-57C7-419C-950B-75177448A42D}" dt="2021-07-07T21:16:39.254" v="1667" actId="1076"/>
          <ac:inkMkLst>
            <pc:docMk/>
            <pc:sldMk cId="1092081810" sldId="288"/>
            <ac:inkMk id="602" creationId="{E00126E9-5FDD-4E47-93F5-2A34DBB972DE}"/>
          </ac:inkMkLst>
        </pc:inkChg>
        <pc:inkChg chg="mod">
          <ac:chgData name="Cem Gülsan" userId="82ae7471b9d3e5b4" providerId="LiveId" clId="{33EED839-57C7-419C-950B-75177448A42D}" dt="2021-07-07T21:01:25.946" v="1566" actId="165"/>
          <ac:inkMkLst>
            <pc:docMk/>
            <pc:sldMk cId="1092081810" sldId="288"/>
            <ac:inkMk id="603" creationId="{2FC5425B-C27C-4EDE-BEE5-C26E23806AFB}"/>
          </ac:inkMkLst>
        </pc:inkChg>
        <pc:inkChg chg="mod">
          <ac:chgData name="Cem Gülsan" userId="82ae7471b9d3e5b4" providerId="LiveId" clId="{33EED839-57C7-419C-950B-75177448A42D}" dt="2021-07-07T21:16:39.254" v="1667" actId="1076"/>
          <ac:inkMkLst>
            <pc:docMk/>
            <pc:sldMk cId="1092081810" sldId="288"/>
            <ac:inkMk id="604" creationId="{CB4AA8EA-282E-4319-B57F-6D8E72CF0E6E}"/>
          </ac:inkMkLst>
        </pc:inkChg>
        <pc:inkChg chg="mod">
          <ac:chgData name="Cem Gülsan" userId="82ae7471b9d3e5b4" providerId="LiveId" clId="{33EED839-57C7-419C-950B-75177448A42D}" dt="2021-07-07T21:01:25.946" v="1566" actId="165"/>
          <ac:inkMkLst>
            <pc:docMk/>
            <pc:sldMk cId="1092081810" sldId="288"/>
            <ac:inkMk id="605" creationId="{EF61F8D9-7495-4229-9990-66A2D5862646}"/>
          </ac:inkMkLst>
        </pc:inkChg>
        <pc:inkChg chg="mod">
          <ac:chgData name="Cem Gülsan" userId="82ae7471b9d3e5b4" providerId="LiveId" clId="{33EED839-57C7-419C-950B-75177448A42D}" dt="2021-07-07T21:01:25.946" v="1566" actId="165"/>
          <ac:inkMkLst>
            <pc:docMk/>
            <pc:sldMk cId="1092081810" sldId="288"/>
            <ac:inkMk id="606" creationId="{5957A6E7-CEBE-414D-ACA6-36116514566B}"/>
          </ac:inkMkLst>
        </pc:inkChg>
        <pc:inkChg chg="mod">
          <ac:chgData name="Cem Gülsan" userId="82ae7471b9d3e5b4" providerId="LiveId" clId="{33EED839-57C7-419C-950B-75177448A42D}" dt="2021-07-07T21:01:25.946" v="1566" actId="165"/>
          <ac:inkMkLst>
            <pc:docMk/>
            <pc:sldMk cId="1092081810" sldId="288"/>
            <ac:inkMk id="607" creationId="{FA547FF8-7F8A-479D-BDAD-9868665361FE}"/>
          </ac:inkMkLst>
        </pc:inkChg>
        <pc:inkChg chg="mod">
          <ac:chgData name="Cem Gülsan" userId="82ae7471b9d3e5b4" providerId="LiveId" clId="{33EED839-57C7-419C-950B-75177448A42D}" dt="2021-07-07T21:01:25.946" v="1566" actId="165"/>
          <ac:inkMkLst>
            <pc:docMk/>
            <pc:sldMk cId="1092081810" sldId="288"/>
            <ac:inkMk id="608" creationId="{62323BF9-E99E-4A0B-BF38-5A1AD97354C5}"/>
          </ac:inkMkLst>
        </pc:inkChg>
        <pc:inkChg chg="mod">
          <ac:chgData name="Cem Gülsan" userId="82ae7471b9d3e5b4" providerId="LiveId" clId="{33EED839-57C7-419C-950B-75177448A42D}" dt="2021-07-07T21:01:25.946" v="1566" actId="165"/>
          <ac:inkMkLst>
            <pc:docMk/>
            <pc:sldMk cId="1092081810" sldId="288"/>
            <ac:inkMk id="609" creationId="{0881B084-FC93-4103-80E7-C2C8DE444557}"/>
          </ac:inkMkLst>
        </pc:inkChg>
        <pc:inkChg chg="mod">
          <ac:chgData name="Cem Gülsan" userId="82ae7471b9d3e5b4" providerId="LiveId" clId="{33EED839-57C7-419C-950B-75177448A42D}" dt="2021-07-07T21:01:25.946" v="1566" actId="165"/>
          <ac:inkMkLst>
            <pc:docMk/>
            <pc:sldMk cId="1092081810" sldId="288"/>
            <ac:inkMk id="610" creationId="{8B758E38-4068-4E59-8D3A-704A8357F7AF}"/>
          </ac:inkMkLst>
        </pc:inkChg>
        <pc:inkChg chg="mod">
          <ac:chgData name="Cem Gülsan" userId="82ae7471b9d3e5b4" providerId="LiveId" clId="{33EED839-57C7-419C-950B-75177448A42D}" dt="2021-07-07T21:01:25.946" v="1566" actId="165"/>
          <ac:inkMkLst>
            <pc:docMk/>
            <pc:sldMk cId="1092081810" sldId="288"/>
            <ac:inkMk id="611" creationId="{C62C7999-2571-4D62-A2CA-F0E6FD6998A7}"/>
          </ac:inkMkLst>
        </pc:inkChg>
        <pc:inkChg chg="mod">
          <ac:chgData name="Cem Gülsan" userId="82ae7471b9d3e5b4" providerId="LiveId" clId="{33EED839-57C7-419C-950B-75177448A42D}" dt="2021-07-07T21:01:25.946" v="1566" actId="165"/>
          <ac:inkMkLst>
            <pc:docMk/>
            <pc:sldMk cId="1092081810" sldId="288"/>
            <ac:inkMk id="612" creationId="{0CCD230B-3B6F-4273-B357-59135A426E25}"/>
          </ac:inkMkLst>
        </pc:inkChg>
        <pc:inkChg chg="mod">
          <ac:chgData name="Cem Gülsan" userId="82ae7471b9d3e5b4" providerId="LiveId" clId="{33EED839-57C7-419C-950B-75177448A42D}" dt="2021-07-07T21:01:25.946" v="1566" actId="165"/>
          <ac:inkMkLst>
            <pc:docMk/>
            <pc:sldMk cId="1092081810" sldId="288"/>
            <ac:inkMk id="613" creationId="{7D5F38AE-5196-4758-9ED0-BAB7D6DE8D8E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614" creationId="{06045638-A762-4188-B9B4-08CD5928077A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615" creationId="{F5F96A17-7560-4345-AEAA-A98A8BA05632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616" creationId="{564788BE-D23C-43DA-A5C9-A7AC5A34FDEB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617" creationId="{3C78EB30-2F2C-49D6-B1E4-2F52ADA5ECEB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618" creationId="{12017A07-C09D-4030-BAD2-DB0A5D0D7032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619" creationId="{E667F362-8F9A-474F-AD9C-2C3F591FA240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620" creationId="{FC847308-C5C0-4D54-8A87-5BE8267488B4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621" creationId="{AB4321EA-E841-4D2A-948F-9E48123C5F44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622" creationId="{E50F49E5-A53F-4461-A775-B73F77FE92F6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623" creationId="{523578A6-B279-42B1-ADE0-EEC8350ECD2C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624" creationId="{0023A0BE-1545-4AFC-9D1A-F57DDA02FE93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625" creationId="{420077C3-E297-405B-9F9D-8F6E9E44D69F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626" creationId="{4D89B37C-6622-4F0A-87CA-8323931BA6E0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627" creationId="{820FA215-E4DD-419D-A3CD-9BB12EA938A0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628" creationId="{8D7CA673-93D7-4944-8FE8-C6982B8BF09B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629" creationId="{953B3913-AFE6-4DF9-AAD2-DB22A70DED42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630" creationId="{EB0DB972-4472-4901-AA8C-CF668CBCB2C5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631" creationId="{D32F62BF-56D3-4E89-8682-76564A67F9FB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632" creationId="{353E5C02-9502-47F8-B3CB-B000EEAC45EC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633" creationId="{8B8E87A1-9670-49DB-932A-C5E7AFBB455E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634" creationId="{882984F0-1192-4E40-A960-E8A31CFFBF1A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635" creationId="{08F6550B-0B0B-44BD-9699-4AFEB65EDC79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636" creationId="{6FD4BCC5-E4E6-49E4-8107-A3045FB5495E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637" creationId="{7B8F8012-A1F2-4EE5-A80A-3A748A4FDB84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638" creationId="{BCB158F5-063B-4563-B1A4-D8E435DA3BCE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639" creationId="{200FD51E-6E39-49AE-AD40-E52D37735C25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640" creationId="{96B91B49-7221-4DD5-A72D-7F51D73D4F40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641" creationId="{B74A5DA4-C81C-4DCD-BD97-F9E1297137AE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642" creationId="{32446DAD-62C3-4DAC-BC64-1DE9C7B4A58A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643" creationId="{CD5F83AD-78AD-4CE5-80E8-9A198858AD9F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644" creationId="{141BB9D0-8660-4797-A3CB-6BB51AA502FD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645" creationId="{811DB3AF-60BA-46E2-9C96-E9A2A5140F7F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646" creationId="{FDF7AF92-C237-4D4D-9485-0C8557861C3A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647" creationId="{D6BA0E8B-12DE-47B6-86C7-F5BA242F809C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648" creationId="{1BF743D4-885B-4572-9792-12088C490972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649" creationId="{118E96EA-761F-452E-ABD2-333139CED2A8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650" creationId="{20CE4CDA-4DA4-4A34-8D95-D9BD674695A1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651" creationId="{D813DB3B-B146-4CEF-974F-663762647C59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652" creationId="{DDC967DF-8A66-40B3-AC67-9DA603FB4380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653" creationId="{DEA6C03D-3A19-4062-8AD3-FDA0FF359BC3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654" creationId="{E244069A-6F33-4A15-B9C5-7E52C3C49013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655" creationId="{DC268D29-5BCA-44C2-8228-42F3E0198E0B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656" creationId="{DBA2DDDB-E2D3-4D62-B14C-FAC2E1CF97F5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657" creationId="{347755AC-F05B-44D3-840B-828E98A6D680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658" creationId="{D94DF5F8-D4E5-4999-A733-3A69D3F7A7E5}"/>
          </ac:inkMkLst>
        </pc:inkChg>
        <pc:inkChg chg="mod">
          <ac:chgData name="Cem Gülsan" userId="82ae7471b9d3e5b4" providerId="LiveId" clId="{33EED839-57C7-419C-950B-75177448A42D}" dt="2021-07-07T21:01:25.946" v="1566" actId="165"/>
          <ac:inkMkLst>
            <pc:docMk/>
            <pc:sldMk cId="1092081810" sldId="288"/>
            <ac:inkMk id="659" creationId="{E06A56D5-F50A-46E0-887D-DAAF36348AD3}"/>
          </ac:inkMkLst>
        </pc:inkChg>
        <pc:inkChg chg="mod">
          <ac:chgData name="Cem Gülsan" userId="82ae7471b9d3e5b4" providerId="LiveId" clId="{33EED839-57C7-419C-950B-75177448A42D}" dt="2021-07-07T21:01:25.946" v="1566" actId="165"/>
          <ac:inkMkLst>
            <pc:docMk/>
            <pc:sldMk cId="1092081810" sldId="288"/>
            <ac:inkMk id="660" creationId="{A2A8704C-62D3-4DA6-87FC-14D45931ADDB}"/>
          </ac:inkMkLst>
        </pc:inkChg>
        <pc:inkChg chg="mod">
          <ac:chgData name="Cem Gülsan" userId="82ae7471b9d3e5b4" providerId="LiveId" clId="{33EED839-57C7-419C-950B-75177448A42D}" dt="2021-07-07T21:01:25.946" v="1566" actId="165"/>
          <ac:inkMkLst>
            <pc:docMk/>
            <pc:sldMk cId="1092081810" sldId="288"/>
            <ac:inkMk id="661" creationId="{3AA3F524-D3AA-4775-AB7A-7E2595242CF1}"/>
          </ac:inkMkLst>
        </pc:inkChg>
        <pc:inkChg chg="mod">
          <ac:chgData name="Cem Gülsan" userId="82ae7471b9d3e5b4" providerId="LiveId" clId="{33EED839-57C7-419C-950B-75177448A42D}" dt="2021-07-07T21:01:25.946" v="1566" actId="165"/>
          <ac:inkMkLst>
            <pc:docMk/>
            <pc:sldMk cId="1092081810" sldId="288"/>
            <ac:inkMk id="662" creationId="{684A2F3C-1FBB-4F97-9F82-B72E5BB4A2FE}"/>
          </ac:inkMkLst>
        </pc:inkChg>
        <pc:inkChg chg="mod">
          <ac:chgData name="Cem Gülsan" userId="82ae7471b9d3e5b4" providerId="LiveId" clId="{33EED839-57C7-419C-950B-75177448A42D}" dt="2021-07-07T21:01:25.946" v="1566" actId="165"/>
          <ac:inkMkLst>
            <pc:docMk/>
            <pc:sldMk cId="1092081810" sldId="288"/>
            <ac:inkMk id="663" creationId="{D568DA7B-6851-489A-8C0C-B38C40F2E56D}"/>
          </ac:inkMkLst>
        </pc:inkChg>
        <pc:inkChg chg="mod">
          <ac:chgData name="Cem Gülsan" userId="82ae7471b9d3e5b4" providerId="LiveId" clId="{33EED839-57C7-419C-950B-75177448A42D}" dt="2021-07-07T21:01:25.946" v="1566" actId="165"/>
          <ac:inkMkLst>
            <pc:docMk/>
            <pc:sldMk cId="1092081810" sldId="288"/>
            <ac:inkMk id="664" creationId="{4070A513-F65E-4869-B2BE-EB4E5DF2E049}"/>
          </ac:inkMkLst>
        </pc:inkChg>
        <pc:inkChg chg="mod">
          <ac:chgData name="Cem Gülsan" userId="82ae7471b9d3e5b4" providerId="LiveId" clId="{33EED839-57C7-419C-950B-75177448A42D}" dt="2021-07-07T21:01:25.946" v="1566" actId="165"/>
          <ac:inkMkLst>
            <pc:docMk/>
            <pc:sldMk cId="1092081810" sldId="288"/>
            <ac:inkMk id="665" creationId="{4051D0C6-8A9B-43C4-9216-447BD908C5DD}"/>
          </ac:inkMkLst>
        </pc:inkChg>
        <pc:inkChg chg="mod">
          <ac:chgData name="Cem Gülsan" userId="82ae7471b9d3e5b4" providerId="LiveId" clId="{33EED839-57C7-419C-950B-75177448A42D}" dt="2021-07-07T21:01:25.946" v="1566" actId="165"/>
          <ac:inkMkLst>
            <pc:docMk/>
            <pc:sldMk cId="1092081810" sldId="288"/>
            <ac:inkMk id="666" creationId="{08E2C4C1-DF53-4082-84E3-BB75A473303F}"/>
          </ac:inkMkLst>
        </pc:inkChg>
        <pc:inkChg chg="mod">
          <ac:chgData name="Cem Gülsan" userId="82ae7471b9d3e5b4" providerId="LiveId" clId="{33EED839-57C7-419C-950B-75177448A42D}" dt="2021-07-07T21:01:25.946" v="1566" actId="165"/>
          <ac:inkMkLst>
            <pc:docMk/>
            <pc:sldMk cId="1092081810" sldId="288"/>
            <ac:inkMk id="667" creationId="{784B721E-10BD-4E21-B5FC-7BCB11D4AEE0}"/>
          </ac:inkMkLst>
        </pc:inkChg>
        <pc:inkChg chg="mod">
          <ac:chgData name="Cem Gülsan" userId="82ae7471b9d3e5b4" providerId="LiveId" clId="{33EED839-57C7-419C-950B-75177448A42D}" dt="2021-07-07T21:16:41.172" v="1668" actId="1076"/>
          <ac:inkMkLst>
            <pc:docMk/>
            <pc:sldMk cId="1092081810" sldId="288"/>
            <ac:inkMk id="668" creationId="{C9BB33C6-0AED-47FC-B437-D63A439706D6}"/>
          </ac:inkMkLst>
        </pc:inkChg>
        <pc:inkChg chg="mod">
          <ac:chgData name="Cem Gülsan" userId="82ae7471b9d3e5b4" providerId="LiveId" clId="{33EED839-57C7-419C-950B-75177448A42D}" dt="2021-07-07T21:01:25.946" v="1566" actId="165"/>
          <ac:inkMkLst>
            <pc:docMk/>
            <pc:sldMk cId="1092081810" sldId="288"/>
            <ac:inkMk id="669" creationId="{C90500C4-D359-4E6A-B261-0C9BCB5ACBDF}"/>
          </ac:inkMkLst>
        </pc:inkChg>
        <pc:inkChg chg="mod">
          <ac:chgData name="Cem Gülsan" userId="82ae7471b9d3e5b4" providerId="LiveId" clId="{33EED839-57C7-419C-950B-75177448A42D}" dt="2021-07-07T21:01:25.946" v="1566" actId="165"/>
          <ac:inkMkLst>
            <pc:docMk/>
            <pc:sldMk cId="1092081810" sldId="288"/>
            <ac:inkMk id="670" creationId="{EDF7DE5A-EE19-4326-B09A-7ECF2E99AE0E}"/>
          </ac:inkMkLst>
        </pc:inkChg>
        <pc:inkChg chg="mod">
          <ac:chgData name="Cem Gülsan" userId="82ae7471b9d3e5b4" providerId="LiveId" clId="{33EED839-57C7-419C-950B-75177448A42D}" dt="2021-07-07T21:01:25.946" v="1566" actId="165"/>
          <ac:inkMkLst>
            <pc:docMk/>
            <pc:sldMk cId="1092081810" sldId="288"/>
            <ac:inkMk id="671" creationId="{A829B40D-BA0A-43C9-9807-D4154A933F5C}"/>
          </ac:inkMkLst>
        </pc:inkChg>
        <pc:inkChg chg="mod">
          <ac:chgData name="Cem Gülsan" userId="82ae7471b9d3e5b4" providerId="LiveId" clId="{33EED839-57C7-419C-950B-75177448A42D}" dt="2021-07-07T21:01:25.946" v="1566" actId="165"/>
          <ac:inkMkLst>
            <pc:docMk/>
            <pc:sldMk cId="1092081810" sldId="288"/>
            <ac:inkMk id="672" creationId="{3DB65972-7210-40F3-B6CB-AB1405E9F141}"/>
          </ac:inkMkLst>
        </pc:inkChg>
        <pc:inkChg chg="mod">
          <ac:chgData name="Cem Gülsan" userId="82ae7471b9d3e5b4" providerId="LiveId" clId="{33EED839-57C7-419C-950B-75177448A42D}" dt="2021-07-07T21:00:42.072" v="1556" actId="165"/>
          <ac:inkMkLst>
            <pc:docMk/>
            <pc:sldMk cId="1092081810" sldId="288"/>
            <ac:inkMk id="673" creationId="{88D5AA7E-7B66-4A4C-B5CA-4DE0D1832F0D}"/>
          </ac:inkMkLst>
        </pc:inkChg>
        <pc:inkChg chg="mod">
          <ac:chgData name="Cem Gülsan" userId="82ae7471b9d3e5b4" providerId="LiveId" clId="{33EED839-57C7-419C-950B-75177448A42D}" dt="2021-07-07T21:00:42.072" v="1556" actId="165"/>
          <ac:inkMkLst>
            <pc:docMk/>
            <pc:sldMk cId="1092081810" sldId="288"/>
            <ac:inkMk id="674" creationId="{6A5DB80F-7BC1-4C34-B3EC-454F1EBB1FD7}"/>
          </ac:inkMkLst>
        </pc:inkChg>
        <pc:inkChg chg="mod">
          <ac:chgData name="Cem Gülsan" userId="82ae7471b9d3e5b4" providerId="LiveId" clId="{33EED839-57C7-419C-950B-75177448A42D}" dt="2021-07-07T21:00:42.072" v="1556" actId="165"/>
          <ac:inkMkLst>
            <pc:docMk/>
            <pc:sldMk cId="1092081810" sldId="288"/>
            <ac:inkMk id="675" creationId="{D4BC420A-4D99-45C9-8751-C506A67E2FC1}"/>
          </ac:inkMkLst>
        </pc:inkChg>
        <pc:inkChg chg="mod">
          <ac:chgData name="Cem Gülsan" userId="82ae7471b9d3e5b4" providerId="LiveId" clId="{33EED839-57C7-419C-950B-75177448A42D}" dt="2021-07-07T21:01:25.946" v="1566" actId="165"/>
          <ac:inkMkLst>
            <pc:docMk/>
            <pc:sldMk cId="1092081810" sldId="288"/>
            <ac:inkMk id="676" creationId="{74EEB52B-4359-4351-9652-71156BB82D35}"/>
          </ac:inkMkLst>
        </pc:inkChg>
        <pc:inkChg chg="mod">
          <ac:chgData name="Cem Gülsan" userId="82ae7471b9d3e5b4" providerId="LiveId" clId="{33EED839-57C7-419C-950B-75177448A42D}" dt="2021-07-07T21:01:25.946" v="1566" actId="165"/>
          <ac:inkMkLst>
            <pc:docMk/>
            <pc:sldMk cId="1092081810" sldId="288"/>
            <ac:inkMk id="677" creationId="{BA191727-91F1-4BF5-A6CB-9CF1EAEEFF3A}"/>
          </ac:inkMkLst>
        </pc:inkChg>
        <pc:inkChg chg="mod">
          <ac:chgData name="Cem Gülsan" userId="82ae7471b9d3e5b4" providerId="LiveId" clId="{33EED839-57C7-419C-950B-75177448A42D}" dt="2021-07-07T21:01:25.946" v="1566" actId="165"/>
          <ac:inkMkLst>
            <pc:docMk/>
            <pc:sldMk cId="1092081810" sldId="288"/>
            <ac:inkMk id="678" creationId="{F36DFEB5-7A34-4387-B255-3E51B02DB033}"/>
          </ac:inkMkLst>
        </pc:inkChg>
        <pc:inkChg chg="mod">
          <ac:chgData name="Cem Gülsan" userId="82ae7471b9d3e5b4" providerId="LiveId" clId="{33EED839-57C7-419C-950B-75177448A42D}" dt="2021-07-07T21:01:25.946" v="1566" actId="165"/>
          <ac:inkMkLst>
            <pc:docMk/>
            <pc:sldMk cId="1092081810" sldId="288"/>
            <ac:inkMk id="679" creationId="{30B9C9CA-7DA2-41A5-913B-B9F911303C82}"/>
          </ac:inkMkLst>
        </pc:inkChg>
        <pc:inkChg chg="mod">
          <ac:chgData name="Cem Gülsan" userId="82ae7471b9d3e5b4" providerId="LiveId" clId="{33EED839-57C7-419C-950B-75177448A42D}" dt="2021-07-07T21:01:25.946" v="1566" actId="165"/>
          <ac:inkMkLst>
            <pc:docMk/>
            <pc:sldMk cId="1092081810" sldId="288"/>
            <ac:inkMk id="680" creationId="{DABADBCC-3C8A-4DB9-9657-B113CAA5A34B}"/>
          </ac:inkMkLst>
        </pc:inkChg>
        <pc:inkChg chg="mod">
          <ac:chgData name="Cem Gülsan" userId="82ae7471b9d3e5b4" providerId="LiveId" clId="{33EED839-57C7-419C-950B-75177448A42D}" dt="2021-07-07T21:01:25.946" v="1566" actId="165"/>
          <ac:inkMkLst>
            <pc:docMk/>
            <pc:sldMk cId="1092081810" sldId="288"/>
            <ac:inkMk id="681" creationId="{A688AB45-F3A4-4F90-BF54-A10C66D466AF}"/>
          </ac:inkMkLst>
        </pc:inkChg>
        <pc:inkChg chg="mod">
          <ac:chgData name="Cem Gülsan" userId="82ae7471b9d3e5b4" providerId="LiveId" clId="{33EED839-57C7-419C-950B-75177448A42D}" dt="2021-07-07T21:01:25.946" v="1566" actId="165"/>
          <ac:inkMkLst>
            <pc:docMk/>
            <pc:sldMk cId="1092081810" sldId="288"/>
            <ac:inkMk id="682" creationId="{AE062155-B25A-474A-B4F1-6A9A0313A990}"/>
          </ac:inkMkLst>
        </pc:inkChg>
        <pc:inkChg chg="mod">
          <ac:chgData name="Cem Gülsan" userId="82ae7471b9d3e5b4" providerId="LiveId" clId="{33EED839-57C7-419C-950B-75177448A42D}" dt="2021-07-07T21:01:25.946" v="1566" actId="165"/>
          <ac:inkMkLst>
            <pc:docMk/>
            <pc:sldMk cId="1092081810" sldId="288"/>
            <ac:inkMk id="683" creationId="{AC64013D-7694-4827-ACDB-8B95DBE4CB45}"/>
          </ac:inkMkLst>
        </pc:inkChg>
        <pc:inkChg chg="mod">
          <ac:chgData name="Cem Gülsan" userId="82ae7471b9d3e5b4" providerId="LiveId" clId="{33EED839-57C7-419C-950B-75177448A42D}" dt="2021-07-07T21:01:25.946" v="1566" actId="165"/>
          <ac:inkMkLst>
            <pc:docMk/>
            <pc:sldMk cId="1092081810" sldId="288"/>
            <ac:inkMk id="684" creationId="{6BF0D1F5-0C65-41C0-87F5-FD741FD9405B}"/>
          </ac:inkMkLst>
        </pc:inkChg>
        <pc:inkChg chg="mod">
          <ac:chgData name="Cem Gülsan" userId="82ae7471b9d3e5b4" providerId="LiveId" clId="{33EED839-57C7-419C-950B-75177448A42D}" dt="2021-07-07T21:01:25.946" v="1566" actId="165"/>
          <ac:inkMkLst>
            <pc:docMk/>
            <pc:sldMk cId="1092081810" sldId="288"/>
            <ac:inkMk id="685" creationId="{A84AD97F-DC40-4F04-A256-FDE38F351E52}"/>
          </ac:inkMkLst>
        </pc:inkChg>
        <pc:inkChg chg="mod">
          <ac:chgData name="Cem Gülsan" userId="82ae7471b9d3e5b4" providerId="LiveId" clId="{33EED839-57C7-419C-950B-75177448A42D}" dt="2021-07-07T21:01:25.946" v="1566" actId="165"/>
          <ac:inkMkLst>
            <pc:docMk/>
            <pc:sldMk cId="1092081810" sldId="288"/>
            <ac:inkMk id="686" creationId="{ECAB4F69-DB61-4E3C-A0B0-AA83FE1F5113}"/>
          </ac:inkMkLst>
        </pc:inkChg>
        <pc:inkChg chg="mod">
          <ac:chgData name="Cem Gülsan" userId="82ae7471b9d3e5b4" providerId="LiveId" clId="{33EED839-57C7-419C-950B-75177448A42D}" dt="2021-07-07T21:01:25.946" v="1566" actId="165"/>
          <ac:inkMkLst>
            <pc:docMk/>
            <pc:sldMk cId="1092081810" sldId="288"/>
            <ac:inkMk id="687" creationId="{819006DD-B7C2-44DF-BCFC-C247102F4C8E}"/>
          </ac:inkMkLst>
        </pc:inkChg>
        <pc:inkChg chg="mod">
          <ac:chgData name="Cem Gülsan" userId="82ae7471b9d3e5b4" providerId="LiveId" clId="{33EED839-57C7-419C-950B-75177448A42D}" dt="2021-07-07T21:01:25.946" v="1566" actId="165"/>
          <ac:inkMkLst>
            <pc:docMk/>
            <pc:sldMk cId="1092081810" sldId="288"/>
            <ac:inkMk id="688" creationId="{7B61FF71-F0CA-4851-8C37-9F90A1962331}"/>
          </ac:inkMkLst>
        </pc:inkChg>
        <pc:inkChg chg="mod">
          <ac:chgData name="Cem Gülsan" userId="82ae7471b9d3e5b4" providerId="LiveId" clId="{33EED839-57C7-419C-950B-75177448A42D}" dt="2021-07-07T21:01:25.946" v="1566" actId="165"/>
          <ac:inkMkLst>
            <pc:docMk/>
            <pc:sldMk cId="1092081810" sldId="288"/>
            <ac:inkMk id="689" creationId="{711FE0D2-486F-45FF-A67D-24C6DD74229C}"/>
          </ac:inkMkLst>
        </pc:inkChg>
        <pc:inkChg chg="mod">
          <ac:chgData name="Cem Gülsan" userId="82ae7471b9d3e5b4" providerId="LiveId" clId="{33EED839-57C7-419C-950B-75177448A42D}" dt="2021-07-07T21:01:25.946" v="1566" actId="165"/>
          <ac:inkMkLst>
            <pc:docMk/>
            <pc:sldMk cId="1092081810" sldId="288"/>
            <ac:inkMk id="690" creationId="{329D2F98-8CE2-4FBE-B4D7-B9A7B93B249F}"/>
          </ac:inkMkLst>
        </pc:inkChg>
        <pc:inkChg chg="mod">
          <ac:chgData name="Cem Gülsan" userId="82ae7471b9d3e5b4" providerId="LiveId" clId="{33EED839-57C7-419C-950B-75177448A42D}" dt="2021-07-07T21:01:25.946" v="1566" actId="165"/>
          <ac:inkMkLst>
            <pc:docMk/>
            <pc:sldMk cId="1092081810" sldId="288"/>
            <ac:inkMk id="691" creationId="{422A9716-4E77-4C33-B842-0E523C9FCC5B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692" creationId="{D7CF42B0-5A9B-4A82-AB40-B78D387EF4E3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693" creationId="{D66EFD3B-7E7E-4ECA-A665-CA1B80E7284D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694" creationId="{B4D259C7-0D4A-48E9-ADBA-EA6AC99CD944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695" creationId="{256AE9A8-6017-4224-BC39-13C722254C44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696" creationId="{1D6B47C1-F925-434C-A4AE-230C747EA64D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697" creationId="{2BD40C1D-991E-4420-86F2-1B33F7A0CC91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698" creationId="{7EBDBAB5-511C-4644-99BA-DADE4ED10241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699" creationId="{22D8D975-7704-4CE6-8BD9-277751676166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700" creationId="{7AEB1A50-8573-4FB5-A949-534150CE921A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701" creationId="{3E2D3D1F-CABC-4DBB-894F-578509FF4D0B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702" creationId="{24166408-B8F2-424B-A984-B80203B07B6C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703" creationId="{C6D0012E-D635-4023-AF7B-3953A80D14C0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704" creationId="{546161A9-FB9F-4102-AFF0-9FD201B45F43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705" creationId="{99640864-334F-48DB-9396-584C05F9AA23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706" creationId="{7E8717D5-8F84-4725-93AF-58D3990E5EFD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707" creationId="{03A260F3-3F56-4ECD-9A4C-C46DE574D142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708" creationId="{13A15FC7-4A69-42E7-A045-A003D69C925C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709" creationId="{7CCA92E7-9684-4A56-A3BE-331A352C089A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710" creationId="{EA5D5719-F06C-470D-9C21-E51BB5533ADB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711" creationId="{F8D50FDC-3D17-4AEB-9511-09CB45CFB5DE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712" creationId="{A31E5C0E-A5D5-46F8-A330-8968F7C4E158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713" creationId="{A62794F3-C556-4713-B030-470609759FDD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714" creationId="{28F641C6-DA58-461B-8EB7-FC7842DDF9BC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715" creationId="{CD4BC384-341E-4221-B722-CF04AE0D81CE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716" creationId="{4B22ED08-2058-4721-8E76-32D12D3C99BF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717" creationId="{16150854-9BFA-4453-B921-8A5544C7DBAE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718" creationId="{7D64A2C7-5632-42FF-A9E2-DDE85FD36B40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719" creationId="{A3156F4B-06AA-475D-B0C2-E5F69A560D15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720" creationId="{FF943006-C595-41F9-A4C2-93A7EAB79B40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721" creationId="{D5800B33-F23D-4776-81CB-8925AF710C0A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722" creationId="{DEB14410-6800-4589-AA3D-D693572D5670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723" creationId="{29E55E3A-6756-4D11-934B-17CD7656F686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724" creationId="{A4D5E937-D93A-4200-B5A8-01424B9C5FF4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725" creationId="{A6B18859-050D-419B-8025-40E1EA889A29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726" creationId="{F8AFF4C0-2E24-4681-B869-E93DEB8CC782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727" creationId="{1737248C-AC34-46D7-8314-C5A1A8F3C95A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728" creationId="{12295242-AC9F-4F0A-ACBD-0664B1F39063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729" creationId="{2FDF3BA3-A11C-4408-BA6F-F350A8D40F16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730" creationId="{A89F5A4D-0B78-4496-AEF2-435247C93BDB}"/>
          </ac:inkMkLst>
        </pc:inkChg>
        <pc:inkChg chg="mod">
          <ac:chgData name="Cem Gülsan" userId="82ae7471b9d3e5b4" providerId="LiveId" clId="{33EED839-57C7-419C-950B-75177448A42D}" dt="2021-07-07T21:00:55.385" v="1559" actId="165"/>
          <ac:inkMkLst>
            <pc:docMk/>
            <pc:sldMk cId="1092081810" sldId="288"/>
            <ac:inkMk id="731" creationId="{FF814D47-D036-4753-95DF-2B3DBBAAB2B2}"/>
          </ac:inkMkLst>
        </pc:inkChg>
        <pc:inkChg chg="add del mod">
          <ac:chgData name="Cem Gülsan" userId="82ae7471b9d3e5b4" providerId="LiveId" clId="{33EED839-57C7-419C-950B-75177448A42D}" dt="2021-07-07T21:17:15.131" v="1671"/>
          <ac:inkMkLst>
            <pc:docMk/>
            <pc:sldMk cId="1092081810" sldId="288"/>
            <ac:inkMk id="739" creationId="{AF45D579-1DD0-4F7C-B2F1-0E4021849C50}"/>
          </ac:inkMkLst>
        </pc:inkChg>
        <pc:cxnChg chg="del">
          <ac:chgData name="Cem Gülsan" userId="82ae7471b9d3e5b4" providerId="LiveId" clId="{33EED839-57C7-419C-950B-75177448A42D}" dt="2021-07-07T20:28:33.895" v="1445" actId="478"/>
          <ac:cxnSpMkLst>
            <pc:docMk/>
            <pc:sldMk cId="1092081810" sldId="288"/>
            <ac:cxnSpMk id="17" creationId="{97B260DE-B0CB-4D6D-8419-1C51B2CD57DB}"/>
          </ac:cxnSpMkLst>
        </pc:cxnChg>
        <pc:cxnChg chg="add mod">
          <ac:chgData name="Cem Gülsan" userId="82ae7471b9d3e5b4" providerId="LiveId" clId="{33EED839-57C7-419C-950B-75177448A42D}" dt="2021-07-07T21:11:15.902" v="1650" actId="1076"/>
          <ac:cxnSpMkLst>
            <pc:docMk/>
            <pc:sldMk cId="1092081810" sldId="288"/>
            <ac:cxnSpMk id="735" creationId="{83B3B8E1-5791-428A-B9C0-F929E4BA861A}"/>
          </ac:cxnSpMkLst>
        </pc:cxnChg>
        <pc:cxnChg chg="add mod">
          <ac:chgData name="Cem Gülsan" userId="82ae7471b9d3e5b4" providerId="LiveId" clId="{33EED839-57C7-419C-950B-75177448A42D}" dt="2021-07-07T21:11:15.902" v="1650" actId="1076"/>
          <ac:cxnSpMkLst>
            <pc:docMk/>
            <pc:sldMk cId="1092081810" sldId="288"/>
            <ac:cxnSpMk id="736" creationId="{70C02FC1-2DB5-4758-A98B-6F5F15C02F2A}"/>
          </ac:cxnSpMkLst>
        </pc:cxnChg>
        <pc:cxnChg chg="add mod">
          <ac:chgData name="Cem Gülsan" userId="82ae7471b9d3e5b4" providerId="LiveId" clId="{33EED839-57C7-419C-950B-75177448A42D}" dt="2021-07-07T21:11:29.833" v="1654" actId="1076"/>
          <ac:cxnSpMkLst>
            <pc:docMk/>
            <pc:sldMk cId="1092081810" sldId="288"/>
            <ac:cxnSpMk id="737" creationId="{8A144660-B955-4EDD-AFE0-EB818DF35A3A}"/>
          </ac:cxnSpMkLst>
        </pc:cxnChg>
      </pc:sldChg>
      <pc:sldChg chg="addSp delSp modSp add del mod">
        <pc:chgData name="Cem Gülsan" userId="82ae7471b9d3e5b4" providerId="LiveId" clId="{33EED839-57C7-419C-950B-75177448A42D}" dt="2021-07-07T20:28:24.349" v="1440" actId="47"/>
        <pc:sldMkLst>
          <pc:docMk/>
          <pc:sldMk cId="2689071893" sldId="288"/>
        </pc:sldMkLst>
        <pc:spChg chg="mod">
          <ac:chgData name="Cem Gülsan" userId="82ae7471b9d3e5b4" providerId="LiveId" clId="{33EED839-57C7-419C-950B-75177448A42D}" dt="2021-07-07T20:21:56.380" v="1409" actId="1037"/>
          <ac:spMkLst>
            <pc:docMk/>
            <pc:sldMk cId="2689071893" sldId="288"/>
            <ac:spMk id="20" creationId="{521B0BAE-44AD-469F-B1FA-82E3520DCDB8}"/>
          </ac:spMkLst>
        </pc:spChg>
        <pc:spChg chg="mod">
          <ac:chgData name="Cem Gülsan" userId="82ae7471b9d3e5b4" providerId="LiveId" clId="{33EED839-57C7-419C-950B-75177448A42D}" dt="2021-07-07T20:21:56.380" v="1409" actId="1037"/>
          <ac:spMkLst>
            <pc:docMk/>
            <pc:sldMk cId="2689071893" sldId="288"/>
            <ac:spMk id="21" creationId="{BBE59C46-D342-4567-B869-1B449EB9F7CF}"/>
          </ac:spMkLst>
        </pc:spChg>
        <pc:spChg chg="mod">
          <ac:chgData name="Cem Gülsan" userId="82ae7471b9d3e5b4" providerId="LiveId" clId="{33EED839-57C7-419C-950B-75177448A42D}" dt="2021-07-07T20:23:40.725" v="1417" actId="1076"/>
          <ac:spMkLst>
            <pc:docMk/>
            <pc:sldMk cId="2689071893" sldId="288"/>
            <ac:spMk id="22" creationId="{3C8C41B0-8075-4538-BE26-603654E6B0CF}"/>
          </ac:spMkLst>
        </pc:spChg>
        <pc:spChg chg="mod">
          <ac:chgData name="Cem Gülsan" userId="82ae7471b9d3e5b4" providerId="LiveId" clId="{33EED839-57C7-419C-950B-75177448A42D}" dt="2021-07-07T20:23:37.801" v="1416" actId="1076"/>
          <ac:spMkLst>
            <pc:docMk/>
            <pc:sldMk cId="2689071893" sldId="288"/>
            <ac:spMk id="23" creationId="{9B9E29B7-28DA-4950-ABD0-B672B8819B33}"/>
          </ac:spMkLst>
        </pc:spChg>
        <pc:spChg chg="mod">
          <ac:chgData name="Cem Gülsan" userId="82ae7471b9d3e5b4" providerId="LiveId" clId="{33EED839-57C7-419C-950B-75177448A42D}" dt="2021-07-07T20:23:37.801" v="1416" actId="1076"/>
          <ac:spMkLst>
            <pc:docMk/>
            <pc:sldMk cId="2689071893" sldId="288"/>
            <ac:spMk id="24" creationId="{71964828-6676-4FC4-B916-A0DC36DBE598}"/>
          </ac:spMkLst>
        </pc:spChg>
        <pc:picChg chg="add mod modCrop">
          <ac:chgData name="Cem Gülsan" userId="82ae7471b9d3e5b4" providerId="LiveId" clId="{33EED839-57C7-419C-950B-75177448A42D}" dt="2021-07-07T20:23:31.517" v="1415" actId="1076"/>
          <ac:picMkLst>
            <pc:docMk/>
            <pc:sldMk cId="2689071893" sldId="288"/>
            <ac:picMk id="3" creationId="{8C7F44C1-F943-4279-A844-15CBED054DFE}"/>
          </ac:picMkLst>
        </pc:picChg>
        <pc:picChg chg="del">
          <ac:chgData name="Cem Gülsan" userId="82ae7471b9d3e5b4" providerId="LiveId" clId="{33EED839-57C7-419C-950B-75177448A42D}" dt="2021-07-07T20:20:58.667" v="1381" actId="478"/>
          <ac:picMkLst>
            <pc:docMk/>
            <pc:sldMk cId="2689071893" sldId="288"/>
            <ac:picMk id="4" creationId="{19F859FE-534C-4794-B7C6-B8A705F78A78}"/>
          </ac:picMkLst>
        </pc:picChg>
        <pc:picChg chg="del">
          <ac:chgData name="Cem Gülsan" userId="82ae7471b9d3e5b4" providerId="LiveId" clId="{33EED839-57C7-419C-950B-75177448A42D}" dt="2021-07-07T20:16:37.548" v="1367" actId="478"/>
          <ac:picMkLst>
            <pc:docMk/>
            <pc:sldMk cId="2689071893" sldId="288"/>
            <ac:picMk id="8" creationId="{509358CB-1093-40C0-9555-A02FE9344959}"/>
          </ac:picMkLst>
        </pc:picChg>
        <pc:picChg chg="add mod modCrop">
          <ac:chgData name="Cem Gülsan" userId="82ae7471b9d3e5b4" providerId="LiveId" clId="{33EED839-57C7-419C-950B-75177448A42D}" dt="2021-07-07T20:23:02.979" v="1412" actId="732"/>
          <ac:picMkLst>
            <pc:docMk/>
            <pc:sldMk cId="2689071893" sldId="288"/>
            <ac:picMk id="18" creationId="{56B98EC6-69DC-430B-8C9A-07C229092381}"/>
          </ac:picMkLst>
        </pc:picChg>
        <pc:picChg chg="del">
          <ac:chgData name="Cem Gülsan" userId="82ae7471b9d3e5b4" providerId="LiveId" clId="{33EED839-57C7-419C-950B-75177448A42D}" dt="2021-07-07T20:16:53.693" v="1372" actId="478"/>
          <ac:picMkLst>
            <pc:docMk/>
            <pc:sldMk cId="2689071893" sldId="288"/>
            <ac:picMk id="19" creationId="{DE32C89E-4D00-4BF2-AE6A-BC6357FF1F89}"/>
          </ac:picMkLst>
        </pc:picChg>
        <pc:picChg chg="add del mod modCrop">
          <ac:chgData name="Cem Gülsan" userId="82ae7471b9d3e5b4" providerId="LiveId" clId="{33EED839-57C7-419C-950B-75177448A42D}" dt="2021-07-07T20:21:26.135" v="1388" actId="478"/>
          <ac:picMkLst>
            <pc:docMk/>
            <pc:sldMk cId="2689071893" sldId="288"/>
            <ac:picMk id="25" creationId="{2D41EC15-ADFC-4A11-93AE-CFFED871058B}"/>
          </ac:picMkLst>
        </pc:picChg>
        <pc:picChg chg="add mod modCrop">
          <ac:chgData name="Cem Gülsan" userId="82ae7471b9d3e5b4" providerId="LiveId" clId="{33EED839-57C7-419C-950B-75177448A42D}" dt="2021-07-07T20:21:52.191" v="1395" actId="1076"/>
          <ac:picMkLst>
            <pc:docMk/>
            <pc:sldMk cId="2689071893" sldId="288"/>
            <ac:picMk id="26" creationId="{0A9DF4AD-F0FF-47CD-A167-D50DD43CFA00}"/>
          </ac:picMkLst>
        </pc:picChg>
      </pc:sldChg>
      <pc:sldChg chg="new del">
        <pc:chgData name="Cem Gülsan" userId="82ae7471b9d3e5b4" providerId="LiveId" clId="{33EED839-57C7-419C-950B-75177448A42D}" dt="2021-07-07T20:36:11.576" v="1494" actId="2696"/>
        <pc:sldMkLst>
          <pc:docMk/>
          <pc:sldMk cId="1960881539" sldId="289"/>
        </pc:sldMkLst>
      </pc:sldChg>
      <pc:sldChg chg="addSp delSp modSp add mod ord delAnim modAnim">
        <pc:chgData name="Cem Gülsan" userId="82ae7471b9d3e5b4" providerId="LiveId" clId="{33EED839-57C7-419C-950B-75177448A42D}" dt="2021-07-08T02:17:32.348" v="3530"/>
        <pc:sldMkLst>
          <pc:docMk/>
          <pc:sldMk cId="2683745826" sldId="289"/>
        </pc:sldMkLst>
        <pc:spChg chg="add mod">
          <ac:chgData name="Cem Gülsan" userId="82ae7471b9d3e5b4" providerId="LiveId" clId="{33EED839-57C7-419C-950B-75177448A42D}" dt="2021-07-07T21:57:00.987" v="2322" actId="20577"/>
          <ac:spMkLst>
            <pc:docMk/>
            <pc:sldMk cId="2683745826" sldId="289"/>
            <ac:spMk id="2" creationId="{EAC22710-B772-4719-A395-38464946A0DE}"/>
          </ac:spMkLst>
        </pc:spChg>
        <pc:spChg chg="mod">
          <ac:chgData name="Cem Gülsan" userId="82ae7471b9d3e5b4" providerId="LiveId" clId="{33EED839-57C7-419C-950B-75177448A42D}" dt="2021-07-07T21:28:11.175" v="1977" actId="20577"/>
          <ac:spMkLst>
            <pc:docMk/>
            <pc:sldMk cId="2683745826" sldId="289"/>
            <ac:spMk id="237" creationId="{05408134-4268-419C-88C6-E61578538497}"/>
          </ac:spMkLst>
        </pc:spChg>
        <pc:spChg chg="add del mod">
          <ac:chgData name="Cem Gülsan" userId="82ae7471b9d3e5b4" providerId="LiveId" clId="{33EED839-57C7-419C-950B-75177448A42D}" dt="2021-07-07T21:55:16.116" v="2272" actId="478"/>
          <ac:spMkLst>
            <pc:docMk/>
            <pc:sldMk cId="2683745826" sldId="289"/>
            <ac:spMk id="313" creationId="{282D4E19-2D73-4387-979D-1C679DF890F9}"/>
          </ac:spMkLst>
        </pc:spChg>
        <pc:spChg chg="add del mod">
          <ac:chgData name="Cem Gülsan" userId="82ae7471b9d3e5b4" providerId="LiveId" clId="{33EED839-57C7-419C-950B-75177448A42D}" dt="2021-07-07T21:55:22.388" v="2276" actId="478"/>
          <ac:spMkLst>
            <pc:docMk/>
            <pc:sldMk cId="2683745826" sldId="289"/>
            <ac:spMk id="314" creationId="{1BDAA29F-1B4B-4574-83BA-119F0A34E58B}"/>
          </ac:spMkLst>
        </pc:spChg>
        <pc:spChg chg="add mod">
          <ac:chgData name="Cem Gülsan" userId="82ae7471b9d3e5b4" providerId="LiveId" clId="{33EED839-57C7-419C-950B-75177448A42D}" dt="2021-07-07T21:56:14.161" v="2305" actId="1076"/>
          <ac:spMkLst>
            <pc:docMk/>
            <pc:sldMk cId="2683745826" sldId="289"/>
            <ac:spMk id="315" creationId="{F3F33F48-89E9-4E16-A2AD-3943DCD44E17}"/>
          </ac:spMkLst>
        </pc:spChg>
        <pc:spChg chg="add mod">
          <ac:chgData name="Cem Gülsan" userId="82ae7471b9d3e5b4" providerId="LiveId" clId="{33EED839-57C7-419C-950B-75177448A42D}" dt="2021-07-07T22:03:27.804" v="2360" actId="1076"/>
          <ac:spMkLst>
            <pc:docMk/>
            <pc:sldMk cId="2683745826" sldId="289"/>
            <ac:spMk id="316" creationId="{36E71242-FA36-4288-ABFD-9F1545900546}"/>
          </ac:spMkLst>
        </pc:spChg>
        <pc:spChg chg="add mod">
          <ac:chgData name="Cem Gülsan" userId="82ae7471b9d3e5b4" providerId="LiveId" clId="{33EED839-57C7-419C-950B-75177448A42D}" dt="2021-07-07T22:03:30.661" v="2361" actId="571"/>
          <ac:spMkLst>
            <pc:docMk/>
            <pc:sldMk cId="2683745826" sldId="289"/>
            <ac:spMk id="317" creationId="{1B4B3920-26C0-45F8-84A7-E06CC363BBAF}"/>
          </ac:spMkLst>
        </pc:spChg>
        <pc:spChg chg="add mod">
          <ac:chgData name="Cem Gülsan" userId="82ae7471b9d3e5b4" providerId="LiveId" clId="{33EED839-57C7-419C-950B-75177448A42D}" dt="2021-07-07T22:03:32.423" v="2362" actId="571"/>
          <ac:spMkLst>
            <pc:docMk/>
            <pc:sldMk cId="2683745826" sldId="289"/>
            <ac:spMk id="318" creationId="{387BFAB7-B07F-4B34-8D9C-063A05751BFF}"/>
          </ac:spMkLst>
        </pc:spChg>
        <pc:spChg chg="add mod">
          <ac:chgData name="Cem Gülsan" userId="82ae7471b9d3e5b4" providerId="LiveId" clId="{33EED839-57C7-419C-950B-75177448A42D}" dt="2021-07-07T22:03:34.400" v="2363" actId="571"/>
          <ac:spMkLst>
            <pc:docMk/>
            <pc:sldMk cId="2683745826" sldId="289"/>
            <ac:spMk id="319" creationId="{6A5DEDA5-7978-4F30-9BDF-C991AFEBDF7E}"/>
          </ac:spMkLst>
        </pc:spChg>
        <pc:grpChg chg="add del">
          <ac:chgData name="Cem Gülsan" userId="82ae7471b9d3e5b4" providerId="LiveId" clId="{33EED839-57C7-419C-950B-75177448A42D}" dt="2021-07-07T21:20:49.583" v="1690" actId="478"/>
          <ac:grpSpMkLst>
            <pc:docMk/>
            <pc:sldMk cId="2683745826" sldId="289"/>
            <ac:grpSpMk id="87" creationId="{079910FD-4211-4F61-8B2E-8E38850DC3D4}"/>
          </ac:grpSpMkLst>
        </pc:grpChg>
        <pc:grpChg chg="add del">
          <ac:chgData name="Cem Gülsan" userId="82ae7471b9d3e5b4" providerId="LiveId" clId="{33EED839-57C7-419C-950B-75177448A42D}" dt="2021-07-07T21:20:49.583" v="1690" actId="478"/>
          <ac:grpSpMkLst>
            <pc:docMk/>
            <pc:sldMk cId="2683745826" sldId="289"/>
            <ac:grpSpMk id="93" creationId="{910D5DBF-87E2-4D1D-9FA9-FF3DF0C6D154}"/>
          </ac:grpSpMkLst>
        </pc:grpChg>
        <pc:grpChg chg="add del">
          <ac:chgData name="Cem Gülsan" userId="82ae7471b9d3e5b4" providerId="LiveId" clId="{33EED839-57C7-419C-950B-75177448A42D}" dt="2021-07-07T21:20:49.583" v="1690" actId="478"/>
          <ac:grpSpMkLst>
            <pc:docMk/>
            <pc:sldMk cId="2683745826" sldId="289"/>
            <ac:grpSpMk id="97" creationId="{844C1DFA-285B-4DFB-83ED-101F8711A8D5}"/>
          </ac:grpSpMkLst>
        </pc:grpChg>
        <pc:grpChg chg="add del">
          <ac:chgData name="Cem Gülsan" userId="82ae7471b9d3e5b4" providerId="LiveId" clId="{33EED839-57C7-419C-950B-75177448A42D}" dt="2021-07-07T21:20:49.583" v="1690" actId="478"/>
          <ac:grpSpMkLst>
            <pc:docMk/>
            <pc:sldMk cId="2683745826" sldId="289"/>
            <ac:grpSpMk id="105" creationId="{E730FDAC-970A-4C6C-BFEB-1485F4DCF183}"/>
          </ac:grpSpMkLst>
        </pc:grpChg>
        <pc:grpChg chg="add del">
          <ac:chgData name="Cem Gülsan" userId="82ae7471b9d3e5b4" providerId="LiveId" clId="{33EED839-57C7-419C-950B-75177448A42D}" dt="2021-07-07T21:20:49.583" v="1690" actId="478"/>
          <ac:grpSpMkLst>
            <pc:docMk/>
            <pc:sldMk cId="2683745826" sldId="289"/>
            <ac:grpSpMk id="109" creationId="{B5B0A250-79C3-46AB-B713-06274ADEF086}"/>
          </ac:grpSpMkLst>
        </pc:grpChg>
        <pc:grpChg chg="add del">
          <ac:chgData name="Cem Gülsan" userId="82ae7471b9d3e5b4" providerId="LiveId" clId="{33EED839-57C7-419C-950B-75177448A42D}" dt="2021-07-07T21:20:49.583" v="1690" actId="478"/>
          <ac:grpSpMkLst>
            <pc:docMk/>
            <pc:sldMk cId="2683745826" sldId="289"/>
            <ac:grpSpMk id="134" creationId="{C380B493-C1CD-4639-9B7A-5BF3A5FCCE9A}"/>
          </ac:grpSpMkLst>
        </pc:grpChg>
        <pc:grpChg chg="add del">
          <ac:chgData name="Cem Gülsan" userId="82ae7471b9d3e5b4" providerId="LiveId" clId="{33EED839-57C7-419C-950B-75177448A42D}" dt="2021-07-07T21:20:49.583" v="1690" actId="478"/>
          <ac:grpSpMkLst>
            <pc:docMk/>
            <pc:sldMk cId="2683745826" sldId="289"/>
            <ac:grpSpMk id="140" creationId="{B92D3B88-6ED3-4AC1-ADF5-16B53B999B38}"/>
          </ac:grpSpMkLst>
        </pc:grpChg>
        <pc:grpChg chg="add mod">
          <ac:chgData name="Cem Gülsan" userId="82ae7471b9d3e5b4" providerId="LiveId" clId="{33EED839-57C7-419C-950B-75177448A42D}" dt="2021-07-07T21:21:36.053" v="1698" actId="1076"/>
          <ac:grpSpMkLst>
            <pc:docMk/>
            <pc:sldMk cId="2683745826" sldId="289"/>
            <ac:grpSpMk id="149" creationId="{3213BCB0-A116-4276-B2B2-F4126B0E6B59}"/>
          </ac:grpSpMkLst>
        </pc:grpChg>
        <pc:grpChg chg="del">
          <ac:chgData name="Cem Gülsan" userId="82ae7471b9d3e5b4" providerId="LiveId" clId="{33EED839-57C7-419C-950B-75177448A42D}" dt="2021-07-07T21:20:49.583" v="1690" actId="478"/>
          <ac:grpSpMkLst>
            <pc:docMk/>
            <pc:sldMk cId="2683745826" sldId="289"/>
            <ac:grpSpMk id="153" creationId="{98A0FA77-A20B-4337-AF81-2E98AD4A4692}"/>
          </ac:grpSpMkLst>
        </pc:grpChg>
        <pc:grpChg chg="del">
          <ac:chgData name="Cem Gülsan" userId="82ae7471b9d3e5b4" providerId="LiveId" clId="{33EED839-57C7-419C-950B-75177448A42D}" dt="2021-07-07T21:20:49.583" v="1690" actId="478"/>
          <ac:grpSpMkLst>
            <pc:docMk/>
            <pc:sldMk cId="2683745826" sldId="289"/>
            <ac:grpSpMk id="161" creationId="{6E64435B-DDEE-46FF-BF5F-D2682A0C81DA}"/>
          </ac:grpSpMkLst>
        </pc:grpChg>
        <pc:grpChg chg="del">
          <ac:chgData name="Cem Gülsan" userId="82ae7471b9d3e5b4" providerId="LiveId" clId="{33EED839-57C7-419C-950B-75177448A42D}" dt="2021-07-07T21:20:49.583" v="1690" actId="478"/>
          <ac:grpSpMkLst>
            <pc:docMk/>
            <pc:sldMk cId="2683745826" sldId="289"/>
            <ac:grpSpMk id="167" creationId="{6B42EF51-FEA3-4C44-862E-E823F0C0EE0E}"/>
          </ac:grpSpMkLst>
        </pc:grpChg>
        <pc:grpChg chg="del">
          <ac:chgData name="Cem Gülsan" userId="82ae7471b9d3e5b4" providerId="LiveId" clId="{33EED839-57C7-419C-950B-75177448A42D}" dt="2021-07-07T21:20:49.583" v="1690" actId="478"/>
          <ac:grpSpMkLst>
            <pc:docMk/>
            <pc:sldMk cId="2683745826" sldId="289"/>
            <ac:grpSpMk id="180" creationId="{82DBAA96-C37C-4D7B-8606-1180961317B4}"/>
          </ac:grpSpMkLst>
        </pc:grpChg>
        <pc:grpChg chg="del">
          <ac:chgData name="Cem Gülsan" userId="82ae7471b9d3e5b4" providerId="LiveId" clId="{33EED839-57C7-419C-950B-75177448A42D}" dt="2021-07-07T21:20:49.583" v="1690" actId="478"/>
          <ac:grpSpMkLst>
            <pc:docMk/>
            <pc:sldMk cId="2683745826" sldId="289"/>
            <ac:grpSpMk id="191" creationId="{EBDE7B1F-9BDC-4CF0-A6D6-634D4E8962D2}"/>
          </ac:grpSpMkLst>
        </pc:grpChg>
        <pc:grpChg chg="mod">
          <ac:chgData name="Cem Gülsan" userId="82ae7471b9d3e5b4" providerId="LiveId" clId="{33EED839-57C7-419C-950B-75177448A42D}" dt="2021-07-07T21:20:49.937" v="1691"/>
          <ac:grpSpMkLst>
            <pc:docMk/>
            <pc:sldMk cId="2683745826" sldId="289"/>
            <ac:grpSpMk id="198" creationId="{8886032D-DF2D-4873-8AD7-603E74A567F9}"/>
          </ac:grpSpMkLst>
        </pc:grpChg>
        <pc:grpChg chg="add mod">
          <ac:chgData name="Cem Gülsan" userId="82ae7471b9d3e5b4" providerId="LiveId" clId="{33EED839-57C7-419C-950B-75177448A42D}" dt="2021-07-07T21:21:12.724" v="1697" actId="1076"/>
          <ac:grpSpMkLst>
            <pc:docMk/>
            <pc:sldMk cId="2683745826" sldId="289"/>
            <ac:grpSpMk id="202" creationId="{688D5FC9-1D93-4BA4-9979-454BB5AF3A44}"/>
          </ac:grpSpMkLst>
        </pc:grpChg>
        <pc:grpChg chg="mod">
          <ac:chgData name="Cem Gülsan" userId="82ae7471b9d3e5b4" providerId="LiveId" clId="{33EED839-57C7-419C-950B-75177448A42D}" dt="2021-07-07T21:20:49.937" v="1691"/>
          <ac:grpSpMkLst>
            <pc:docMk/>
            <pc:sldMk cId="2683745826" sldId="289"/>
            <ac:grpSpMk id="203" creationId="{DD018BBE-488C-48E4-887F-65B6CD3B7CAA}"/>
          </ac:grpSpMkLst>
        </pc:grpChg>
        <pc:grpChg chg="del">
          <ac:chgData name="Cem Gülsan" userId="82ae7471b9d3e5b4" providerId="LiveId" clId="{33EED839-57C7-419C-950B-75177448A42D}" dt="2021-07-07T21:20:49.583" v="1690" actId="478"/>
          <ac:grpSpMkLst>
            <pc:docMk/>
            <pc:sldMk cId="2683745826" sldId="289"/>
            <ac:grpSpMk id="204" creationId="{4513FC7A-2CFA-47CD-AEC4-FD7E88192789}"/>
          </ac:grpSpMkLst>
        </pc:grpChg>
        <pc:grpChg chg="del">
          <ac:chgData name="Cem Gülsan" userId="82ae7471b9d3e5b4" providerId="LiveId" clId="{33EED839-57C7-419C-950B-75177448A42D}" dt="2021-07-07T21:20:49.583" v="1690" actId="478"/>
          <ac:grpSpMkLst>
            <pc:docMk/>
            <pc:sldMk cId="2683745826" sldId="289"/>
            <ac:grpSpMk id="211" creationId="{C82C18B1-3A9D-4CBF-8767-4F534692ADCB}"/>
          </ac:grpSpMkLst>
        </pc:grpChg>
        <pc:grpChg chg="del">
          <ac:chgData name="Cem Gülsan" userId="82ae7471b9d3e5b4" providerId="LiveId" clId="{33EED839-57C7-419C-950B-75177448A42D}" dt="2021-07-07T21:20:49.583" v="1690" actId="478"/>
          <ac:grpSpMkLst>
            <pc:docMk/>
            <pc:sldMk cId="2683745826" sldId="289"/>
            <ac:grpSpMk id="221" creationId="{5CA3E2F7-8414-45F3-811E-90065C75C0DE}"/>
          </ac:grpSpMkLst>
        </pc:grpChg>
        <pc:grpChg chg="mod">
          <ac:chgData name="Cem Gülsan" userId="82ae7471b9d3e5b4" providerId="LiveId" clId="{33EED839-57C7-419C-950B-75177448A42D}" dt="2021-07-07T21:20:49.937" v="1691"/>
          <ac:grpSpMkLst>
            <pc:docMk/>
            <pc:sldMk cId="2683745826" sldId="289"/>
            <ac:grpSpMk id="231" creationId="{A99E5B33-A214-4C2F-BE90-FE211B8CAC6C}"/>
          </ac:grpSpMkLst>
        </pc:grpChg>
        <pc:grpChg chg="mod">
          <ac:chgData name="Cem Gülsan" userId="82ae7471b9d3e5b4" providerId="LiveId" clId="{33EED839-57C7-419C-950B-75177448A42D}" dt="2021-07-07T21:20:49.937" v="1691"/>
          <ac:grpSpMkLst>
            <pc:docMk/>
            <pc:sldMk cId="2683745826" sldId="289"/>
            <ac:grpSpMk id="232" creationId="{0B117566-0CC7-4B92-AA67-9C272344A688}"/>
          </ac:grpSpMkLst>
        </pc:grpChg>
        <pc:grpChg chg="mod">
          <ac:chgData name="Cem Gülsan" userId="82ae7471b9d3e5b4" providerId="LiveId" clId="{33EED839-57C7-419C-950B-75177448A42D}" dt="2021-07-07T21:20:49.937" v="1691"/>
          <ac:grpSpMkLst>
            <pc:docMk/>
            <pc:sldMk cId="2683745826" sldId="289"/>
            <ac:grpSpMk id="236" creationId="{EE2DC6DD-87C8-41D1-A1F0-F0EBD87E1A40}"/>
          </ac:grpSpMkLst>
        </pc:grpChg>
        <pc:grpChg chg="mod">
          <ac:chgData name="Cem Gülsan" userId="82ae7471b9d3e5b4" providerId="LiveId" clId="{33EED839-57C7-419C-950B-75177448A42D}" dt="2021-07-07T21:20:49.937" v="1691"/>
          <ac:grpSpMkLst>
            <pc:docMk/>
            <pc:sldMk cId="2683745826" sldId="289"/>
            <ac:grpSpMk id="242" creationId="{DAE2AC52-D0A0-49A3-B346-09DEBEE5FDA3}"/>
          </ac:grpSpMkLst>
        </pc:grpChg>
        <pc:grpChg chg="mod">
          <ac:chgData name="Cem Gülsan" userId="82ae7471b9d3e5b4" providerId="LiveId" clId="{33EED839-57C7-419C-950B-75177448A42D}" dt="2021-07-07T21:20:49.937" v="1691"/>
          <ac:grpSpMkLst>
            <pc:docMk/>
            <pc:sldMk cId="2683745826" sldId="289"/>
            <ac:grpSpMk id="243" creationId="{CEDE20AF-781C-4BDC-B4B3-EA99B559D353}"/>
          </ac:grpSpMkLst>
        </pc:grpChg>
        <pc:grpChg chg="mod">
          <ac:chgData name="Cem Gülsan" userId="82ae7471b9d3e5b4" providerId="LiveId" clId="{33EED839-57C7-419C-950B-75177448A42D}" dt="2021-07-07T21:20:49.937" v="1691"/>
          <ac:grpSpMkLst>
            <pc:docMk/>
            <pc:sldMk cId="2683745826" sldId="289"/>
            <ac:grpSpMk id="244" creationId="{C61B7CE9-2135-4F96-B4A6-773916F97B06}"/>
          </ac:grpSpMkLst>
        </pc:grpChg>
        <pc:grpChg chg="mod">
          <ac:chgData name="Cem Gülsan" userId="82ae7471b9d3e5b4" providerId="LiveId" clId="{33EED839-57C7-419C-950B-75177448A42D}" dt="2021-07-07T21:20:49.937" v="1691"/>
          <ac:grpSpMkLst>
            <pc:docMk/>
            <pc:sldMk cId="2683745826" sldId="289"/>
            <ac:grpSpMk id="245" creationId="{540758C5-D2C5-4309-AFBA-3179326F1F66}"/>
          </ac:grpSpMkLst>
        </pc:grpChg>
        <pc:grpChg chg="mod">
          <ac:chgData name="Cem Gülsan" userId="82ae7471b9d3e5b4" providerId="LiveId" clId="{33EED839-57C7-419C-950B-75177448A42D}" dt="2021-07-07T21:20:49.937" v="1691"/>
          <ac:grpSpMkLst>
            <pc:docMk/>
            <pc:sldMk cId="2683745826" sldId="289"/>
            <ac:grpSpMk id="246" creationId="{B7D7DE7D-CFDA-487C-BA7F-2231E3B1718A}"/>
          </ac:grpSpMkLst>
        </pc:grpChg>
        <pc:grpChg chg="mod">
          <ac:chgData name="Cem Gülsan" userId="82ae7471b9d3e5b4" providerId="LiveId" clId="{33EED839-57C7-419C-950B-75177448A42D}" dt="2021-07-07T21:20:49.937" v="1691"/>
          <ac:grpSpMkLst>
            <pc:docMk/>
            <pc:sldMk cId="2683745826" sldId="289"/>
            <ac:grpSpMk id="247" creationId="{3D9BCB6B-800D-4B3E-B051-0305B05E6F76}"/>
          </ac:grpSpMkLst>
        </pc:grpChg>
        <pc:grpChg chg="mod">
          <ac:chgData name="Cem Gülsan" userId="82ae7471b9d3e5b4" providerId="LiveId" clId="{33EED839-57C7-419C-950B-75177448A42D}" dt="2021-07-07T21:20:49.937" v="1691"/>
          <ac:grpSpMkLst>
            <pc:docMk/>
            <pc:sldMk cId="2683745826" sldId="289"/>
            <ac:grpSpMk id="248" creationId="{5EE5BE29-2384-42B9-A9D3-E63EDD3259F3}"/>
          </ac:grpSpMkLst>
        </pc:grpChg>
        <pc:grpChg chg="mod">
          <ac:chgData name="Cem Gülsan" userId="82ae7471b9d3e5b4" providerId="LiveId" clId="{33EED839-57C7-419C-950B-75177448A42D}" dt="2021-07-07T21:20:49.937" v="1691"/>
          <ac:grpSpMkLst>
            <pc:docMk/>
            <pc:sldMk cId="2683745826" sldId="289"/>
            <ac:grpSpMk id="250" creationId="{06C0A627-CFF4-43D6-95CA-57BD0FA70900}"/>
          </ac:grpSpMkLst>
        </pc:grpChg>
        <pc:grpChg chg="add mod">
          <ac:chgData name="Cem Gülsan" userId="82ae7471b9d3e5b4" providerId="LiveId" clId="{33EED839-57C7-419C-950B-75177448A42D}" dt="2021-07-07T21:21:03.729" v="1695"/>
          <ac:grpSpMkLst>
            <pc:docMk/>
            <pc:sldMk cId="2683745826" sldId="289"/>
            <ac:grpSpMk id="301" creationId="{64F6015F-AF0C-4B56-ADF1-5F5CF4FFE7F3}"/>
          </ac:grpSpMkLst>
        </pc:grpChg>
        <pc:grpChg chg="add mod">
          <ac:chgData name="Cem Gülsan" userId="82ae7471b9d3e5b4" providerId="LiveId" clId="{33EED839-57C7-419C-950B-75177448A42D}" dt="2021-07-07T21:21:03.729" v="1695"/>
          <ac:grpSpMkLst>
            <pc:docMk/>
            <pc:sldMk cId="2683745826" sldId="289"/>
            <ac:grpSpMk id="305" creationId="{5AF6CA47-E92F-42A6-B217-1F329694C3C5}"/>
          </ac:grpSpMkLst>
        </pc:grpChg>
        <pc:inkChg chg="add del">
          <ac:chgData name="Cem Gülsan" userId="82ae7471b9d3e5b4" providerId="LiveId" clId="{33EED839-57C7-419C-950B-75177448A42D}" dt="2021-07-07T21:20:49.583" v="1690" actId="478"/>
          <ac:inkMkLst>
            <pc:docMk/>
            <pc:sldMk cId="2683745826" sldId="289"/>
            <ac:inkMk id="85" creationId="{35E3261B-81D0-45D2-A2C7-7239D2F3E28E}"/>
          </ac:inkMkLst>
        </pc:inkChg>
        <pc:inkChg chg="add del">
          <ac:chgData name="Cem Gülsan" userId="82ae7471b9d3e5b4" providerId="LiveId" clId="{33EED839-57C7-419C-950B-75177448A42D}" dt="2021-07-07T21:20:49.583" v="1690" actId="478"/>
          <ac:inkMkLst>
            <pc:docMk/>
            <pc:sldMk cId="2683745826" sldId="289"/>
            <ac:inkMk id="86" creationId="{B93F26FD-0D99-46CB-A65A-52A600F5D706}"/>
          </ac:inkMkLst>
        </pc:inkChg>
        <pc:inkChg chg="add del">
          <ac:chgData name="Cem Gülsan" userId="82ae7471b9d3e5b4" providerId="LiveId" clId="{33EED839-57C7-419C-950B-75177448A42D}" dt="2021-07-07T21:20:49.583" v="1690" actId="478"/>
          <ac:inkMkLst>
            <pc:docMk/>
            <pc:sldMk cId="2683745826" sldId="289"/>
            <ac:inkMk id="119" creationId="{67910C40-AB94-4DD4-81B4-ABEFA6B67760}"/>
          </ac:inkMkLst>
        </pc:inkChg>
        <pc:inkChg chg="add del">
          <ac:chgData name="Cem Gülsan" userId="82ae7471b9d3e5b4" providerId="LiveId" clId="{33EED839-57C7-419C-950B-75177448A42D}" dt="2021-07-07T21:20:49.583" v="1690" actId="478"/>
          <ac:inkMkLst>
            <pc:docMk/>
            <pc:sldMk cId="2683745826" sldId="289"/>
            <ac:inkMk id="120" creationId="{345FDC3B-040B-406F-B9A5-1B4F04EEE4B0}"/>
          </ac:inkMkLst>
        </pc:inkChg>
        <pc:inkChg chg="add del">
          <ac:chgData name="Cem Gülsan" userId="82ae7471b9d3e5b4" providerId="LiveId" clId="{33EED839-57C7-419C-950B-75177448A42D}" dt="2021-07-07T21:20:49.583" v="1690" actId="478"/>
          <ac:inkMkLst>
            <pc:docMk/>
            <pc:sldMk cId="2683745826" sldId="289"/>
            <ac:inkMk id="121" creationId="{D34CB513-8A97-4927-8E5F-DF0F74371AFB}"/>
          </ac:inkMkLst>
        </pc:inkChg>
        <pc:inkChg chg="add del">
          <ac:chgData name="Cem Gülsan" userId="82ae7471b9d3e5b4" providerId="LiveId" clId="{33EED839-57C7-419C-950B-75177448A42D}" dt="2021-07-07T21:20:49.583" v="1690" actId="478"/>
          <ac:inkMkLst>
            <pc:docMk/>
            <pc:sldMk cId="2683745826" sldId="289"/>
            <ac:inkMk id="122" creationId="{C34970BC-6DF3-4C15-9A5D-B829A53791C7}"/>
          </ac:inkMkLst>
        </pc:inkChg>
        <pc:inkChg chg="add del">
          <ac:chgData name="Cem Gülsan" userId="82ae7471b9d3e5b4" providerId="LiveId" clId="{33EED839-57C7-419C-950B-75177448A42D}" dt="2021-07-07T21:20:49.583" v="1690" actId="478"/>
          <ac:inkMkLst>
            <pc:docMk/>
            <pc:sldMk cId="2683745826" sldId="289"/>
            <ac:inkMk id="123" creationId="{BC59877B-051C-42FA-A3AC-3D749543EDB0}"/>
          </ac:inkMkLst>
        </pc:inkChg>
        <pc:inkChg chg="add del">
          <ac:chgData name="Cem Gülsan" userId="82ae7471b9d3e5b4" providerId="LiveId" clId="{33EED839-57C7-419C-950B-75177448A42D}" dt="2021-07-07T21:20:49.583" v="1690" actId="478"/>
          <ac:inkMkLst>
            <pc:docMk/>
            <pc:sldMk cId="2683745826" sldId="289"/>
            <ac:inkMk id="124" creationId="{FC7D7539-9959-4385-A06E-B2CA362F877A}"/>
          </ac:inkMkLst>
        </pc:inkChg>
        <pc:inkChg chg="add del">
          <ac:chgData name="Cem Gülsan" userId="82ae7471b9d3e5b4" providerId="LiveId" clId="{33EED839-57C7-419C-950B-75177448A42D}" dt="2021-07-07T21:20:49.583" v="1690" actId="478"/>
          <ac:inkMkLst>
            <pc:docMk/>
            <pc:sldMk cId="2683745826" sldId="289"/>
            <ac:inkMk id="125" creationId="{E4DDD106-B335-432D-BC3E-8C85B301B15B}"/>
          </ac:inkMkLst>
        </pc:inkChg>
        <pc:inkChg chg="add del">
          <ac:chgData name="Cem Gülsan" userId="82ae7471b9d3e5b4" providerId="LiveId" clId="{33EED839-57C7-419C-950B-75177448A42D}" dt="2021-07-07T21:20:49.583" v="1690" actId="478"/>
          <ac:inkMkLst>
            <pc:docMk/>
            <pc:sldMk cId="2683745826" sldId="289"/>
            <ac:inkMk id="126" creationId="{4E11ABF4-03EA-4DD5-9227-006A3BB7DB38}"/>
          </ac:inkMkLst>
        </pc:inkChg>
        <pc:inkChg chg="add del">
          <ac:chgData name="Cem Gülsan" userId="82ae7471b9d3e5b4" providerId="LiveId" clId="{33EED839-57C7-419C-950B-75177448A42D}" dt="2021-07-07T21:20:49.583" v="1690" actId="478"/>
          <ac:inkMkLst>
            <pc:docMk/>
            <pc:sldMk cId="2683745826" sldId="289"/>
            <ac:inkMk id="127" creationId="{839858B5-0543-4AF4-A2C1-535DCE4EDA96}"/>
          </ac:inkMkLst>
        </pc:inkChg>
        <pc:inkChg chg="add del">
          <ac:chgData name="Cem Gülsan" userId="82ae7471b9d3e5b4" providerId="LiveId" clId="{33EED839-57C7-419C-950B-75177448A42D}" dt="2021-07-07T21:20:49.583" v="1690" actId="478"/>
          <ac:inkMkLst>
            <pc:docMk/>
            <pc:sldMk cId="2683745826" sldId="289"/>
            <ac:inkMk id="128" creationId="{010EF57B-293B-4A0A-A046-85486A2C06C8}"/>
          </ac:inkMkLst>
        </pc:inkChg>
        <pc:inkChg chg="add del">
          <ac:chgData name="Cem Gülsan" userId="82ae7471b9d3e5b4" providerId="LiveId" clId="{33EED839-57C7-419C-950B-75177448A42D}" dt="2021-07-07T21:20:49.583" v="1690" actId="478"/>
          <ac:inkMkLst>
            <pc:docMk/>
            <pc:sldMk cId="2683745826" sldId="289"/>
            <ac:inkMk id="129" creationId="{C01213F9-C407-4AB5-B97C-0A98E9069F9F}"/>
          </ac:inkMkLst>
        </pc:inkChg>
        <pc:inkChg chg="add del">
          <ac:chgData name="Cem Gülsan" userId="82ae7471b9d3e5b4" providerId="LiveId" clId="{33EED839-57C7-419C-950B-75177448A42D}" dt="2021-07-07T21:20:49.583" v="1690" actId="478"/>
          <ac:inkMkLst>
            <pc:docMk/>
            <pc:sldMk cId="2683745826" sldId="289"/>
            <ac:inkMk id="130" creationId="{F0130C3D-71CA-4588-A18B-814B50D85600}"/>
          </ac:inkMkLst>
        </pc:inkChg>
        <pc:inkChg chg="mod">
          <ac:chgData name="Cem Gülsan" userId="82ae7471b9d3e5b4" providerId="LiveId" clId="{33EED839-57C7-419C-950B-75177448A42D}" dt="2021-07-07T21:20:49.937" v="1691"/>
          <ac:inkMkLst>
            <pc:docMk/>
            <pc:sldMk cId="2683745826" sldId="289"/>
            <ac:inkMk id="150" creationId="{CB2F28E8-1589-4D5C-BB23-25DFEA745336}"/>
          </ac:inkMkLst>
        </pc:inkChg>
        <pc:inkChg chg="mod">
          <ac:chgData name="Cem Gülsan" userId="82ae7471b9d3e5b4" providerId="LiveId" clId="{33EED839-57C7-419C-950B-75177448A42D}" dt="2021-07-07T21:20:49.937" v="1691"/>
          <ac:inkMkLst>
            <pc:docMk/>
            <pc:sldMk cId="2683745826" sldId="289"/>
            <ac:inkMk id="151" creationId="{FF2B4124-5162-46A6-9017-3D6C57CF562E}"/>
          </ac:inkMkLst>
        </pc:inkChg>
        <pc:inkChg chg="mod">
          <ac:chgData name="Cem Gülsan" userId="82ae7471b9d3e5b4" providerId="LiveId" clId="{33EED839-57C7-419C-950B-75177448A42D}" dt="2021-07-07T21:20:49.937" v="1691"/>
          <ac:inkMkLst>
            <pc:docMk/>
            <pc:sldMk cId="2683745826" sldId="289"/>
            <ac:inkMk id="152" creationId="{A7BB4C5F-D12F-40A1-A54E-3CA7CC844EE7}"/>
          </ac:inkMkLst>
        </pc:inkChg>
        <pc:inkChg chg="del">
          <ac:chgData name="Cem Gülsan" userId="82ae7471b9d3e5b4" providerId="LiveId" clId="{33EED839-57C7-419C-950B-75177448A42D}" dt="2021-07-07T21:20:49.583" v="1690" actId="478"/>
          <ac:inkMkLst>
            <pc:docMk/>
            <pc:sldMk cId="2683745826" sldId="289"/>
            <ac:inkMk id="159" creationId="{C03D0732-C478-4E93-BCA9-3723599BF3BD}"/>
          </ac:inkMkLst>
        </pc:inkChg>
        <pc:inkChg chg="del">
          <ac:chgData name="Cem Gülsan" userId="82ae7471b9d3e5b4" providerId="LiveId" clId="{33EED839-57C7-419C-950B-75177448A42D}" dt="2021-07-07T21:20:49.583" v="1690" actId="478"/>
          <ac:inkMkLst>
            <pc:docMk/>
            <pc:sldMk cId="2683745826" sldId="289"/>
            <ac:inkMk id="160" creationId="{D19855CC-3443-4353-8380-45A5AD793C4B}"/>
          </ac:inkMkLst>
        </pc:inkChg>
        <pc:inkChg chg="del">
          <ac:chgData name="Cem Gülsan" userId="82ae7471b9d3e5b4" providerId="LiveId" clId="{33EED839-57C7-419C-950B-75177448A42D}" dt="2021-07-07T21:20:49.583" v="1690" actId="478"/>
          <ac:inkMkLst>
            <pc:docMk/>
            <pc:sldMk cId="2683745826" sldId="289"/>
            <ac:inkMk id="189" creationId="{738EC19E-26B3-4BF8-BDE2-AAF4CB688EC8}"/>
          </ac:inkMkLst>
        </pc:inkChg>
        <pc:inkChg chg="del">
          <ac:chgData name="Cem Gülsan" userId="82ae7471b9d3e5b4" providerId="LiveId" clId="{33EED839-57C7-419C-950B-75177448A42D}" dt="2021-07-07T21:20:49.583" v="1690" actId="478"/>
          <ac:inkMkLst>
            <pc:docMk/>
            <pc:sldMk cId="2683745826" sldId="289"/>
            <ac:inkMk id="190" creationId="{22F1BF2E-76E1-44D7-BBA3-8C8619F18C87}"/>
          </ac:inkMkLst>
        </pc:inkChg>
        <pc:inkChg chg="mod">
          <ac:chgData name="Cem Gülsan" userId="82ae7471b9d3e5b4" providerId="LiveId" clId="{33EED839-57C7-419C-950B-75177448A42D}" dt="2021-07-07T21:20:49.937" v="1691"/>
          <ac:inkMkLst>
            <pc:docMk/>
            <pc:sldMk cId="2683745826" sldId="289"/>
            <ac:inkMk id="197" creationId="{DC6F89AB-339C-4FAF-9A63-8DA76417F761}"/>
          </ac:inkMkLst>
        </pc:inkChg>
        <pc:inkChg chg="mod">
          <ac:chgData name="Cem Gülsan" userId="82ae7471b9d3e5b4" providerId="LiveId" clId="{33EED839-57C7-419C-950B-75177448A42D}" dt="2021-07-07T21:20:49.937" v="1691"/>
          <ac:inkMkLst>
            <pc:docMk/>
            <pc:sldMk cId="2683745826" sldId="289"/>
            <ac:inkMk id="199" creationId="{6068EE39-497C-413E-8B6B-CBFF5AD7934C}"/>
          </ac:inkMkLst>
        </pc:inkChg>
        <pc:inkChg chg="mod">
          <ac:chgData name="Cem Gülsan" userId="82ae7471b9d3e5b4" providerId="LiveId" clId="{33EED839-57C7-419C-950B-75177448A42D}" dt="2021-07-07T21:20:49.937" v="1691"/>
          <ac:inkMkLst>
            <pc:docMk/>
            <pc:sldMk cId="2683745826" sldId="289"/>
            <ac:inkMk id="200" creationId="{CA7C24D1-D74B-4440-9D9E-EAFD54D212EE}"/>
          </ac:inkMkLst>
        </pc:inkChg>
        <pc:inkChg chg="mod">
          <ac:chgData name="Cem Gülsan" userId="82ae7471b9d3e5b4" providerId="LiveId" clId="{33EED839-57C7-419C-950B-75177448A42D}" dt="2021-07-07T21:20:49.937" v="1691"/>
          <ac:inkMkLst>
            <pc:docMk/>
            <pc:sldMk cId="2683745826" sldId="289"/>
            <ac:inkMk id="201" creationId="{1E66C873-675D-4E75-BE37-62E853827B0F}"/>
          </ac:inkMkLst>
        </pc:inkChg>
        <pc:inkChg chg="mod">
          <ac:chgData name="Cem Gülsan" userId="82ae7471b9d3e5b4" providerId="LiveId" clId="{33EED839-57C7-419C-950B-75177448A42D}" dt="2021-07-07T21:20:49.937" v="1691"/>
          <ac:inkMkLst>
            <pc:docMk/>
            <pc:sldMk cId="2683745826" sldId="289"/>
            <ac:inkMk id="233" creationId="{3CD558BF-3B0C-405E-B452-FFBD3421D9F1}"/>
          </ac:inkMkLst>
        </pc:inkChg>
        <pc:inkChg chg="mod">
          <ac:chgData name="Cem Gülsan" userId="82ae7471b9d3e5b4" providerId="LiveId" clId="{33EED839-57C7-419C-950B-75177448A42D}" dt="2021-07-07T21:20:49.937" v="1691"/>
          <ac:inkMkLst>
            <pc:docMk/>
            <pc:sldMk cId="2683745826" sldId="289"/>
            <ac:inkMk id="234" creationId="{A9DF90D3-C0D1-46C7-803C-D0AE1AAD279D}"/>
          </ac:inkMkLst>
        </pc:inkChg>
        <pc:inkChg chg="mod">
          <ac:chgData name="Cem Gülsan" userId="82ae7471b9d3e5b4" providerId="LiveId" clId="{33EED839-57C7-419C-950B-75177448A42D}" dt="2021-07-07T21:20:49.937" v="1691"/>
          <ac:inkMkLst>
            <pc:docMk/>
            <pc:sldMk cId="2683745826" sldId="289"/>
            <ac:inkMk id="235" creationId="{7E4C50F8-D4BC-4FFA-81CC-FC9200D18749}"/>
          </ac:inkMkLst>
        </pc:inkChg>
        <pc:inkChg chg="mod">
          <ac:chgData name="Cem Gülsan" userId="82ae7471b9d3e5b4" providerId="LiveId" clId="{33EED839-57C7-419C-950B-75177448A42D}" dt="2021-07-07T21:20:49.937" v="1691"/>
          <ac:inkMkLst>
            <pc:docMk/>
            <pc:sldMk cId="2683745826" sldId="289"/>
            <ac:inkMk id="239" creationId="{FF045F99-9152-4326-8822-0A53ABC7B494}"/>
          </ac:inkMkLst>
        </pc:inkChg>
        <pc:inkChg chg="mod">
          <ac:chgData name="Cem Gülsan" userId="82ae7471b9d3e5b4" providerId="LiveId" clId="{33EED839-57C7-419C-950B-75177448A42D}" dt="2021-07-07T21:20:49.937" v="1691"/>
          <ac:inkMkLst>
            <pc:docMk/>
            <pc:sldMk cId="2683745826" sldId="289"/>
            <ac:inkMk id="240" creationId="{E6D6C9BC-71F4-4484-A7BF-5DB284E6EBBA}"/>
          </ac:inkMkLst>
        </pc:inkChg>
        <pc:inkChg chg="mod">
          <ac:chgData name="Cem Gülsan" userId="82ae7471b9d3e5b4" providerId="LiveId" clId="{33EED839-57C7-419C-950B-75177448A42D}" dt="2021-07-07T21:20:49.937" v="1691"/>
          <ac:inkMkLst>
            <pc:docMk/>
            <pc:sldMk cId="2683745826" sldId="289"/>
            <ac:inkMk id="241" creationId="{B0380DA5-926B-488C-BEF6-24846DCEEB12}"/>
          </ac:inkMkLst>
        </pc:inkChg>
        <pc:inkChg chg="mod">
          <ac:chgData name="Cem Gülsan" userId="82ae7471b9d3e5b4" providerId="LiveId" clId="{33EED839-57C7-419C-950B-75177448A42D}" dt="2021-07-07T21:20:49.937" v="1691"/>
          <ac:inkMkLst>
            <pc:docMk/>
            <pc:sldMk cId="2683745826" sldId="289"/>
            <ac:inkMk id="249" creationId="{B0EB9D37-F5FB-4846-B07E-F853D96D1D61}"/>
          </ac:inkMkLst>
        </pc:inkChg>
        <pc:inkChg chg="mod">
          <ac:chgData name="Cem Gülsan" userId="82ae7471b9d3e5b4" providerId="LiveId" clId="{33EED839-57C7-419C-950B-75177448A42D}" dt="2021-07-07T21:20:49.937" v="1691"/>
          <ac:inkMkLst>
            <pc:docMk/>
            <pc:sldMk cId="2683745826" sldId="289"/>
            <ac:inkMk id="251" creationId="{5063EE93-9683-4D3E-891B-50F5C60794A2}"/>
          </ac:inkMkLst>
        </pc:inkChg>
        <pc:inkChg chg="mod">
          <ac:chgData name="Cem Gülsan" userId="82ae7471b9d3e5b4" providerId="LiveId" clId="{33EED839-57C7-419C-950B-75177448A42D}" dt="2021-07-07T21:20:49.937" v="1691"/>
          <ac:inkMkLst>
            <pc:docMk/>
            <pc:sldMk cId="2683745826" sldId="289"/>
            <ac:inkMk id="252" creationId="{F9DBBB2E-4983-44BA-9794-AA59D90C926A}"/>
          </ac:inkMkLst>
        </pc:inkChg>
        <pc:inkChg chg="mod">
          <ac:chgData name="Cem Gülsan" userId="82ae7471b9d3e5b4" providerId="LiveId" clId="{33EED839-57C7-419C-950B-75177448A42D}" dt="2021-07-07T21:20:49.937" v="1691"/>
          <ac:inkMkLst>
            <pc:docMk/>
            <pc:sldMk cId="2683745826" sldId="289"/>
            <ac:inkMk id="253" creationId="{218D7C4E-32BB-40F0-B29E-D284D1B216EF}"/>
          </ac:inkMkLst>
        </pc:inkChg>
        <pc:inkChg chg="mod">
          <ac:chgData name="Cem Gülsan" userId="82ae7471b9d3e5b4" providerId="LiveId" clId="{33EED839-57C7-419C-950B-75177448A42D}" dt="2021-07-07T21:20:49.937" v="1691"/>
          <ac:inkMkLst>
            <pc:docMk/>
            <pc:sldMk cId="2683745826" sldId="289"/>
            <ac:inkMk id="254" creationId="{C20F818A-F2DA-4B5D-9A61-09D722900906}"/>
          </ac:inkMkLst>
        </pc:inkChg>
        <pc:inkChg chg="mod">
          <ac:chgData name="Cem Gülsan" userId="82ae7471b9d3e5b4" providerId="LiveId" clId="{33EED839-57C7-419C-950B-75177448A42D}" dt="2021-07-07T21:20:49.937" v="1691"/>
          <ac:inkMkLst>
            <pc:docMk/>
            <pc:sldMk cId="2683745826" sldId="289"/>
            <ac:inkMk id="255" creationId="{34510F4C-F955-4F7D-BFAB-C7E7602D41EE}"/>
          </ac:inkMkLst>
        </pc:inkChg>
        <pc:inkChg chg="mod">
          <ac:chgData name="Cem Gülsan" userId="82ae7471b9d3e5b4" providerId="LiveId" clId="{33EED839-57C7-419C-950B-75177448A42D}" dt="2021-07-07T21:20:49.937" v="1691"/>
          <ac:inkMkLst>
            <pc:docMk/>
            <pc:sldMk cId="2683745826" sldId="289"/>
            <ac:inkMk id="256" creationId="{949E60CA-E599-4530-8817-DFF0E5E8EB3F}"/>
          </ac:inkMkLst>
        </pc:inkChg>
        <pc:inkChg chg="mod">
          <ac:chgData name="Cem Gülsan" userId="82ae7471b9d3e5b4" providerId="LiveId" clId="{33EED839-57C7-419C-950B-75177448A42D}" dt="2021-07-07T21:20:49.937" v="1691"/>
          <ac:inkMkLst>
            <pc:docMk/>
            <pc:sldMk cId="2683745826" sldId="289"/>
            <ac:inkMk id="257" creationId="{014D26CD-DF18-4961-934B-9FF3FD69E92C}"/>
          </ac:inkMkLst>
        </pc:inkChg>
        <pc:inkChg chg="mod">
          <ac:chgData name="Cem Gülsan" userId="82ae7471b9d3e5b4" providerId="LiveId" clId="{33EED839-57C7-419C-950B-75177448A42D}" dt="2021-07-07T21:20:49.937" v="1691"/>
          <ac:inkMkLst>
            <pc:docMk/>
            <pc:sldMk cId="2683745826" sldId="289"/>
            <ac:inkMk id="258" creationId="{F6BB6B41-975B-45C5-ACA9-7D410E655117}"/>
          </ac:inkMkLst>
        </pc:inkChg>
        <pc:inkChg chg="mod">
          <ac:chgData name="Cem Gülsan" userId="82ae7471b9d3e5b4" providerId="LiveId" clId="{33EED839-57C7-419C-950B-75177448A42D}" dt="2021-07-07T21:20:49.937" v="1691"/>
          <ac:inkMkLst>
            <pc:docMk/>
            <pc:sldMk cId="2683745826" sldId="289"/>
            <ac:inkMk id="259" creationId="{69F3415B-C832-4EE5-95C7-750D94874B8C}"/>
          </ac:inkMkLst>
        </pc:inkChg>
        <pc:inkChg chg="mod">
          <ac:chgData name="Cem Gülsan" userId="82ae7471b9d3e5b4" providerId="LiveId" clId="{33EED839-57C7-419C-950B-75177448A42D}" dt="2021-07-07T21:20:49.937" v="1691"/>
          <ac:inkMkLst>
            <pc:docMk/>
            <pc:sldMk cId="2683745826" sldId="289"/>
            <ac:inkMk id="260" creationId="{7DDBE7E5-D14F-45CC-A50D-1A56692AE82F}"/>
          </ac:inkMkLst>
        </pc:inkChg>
        <pc:inkChg chg="mod">
          <ac:chgData name="Cem Gülsan" userId="82ae7471b9d3e5b4" providerId="LiveId" clId="{33EED839-57C7-419C-950B-75177448A42D}" dt="2021-07-07T21:20:49.937" v="1691"/>
          <ac:inkMkLst>
            <pc:docMk/>
            <pc:sldMk cId="2683745826" sldId="289"/>
            <ac:inkMk id="261" creationId="{62FCAC9F-EEE5-4B88-BB2B-4CA7D4575690}"/>
          </ac:inkMkLst>
        </pc:inkChg>
        <pc:inkChg chg="mod">
          <ac:chgData name="Cem Gülsan" userId="82ae7471b9d3e5b4" providerId="LiveId" clId="{33EED839-57C7-419C-950B-75177448A42D}" dt="2021-07-07T21:20:49.937" v="1691"/>
          <ac:inkMkLst>
            <pc:docMk/>
            <pc:sldMk cId="2683745826" sldId="289"/>
            <ac:inkMk id="262" creationId="{F6294BC5-62F1-42D7-8F0B-FD594623C4F8}"/>
          </ac:inkMkLst>
        </pc:inkChg>
        <pc:inkChg chg="mod">
          <ac:chgData name="Cem Gülsan" userId="82ae7471b9d3e5b4" providerId="LiveId" clId="{33EED839-57C7-419C-950B-75177448A42D}" dt="2021-07-07T21:20:49.937" v="1691"/>
          <ac:inkMkLst>
            <pc:docMk/>
            <pc:sldMk cId="2683745826" sldId="289"/>
            <ac:inkMk id="263" creationId="{4EE71875-81C1-4268-A482-75A9D5859CA0}"/>
          </ac:inkMkLst>
        </pc:inkChg>
        <pc:inkChg chg="mod">
          <ac:chgData name="Cem Gülsan" userId="82ae7471b9d3e5b4" providerId="LiveId" clId="{33EED839-57C7-419C-950B-75177448A42D}" dt="2021-07-07T21:20:49.937" v="1691"/>
          <ac:inkMkLst>
            <pc:docMk/>
            <pc:sldMk cId="2683745826" sldId="289"/>
            <ac:inkMk id="264" creationId="{923ABD3F-297C-4612-88ED-423EF6B54A60}"/>
          </ac:inkMkLst>
        </pc:inkChg>
        <pc:inkChg chg="mod">
          <ac:chgData name="Cem Gülsan" userId="82ae7471b9d3e5b4" providerId="LiveId" clId="{33EED839-57C7-419C-950B-75177448A42D}" dt="2021-07-07T21:20:49.937" v="1691"/>
          <ac:inkMkLst>
            <pc:docMk/>
            <pc:sldMk cId="2683745826" sldId="289"/>
            <ac:inkMk id="265" creationId="{908B1D58-1ECD-4598-B617-7DB244C85443}"/>
          </ac:inkMkLst>
        </pc:inkChg>
        <pc:inkChg chg="mod">
          <ac:chgData name="Cem Gülsan" userId="82ae7471b9d3e5b4" providerId="LiveId" clId="{33EED839-57C7-419C-950B-75177448A42D}" dt="2021-07-07T21:20:49.937" v="1691"/>
          <ac:inkMkLst>
            <pc:docMk/>
            <pc:sldMk cId="2683745826" sldId="289"/>
            <ac:inkMk id="266" creationId="{C3FD282C-880E-4082-8255-4965E9545F9E}"/>
          </ac:inkMkLst>
        </pc:inkChg>
        <pc:inkChg chg="mod">
          <ac:chgData name="Cem Gülsan" userId="82ae7471b9d3e5b4" providerId="LiveId" clId="{33EED839-57C7-419C-950B-75177448A42D}" dt="2021-07-07T21:20:49.937" v="1691"/>
          <ac:inkMkLst>
            <pc:docMk/>
            <pc:sldMk cId="2683745826" sldId="289"/>
            <ac:inkMk id="267" creationId="{E50FEFFF-C256-40BB-ABFE-A50B5028BDDD}"/>
          </ac:inkMkLst>
        </pc:inkChg>
        <pc:inkChg chg="mod">
          <ac:chgData name="Cem Gülsan" userId="82ae7471b9d3e5b4" providerId="LiveId" clId="{33EED839-57C7-419C-950B-75177448A42D}" dt="2021-07-07T21:20:49.937" v="1691"/>
          <ac:inkMkLst>
            <pc:docMk/>
            <pc:sldMk cId="2683745826" sldId="289"/>
            <ac:inkMk id="268" creationId="{936A0ABB-666A-47BB-A1CF-387426D7ADB9}"/>
          </ac:inkMkLst>
        </pc:inkChg>
        <pc:inkChg chg="mod">
          <ac:chgData name="Cem Gülsan" userId="82ae7471b9d3e5b4" providerId="LiveId" clId="{33EED839-57C7-419C-950B-75177448A42D}" dt="2021-07-07T21:20:49.937" v="1691"/>
          <ac:inkMkLst>
            <pc:docMk/>
            <pc:sldMk cId="2683745826" sldId="289"/>
            <ac:inkMk id="269" creationId="{C7329E70-EA9E-4D27-9078-72C7B671D43E}"/>
          </ac:inkMkLst>
        </pc:inkChg>
        <pc:inkChg chg="mod">
          <ac:chgData name="Cem Gülsan" userId="82ae7471b9d3e5b4" providerId="LiveId" clId="{33EED839-57C7-419C-950B-75177448A42D}" dt="2021-07-07T21:20:49.937" v="1691"/>
          <ac:inkMkLst>
            <pc:docMk/>
            <pc:sldMk cId="2683745826" sldId="289"/>
            <ac:inkMk id="270" creationId="{8EF7C236-9AD8-4622-93A7-F0BBE07668BE}"/>
          </ac:inkMkLst>
        </pc:inkChg>
        <pc:inkChg chg="mod">
          <ac:chgData name="Cem Gülsan" userId="82ae7471b9d3e5b4" providerId="LiveId" clId="{33EED839-57C7-419C-950B-75177448A42D}" dt="2021-07-07T21:20:49.937" v="1691"/>
          <ac:inkMkLst>
            <pc:docMk/>
            <pc:sldMk cId="2683745826" sldId="289"/>
            <ac:inkMk id="271" creationId="{28FB09BD-E999-4763-849C-B91C058150F5}"/>
          </ac:inkMkLst>
        </pc:inkChg>
        <pc:inkChg chg="mod">
          <ac:chgData name="Cem Gülsan" userId="82ae7471b9d3e5b4" providerId="LiveId" clId="{33EED839-57C7-419C-950B-75177448A42D}" dt="2021-07-07T21:20:49.937" v="1691"/>
          <ac:inkMkLst>
            <pc:docMk/>
            <pc:sldMk cId="2683745826" sldId="289"/>
            <ac:inkMk id="272" creationId="{33789CA3-5A10-43F7-A8D1-437CE1F08EDB}"/>
          </ac:inkMkLst>
        </pc:inkChg>
        <pc:inkChg chg="mod">
          <ac:chgData name="Cem Gülsan" userId="82ae7471b9d3e5b4" providerId="LiveId" clId="{33EED839-57C7-419C-950B-75177448A42D}" dt="2021-07-07T21:20:49.937" v="1691"/>
          <ac:inkMkLst>
            <pc:docMk/>
            <pc:sldMk cId="2683745826" sldId="289"/>
            <ac:inkMk id="273" creationId="{E421938F-9902-4A68-859E-9CB45AE8E686}"/>
          </ac:inkMkLst>
        </pc:inkChg>
        <pc:inkChg chg="mod">
          <ac:chgData name="Cem Gülsan" userId="82ae7471b9d3e5b4" providerId="LiveId" clId="{33EED839-57C7-419C-950B-75177448A42D}" dt="2021-07-07T21:20:49.937" v="1691"/>
          <ac:inkMkLst>
            <pc:docMk/>
            <pc:sldMk cId="2683745826" sldId="289"/>
            <ac:inkMk id="274" creationId="{71534BC8-75BE-435A-B5A8-F8AB56A38714}"/>
          </ac:inkMkLst>
        </pc:inkChg>
        <pc:inkChg chg="mod">
          <ac:chgData name="Cem Gülsan" userId="82ae7471b9d3e5b4" providerId="LiveId" clId="{33EED839-57C7-419C-950B-75177448A42D}" dt="2021-07-07T21:20:49.937" v="1691"/>
          <ac:inkMkLst>
            <pc:docMk/>
            <pc:sldMk cId="2683745826" sldId="289"/>
            <ac:inkMk id="275" creationId="{0F528369-55D7-4DE2-B408-F20B9CB6559F}"/>
          </ac:inkMkLst>
        </pc:inkChg>
        <pc:inkChg chg="mod">
          <ac:chgData name="Cem Gülsan" userId="82ae7471b9d3e5b4" providerId="LiveId" clId="{33EED839-57C7-419C-950B-75177448A42D}" dt="2021-07-07T21:20:49.937" v="1691"/>
          <ac:inkMkLst>
            <pc:docMk/>
            <pc:sldMk cId="2683745826" sldId="289"/>
            <ac:inkMk id="276" creationId="{33E66E38-A159-48FA-B47C-B027975948FC}"/>
          </ac:inkMkLst>
        </pc:inkChg>
        <pc:inkChg chg="mod">
          <ac:chgData name="Cem Gülsan" userId="82ae7471b9d3e5b4" providerId="LiveId" clId="{33EED839-57C7-419C-950B-75177448A42D}" dt="2021-07-07T21:20:49.937" v="1691"/>
          <ac:inkMkLst>
            <pc:docMk/>
            <pc:sldMk cId="2683745826" sldId="289"/>
            <ac:inkMk id="277" creationId="{BA44A7AD-1C2D-48CF-BB87-730C53531272}"/>
          </ac:inkMkLst>
        </pc:inkChg>
        <pc:inkChg chg="mod">
          <ac:chgData name="Cem Gülsan" userId="82ae7471b9d3e5b4" providerId="LiveId" clId="{33EED839-57C7-419C-950B-75177448A42D}" dt="2021-07-07T21:20:49.937" v="1691"/>
          <ac:inkMkLst>
            <pc:docMk/>
            <pc:sldMk cId="2683745826" sldId="289"/>
            <ac:inkMk id="278" creationId="{9AF845B7-9EE5-46BC-A5EA-11CB9E1758A7}"/>
          </ac:inkMkLst>
        </pc:inkChg>
        <pc:inkChg chg="mod">
          <ac:chgData name="Cem Gülsan" userId="82ae7471b9d3e5b4" providerId="LiveId" clId="{33EED839-57C7-419C-950B-75177448A42D}" dt="2021-07-07T21:20:49.937" v="1691"/>
          <ac:inkMkLst>
            <pc:docMk/>
            <pc:sldMk cId="2683745826" sldId="289"/>
            <ac:inkMk id="279" creationId="{3669BA86-CA0B-48FF-BB16-B2890D1EBD87}"/>
          </ac:inkMkLst>
        </pc:inkChg>
        <pc:inkChg chg="mod">
          <ac:chgData name="Cem Gülsan" userId="82ae7471b9d3e5b4" providerId="LiveId" clId="{33EED839-57C7-419C-950B-75177448A42D}" dt="2021-07-07T21:20:49.937" v="1691"/>
          <ac:inkMkLst>
            <pc:docMk/>
            <pc:sldMk cId="2683745826" sldId="289"/>
            <ac:inkMk id="280" creationId="{3B018EE3-5C98-4625-A323-DB06CA31E00D}"/>
          </ac:inkMkLst>
        </pc:inkChg>
        <pc:inkChg chg="mod">
          <ac:chgData name="Cem Gülsan" userId="82ae7471b9d3e5b4" providerId="LiveId" clId="{33EED839-57C7-419C-950B-75177448A42D}" dt="2021-07-07T21:20:49.937" v="1691"/>
          <ac:inkMkLst>
            <pc:docMk/>
            <pc:sldMk cId="2683745826" sldId="289"/>
            <ac:inkMk id="281" creationId="{8B309D64-25E4-4384-BF02-994491DF1C90}"/>
          </ac:inkMkLst>
        </pc:inkChg>
        <pc:inkChg chg="mod">
          <ac:chgData name="Cem Gülsan" userId="82ae7471b9d3e5b4" providerId="LiveId" clId="{33EED839-57C7-419C-950B-75177448A42D}" dt="2021-07-07T21:20:49.937" v="1691"/>
          <ac:inkMkLst>
            <pc:docMk/>
            <pc:sldMk cId="2683745826" sldId="289"/>
            <ac:inkMk id="282" creationId="{7F291D8F-31CA-49BC-B9B5-45DD252425E3}"/>
          </ac:inkMkLst>
        </pc:inkChg>
        <pc:inkChg chg="mod">
          <ac:chgData name="Cem Gülsan" userId="82ae7471b9d3e5b4" providerId="LiveId" clId="{33EED839-57C7-419C-950B-75177448A42D}" dt="2021-07-07T21:20:49.937" v="1691"/>
          <ac:inkMkLst>
            <pc:docMk/>
            <pc:sldMk cId="2683745826" sldId="289"/>
            <ac:inkMk id="283" creationId="{1621F7BD-2CA2-4B8B-AE85-FB3DEE02EA82}"/>
          </ac:inkMkLst>
        </pc:inkChg>
        <pc:inkChg chg="mod">
          <ac:chgData name="Cem Gülsan" userId="82ae7471b9d3e5b4" providerId="LiveId" clId="{33EED839-57C7-419C-950B-75177448A42D}" dt="2021-07-07T21:20:49.937" v="1691"/>
          <ac:inkMkLst>
            <pc:docMk/>
            <pc:sldMk cId="2683745826" sldId="289"/>
            <ac:inkMk id="284" creationId="{46535F8C-A4BC-40AA-940E-06BB67146502}"/>
          </ac:inkMkLst>
        </pc:inkChg>
        <pc:inkChg chg="mod">
          <ac:chgData name="Cem Gülsan" userId="82ae7471b9d3e5b4" providerId="LiveId" clId="{33EED839-57C7-419C-950B-75177448A42D}" dt="2021-07-07T21:20:49.937" v="1691"/>
          <ac:inkMkLst>
            <pc:docMk/>
            <pc:sldMk cId="2683745826" sldId="289"/>
            <ac:inkMk id="285" creationId="{33308956-F128-4C4D-9CAA-77EE6BF73318}"/>
          </ac:inkMkLst>
        </pc:inkChg>
        <pc:inkChg chg="mod">
          <ac:chgData name="Cem Gülsan" userId="82ae7471b9d3e5b4" providerId="LiveId" clId="{33EED839-57C7-419C-950B-75177448A42D}" dt="2021-07-07T21:20:49.937" v="1691"/>
          <ac:inkMkLst>
            <pc:docMk/>
            <pc:sldMk cId="2683745826" sldId="289"/>
            <ac:inkMk id="286" creationId="{A87F8098-0AD4-45F6-8871-2E00444E368F}"/>
          </ac:inkMkLst>
        </pc:inkChg>
        <pc:inkChg chg="mod">
          <ac:chgData name="Cem Gülsan" userId="82ae7471b9d3e5b4" providerId="LiveId" clId="{33EED839-57C7-419C-950B-75177448A42D}" dt="2021-07-07T21:20:49.937" v="1691"/>
          <ac:inkMkLst>
            <pc:docMk/>
            <pc:sldMk cId="2683745826" sldId="289"/>
            <ac:inkMk id="287" creationId="{CE030E50-EE41-422C-B4AD-CFDB3973535D}"/>
          </ac:inkMkLst>
        </pc:inkChg>
        <pc:inkChg chg="mod">
          <ac:chgData name="Cem Gülsan" userId="82ae7471b9d3e5b4" providerId="LiveId" clId="{33EED839-57C7-419C-950B-75177448A42D}" dt="2021-07-07T21:20:49.937" v="1691"/>
          <ac:inkMkLst>
            <pc:docMk/>
            <pc:sldMk cId="2683745826" sldId="289"/>
            <ac:inkMk id="288" creationId="{0F496176-D66C-4B55-8D96-45E452468F05}"/>
          </ac:inkMkLst>
        </pc:inkChg>
        <pc:inkChg chg="mod">
          <ac:chgData name="Cem Gülsan" userId="82ae7471b9d3e5b4" providerId="LiveId" clId="{33EED839-57C7-419C-950B-75177448A42D}" dt="2021-07-07T21:20:49.937" v="1691"/>
          <ac:inkMkLst>
            <pc:docMk/>
            <pc:sldMk cId="2683745826" sldId="289"/>
            <ac:inkMk id="289" creationId="{B01F30E3-DD4D-4358-B747-2B2C754721EE}"/>
          </ac:inkMkLst>
        </pc:inkChg>
        <pc:inkChg chg="mod">
          <ac:chgData name="Cem Gülsan" userId="82ae7471b9d3e5b4" providerId="LiveId" clId="{33EED839-57C7-419C-950B-75177448A42D}" dt="2021-07-07T21:20:49.937" v="1691"/>
          <ac:inkMkLst>
            <pc:docMk/>
            <pc:sldMk cId="2683745826" sldId="289"/>
            <ac:inkMk id="290" creationId="{A83A8ECA-1804-4AD7-9FBE-C5E52E07728D}"/>
          </ac:inkMkLst>
        </pc:inkChg>
        <pc:inkChg chg="mod">
          <ac:chgData name="Cem Gülsan" userId="82ae7471b9d3e5b4" providerId="LiveId" clId="{33EED839-57C7-419C-950B-75177448A42D}" dt="2021-07-07T21:20:49.937" v="1691"/>
          <ac:inkMkLst>
            <pc:docMk/>
            <pc:sldMk cId="2683745826" sldId="289"/>
            <ac:inkMk id="291" creationId="{256974EC-0471-437D-9822-0C48362AF68B}"/>
          </ac:inkMkLst>
        </pc:inkChg>
        <pc:inkChg chg="mod">
          <ac:chgData name="Cem Gülsan" userId="82ae7471b9d3e5b4" providerId="LiveId" clId="{33EED839-57C7-419C-950B-75177448A42D}" dt="2021-07-07T21:20:49.937" v="1691"/>
          <ac:inkMkLst>
            <pc:docMk/>
            <pc:sldMk cId="2683745826" sldId="289"/>
            <ac:inkMk id="292" creationId="{3237B05F-43AC-423E-AABC-EB1AE2CAF75D}"/>
          </ac:inkMkLst>
        </pc:inkChg>
        <pc:inkChg chg="mod">
          <ac:chgData name="Cem Gülsan" userId="82ae7471b9d3e5b4" providerId="LiveId" clId="{33EED839-57C7-419C-950B-75177448A42D}" dt="2021-07-07T21:20:49.937" v="1691"/>
          <ac:inkMkLst>
            <pc:docMk/>
            <pc:sldMk cId="2683745826" sldId="289"/>
            <ac:inkMk id="293" creationId="{B1FB9228-3950-4FDC-B338-63040B03E700}"/>
          </ac:inkMkLst>
        </pc:inkChg>
        <pc:inkChg chg="mod">
          <ac:chgData name="Cem Gülsan" userId="82ae7471b9d3e5b4" providerId="LiveId" clId="{33EED839-57C7-419C-950B-75177448A42D}" dt="2021-07-07T21:20:49.937" v="1691"/>
          <ac:inkMkLst>
            <pc:docMk/>
            <pc:sldMk cId="2683745826" sldId="289"/>
            <ac:inkMk id="294" creationId="{DF2A78AE-8890-4E3B-9BB3-134C4F5C8698}"/>
          </ac:inkMkLst>
        </pc:inkChg>
        <pc:inkChg chg="mod">
          <ac:chgData name="Cem Gülsan" userId="82ae7471b9d3e5b4" providerId="LiveId" clId="{33EED839-57C7-419C-950B-75177448A42D}" dt="2021-07-07T21:20:49.937" v="1691"/>
          <ac:inkMkLst>
            <pc:docMk/>
            <pc:sldMk cId="2683745826" sldId="289"/>
            <ac:inkMk id="295" creationId="{A79703EC-7F93-4C8A-B28B-2FB27FF08BD1}"/>
          </ac:inkMkLst>
        </pc:inkChg>
        <pc:inkChg chg="mod">
          <ac:chgData name="Cem Gülsan" userId="82ae7471b9d3e5b4" providerId="LiveId" clId="{33EED839-57C7-419C-950B-75177448A42D}" dt="2021-07-07T21:20:49.937" v="1691"/>
          <ac:inkMkLst>
            <pc:docMk/>
            <pc:sldMk cId="2683745826" sldId="289"/>
            <ac:inkMk id="296" creationId="{0E37AA84-CADA-4A0B-AA31-2AF4195366E5}"/>
          </ac:inkMkLst>
        </pc:inkChg>
        <pc:inkChg chg="mod">
          <ac:chgData name="Cem Gülsan" userId="82ae7471b9d3e5b4" providerId="LiveId" clId="{33EED839-57C7-419C-950B-75177448A42D}" dt="2021-07-07T21:20:49.937" v="1691"/>
          <ac:inkMkLst>
            <pc:docMk/>
            <pc:sldMk cId="2683745826" sldId="289"/>
            <ac:inkMk id="297" creationId="{0F35C73D-80BD-4F7A-9D02-2CB644FAFDCA}"/>
          </ac:inkMkLst>
        </pc:inkChg>
        <pc:inkChg chg="mod">
          <ac:chgData name="Cem Gülsan" userId="82ae7471b9d3e5b4" providerId="LiveId" clId="{33EED839-57C7-419C-950B-75177448A42D}" dt="2021-07-07T21:20:49.937" v="1691"/>
          <ac:inkMkLst>
            <pc:docMk/>
            <pc:sldMk cId="2683745826" sldId="289"/>
            <ac:inkMk id="298" creationId="{BB767D0F-05D0-43B1-B2D5-EFDA0B780A79}"/>
          </ac:inkMkLst>
        </pc:inkChg>
        <pc:inkChg chg="mod">
          <ac:chgData name="Cem Gülsan" userId="82ae7471b9d3e5b4" providerId="LiveId" clId="{33EED839-57C7-419C-950B-75177448A42D}" dt="2021-07-07T21:20:49.937" v="1691"/>
          <ac:inkMkLst>
            <pc:docMk/>
            <pc:sldMk cId="2683745826" sldId="289"/>
            <ac:inkMk id="299" creationId="{D7A11943-E954-4454-9494-E5ECF098723C}"/>
          </ac:inkMkLst>
        </pc:inkChg>
        <pc:inkChg chg="mod">
          <ac:chgData name="Cem Gülsan" userId="82ae7471b9d3e5b4" providerId="LiveId" clId="{33EED839-57C7-419C-950B-75177448A42D}" dt="2021-07-07T21:20:49.937" v="1691"/>
          <ac:inkMkLst>
            <pc:docMk/>
            <pc:sldMk cId="2683745826" sldId="289"/>
            <ac:inkMk id="300" creationId="{9A46D894-6CC9-4364-AB2A-1E761791609A}"/>
          </ac:inkMkLst>
        </pc:inkChg>
        <pc:inkChg chg="mod">
          <ac:chgData name="Cem Gülsan" userId="82ae7471b9d3e5b4" providerId="LiveId" clId="{33EED839-57C7-419C-950B-75177448A42D}" dt="2021-07-07T21:21:03.729" v="1695"/>
          <ac:inkMkLst>
            <pc:docMk/>
            <pc:sldMk cId="2683745826" sldId="289"/>
            <ac:inkMk id="302" creationId="{B32935C9-6114-4E56-A3B9-706B291DF55B}"/>
          </ac:inkMkLst>
        </pc:inkChg>
        <pc:inkChg chg="mod">
          <ac:chgData name="Cem Gülsan" userId="82ae7471b9d3e5b4" providerId="LiveId" clId="{33EED839-57C7-419C-950B-75177448A42D}" dt="2021-07-07T21:21:03.729" v="1695"/>
          <ac:inkMkLst>
            <pc:docMk/>
            <pc:sldMk cId="2683745826" sldId="289"/>
            <ac:inkMk id="303" creationId="{C71BED4B-FD91-4610-BDE6-CA5CF624007A}"/>
          </ac:inkMkLst>
        </pc:inkChg>
        <pc:inkChg chg="mod">
          <ac:chgData name="Cem Gülsan" userId="82ae7471b9d3e5b4" providerId="LiveId" clId="{33EED839-57C7-419C-950B-75177448A42D}" dt="2021-07-07T21:21:03.729" v="1695"/>
          <ac:inkMkLst>
            <pc:docMk/>
            <pc:sldMk cId="2683745826" sldId="289"/>
            <ac:inkMk id="304" creationId="{A028E1E1-BA6B-42DA-B6B0-C7EC99308AFD}"/>
          </ac:inkMkLst>
        </pc:inkChg>
        <pc:inkChg chg="mod">
          <ac:chgData name="Cem Gülsan" userId="82ae7471b9d3e5b4" providerId="LiveId" clId="{33EED839-57C7-419C-950B-75177448A42D}" dt="2021-07-07T21:21:03.729" v="1695"/>
          <ac:inkMkLst>
            <pc:docMk/>
            <pc:sldMk cId="2683745826" sldId="289"/>
            <ac:inkMk id="306" creationId="{88EC730E-21D5-475A-B618-82DFCAD9A641}"/>
          </ac:inkMkLst>
        </pc:inkChg>
        <pc:inkChg chg="mod">
          <ac:chgData name="Cem Gülsan" userId="82ae7471b9d3e5b4" providerId="LiveId" clId="{33EED839-57C7-419C-950B-75177448A42D}" dt="2021-07-07T21:21:03.729" v="1695"/>
          <ac:inkMkLst>
            <pc:docMk/>
            <pc:sldMk cId="2683745826" sldId="289"/>
            <ac:inkMk id="307" creationId="{9CAEB4DE-2149-469A-80DA-F2465980DA9D}"/>
          </ac:inkMkLst>
        </pc:inkChg>
        <pc:inkChg chg="mod">
          <ac:chgData name="Cem Gülsan" userId="82ae7471b9d3e5b4" providerId="LiveId" clId="{33EED839-57C7-419C-950B-75177448A42D}" dt="2021-07-07T21:21:03.729" v="1695"/>
          <ac:inkMkLst>
            <pc:docMk/>
            <pc:sldMk cId="2683745826" sldId="289"/>
            <ac:inkMk id="308" creationId="{D77F1FCE-F722-4468-A927-B65B90830F48}"/>
          </ac:inkMkLst>
        </pc:inkChg>
        <pc:inkChg chg="mod">
          <ac:chgData name="Cem Gülsan" userId="82ae7471b9d3e5b4" providerId="LiveId" clId="{33EED839-57C7-419C-950B-75177448A42D}" dt="2021-07-07T21:21:03.729" v="1695"/>
          <ac:inkMkLst>
            <pc:docMk/>
            <pc:sldMk cId="2683745826" sldId="289"/>
            <ac:inkMk id="309" creationId="{37C49B45-5B0E-434D-9E04-34C9424C2F1B}"/>
          </ac:inkMkLst>
        </pc:inkChg>
        <pc:inkChg chg="mod">
          <ac:chgData name="Cem Gülsan" userId="82ae7471b9d3e5b4" providerId="LiveId" clId="{33EED839-57C7-419C-950B-75177448A42D}" dt="2021-07-07T21:21:03.729" v="1695"/>
          <ac:inkMkLst>
            <pc:docMk/>
            <pc:sldMk cId="2683745826" sldId="289"/>
            <ac:inkMk id="310" creationId="{203C82CA-013E-4777-96AE-874B6A481513}"/>
          </ac:inkMkLst>
        </pc:inkChg>
        <pc:inkChg chg="mod">
          <ac:chgData name="Cem Gülsan" userId="82ae7471b9d3e5b4" providerId="LiveId" clId="{33EED839-57C7-419C-950B-75177448A42D}" dt="2021-07-07T21:21:03.729" v="1695"/>
          <ac:inkMkLst>
            <pc:docMk/>
            <pc:sldMk cId="2683745826" sldId="289"/>
            <ac:inkMk id="311" creationId="{65E5E008-C97E-419A-8892-5BF864B710D1}"/>
          </ac:inkMkLst>
        </pc:inkChg>
        <pc:inkChg chg="mod">
          <ac:chgData name="Cem Gülsan" userId="82ae7471b9d3e5b4" providerId="LiveId" clId="{33EED839-57C7-419C-950B-75177448A42D}" dt="2021-07-07T21:21:03.729" v="1695"/>
          <ac:inkMkLst>
            <pc:docMk/>
            <pc:sldMk cId="2683745826" sldId="289"/>
            <ac:inkMk id="312" creationId="{1A628B8F-C3CF-4183-B7EF-5B4EEDCCD4EF}"/>
          </ac:inkMkLst>
        </pc:inkChg>
      </pc:sldChg>
      <pc:sldChg chg="addSp delSp modSp del mod modAnim">
        <pc:chgData name="Cem Gülsan" userId="82ae7471b9d3e5b4" providerId="LiveId" clId="{33EED839-57C7-419C-950B-75177448A42D}" dt="2021-07-07T21:06:49.701" v="1603" actId="47"/>
        <pc:sldMkLst>
          <pc:docMk/>
          <pc:sldMk cId="2933959758" sldId="289"/>
        </pc:sldMkLst>
        <pc:grpChg chg="add del mod">
          <ac:chgData name="Cem Gülsan" userId="82ae7471b9d3e5b4" providerId="LiveId" clId="{33EED839-57C7-419C-950B-75177448A42D}" dt="2021-07-07T20:54:31.926" v="1535" actId="165"/>
          <ac:grpSpMkLst>
            <pc:docMk/>
            <pc:sldMk cId="2933959758" sldId="289"/>
            <ac:grpSpMk id="21" creationId="{2B680571-9EFD-4240-A830-9D00E830800C}"/>
          </ac:grpSpMkLst>
        </pc:grpChg>
        <pc:grpChg chg="add mod">
          <ac:chgData name="Cem Gülsan" userId="82ae7471b9d3e5b4" providerId="LiveId" clId="{33EED839-57C7-419C-950B-75177448A42D}" dt="2021-07-07T20:59:43.225" v="1537" actId="164"/>
          <ac:grpSpMkLst>
            <pc:docMk/>
            <pc:sldMk cId="2933959758" sldId="289"/>
            <ac:grpSpMk id="24" creationId="{125614DF-4681-4B3B-B3F1-8DD7740CD759}"/>
          </ac:grpSpMkLst>
        </pc:grpChg>
        <pc:grpChg chg="mod topLvl">
          <ac:chgData name="Cem Gülsan" userId="82ae7471b9d3e5b4" providerId="LiveId" clId="{33EED839-57C7-419C-950B-75177448A42D}" dt="2021-07-07T20:59:43.225" v="1537" actId="164"/>
          <ac:grpSpMkLst>
            <pc:docMk/>
            <pc:sldMk cId="2933959758" sldId="289"/>
            <ac:grpSpMk id="34" creationId="{6EBD1C11-A53D-4EB9-9176-57085DE2FD99}"/>
          </ac:grpSpMkLst>
        </pc:grpChg>
        <pc:grpChg chg="mod topLvl">
          <ac:chgData name="Cem Gülsan" userId="82ae7471b9d3e5b4" providerId="LiveId" clId="{33EED839-57C7-419C-950B-75177448A42D}" dt="2021-07-07T20:59:43.225" v="1537" actId="164"/>
          <ac:grpSpMkLst>
            <pc:docMk/>
            <pc:sldMk cId="2933959758" sldId="289"/>
            <ac:grpSpMk id="35" creationId="{58F9D833-A07B-4665-8A1D-D438AEAA6134}"/>
          </ac:grpSpMkLst>
        </pc:grpChg>
        <pc:grpChg chg="mod topLvl">
          <ac:chgData name="Cem Gülsan" userId="82ae7471b9d3e5b4" providerId="LiveId" clId="{33EED839-57C7-419C-950B-75177448A42D}" dt="2021-07-07T20:59:43.225" v="1537" actId="164"/>
          <ac:grpSpMkLst>
            <pc:docMk/>
            <pc:sldMk cId="2933959758" sldId="289"/>
            <ac:grpSpMk id="44" creationId="{F2A73DBF-8802-49A9-9E37-7D7543405281}"/>
          </ac:grpSpMkLst>
        </pc:grpChg>
        <pc:grpChg chg="mod topLvl">
          <ac:chgData name="Cem Gülsan" userId="82ae7471b9d3e5b4" providerId="LiveId" clId="{33EED839-57C7-419C-950B-75177448A42D}" dt="2021-07-07T20:59:43.225" v="1537" actId="164"/>
          <ac:grpSpMkLst>
            <pc:docMk/>
            <pc:sldMk cId="2933959758" sldId="289"/>
            <ac:grpSpMk id="56" creationId="{C5991FDA-8A76-402D-9913-9225C478013B}"/>
          </ac:grpSpMkLst>
        </pc:grpChg>
        <pc:grpChg chg="mod topLvl">
          <ac:chgData name="Cem Gülsan" userId="82ae7471b9d3e5b4" providerId="LiveId" clId="{33EED839-57C7-419C-950B-75177448A42D}" dt="2021-07-07T20:59:43.225" v="1537" actId="164"/>
          <ac:grpSpMkLst>
            <pc:docMk/>
            <pc:sldMk cId="2933959758" sldId="289"/>
            <ac:grpSpMk id="63" creationId="{C29A6327-B646-4565-9CDC-7BBDFE3ACDBA}"/>
          </ac:grpSpMkLst>
        </pc:grpChg>
        <pc:grpChg chg="mod topLvl">
          <ac:chgData name="Cem Gülsan" userId="82ae7471b9d3e5b4" providerId="LiveId" clId="{33EED839-57C7-419C-950B-75177448A42D}" dt="2021-07-07T20:59:43.225" v="1537" actId="164"/>
          <ac:grpSpMkLst>
            <pc:docMk/>
            <pc:sldMk cId="2933959758" sldId="289"/>
            <ac:grpSpMk id="88" creationId="{F96DD18F-61C0-4DD6-9C29-473542B6D4CB}"/>
          </ac:grpSpMkLst>
        </pc:grpChg>
        <pc:grpChg chg="mod topLvl">
          <ac:chgData name="Cem Gülsan" userId="82ae7471b9d3e5b4" providerId="LiveId" clId="{33EED839-57C7-419C-950B-75177448A42D}" dt="2021-07-07T20:59:43.225" v="1537" actId="164"/>
          <ac:grpSpMkLst>
            <pc:docMk/>
            <pc:sldMk cId="2933959758" sldId="289"/>
            <ac:grpSpMk id="97" creationId="{51FE4DEF-EF8C-45DE-B528-8AB95B125680}"/>
          </ac:grpSpMkLst>
        </pc:grpChg>
        <pc:grpChg chg="mod topLvl">
          <ac:chgData name="Cem Gülsan" userId="82ae7471b9d3e5b4" providerId="LiveId" clId="{33EED839-57C7-419C-950B-75177448A42D}" dt="2021-07-07T20:59:43.225" v="1537" actId="164"/>
          <ac:grpSpMkLst>
            <pc:docMk/>
            <pc:sldMk cId="2933959758" sldId="289"/>
            <ac:grpSpMk id="106" creationId="{3D92E01F-73A4-46EC-B6AE-FAFBAB970D3A}"/>
          </ac:grpSpMkLst>
        </pc:grpChg>
        <pc:grpChg chg="mod topLvl">
          <ac:chgData name="Cem Gülsan" userId="82ae7471b9d3e5b4" providerId="LiveId" clId="{33EED839-57C7-419C-950B-75177448A42D}" dt="2021-07-07T20:59:43.225" v="1537" actId="164"/>
          <ac:grpSpMkLst>
            <pc:docMk/>
            <pc:sldMk cId="2933959758" sldId="289"/>
            <ac:grpSpMk id="138" creationId="{625C52DD-C622-4BB6-8270-0B7DD25296D3}"/>
          </ac:grpSpMkLst>
        </pc:grpChg>
        <pc:grpChg chg="mod topLvl">
          <ac:chgData name="Cem Gülsan" userId="82ae7471b9d3e5b4" providerId="LiveId" clId="{33EED839-57C7-419C-950B-75177448A42D}" dt="2021-07-07T20:54:31.926" v="1535" actId="165"/>
          <ac:grpSpMkLst>
            <pc:docMk/>
            <pc:sldMk cId="2933959758" sldId="289"/>
            <ac:grpSpMk id="173" creationId="{1592DC65-18B6-4B91-9257-A757E27394BD}"/>
          </ac:grpSpMkLst>
        </pc:grpChg>
        <pc:grpChg chg="mod topLvl">
          <ac:chgData name="Cem Gülsan" userId="82ae7471b9d3e5b4" providerId="LiveId" clId="{33EED839-57C7-419C-950B-75177448A42D}" dt="2021-07-07T20:59:43.225" v="1537" actId="164"/>
          <ac:grpSpMkLst>
            <pc:docMk/>
            <pc:sldMk cId="2933959758" sldId="289"/>
            <ac:grpSpMk id="177" creationId="{D9DE5865-A6E7-4AC2-B98E-449D46D4D991}"/>
          </ac:grpSpMkLst>
        </pc:grpChg>
        <pc:grpChg chg="mod">
          <ac:chgData name="Cem Gülsan" userId="82ae7471b9d3e5b4" providerId="LiveId" clId="{33EED839-57C7-419C-950B-75177448A42D}" dt="2021-07-07T20:54:31.926" v="1535" actId="165"/>
          <ac:grpSpMkLst>
            <pc:docMk/>
            <pc:sldMk cId="2933959758" sldId="289"/>
            <ac:grpSpMk id="187" creationId="{73B897A2-1DC1-45D3-BDD3-0F611C16982C}"/>
          </ac:grpSpMkLst>
        </pc:grpChg>
        <pc:grpChg chg="mod topLvl">
          <ac:chgData name="Cem Gülsan" userId="82ae7471b9d3e5b4" providerId="LiveId" clId="{33EED839-57C7-419C-950B-75177448A42D}" dt="2021-07-07T20:54:31.926" v="1535" actId="165"/>
          <ac:grpSpMkLst>
            <pc:docMk/>
            <pc:sldMk cId="2933959758" sldId="289"/>
            <ac:grpSpMk id="191" creationId="{48AF0E1F-1113-42A8-AA9C-7398B76042EC}"/>
          </ac:grpSpMkLst>
        </pc:grpChg>
        <pc:grpChg chg="mod topLvl">
          <ac:chgData name="Cem Gülsan" userId="82ae7471b9d3e5b4" providerId="LiveId" clId="{33EED839-57C7-419C-950B-75177448A42D}" dt="2021-07-07T20:54:31.926" v="1535" actId="165"/>
          <ac:grpSpMkLst>
            <pc:docMk/>
            <pc:sldMk cId="2933959758" sldId="289"/>
            <ac:grpSpMk id="192" creationId="{A24FFF7F-68B9-406A-A68F-7D075B6A0DC0}"/>
          </ac:grpSpMkLst>
        </pc:grpChg>
        <pc:grpChg chg="mod">
          <ac:chgData name="Cem Gülsan" userId="82ae7471b9d3e5b4" providerId="LiveId" clId="{33EED839-57C7-419C-950B-75177448A42D}" dt="2021-07-07T20:54:31.926" v="1535" actId="165"/>
          <ac:grpSpMkLst>
            <pc:docMk/>
            <pc:sldMk cId="2933959758" sldId="289"/>
            <ac:grpSpMk id="194" creationId="{949D3617-6CC7-48E4-8AB5-A531DD84A4FF}"/>
          </ac:grpSpMkLst>
        </pc:grpChg>
        <pc:grpChg chg="mod topLvl">
          <ac:chgData name="Cem Gülsan" userId="82ae7471b9d3e5b4" providerId="LiveId" clId="{33EED839-57C7-419C-950B-75177448A42D}" dt="2021-07-07T20:54:31.926" v="1535" actId="165"/>
          <ac:grpSpMkLst>
            <pc:docMk/>
            <pc:sldMk cId="2933959758" sldId="289"/>
            <ac:grpSpMk id="198" creationId="{AF5AB17A-DD05-41E5-A39E-E636F29CD491}"/>
          </ac:grpSpMkLst>
        </pc:grpChg>
        <pc:grpChg chg="mod">
          <ac:chgData name="Cem Gülsan" userId="82ae7471b9d3e5b4" providerId="LiveId" clId="{33EED839-57C7-419C-950B-75177448A42D}" dt="2021-07-07T20:54:31.926" v="1535" actId="165"/>
          <ac:grpSpMkLst>
            <pc:docMk/>
            <pc:sldMk cId="2933959758" sldId="289"/>
            <ac:grpSpMk id="200" creationId="{8880F63D-E90D-4F04-A27F-51CDC9691EEB}"/>
          </ac:grpSpMkLst>
        </pc:grpChg>
        <pc:grpChg chg="mod topLvl">
          <ac:chgData name="Cem Gülsan" userId="82ae7471b9d3e5b4" providerId="LiveId" clId="{33EED839-57C7-419C-950B-75177448A42D}" dt="2021-07-07T20:59:43.225" v="1537" actId="164"/>
          <ac:grpSpMkLst>
            <pc:docMk/>
            <pc:sldMk cId="2933959758" sldId="289"/>
            <ac:grpSpMk id="214" creationId="{35760D16-CE23-4759-9869-0D562252F036}"/>
          </ac:grpSpMkLst>
        </pc:grpChg>
        <pc:grpChg chg="mod topLvl">
          <ac:chgData name="Cem Gülsan" userId="82ae7471b9d3e5b4" providerId="LiveId" clId="{33EED839-57C7-419C-950B-75177448A42D}" dt="2021-07-07T20:59:43.225" v="1537" actId="164"/>
          <ac:grpSpMkLst>
            <pc:docMk/>
            <pc:sldMk cId="2933959758" sldId="289"/>
            <ac:grpSpMk id="218" creationId="{75C52E59-D8DB-4ECC-8A3A-ECD39ADDB6BE}"/>
          </ac:grpSpMkLst>
        </pc:grpChg>
        <pc:grpChg chg="mod topLvl">
          <ac:chgData name="Cem Gülsan" userId="82ae7471b9d3e5b4" providerId="LiveId" clId="{33EED839-57C7-419C-950B-75177448A42D}" dt="2021-07-07T20:59:43.225" v="1537" actId="164"/>
          <ac:grpSpMkLst>
            <pc:docMk/>
            <pc:sldMk cId="2933959758" sldId="289"/>
            <ac:grpSpMk id="219" creationId="{BF6249AC-2A41-46C6-94D0-703CC7A36897}"/>
          </ac:grpSpMkLst>
        </pc:grpChg>
        <pc:grpChg chg="mod topLvl">
          <ac:chgData name="Cem Gülsan" userId="82ae7471b9d3e5b4" providerId="LiveId" clId="{33EED839-57C7-419C-950B-75177448A42D}" dt="2021-07-07T20:59:43.225" v="1537" actId="164"/>
          <ac:grpSpMkLst>
            <pc:docMk/>
            <pc:sldMk cId="2933959758" sldId="289"/>
            <ac:grpSpMk id="223" creationId="{85D97B51-7DE0-4ED8-BFF3-C91F72F7B469}"/>
          </ac:grpSpMkLst>
        </pc:grpChg>
        <pc:grpChg chg="mod topLvl">
          <ac:chgData name="Cem Gülsan" userId="82ae7471b9d3e5b4" providerId="LiveId" clId="{33EED839-57C7-419C-950B-75177448A42D}" dt="2021-07-07T20:59:43.225" v="1537" actId="164"/>
          <ac:grpSpMkLst>
            <pc:docMk/>
            <pc:sldMk cId="2933959758" sldId="289"/>
            <ac:grpSpMk id="244" creationId="{CCADC315-FC35-463A-A931-FC4AD5C9EE3E}"/>
          </ac:grpSpMkLst>
        </pc:grpChg>
        <pc:grpChg chg="mod topLvl">
          <ac:chgData name="Cem Gülsan" userId="82ae7471b9d3e5b4" providerId="LiveId" clId="{33EED839-57C7-419C-950B-75177448A42D}" dt="2021-07-07T20:59:43.225" v="1537" actId="164"/>
          <ac:grpSpMkLst>
            <pc:docMk/>
            <pc:sldMk cId="2933959758" sldId="289"/>
            <ac:grpSpMk id="258" creationId="{9033D6C1-617A-4B56-BA7C-428DC7A07EF3}"/>
          </ac:grpSpMkLst>
        </pc:grpChg>
        <pc:grpChg chg="mod topLvl">
          <ac:chgData name="Cem Gülsan" userId="82ae7471b9d3e5b4" providerId="LiveId" clId="{33EED839-57C7-419C-950B-75177448A42D}" dt="2021-07-07T20:59:43.225" v="1537" actId="164"/>
          <ac:grpSpMkLst>
            <pc:docMk/>
            <pc:sldMk cId="2933959758" sldId="289"/>
            <ac:grpSpMk id="262" creationId="{97337CCE-F63F-4129-95F7-AEF379A3594B}"/>
          </ac:grpSpMkLst>
        </pc:grpChg>
        <pc:grpChg chg="mod topLvl">
          <ac:chgData name="Cem Gülsan" userId="82ae7471b9d3e5b4" providerId="LiveId" clId="{33EED839-57C7-419C-950B-75177448A42D}" dt="2021-07-07T20:59:43.225" v="1537" actId="164"/>
          <ac:grpSpMkLst>
            <pc:docMk/>
            <pc:sldMk cId="2933959758" sldId="289"/>
            <ac:grpSpMk id="266" creationId="{57DD77C6-05CF-47E1-BD40-6EE9D5B1F5EA}"/>
          </ac:grpSpMkLst>
        </pc:grpChg>
        <pc:grpChg chg="mod topLvl">
          <ac:chgData name="Cem Gülsan" userId="82ae7471b9d3e5b4" providerId="LiveId" clId="{33EED839-57C7-419C-950B-75177448A42D}" dt="2021-07-07T20:59:43.225" v="1537" actId="164"/>
          <ac:grpSpMkLst>
            <pc:docMk/>
            <pc:sldMk cId="2933959758" sldId="289"/>
            <ac:grpSpMk id="270" creationId="{BC0299E9-56C5-444A-8FDD-99646BB8197E}"/>
          </ac:grpSpMkLst>
        </pc:grpChg>
        <pc:grpChg chg="mod topLvl">
          <ac:chgData name="Cem Gülsan" userId="82ae7471b9d3e5b4" providerId="LiveId" clId="{33EED839-57C7-419C-950B-75177448A42D}" dt="2021-07-07T20:59:43.225" v="1537" actId="164"/>
          <ac:grpSpMkLst>
            <pc:docMk/>
            <pc:sldMk cId="2933959758" sldId="289"/>
            <ac:grpSpMk id="275" creationId="{205D5787-616A-43B1-A653-7D22E84AF91A}"/>
          </ac:grpSpMkLst>
        </pc:grpChg>
        <pc:grpChg chg="mod topLvl">
          <ac:chgData name="Cem Gülsan" userId="82ae7471b9d3e5b4" providerId="LiveId" clId="{33EED839-57C7-419C-950B-75177448A42D}" dt="2021-07-07T20:59:43.225" v="1537" actId="164"/>
          <ac:grpSpMkLst>
            <pc:docMk/>
            <pc:sldMk cId="2933959758" sldId="289"/>
            <ac:grpSpMk id="286" creationId="{D2768E4F-84CD-433F-8D1D-51BF0E2F09FB}"/>
          </ac:grpSpMkLst>
        </pc:grpChg>
        <pc:grpChg chg="mod">
          <ac:chgData name="Cem Gülsan" userId="82ae7471b9d3e5b4" providerId="LiveId" clId="{33EED839-57C7-419C-950B-75177448A42D}" dt="2021-07-07T20:59:43.225" v="1537" actId="164"/>
          <ac:grpSpMkLst>
            <pc:docMk/>
            <pc:sldMk cId="2933959758" sldId="289"/>
            <ac:grpSpMk id="379" creationId="{8C0399BC-5484-4F6B-A9CA-E704317A618D}"/>
          </ac:grpSpMkLst>
        </pc:grpChg>
        <pc:grpChg chg="mod">
          <ac:chgData name="Cem Gülsan" userId="82ae7471b9d3e5b4" providerId="LiveId" clId="{33EED839-57C7-419C-950B-75177448A42D}" dt="2021-07-07T20:59:43.225" v="1537" actId="164"/>
          <ac:grpSpMkLst>
            <pc:docMk/>
            <pc:sldMk cId="2933959758" sldId="289"/>
            <ac:grpSpMk id="380" creationId="{1FBE5DB1-D6EB-4C22-B2EB-453C9F12005E}"/>
          </ac:grpSpMkLst>
        </pc:grpChg>
        <pc:grpChg chg="mod">
          <ac:chgData name="Cem Gülsan" userId="82ae7471b9d3e5b4" providerId="LiveId" clId="{33EED839-57C7-419C-950B-75177448A42D}" dt="2021-07-07T20:59:43.225" v="1537" actId="164"/>
          <ac:grpSpMkLst>
            <pc:docMk/>
            <pc:sldMk cId="2933959758" sldId="289"/>
            <ac:grpSpMk id="384" creationId="{FF67DA24-530B-431F-B3DB-B8268E2DA0D2}"/>
          </ac:grpSpMkLst>
        </pc:grpChg>
        <pc:grpChg chg="mod">
          <ac:chgData name="Cem Gülsan" userId="82ae7471b9d3e5b4" providerId="LiveId" clId="{33EED839-57C7-419C-950B-75177448A42D}" dt="2021-07-07T20:59:43.225" v="1537" actId="164"/>
          <ac:grpSpMkLst>
            <pc:docMk/>
            <pc:sldMk cId="2933959758" sldId="289"/>
            <ac:grpSpMk id="388" creationId="{5294677D-76A4-4F50-B9EA-0E21F3ED3B6A}"/>
          </ac:grpSpMkLst>
        </pc:grp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10" creationId="{8B4C1C61-4D87-4E00-AAD9-13492FA3EBDB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11" creationId="{F14ED1BD-253F-4037-931B-C4FF6C62570A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13" creationId="{B63B06A9-0F64-4BA1-B5E6-04775BC1D792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15" creationId="{756BE60D-B4B5-4DAA-B76B-3FC371C50477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16" creationId="{1FB2AEC9-607D-4EB7-84AC-C3C01C7A67E5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19" creationId="{89E5C459-4163-4328-B9E4-1883B9FA3AC3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23" creationId="{0EAAA771-A77E-46D8-A6AA-5D9ACA5E82AF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28" creationId="{8C733264-27ED-485A-B648-975AE7950459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29" creationId="{AF5A0236-0063-46AD-BA22-73D313F063B2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30" creationId="{DC640D90-C2D6-47BD-9E78-2C913DE14508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31" creationId="{7E97D538-BEE3-4B11-B62D-ADF2F396B4BC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32" creationId="{C3C2676E-0E29-4633-9F91-B3722EEFF272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33" creationId="{93D5126D-102B-4E88-8E09-FDF0A6DFFFD4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36" creationId="{3298FF59-3276-40FE-AC60-25F6CA15E8A0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37" creationId="{C113DA8C-7EC3-4DDF-97D2-5DC3B86F039E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38" creationId="{3F306F5E-0612-44CF-9D5E-815155680EBB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39" creationId="{002E15BC-A179-4BBA-9F13-4B0DE00FF929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40" creationId="{2ACB382E-5D4A-405C-96FD-6AEEF30C9E75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41" creationId="{3B536B16-67C5-4442-B8AD-7BD754163D39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42" creationId="{BAF4E45F-15ED-4643-8BAA-05ADC65712DB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43" creationId="{EB3DDF17-B814-4EE4-BCFE-B287A93F0168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45" creationId="{0439780D-3E4C-4B3F-8D53-625819FE16B3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46" creationId="{2FF8FD05-73E4-4A72-B534-B90AB1020B58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47" creationId="{D67E8613-945C-4846-8AB3-57AF1C93DC89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48" creationId="{EBC1914A-31E7-4D65-9C62-AFD926564BA0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49" creationId="{11A59595-F6E2-429F-B00F-FC7C492AA5D1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50" creationId="{69C2D75B-6EFB-4C5C-A0BC-E60EA9B91F2F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51" creationId="{E739A00D-1523-4DB1-8720-673114F153E1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52" creationId="{683C895D-BB2E-4B3C-98BF-367875836358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53" creationId="{AC2B7FF0-C03B-4243-A364-8885F5BF9FBA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54" creationId="{28A07A23-7721-4C8C-B33C-CD67B64F97D2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55" creationId="{5F3CB513-2A96-4C81-8D89-B4DCA0ADF086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57" creationId="{B73FC6DF-0590-486E-8DED-3EF2758D67D7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58" creationId="{A2C344DA-9297-4EEE-8D63-5E87251EF3D2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60" creationId="{442B99EE-DF4F-424B-BBFE-53D73967E35D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61" creationId="{0B4215DE-6DF7-420E-ABF5-B6016AEA9B60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62" creationId="{0950D4EB-F00B-49AC-91FB-0B7B9665124D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64" creationId="{C5D1F89A-C7D3-448D-A0C1-66CFF5168C22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65" creationId="{97AED30C-80F8-447F-971B-6470D9A922AD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66" creationId="{1DF9D9A8-4383-43D3-B9E0-B0B1E42FF917}"/>
          </ac:inkMkLst>
        </pc:inkChg>
        <pc:inkChg chg="mod topLvl">
          <ac:chgData name="Cem Gülsan" userId="82ae7471b9d3e5b4" providerId="LiveId" clId="{33EED839-57C7-419C-950B-75177448A42D}" dt="2021-07-07T20:59:43.225" v="1537" actId="164"/>
          <ac:inkMkLst>
            <pc:docMk/>
            <pc:sldMk cId="2933959758" sldId="289"/>
            <ac:inkMk id="68" creationId="{D1A9329D-C532-4EC2-9987-252D8AD082F3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89" creationId="{C6E2113E-FB8B-424E-B608-B101AF3ED8ED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90" creationId="{D057B70B-F51F-46DD-9D83-0092ACD172DE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91" creationId="{56B2CA65-6736-440B-BFC7-0BEE06FAE16C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92" creationId="{49CA94ED-7FCD-46CE-A49C-5BEA6843927A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93" creationId="{9C0AA6C0-AA19-4353-8FB5-4C112F6C69B7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94" creationId="{C8E20F88-1A4C-4A09-9416-D9F83D4635B2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95" creationId="{0EB231DB-4035-4E95-A1DB-50FB373A1877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96" creationId="{CB3E7177-147B-4E3A-A850-E849669377DF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98" creationId="{CD1F9DF5-7CCA-4481-84CA-073871DF7553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99" creationId="{6E73A522-AE11-446E-8A8B-E25A055957A6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100" creationId="{4CB7238A-BD5A-430D-8170-9E6B67A4EEA8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101" creationId="{37BE90A4-349C-4D31-AB52-1F6C34C14BB0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102" creationId="{36257704-2115-4F82-9067-A63FB35FD65E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103" creationId="{365637D2-0BA7-4835-A933-56BEC1050D7B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104" creationId="{BBD9B343-1448-4881-9CFB-6F3963E91F8F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105" creationId="{36D04B63-D443-4F16-B555-E65B06C68018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107" creationId="{9299F0C7-1BDD-4F16-8A9A-AEC2DBB646D4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108" creationId="{C376B13A-AEF9-4AFA-BD19-3AEE687D2DE9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109" creationId="{DF3AE9FD-AFD7-467A-8274-911528F2BD72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110" creationId="{5E3F7DA5-3039-422F-ADAB-E6B6027E1BB2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111" creationId="{7CB28861-94E5-45B7-A9B9-341680DFF1C2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112" creationId="{258D5DD4-7DAE-455E-82AB-D4E220D87A2A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113" creationId="{6882E08C-986F-40DA-9725-97A9253E37EE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114" creationId="{C5499A7E-841E-4C7D-8381-3131857912BF}"/>
          </ac:inkMkLst>
        </pc:inkChg>
        <pc:inkChg chg="mod topLvl">
          <ac:chgData name="Cem Gülsan" userId="82ae7471b9d3e5b4" providerId="LiveId" clId="{33EED839-57C7-419C-950B-75177448A42D}" dt="2021-07-07T20:59:43.225" v="1537" actId="164"/>
          <ac:inkMkLst>
            <pc:docMk/>
            <pc:sldMk cId="2933959758" sldId="289"/>
            <ac:inkMk id="130" creationId="{71012ACF-5592-4C65-B258-31DDEA343222}"/>
          </ac:inkMkLst>
        </pc:inkChg>
        <pc:inkChg chg="mod topLvl">
          <ac:chgData name="Cem Gülsan" userId="82ae7471b9d3e5b4" providerId="LiveId" clId="{33EED839-57C7-419C-950B-75177448A42D}" dt="2021-07-07T20:59:43.225" v="1537" actId="164"/>
          <ac:inkMkLst>
            <pc:docMk/>
            <pc:sldMk cId="2933959758" sldId="289"/>
            <ac:inkMk id="131" creationId="{F85C0A61-0B53-40B2-9693-AFCFCCC048A9}"/>
          </ac:inkMkLst>
        </pc:inkChg>
        <pc:inkChg chg="mod topLvl">
          <ac:chgData name="Cem Gülsan" userId="82ae7471b9d3e5b4" providerId="LiveId" clId="{33EED839-57C7-419C-950B-75177448A42D}" dt="2021-07-07T20:59:43.225" v="1537" actId="164"/>
          <ac:inkMkLst>
            <pc:docMk/>
            <pc:sldMk cId="2933959758" sldId="289"/>
            <ac:inkMk id="132" creationId="{FA6518E6-04BE-4BC6-A5D1-E98B22077728}"/>
          </ac:inkMkLst>
        </pc:inkChg>
        <pc:inkChg chg="mod topLvl">
          <ac:chgData name="Cem Gülsan" userId="82ae7471b9d3e5b4" providerId="LiveId" clId="{33EED839-57C7-419C-950B-75177448A42D}" dt="2021-07-07T20:59:43.225" v="1537" actId="164"/>
          <ac:inkMkLst>
            <pc:docMk/>
            <pc:sldMk cId="2933959758" sldId="289"/>
            <ac:inkMk id="133" creationId="{E0E946C1-9F19-47A0-A8FA-02EC7A93EFD0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135" creationId="{C6732C00-8A5E-412D-8034-DC5BF10772EE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136" creationId="{4166E9A4-C91B-46A7-9C42-F27D76A88295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137" creationId="{11533A5E-EF9D-4892-BF2F-FE1A650B0589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149" creationId="{20984C8A-2DBB-4103-84E0-76867A0B7C7C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150" creationId="{A52DA1B2-FDB7-4129-8842-3B136DDDFBB3}"/>
          </ac:inkMkLst>
        </pc:inkChg>
        <pc:inkChg chg="mod topLvl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159" creationId="{437AAB82-0BBF-498D-9851-D04EA1B4CF3A}"/>
          </ac:inkMkLst>
        </pc:inkChg>
        <pc:inkChg chg="mod topLvl">
          <ac:chgData name="Cem Gülsan" userId="82ae7471b9d3e5b4" providerId="LiveId" clId="{33EED839-57C7-419C-950B-75177448A42D}" dt="2021-07-07T20:59:43.225" v="1537" actId="164"/>
          <ac:inkMkLst>
            <pc:docMk/>
            <pc:sldMk cId="2933959758" sldId="289"/>
            <ac:inkMk id="162" creationId="{A7542E37-6E10-406F-B865-8A4B983540FA}"/>
          </ac:inkMkLst>
        </pc:inkChg>
        <pc:inkChg chg="mod topLvl">
          <ac:chgData name="Cem Gülsan" userId="82ae7471b9d3e5b4" providerId="LiveId" clId="{33EED839-57C7-419C-950B-75177448A42D}" dt="2021-07-07T20:59:43.225" v="1537" actId="164"/>
          <ac:inkMkLst>
            <pc:docMk/>
            <pc:sldMk cId="2933959758" sldId="289"/>
            <ac:inkMk id="163" creationId="{9A732650-5895-46E9-BF65-29FAEF54BF80}"/>
          </ac:inkMkLst>
        </pc:inkChg>
        <pc:inkChg chg="mod topLvl">
          <ac:chgData name="Cem Gülsan" userId="82ae7471b9d3e5b4" providerId="LiveId" clId="{33EED839-57C7-419C-950B-75177448A42D}" dt="2021-07-07T20:59:43.225" v="1537" actId="164"/>
          <ac:inkMkLst>
            <pc:docMk/>
            <pc:sldMk cId="2933959758" sldId="289"/>
            <ac:inkMk id="165" creationId="{1756C627-BBCD-479A-81A0-84821C99CE9B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170" creationId="{2A4A911E-127B-4D50-AC73-E28B0DC54766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171" creationId="{7AAF7821-E7B2-4B14-9B07-53B9B71C3EC3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172" creationId="{574118E4-DF2B-43E0-8E68-1C76C76F03E2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174" creationId="{9AB85E22-3B04-467D-832F-262AFBA2F8F2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175" creationId="{77DE7D2B-281E-4CC1-85DD-6915FF448657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176" creationId="{20A1FEE9-FDC3-47EC-9E16-4B2ADEB67CF4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186" creationId="{B6CDE2F1-D694-45BF-8C70-52B4CB364EF7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188" creationId="{6B8E14D6-9E6E-4473-8815-54DACE2B2984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189" creationId="{DC84761C-CC8D-4AFC-96D3-AA90B8E5573A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190" creationId="{EF370C95-C417-4E50-B85B-21124D8C1133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193" creationId="{7AC33A47-23D7-4FD6-B541-49735A489F26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195" creationId="{A595E6C0-8B3D-4DBC-A98C-1B2B6527CB16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196" creationId="{2F4E65FA-3913-4DA5-ACC1-A1EA18C56365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197" creationId="{5EA1CC86-BADC-4B75-B32C-022F9488478B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199" creationId="{2025828B-EC31-4B35-94AF-6E5AA5FE2054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201" creationId="{3D9433DD-5292-4404-B4C3-A3AA56FDF6B7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202" creationId="{68AD44A7-7731-4A43-8547-419FB868F066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203" creationId="{303A025E-D556-46B7-ADDE-00755D439487}"/>
          </ac:inkMkLst>
        </pc:inkChg>
        <pc:inkChg chg="mod topLvl">
          <ac:chgData name="Cem Gülsan" userId="82ae7471b9d3e5b4" providerId="LiveId" clId="{33EED839-57C7-419C-950B-75177448A42D}" dt="2021-07-07T20:59:43.225" v="1537" actId="164"/>
          <ac:inkMkLst>
            <pc:docMk/>
            <pc:sldMk cId="2933959758" sldId="289"/>
            <ac:inkMk id="206" creationId="{06128142-75EB-40E5-85D4-446C13635EA9}"/>
          </ac:inkMkLst>
        </pc:inkChg>
        <pc:inkChg chg="mod topLvl">
          <ac:chgData name="Cem Gülsan" userId="82ae7471b9d3e5b4" providerId="LiveId" clId="{33EED839-57C7-419C-950B-75177448A42D}" dt="2021-07-07T20:59:43.225" v="1537" actId="164"/>
          <ac:inkMkLst>
            <pc:docMk/>
            <pc:sldMk cId="2933959758" sldId="289"/>
            <ac:inkMk id="207" creationId="{B4FB694F-98EB-4BD5-87F5-2D48BEFD7904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212" creationId="{A2DEAD8E-ED9E-4F8E-94EC-2141558CB577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213" creationId="{7F2A8AD4-8FEE-4489-B75E-087796B9D6A4}"/>
          </ac:inkMkLst>
        </pc:inkChg>
        <pc:inkChg chg="mod topLvl">
          <ac:chgData name="Cem Gülsan" userId="82ae7471b9d3e5b4" providerId="LiveId" clId="{33EED839-57C7-419C-950B-75177448A42D}" dt="2021-07-07T20:59:43.225" v="1537" actId="164"/>
          <ac:inkMkLst>
            <pc:docMk/>
            <pc:sldMk cId="2933959758" sldId="289"/>
            <ac:inkMk id="215" creationId="{FFC77060-8DEB-4997-B33C-F5E639997A4A}"/>
          </ac:inkMkLst>
        </pc:inkChg>
        <pc:inkChg chg="mod topLvl">
          <ac:chgData name="Cem Gülsan" userId="82ae7471b9d3e5b4" providerId="LiveId" clId="{33EED839-57C7-419C-950B-75177448A42D}" dt="2021-07-07T20:59:43.225" v="1537" actId="164"/>
          <ac:inkMkLst>
            <pc:docMk/>
            <pc:sldMk cId="2933959758" sldId="289"/>
            <ac:inkMk id="216" creationId="{DD25D1CA-2F51-4FBF-8B94-F30B24A693C6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217" creationId="{1C21DF03-757A-49AF-9F83-4685D91E7301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220" creationId="{2EB4E589-BEFC-4750-8EA3-E5F9424E8D1A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221" creationId="{7AF0960A-FF3E-4120-B0C8-EF27651D2E41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222" creationId="{612E700F-EFC6-45CE-B7B4-36AA0E3645B9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224" creationId="{8C982C06-2FA9-4DA4-83FE-195CAD2C229B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225" creationId="{603B6BD4-1E80-446C-B98D-3A40F24133E1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226" creationId="{8F5B1238-8078-43EA-A140-03EA61AE0008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238" creationId="{470282C0-C965-492F-A3C0-506E8E3455C4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239" creationId="{4D4314CF-7110-45EF-9141-043EDF8A4E26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240" creationId="{205D7666-800D-46DA-BED2-DC9D90801A1E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241" creationId="{D5F11B63-B2BD-4E65-9C85-1C27D0DC5748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242" creationId="{B7E344CF-9792-420F-B1A1-23484EC28B3B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243" creationId="{FF20D7C7-6E0B-46DB-921E-853DBAE5DBAB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245" creationId="{584FD63E-B551-4025-8B79-F2206BE05563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246" creationId="{658603F8-79E8-4F93-A6E7-038738941C54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247" creationId="{83DF03ED-F3B4-4313-BB3B-658421B361AA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248" creationId="{02913D2A-BA71-4983-A329-1DF589A39A49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250" creationId="{8359A8DA-36B2-43FA-A0F4-9CCE0AA44A08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251" creationId="{0B2FE6ED-C64F-406B-A82E-086265D187E1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252" creationId="{A3E6A9D3-A3F3-450B-9292-90F2FA8E7FD5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253" creationId="{576EFCDC-2810-413A-B263-B6187A096845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254" creationId="{48B699E3-29C3-45C6-AB07-644D3C9CA08C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255" creationId="{320B43A6-E21D-4025-91E5-4EDE5F91597E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256" creationId="{17C54257-5E72-4D0C-8EFC-EE0E012C97C7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259" creationId="{C371C03C-A11F-4E15-8905-0F6955CD75BF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260" creationId="{7FF18BB1-F926-4601-9F76-00C27A42FC94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261" creationId="{AAF70432-5F92-40D1-8F57-7F17DC168080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263" creationId="{8A9D173D-5324-462F-B574-C501A4AB3C18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264" creationId="{9F0B29D3-16DA-457A-99C7-13FEA3AE0CF1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265" creationId="{3BA1FCBE-8DE3-499B-922D-9A665D901F57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267" creationId="{D9FC2389-6AA9-4992-8578-615F6F0DA658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268" creationId="{778877AB-9CA2-4DC9-AD9B-F8618AC552DF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269" creationId="{06E38BFD-BDD3-4974-9BCA-42B4469C882A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271" creationId="{94C2B469-4EB4-4A7F-AD28-F5F8F1648ED2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272" creationId="{FAECC15C-FE02-4542-96B9-0C010C120B2C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273" creationId="{1DBE975B-117C-47C3-844C-38D4CBB9C2F9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274" creationId="{D087AB37-A170-4219-8C9C-DAF98049CC8B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276" creationId="{50BEB760-8996-483A-A6A5-9256332D3209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277" creationId="{26748DBF-9117-4E33-B6D5-2683811FBC1D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278" creationId="{9CB489E2-3286-440C-BBE9-96B4E917C267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281" creationId="{27A57437-C813-4C68-8906-D7FFDD0DECA9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283" creationId="{FF84B24A-B103-4CC5-A0D5-A3980131C1F8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284" creationId="{893E3FF3-349D-4E8B-9321-F2C4262B4F46}"/>
          </ac:inkMkLst>
        </pc:inkChg>
        <pc:inkChg chg="mod">
          <ac:chgData name="Cem Gülsan" userId="82ae7471b9d3e5b4" providerId="LiveId" clId="{33EED839-57C7-419C-950B-75177448A42D}" dt="2021-07-07T20:54:31.926" v="1535" actId="165"/>
          <ac:inkMkLst>
            <pc:docMk/>
            <pc:sldMk cId="2933959758" sldId="289"/>
            <ac:inkMk id="285" creationId="{D9F6B34B-B856-474B-81ED-FFD8E672796D}"/>
          </ac:inkMkLst>
        </pc:inkChg>
        <pc:inkChg chg="mod topLvl">
          <ac:chgData name="Cem Gülsan" userId="82ae7471b9d3e5b4" providerId="LiveId" clId="{33EED839-57C7-419C-950B-75177448A42D}" dt="2021-07-07T20:59:43.225" v="1537" actId="164"/>
          <ac:inkMkLst>
            <pc:docMk/>
            <pc:sldMk cId="2933959758" sldId="289"/>
            <ac:inkMk id="287" creationId="{EAD6CE59-84CF-4444-BE9E-B16C61E49B61}"/>
          </ac:inkMkLst>
        </pc:inkChg>
      </pc:sldChg>
      <pc:sldChg chg="addSp delSp modSp add mod ord addAnim delAnim modAnim">
        <pc:chgData name="Cem Gülsan" userId="82ae7471b9d3e5b4" providerId="LiveId" clId="{33EED839-57C7-419C-950B-75177448A42D}" dt="2021-07-08T02:17:17.357" v="3526"/>
        <pc:sldMkLst>
          <pc:docMk/>
          <pc:sldMk cId="1749113182" sldId="290"/>
        </pc:sldMkLst>
        <pc:spChg chg="del">
          <ac:chgData name="Cem Gülsan" userId="82ae7471b9d3e5b4" providerId="LiveId" clId="{33EED839-57C7-419C-950B-75177448A42D}" dt="2021-07-07T21:33:04.723" v="2014" actId="478"/>
          <ac:spMkLst>
            <pc:docMk/>
            <pc:sldMk cId="1749113182" sldId="290"/>
            <ac:spMk id="2" creationId="{EAC22710-B772-4719-A395-38464946A0DE}"/>
          </ac:spMkLst>
        </pc:spChg>
        <pc:spChg chg="add mod">
          <ac:chgData name="Cem Gülsan" userId="82ae7471b9d3e5b4" providerId="LiveId" clId="{33EED839-57C7-419C-950B-75177448A42D}" dt="2021-07-07T21:42:03.302" v="2121" actId="1076"/>
          <ac:spMkLst>
            <pc:docMk/>
            <pc:sldMk cId="1749113182" sldId="290"/>
            <ac:spMk id="17" creationId="{AF07E5EF-9373-4463-9821-BCA3765FA515}"/>
          </ac:spMkLst>
        </pc:spChg>
        <pc:spChg chg="add mod">
          <ac:chgData name="Cem Gülsan" userId="82ae7471b9d3e5b4" providerId="LiveId" clId="{33EED839-57C7-419C-950B-75177448A42D}" dt="2021-07-07T21:42:08.810" v="2122" actId="1076"/>
          <ac:spMkLst>
            <pc:docMk/>
            <pc:sldMk cId="1749113182" sldId="290"/>
            <ac:spMk id="25" creationId="{85120728-4A1A-47F3-909B-DB05C919EDEC}"/>
          </ac:spMkLst>
        </pc:spChg>
        <pc:spChg chg="add del mod">
          <ac:chgData name="Cem Gülsan" userId="82ae7471b9d3e5b4" providerId="LiveId" clId="{33EED839-57C7-419C-950B-75177448A42D}" dt="2021-07-07T22:22:09.519" v="2748" actId="1076"/>
          <ac:spMkLst>
            <pc:docMk/>
            <pc:sldMk cId="1749113182" sldId="290"/>
            <ac:spMk id="29" creationId="{E0868A39-6997-4F6B-B770-98A248EBF4E8}"/>
          </ac:spMkLst>
        </pc:spChg>
        <pc:spChg chg="mod">
          <ac:chgData name="Cem Gülsan" userId="82ae7471b9d3e5b4" providerId="LiveId" clId="{33EED839-57C7-419C-950B-75177448A42D}" dt="2021-07-07T21:32:03.178" v="2000" actId="20577"/>
          <ac:spMkLst>
            <pc:docMk/>
            <pc:sldMk cId="1749113182" sldId="290"/>
            <ac:spMk id="237" creationId="{05408134-4268-419C-88C6-E61578538497}"/>
          </ac:spMkLst>
        </pc:spChg>
        <pc:spChg chg="add del mod">
          <ac:chgData name="Cem Gülsan" userId="82ae7471b9d3e5b4" providerId="LiveId" clId="{33EED839-57C7-419C-950B-75177448A42D}" dt="2021-07-07T22:20:31.061" v="2723" actId="478"/>
          <ac:spMkLst>
            <pc:docMk/>
            <pc:sldMk cId="1749113182" sldId="290"/>
            <ac:spMk id="361" creationId="{B5750D8F-7EAC-46BE-8F6E-2EF664757E11}"/>
          </ac:spMkLst>
        </pc:spChg>
        <pc:grpChg chg="add del mod">
          <ac:chgData name="Cem Gülsan" userId="82ae7471b9d3e5b4" providerId="LiveId" clId="{33EED839-57C7-419C-950B-75177448A42D}" dt="2021-07-07T21:36:22.494" v="2043" actId="21"/>
          <ac:grpSpMkLst>
            <pc:docMk/>
            <pc:sldMk cId="1749113182" sldId="290"/>
            <ac:grpSpMk id="96" creationId="{F2B76049-46F9-4A15-9C42-D09870CDD944}"/>
          </ac:grpSpMkLst>
        </pc:grpChg>
        <pc:grpChg chg="mod">
          <ac:chgData name="Cem Gülsan" userId="82ae7471b9d3e5b4" providerId="LiveId" clId="{33EED839-57C7-419C-950B-75177448A42D}" dt="2021-07-07T21:32:56.884" v="2011"/>
          <ac:grpSpMkLst>
            <pc:docMk/>
            <pc:sldMk cId="1749113182" sldId="290"/>
            <ac:grpSpMk id="97" creationId="{2BAA94B8-E84A-44D2-B44F-6B246A460F14}"/>
          </ac:grpSpMkLst>
        </pc:grpChg>
        <pc:grpChg chg="add del mod">
          <ac:chgData name="Cem Gülsan" userId="82ae7471b9d3e5b4" providerId="LiveId" clId="{33EED839-57C7-419C-950B-75177448A42D}" dt="2021-07-07T21:36:22.494" v="2043" actId="21"/>
          <ac:grpSpMkLst>
            <pc:docMk/>
            <pc:sldMk cId="1749113182" sldId="290"/>
            <ac:grpSpMk id="106" creationId="{F36D2395-B390-4151-A1B1-D429F8C4FB17}"/>
          </ac:grpSpMkLst>
        </pc:grpChg>
        <pc:grpChg chg="mod">
          <ac:chgData name="Cem Gülsan" userId="82ae7471b9d3e5b4" providerId="LiveId" clId="{33EED839-57C7-419C-950B-75177448A42D}" dt="2021-07-07T21:33:15.101" v="2016"/>
          <ac:grpSpMkLst>
            <pc:docMk/>
            <pc:sldMk cId="1749113182" sldId="290"/>
            <ac:grpSpMk id="107" creationId="{54199F9A-0383-49D3-B7BD-CE9A56F786BD}"/>
          </ac:grpSpMkLst>
        </pc:grpChg>
        <pc:grpChg chg="mod">
          <ac:chgData name="Cem Gülsan" userId="82ae7471b9d3e5b4" providerId="LiveId" clId="{33EED839-57C7-419C-950B-75177448A42D}" dt="2021-07-07T21:33:15.101" v="2016"/>
          <ac:grpSpMkLst>
            <pc:docMk/>
            <pc:sldMk cId="1749113182" sldId="290"/>
            <ac:grpSpMk id="108" creationId="{61D487A5-BC84-422B-AEA8-35CB5A392D9D}"/>
          </ac:grpSpMkLst>
        </pc:grpChg>
        <pc:grpChg chg="mod">
          <ac:chgData name="Cem Gülsan" userId="82ae7471b9d3e5b4" providerId="LiveId" clId="{33EED839-57C7-419C-950B-75177448A42D}" dt="2021-07-07T21:33:15.101" v="2016"/>
          <ac:grpSpMkLst>
            <pc:docMk/>
            <pc:sldMk cId="1749113182" sldId="290"/>
            <ac:grpSpMk id="114" creationId="{86A79DC3-77E6-4404-BC41-256783A6159F}"/>
          </ac:grpSpMkLst>
        </pc:grpChg>
        <pc:grpChg chg="add del mod">
          <ac:chgData name="Cem Gülsan" userId="82ae7471b9d3e5b4" providerId="LiveId" clId="{33EED839-57C7-419C-950B-75177448A42D}" dt="2021-07-07T21:36:22.494" v="2043" actId="21"/>
          <ac:grpSpMkLst>
            <pc:docMk/>
            <pc:sldMk cId="1749113182" sldId="290"/>
            <ac:grpSpMk id="127" creationId="{6E8B54FE-92E0-402F-8B98-3E119B40ACA2}"/>
          </ac:grpSpMkLst>
        </pc:grpChg>
        <pc:grpChg chg="mod">
          <ac:chgData name="Cem Gülsan" userId="82ae7471b9d3e5b4" providerId="LiveId" clId="{33EED839-57C7-419C-950B-75177448A42D}" dt="2021-07-07T21:33:15.101" v="2016"/>
          <ac:grpSpMkLst>
            <pc:docMk/>
            <pc:sldMk cId="1749113182" sldId="290"/>
            <ac:grpSpMk id="128" creationId="{7D00DBE0-767F-47C3-A551-B6C6ADD53B9D}"/>
          </ac:grpSpMkLst>
        </pc:grpChg>
        <pc:grpChg chg="mod">
          <ac:chgData name="Cem Gülsan" userId="82ae7471b9d3e5b4" providerId="LiveId" clId="{33EED839-57C7-419C-950B-75177448A42D}" dt="2021-07-07T21:33:15.101" v="2016"/>
          <ac:grpSpMkLst>
            <pc:docMk/>
            <pc:sldMk cId="1749113182" sldId="290"/>
            <ac:grpSpMk id="129" creationId="{AEE945D5-8666-4B7D-A934-670F8D1C4E8F}"/>
          </ac:grpSpMkLst>
        </pc:grpChg>
        <pc:grpChg chg="mod">
          <ac:chgData name="Cem Gülsan" userId="82ae7471b9d3e5b4" providerId="LiveId" clId="{33EED839-57C7-419C-950B-75177448A42D}" dt="2021-07-07T21:33:15.101" v="2016"/>
          <ac:grpSpMkLst>
            <pc:docMk/>
            <pc:sldMk cId="1749113182" sldId="290"/>
            <ac:grpSpMk id="130" creationId="{76D78ED8-6F9A-45BA-974E-E4826EFF833D}"/>
          </ac:grpSpMkLst>
        </pc:grpChg>
        <pc:grpChg chg="mod">
          <ac:chgData name="Cem Gülsan" userId="82ae7471b9d3e5b4" providerId="LiveId" clId="{33EED839-57C7-419C-950B-75177448A42D}" dt="2021-07-07T21:33:15.101" v="2016"/>
          <ac:grpSpMkLst>
            <pc:docMk/>
            <pc:sldMk cId="1749113182" sldId="290"/>
            <ac:grpSpMk id="132" creationId="{2D341375-89D1-4CC4-ABFB-E934D75E50E9}"/>
          </ac:grpSpMkLst>
        </pc:grpChg>
        <pc:grpChg chg="mod">
          <ac:chgData name="Cem Gülsan" userId="82ae7471b9d3e5b4" providerId="LiveId" clId="{33EED839-57C7-419C-950B-75177448A42D}" dt="2021-07-07T21:33:15.101" v="2016"/>
          <ac:grpSpMkLst>
            <pc:docMk/>
            <pc:sldMk cId="1749113182" sldId="290"/>
            <ac:grpSpMk id="140" creationId="{86724755-A76B-429E-B265-1480AA167982}"/>
          </ac:grpSpMkLst>
        </pc:grpChg>
        <pc:grpChg chg="del">
          <ac:chgData name="Cem Gülsan" userId="82ae7471b9d3e5b4" providerId="LiveId" clId="{33EED839-57C7-419C-950B-75177448A42D}" dt="2021-07-07T21:32:15.727" v="2001" actId="478"/>
          <ac:grpSpMkLst>
            <pc:docMk/>
            <pc:sldMk cId="1749113182" sldId="290"/>
            <ac:grpSpMk id="149" creationId="{3213BCB0-A116-4276-B2B2-F4126B0E6B59}"/>
          </ac:grpSpMkLst>
        </pc:grpChg>
        <pc:grpChg chg="add del mod">
          <ac:chgData name="Cem Gülsan" userId="82ae7471b9d3e5b4" providerId="LiveId" clId="{33EED839-57C7-419C-950B-75177448A42D}" dt="2021-07-07T21:36:22.494" v="2043" actId="21"/>
          <ac:grpSpMkLst>
            <pc:docMk/>
            <pc:sldMk cId="1749113182" sldId="290"/>
            <ac:grpSpMk id="164" creationId="{9AA5F507-E0F9-4E3D-9A7B-79C67D2564B4}"/>
          </ac:grpSpMkLst>
        </pc:grpChg>
        <pc:grpChg chg="mod">
          <ac:chgData name="Cem Gülsan" userId="82ae7471b9d3e5b4" providerId="LiveId" clId="{33EED839-57C7-419C-950B-75177448A42D}" dt="2021-07-07T21:33:15.101" v="2016"/>
          <ac:grpSpMkLst>
            <pc:docMk/>
            <pc:sldMk cId="1749113182" sldId="290"/>
            <ac:grpSpMk id="165" creationId="{249B1D1C-68C2-455C-88D2-D52C389E4D7C}"/>
          </ac:grpSpMkLst>
        </pc:grpChg>
        <pc:grpChg chg="mod">
          <ac:chgData name="Cem Gülsan" userId="82ae7471b9d3e5b4" providerId="LiveId" clId="{33EED839-57C7-419C-950B-75177448A42D}" dt="2021-07-07T21:33:15.101" v="2016"/>
          <ac:grpSpMkLst>
            <pc:docMk/>
            <pc:sldMk cId="1749113182" sldId="290"/>
            <ac:grpSpMk id="166" creationId="{8B9AC1E4-95A2-4265-8303-46ABCAC47EA6}"/>
          </ac:grpSpMkLst>
        </pc:grpChg>
        <pc:grpChg chg="mod">
          <ac:chgData name="Cem Gülsan" userId="82ae7471b9d3e5b4" providerId="LiveId" clId="{33EED839-57C7-419C-950B-75177448A42D}" dt="2021-07-07T21:33:15.101" v="2016"/>
          <ac:grpSpMkLst>
            <pc:docMk/>
            <pc:sldMk cId="1749113182" sldId="290"/>
            <ac:grpSpMk id="167" creationId="{2EBD6DD4-9F75-45DC-B19B-26AEC9346C1D}"/>
          </ac:grpSpMkLst>
        </pc:grpChg>
        <pc:grpChg chg="mod">
          <ac:chgData name="Cem Gülsan" userId="82ae7471b9d3e5b4" providerId="LiveId" clId="{33EED839-57C7-419C-950B-75177448A42D}" dt="2021-07-07T21:33:15.101" v="2016"/>
          <ac:grpSpMkLst>
            <pc:docMk/>
            <pc:sldMk cId="1749113182" sldId="290"/>
            <ac:grpSpMk id="170" creationId="{E0E49E9B-F7AD-4891-AED5-A400D9F6F0F9}"/>
          </ac:grpSpMkLst>
        </pc:grpChg>
        <pc:grpChg chg="mod">
          <ac:chgData name="Cem Gülsan" userId="82ae7471b9d3e5b4" providerId="LiveId" clId="{33EED839-57C7-419C-950B-75177448A42D}" dt="2021-07-07T21:33:15.101" v="2016"/>
          <ac:grpSpMkLst>
            <pc:docMk/>
            <pc:sldMk cId="1749113182" sldId="290"/>
            <ac:grpSpMk id="180" creationId="{FAA272D9-F7C6-4257-8ED7-89E36478C7DA}"/>
          </ac:grpSpMkLst>
        </pc:grpChg>
        <pc:grpChg chg="del">
          <ac:chgData name="Cem Gülsan" userId="82ae7471b9d3e5b4" providerId="LiveId" clId="{33EED839-57C7-419C-950B-75177448A42D}" dt="2021-07-07T21:32:15.727" v="2001" actId="478"/>
          <ac:grpSpMkLst>
            <pc:docMk/>
            <pc:sldMk cId="1749113182" sldId="290"/>
            <ac:grpSpMk id="202" creationId="{688D5FC9-1D93-4BA4-9979-454BB5AF3A44}"/>
          </ac:grpSpMkLst>
        </pc:grpChg>
        <pc:grpChg chg="add mod">
          <ac:chgData name="Cem Gülsan" userId="82ae7471b9d3e5b4" providerId="LiveId" clId="{33EED839-57C7-419C-950B-75177448A42D}" dt="2021-07-07T21:42:03.302" v="2121" actId="1076"/>
          <ac:grpSpMkLst>
            <pc:docMk/>
            <pc:sldMk cId="1749113182" sldId="290"/>
            <ac:grpSpMk id="217" creationId="{F7851FB8-E446-490E-99B3-B0EBFC6FC6B6}"/>
          </ac:grpSpMkLst>
        </pc:grpChg>
        <pc:grpChg chg="add mod">
          <ac:chgData name="Cem Gülsan" userId="82ae7471b9d3e5b4" providerId="LiveId" clId="{33EED839-57C7-419C-950B-75177448A42D}" dt="2021-07-07T21:42:03.302" v="2121" actId="1076"/>
          <ac:grpSpMkLst>
            <pc:docMk/>
            <pc:sldMk cId="1749113182" sldId="290"/>
            <ac:grpSpMk id="227" creationId="{7585D36C-29BD-4E22-B0C9-AA1178C9C294}"/>
          </ac:grpSpMkLst>
        </pc:grpChg>
        <pc:grpChg chg="del">
          <ac:chgData name="Cem Gülsan" userId="82ae7471b9d3e5b4" providerId="LiveId" clId="{33EED839-57C7-419C-950B-75177448A42D}" dt="2021-07-07T21:32:15.727" v="2001" actId="478"/>
          <ac:grpSpMkLst>
            <pc:docMk/>
            <pc:sldMk cId="1749113182" sldId="290"/>
            <ac:grpSpMk id="301" creationId="{64F6015F-AF0C-4B56-ADF1-5F5CF4FFE7F3}"/>
          </ac:grpSpMkLst>
        </pc:grpChg>
        <pc:grpChg chg="del">
          <ac:chgData name="Cem Gülsan" userId="82ae7471b9d3e5b4" providerId="LiveId" clId="{33EED839-57C7-419C-950B-75177448A42D}" dt="2021-07-07T21:32:15.727" v="2001" actId="478"/>
          <ac:grpSpMkLst>
            <pc:docMk/>
            <pc:sldMk cId="1749113182" sldId="290"/>
            <ac:grpSpMk id="305" creationId="{5AF6CA47-E92F-42A6-B217-1F329694C3C5}"/>
          </ac:grpSpMkLst>
        </pc:grpChg>
        <pc:grpChg chg="add del mod">
          <ac:chgData name="Cem Gülsan" userId="82ae7471b9d3e5b4" providerId="LiveId" clId="{33EED839-57C7-419C-950B-75177448A42D}" dt="2021-07-07T21:40:08.067" v="2080"/>
          <ac:grpSpMkLst>
            <pc:docMk/>
            <pc:sldMk cId="1749113182" sldId="290"/>
            <ac:grpSpMk id="319" creationId="{2A385419-266A-4C8B-8D75-56BEA0A81A57}"/>
          </ac:grpSpMkLst>
        </pc:grpChg>
        <pc:grpChg chg="add del mod">
          <ac:chgData name="Cem Gülsan" userId="82ae7471b9d3e5b4" providerId="LiveId" clId="{33EED839-57C7-419C-950B-75177448A42D}" dt="2021-07-07T21:40:08.067" v="2080"/>
          <ac:grpSpMkLst>
            <pc:docMk/>
            <pc:sldMk cId="1749113182" sldId="290"/>
            <ac:grpSpMk id="325" creationId="{F3CD1BBD-8E63-4E26-8E58-63A52297A673}"/>
          </ac:grpSpMkLst>
        </pc:grpChg>
        <pc:grpChg chg="add mod">
          <ac:chgData name="Cem Gülsan" userId="82ae7471b9d3e5b4" providerId="LiveId" clId="{33EED839-57C7-419C-950B-75177448A42D}" dt="2021-07-07T21:42:03.302" v="2121" actId="1076"/>
          <ac:grpSpMkLst>
            <pc:docMk/>
            <pc:sldMk cId="1749113182" sldId="290"/>
            <ac:grpSpMk id="332" creationId="{1EC01AC7-94B6-44C3-B92E-FE70ABA4DC9E}"/>
          </ac:grpSpMkLst>
        </pc:grpChg>
        <pc:grpChg chg="mod">
          <ac:chgData name="Cem Gülsan" userId="82ae7471b9d3e5b4" providerId="LiveId" clId="{33EED839-57C7-419C-950B-75177448A42D}" dt="2021-07-07T21:40:19.934" v="2084"/>
          <ac:grpSpMkLst>
            <pc:docMk/>
            <pc:sldMk cId="1749113182" sldId="290"/>
            <ac:grpSpMk id="335" creationId="{000A1808-7693-429F-AB6A-BB6570B74550}"/>
          </ac:grpSpMkLst>
        </pc:grpChg>
        <pc:grpChg chg="add mod">
          <ac:chgData name="Cem Gülsan" userId="82ae7471b9d3e5b4" providerId="LiveId" clId="{33EED839-57C7-419C-950B-75177448A42D}" dt="2021-07-07T21:42:03.302" v="2121" actId="1076"/>
          <ac:grpSpMkLst>
            <pc:docMk/>
            <pc:sldMk cId="1749113182" sldId="290"/>
            <ac:grpSpMk id="341" creationId="{FCC7CEF2-6827-4B3F-B42A-14A7FF69BD3E}"/>
          </ac:grpSpMkLst>
        </pc:grpChg>
        <pc:grpChg chg="add mod">
          <ac:chgData name="Cem Gülsan" userId="82ae7471b9d3e5b4" providerId="LiveId" clId="{33EED839-57C7-419C-950B-75177448A42D}" dt="2021-07-07T21:42:51.334" v="2123" actId="1076"/>
          <ac:grpSpMkLst>
            <pc:docMk/>
            <pc:sldMk cId="1749113182" sldId="290"/>
            <ac:grpSpMk id="348" creationId="{D1A467BE-CBAC-4BD6-A3EE-92184CB43E81}"/>
          </ac:grpSpMkLst>
        </pc:grpChg>
        <pc:grpChg chg="mod">
          <ac:chgData name="Cem Gülsan" userId="82ae7471b9d3e5b4" providerId="LiveId" clId="{33EED839-57C7-419C-950B-75177448A42D}" dt="2021-07-07T21:40:56.872" v="2093"/>
          <ac:grpSpMkLst>
            <pc:docMk/>
            <pc:sldMk cId="1749113182" sldId="290"/>
            <ac:grpSpMk id="349" creationId="{1A19565E-C951-4503-90C9-CCF9AFF0AA8E}"/>
          </ac:grpSpMkLst>
        </pc:grpChg>
        <pc:graphicFrameChg chg="add del mod modGraphic">
          <ac:chgData name="Cem Gülsan" userId="82ae7471b9d3e5b4" providerId="LiveId" clId="{33EED839-57C7-419C-950B-75177448A42D}" dt="2021-07-07T22:17:43.500" v="2695" actId="478"/>
          <ac:graphicFrameMkLst>
            <pc:docMk/>
            <pc:sldMk cId="1749113182" sldId="290"/>
            <ac:graphicFrameMk id="31" creationId="{0710A902-067E-402E-8E1F-06555C6AFE71}"/>
          </ac:graphicFrameMkLst>
        </pc:graphicFrameChg>
        <pc:inkChg chg="mod">
          <ac:chgData name="Cem Gülsan" userId="82ae7471b9d3e5b4" providerId="LiveId" clId="{33EED839-57C7-419C-950B-75177448A42D}" dt="2021-07-07T21:32:56.884" v="2011"/>
          <ac:inkMkLst>
            <pc:docMk/>
            <pc:sldMk cId="1749113182" sldId="290"/>
            <ac:inkMk id="98" creationId="{D838EFE7-DA9B-4727-914E-32BFCCCA5C92}"/>
          </ac:inkMkLst>
        </pc:inkChg>
        <pc:inkChg chg="mod">
          <ac:chgData name="Cem Gülsan" userId="82ae7471b9d3e5b4" providerId="LiveId" clId="{33EED839-57C7-419C-950B-75177448A42D}" dt="2021-07-07T21:32:56.884" v="2011"/>
          <ac:inkMkLst>
            <pc:docMk/>
            <pc:sldMk cId="1749113182" sldId="290"/>
            <ac:inkMk id="99" creationId="{3AC3A9C6-34BC-4285-9861-3872D43E54C4}"/>
          </ac:inkMkLst>
        </pc:inkChg>
        <pc:inkChg chg="mod">
          <ac:chgData name="Cem Gülsan" userId="82ae7471b9d3e5b4" providerId="LiveId" clId="{33EED839-57C7-419C-950B-75177448A42D}" dt="2021-07-07T21:32:56.884" v="2011"/>
          <ac:inkMkLst>
            <pc:docMk/>
            <pc:sldMk cId="1749113182" sldId="290"/>
            <ac:inkMk id="100" creationId="{1C007496-2AA2-434F-A172-E74BBE08408B}"/>
          </ac:inkMkLst>
        </pc:inkChg>
        <pc:inkChg chg="mod">
          <ac:chgData name="Cem Gülsan" userId="82ae7471b9d3e5b4" providerId="LiveId" clId="{33EED839-57C7-419C-950B-75177448A42D}" dt="2021-07-07T21:32:56.884" v="2011"/>
          <ac:inkMkLst>
            <pc:docMk/>
            <pc:sldMk cId="1749113182" sldId="290"/>
            <ac:inkMk id="101" creationId="{D4CD9499-D6DF-4282-A370-221584E37B93}"/>
          </ac:inkMkLst>
        </pc:inkChg>
        <pc:inkChg chg="mod">
          <ac:chgData name="Cem Gülsan" userId="82ae7471b9d3e5b4" providerId="LiveId" clId="{33EED839-57C7-419C-950B-75177448A42D}" dt="2021-07-07T21:32:56.884" v="2011"/>
          <ac:inkMkLst>
            <pc:docMk/>
            <pc:sldMk cId="1749113182" sldId="290"/>
            <ac:inkMk id="102" creationId="{CEDC7555-5338-49E2-BE6C-7EA3ECFF97C3}"/>
          </ac:inkMkLst>
        </pc:inkChg>
        <pc:inkChg chg="mod">
          <ac:chgData name="Cem Gülsan" userId="82ae7471b9d3e5b4" providerId="LiveId" clId="{33EED839-57C7-419C-950B-75177448A42D}" dt="2021-07-07T21:32:56.884" v="2011"/>
          <ac:inkMkLst>
            <pc:docMk/>
            <pc:sldMk cId="1749113182" sldId="290"/>
            <ac:inkMk id="103" creationId="{3BE0A37B-36D2-4A18-BEC3-E00EB231B20A}"/>
          </ac:inkMkLst>
        </pc:inkChg>
        <pc:inkChg chg="mod">
          <ac:chgData name="Cem Gülsan" userId="82ae7471b9d3e5b4" providerId="LiveId" clId="{33EED839-57C7-419C-950B-75177448A42D}" dt="2021-07-07T21:32:56.884" v="2011"/>
          <ac:inkMkLst>
            <pc:docMk/>
            <pc:sldMk cId="1749113182" sldId="290"/>
            <ac:inkMk id="104" creationId="{D42E08F6-FC25-4331-B439-92C5359DA895}"/>
          </ac:inkMkLst>
        </pc:inkChg>
        <pc:inkChg chg="mod">
          <ac:chgData name="Cem Gülsan" userId="82ae7471b9d3e5b4" providerId="LiveId" clId="{33EED839-57C7-419C-950B-75177448A42D}" dt="2021-07-07T21:32:56.884" v="2011"/>
          <ac:inkMkLst>
            <pc:docMk/>
            <pc:sldMk cId="1749113182" sldId="290"/>
            <ac:inkMk id="105" creationId="{649BA288-6912-4949-9A28-9A81A71B9539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09" creationId="{DC2FC103-E93F-4190-8ACB-8D0BA8E01B4F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10" creationId="{2E8D8D7A-B730-498F-A451-23E721546729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11" creationId="{66D19ABD-268B-4043-BE78-41EB81C47FAC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12" creationId="{BFB3699F-B430-431E-8262-B4E4F50ABCAA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13" creationId="{A986D8CA-C7F3-451C-9E88-E5775C65C00C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15" creationId="{A868B6A2-CA62-4E18-8805-2E661A33358A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16" creationId="{54FA8C7F-8EA5-4E0F-A84F-7F93F800D6FD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17" creationId="{D89A4A96-1B51-4ED5-9CA8-19D99D6A64F5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18" creationId="{D22F9B59-BD5A-444C-8AC7-40F9DCE5A176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19" creationId="{F619704B-CB74-4485-A606-521B490CA621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20" creationId="{6D9C7C82-6F51-45F3-8F24-AC0075593801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21" creationId="{839C82E8-7119-4902-9E74-1CD507DE0440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22" creationId="{1E333358-D413-40B1-B307-44FB35E3DA3A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23" creationId="{2612D05B-F657-4AF9-A09B-3CE97A756C18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24" creationId="{243AC5FC-7FC9-49CE-94ED-4E416DBFAE36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25" creationId="{B911BB72-4B2F-4ADF-B7F4-544DA5EC07DD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26" creationId="{171FB7D7-662D-446D-AB1F-DBE3A036464A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31" creationId="{98D99A61-1276-4A23-B398-2501E065299F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33" creationId="{0603F847-95E2-450B-9CC4-3AF55D11F72B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34" creationId="{455A2C13-6F79-4E80-A034-DCB372BA7CC2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35" creationId="{A24A7B75-D27A-448E-96A3-6B39073C6BAC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36" creationId="{5FC9B275-6C90-4ECF-A0BB-5F8C4CC1CB15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37" creationId="{5F76591D-B163-48F3-8B7D-D359EC40B56A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38" creationId="{6BD05E6B-DAFC-46CD-B1B0-D78696FD4753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39" creationId="{D64709E7-AB21-4BBF-99FA-61AFAC3965AF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41" creationId="{2333E69A-A3A9-41D7-94E0-E02909F9D125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42" creationId="{EECC7765-17DA-4870-81BE-EFB5F983899A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43" creationId="{1E168DF5-7DE4-4CC8-9835-A55880EC378F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44" creationId="{7F4A81BA-A0AF-44BA-B6F9-86E10244C450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45" creationId="{9DD64A11-B6B4-482B-BEB4-80FFBAA54B93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46" creationId="{A9C7CCAE-2994-446C-B01A-EC0201A3220F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47" creationId="{8E79E90B-F989-4149-AAA3-1787E449B338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48" creationId="{1C057BB0-4A32-4CB2-824C-FECD9E982FD2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53" creationId="{9B73FDD0-2B0E-40D1-972D-41E78389534F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54" creationId="{E6C7E285-AD28-431D-9B5F-8EED52665B92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55" creationId="{94C2D4CF-4450-4E3A-8068-E218B5D99B03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56" creationId="{2F3AE08F-666F-4033-A047-6749C9E98C25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57" creationId="{DA41EC48-6F0E-4ABA-AE0D-ACC213EA3728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58" creationId="{BF6E5A29-CA7A-41C8-B7C3-B4194F512AC2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59" creationId="{820264FD-43CD-4F56-ADCA-CE5B0D0BEE27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60" creationId="{8B31558C-FC88-425E-BE6F-201B989F80E2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61" creationId="{DCDE68D1-C181-4B04-A164-3B4A0F0708D6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62" creationId="{EDB5618A-7DEB-45BB-8097-A7D24EACE4EA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63" creationId="{50990AC3-7ED7-401E-AACA-35A1E2B373A3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68" creationId="{11A209EA-ABB6-4D64-A46C-B0F8737C8E9F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69" creationId="{A3EDC144-9C83-46D9-A8DC-E41AABF4EC03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71" creationId="{F63D300E-EF6B-4648-A9C8-8C6C9B17D1F6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72" creationId="{133B622D-8395-4837-A056-8C23C0D4E8ED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73" creationId="{EE62A110-8CCC-49FB-8700-A05EF3DB9E48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74" creationId="{E3C57D17-CDA2-4538-8257-6A552B18BD01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75" creationId="{403911E7-D28F-4F9F-84F6-F2C7871E719B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76" creationId="{2AAEB89A-1B7A-48E3-BBF3-184B63B1E910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77" creationId="{E780FDE9-160B-461D-9812-9E639E71518C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78" creationId="{36E27BEC-4A2A-4791-A22D-33482C7B1942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79" creationId="{BEBE8EDE-86D7-4DF8-A379-187DE9530096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81" creationId="{40B4A1E3-06F2-4980-A78C-B7A7A5A2BE4E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82" creationId="{B1390513-F3D5-436E-B216-77C0E8714B29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83" creationId="{5E5D38C1-C1F9-439A-BC90-37CD0B7157C0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84" creationId="{9AA01F02-FA2E-42DA-B6BA-CFC2BF07A2C2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85" creationId="{FEB78B7D-3827-4A28-B036-50C60F9D8015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86" creationId="{8272BF78-ADE7-43F7-980B-C4D46AF595AB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87" creationId="{6D4406F5-1567-4776-ADBF-A66DE3926B19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88" creationId="{51EC22BB-6C4B-4E0E-BE82-EBB0399ACE31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89" creationId="{6143D946-8A9E-44F2-A63A-8D7BD2C1063A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90" creationId="{271D8792-43D3-4E72-81D2-2642BF98E6C4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91" creationId="{109CD309-0C0D-44E4-86AB-9E33323520FA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92" creationId="{8340CC26-83F6-4502-9DC5-4D30EF6F982F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93" creationId="{C2CD36B5-6EBE-4420-A125-CA8A0718D558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94" creationId="{EFC80875-B989-4D5D-96EB-739258E18C29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95" creationId="{7A2D9CB3-5406-49B6-A5A6-5119689E6F4D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196" creationId="{AB1A28FE-EC00-497D-8AD5-41421D9C5AF0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204" creationId="{BE71F721-054A-46FB-82E2-CF7DB4175957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205" creationId="{D18B586D-0A64-43E8-81E1-5BF74386AAA3}"/>
          </ac:inkMkLst>
        </pc:inkChg>
        <pc:inkChg chg="mod">
          <ac:chgData name="Cem Gülsan" userId="82ae7471b9d3e5b4" providerId="LiveId" clId="{33EED839-57C7-419C-950B-75177448A42D}" dt="2021-07-07T21:33:15.101" v="2016"/>
          <ac:inkMkLst>
            <pc:docMk/>
            <pc:sldMk cId="1749113182" sldId="290"/>
            <ac:inkMk id="206" creationId="{D0EC46F8-0BF2-48F2-A381-071FD0F371E0}"/>
          </ac:inkMkLst>
        </pc:inkChg>
        <pc:inkChg chg="mod">
          <ac:chgData name="Cem Gülsan" userId="82ae7471b9d3e5b4" providerId="LiveId" clId="{33EED839-57C7-419C-950B-75177448A42D}" dt="2021-07-07T21:35:28.893" v="2024"/>
          <ac:inkMkLst>
            <pc:docMk/>
            <pc:sldMk cId="1749113182" sldId="290"/>
            <ac:inkMk id="218" creationId="{E7BDDB19-B23B-494B-8D64-FA12852B9CC0}"/>
          </ac:inkMkLst>
        </pc:inkChg>
        <pc:inkChg chg="mod">
          <ac:chgData name="Cem Gülsan" userId="82ae7471b9d3e5b4" providerId="LiveId" clId="{33EED839-57C7-419C-950B-75177448A42D}" dt="2021-07-07T21:35:28.893" v="2024"/>
          <ac:inkMkLst>
            <pc:docMk/>
            <pc:sldMk cId="1749113182" sldId="290"/>
            <ac:inkMk id="219" creationId="{0082B5F8-BD76-4BA4-970D-73AE2DD5803A}"/>
          </ac:inkMkLst>
        </pc:inkChg>
        <pc:inkChg chg="mod">
          <ac:chgData name="Cem Gülsan" userId="82ae7471b9d3e5b4" providerId="LiveId" clId="{33EED839-57C7-419C-950B-75177448A42D}" dt="2021-07-07T21:35:28.893" v="2024"/>
          <ac:inkMkLst>
            <pc:docMk/>
            <pc:sldMk cId="1749113182" sldId="290"/>
            <ac:inkMk id="220" creationId="{3A4519A5-1053-4BDF-BC03-A080DC0CD0B3}"/>
          </ac:inkMkLst>
        </pc:inkChg>
        <pc:inkChg chg="mod">
          <ac:chgData name="Cem Gülsan" userId="82ae7471b9d3e5b4" providerId="LiveId" clId="{33EED839-57C7-419C-950B-75177448A42D}" dt="2021-07-07T21:35:28.893" v="2024"/>
          <ac:inkMkLst>
            <pc:docMk/>
            <pc:sldMk cId="1749113182" sldId="290"/>
            <ac:inkMk id="221" creationId="{26117FF9-8293-4E66-BD68-F861B5BA27AC}"/>
          </ac:inkMkLst>
        </pc:inkChg>
        <pc:inkChg chg="mod">
          <ac:chgData name="Cem Gülsan" userId="82ae7471b9d3e5b4" providerId="LiveId" clId="{33EED839-57C7-419C-950B-75177448A42D}" dt="2021-07-07T21:35:28.893" v="2024"/>
          <ac:inkMkLst>
            <pc:docMk/>
            <pc:sldMk cId="1749113182" sldId="290"/>
            <ac:inkMk id="222" creationId="{8DB48B88-4913-4EA8-AC72-E0C658D68F39}"/>
          </ac:inkMkLst>
        </pc:inkChg>
        <pc:inkChg chg="mod">
          <ac:chgData name="Cem Gülsan" userId="82ae7471b9d3e5b4" providerId="LiveId" clId="{33EED839-57C7-419C-950B-75177448A42D}" dt="2021-07-07T21:35:28.893" v="2024"/>
          <ac:inkMkLst>
            <pc:docMk/>
            <pc:sldMk cId="1749113182" sldId="290"/>
            <ac:inkMk id="223" creationId="{B102A518-2726-4FFD-923B-0C6E80C7CBCB}"/>
          </ac:inkMkLst>
        </pc:inkChg>
        <pc:inkChg chg="mod">
          <ac:chgData name="Cem Gülsan" userId="82ae7471b9d3e5b4" providerId="LiveId" clId="{33EED839-57C7-419C-950B-75177448A42D}" dt="2021-07-07T21:35:28.893" v="2024"/>
          <ac:inkMkLst>
            <pc:docMk/>
            <pc:sldMk cId="1749113182" sldId="290"/>
            <ac:inkMk id="224" creationId="{4EC24C00-6CB7-49C8-B036-9C2304083F0F}"/>
          </ac:inkMkLst>
        </pc:inkChg>
        <pc:inkChg chg="mod">
          <ac:chgData name="Cem Gülsan" userId="82ae7471b9d3e5b4" providerId="LiveId" clId="{33EED839-57C7-419C-950B-75177448A42D}" dt="2021-07-07T21:35:28.893" v="2024"/>
          <ac:inkMkLst>
            <pc:docMk/>
            <pc:sldMk cId="1749113182" sldId="290"/>
            <ac:inkMk id="225" creationId="{8C883F66-C073-4503-8DF6-F7C1D1FE3993}"/>
          </ac:inkMkLst>
        </pc:inkChg>
        <pc:inkChg chg="mod">
          <ac:chgData name="Cem Gülsan" userId="82ae7471b9d3e5b4" providerId="LiveId" clId="{33EED839-57C7-419C-950B-75177448A42D}" dt="2021-07-07T21:35:28.893" v="2024"/>
          <ac:inkMkLst>
            <pc:docMk/>
            <pc:sldMk cId="1749113182" sldId="290"/>
            <ac:inkMk id="226" creationId="{FED9122C-9961-4724-8B53-53DB0915FB55}"/>
          </ac:inkMkLst>
        </pc:inkChg>
        <pc:inkChg chg="mod">
          <ac:chgData name="Cem Gülsan" userId="82ae7471b9d3e5b4" providerId="LiveId" clId="{33EED839-57C7-419C-950B-75177448A42D}" dt="2021-07-07T21:35:28.893" v="2024"/>
          <ac:inkMkLst>
            <pc:docMk/>
            <pc:sldMk cId="1749113182" sldId="290"/>
            <ac:inkMk id="228" creationId="{86DD85C7-F927-4C31-8A08-DF69D1B2ABA6}"/>
          </ac:inkMkLst>
        </pc:inkChg>
        <pc:inkChg chg="mod">
          <ac:chgData name="Cem Gülsan" userId="82ae7471b9d3e5b4" providerId="LiveId" clId="{33EED839-57C7-419C-950B-75177448A42D}" dt="2021-07-07T21:35:28.893" v="2024"/>
          <ac:inkMkLst>
            <pc:docMk/>
            <pc:sldMk cId="1749113182" sldId="290"/>
            <ac:inkMk id="229" creationId="{99D9B69A-C8FF-4443-A175-BB442BCF4B97}"/>
          </ac:inkMkLst>
        </pc:inkChg>
        <pc:inkChg chg="mod">
          <ac:chgData name="Cem Gülsan" userId="82ae7471b9d3e5b4" providerId="LiveId" clId="{33EED839-57C7-419C-950B-75177448A42D}" dt="2021-07-07T21:35:28.893" v="2024"/>
          <ac:inkMkLst>
            <pc:docMk/>
            <pc:sldMk cId="1749113182" sldId="290"/>
            <ac:inkMk id="230" creationId="{3C362DE2-B74E-4D1F-A053-9F25210DBD6D}"/>
          </ac:inkMkLst>
        </pc:inkChg>
        <pc:inkChg chg="mod">
          <ac:chgData name="Cem Gülsan" userId="82ae7471b9d3e5b4" providerId="LiveId" clId="{33EED839-57C7-419C-950B-75177448A42D}" dt="2021-07-07T21:35:28.893" v="2024"/>
          <ac:inkMkLst>
            <pc:docMk/>
            <pc:sldMk cId="1749113182" sldId="290"/>
            <ac:inkMk id="313" creationId="{52931064-C89D-4069-AE50-D246C110CBF9}"/>
          </ac:inkMkLst>
        </pc:inkChg>
        <pc:inkChg chg="mod">
          <ac:chgData name="Cem Gülsan" userId="82ae7471b9d3e5b4" providerId="LiveId" clId="{33EED839-57C7-419C-950B-75177448A42D}" dt="2021-07-07T21:35:28.893" v="2024"/>
          <ac:inkMkLst>
            <pc:docMk/>
            <pc:sldMk cId="1749113182" sldId="290"/>
            <ac:inkMk id="314" creationId="{839434A2-509B-4D2F-9D7B-205107928627}"/>
          </ac:inkMkLst>
        </pc:inkChg>
        <pc:inkChg chg="mod">
          <ac:chgData name="Cem Gülsan" userId="82ae7471b9d3e5b4" providerId="LiveId" clId="{33EED839-57C7-419C-950B-75177448A42D}" dt="2021-07-07T21:35:28.893" v="2024"/>
          <ac:inkMkLst>
            <pc:docMk/>
            <pc:sldMk cId="1749113182" sldId="290"/>
            <ac:inkMk id="315" creationId="{22233368-955D-4300-B60B-82958839FCCB}"/>
          </ac:inkMkLst>
        </pc:inkChg>
        <pc:inkChg chg="mod">
          <ac:chgData name="Cem Gülsan" userId="82ae7471b9d3e5b4" providerId="LiveId" clId="{33EED839-57C7-419C-950B-75177448A42D}" dt="2021-07-07T21:35:28.893" v="2024"/>
          <ac:inkMkLst>
            <pc:docMk/>
            <pc:sldMk cId="1749113182" sldId="290"/>
            <ac:inkMk id="316" creationId="{405F99C3-C1C1-4C36-A79C-CA6B167796E3}"/>
          </ac:inkMkLst>
        </pc:inkChg>
        <pc:inkChg chg="mod">
          <ac:chgData name="Cem Gülsan" userId="82ae7471b9d3e5b4" providerId="LiveId" clId="{33EED839-57C7-419C-950B-75177448A42D}" dt="2021-07-07T21:35:28.893" v="2024"/>
          <ac:inkMkLst>
            <pc:docMk/>
            <pc:sldMk cId="1749113182" sldId="290"/>
            <ac:inkMk id="317" creationId="{3ECDC130-FCE4-485A-A0E3-8C7824A36684}"/>
          </ac:inkMkLst>
        </pc:inkChg>
        <pc:inkChg chg="mod">
          <ac:chgData name="Cem Gülsan" userId="82ae7471b9d3e5b4" providerId="LiveId" clId="{33EED839-57C7-419C-950B-75177448A42D}" dt="2021-07-07T21:35:28.893" v="2024"/>
          <ac:inkMkLst>
            <pc:docMk/>
            <pc:sldMk cId="1749113182" sldId="290"/>
            <ac:inkMk id="318" creationId="{52D6E27C-550C-4097-AF59-6B2A4CE223F7}"/>
          </ac:inkMkLst>
        </pc:inkChg>
        <pc:inkChg chg="mod">
          <ac:chgData name="Cem Gülsan" userId="82ae7471b9d3e5b4" providerId="LiveId" clId="{33EED839-57C7-419C-950B-75177448A42D}" dt="2021-07-07T21:40:02.646" v="2077"/>
          <ac:inkMkLst>
            <pc:docMk/>
            <pc:sldMk cId="1749113182" sldId="290"/>
            <ac:inkMk id="320" creationId="{E33FC67C-44B3-425B-BC84-6BC547FE1E16}"/>
          </ac:inkMkLst>
        </pc:inkChg>
        <pc:inkChg chg="mod">
          <ac:chgData name="Cem Gülsan" userId="82ae7471b9d3e5b4" providerId="LiveId" clId="{33EED839-57C7-419C-950B-75177448A42D}" dt="2021-07-07T21:40:02.646" v="2077"/>
          <ac:inkMkLst>
            <pc:docMk/>
            <pc:sldMk cId="1749113182" sldId="290"/>
            <ac:inkMk id="321" creationId="{6233C116-13C8-4CC2-8E21-50E85E00A50E}"/>
          </ac:inkMkLst>
        </pc:inkChg>
        <pc:inkChg chg="mod">
          <ac:chgData name="Cem Gülsan" userId="82ae7471b9d3e5b4" providerId="LiveId" clId="{33EED839-57C7-419C-950B-75177448A42D}" dt="2021-07-07T21:40:02.646" v="2077"/>
          <ac:inkMkLst>
            <pc:docMk/>
            <pc:sldMk cId="1749113182" sldId="290"/>
            <ac:inkMk id="322" creationId="{0D9EF97A-B685-45EF-BCA1-4DA216230F8B}"/>
          </ac:inkMkLst>
        </pc:inkChg>
        <pc:inkChg chg="mod">
          <ac:chgData name="Cem Gülsan" userId="82ae7471b9d3e5b4" providerId="LiveId" clId="{33EED839-57C7-419C-950B-75177448A42D}" dt="2021-07-07T21:40:02.646" v="2077"/>
          <ac:inkMkLst>
            <pc:docMk/>
            <pc:sldMk cId="1749113182" sldId="290"/>
            <ac:inkMk id="323" creationId="{1D3C5683-D974-4668-965F-7DAE29B2B6FB}"/>
          </ac:inkMkLst>
        </pc:inkChg>
        <pc:inkChg chg="mod">
          <ac:chgData name="Cem Gülsan" userId="82ae7471b9d3e5b4" providerId="LiveId" clId="{33EED839-57C7-419C-950B-75177448A42D}" dt="2021-07-07T21:40:02.646" v="2077"/>
          <ac:inkMkLst>
            <pc:docMk/>
            <pc:sldMk cId="1749113182" sldId="290"/>
            <ac:inkMk id="324" creationId="{762D1EE3-5688-41F0-8DB1-B987ACC3DC50}"/>
          </ac:inkMkLst>
        </pc:inkChg>
        <pc:inkChg chg="mod">
          <ac:chgData name="Cem Gülsan" userId="82ae7471b9d3e5b4" providerId="LiveId" clId="{33EED839-57C7-419C-950B-75177448A42D}" dt="2021-07-07T21:40:02.646" v="2077"/>
          <ac:inkMkLst>
            <pc:docMk/>
            <pc:sldMk cId="1749113182" sldId="290"/>
            <ac:inkMk id="326" creationId="{ECB127EC-5C33-4546-B030-BB5EC253D3FD}"/>
          </ac:inkMkLst>
        </pc:inkChg>
        <pc:inkChg chg="mod">
          <ac:chgData name="Cem Gülsan" userId="82ae7471b9d3e5b4" providerId="LiveId" clId="{33EED839-57C7-419C-950B-75177448A42D}" dt="2021-07-07T21:40:02.646" v="2077"/>
          <ac:inkMkLst>
            <pc:docMk/>
            <pc:sldMk cId="1749113182" sldId="290"/>
            <ac:inkMk id="327" creationId="{8D4F483E-CF28-4815-899A-2299B27E7999}"/>
          </ac:inkMkLst>
        </pc:inkChg>
        <pc:inkChg chg="mod">
          <ac:chgData name="Cem Gülsan" userId="82ae7471b9d3e5b4" providerId="LiveId" clId="{33EED839-57C7-419C-950B-75177448A42D}" dt="2021-07-07T21:40:02.646" v="2077"/>
          <ac:inkMkLst>
            <pc:docMk/>
            <pc:sldMk cId="1749113182" sldId="290"/>
            <ac:inkMk id="328" creationId="{E10C13E9-81C2-4E6B-895E-B08A06405411}"/>
          </ac:inkMkLst>
        </pc:inkChg>
        <pc:inkChg chg="mod">
          <ac:chgData name="Cem Gülsan" userId="82ae7471b9d3e5b4" providerId="LiveId" clId="{33EED839-57C7-419C-950B-75177448A42D}" dt="2021-07-07T21:40:02.646" v="2077"/>
          <ac:inkMkLst>
            <pc:docMk/>
            <pc:sldMk cId="1749113182" sldId="290"/>
            <ac:inkMk id="329" creationId="{8E375561-4CA0-4BD6-9E8D-8B1214626420}"/>
          </ac:inkMkLst>
        </pc:inkChg>
        <pc:inkChg chg="mod">
          <ac:chgData name="Cem Gülsan" userId="82ae7471b9d3e5b4" providerId="LiveId" clId="{33EED839-57C7-419C-950B-75177448A42D}" dt="2021-07-07T21:40:02.646" v="2077"/>
          <ac:inkMkLst>
            <pc:docMk/>
            <pc:sldMk cId="1749113182" sldId="290"/>
            <ac:inkMk id="330" creationId="{2DA32688-7B8A-40C5-920F-9FD7A0FC87DC}"/>
          </ac:inkMkLst>
        </pc:inkChg>
        <pc:inkChg chg="mod">
          <ac:chgData name="Cem Gülsan" userId="82ae7471b9d3e5b4" providerId="LiveId" clId="{33EED839-57C7-419C-950B-75177448A42D}" dt="2021-07-07T21:40:02.646" v="2077"/>
          <ac:inkMkLst>
            <pc:docMk/>
            <pc:sldMk cId="1749113182" sldId="290"/>
            <ac:inkMk id="331" creationId="{88ABAA15-228A-42E9-8B50-C2438A71BA36}"/>
          </ac:inkMkLst>
        </pc:inkChg>
        <pc:inkChg chg="mod">
          <ac:chgData name="Cem Gülsan" userId="82ae7471b9d3e5b4" providerId="LiveId" clId="{33EED839-57C7-419C-950B-75177448A42D}" dt="2021-07-07T21:40:19.934" v="2084"/>
          <ac:inkMkLst>
            <pc:docMk/>
            <pc:sldMk cId="1749113182" sldId="290"/>
            <ac:inkMk id="333" creationId="{A608F509-C543-4825-89E7-560C464203AE}"/>
          </ac:inkMkLst>
        </pc:inkChg>
        <pc:inkChg chg="mod">
          <ac:chgData name="Cem Gülsan" userId="82ae7471b9d3e5b4" providerId="LiveId" clId="{33EED839-57C7-419C-950B-75177448A42D}" dt="2021-07-07T21:40:19.934" v="2084"/>
          <ac:inkMkLst>
            <pc:docMk/>
            <pc:sldMk cId="1749113182" sldId="290"/>
            <ac:inkMk id="334" creationId="{2C7B04B4-700F-4A92-B942-4BE6182C143D}"/>
          </ac:inkMkLst>
        </pc:inkChg>
        <pc:inkChg chg="mod">
          <ac:chgData name="Cem Gülsan" userId="82ae7471b9d3e5b4" providerId="LiveId" clId="{33EED839-57C7-419C-950B-75177448A42D}" dt="2021-07-07T21:40:19.934" v="2084"/>
          <ac:inkMkLst>
            <pc:docMk/>
            <pc:sldMk cId="1749113182" sldId="290"/>
            <ac:inkMk id="336" creationId="{93D1AE6F-A38E-411A-841C-C0AFAFC1B169}"/>
          </ac:inkMkLst>
        </pc:inkChg>
        <pc:inkChg chg="mod">
          <ac:chgData name="Cem Gülsan" userId="82ae7471b9d3e5b4" providerId="LiveId" clId="{33EED839-57C7-419C-950B-75177448A42D}" dt="2021-07-07T21:40:19.934" v="2084"/>
          <ac:inkMkLst>
            <pc:docMk/>
            <pc:sldMk cId="1749113182" sldId="290"/>
            <ac:inkMk id="337" creationId="{6F152F1E-31F1-443D-84AC-7B25B07F08A6}"/>
          </ac:inkMkLst>
        </pc:inkChg>
        <pc:inkChg chg="mod">
          <ac:chgData name="Cem Gülsan" userId="82ae7471b9d3e5b4" providerId="LiveId" clId="{33EED839-57C7-419C-950B-75177448A42D}" dt="2021-07-07T21:40:19.934" v="2084"/>
          <ac:inkMkLst>
            <pc:docMk/>
            <pc:sldMk cId="1749113182" sldId="290"/>
            <ac:inkMk id="338" creationId="{11445D7D-0494-41CE-BBD0-42DDD2EED3F8}"/>
          </ac:inkMkLst>
        </pc:inkChg>
        <pc:inkChg chg="mod">
          <ac:chgData name="Cem Gülsan" userId="82ae7471b9d3e5b4" providerId="LiveId" clId="{33EED839-57C7-419C-950B-75177448A42D}" dt="2021-07-07T21:40:19.934" v="2084"/>
          <ac:inkMkLst>
            <pc:docMk/>
            <pc:sldMk cId="1749113182" sldId="290"/>
            <ac:inkMk id="339" creationId="{B60109D8-9445-4889-9B15-13C2D8425DF4}"/>
          </ac:inkMkLst>
        </pc:inkChg>
        <pc:inkChg chg="mod">
          <ac:chgData name="Cem Gülsan" userId="82ae7471b9d3e5b4" providerId="LiveId" clId="{33EED839-57C7-419C-950B-75177448A42D}" dt="2021-07-07T21:40:19.934" v="2084"/>
          <ac:inkMkLst>
            <pc:docMk/>
            <pc:sldMk cId="1749113182" sldId="290"/>
            <ac:inkMk id="340" creationId="{955033F6-D9DB-4302-A8BE-AFE8DE7F8C59}"/>
          </ac:inkMkLst>
        </pc:inkChg>
        <pc:inkChg chg="mod">
          <ac:chgData name="Cem Gülsan" userId="82ae7471b9d3e5b4" providerId="LiveId" clId="{33EED839-57C7-419C-950B-75177448A42D}" dt="2021-07-07T21:40:19.934" v="2084"/>
          <ac:inkMkLst>
            <pc:docMk/>
            <pc:sldMk cId="1749113182" sldId="290"/>
            <ac:inkMk id="342" creationId="{1D6FEE73-C3F6-4443-AF51-30D2D873D59F}"/>
          </ac:inkMkLst>
        </pc:inkChg>
        <pc:inkChg chg="mod">
          <ac:chgData name="Cem Gülsan" userId="82ae7471b9d3e5b4" providerId="LiveId" clId="{33EED839-57C7-419C-950B-75177448A42D}" dt="2021-07-07T21:40:19.934" v="2084"/>
          <ac:inkMkLst>
            <pc:docMk/>
            <pc:sldMk cId="1749113182" sldId="290"/>
            <ac:inkMk id="343" creationId="{49A69E73-DD82-41EE-BC14-A7FA407B6013}"/>
          </ac:inkMkLst>
        </pc:inkChg>
        <pc:inkChg chg="mod">
          <ac:chgData name="Cem Gülsan" userId="82ae7471b9d3e5b4" providerId="LiveId" clId="{33EED839-57C7-419C-950B-75177448A42D}" dt="2021-07-07T21:40:19.934" v="2084"/>
          <ac:inkMkLst>
            <pc:docMk/>
            <pc:sldMk cId="1749113182" sldId="290"/>
            <ac:inkMk id="344" creationId="{5C99D9A7-4413-44B3-A5A0-A297D328654B}"/>
          </ac:inkMkLst>
        </pc:inkChg>
        <pc:inkChg chg="mod">
          <ac:chgData name="Cem Gülsan" userId="82ae7471b9d3e5b4" providerId="LiveId" clId="{33EED839-57C7-419C-950B-75177448A42D}" dt="2021-07-07T21:40:19.934" v="2084"/>
          <ac:inkMkLst>
            <pc:docMk/>
            <pc:sldMk cId="1749113182" sldId="290"/>
            <ac:inkMk id="345" creationId="{F5584950-53AD-4A8D-9441-82264CC571BA}"/>
          </ac:inkMkLst>
        </pc:inkChg>
        <pc:inkChg chg="mod">
          <ac:chgData name="Cem Gülsan" userId="82ae7471b9d3e5b4" providerId="LiveId" clId="{33EED839-57C7-419C-950B-75177448A42D}" dt="2021-07-07T21:40:19.934" v="2084"/>
          <ac:inkMkLst>
            <pc:docMk/>
            <pc:sldMk cId="1749113182" sldId="290"/>
            <ac:inkMk id="346" creationId="{2BAF9E04-8517-45C5-8275-8C34A784A20D}"/>
          </ac:inkMkLst>
        </pc:inkChg>
        <pc:inkChg chg="mod">
          <ac:chgData name="Cem Gülsan" userId="82ae7471b9d3e5b4" providerId="LiveId" clId="{33EED839-57C7-419C-950B-75177448A42D}" dt="2021-07-07T21:40:19.934" v="2084"/>
          <ac:inkMkLst>
            <pc:docMk/>
            <pc:sldMk cId="1749113182" sldId="290"/>
            <ac:inkMk id="347" creationId="{C68ECFEC-0BFF-4E01-A25D-E580C902C1A8}"/>
          </ac:inkMkLst>
        </pc:inkChg>
        <pc:inkChg chg="mod">
          <ac:chgData name="Cem Gülsan" userId="82ae7471b9d3e5b4" providerId="LiveId" clId="{33EED839-57C7-419C-950B-75177448A42D}" dt="2021-07-07T21:40:56.872" v="2093"/>
          <ac:inkMkLst>
            <pc:docMk/>
            <pc:sldMk cId="1749113182" sldId="290"/>
            <ac:inkMk id="350" creationId="{4CCCB143-9960-4F1F-BA29-4C758D8F2CB4}"/>
          </ac:inkMkLst>
        </pc:inkChg>
        <pc:inkChg chg="mod">
          <ac:chgData name="Cem Gülsan" userId="82ae7471b9d3e5b4" providerId="LiveId" clId="{33EED839-57C7-419C-950B-75177448A42D}" dt="2021-07-07T21:40:56.872" v="2093"/>
          <ac:inkMkLst>
            <pc:docMk/>
            <pc:sldMk cId="1749113182" sldId="290"/>
            <ac:inkMk id="351" creationId="{656222D5-ABCB-42AB-A768-11621570E2A5}"/>
          </ac:inkMkLst>
        </pc:inkChg>
        <pc:inkChg chg="mod">
          <ac:chgData name="Cem Gülsan" userId="82ae7471b9d3e5b4" providerId="LiveId" clId="{33EED839-57C7-419C-950B-75177448A42D}" dt="2021-07-07T21:40:56.872" v="2093"/>
          <ac:inkMkLst>
            <pc:docMk/>
            <pc:sldMk cId="1749113182" sldId="290"/>
            <ac:inkMk id="352" creationId="{C9B54807-7322-48C6-BAE9-231E0DF12B84}"/>
          </ac:inkMkLst>
        </pc:inkChg>
        <pc:inkChg chg="mod">
          <ac:chgData name="Cem Gülsan" userId="82ae7471b9d3e5b4" providerId="LiveId" clId="{33EED839-57C7-419C-950B-75177448A42D}" dt="2021-07-07T21:40:56.872" v="2093"/>
          <ac:inkMkLst>
            <pc:docMk/>
            <pc:sldMk cId="1749113182" sldId="290"/>
            <ac:inkMk id="353" creationId="{FC8986F3-D9F6-4B13-BA77-457526F11891}"/>
          </ac:inkMkLst>
        </pc:inkChg>
        <pc:inkChg chg="mod">
          <ac:chgData name="Cem Gülsan" userId="82ae7471b9d3e5b4" providerId="LiveId" clId="{33EED839-57C7-419C-950B-75177448A42D}" dt="2021-07-07T21:40:56.872" v="2093"/>
          <ac:inkMkLst>
            <pc:docMk/>
            <pc:sldMk cId="1749113182" sldId="290"/>
            <ac:inkMk id="354" creationId="{C52259B1-FAB8-4E2E-BC01-0792EF9F3FCB}"/>
          </ac:inkMkLst>
        </pc:inkChg>
        <pc:inkChg chg="mod">
          <ac:chgData name="Cem Gülsan" userId="82ae7471b9d3e5b4" providerId="LiveId" clId="{33EED839-57C7-419C-950B-75177448A42D}" dt="2021-07-07T21:40:56.872" v="2093"/>
          <ac:inkMkLst>
            <pc:docMk/>
            <pc:sldMk cId="1749113182" sldId="290"/>
            <ac:inkMk id="355" creationId="{17A92609-3770-4D97-9FFC-EADB0F3E6C72}"/>
          </ac:inkMkLst>
        </pc:inkChg>
        <pc:inkChg chg="mod">
          <ac:chgData name="Cem Gülsan" userId="82ae7471b9d3e5b4" providerId="LiveId" clId="{33EED839-57C7-419C-950B-75177448A42D}" dt="2021-07-07T21:40:56.872" v="2093"/>
          <ac:inkMkLst>
            <pc:docMk/>
            <pc:sldMk cId="1749113182" sldId="290"/>
            <ac:inkMk id="356" creationId="{C50B4422-A2AE-41A5-A115-F33BBD701378}"/>
          </ac:inkMkLst>
        </pc:inkChg>
        <pc:inkChg chg="mod">
          <ac:chgData name="Cem Gülsan" userId="82ae7471b9d3e5b4" providerId="LiveId" clId="{33EED839-57C7-419C-950B-75177448A42D}" dt="2021-07-07T21:40:56.872" v="2093"/>
          <ac:inkMkLst>
            <pc:docMk/>
            <pc:sldMk cId="1749113182" sldId="290"/>
            <ac:inkMk id="357" creationId="{EEB78093-1449-4600-82A7-DF778C4629E6}"/>
          </ac:inkMkLst>
        </pc:inkChg>
        <pc:cxnChg chg="add del mod">
          <ac:chgData name="Cem Gülsan" userId="82ae7471b9d3e5b4" providerId="LiveId" clId="{33EED839-57C7-419C-950B-75177448A42D}" dt="2021-07-07T22:22:12.176" v="2749" actId="1076"/>
          <ac:cxnSpMkLst>
            <pc:docMk/>
            <pc:sldMk cId="1749113182" sldId="290"/>
            <ac:cxnSpMk id="27" creationId="{19DC3AC0-CEB2-4B45-A272-9B96B0A0AFB1}"/>
          </ac:cxnSpMkLst>
        </pc:cxnChg>
        <pc:cxnChg chg="add mod">
          <ac:chgData name="Cem Gülsan" userId="82ae7471b9d3e5b4" providerId="LiveId" clId="{33EED839-57C7-419C-950B-75177448A42D}" dt="2021-07-07T21:41:59.464" v="2120" actId="1076"/>
          <ac:cxnSpMkLst>
            <pc:docMk/>
            <pc:sldMk cId="1749113182" sldId="290"/>
            <ac:cxnSpMk id="358" creationId="{E7579E36-CF81-4F30-89BC-51B63BFE586F}"/>
          </ac:cxnSpMkLst>
        </pc:cxnChg>
      </pc:sldChg>
      <pc:sldChg chg="new del">
        <pc:chgData name="Cem Gülsan" userId="82ae7471b9d3e5b4" providerId="LiveId" clId="{33EED839-57C7-419C-950B-75177448A42D}" dt="2021-07-07T21:31:52.431" v="1991" actId="47"/>
        <pc:sldMkLst>
          <pc:docMk/>
          <pc:sldMk cId="3685769929" sldId="290"/>
        </pc:sldMkLst>
      </pc:sldChg>
      <pc:sldChg chg="new del">
        <pc:chgData name="Cem Gülsan" userId="82ae7471b9d3e5b4" providerId="LiveId" clId="{33EED839-57C7-419C-950B-75177448A42D}" dt="2021-07-07T21:37:16.382" v="2047" actId="680"/>
        <pc:sldMkLst>
          <pc:docMk/>
          <pc:sldMk cId="595151724" sldId="291"/>
        </pc:sldMkLst>
      </pc:sldChg>
      <pc:sldChg chg="delSp modSp add mod">
        <pc:chgData name="Cem Gülsan" userId="82ae7471b9d3e5b4" providerId="LiveId" clId="{33EED839-57C7-419C-950B-75177448A42D}" dt="2021-07-07T21:39:44.824" v="2076" actId="1076"/>
        <pc:sldMkLst>
          <pc:docMk/>
          <pc:sldMk cId="3125485887" sldId="291"/>
        </pc:sldMkLst>
        <pc:spChg chg="del">
          <ac:chgData name="Cem Gülsan" userId="82ae7471b9d3e5b4" providerId="LiveId" clId="{33EED839-57C7-419C-950B-75177448A42D}" dt="2021-07-07T21:38:31.972" v="2061" actId="478"/>
          <ac:spMkLst>
            <pc:docMk/>
            <pc:sldMk cId="3125485887" sldId="291"/>
            <ac:spMk id="206" creationId="{998BD15C-CAAB-4147-BE4F-42898733D21C}"/>
          </ac:spMkLst>
        </pc:spChg>
        <pc:spChg chg="del">
          <ac:chgData name="Cem Gülsan" userId="82ae7471b9d3e5b4" providerId="LiveId" clId="{33EED839-57C7-419C-950B-75177448A42D}" dt="2021-07-07T21:38:31.972" v="2061" actId="478"/>
          <ac:spMkLst>
            <pc:docMk/>
            <pc:sldMk cId="3125485887" sldId="291"/>
            <ac:spMk id="207" creationId="{06A0B8EF-F4C7-4DC4-8E92-E4C13DC6A62F}"/>
          </ac:spMkLst>
        </pc:spChg>
        <pc:spChg chg="del">
          <ac:chgData name="Cem Gülsan" userId="82ae7471b9d3e5b4" providerId="LiveId" clId="{33EED839-57C7-419C-950B-75177448A42D}" dt="2021-07-07T21:38:31.972" v="2061" actId="478"/>
          <ac:spMkLst>
            <pc:docMk/>
            <pc:sldMk cId="3125485887" sldId="291"/>
            <ac:spMk id="241" creationId="{06FE430F-7CD3-4B41-AAE9-E3CF297B5C80}"/>
          </ac:spMkLst>
        </pc:spChg>
        <pc:grpChg chg="mod">
          <ac:chgData name="Cem Gülsan" userId="82ae7471b9d3e5b4" providerId="LiveId" clId="{33EED839-57C7-419C-950B-75177448A42D}" dt="2021-07-07T21:38:36.557" v="2062" actId="1076"/>
          <ac:grpSpMkLst>
            <pc:docMk/>
            <pc:sldMk cId="3125485887" sldId="291"/>
            <ac:grpSpMk id="2" creationId="{B2B71BCC-C91D-4EB6-B206-F86EC7D98B20}"/>
          </ac:grpSpMkLst>
        </pc:grpChg>
        <pc:grpChg chg="mod">
          <ac:chgData name="Cem Gülsan" userId="82ae7471b9d3e5b4" providerId="LiveId" clId="{33EED839-57C7-419C-950B-75177448A42D}" dt="2021-07-07T21:38:48.403" v="2064" actId="1076"/>
          <ac:grpSpMkLst>
            <pc:docMk/>
            <pc:sldMk cId="3125485887" sldId="291"/>
            <ac:grpSpMk id="3" creationId="{1EE24F72-6D40-4D17-B7B3-ED98EED9870B}"/>
          </ac:grpSpMkLst>
        </pc:grpChg>
        <pc:grpChg chg="mod">
          <ac:chgData name="Cem Gülsan" userId="82ae7471b9d3e5b4" providerId="LiveId" clId="{33EED839-57C7-419C-950B-75177448A42D}" dt="2021-07-07T21:39:02.401" v="2065" actId="1076"/>
          <ac:grpSpMkLst>
            <pc:docMk/>
            <pc:sldMk cId="3125485887" sldId="291"/>
            <ac:grpSpMk id="135" creationId="{73596916-7018-47D4-89F5-A8B45F6A299B}"/>
          </ac:grpSpMkLst>
        </pc:grpChg>
        <pc:grpChg chg="mod">
          <ac:chgData name="Cem Gülsan" userId="82ae7471b9d3e5b4" providerId="LiveId" clId="{33EED839-57C7-419C-950B-75177448A42D}" dt="2021-07-07T21:39:44.824" v="2076" actId="1076"/>
          <ac:grpSpMkLst>
            <pc:docMk/>
            <pc:sldMk cId="3125485887" sldId="291"/>
            <ac:grpSpMk id="242" creationId="{5D271DFF-3F27-4133-BCB5-7F3D12552E94}"/>
          </ac:grpSpMkLst>
        </pc:grpChg>
        <pc:grpChg chg="mod">
          <ac:chgData name="Cem Gülsan" userId="82ae7471b9d3e5b4" providerId="LiveId" clId="{33EED839-57C7-419C-950B-75177448A42D}" dt="2021-07-07T21:39:28.617" v="2073" actId="1076"/>
          <ac:grpSpMkLst>
            <pc:docMk/>
            <pc:sldMk cId="3125485887" sldId="291"/>
            <ac:grpSpMk id="252" creationId="{94348CE7-C2AC-4D2C-9293-6E9389B9C650}"/>
          </ac:grpSpMkLst>
        </pc:grpChg>
        <pc:grpChg chg="mod">
          <ac:chgData name="Cem Gülsan" userId="82ae7471b9d3e5b4" providerId="LiveId" clId="{33EED839-57C7-419C-950B-75177448A42D}" dt="2021-07-07T21:39:21.213" v="2070" actId="1076"/>
          <ac:grpSpMkLst>
            <pc:docMk/>
            <pc:sldMk cId="3125485887" sldId="291"/>
            <ac:grpSpMk id="273" creationId="{5A624FEB-6AD2-426C-BCF3-7F09FAFB1438}"/>
          </ac:grpSpMkLst>
        </pc:grpChg>
        <pc:grpChg chg="mod">
          <ac:chgData name="Cem Gülsan" userId="82ae7471b9d3e5b4" providerId="LiveId" clId="{33EED839-57C7-419C-950B-75177448A42D}" dt="2021-07-07T21:39:18.691" v="2069" actId="1076"/>
          <ac:grpSpMkLst>
            <pc:docMk/>
            <pc:sldMk cId="3125485887" sldId="291"/>
            <ac:grpSpMk id="306" creationId="{C2F640BE-8020-4B64-9423-68269A655B3B}"/>
          </ac:grpSpMkLst>
        </pc:grpChg>
      </pc:sldChg>
      <pc:sldChg chg="new del">
        <pc:chgData name="Cem Gülsan" userId="82ae7471b9d3e5b4" providerId="LiveId" clId="{33EED839-57C7-419C-950B-75177448A42D}" dt="2021-07-07T22:04:46.804" v="2368" actId="47"/>
        <pc:sldMkLst>
          <pc:docMk/>
          <pc:sldMk cId="2209056600" sldId="292"/>
        </pc:sldMkLst>
      </pc:sldChg>
      <pc:sldChg chg="new del">
        <pc:chgData name="Cem Gülsan" userId="82ae7471b9d3e5b4" providerId="LiveId" clId="{33EED839-57C7-419C-950B-75177448A42D}" dt="2021-07-07T21:44:18.240" v="2127" actId="47"/>
        <pc:sldMkLst>
          <pc:docMk/>
          <pc:sldMk cId="2478198494" sldId="292"/>
        </pc:sldMkLst>
      </pc:sldChg>
      <pc:sldChg chg="new del">
        <pc:chgData name="Cem Gülsan" userId="82ae7471b9d3e5b4" providerId="LiveId" clId="{33EED839-57C7-419C-950B-75177448A42D}" dt="2021-07-07T21:44:14.816" v="2125" actId="47"/>
        <pc:sldMkLst>
          <pc:docMk/>
          <pc:sldMk cId="3445764726" sldId="292"/>
        </pc:sldMkLst>
      </pc:sldChg>
      <pc:sldChg chg="addSp delSp modSp add mod ord delAnim modAnim">
        <pc:chgData name="Cem Gülsan" userId="82ae7471b9d3e5b4" providerId="LiveId" clId="{33EED839-57C7-419C-950B-75177448A42D}" dt="2021-07-08T02:17:17.357" v="3526"/>
        <pc:sldMkLst>
          <pc:docMk/>
          <pc:sldMk cId="3687473863" sldId="292"/>
        </pc:sldMkLst>
        <pc:spChg chg="mod">
          <ac:chgData name="Cem Gülsan" userId="82ae7471b9d3e5b4" providerId="LiveId" clId="{33EED839-57C7-419C-950B-75177448A42D}" dt="2021-07-07T22:04:59.037" v="2370" actId="1076"/>
          <ac:spMkLst>
            <pc:docMk/>
            <pc:sldMk cId="3687473863" sldId="292"/>
            <ac:spMk id="17" creationId="{AF07E5EF-9373-4463-9821-BCA3765FA515}"/>
          </ac:spMkLst>
        </pc:spChg>
        <pc:spChg chg="mod">
          <ac:chgData name="Cem Gülsan" userId="82ae7471b9d3e5b4" providerId="LiveId" clId="{33EED839-57C7-419C-950B-75177448A42D}" dt="2021-07-07T22:05:08.748" v="2374" actId="20577"/>
          <ac:spMkLst>
            <pc:docMk/>
            <pc:sldMk cId="3687473863" sldId="292"/>
            <ac:spMk id="25" creationId="{85120728-4A1A-47F3-909B-DB05C919EDEC}"/>
          </ac:spMkLst>
        </pc:spChg>
        <pc:spChg chg="add del mod">
          <ac:chgData name="Cem Gülsan" userId="82ae7471b9d3e5b4" providerId="LiveId" clId="{33EED839-57C7-419C-950B-75177448A42D}" dt="2021-07-07T22:20:13.649" v="2720" actId="478"/>
          <ac:spMkLst>
            <pc:docMk/>
            <pc:sldMk cId="3687473863" sldId="292"/>
            <ac:spMk id="75" creationId="{F99C3697-C04F-4ABA-920B-34827D326066}"/>
          </ac:spMkLst>
        </pc:spChg>
        <pc:spChg chg="add del mod">
          <ac:chgData name="Cem Gülsan" userId="82ae7471b9d3e5b4" providerId="LiveId" clId="{33EED839-57C7-419C-950B-75177448A42D}" dt="2021-07-07T22:20:13.649" v="2720" actId="478"/>
          <ac:spMkLst>
            <pc:docMk/>
            <pc:sldMk cId="3687473863" sldId="292"/>
            <ac:spMk id="80" creationId="{E6C4A42C-DF68-4AA8-B867-2D1A4174D187}"/>
          </ac:spMkLst>
        </pc:spChg>
        <pc:spChg chg="add del mod">
          <ac:chgData name="Cem Gülsan" userId="82ae7471b9d3e5b4" providerId="LiveId" clId="{33EED839-57C7-419C-950B-75177448A42D}" dt="2021-07-07T22:20:13.649" v="2720" actId="478"/>
          <ac:spMkLst>
            <pc:docMk/>
            <pc:sldMk cId="3687473863" sldId="292"/>
            <ac:spMk id="88" creationId="{177BA2C6-E62E-4C23-9203-CBBD1AE1F350}"/>
          </ac:spMkLst>
        </pc:spChg>
        <pc:spChg chg="add del mod">
          <ac:chgData name="Cem Gülsan" userId="82ae7471b9d3e5b4" providerId="LiveId" clId="{33EED839-57C7-419C-950B-75177448A42D}" dt="2021-07-07T22:20:24.838" v="2722" actId="478"/>
          <ac:spMkLst>
            <pc:docMk/>
            <pc:sldMk cId="3687473863" sldId="292"/>
            <ac:spMk id="90" creationId="{67D8C993-1213-4CA9-96FF-ED65F5F5498D}"/>
          </ac:spMkLst>
        </pc:spChg>
        <pc:spChg chg="mod">
          <ac:chgData name="Cem Gülsan" userId="82ae7471b9d3e5b4" providerId="LiveId" clId="{33EED839-57C7-419C-950B-75177448A42D}" dt="2021-07-07T22:20:22.872" v="2721"/>
          <ac:spMkLst>
            <pc:docMk/>
            <pc:sldMk cId="3687473863" sldId="292"/>
            <ac:spMk id="93" creationId="{04682DE5-7B91-42C3-B132-E4376C8A70AD}"/>
          </ac:spMkLst>
        </pc:spChg>
        <pc:spChg chg="add mod">
          <ac:chgData name="Cem Gülsan" userId="82ae7471b9d3e5b4" providerId="LiveId" clId="{33EED839-57C7-419C-950B-75177448A42D}" dt="2021-07-07T22:21:23.102" v="2740" actId="1076"/>
          <ac:spMkLst>
            <pc:docMk/>
            <pc:sldMk cId="3687473863" sldId="292"/>
            <ac:spMk id="98" creationId="{6F6C86AE-A715-4551-ADA5-37C3956DA5DC}"/>
          </ac:spMkLst>
        </pc:spChg>
        <pc:spChg chg="add mod">
          <ac:chgData name="Cem Gülsan" userId="82ae7471b9d3e5b4" providerId="LiveId" clId="{33EED839-57C7-419C-950B-75177448A42D}" dt="2021-07-07T22:21:34.097" v="2742"/>
          <ac:spMkLst>
            <pc:docMk/>
            <pc:sldMk cId="3687473863" sldId="292"/>
            <ac:spMk id="100" creationId="{0F6223B3-82AE-432B-8AFD-6B82739E558B}"/>
          </ac:spMkLst>
        </pc:spChg>
        <pc:grpChg chg="add mod">
          <ac:chgData name="Cem Gülsan" userId="82ae7471b9d3e5b4" providerId="LiveId" clId="{33EED839-57C7-419C-950B-75177448A42D}" dt="2021-07-07T22:09:01.076" v="2500" actId="164"/>
          <ac:grpSpMkLst>
            <pc:docMk/>
            <pc:sldMk cId="3687473863" sldId="292"/>
            <ac:grpSpMk id="3" creationId="{5ADA57AD-C0FD-4F84-8F3D-E2893B615B7F}"/>
          </ac:grpSpMkLst>
        </pc:grpChg>
        <pc:grpChg chg="add del mod">
          <ac:chgData name="Cem Gülsan" userId="82ae7471b9d3e5b4" providerId="LiveId" clId="{33EED839-57C7-419C-950B-75177448A42D}" dt="2021-07-07T22:08:40.305" v="2497" actId="165"/>
          <ac:grpSpMkLst>
            <pc:docMk/>
            <pc:sldMk cId="3687473863" sldId="292"/>
            <ac:grpSpMk id="53" creationId="{0EBBA44E-AC99-443E-BDE4-9FDEF0CB5FB2}"/>
          </ac:grpSpMkLst>
        </pc:grpChg>
        <pc:grpChg chg="mod topLvl">
          <ac:chgData name="Cem Gülsan" userId="82ae7471b9d3e5b4" providerId="LiveId" clId="{33EED839-57C7-419C-950B-75177448A42D}" dt="2021-07-07T22:09:01.076" v="2500" actId="164"/>
          <ac:grpSpMkLst>
            <pc:docMk/>
            <pc:sldMk cId="3687473863" sldId="292"/>
            <ac:grpSpMk id="54" creationId="{349CE7EF-4E44-4A1F-82F0-CA6A89F446BB}"/>
          </ac:grpSpMkLst>
        </pc:grpChg>
        <pc:grpChg chg="mod topLvl">
          <ac:chgData name="Cem Gülsan" userId="82ae7471b9d3e5b4" providerId="LiveId" clId="{33EED839-57C7-419C-950B-75177448A42D}" dt="2021-07-07T22:09:01.076" v="2500" actId="164"/>
          <ac:grpSpMkLst>
            <pc:docMk/>
            <pc:sldMk cId="3687473863" sldId="292"/>
            <ac:grpSpMk id="55" creationId="{55773280-98C8-41C5-AFE9-DC337016E156}"/>
          </ac:grpSpMkLst>
        </pc:grpChg>
        <pc:grpChg chg="mod">
          <ac:chgData name="Cem Gülsan" userId="82ae7471b9d3e5b4" providerId="LiveId" clId="{33EED839-57C7-419C-950B-75177448A42D}" dt="2021-07-07T22:08:40.305" v="2497" actId="165"/>
          <ac:grpSpMkLst>
            <pc:docMk/>
            <pc:sldMk cId="3687473863" sldId="292"/>
            <ac:grpSpMk id="61" creationId="{8AC4F622-DB6E-4096-A3DE-76A91CDD3C99}"/>
          </ac:grpSpMkLst>
        </pc:grpChg>
        <pc:grpChg chg="add del mod">
          <ac:chgData name="Cem Gülsan" userId="82ae7471b9d3e5b4" providerId="LiveId" clId="{33EED839-57C7-419C-950B-75177448A42D}" dt="2021-07-07T22:20:24.838" v="2722" actId="478"/>
          <ac:grpSpMkLst>
            <pc:docMk/>
            <pc:sldMk cId="3687473863" sldId="292"/>
            <ac:grpSpMk id="91" creationId="{5AE8D6D9-4680-4FCA-A95E-A742E4AC8999}"/>
          </ac:grpSpMkLst>
        </pc:grpChg>
        <pc:grpChg chg="mod">
          <ac:chgData name="Cem Gülsan" userId="82ae7471b9d3e5b4" providerId="LiveId" clId="{33EED839-57C7-419C-950B-75177448A42D}" dt="2021-07-07T22:20:22.872" v="2721"/>
          <ac:grpSpMkLst>
            <pc:docMk/>
            <pc:sldMk cId="3687473863" sldId="292"/>
            <ac:grpSpMk id="94" creationId="{78CF4A9B-A9C8-45EA-8E06-7374E3EE681D}"/>
          </ac:grpSpMkLst>
        </pc:grpChg>
        <pc:grpChg chg="add del">
          <ac:chgData name="Cem Gülsan" userId="82ae7471b9d3e5b4" providerId="LiveId" clId="{33EED839-57C7-419C-950B-75177448A42D}" dt="2021-07-07T22:07:12.548" v="2489" actId="478"/>
          <ac:grpSpMkLst>
            <pc:docMk/>
            <pc:sldMk cId="3687473863" sldId="292"/>
            <ac:grpSpMk id="348" creationId="{D1A467BE-CBAC-4BD6-A3EE-92184CB43E81}"/>
          </ac:grpSpMkLst>
        </pc:grpChg>
        <pc:inkChg chg="mod topLvl">
          <ac:chgData name="Cem Gülsan" userId="82ae7471b9d3e5b4" providerId="LiveId" clId="{33EED839-57C7-419C-950B-75177448A42D}" dt="2021-07-07T22:09:01.076" v="2500" actId="164"/>
          <ac:inkMkLst>
            <pc:docMk/>
            <pc:sldMk cId="3687473863" sldId="292"/>
            <ac:inkMk id="56" creationId="{B00882B8-19A1-49B9-9DBB-A77CB69A1757}"/>
          </ac:inkMkLst>
        </pc:inkChg>
        <pc:inkChg chg="mod topLvl">
          <ac:chgData name="Cem Gülsan" userId="82ae7471b9d3e5b4" providerId="LiveId" clId="{33EED839-57C7-419C-950B-75177448A42D}" dt="2021-07-07T22:09:01.076" v="2500" actId="164"/>
          <ac:inkMkLst>
            <pc:docMk/>
            <pc:sldMk cId="3687473863" sldId="292"/>
            <ac:inkMk id="57" creationId="{A5BDE444-19E9-463D-864D-6BD6111962E0}"/>
          </ac:inkMkLst>
        </pc:inkChg>
        <pc:inkChg chg="del mod topLvl">
          <ac:chgData name="Cem Gülsan" userId="82ae7471b9d3e5b4" providerId="LiveId" clId="{33EED839-57C7-419C-950B-75177448A42D}" dt="2021-07-07T22:08:45.168" v="2498" actId="21"/>
          <ac:inkMkLst>
            <pc:docMk/>
            <pc:sldMk cId="3687473863" sldId="292"/>
            <ac:inkMk id="58" creationId="{658B8DC9-BE4A-4EB9-9A1F-E053978F7D0A}"/>
          </ac:inkMkLst>
        </pc:inkChg>
        <pc:inkChg chg="mod">
          <ac:chgData name="Cem Gülsan" userId="82ae7471b9d3e5b4" providerId="LiveId" clId="{33EED839-57C7-419C-950B-75177448A42D}" dt="2021-07-07T22:08:40.305" v="2497" actId="165"/>
          <ac:inkMkLst>
            <pc:docMk/>
            <pc:sldMk cId="3687473863" sldId="292"/>
            <ac:inkMk id="59" creationId="{28AD72F3-F21B-43F9-8547-1DD0B92EE021}"/>
          </ac:inkMkLst>
        </pc:inkChg>
        <pc:inkChg chg="mod">
          <ac:chgData name="Cem Gülsan" userId="82ae7471b9d3e5b4" providerId="LiveId" clId="{33EED839-57C7-419C-950B-75177448A42D}" dt="2021-07-07T22:08:40.305" v="2497" actId="165"/>
          <ac:inkMkLst>
            <pc:docMk/>
            <pc:sldMk cId="3687473863" sldId="292"/>
            <ac:inkMk id="60" creationId="{C1BFE564-4443-4C52-9679-968964A8CAF1}"/>
          </ac:inkMkLst>
        </pc:inkChg>
        <pc:inkChg chg="mod">
          <ac:chgData name="Cem Gülsan" userId="82ae7471b9d3e5b4" providerId="LiveId" clId="{33EED839-57C7-419C-950B-75177448A42D}" dt="2021-07-07T22:08:40.305" v="2497" actId="165"/>
          <ac:inkMkLst>
            <pc:docMk/>
            <pc:sldMk cId="3687473863" sldId="292"/>
            <ac:inkMk id="62" creationId="{0F32CA8E-A547-419F-BF4A-F4F1CEBEECF1}"/>
          </ac:inkMkLst>
        </pc:inkChg>
        <pc:inkChg chg="mod">
          <ac:chgData name="Cem Gülsan" userId="82ae7471b9d3e5b4" providerId="LiveId" clId="{33EED839-57C7-419C-950B-75177448A42D}" dt="2021-07-07T22:08:40.305" v="2497" actId="165"/>
          <ac:inkMkLst>
            <pc:docMk/>
            <pc:sldMk cId="3687473863" sldId="292"/>
            <ac:inkMk id="63" creationId="{121B893C-6849-40F8-B370-DA4B174C4F49}"/>
          </ac:inkMkLst>
        </pc:inkChg>
        <pc:inkChg chg="mod">
          <ac:chgData name="Cem Gülsan" userId="82ae7471b9d3e5b4" providerId="LiveId" clId="{33EED839-57C7-419C-950B-75177448A42D}" dt="2021-07-07T22:08:40.305" v="2497" actId="165"/>
          <ac:inkMkLst>
            <pc:docMk/>
            <pc:sldMk cId="3687473863" sldId="292"/>
            <ac:inkMk id="64" creationId="{83C8FAA6-4CA1-4A5C-8440-F38B2EC0F967}"/>
          </ac:inkMkLst>
        </pc:inkChg>
        <pc:inkChg chg="mod">
          <ac:chgData name="Cem Gülsan" userId="82ae7471b9d3e5b4" providerId="LiveId" clId="{33EED839-57C7-419C-950B-75177448A42D}" dt="2021-07-07T22:08:40.305" v="2497" actId="165"/>
          <ac:inkMkLst>
            <pc:docMk/>
            <pc:sldMk cId="3687473863" sldId="292"/>
            <ac:inkMk id="65" creationId="{5EE7E7DE-F67F-400F-AE5E-93B34F6F0E03}"/>
          </ac:inkMkLst>
        </pc:inkChg>
        <pc:inkChg chg="mod">
          <ac:chgData name="Cem Gülsan" userId="82ae7471b9d3e5b4" providerId="LiveId" clId="{33EED839-57C7-419C-950B-75177448A42D}" dt="2021-07-07T22:08:40.305" v="2497" actId="165"/>
          <ac:inkMkLst>
            <pc:docMk/>
            <pc:sldMk cId="3687473863" sldId="292"/>
            <ac:inkMk id="66" creationId="{CF84B031-5DC0-432A-89F8-1934C54025C0}"/>
          </ac:inkMkLst>
        </pc:inkChg>
        <pc:inkChg chg="mod">
          <ac:chgData name="Cem Gülsan" userId="82ae7471b9d3e5b4" providerId="LiveId" clId="{33EED839-57C7-419C-950B-75177448A42D}" dt="2021-07-07T22:08:40.305" v="2497" actId="165"/>
          <ac:inkMkLst>
            <pc:docMk/>
            <pc:sldMk cId="3687473863" sldId="292"/>
            <ac:inkMk id="67" creationId="{A3559BFC-2EF2-4501-A6AE-3005BEB60B9F}"/>
          </ac:inkMkLst>
        </pc:inkChg>
        <pc:inkChg chg="mod">
          <ac:chgData name="Cem Gülsan" userId="82ae7471b9d3e5b4" providerId="LiveId" clId="{33EED839-57C7-419C-950B-75177448A42D}" dt="2021-07-07T22:08:40.305" v="2497" actId="165"/>
          <ac:inkMkLst>
            <pc:docMk/>
            <pc:sldMk cId="3687473863" sldId="292"/>
            <ac:inkMk id="68" creationId="{F12AE3EF-3DA8-478F-BAAA-059D9E574A83}"/>
          </ac:inkMkLst>
        </pc:inkChg>
        <pc:inkChg chg="mod">
          <ac:chgData name="Cem Gülsan" userId="82ae7471b9d3e5b4" providerId="LiveId" clId="{33EED839-57C7-419C-950B-75177448A42D}" dt="2021-07-07T22:08:40.305" v="2497" actId="165"/>
          <ac:inkMkLst>
            <pc:docMk/>
            <pc:sldMk cId="3687473863" sldId="292"/>
            <ac:inkMk id="69" creationId="{D85DAFC4-162A-4DE9-A31C-1D93C8FEABBA}"/>
          </ac:inkMkLst>
        </pc:inkChg>
        <pc:inkChg chg="mod">
          <ac:chgData name="Cem Gülsan" userId="82ae7471b9d3e5b4" providerId="LiveId" clId="{33EED839-57C7-419C-950B-75177448A42D}" dt="2021-07-07T22:08:40.305" v="2497" actId="165"/>
          <ac:inkMkLst>
            <pc:docMk/>
            <pc:sldMk cId="3687473863" sldId="292"/>
            <ac:inkMk id="70" creationId="{38029D0A-EADB-48CB-91C4-35F94A7A3ECC}"/>
          </ac:inkMkLst>
        </pc:inkChg>
        <pc:inkChg chg="mod">
          <ac:chgData name="Cem Gülsan" userId="82ae7471b9d3e5b4" providerId="LiveId" clId="{33EED839-57C7-419C-950B-75177448A42D}" dt="2021-07-07T22:08:40.305" v="2497" actId="165"/>
          <ac:inkMkLst>
            <pc:docMk/>
            <pc:sldMk cId="3687473863" sldId="292"/>
            <ac:inkMk id="71" creationId="{06740B10-E8F0-45AA-AD10-3161D830A830}"/>
          </ac:inkMkLst>
        </pc:inkChg>
        <pc:inkChg chg="mod">
          <ac:chgData name="Cem Gülsan" userId="82ae7471b9d3e5b4" providerId="LiveId" clId="{33EED839-57C7-419C-950B-75177448A42D}" dt="2021-07-07T22:08:40.305" v="2497" actId="165"/>
          <ac:inkMkLst>
            <pc:docMk/>
            <pc:sldMk cId="3687473863" sldId="292"/>
            <ac:inkMk id="72" creationId="{FBAA8745-0373-4739-B198-F30939DB79A3}"/>
          </ac:inkMkLst>
        </pc:inkChg>
        <pc:inkChg chg="mod">
          <ac:chgData name="Cem Gülsan" userId="82ae7471b9d3e5b4" providerId="LiveId" clId="{33EED839-57C7-419C-950B-75177448A42D}" dt="2021-07-07T22:08:40.305" v="2497" actId="165"/>
          <ac:inkMkLst>
            <pc:docMk/>
            <pc:sldMk cId="3687473863" sldId="292"/>
            <ac:inkMk id="73" creationId="{1B21F49D-94F5-4F3E-9F86-736D9B2EC64F}"/>
          </ac:inkMkLst>
        </pc:inkChg>
        <pc:inkChg chg="add mod">
          <ac:chgData name="Cem Gülsan" userId="82ae7471b9d3e5b4" providerId="LiveId" clId="{33EED839-57C7-419C-950B-75177448A42D}" dt="2021-07-07T22:09:07.571" v="2502" actId="1076"/>
          <ac:inkMkLst>
            <pc:docMk/>
            <pc:sldMk cId="3687473863" sldId="292"/>
            <ac:inkMk id="78" creationId="{78DC0652-0FEF-4565-92F0-68089ECFFC79}"/>
          </ac:inkMkLst>
        </pc:inkChg>
        <pc:inkChg chg="mod">
          <ac:chgData name="Cem Gülsan" userId="82ae7471b9d3e5b4" providerId="LiveId" clId="{33EED839-57C7-419C-950B-75177448A42D}" dt="2021-07-07T22:20:22.872" v="2721"/>
          <ac:inkMkLst>
            <pc:docMk/>
            <pc:sldMk cId="3687473863" sldId="292"/>
            <ac:inkMk id="95" creationId="{43417F02-2CEB-44CD-B392-6C0F37C914A2}"/>
          </ac:inkMkLst>
        </pc:inkChg>
        <pc:inkChg chg="mod">
          <ac:chgData name="Cem Gülsan" userId="82ae7471b9d3e5b4" providerId="LiveId" clId="{33EED839-57C7-419C-950B-75177448A42D}" dt="2021-07-07T22:20:22.872" v="2721"/>
          <ac:inkMkLst>
            <pc:docMk/>
            <pc:sldMk cId="3687473863" sldId="292"/>
            <ac:inkMk id="96" creationId="{A86C9EB9-B7D3-485C-810C-186ABC44EEA2}"/>
          </ac:inkMkLst>
        </pc:inkChg>
        <pc:inkChg chg="mod">
          <ac:chgData name="Cem Gülsan" userId="82ae7471b9d3e5b4" providerId="LiveId" clId="{33EED839-57C7-419C-950B-75177448A42D}" dt="2021-07-07T22:20:22.872" v="2721"/>
          <ac:inkMkLst>
            <pc:docMk/>
            <pc:sldMk cId="3687473863" sldId="292"/>
            <ac:inkMk id="97" creationId="{04605462-1A60-45E1-AA4C-8AD83D975A76}"/>
          </ac:inkMkLst>
        </pc:inkChg>
        <pc:cxnChg chg="add mod">
          <ac:chgData name="Cem Gülsan" userId="82ae7471b9d3e5b4" providerId="LiveId" clId="{33EED839-57C7-419C-950B-75177448A42D}" dt="2021-07-07T22:10:09.060" v="2524" actId="14100"/>
          <ac:cxnSpMkLst>
            <pc:docMk/>
            <pc:sldMk cId="3687473863" sldId="292"/>
            <ac:cxnSpMk id="74" creationId="{17683A40-EB9A-4AC8-BAFE-6B7EFABFB506}"/>
          </ac:cxnSpMkLst>
        </pc:cxnChg>
        <pc:cxnChg chg="add del mod">
          <ac:chgData name="Cem Gülsan" userId="82ae7471b9d3e5b4" providerId="LiveId" clId="{33EED839-57C7-419C-950B-75177448A42D}" dt="2021-07-07T22:21:29.441" v="2741" actId="478"/>
          <ac:cxnSpMkLst>
            <pc:docMk/>
            <pc:sldMk cId="3687473863" sldId="292"/>
            <ac:cxnSpMk id="79" creationId="{BC051BC1-4CFF-43B8-92AF-3B4769F12DD4}"/>
          </ac:cxnSpMkLst>
        </pc:cxnChg>
        <pc:cxnChg chg="add del mod">
          <ac:chgData name="Cem Gülsan" userId="82ae7471b9d3e5b4" providerId="LiveId" clId="{33EED839-57C7-419C-950B-75177448A42D}" dt="2021-07-07T22:20:24.838" v="2722" actId="478"/>
          <ac:cxnSpMkLst>
            <pc:docMk/>
            <pc:sldMk cId="3687473863" sldId="292"/>
            <ac:cxnSpMk id="89" creationId="{B315C9B7-7BAA-48AE-89DC-B9D441A17D19}"/>
          </ac:cxnSpMkLst>
        </pc:cxnChg>
        <pc:cxnChg chg="mod">
          <ac:chgData name="Cem Gülsan" userId="82ae7471b9d3e5b4" providerId="LiveId" clId="{33EED839-57C7-419C-950B-75177448A42D}" dt="2021-07-07T22:20:22.872" v="2721"/>
          <ac:cxnSpMkLst>
            <pc:docMk/>
            <pc:sldMk cId="3687473863" sldId="292"/>
            <ac:cxnSpMk id="92" creationId="{F9A04F8F-B31B-43A1-A4BD-E0BC6F217D54}"/>
          </ac:cxnSpMkLst>
        </pc:cxnChg>
        <pc:cxnChg chg="add mod">
          <ac:chgData name="Cem Gülsan" userId="82ae7471b9d3e5b4" providerId="LiveId" clId="{33EED839-57C7-419C-950B-75177448A42D}" dt="2021-07-07T22:22:57.927" v="2752" actId="14100"/>
          <ac:cxnSpMkLst>
            <pc:docMk/>
            <pc:sldMk cId="3687473863" sldId="292"/>
            <ac:cxnSpMk id="99" creationId="{89B6A232-B3F8-41C2-B346-C513058CD1CC}"/>
          </ac:cxnSpMkLst>
        </pc:cxnChg>
      </pc:sldChg>
      <pc:sldChg chg="modSp add del mod ord">
        <pc:chgData name="Cem Gülsan" userId="82ae7471b9d3e5b4" providerId="LiveId" clId="{33EED839-57C7-419C-950B-75177448A42D}" dt="2021-07-07T22:01:18.992" v="2331" actId="47"/>
        <pc:sldMkLst>
          <pc:docMk/>
          <pc:sldMk cId="4062835644" sldId="292"/>
        </pc:sldMkLst>
        <pc:spChg chg="mod">
          <ac:chgData name="Cem Gülsan" userId="82ae7471b9d3e5b4" providerId="LiveId" clId="{33EED839-57C7-419C-950B-75177448A42D}" dt="2021-07-07T21:53:28.004" v="2210" actId="20577"/>
          <ac:spMkLst>
            <pc:docMk/>
            <pc:sldMk cId="4062835644" sldId="292"/>
            <ac:spMk id="237" creationId="{05408134-4268-419C-88C6-E61578538497}"/>
          </ac:spMkLst>
        </pc:spChg>
      </pc:sldChg>
      <pc:sldChg chg="addSp delSp modSp add mod ord delAnim modAnim">
        <pc:chgData name="Cem Gülsan" userId="82ae7471b9d3e5b4" providerId="LiveId" clId="{33EED839-57C7-419C-950B-75177448A42D}" dt="2021-07-08T02:17:17.357" v="3526"/>
        <pc:sldMkLst>
          <pc:docMk/>
          <pc:sldMk cId="1717334800" sldId="293"/>
        </pc:sldMkLst>
        <pc:spChg chg="mod">
          <ac:chgData name="Cem Gülsan" userId="82ae7471b9d3e5b4" providerId="LiveId" clId="{33EED839-57C7-419C-950B-75177448A42D}" dt="2021-07-07T22:11:29.824" v="2537" actId="1076"/>
          <ac:spMkLst>
            <pc:docMk/>
            <pc:sldMk cId="1717334800" sldId="293"/>
            <ac:spMk id="17" creationId="{AF07E5EF-9373-4463-9821-BCA3765FA515}"/>
          </ac:spMkLst>
        </pc:spChg>
        <pc:spChg chg="mod">
          <ac:chgData name="Cem Gülsan" userId="82ae7471b9d3e5b4" providerId="LiveId" clId="{33EED839-57C7-419C-950B-75177448A42D}" dt="2021-07-07T22:11:35.580" v="2540" actId="20577"/>
          <ac:spMkLst>
            <pc:docMk/>
            <pc:sldMk cId="1717334800" sldId="293"/>
            <ac:spMk id="25" creationId="{85120728-4A1A-47F3-909B-DB05C919EDEC}"/>
          </ac:spMkLst>
        </pc:spChg>
        <pc:spChg chg="mod">
          <ac:chgData name="Cem Gülsan" userId="82ae7471b9d3e5b4" providerId="LiveId" clId="{33EED839-57C7-419C-950B-75177448A42D}" dt="2021-07-07T22:12:02.734" v="2546" actId="1076"/>
          <ac:spMkLst>
            <pc:docMk/>
            <pc:sldMk cId="1717334800" sldId="293"/>
            <ac:spMk id="75" creationId="{F99C3697-C04F-4ABA-920B-34827D326066}"/>
          </ac:spMkLst>
        </pc:spChg>
        <pc:spChg chg="mod">
          <ac:chgData name="Cem Gülsan" userId="82ae7471b9d3e5b4" providerId="LiveId" clId="{33EED839-57C7-419C-950B-75177448A42D}" dt="2021-07-07T22:13:54.757" v="2571" actId="164"/>
          <ac:spMkLst>
            <pc:docMk/>
            <pc:sldMk cId="1717334800" sldId="293"/>
            <ac:spMk id="80" creationId="{E6C4A42C-DF68-4AA8-B867-2D1A4174D187}"/>
          </ac:spMkLst>
        </pc:spChg>
        <pc:grpChg chg="del">
          <ac:chgData name="Cem Gülsan" userId="82ae7471b9d3e5b4" providerId="LiveId" clId="{33EED839-57C7-419C-950B-75177448A42D}" dt="2021-07-07T22:11:53.041" v="2543" actId="478"/>
          <ac:grpSpMkLst>
            <pc:docMk/>
            <pc:sldMk cId="1717334800" sldId="293"/>
            <ac:grpSpMk id="3" creationId="{5ADA57AD-C0FD-4F84-8F3D-E2893B615B7F}"/>
          </ac:grpSpMkLst>
        </pc:grpChg>
        <pc:grpChg chg="add mod">
          <ac:chgData name="Cem Gülsan" userId="82ae7471b9d3e5b4" providerId="LiveId" clId="{33EED839-57C7-419C-950B-75177448A42D}" dt="2021-07-07T22:12:45.125" v="2553" actId="164"/>
          <ac:grpSpMkLst>
            <pc:docMk/>
            <pc:sldMk cId="1717334800" sldId="293"/>
            <ac:grpSpMk id="5" creationId="{EE8AFB97-6436-4E47-AFFF-594DF761C518}"/>
          </ac:grpSpMkLst>
        </pc:grpChg>
        <pc:grpChg chg="add mod">
          <ac:chgData name="Cem Gülsan" userId="82ae7471b9d3e5b4" providerId="LiveId" clId="{33EED839-57C7-419C-950B-75177448A42D}" dt="2021-07-07T22:13:54.757" v="2571" actId="164"/>
          <ac:grpSpMkLst>
            <pc:docMk/>
            <pc:sldMk cId="1717334800" sldId="293"/>
            <ac:grpSpMk id="6" creationId="{7EEA8E67-487B-4C6A-BF48-4A51636BF745}"/>
          </ac:grpSpMkLst>
        </pc:grpChg>
        <pc:grpChg chg="add mod">
          <ac:chgData name="Cem Gülsan" userId="82ae7471b9d3e5b4" providerId="LiveId" clId="{33EED839-57C7-419C-950B-75177448A42D}" dt="2021-07-07T22:13:54.757" v="2571" actId="164"/>
          <ac:grpSpMkLst>
            <pc:docMk/>
            <pc:sldMk cId="1717334800" sldId="293"/>
            <ac:grpSpMk id="7" creationId="{B4FE0E08-7211-48CC-AA9B-F8385C65E3AC}"/>
          </ac:grpSpMkLst>
        </pc:grpChg>
        <pc:grpChg chg="add del mod">
          <ac:chgData name="Cem Gülsan" userId="82ae7471b9d3e5b4" providerId="LiveId" clId="{33EED839-57C7-419C-950B-75177448A42D}" dt="2021-07-07T22:12:34.662" v="2551" actId="165"/>
          <ac:grpSpMkLst>
            <pc:docMk/>
            <pc:sldMk cId="1717334800" sldId="293"/>
            <ac:grpSpMk id="76" creationId="{657CDEFF-3432-4D84-A45E-E364E8E9D014}"/>
          </ac:grpSpMkLst>
        </pc:grpChg>
        <pc:grpChg chg="mod topLvl">
          <ac:chgData name="Cem Gülsan" userId="82ae7471b9d3e5b4" providerId="LiveId" clId="{33EED839-57C7-419C-950B-75177448A42D}" dt="2021-07-07T22:12:45.125" v="2553" actId="164"/>
          <ac:grpSpMkLst>
            <pc:docMk/>
            <pc:sldMk cId="1717334800" sldId="293"/>
            <ac:grpSpMk id="77" creationId="{BE9D3E12-9D5B-4EF0-BCBF-22FF2376F7A5}"/>
          </ac:grpSpMkLst>
        </pc:grpChg>
        <pc:grpChg chg="mod topLvl">
          <ac:chgData name="Cem Gülsan" userId="82ae7471b9d3e5b4" providerId="LiveId" clId="{33EED839-57C7-419C-950B-75177448A42D}" dt="2021-07-07T22:12:45.125" v="2553" actId="164"/>
          <ac:grpSpMkLst>
            <pc:docMk/>
            <pc:sldMk cId="1717334800" sldId="293"/>
            <ac:grpSpMk id="81" creationId="{70222767-DFEC-4155-AF0D-2DC56491BAF2}"/>
          </ac:grpSpMkLst>
        </pc:grpChg>
        <pc:grpChg chg="mod topLvl">
          <ac:chgData name="Cem Gülsan" userId="82ae7471b9d3e5b4" providerId="LiveId" clId="{33EED839-57C7-419C-950B-75177448A42D}" dt="2021-07-07T22:12:45.125" v="2553" actId="164"/>
          <ac:grpSpMkLst>
            <pc:docMk/>
            <pc:sldMk cId="1717334800" sldId="293"/>
            <ac:grpSpMk id="82" creationId="{E4062AE2-22EF-4DDD-A355-AE6C0715D5C5}"/>
          </ac:grpSpMkLst>
        </pc:grpChg>
        <pc:grpChg chg="mod topLvl">
          <ac:chgData name="Cem Gülsan" userId="82ae7471b9d3e5b4" providerId="LiveId" clId="{33EED839-57C7-419C-950B-75177448A42D}" dt="2021-07-07T22:12:45.125" v="2553" actId="164"/>
          <ac:grpSpMkLst>
            <pc:docMk/>
            <pc:sldMk cId="1717334800" sldId="293"/>
            <ac:grpSpMk id="84" creationId="{10B9E465-D7B1-4BD5-9E21-F1EB315F65A9}"/>
          </ac:grpSpMkLst>
        </pc:grpChg>
        <pc:grpChg chg="mod">
          <ac:chgData name="Cem Gülsan" userId="82ae7471b9d3e5b4" providerId="LiveId" clId="{33EED839-57C7-419C-950B-75177448A42D}" dt="2021-07-07T22:12:34.662" v="2551" actId="165"/>
          <ac:grpSpMkLst>
            <pc:docMk/>
            <pc:sldMk cId="1717334800" sldId="293"/>
            <ac:grpSpMk id="92" creationId="{E5474D12-A7CF-46F7-A1E9-00B816E06D60}"/>
          </ac:grpSpMkLst>
        </pc:grpChg>
        <pc:inkChg chg="del">
          <ac:chgData name="Cem Gülsan" userId="82ae7471b9d3e5b4" providerId="LiveId" clId="{33EED839-57C7-419C-950B-75177448A42D}" dt="2021-07-07T22:11:58.495" v="2544" actId="478"/>
          <ac:inkMkLst>
            <pc:docMk/>
            <pc:sldMk cId="1717334800" sldId="293"/>
            <ac:inkMk id="78" creationId="{78DC0652-0FEF-4565-92F0-68089ECFFC79}"/>
          </ac:inkMkLst>
        </pc:inkChg>
        <pc:inkChg chg="mod topLvl">
          <ac:chgData name="Cem Gülsan" userId="82ae7471b9d3e5b4" providerId="LiveId" clId="{33EED839-57C7-419C-950B-75177448A42D}" dt="2021-07-07T22:12:45.125" v="2553" actId="164"/>
          <ac:inkMkLst>
            <pc:docMk/>
            <pc:sldMk cId="1717334800" sldId="293"/>
            <ac:inkMk id="83" creationId="{3D5531DB-5ACF-435F-90BC-95F59B67EE94}"/>
          </ac:inkMkLst>
        </pc:inkChg>
        <pc:inkChg chg="del mod topLvl">
          <ac:chgData name="Cem Gülsan" userId="82ae7471b9d3e5b4" providerId="LiveId" clId="{33EED839-57C7-419C-950B-75177448A42D}" dt="2021-07-07T22:12:38.186" v="2552" actId="21"/>
          <ac:inkMkLst>
            <pc:docMk/>
            <pc:sldMk cId="1717334800" sldId="293"/>
            <ac:inkMk id="85" creationId="{C5E4E2B1-9532-444D-A516-DFF40CC65820}"/>
          </ac:inkMkLst>
        </pc:inkChg>
        <pc:inkChg chg="del mod topLvl">
          <ac:chgData name="Cem Gülsan" userId="82ae7471b9d3e5b4" providerId="LiveId" clId="{33EED839-57C7-419C-950B-75177448A42D}" dt="2021-07-07T22:12:38.186" v="2552" actId="21"/>
          <ac:inkMkLst>
            <pc:docMk/>
            <pc:sldMk cId="1717334800" sldId="293"/>
            <ac:inkMk id="86" creationId="{358B3DEE-5464-4013-810F-D45266ED0280}"/>
          </ac:inkMkLst>
        </pc:inkChg>
        <pc:inkChg chg="del mod topLvl">
          <ac:chgData name="Cem Gülsan" userId="82ae7471b9d3e5b4" providerId="LiveId" clId="{33EED839-57C7-419C-950B-75177448A42D}" dt="2021-07-07T22:12:38.186" v="2552" actId="21"/>
          <ac:inkMkLst>
            <pc:docMk/>
            <pc:sldMk cId="1717334800" sldId="293"/>
            <ac:inkMk id="87" creationId="{E4FF3C87-1B48-4916-922E-9ED2AFD6EAFA}"/>
          </ac:inkMkLst>
        </pc:inkChg>
        <pc:inkChg chg="mod">
          <ac:chgData name="Cem Gülsan" userId="82ae7471b9d3e5b4" providerId="LiveId" clId="{33EED839-57C7-419C-950B-75177448A42D}" dt="2021-07-07T22:12:34.662" v="2551" actId="165"/>
          <ac:inkMkLst>
            <pc:docMk/>
            <pc:sldMk cId="1717334800" sldId="293"/>
            <ac:inkMk id="88" creationId="{8AED16BF-9116-4797-A009-6B282D26269D}"/>
          </ac:inkMkLst>
        </pc:inkChg>
        <pc:inkChg chg="mod">
          <ac:chgData name="Cem Gülsan" userId="82ae7471b9d3e5b4" providerId="LiveId" clId="{33EED839-57C7-419C-950B-75177448A42D}" dt="2021-07-07T22:12:34.662" v="2551" actId="165"/>
          <ac:inkMkLst>
            <pc:docMk/>
            <pc:sldMk cId="1717334800" sldId="293"/>
            <ac:inkMk id="89" creationId="{6B9E3183-C0D0-4F36-AEA3-5AF3044126C6}"/>
          </ac:inkMkLst>
        </pc:inkChg>
        <pc:inkChg chg="mod">
          <ac:chgData name="Cem Gülsan" userId="82ae7471b9d3e5b4" providerId="LiveId" clId="{33EED839-57C7-419C-950B-75177448A42D}" dt="2021-07-07T22:12:34.662" v="2551" actId="165"/>
          <ac:inkMkLst>
            <pc:docMk/>
            <pc:sldMk cId="1717334800" sldId="293"/>
            <ac:inkMk id="90" creationId="{9229D005-B1BC-4F11-80FA-19F7A1DB55EF}"/>
          </ac:inkMkLst>
        </pc:inkChg>
        <pc:inkChg chg="mod">
          <ac:chgData name="Cem Gülsan" userId="82ae7471b9d3e5b4" providerId="LiveId" clId="{33EED839-57C7-419C-950B-75177448A42D}" dt="2021-07-07T22:12:34.662" v="2551" actId="165"/>
          <ac:inkMkLst>
            <pc:docMk/>
            <pc:sldMk cId="1717334800" sldId="293"/>
            <ac:inkMk id="91" creationId="{36B3F1B8-26E2-4279-A984-FA8DAF41DD43}"/>
          </ac:inkMkLst>
        </pc:inkChg>
        <pc:inkChg chg="mod">
          <ac:chgData name="Cem Gülsan" userId="82ae7471b9d3e5b4" providerId="LiveId" clId="{33EED839-57C7-419C-950B-75177448A42D}" dt="2021-07-07T22:12:34.662" v="2551" actId="165"/>
          <ac:inkMkLst>
            <pc:docMk/>
            <pc:sldMk cId="1717334800" sldId="293"/>
            <ac:inkMk id="93" creationId="{E334502F-DA53-481B-8D5E-CB89C33ECB7A}"/>
          </ac:inkMkLst>
        </pc:inkChg>
        <pc:inkChg chg="mod">
          <ac:chgData name="Cem Gülsan" userId="82ae7471b9d3e5b4" providerId="LiveId" clId="{33EED839-57C7-419C-950B-75177448A42D}" dt="2021-07-07T22:12:34.662" v="2551" actId="165"/>
          <ac:inkMkLst>
            <pc:docMk/>
            <pc:sldMk cId="1717334800" sldId="293"/>
            <ac:inkMk id="94" creationId="{72FC1CF7-1944-4868-A0D1-75C0E2CDEEFC}"/>
          </ac:inkMkLst>
        </pc:inkChg>
        <pc:inkChg chg="mod">
          <ac:chgData name="Cem Gülsan" userId="82ae7471b9d3e5b4" providerId="LiveId" clId="{33EED839-57C7-419C-950B-75177448A42D}" dt="2021-07-07T22:12:34.662" v="2551" actId="165"/>
          <ac:inkMkLst>
            <pc:docMk/>
            <pc:sldMk cId="1717334800" sldId="293"/>
            <ac:inkMk id="95" creationId="{26EAE553-5187-4C63-B338-E79FFB08C780}"/>
          </ac:inkMkLst>
        </pc:inkChg>
        <pc:inkChg chg="mod">
          <ac:chgData name="Cem Gülsan" userId="82ae7471b9d3e5b4" providerId="LiveId" clId="{33EED839-57C7-419C-950B-75177448A42D}" dt="2021-07-07T22:12:34.662" v="2551" actId="165"/>
          <ac:inkMkLst>
            <pc:docMk/>
            <pc:sldMk cId="1717334800" sldId="293"/>
            <ac:inkMk id="96" creationId="{6A935369-A76D-44FD-B33B-E17C2CB79261}"/>
          </ac:inkMkLst>
        </pc:inkChg>
        <pc:inkChg chg="mod">
          <ac:chgData name="Cem Gülsan" userId="82ae7471b9d3e5b4" providerId="LiveId" clId="{33EED839-57C7-419C-950B-75177448A42D}" dt="2021-07-07T22:12:34.662" v="2551" actId="165"/>
          <ac:inkMkLst>
            <pc:docMk/>
            <pc:sldMk cId="1717334800" sldId="293"/>
            <ac:inkMk id="97" creationId="{F2861DB0-71EE-4253-A15B-3FDB018E466C}"/>
          </ac:inkMkLst>
        </pc:inkChg>
        <pc:inkChg chg="mod">
          <ac:chgData name="Cem Gülsan" userId="82ae7471b9d3e5b4" providerId="LiveId" clId="{33EED839-57C7-419C-950B-75177448A42D}" dt="2021-07-07T22:12:34.662" v="2551" actId="165"/>
          <ac:inkMkLst>
            <pc:docMk/>
            <pc:sldMk cId="1717334800" sldId="293"/>
            <ac:inkMk id="98" creationId="{70B72C27-0648-48EA-A39A-8B8F0C59B70C}"/>
          </ac:inkMkLst>
        </pc:inkChg>
        <pc:inkChg chg="mod">
          <ac:chgData name="Cem Gülsan" userId="82ae7471b9d3e5b4" providerId="LiveId" clId="{33EED839-57C7-419C-950B-75177448A42D}" dt="2021-07-07T22:12:34.662" v="2551" actId="165"/>
          <ac:inkMkLst>
            <pc:docMk/>
            <pc:sldMk cId="1717334800" sldId="293"/>
            <ac:inkMk id="99" creationId="{E12CE844-8248-43D8-8178-CE4488F988A8}"/>
          </ac:inkMkLst>
        </pc:inkChg>
        <pc:inkChg chg="mod">
          <ac:chgData name="Cem Gülsan" userId="82ae7471b9d3e5b4" providerId="LiveId" clId="{33EED839-57C7-419C-950B-75177448A42D}" dt="2021-07-07T22:12:34.662" v="2551" actId="165"/>
          <ac:inkMkLst>
            <pc:docMk/>
            <pc:sldMk cId="1717334800" sldId="293"/>
            <ac:inkMk id="100" creationId="{AFF87141-6286-4A55-8A5C-90DDDF4B101C}"/>
          </ac:inkMkLst>
        </pc:inkChg>
        <pc:inkChg chg="mod">
          <ac:chgData name="Cem Gülsan" userId="82ae7471b9d3e5b4" providerId="LiveId" clId="{33EED839-57C7-419C-950B-75177448A42D}" dt="2021-07-07T22:12:34.662" v="2551" actId="165"/>
          <ac:inkMkLst>
            <pc:docMk/>
            <pc:sldMk cId="1717334800" sldId="293"/>
            <ac:inkMk id="101" creationId="{718B8A4A-92E5-41BD-BE94-15ABE6BAA0C1}"/>
          </ac:inkMkLst>
        </pc:inkChg>
        <pc:inkChg chg="mod">
          <ac:chgData name="Cem Gülsan" userId="82ae7471b9d3e5b4" providerId="LiveId" clId="{33EED839-57C7-419C-950B-75177448A42D}" dt="2021-07-07T22:12:34.662" v="2551" actId="165"/>
          <ac:inkMkLst>
            <pc:docMk/>
            <pc:sldMk cId="1717334800" sldId="293"/>
            <ac:inkMk id="102" creationId="{F1F61231-3FFC-4D87-BB25-8A40E331BE33}"/>
          </ac:inkMkLst>
        </pc:inkChg>
        <pc:inkChg chg="mod">
          <ac:chgData name="Cem Gülsan" userId="82ae7471b9d3e5b4" providerId="LiveId" clId="{33EED839-57C7-419C-950B-75177448A42D}" dt="2021-07-07T22:12:34.662" v="2551" actId="165"/>
          <ac:inkMkLst>
            <pc:docMk/>
            <pc:sldMk cId="1717334800" sldId="293"/>
            <ac:inkMk id="103" creationId="{18C7F5BB-C120-4978-9006-2D31E3969262}"/>
          </ac:inkMkLst>
        </pc:inkChg>
        <pc:inkChg chg="mod">
          <ac:chgData name="Cem Gülsan" userId="82ae7471b9d3e5b4" providerId="LiveId" clId="{33EED839-57C7-419C-950B-75177448A42D}" dt="2021-07-07T22:12:34.662" v="2551" actId="165"/>
          <ac:inkMkLst>
            <pc:docMk/>
            <pc:sldMk cId="1717334800" sldId="293"/>
            <ac:inkMk id="104" creationId="{F92F0F48-FE48-4778-92A1-F6A28595CDB9}"/>
          </ac:inkMkLst>
        </pc:inkChg>
        <pc:inkChg chg="mod">
          <ac:chgData name="Cem Gülsan" userId="82ae7471b9d3e5b4" providerId="LiveId" clId="{33EED839-57C7-419C-950B-75177448A42D}" dt="2021-07-07T22:12:34.662" v="2551" actId="165"/>
          <ac:inkMkLst>
            <pc:docMk/>
            <pc:sldMk cId="1717334800" sldId="293"/>
            <ac:inkMk id="105" creationId="{6EDF48B5-6CB9-46F8-AEEF-7E773AE92EAC}"/>
          </ac:inkMkLst>
        </pc:inkChg>
        <pc:inkChg chg="mod">
          <ac:chgData name="Cem Gülsan" userId="82ae7471b9d3e5b4" providerId="LiveId" clId="{33EED839-57C7-419C-950B-75177448A42D}" dt="2021-07-07T22:12:34.662" v="2551" actId="165"/>
          <ac:inkMkLst>
            <pc:docMk/>
            <pc:sldMk cId="1717334800" sldId="293"/>
            <ac:inkMk id="106" creationId="{E0F72314-0640-4C09-8E2F-6A787F1150DF}"/>
          </ac:inkMkLst>
        </pc:inkChg>
        <pc:inkChg chg="mod">
          <ac:chgData name="Cem Gülsan" userId="82ae7471b9d3e5b4" providerId="LiveId" clId="{33EED839-57C7-419C-950B-75177448A42D}" dt="2021-07-07T22:12:34.662" v="2551" actId="165"/>
          <ac:inkMkLst>
            <pc:docMk/>
            <pc:sldMk cId="1717334800" sldId="293"/>
            <ac:inkMk id="107" creationId="{765D5042-8B7C-444D-9E39-49125101072A}"/>
          </ac:inkMkLst>
        </pc:inkChg>
        <pc:inkChg chg="mod">
          <ac:chgData name="Cem Gülsan" userId="82ae7471b9d3e5b4" providerId="LiveId" clId="{33EED839-57C7-419C-950B-75177448A42D}" dt="2021-07-07T22:12:34.662" v="2551" actId="165"/>
          <ac:inkMkLst>
            <pc:docMk/>
            <pc:sldMk cId="1717334800" sldId="293"/>
            <ac:inkMk id="108" creationId="{85629AFA-DBDE-45CA-910D-D4E6A50C1D37}"/>
          </ac:inkMkLst>
        </pc:inkChg>
        <pc:inkChg chg="mod">
          <ac:chgData name="Cem Gülsan" userId="82ae7471b9d3e5b4" providerId="LiveId" clId="{33EED839-57C7-419C-950B-75177448A42D}" dt="2021-07-07T22:12:34.662" v="2551" actId="165"/>
          <ac:inkMkLst>
            <pc:docMk/>
            <pc:sldMk cId="1717334800" sldId="293"/>
            <ac:inkMk id="109" creationId="{025BFE91-E713-419D-94C9-582CFD9EF04B}"/>
          </ac:inkMkLst>
        </pc:inkChg>
        <pc:inkChg chg="mod">
          <ac:chgData name="Cem Gülsan" userId="82ae7471b9d3e5b4" providerId="LiveId" clId="{33EED839-57C7-419C-950B-75177448A42D}" dt="2021-07-07T22:12:34.662" v="2551" actId="165"/>
          <ac:inkMkLst>
            <pc:docMk/>
            <pc:sldMk cId="1717334800" sldId="293"/>
            <ac:inkMk id="110" creationId="{4ED5F7C8-1F6F-4C40-BBF9-57BAC23F07F7}"/>
          </ac:inkMkLst>
        </pc:inkChg>
        <pc:inkChg chg="mod">
          <ac:chgData name="Cem Gülsan" userId="82ae7471b9d3e5b4" providerId="LiveId" clId="{33EED839-57C7-419C-950B-75177448A42D}" dt="2021-07-07T22:12:34.662" v="2551" actId="165"/>
          <ac:inkMkLst>
            <pc:docMk/>
            <pc:sldMk cId="1717334800" sldId="293"/>
            <ac:inkMk id="111" creationId="{BBD55F06-96BB-41D1-B4B7-8B5C949D2682}"/>
          </ac:inkMkLst>
        </pc:inkChg>
        <pc:inkChg chg="add mod">
          <ac:chgData name="Cem Gülsan" userId="82ae7471b9d3e5b4" providerId="LiveId" clId="{33EED839-57C7-419C-950B-75177448A42D}" dt="2021-07-07T22:13:02.198" v="2561" actId="164"/>
          <ac:inkMkLst>
            <pc:docMk/>
            <pc:sldMk cId="1717334800" sldId="293"/>
            <ac:inkMk id="112" creationId="{A98D6507-8CC0-4713-B3E5-F7B3050CA341}"/>
          </ac:inkMkLst>
        </pc:inkChg>
        <pc:inkChg chg="add mod">
          <ac:chgData name="Cem Gülsan" userId="82ae7471b9d3e5b4" providerId="LiveId" clId="{33EED839-57C7-419C-950B-75177448A42D}" dt="2021-07-07T22:13:02.198" v="2561" actId="164"/>
          <ac:inkMkLst>
            <pc:docMk/>
            <pc:sldMk cId="1717334800" sldId="293"/>
            <ac:inkMk id="113" creationId="{8D66F43D-E1EB-4B29-9A6B-97A8AF24DA13}"/>
          </ac:inkMkLst>
        </pc:inkChg>
        <pc:inkChg chg="add mod">
          <ac:chgData name="Cem Gülsan" userId="82ae7471b9d3e5b4" providerId="LiveId" clId="{33EED839-57C7-419C-950B-75177448A42D}" dt="2021-07-07T22:13:02.198" v="2561" actId="164"/>
          <ac:inkMkLst>
            <pc:docMk/>
            <pc:sldMk cId="1717334800" sldId="293"/>
            <ac:inkMk id="114" creationId="{86956CC0-06EB-4E9A-AA60-022CD4492C6A}"/>
          </ac:inkMkLst>
        </pc:inkChg>
        <pc:cxnChg chg="mod">
          <ac:chgData name="Cem Gülsan" userId="82ae7471b9d3e5b4" providerId="LiveId" clId="{33EED839-57C7-419C-950B-75177448A42D}" dt="2021-07-07T22:12:07.582" v="2549" actId="14100"/>
          <ac:cxnSpMkLst>
            <pc:docMk/>
            <pc:sldMk cId="1717334800" sldId="293"/>
            <ac:cxnSpMk id="74" creationId="{17683A40-EB9A-4AC8-BAFE-6B7EFABFB506}"/>
          </ac:cxnSpMkLst>
        </pc:cxnChg>
        <pc:cxnChg chg="mod">
          <ac:chgData name="Cem Gülsan" userId="82ae7471b9d3e5b4" providerId="LiveId" clId="{33EED839-57C7-419C-950B-75177448A42D}" dt="2021-07-07T22:13:54.757" v="2571" actId="164"/>
          <ac:cxnSpMkLst>
            <pc:docMk/>
            <pc:sldMk cId="1717334800" sldId="293"/>
            <ac:cxnSpMk id="79" creationId="{BC051BC1-4CFF-43B8-92AF-3B4769F12DD4}"/>
          </ac:cxnSpMkLst>
        </pc:cxnChg>
      </pc:sldChg>
      <pc:sldChg chg="addSp delSp modSp add mod ord delAnim modAnim">
        <pc:chgData name="Cem Gülsan" userId="82ae7471b9d3e5b4" providerId="LiveId" clId="{33EED839-57C7-419C-950B-75177448A42D}" dt="2021-07-08T02:17:17.357" v="3526"/>
        <pc:sldMkLst>
          <pc:docMk/>
          <pc:sldMk cId="2029506954" sldId="294"/>
        </pc:sldMkLst>
        <pc:spChg chg="mod">
          <ac:chgData name="Cem Gülsan" userId="82ae7471b9d3e5b4" providerId="LiveId" clId="{33EED839-57C7-419C-950B-75177448A42D}" dt="2021-07-07T22:15:36.087" v="2586" actId="20577"/>
          <ac:spMkLst>
            <pc:docMk/>
            <pc:sldMk cId="2029506954" sldId="294"/>
            <ac:spMk id="25" creationId="{85120728-4A1A-47F3-909B-DB05C919EDEC}"/>
          </ac:spMkLst>
        </pc:spChg>
        <pc:spChg chg="mod">
          <ac:chgData name="Cem Gülsan" userId="82ae7471b9d3e5b4" providerId="LiveId" clId="{33EED839-57C7-419C-950B-75177448A42D}" dt="2021-07-07T22:15:33.136" v="2584"/>
          <ac:spMkLst>
            <pc:docMk/>
            <pc:sldMk cId="2029506954" sldId="294"/>
            <ac:spMk id="186" creationId="{9A559627-0115-477D-BF3A-E50DB92009DC}"/>
          </ac:spMkLst>
        </pc:spChg>
        <pc:grpChg chg="del">
          <ac:chgData name="Cem Gülsan" userId="82ae7471b9d3e5b4" providerId="LiveId" clId="{33EED839-57C7-419C-950B-75177448A42D}" dt="2021-07-07T22:15:15.757" v="2578" actId="478"/>
          <ac:grpSpMkLst>
            <pc:docMk/>
            <pc:sldMk cId="2029506954" sldId="294"/>
            <ac:grpSpMk id="5" creationId="{EE8AFB97-6436-4E47-AFFF-594DF761C518}"/>
          </ac:grpSpMkLst>
        </pc:grpChg>
        <pc:grpChg chg="del">
          <ac:chgData name="Cem Gülsan" userId="82ae7471b9d3e5b4" providerId="LiveId" clId="{33EED839-57C7-419C-950B-75177448A42D}" dt="2021-07-07T22:15:24.394" v="2580" actId="21"/>
          <ac:grpSpMkLst>
            <pc:docMk/>
            <pc:sldMk cId="2029506954" sldId="294"/>
            <ac:grpSpMk id="7" creationId="{B4FE0E08-7211-48CC-AA9B-F8385C65E3AC}"/>
          </ac:grpSpMkLst>
        </pc:grpChg>
        <pc:grpChg chg="add del mod">
          <ac:chgData name="Cem Gülsan" userId="82ae7471b9d3e5b4" providerId="LiveId" clId="{33EED839-57C7-419C-950B-75177448A42D}" dt="2021-07-07T22:15:14.471" v="2577" actId="21"/>
          <ac:grpSpMkLst>
            <pc:docMk/>
            <pc:sldMk cId="2029506954" sldId="294"/>
            <ac:grpSpMk id="85" creationId="{B1DB8FC1-7A95-4D4E-976E-E5128434FB50}"/>
          </ac:grpSpMkLst>
        </pc:grpChg>
        <pc:grpChg chg="mod">
          <ac:chgData name="Cem Gülsan" userId="82ae7471b9d3e5b4" providerId="LiveId" clId="{33EED839-57C7-419C-950B-75177448A42D}" dt="2021-07-07T22:15:06.221" v="2575"/>
          <ac:grpSpMkLst>
            <pc:docMk/>
            <pc:sldMk cId="2029506954" sldId="294"/>
            <ac:grpSpMk id="86" creationId="{1D3DAE1F-84F3-450E-9AF9-1F673280CCD9}"/>
          </ac:grpSpMkLst>
        </pc:grpChg>
        <pc:grpChg chg="mod">
          <ac:chgData name="Cem Gülsan" userId="82ae7471b9d3e5b4" providerId="LiveId" clId="{33EED839-57C7-419C-950B-75177448A42D}" dt="2021-07-07T22:15:06.221" v="2575"/>
          <ac:grpSpMkLst>
            <pc:docMk/>
            <pc:sldMk cId="2029506954" sldId="294"/>
            <ac:grpSpMk id="87" creationId="{5DE46620-D649-42EF-8901-09931CCEA941}"/>
          </ac:grpSpMkLst>
        </pc:grpChg>
        <pc:grpChg chg="mod">
          <ac:chgData name="Cem Gülsan" userId="82ae7471b9d3e5b4" providerId="LiveId" clId="{33EED839-57C7-419C-950B-75177448A42D}" dt="2021-07-07T22:15:06.221" v="2575"/>
          <ac:grpSpMkLst>
            <pc:docMk/>
            <pc:sldMk cId="2029506954" sldId="294"/>
            <ac:grpSpMk id="115" creationId="{D1FEB44F-0046-45A2-B5BC-74EFA2551E0F}"/>
          </ac:grpSpMkLst>
        </pc:grpChg>
        <pc:grpChg chg="mod">
          <ac:chgData name="Cem Gülsan" userId="82ae7471b9d3e5b4" providerId="LiveId" clId="{33EED839-57C7-419C-950B-75177448A42D}" dt="2021-07-07T22:15:06.221" v="2575"/>
          <ac:grpSpMkLst>
            <pc:docMk/>
            <pc:sldMk cId="2029506954" sldId="294"/>
            <ac:grpSpMk id="118" creationId="{82520747-716F-4742-BFB2-44903C0E61AC}"/>
          </ac:grpSpMkLst>
        </pc:grpChg>
        <pc:grpChg chg="mod">
          <ac:chgData name="Cem Gülsan" userId="82ae7471b9d3e5b4" providerId="LiveId" clId="{33EED839-57C7-419C-950B-75177448A42D}" dt="2021-07-07T22:15:06.221" v="2575"/>
          <ac:grpSpMkLst>
            <pc:docMk/>
            <pc:sldMk cId="2029506954" sldId="294"/>
            <ac:grpSpMk id="128" creationId="{FF9B57CD-4B09-40DA-97EA-1C5140B30343}"/>
          </ac:grpSpMkLst>
        </pc:grpChg>
        <pc:grpChg chg="add mod">
          <ac:chgData name="Cem Gülsan" userId="82ae7471b9d3e5b4" providerId="LiveId" clId="{33EED839-57C7-419C-950B-75177448A42D}" dt="2021-07-07T22:15:16.104" v="2579"/>
          <ac:grpSpMkLst>
            <pc:docMk/>
            <pc:sldMk cId="2029506954" sldId="294"/>
            <ac:grpSpMk id="148" creationId="{E649BA47-B568-439E-91CA-B5E535990174}"/>
          </ac:grpSpMkLst>
        </pc:grpChg>
        <pc:grpChg chg="mod">
          <ac:chgData name="Cem Gülsan" userId="82ae7471b9d3e5b4" providerId="LiveId" clId="{33EED839-57C7-419C-950B-75177448A42D}" dt="2021-07-07T22:15:16.104" v="2579"/>
          <ac:grpSpMkLst>
            <pc:docMk/>
            <pc:sldMk cId="2029506954" sldId="294"/>
            <ac:grpSpMk id="149" creationId="{AF4D643C-36BC-4E9E-9184-E2BE9D67E4A8}"/>
          </ac:grpSpMkLst>
        </pc:grpChg>
        <pc:grpChg chg="mod">
          <ac:chgData name="Cem Gülsan" userId="82ae7471b9d3e5b4" providerId="LiveId" clId="{33EED839-57C7-419C-950B-75177448A42D}" dt="2021-07-07T22:15:16.104" v="2579"/>
          <ac:grpSpMkLst>
            <pc:docMk/>
            <pc:sldMk cId="2029506954" sldId="294"/>
            <ac:grpSpMk id="150" creationId="{8075AB7B-6134-4F64-A00F-8EF45C15CEDF}"/>
          </ac:grpSpMkLst>
        </pc:grpChg>
        <pc:grpChg chg="mod">
          <ac:chgData name="Cem Gülsan" userId="82ae7471b9d3e5b4" providerId="LiveId" clId="{33EED839-57C7-419C-950B-75177448A42D}" dt="2021-07-07T22:15:16.104" v="2579"/>
          <ac:grpSpMkLst>
            <pc:docMk/>
            <pc:sldMk cId="2029506954" sldId="294"/>
            <ac:grpSpMk id="151" creationId="{61B7CDAA-2A12-4290-808B-C8C969A33413}"/>
          </ac:grpSpMkLst>
        </pc:grpChg>
        <pc:grpChg chg="mod">
          <ac:chgData name="Cem Gülsan" userId="82ae7471b9d3e5b4" providerId="LiveId" clId="{33EED839-57C7-419C-950B-75177448A42D}" dt="2021-07-07T22:15:16.104" v="2579"/>
          <ac:grpSpMkLst>
            <pc:docMk/>
            <pc:sldMk cId="2029506954" sldId="294"/>
            <ac:grpSpMk id="154" creationId="{8D4F124F-2405-4451-8A08-45F02C04B587}"/>
          </ac:grpSpMkLst>
        </pc:grpChg>
        <pc:grpChg chg="mod">
          <ac:chgData name="Cem Gülsan" userId="82ae7471b9d3e5b4" providerId="LiveId" clId="{33EED839-57C7-419C-950B-75177448A42D}" dt="2021-07-07T22:15:16.104" v="2579"/>
          <ac:grpSpMkLst>
            <pc:docMk/>
            <pc:sldMk cId="2029506954" sldId="294"/>
            <ac:grpSpMk id="164" creationId="{AA227E5C-A672-46D6-8600-7DACFA2B3EC1}"/>
          </ac:grpSpMkLst>
        </pc:grpChg>
        <pc:grpChg chg="add mod">
          <ac:chgData name="Cem Gülsan" userId="82ae7471b9d3e5b4" providerId="LiveId" clId="{33EED839-57C7-419C-950B-75177448A42D}" dt="2021-07-07T22:15:33.136" v="2584"/>
          <ac:grpSpMkLst>
            <pc:docMk/>
            <pc:sldMk cId="2029506954" sldId="294"/>
            <ac:grpSpMk id="184" creationId="{410944AA-143E-4A6B-BA00-A5E32B92536D}"/>
          </ac:grpSpMkLst>
        </pc:grpChg>
        <pc:grpChg chg="mod">
          <ac:chgData name="Cem Gülsan" userId="82ae7471b9d3e5b4" providerId="LiveId" clId="{33EED839-57C7-419C-950B-75177448A42D}" dt="2021-07-07T22:15:33.136" v="2584"/>
          <ac:grpSpMkLst>
            <pc:docMk/>
            <pc:sldMk cId="2029506954" sldId="294"/>
            <ac:grpSpMk id="187" creationId="{B9EBB5E6-C380-40EB-8190-3CF6D3CCB776}"/>
          </ac:grpSpMkLst>
        </pc:grpChg>
        <pc:inkChg chg="mod">
          <ac:chgData name="Cem Gülsan" userId="82ae7471b9d3e5b4" providerId="LiveId" clId="{33EED839-57C7-419C-950B-75177448A42D}" dt="2021-07-07T22:15:06.221" v="2575"/>
          <ac:inkMkLst>
            <pc:docMk/>
            <pc:sldMk cId="2029506954" sldId="294"/>
            <ac:inkMk id="116" creationId="{AAE24CEF-FEF6-42DA-91FD-7157647C2683}"/>
          </ac:inkMkLst>
        </pc:inkChg>
        <pc:inkChg chg="mod">
          <ac:chgData name="Cem Gülsan" userId="82ae7471b9d3e5b4" providerId="LiveId" clId="{33EED839-57C7-419C-950B-75177448A42D}" dt="2021-07-07T22:15:06.221" v="2575"/>
          <ac:inkMkLst>
            <pc:docMk/>
            <pc:sldMk cId="2029506954" sldId="294"/>
            <ac:inkMk id="117" creationId="{3CC2ABE1-3588-4058-8E49-0D1A5375DE85}"/>
          </ac:inkMkLst>
        </pc:inkChg>
        <pc:inkChg chg="mod">
          <ac:chgData name="Cem Gülsan" userId="82ae7471b9d3e5b4" providerId="LiveId" clId="{33EED839-57C7-419C-950B-75177448A42D}" dt="2021-07-07T22:15:06.221" v="2575"/>
          <ac:inkMkLst>
            <pc:docMk/>
            <pc:sldMk cId="2029506954" sldId="294"/>
            <ac:inkMk id="119" creationId="{DF9497D4-92D2-4CFF-A679-A744D97D87D4}"/>
          </ac:inkMkLst>
        </pc:inkChg>
        <pc:inkChg chg="mod">
          <ac:chgData name="Cem Gülsan" userId="82ae7471b9d3e5b4" providerId="LiveId" clId="{33EED839-57C7-419C-950B-75177448A42D}" dt="2021-07-07T22:15:06.221" v="2575"/>
          <ac:inkMkLst>
            <pc:docMk/>
            <pc:sldMk cId="2029506954" sldId="294"/>
            <ac:inkMk id="120" creationId="{B67BAA73-E28D-4DC7-86F6-245C34EF17BD}"/>
          </ac:inkMkLst>
        </pc:inkChg>
        <pc:inkChg chg="mod">
          <ac:chgData name="Cem Gülsan" userId="82ae7471b9d3e5b4" providerId="LiveId" clId="{33EED839-57C7-419C-950B-75177448A42D}" dt="2021-07-07T22:15:06.221" v="2575"/>
          <ac:inkMkLst>
            <pc:docMk/>
            <pc:sldMk cId="2029506954" sldId="294"/>
            <ac:inkMk id="121" creationId="{3863E010-DCC3-42F8-A9A9-DCD64DCDE6DE}"/>
          </ac:inkMkLst>
        </pc:inkChg>
        <pc:inkChg chg="mod">
          <ac:chgData name="Cem Gülsan" userId="82ae7471b9d3e5b4" providerId="LiveId" clId="{33EED839-57C7-419C-950B-75177448A42D}" dt="2021-07-07T22:15:06.221" v="2575"/>
          <ac:inkMkLst>
            <pc:docMk/>
            <pc:sldMk cId="2029506954" sldId="294"/>
            <ac:inkMk id="122" creationId="{9FC5BC0E-6384-4AFF-A359-A2A4498A706F}"/>
          </ac:inkMkLst>
        </pc:inkChg>
        <pc:inkChg chg="mod">
          <ac:chgData name="Cem Gülsan" userId="82ae7471b9d3e5b4" providerId="LiveId" clId="{33EED839-57C7-419C-950B-75177448A42D}" dt="2021-07-07T22:15:06.221" v="2575"/>
          <ac:inkMkLst>
            <pc:docMk/>
            <pc:sldMk cId="2029506954" sldId="294"/>
            <ac:inkMk id="123" creationId="{5C89B55C-BB0C-4046-8E83-4E2B9081E6CF}"/>
          </ac:inkMkLst>
        </pc:inkChg>
        <pc:inkChg chg="mod">
          <ac:chgData name="Cem Gülsan" userId="82ae7471b9d3e5b4" providerId="LiveId" clId="{33EED839-57C7-419C-950B-75177448A42D}" dt="2021-07-07T22:15:06.221" v="2575"/>
          <ac:inkMkLst>
            <pc:docMk/>
            <pc:sldMk cId="2029506954" sldId="294"/>
            <ac:inkMk id="124" creationId="{B860318A-A3F6-407F-8303-2FDDD7144D97}"/>
          </ac:inkMkLst>
        </pc:inkChg>
        <pc:inkChg chg="mod">
          <ac:chgData name="Cem Gülsan" userId="82ae7471b9d3e5b4" providerId="LiveId" clId="{33EED839-57C7-419C-950B-75177448A42D}" dt="2021-07-07T22:15:06.221" v="2575"/>
          <ac:inkMkLst>
            <pc:docMk/>
            <pc:sldMk cId="2029506954" sldId="294"/>
            <ac:inkMk id="125" creationId="{0B8341CF-957F-4ADD-A68B-D38F16306ABC}"/>
          </ac:inkMkLst>
        </pc:inkChg>
        <pc:inkChg chg="mod">
          <ac:chgData name="Cem Gülsan" userId="82ae7471b9d3e5b4" providerId="LiveId" clId="{33EED839-57C7-419C-950B-75177448A42D}" dt="2021-07-07T22:15:06.221" v="2575"/>
          <ac:inkMkLst>
            <pc:docMk/>
            <pc:sldMk cId="2029506954" sldId="294"/>
            <ac:inkMk id="126" creationId="{C6A37A8F-4FC4-4563-9C2A-54796D3D4444}"/>
          </ac:inkMkLst>
        </pc:inkChg>
        <pc:inkChg chg="mod">
          <ac:chgData name="Cem Gülsan" userId="82ae7471b9d3e5b4" providerId="LiveId" clId="{33EED839-57C7-419C-950B-75177448A42D}" dt="2021-07-07T22:15:06.221" v="2575"/>
          <ac:inkMkLst>
            <pc:docMk/>
            <pc:sldMk cId="2029506954" sldId="294"/>
            <ac:inkMk id="127" creationId="{1759961D-7C3F-4EFB-A7D4-26D74FB3D287}"/>
          </ac:inkMkLst>
        </pc:inkChg>
        <pc:inkChg chg="mod">
          <ac:chgData name="Cem Gülsan" userId="82ae7471b9d3e5b4" providerId="LiveId" clId="{33EED839-57C7-419C-950B-75177448A42D}" dt="2021-07-07T22:15:06.221" v="2575"/>
          <ac:inkMkLst>
            <pc:docMk/>
            <pc:sldMk cId="2029506954" sldId="294"/>
            <ac:inkMk id="129" creationId="{7A65026E-5C6C-439A-BFAB-827D68F0DE5C}"/>
          </ac:inkMkLst>
        </pc:inkChg>
        <pc:inkChg chg="mod">
          <ac:chgData name="Cem Gülsan" userId="82ae7471b9d3e5b4" providerId="LiveId" clId="{33EED839-57C7-419C-950B-75177448A42D}" dt="2021-07-07T22:15:06.221" v="2575"/>
          <ac:inkMkLst>
            <pc:docMk/>
            <pc:sldMk cId="2029506954" sldId="294"/>
            <ac:inkMk id="130" creationId="{5E347E88-05D1-43BC-8C1E-D2A204CDCAA9}"/>
          </ac:inkMkLst>
        </pc:inkChg>
        <pc:inkChg chg="mod">
          <ac:chgData name="Cem Gülsan" userId="82ae7471b9d3e5b4" providerId="LiveId" clId="{33EED839-57C7-419C-950B-75177448A42D}" dt="2021-07-07T22:15:06.221" v="2575"/>
          <ac:inkMkLst>
            <pc:docMk/>
            <pc:sldMk cId="2029506954" sldId="294"/>
            <ac:inkMk id="131" creationId="{E98B8CDC-79BC-469D-8D07-3320D68FC4CB}"/>
          </ac:inkMkLst>
        </pc:inkChg>
        <pc:inkChg chg="mod">
          <ac:chgData name="Cem Gülsan" userId="82ae7471b9d3e5b4" providerId="LiveId" clId="{33EED839-57C7-419C-950B-75177448A42D}" dt="2021-07-07T22:15:06.221" v="2575"/>
          <ac:inkMkLst>
            <pc:docMk/>
            <pc:sldMk cId="2029506954" sldId="294"/>
            <ac:inkMk id="132" creationId="{9917C93C-FA35-4D1B-8EC2-55FB1BF4669B}"/>
          </ac:inkMkLst>
        </pc:inkChg>
        <pc:inkChg chg="mod">
          <ac:chgData name="Cem Gülsan" userId="82ae7471b9d3e5b4" providerId="LiveId" clId="{33EED839-57C7-419C-950B-75177448A42D}" dt="2021-07-07T22:15:06.221" v="2575"/>
          <ac:inkMkLst>
            <pc:docMk/>
            <pc:sldMk cId="2029506954" sldId="294"/>
            <ac:inkMk id="133" creationId="{744AC758-0ACC-4C1A-AC45-C7A784CB20E7}"/>
          </ac:inkMkLst>
        </pc:inkChg>
        <pc:inkChg chg="mod">
          <ac:chgData name="Cem Gülsan" userId="82ae7471b9d3e5b4" providerId="LiveId" clId="{33EED839-57C7-419C-950B-75177448A42D}" dt="2021-07-07T22:15:06.221" v="2575"/>
          <ac:inkMkLst>
            <pc:docMk/>
            <pc:sldMk cId="2029506954" sldId="294"/>
            <ac:inkMk id="134" creationId="{478D456A-77F5-42B7-95F4-0FE6675E37E5}"/>
          </ac:inkMkLst>
        </pc:inkChg>
        <pc:inkChg chg="mod">
          <ac:chgData name="Cem Gülsan" userId="82ae7471b9d3e5b4" providerId="LiveId" clId="{33EED839-57C7-419C-950B-75177448A42D}" dt="2021-07-07T22:15:06.221" v="2575"/>
          <ac:inkMkLst>
            <pc:docMk/>
            <pc:sldMk cId="2029506954" sldId="294"/>
            <ac:inkMk id="135" creationId="{A7BE7E88-8DAF-4B54-BB6A-2AAC1FDF7E94}"/>
          </ac:inkMkLst>
        </pc:inkChg>
        <pc:inkChg chg="mod">
          <ac:chgData name="Cem Gülsan" userId="82ae7471b9d3e5b4" providerId="LiveId" clId="{33EED839-57C7-419C-950B-75177448A42D}" dt="2021-07-07T22:15:06.221" v="2575"/>
          <ac:inkMkLst>
            <pc:docMk/>
            <pc:sldMk cId="2029506954" sldId="294"/>
            <ac:inkMk id="136" creationId="{CB27C882-E593-425E-BEF1-9F8A82B42FF2}"/>
          </ac:inkMkLst>
        </pc:inkChg>
        <pc:inkChg chg="mod">
          <ac:chgData name="Cem Gülsan" userId="82ae7471b9d3e5b4" providerId="LiveId" clId="{33EED839-57C7-419C-950B-75177448A42D}" dt="2021-07-07T22:15:06.221" v="2575"/>
          <ac:inkMkLst>
            <pc:docMk/>
            <pc:sldMk cId="2029506954" sldId="294"/>
            <ac:inkMk id="137" creationId="{9CB7E0FB-E767-4F98-84D9-CBD0646FBCB9}"/>
          </ac:inkMkLst>
        </pc:inkChg>
        <pc:inkChg chg="mod">
          <ac:chgData name="Cem Gülsan" userId="82ae7471b9d3e5b4" providerId="LiveId" clId="{33EED839-57C7-419C-950B-75177448A42D}" dt="2021-07-07T22:15:06.221" v="2575"/>
          <ac:inkMkLst>
            <pc:docMk/>
            <pc:sldMk cId="2029506954" sldId="294"/>
            <ac:inkMk id="138" creationId="{B6AB27C7-0775-4843-BD5D-EBAC18B5F329}"/>
          </ac:inkMkLst>
        </pc:inkChg>
        <pc:inkChg chg="mod">
          <ac:chgData name="Cem Gülsan" userId="82ae7471b9d3e5b4" providerId="LiveId" clId="{33EED839-57C7-419C-950B-75177448A42D}" dt="2021-07-07T22:15:06.221" v="2575"/>
          <ac:inkMkLst>
            <pc:docMk/>
            <pc:sldMk cId="2029506954" sldId="294"/>
            <ac:inkMk id="139" creationId="{B76C47C7-3B72-4F82-897A-7417279A85EA}"/>
          </ac:inkMkLst>
        </pc:inkChg>
        <pc:inkChg chg="mod">
          <ac:chgData name="Cem Gülsan" userId="82ae7471b9d3e5b4" providerId="LiveId" clId="{33EED839-57C7-419C-950B-75177448A42D}" dt="2021-07-07T22:15:06.221" v="2575"/>
          <ac:inkMkLst>
            <pc:docMk/>
            <pc:sldMk cId="2029506954" sldId="294"/>
            <ac:inkMk id="140" creationId="{D4DDDBCB-B4FD-46D9-8FED-753F9178512E}"/>
          </ac:inkMkLst>
        </pc:inkChg>
        <pc:inkChg chg="mod">
          <ac:chgData name="Cem Gülsan" userId="82ae7471b9d3e5b4" providerId="LiveId" clId="{33EED839-57C7-419C-950B-75177448A42D}" dt="2021-07-07T22:15:06.221" v="2575"/>
          <ac:inkMkLst>
            <pc:docMk/>
            <pc:sldMk cId="2029506954" sldId="294"/>
            <ac:inkMk id="141" creationId="{CB2C641D-2B24-4506-9ECE-93413C012168}"/>
          </ac:inkMkLst>
        </pc:inkChg>
        <pc:inkChg chg="mod">
          <ac:chgData name="Cem Gülsan" userId="82ae7471b9d3e5b4" providerId="LiveId" clId="{33EED839-57C7-419C-950B-75177448A42D}" dt="2021-07-07T22:15:06.221" v="2575"/>
          <ac:inkMkLst>
            <pc:docMk/>
            <pc:sldMk cId="2029506954" sldId="294"/>
            <ac:inkMk id="142" creationId="{1CE2A73F-1F4A-47C4-888C-B3D03290D7B4}"/>
          </ac:inkMkLst>
        </pc:inkChg>
        <pc:inkChg chg="mod">
          <ac:chgData name="Cem Gülsan" userId="82ae7471b9d3e5b4" providerId="LiveId" clId="{33EED839-57C7-419C-950B-75177448A42D}" dt="2021-07-07T22:15:06.221" v="2575"/>
          <ac:inkMkLst>
            <pc:docMk/>
            <pc:sldMk cId="2029506954" sldId="294"/>
            <ac:inkMk id="143" creationId="{581FD95F-22B4-4141-8D12-B51C65B9B1A1}"/>
          </ac:inkMkLst>
        </pc:inkChg>
        <pc:inkChg chg="mod">
          <ac:chgData name="Cem Gülsan" userId="82ae7471b9d3e5b4" providerId="LiveId" clId="{33EED839-57C7-419C-950B-75177448A42D}" dt="2021-07-07T22:15:06.221" v="2575"/>
          <ac:inkMkLst>
            <pc:docMk/>
            <pc:sldMk cId="2029506954" sldId="294"/>
            <ac:inkMk id="144" creationId="{660D5734-2926-4D73-BDAB-7B75EA061DF1}"/>
          </ac:inkMkLst>
        </pc:inkChg>
        <pc:inkChg chg="mod">
          <ac:chgData name="Cem Gülsan" userId="82ae7471b9d3e5b4" providerId="LiveId" clId="{33EED839-57C7-419C-950B-75177448A42D}" dt="2021-07-07T22:15:06.221" v="2575"/>
          <ac:inkMkLst>
            <pc:docMk/>
            <pc:sldMk cId="2029506954" sldId="294"/>
            <ac:inkMk id="145" creationId="{E9E2CFBD-48D1-476E-BEDE-9026A499D1DE}"/>
          </ac:inkMkLst>
        </pc:inkChg>
        <pc:inkChg chg="mod">
          <ac:chgData name="Cem Gülsan" userId="82ae7471b9d3e5b4" providerId="LiveId" clId="{33EED839-57C7-419C-950B-75177448A42D}" dt="2021-07-07T22:15:06.221" v="2575"/>
          <ac:inkMkLst>
            <pc:docMk/>
            <pc:sldMk cId="2029506954" sldId="294"/>
            <ac:inkMk id="146" creationId="{4590ED8B-03FB-4A84-AEC9-4A1C4589D71B}"/>
          </ac:inkMkLst>
        </pc:inkChg>
        <pc:inkChg chg="mod">
          <ac:chgData name="Cem Gülsan" userId="82ae7471b9d3e5b4" providerId="LiveId" clId="{33EED839-57C7-419C-950B-75177448A42D}" dt="2021-07-07T22:15:06.221" v="2575"/>
          <ac:inkMkLst>
            <pc:docMk/>
            <pc:sldMk cId="2029506954" sldId="294"/>
            <ac:inkMk id="147" creationId="{0E376B42-5ECA-4367-B54A-C12F8D50971E}"/>
          </ac:inkMkLst>
        </pc:inkChg>
        <pc:inkChg chg="mod">
          <ac:chgData name="Cem Gülsan" userId="82ae7471b9d3e5b4" providerId="LiveId" clId="{33EED839-57C7-419C-950B-75177448A42D}" dt="2021-07-07T22:15:16.104" v="2579"/>
          <ac:inkMkLst>
            <pc:docMk/>
            <pc:sldMk cId="2029506954" sldId="294"/>
            <ac:inkMk id="152" creationId="{053CFAC2-8F5A-4C62-B61D-02B90849C2EA}"/>
          </ac:inkMkLst>
        </pc:inkChg>
        <pc:inkChg chg="mod">
          <ac:chgData name="Cem Gülsan" userId="82ae7471b9d3e5b4" providerId="LiveId" clId="{33EED839-57C7-419C-950B-75177448A42D}" dt="2021-07-07T22:15:16.104" v="2579"/>
          <ac:inkMkLst>
            <pc:docMk/>
            <pc:sldMk cId="2029506954" sldId="294"/>
            <ac:inkMk id="153" creationId="{C8539938-C6F4-48C1-A707-FBB86310C61B}"/>
          </ac:inkMkLst>
        </pc:inkChg>
        <pc:inkChg chg="del mod">
          <ac:chgData name="Cem Gülsan" userId="82ae7471b9d3e5b4" providerId="LiveId" clId="{33EED839-57C7-419C-950B-75177448A42D}" dt="2021-07-07T22:15:26.757" v="2581" actId="478"/>
          <ac:inkMkLst>
            <pc:docMk/>
            <pc:sldMk cId="2029506954" sldId="294"/>
            <ac:inkMk id="155" creationId="{9A62A310-AF1D-4164-9C33-7972B53C2A30}"/>
          </ac:inkMkLst>
        </pc:inkChg>
        <pc:inkChg chg="del mod">
          <ac:chgData name="Cem Gülsan" userId="82ae7471b9d3e5b4" providerId="LiveId" clId="{33EED839-57C7-419C-950B-75177448A42D}" dt="2021-07-07T22:15:30.749" v="2583" actId="478"/>
          <ac:inkMkLst>
            <pc:docMk/>
            <pc:sldMk cId="2029506954" sldId="294"/>
            <ac:inkMk id="156" creationId="{935B0C80-FF84-410C-9118-288E289E587E}"/>
          </ac:inkMkLst>
        </pc:inkChg>
        <pc:inkChg chg="del mod">
          <ac:chgData name="Cem Gülsan" userId="82ae7471b9d3e5b4" providerId="LiveId" clId="{33EED839-57C7-419C-950B-75177448A42D}" dt="2021-07-07T22:15:28.733" v="2582" actId="478"/>
          <ac:inkMkLst>
            <pc:docMk/>
            <pc:sldMk cId="2029506954" sldId="294"/>
            <ac:inkMk id="157" creationId="{E8C679F2-ECBE-4171-8BBE-F1B5968E9F0A}"/>
          </ac:inkMkLst>
        </pc:inkChg>
        <pc:inkChg chg="mod">
          <ac:chgData name="Cem Gülsan" userId="82ae7471b9d3e5b4" providerId="LiveId" clId="{33EED839-57C7-419C-950B-75177448A42D}" dt="2021-07-07T22:15:16.104" v="2579"/>
          <ac:inkMkLst>
            <pc:docMk/>
            <pc:sldMk cId="2029506954" sldId="294"/>
            <ac:inkMk id="158" creationId="{BC2BA963-53E9-4B62-BE40-EE4072929BB5}"/>
          </ac:inkMkLst>
        </pc:inkChg>
        <pc:inkChg chg="mod">
          <ac:chgData name="Cem Gülsan" userId="82ae7471b9d3e5b4" providerId="LiveId" clId="{33EED839-57C7-419C-950B-75177448A42D}" dt="2021-07-07T22:15:16.104" v="2579"/>
          <ac:inkMkLst>
            <pc:docMk/>
            <pc:sldMk cId="2029506954" sldId="294"/>
            <ac:inkMk id="159" creationId="{CFFD4128-4BEF-4F64-B717-92D1761F2FE5}"/>
          </ac:inkMkLst>
        </pc:inkChg>
        <pc:inkChg chg="mod">
          <ac:chgData name="Cem Gülsan" userId="82ae7471b9d3e5b4" providerId="LiveId" clId="{33EED839-57C7-419C-950B-75177448A42D}" dt="2021-07-07T22:15:16.104" v="2579"/>
          <ac:inkMkLst>
            <pc:docMk/>
            <pc:sldMk cId="2029506954" sldId="294"/>
            <ac:inkMk id="160" creationId="{086619A5-2A22-44A7-853F-AA2EFE385A16}"/>
          </ac:inkMkLst>
        </pc:inkChg>
        <pc:inkChg chg="mod">
          <ac:chgData name="Cem Gülsan" userId="82ae7471b9d3e5b4" providerId="LiveId" clId="{33EED839-57C7-419C-950B-75177448A42D}" dt="2021-07-07T22:15:16.104" v="2579"/>
          <ac:inkMkLst>
            <pc:docMk/>
            <pc:sldMk cId="2029506954" sldId="294"/>
            <ac:inkMk id="161" creationId="{FC519383-1D63-4021-86CA-18B280D4D58C}"/>
          </ac:inkMkLst>
        </pc:inkChg>
        <pc:inkChg chg="mod">
          <ac:chgData name="Cem Gülsan" userId="82ae7471b9d3e5b4" providerId="LiveId" clId="{33EED839-57C7-419C-950B-75177448A42D}" dt="2021-07-07T22:15:16.104" v="2579"/>
          <ac:inkMkLst>
            <pc:docMk/>
            <pc:sldMk cId="2029506954" sldId="294"/>
            <ac:inkMk id="162" creationId="{EE67388B-3464-4A79-8177-092AA92E7E27}"/>
          </ac:inkMkLst>
        </pc:inkChg>
        <pc:inkChg chg="mod">
          <ac:chgData name="Cem Gülsan" userId="82ae7471b9d3e5b4" providerId="LiveId" clId="{33EED839-57C7-419C-950B-75177448A42D}" dt="2021-07-07T22:15:16.104" v="2579"/>
          <ac:inkMkLst>
            <pc:docMk/>
            <pc:sldMk cId="2029506954" sldId="294"/>
            <ac:inkMk id="163" creationId="{E0BF3AA8-3A24-4AB9-AAA0-B7E5F899394A}"/>
          </ac:inkMkLst>
        </pc:inkChg>
        <pc:inkChg chg="mod">
          <ac:chgData name="Cem Gülsan" userId="82ae7471b9d3e5b4" providerId="LiveId" clId="{33EED839-57C7-419C-950B-75177448A42D}" dt="2021-07-07T22:15:16.104" v="2579"/>
          <ac:inkMkLst>
            <pc:docMk/>
            <pc:sldMk cId="2029506954" sldId="294"/>
            <ac:inkMk id="165" creationId="{F6E4853E-FC45-4A9E-9E5A-E66EB89A4222}"/>
          </ac:inkMkLst>
        </pc:inkChg>
        <pc:inkChg chg="mod">
          <ac:chgData name="Cem Gülsan" userId="82ae7471b9d3e5b4" providerId="LiveId" clId="{33EED839-57C7-419C-950B-75177448A42D}" dt="2021-07-07T22:15:16.104" v="2579"/>
          <ac:inkMkLst>
            <pc:docMk/>
            <pc:sldMk cId="2029506954" sldId="294"/>
            <ac:inkMk id="166" creationId="{0BB3F975-EE84-4D86-A2C2-58BB0CBBC60F}"/>
          </ac:inkMkLst>
        </pc:inkChg>
        <pc:inkChg chg="mod">
          <ac:chgData name="Cem Gülsan" userId="82ae7471b9d3e5b4" providerId="LiveId" clId="{33EED839-57C7-419C-950B-75177448A42D}" dt="2021-07-07T22:15:16.104" v="2579"/>
          <ac:inkMkLst>
            <pc:docMk/>
            <pc:sldMk cId="2029506954" sldId="294"/>
            <ac:inkMk id="167" creationId="{EDDA141B-9EFE-4809-B34B-744A5078F925}"/>
          </ac:inkMkLst>
        </pc:inkChg>
        <pc:inkChg chg="mod">
          <ac:chgData name="Cem Gülsan" userId="82ae7471b9d3e5b4" providerId="LiveId" clId="{33EED839-57C7-419C-950B-75177448A42D}" dt="2021-07-07T22:15:16.104" v="2579"/>
          <ac:inkMkLst>
            <pc:docMk/>
            <pc:sldMk cId="2029506954" sldId="294"/>
            <ac:inkMk id="168" creationId="{D7E3E6DB-CB80-4B83-B008-D0AB19E83CDA}"/>
          </ac:inkMkLst>
        </pc:inkChg>
        <pc:inkChg chg="mod">
          <ac:chgData name="Cem Gülsan" userId="82ae7471b9d3e5b4" providerId="LiveId" clId="{33EED839-57C7-419C-950B-75177448A42D}" dt="2021-07-07T22:15:16.104" v="2579"/>
          <ac:inkMkLst>
            <pc:docMk/>
            <pc:sldMk cId="2029506954" sldId="294"/>
            <ac:inkMk id="169" creationId="{4098F21E-A967-4CA5-AD40-51F0C9E00EAB}"/>
          </ac:inkMkLst>
        </pc:inkChg>
        <pc:inkChg chg="mod">
          <ac:chgData name="Cem Gülsan" userId="82ae7471b9d3e5b4" providerId="LiveId" clId="{33EED839-57C7-419C-950B-75177448A42D}" dt="2021-07-07T22:15:16.104" v="2579"/>
          <ac:inkMkLst>
            <pc:docMk/>
            <pc:sldMk cId="2029506954" sldId="294"/>
            <ac:inkMk id="170" creationId="{014C44C7-A539-4BB3-8F30-82416C87F823}"/>
          </ac:inkMkLst>
        </pc:inkChg>
        <pc:inkChg chg="mod">
          <ac:chgData name="Cem Gülsan" userId="82ae7471b9d3e5b4" providerId="LiveId" clId="{33EED839-57C7-419C-950B-75177448A42D}" dt="2021-07-07T22:15:16.104" v="2579"/>
          <ac:inkMkLst>
            <pc:docMk/>
            <pc:sldMk cId="2029506954" sldId="294"/>
            <ac:inkMk id="171" creationId="{07021D6C-686A-48F5-83D7-CABC5903118C}"/>
          </ac:inkMkLst>
        </pc:inkChg>
        <pc:inkChg chg="mod">
          <ac:chgData name="Cem Gülsan" userId="82ae7471b9d3e5b4" providerId="LiveId" clId="{33EED839-57C7-419C-950B-75177448A42D}" dt="2021-07-07T22:15:16.104" v="2579"/>
          <ac:inkMkLst>
            <pc:docMk/>
            <pc:sldMk cId="2029506954" sldId="294"/>
            <ac:inkMk id="172" creationId="{A3B7CADA-3639-4B5D-AA0C-0BE7D5F5DF72}"/>
          </ac:inkMkLst>
        </pc:inkChg>
        <pc:inkChg chg="mod">
          <ac:chgData name="Cem Gülsan" userId="82ae7471b9d3e5b4" providerId="LiveId" clId="{33EED839-57C7-419C-950B-75177448A42D}" dt="2021-07-07T22:15:16.104" v="2579"/>
          <ac:inkMkLst>
            <pc:docMk/>
            <pc:sldMk cId="2029506954" sldId="294"/>
            <ac:inkMk id="173" creationId="{E1A5BD05-1B6F-430A-B551-A0677697A8E8}"/>
          </ac:inkMkLst>
        </pc:inkChg>
        <pc:inkChg chg="mod">
          <ac:chgData name="Cem Gülsan" userId="82ae7471b9d3e5b4" providerId="LiveId" clId="{33EED839-57C7-419C-950B-75177448A42D}" dt="2021-07-07T22:15:16.104" v="2579"/>
          <ac:inkMkLst>
            <pc:docMk/>
            <pc:sldMk cId="2029506954" sldId="294"/>
            <ac:inkMk id="174" creationId="{2BAD3D99-6136-4BD1-8A0B-95073395B1F8}"/>
          </ac:inkMkLst>
        </pc:inkChg>
        <pc:inkChg chg="mod">
          <ac:chgData name="Cem Gülsan" userId="82ae7471b9d3e5b4" providerId="LiveId" clId="{33EED839-57C7-419C-950B-75177448A42D}" dt="2021-07-07T22:15:16.104" v="2579"/>
          <ac:inkMkLst>
            <pc:docMk/>
            <pc:sldMk cId="2029506954" sldId="294"/>
            <ac:inkMk id="175" creationId="{08A0D671-F23A-473A-A7CB-A4864265A82E}"/>
          </ac:inkMkLst>
        </pc:inkChg>
        <pc:inkChg chg="mod">
          <ac:chgData name="Cem Gülsan" userId="82ae7471b9d3e5b4" providerId="LiveId" clId="{33EED839-57C7-419C-950B-75177448A42D}" dt="2021-07-07T22:15:16.104" v="2579"/>
          <ac:inkMkLst>
            <pc:docMk/>
            <pc:sldMk cId="2029506954" sldId="294"/>
            <ac:inkMk id="176" creationId="{EECBED9F-B068-4AE9-B324-1F9DB237482E}"/>
          </ac:inkMkLst>
        </pc:inkChg>
        <pc:inkChg chg="mod">
          <ac:chgData name="Cem Gülsan" userId="82ae7471b9d3e5b4" providerId="LiveId" clId="{33EED839-57C7-419C-950B-75177448A42D}" dt="2021-07-07T22:15:16.104" v="2579"/>
          <ac:inkMkLst>
            <pc:docMk/>
            <pc:sldMk cId="2029506954" sldId="294"/>
            <ac:inkMk id="177" creationId="{9D792005-62A1-408E-BE40-09A8D900740C}"/>
          </ac:inkMkLst>
        </pc:inkChg>
        <pc:inkChg chg="mod">
          <ac:chgData name="Cem Gülsan" userId="82ae7471b9d3e5b4" providerId="LiveId" clId="{33EED839-57C7-419C-950B-75177448A42D}" dt="2021-07-07T22:15:16.104" v="2579"/>
          <ac:inkMkLst>
            <pc:docMk/>
            <pc:sldMk cId="2029506954" sldId="294"/>
            <ac:inkMk id="178" creationId="{9E95C94E-032F-4184-84DF-6153D300B46D}"/>
          </ac:inkMkLst>
        </pc:inkChg>
        <pc:inkChg chg="mod">
          <ac:chgData name="Cem Gülsan" userId="82ae7471b9d3e5b4" providerId="LiveId" clId="{33EED839-57C7-419C-950B-75177448A42D}" dt="2021-07-07T22:15:16.104" v="2579"/>
          <ac:inkMkLst>
            <pc:docMk/>
            <pc:sldMk cId="2029506954" sldId="294"/>
            <ac:inkMk id="179" creationId="{4B436C57-0C85-4603-A506-6636DD2C8BEC}"/>
          </ac:inkMkLst>
        </pc:inkChg>
        <pc:inkChg chg="mod">
          <ac:chgData name="Cem Gülsan" userId="82ae7471b9d3e5b4" providerId="LiveId" clId="{33EED839-57C7-419C-950B-75177448A42D}" dt="2021-07-07T22:15:16.104" v="2579"/>
          <ac:inkMkLst>
            <pc:docMk/>
            <pc:sldMk cId="2029506954" sldId="294"/>
            <ac:inkMk id="180" creationId="{FC9CAC9A-FD69-4942-A7B6-BD6A22132D5B}"/>
          </ac:inkMkLst>
        </pc:inkChg>
        <pc:inkChg chg="mod">
          <ac:chgData name="Cem Gülsan" userId="82ae7471b9d3e5b4" providerId="LiveId" clId="{33EED839-57C7-419C-950B-75177448A42D}" dt="2021-07-07T22:15:16.104" v="2579"/>
          <ac:inkMkLst>
            <pc:docMk/>
            <pc:sldMk cId="2029506954" sldId="294"/>
            <ac:inkMk id="181" creationId="{A16BFB1A-C7D2-42AD-8D52-7358DDDEA0FF}"/>
          </ac:inkMkLst>
        </pc:inkChg>
        <pc:inkChg chg="mod">
          <ac:chgData name="Cem Gülsan" userId="82ae7471b9d3e5b4" providerId="LiveId" clId="{33EED839-57C7-419C-950B-75177448A42D}" dt="2021-07-07T22:15:16.104" v="2579"/>
          <ac:inkMkLst>
            <pc:docMk/>
            <pc:sldMk cId="2029506954" sldId="294"/>
            <ac:inkMk id="182" creationId="{8FF10A1F-5CFE-44DE-9387-B04A391750E5}"/>
          </ac:inkMkLst>
        </pc:inkChg>
        <pc:inkChg chg="mod">
          <ac:chgData name="Cem Gülsan" userId="82ae7471b9d3e5b4" providerId="LiveId" clId="{33EED839-57C7-419C-950B-75177448A42D}" dt="2021-07-07T22:15:16.104" v="2579"/>
          <ac:inkMkLst>
            <pc:docMk/>
            <pc:sldMk cId="2029506954" sldId="294"/>
            <ac:inkMk id="183" creationId="{DBA4076A-60A2-4B24-9E3C-1CA7AF1DDDC7}"/>
          </ac:inkMkLst>
        </pc:inkChg>
        <pc:inkChg chg="mod">
          <ac:chgData name="Cem Gülsan" userId="82ae7471b9d3e5b4" providerId="LiveId" clId="{33EED839-57C7-419C-950B-75177448A42D}" dt="2021-07-07T22:15:33.136" v="2584"/>
          <ac:inkMkLst>
            <pc:docMk/>
            <pc:sldMk cId="2029506954" sldId="294"/>
            <ac:inkMk id="188" creationId="{545C81FD-BEEC-4C39-A55B-0D4C850F3AED}"/>
          </ac:inkMkLst>
        </pc:inkChg>
        <pc:inkChg chg="mod">
          <ac:chgData name="Cem Gülsan" userId="82ae7471b9d3e5b4" providerId="LiveId" clId="{33EED839-57C7-419C-950B-75177448A42D}" dt="2021-07-07T22:15:33.136" v="2584"/>
          <ac:inkMkLst>
            <pc:docMk/>
            <pc:sldMk cId="2029506954" sldId="294"/>
            <ac:inkMk id="189" creationId="{0E451B74-E86A-438D-8A87-EBC5999A4FBF}"/>
          </ac:inkMkLst>
        </pc:inkChg>
        <pc:inkChg chg="mod">
          <ac:chgData name="Cem Gülsan" userId="82ae7471b9d3e5b4" providerId="LiveId" clId="{33EED839-57C7-419C-950B-75177448A42D}" dt="2021-07-07T22:15:33.136" v="2584"/>
          <ac:inkMkLst>
            <pc:docMk/>
            <pc:sldMk cId="2029506954" sldId="294"/>
            <ac:inkMk id="190" creationId="{A2C2591C-02CC-4BC6-8812-37E2E20EED08}"/>
          </ac:inkMkLst>
        </pc:inkChg>
        <pc:cxnChg chg="mod">
          <ac:chgData name="Cem Gülsan" userId="82ae7471b9d3e5b4" providerId="LiveId" clId="{33EED839-57C7-419C-950B-75177448A42D}" dt="2021-07-07T22:15:33.136" v="2584"/>
          <ac:cxnSpMkLst>
            <pc:docMk/>
            <pc:sldMk cId="2029506954" sldId="294"/>
            <ac:cxnSpMk id="185" creationId="{030547F1-92F2-4FC8-917C-D9CDF64E0BC4}"/>
          </ac:cxnSpMkLst>
        </pc:cxnChg>
      </pc:sldChg>
      <pc:sldChg chg="add del modAnim">
        <pc:chgData name="Cem Gülsan" userId="82ae7471b9d3e5b4" providerId="LiveId" clId="{33EED839-57C7-419C-950B-75177448A42D}" dt="2021-07-07T22:13:39.072" v="2567" actId="47"/>
        <pc:sldMkLst>
          <pc:docMk/>
          <pc:sldMk cId="4194664813" sldId="294"/>
        </pc:sldMkLst>
      </pc:sldChg>
      <pc:sldChg chg="addSp delSp modSp add mod ord delAnim modAnim">
        <pc:chgData name="Cem Gülsan" userId="82ae7471b9d3e5b4" providerId="LiveId" clId="{33EED839-57C7-419C-950B-75177448A42D}" dt="2021-07-08T02:17:17.357" v="3526"/>
        <pc:sldMkLst>
          <pc:docMk/>
          <pc:sldMk cId="478134155" sldId="295"/>
        </pc:sldMkLst>
        <pc:spChg chg="mod">
          <ac:chgData name="Cem Gülsan" userId="82ae7471b9d3e5b4" providerId="LiveId" clId="{33EED839-57C7-419C-950B-75177448A42D}" dt="2021-07-07T22:23:38.389" v="2756" actId="1076"/>
          <ac:spMkLst>
            <pc:docMk/>
            <pc:sldMk cId="478134155" sldId="295"/>
            <ac:spMk id="17" creationId="{AF07E5EF-9373-4463-9821-BCA3765FA515}"/>
          </ac:spMkLst>
        </pc:spChg>
        <pc:spChg chg="mod">
          <ac:chgData name="Cem Gülsan" userId="82ae7471b9d3e5b4" providerId="LiveId" clId="{33EED839-57C7-419C-950B-75177448A42D}" dt="2021-07-07T22:23:49.725" v="2771" actId="20577"/>
          <ac:spMkLst>
            <pc:docMk/>
            <pc:sldMk cId="478134155" sldId="295"/>
            <ac:spMk id="25" creationId="{85120728-4A1A-47F3-909B-DB05C919EDEC}"/>
          </ac:spMkLst>
        </pc:spChg>
        <pc:spChg chg="del">
          <ac:chgData name="Cem Gülsan" userId="82ae7471b9d3e5b4" providerId="LiveId" clId="{33EED839-57C7-419C-950B-75177448A42D}" dt="2021-07-07T22:24:29.143" v="2781" actId="478"/>
          <ac:spMkLst>
            <pc:docMk/>
            <pc:sldMk cId="478134155" sldId="295"/>
            <ac:spMk id="75" creationId="{F99C3697-C04F-4ABA-920B-34827D326066}"/>
          </ac:spMkLst>
        </pc:spChg>
        <pc:grpChg chg="add del mod">
          <ac:chgData name="Cem Gülsan" userId="82ae7471b9d3e5b4" providerId="LiveId" clId="{33EED839-57C7-419C-950B-75177448A42D}" dt="2021-07-07T22:24:36.757" v="2783" actId="165"/>
          <ac:grpSpMkLst>
            <pc:docMk/>
            <pc:sldMk cId="478134155" sldId="295"/>
            <ac:grpSpMk id="2" creationId="{07072A5D-D403-438B-B5DB-52F9435A3B39}"/>
          </ac:grpSpMkLst>
        </pc:grpChg>
        <pc:grpChg chg="add del mod">
          <ac:chgData name="Cem Gülsan" userId="82ae7471b9d3e5b4" providerId="LiveId" clId="{33EED839-57C7-419C-950B-75177448A42D}" dt="2021-07-07T22:24:57.671" v="2786" actId="21"/>
          <ac:grpSpMkLst>
            <pc:docMk/>
            <pc:sldMk cId="478134155" sldId="295"/>
            <ac:grpSpMk id="3" creationId="{0B83778C-351C-4E2D-B9FE-72400EBC089E}"/>
          </ac:grpSpMkLst>
        </pc:grpChg>
        <pc:grpChg chg="add mod">
          <ac:chgData name="Cem Gülsan" userId="82ae7471b9d3e5b4" providerId="LiveId" clId="{33EED839-57C7-419C-950B-75177448A42D}" dt="2021-07-07T22:25:06.433" v="2787" actId="164"/>
          <ac:grpSpMkLst>
            <pc:docMk/>
            <pc:sldMk cId="478134155" sldId="295"/>
            <ac:grpSpMk id="4" creationId="{865AED64-18DC-4906-9973-5DCE19880725}"/>
          </ac:grpSpMkLst>
        </pc:grpChg>
        <pc:grpChg chg="add del mod topLvl">
          <ac:chgData name="Cem Gülsan" userId="82ae7471b9d3e5b4" providerId="LiveId" clId="{33EED839-57C7-419C-950B-75177448A42D}" dt="2021-07-07T22:24:40.215" v="2784" actId="165"/>
          <ac:grpSpMkLst>
            <pc:docMk/>
            <pc:sldMk cId="478134155" sldId="295"/>
            <ac:grpSpMk id="85" creationId="{903E78D8-1D87-42F1-9B2C-DF9FC1C474A0}"/>
          </ac:grpSpMkLst>
        </pc:grpChg>
        <pc:grpChg chg="mod topLvl">
          <ac:chgData name="Cem Gülsan" userId="82ae7471b9d3e5b4" providerId="LiveId" clId="{33EED839-57C7-419C-950B-75177448A42D}" dt="2021-07-07T22:25:06.433" v="2787" actId="164"/>
          <ac:grpSpMkLst>
            <pc:docMk/>
            <pc:sldMk cId="478134155" sldId="295"/>
            <ac:grpSpMk id="86" creationId="{F220DA76-9EFF-4887-809E-3782B856EB3C}"/>
          </ac:grpSpMkLst>
        </pc:grpChg>
        <pc:grpChg chg="mod topLvl">
          <ac:chgData name="Cem Gülsan" userId="82ae7471b9d3e5b4" providerId="LiveId" clId="{33EED839-57C7-419C-950B-75177448A42D}" dt="2021-07-07T22:25:06.433" v="2787" actId="164"/>
          <ac:grpSpMkLst>
            <pc:docMk/>
            <pc:sldMk cId="478134155" sldId="295"/>
            <ac:grpSpMk id="87" creationId="{4C70234D-CEE5-43D0-A999-1EC47A5F5F0F}"/>
          </ac:grpSpMkLst>
        </pc:grpChg>
        <pc:grpChg chg="mod topLvl">
          <ac:chgData name="Cem Gülsan" userId="82ae7471b9d3e5b4" providerId="LiveId" clId="{33EED839-57C7-419C-950B-75177448A42D}" dt="2021-07-07T22:25:06.433" v="2787" actId="164"/>
          <ac:grpSpMkLst>
            <pc:docMk/>
            <pc:sldMk cId="478134155" sldId="295"/>
            <ac:grpSpMk id="88" creationId="{C622FE4B-3261-429B-BCC9-C0EEDE05D632}"/>
          </ac:grpSpMkLst>
        </pc:grpChg>
        <pc:grpChg chg="mod topLvl">
          <ac:chgData name="Cem Gülsan" userId="82ae7471b9d3e5b4" providerId="LiveId" clId="{33EED839-57C7-419C-950B-75177448A42D}" dt="2021-07-07T22:25:06.433" v="2787" actId="164"/>
          <ac:grpSpMkLst>
            <pc:docMk/>
            <pc:sldMk cId="478134155" sldId="295"/>
            <ac:grpSpMk id="89" creationId="{412AEA1B-D2B1-4656-9AE2-3E846C5FECCB}"/>
          </ac:grpSpMkLst>
        </pc:grpChg>
        <pc:grpChg chg="mod">
          <ac:chgData name="Cem Gülsan" userId="82ae7471b9d3e5b4" providerId="LiveId" clId="{33EED839-57C7-419C-950B-75177448A42D}" dt="2021-07-07T22:24:40.215" v="2784" actId="165"/>
          <ac:grpSpMkLst>
            <pc:docMk/>
            <pc:sldMk cId="478134155" sldId="295"/>
            <ac:grpSpMk id="107" creationId="{03EB51FE-3324-4C3E-AEBA-8E8D9E39082A}"/>
          </ac:grpSpMkLst>
        </pc:grpChg>
        <pc:grpChg chg="add del mod topLvl">
          <ac:chgData name="Cem Gülsan" userId="82ae7471b9d3e5b4" providerId="LiveId" clId="{33EED839-57C7-419C-950B-75177448A42D}" dt="2021-07-07T22:24:40.215" v="2784" actId="165"/>
          <ac:grpSpMkLst>
            <pc:docMk/>
            <pc:sldMk cId="478134155" sldId="295"/>
            <ac:grpSpMk id="127" creationId="{1A822B2C-CA7E-4A44-81F5-A9E3C9B9598F}"/>
          </ac:grpSpMkLst>
        </pc:grpChg>
        <pc:grpChg chg="mod topLvl">
          <ac:chgData name="Cem Gülsan" userId="82ae7471b9d3e5b4" providerId="LiveId" clId="{33EED839-57C7-419C-950B-75177448A42D}" dt="2021-07-07T22:25:06.433" v="2787" actId="164"/>
          <ac:grpSpMkLst>
            <pc:docMk/>
            <pc:sldMk cId="478134155" sldId="295"/>
            <ac:grpSpMk id="128" creationId="{4ACBD2A2-DB2F-40FC-8DB0-A710741342A2}"/>
          </ac:grpSpMkLst>
        </pc:grpChg>
        <pc:grpChg chg="mod topLvl">
          <ac:chgData name="Cem Gülsan" userId="82ae7471b9d3e5b4" providerId="LiveId" clId="{33EED839-57C7-419C-950B-75177448A42D}" dt="2021-07-07T22:25:06.433" v="2787" actId="164"/>
          <ac:grpSpMkLst>
            <pc:docMk/>
            <pc:sldMk cId="478134155" sldId="295"/>
            <ac:grpSpMk id="129" creationId="{2304EF8F-DB6E-4474-9160-7D20D6FAAFC8}"/>
          </ac:grpSpMkLst>
        </pc:grpChg>
        <pc:grpChg chg="mod topLvl">
          <ac:chgData name="Cem Gülsan" userId="82ae7471b9d3e5b4" providerId="LiveId" clId="{33EED839-57C7-419C-950B-75177448A42D}" dt="2021-07-07T22:25:06.433" v="2787" actId="164"/>
          <ac:grpSpMkLst>
            <pc:docMk/>
            <pc:sldMk cId="478134155" sldId="295"/>
            <ac:grpSpMk id="130" creationId="{E681F259-16C5-48F3-BABC-378B60D9A932}"/>
          </ac:grpSpMkLst>
        </pc:grpChg>
        <pc:grpChg chg="mod topLvl">
          <ac:chgData name="Cem Gülsan" userId="82ae7471b9d3e5b4" providerId="LiveId" clId="{33EED839-57C7-419C-950B-75177448A42D}" dt="2021-07-07T22:25:06.433" v="2787" actId="164"/>
          <ac:grpSpMkLst>
            <pc:docMk/>
            <pc:sldMk cId="478134155" sldId="295"/>
            <ac:grpSpMk id="131" creationId="{4362056A-383C-454B-A2E0-FDD2785BC904}"/>
          </ac:grpSpMkLst>
        </pc:grpChg>
        <pc:grpChg chg="mod topLvl">
          <ac:chgData name="Cem Gülsan" userId="82ae7471b9d3e5b4" providerId="LiveId" clId="{33EED839-57C7-419C-950B-75177448A42D}" dt="2021-07-07T22:25:06.433" v="2787" actId="164"/>
          <ac:grpSpMkLst>
            <pc:docMk/>
            <pc:sldMk cId="478134155" sldId="295"/>
            <ac:grpSpMk id="133" creationId="{EFE8751F-15B9-4051-8CF9-103EB510C964}"/>
          </ac:grpSpMkLst>
        </pc:grpChg>
        <pc:grpChg chg="del">
          <ac:chgData name="Cem Gülsan" userId="82ae7471b9d3e5b4" providerId="LiveId" clId="{33EED839-57C7-419C-950B-75177448A42D}" dt="2021-07-07T22:24:23.382" v="2779" actId="478"/>
          <ac:grpSpMkLst>
            <pc:docMk/>
            <pc:sldMk cId="478134155" sldId="295"/>
            <ac:grpSpMk id="148" creationId="{E649BA47-B568-439E-91CA-B5E535990174}"/>
          </ac:grpSpMkLst>
        </pc:grpChg>
        <pc:grpChg chg="del">
          <ac:chgData name="Cem Gülsan" userId="82ae7471b9d3e5b4" providerId="LiveId" clId="{33EED839-57C7-419C-950B-75177448A42D}" dt="2021-07-07T22:24:27.447" v="2780" actId="478"/>
          <ac:grpSpMkLst>
            <pc:docMk/>
            <pc:sldMk cId="478134155" sldId="295"/>
            <ac:grpSpMk id="184" creationId="{410944AA-143E-4A6B-BA00-A5E32B92536D}"/>
          </ac:grpSpMkLst>
        </pc:grpChg>
        <pc:grpChg chg="mod">
          <ac:chgData name="Cem Gülsan" userId="82ae7471b9d3e5b4" providerId="LiveId" clId="{33EED839-57C7-419C-950B-75177448A42D}" dt="2021-07-07T22:24:40.215" v="2784" actId="165"/>
          <ac:grpSpMkLst>
            <pc:docMk/>
            <pc:sldMk cId="478134155" sldId="295"/>
            <ac:grpSpMk id="191" creationId="{25480F5B-D41E-45CF-9D00-3829EA5A8F51}"/>
          </ac:grpSpMkLst>
        </pc:grpChg>
        <pc:grpChg chg="add del mod topLvl">
          <ac:chgData name="Cem Gülsan" userId="82ae7471b9d3e5b4" providerId="LiveId" clId="{33EED839-57C7-419C-950B-75177448A42D}" dt="2021-07-07T22:24:40.215" v="2784" actId="165"/>
          <ac:grpSpMkLst>
            <pc:docMk/>
            <pc:sldMk cId="478134155" sldId="295"/>
            <ac:grpSpMk id="211" creationId="{AC749E33-DE65-4BA6-820F-9E868178CA83}"/>
          </ac:grpSpMkLst>
        </pc:grpChg>
        <pc:grpChg chg="mod topLvl">
          <ac:chgData name="Cem Gülsan" userId="82ae7471b9d3e5b4" providerId="LiveId" clId="{33EED839-57C7-419C-950B-75177448A42D}" dt="2021-07-07T22:25:06.433" v="2787" actId="164"/>
          <ac:grpSpMkLst>
            <pc:docMk/>
            <pc:sldMk cId="478134155" sldId="295"/>
            <ac:grpSpMk id="212" creationId="{F19CAB03-34F4-4B9E-AB58-4EF9326C4CD8}"/>
          </ac:grpSpMkLst>
        </pc:grpChg>
        <pc:grpChg chg="mod topLvl">
          <ac:chgData name="Cem Gülsan" userId="82ae7471b9d3e5b4" providerId="LiveId" clId="{33EED839-57C7-419C-950B-75177448A42D}" dt="2021-07-07T22:25:06.433" v="2787" actId="164"/>
          <ac:grpSpMkLst>
            <pc:docMk/>
            <pc:sldMk cId="478134155" sldId="295"/>
            <ac:grpSpMk id="213" creationId="{8B37E152-E897-4613-9D97-92FA2AE26152}"/>
          </ac:grpSpMkLst>
        </pc:grpChg>
        <pc:grpChg chg="mod topLvl">
          <ac:chgData name="Cem Gülsan" userId="82ae7471b9d3e5b4" providerId="LiveId" clId="{33EED839-57C7-419C-950B-75177448A42D}" dt="2021-07-07T22:25:06.433" v="2787" actId="164"/>
          <ac:grpSpMkLst>
            <pc:docMk/>
            <pc:sldMk cId="478134155" sldId="295"/>
            <ac:grpSpMk id="214" creationId="{86980589-C6FF-4987-BB23-5559507F8C3B}"/>
          </ac:grpSpMkLst>
        </pc:grpChg>
        <pc:grpChg chg="mod topLvl">
          <ac:chgData name="Cem Gülsan" userId="82ae7471b9d3e5b4" providerId="LiveId" clId="{33EED839-57C7-419C-950B-75177448A42D}" dt="2021-07-07T22:25:06.433" v="2787" actId="164"/>
          <ac:grpSpMkLst>
            <pc:docMk/>
            <pc:sldMk cId="478134155" sldId="295"/>
            <ac:grpSpMk id="215" creationId="{0AE58F0D-9282-4870-B100-75D664652A19}"/>
          </ac:grpSpMkLst>
        </pc:grpChg>
        <pc:grpChg chg="mod topLvl">
          <ac:chgData name="Cem Gülsan" userId="82ae7471b9d3e5b4" providerId="LiveId" clId="{33EED839-57C7-419C-950B-75177448A42D}" dt="2021-07-07T22:25:06.433" v="2787" actId="164"/>
          <ac:grpSpMkLst>
            <pc:docMk/>
            <pc:sldMk cId="478134155" sldId="295"/>
            <ac:grpSpMk id="216" creationId="{A8F4C267-6811-4211-916E-4CEE5E575AC0}"/>
          </ac:grpSpMkLst>
        </pc:grpChg>
        <pc:grpChg chg="mod">
          <ac:chgData name="Cem Gülsan" userId="82ae7471b9d3e5b4" providerId="LiveId" clId="{33EED839-57C7-419C-950B-75177448A42D}" dt="2021-07-07T22:24:40.215" v="2784" actId="165"/>
          <ac:grpSpMkLst>
            <pc:docMk/>
            <pc:sldMk cId="478134155" sldId="295"/>
            <ac:grpSpMk id="252" creationId="{77CC4021-C6BC-4B34-8552-3BBF7540457B}"/>
          </ac:grpSpMkLst>
        </pc:grpChg>
        <pc:grpChg chg="add mod">
          <ac:chgData name="Cem Gülsan" userId="82ae7471b9d3e5b4" providerId="LiveId" clId="{33EED839-57C7-419C-950B-75177448A42D}" dt="2021-07-07T22:25:09.282" v="2788"/>
          <ac:grpSpMkLst>
            <pc:docMk/>
            <pc:sldMk cId="478134155" sldId="295"/>
            <ac:grpSpMk id="272" creationId="{C94DD0C3-C788-4B59-BAEF-D4B73A2ED451}"/>
          </ac:grpSpMkLst>
        </pc:grpChg>
        <pc:inkChg chg="mod topLvl">
          <ac:chgData name="Cem Gülsan" userId="82ae7471b9d3e5b4" providerId="LiveId" clId="{33EED839-57C7-419C-950B-75177448A42D}" dt="2021-07-07T22:25:06.433" v="2787" actId="164"/>
          <ac:inkMkLst>
            <pc:docMk/>
            <pc:sldMk cId="478134155" sldId="295"/>
            <ac:inkMk id="90" creationId="{A43C89B9-39C3-4903-A8F7-18D65AD6CF35}"/>
          </ac:inkMkLst>
        </pc:inkChg>
        <pc:inkChg chg="mod topLvl">
          <ac:chgData name="Cem Gülsan" userId="82ae7471b9d3e5b4" providerId="LiveId" clId="{33EED839-57C7-419C-950B-75177448A42D}" dt="2021-07-07T22:25:06.433" v="2787" actId="164"/>
          <ac:inkMkLst>
            <pc:docMk/>
            <pc:sldMk cId="478134155" sldId="295"/>
            <ac:inkMk id="91" creationId="{CA16B9C8-312C-4BB1-8783-5C21B0088790}"/>
          </ac:inkMkLst>
        </pc:inkChg>
        <pc:inkChg chg="mod topLvl">
          <ac:chgData name="Cem Gülsan" userId="82ae7471b9d3e5b4" providerId="LiveId" clId="{33EED839-57C7-419C-950B-75177448A42D}" dt="2021-07-07T22:25:06.433" v="2787" actId="164"/>
          <ac:inkMkLst>
            <pc:docMk/>
            <pc:sldMk cId="478134155" sldId="295"/>
            <ac:inkMk id="92" creationId="{07AA07D3-53EB-4A86-A0FC-BE4BD1F405ED}"/>
          </ac:inkMkLst>
        </pc:inkChg>
        <pc:inkChg chg="mod topLvl">
          <ac:chgData name="Cem Gülsan" userId="82ae7471b9d3e5b4" providerId="LiveId" clId="{33EED839-57C7-419C-950B-75177448A42D}" dt="2021-07-07T22:25:06.433" v="2787" actId="164"/>
          <ac:inkMkLst>
            <pc:docMk/>
            <pc:sldMk cId="478134155" sldId="295"/>
            <ac:inkMk id="93" creationId="{EFA7EB87-FD2D-4A28-B80A-B787FA0456B3}"/>
          </ac:inkMkLst>
        </pc:inkChg>
        <pc:inkChg chg="mod topLvl">
          <ac:chgData name="Cem Gülsan" userId="82ae7471b9d3e5b4" providerId="LiveId" clId="{33EED839-57C7-419C-950B-75177448A42D}" dt="2021-07-07T22:24:53.909" v="2785" actId="164"/>
          <ac:inkMkLst>
            <pc:docMk/>
            <pc:sldMk cId="478134155" sldId="295"/>
            <ac:inkMk id="94" creationId="{41ED9247-7AB2-4240-BA95-56ED05AE4AF0}"/>
          </ac:inkMkLst>
        </pc:inkChg>
        <pc:inkChg chg="mod topLvl">
          <ac:chgData name="Cem Gülsan" userId="82ae7471b9d3e5b4" providerId="LiveId" clId="{33EED839-57C7-419C-950B-75177448A42D}" dt="2021-07-07T22:24:53.909" v="2785" actId="164"/>
          <ac:inkMkLst>
            <pc:docMk/>
            <pc:sldMk cId="478134155" sldId="295"/>
            <ac:inkMk id="95" creationId="{3BFEC63A-8D05-439E-8F89-9CAA4387AD20}"/>
          </ac:inkMkLst>
        </pc:inkChg>
        <pc:inkChg chg="mod topLvl">
          <ac:chgData name="Cem Gülsan" userId="82ae7471b9d3e5b4" providerId="LiveId" clId="{33EED839-57C7-419C-950B-75177448A42D}" dt="2021-07-07T22:24:53.909" v="2785" actId="164"/>
          <ac:inkMkLst>
            <pc:docMk/>
            <pc:sldMk cId="478134155" sldId="295"/>
            <ac:inkMk id="96" creationId="{A97D8F61-5AB1-4D8E-BC59-6C11FE51AD3E}"/>
          </ac:inkMkLst>
        </pc:inkChg>
        <pc:inkChg chg="mod topLvl">
          <ac:chgData name="Cem Gülsan" userId="82ae7471b9d3e5b4" providerId="LiveId" clId="{33EED839-57C7-419C-950B-75177448A42D}" dt="2021-07-07T22:24:53.909" v="2785" actId="164"/>
          <ac:inkMkLst>
            <pc:docMk/>
            <pc:sldMk cId="478134155" sldId="295"/>
            <ac:inkMk id="97" creationId="{7AA9E979-AA7C-4BE0-BE4E-A1B3F6493900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98" creationId="{22B5B287-E483-4E15-BFAB-02B12BAAFC22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99" creationId="{2DF8057E-E280-453F-BE3D-A92E91C86D09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100" creationId="{74688679-9DF4-4337-BD2F-C23B55B30C78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101" creationId="{B90758C1-BC7D-43EE-85B2-53F9E63904C9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102" creationId="{E0DAC8DC-AF8D-43E3-8C6A-177357BB17B3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103" creationId="{2137B114-9DFC-42FB-AB11-67608D6E6C1C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104" creationId="{1D981257-B529-4CBD-9ED2-A5CD921BB23E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105" creationId="{90535356-F5AA-4578-ADE5-784773795208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106" creationId="{1A0C1E1D-9455-4885-87DD-9EB357416F83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108" creationId="{11E61302-097E-4955-93A9-64C7F1F62F30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109" creationId="{2BEF257B-EBDA-406F-832C-E4A0F36A9935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110" creationId="{467F53BF-1673-40FD-B996-2B42BF6071C2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111" creationId="{F33DD03E-160D-4BF6-B1C7-5713A4DF03BD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112" creationId="{C894291A-0F85-4BC9-A49B-C2BEDF4082F7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113" creationId="{8C3A9F6A-6817-40C7-A760-2F2422CBEB10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114" creationId="{9F284CAF-BE55-4FE5-B86C-73784F978C82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115" creationId="{F51C1A94-7DE3-40BC-B08F-DB644F6F7B6A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116" creationId="{E4756061-63AB-453D-A4D0-945CDB0111CD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117" creationId="{E8F92EF8-C7E3-408F-A168-02018D2CF987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118" creationId="{57B5B063-5889-4653-BBBD-CD68F924176B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119" creationId="{D3D2933A-6108-4945-BDDA-17F855D18FFE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120" creationId="{04651628-435F-494F-8E3C-E44371F54A00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121" creationId="{0952A534-2336-4900-B0AA-4D5782E96944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122" creationId="{26143EBD-E010-42F3-B933-CBB3ADA9254E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123" creationId="{32726BBD-EA2C-43EC-AA4E-B722CF43E8EB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124" creationId="{88723C33-EB32-4EF4-A554-78D708C6214B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125" creationId="{145CCD87-A7A6-4DF2-887D-D860E75BABCD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126" creationId="{95C8BDAE-4F0C-436E-B72F-2CFF00AD9B07}"/>
          </ac:inkMkLst>
        </pc:inkChg>
        <pc:inkChg chg="mod topLvl">
          <ac:chgData name="Cem Gülsan" userId="82ae7471b9d3e5b4" providerId="LiveId" clId="{33EED839-57C7-419C-950B-75177448A42D}" dt="2021-07-07T22:25:06.433" v="2787" actId="164"/>
          <ac:inkMkLst>
            <pc:docMk/>
            <pc:sldMk cId="478134155" sldId="295"/>
            <ac:inkMk id="132" creationId="{9AA5329A-EEA3-492D-A42E-3D15C19D34C0}"/>
          </ac:inkMkLst>
        </pc:inkChg>
        <pc:inkChg chg="mod topLvl">
          <ac:chgData name="Cem Gülsan" userId="82ae7471b9d3e5b4" providerId="LiveId" clId="{33EED839-57C7-419C-950B-75177448A42D}" dt="2021-07-07T22:24:53.909" v="2785" actId="164"/>
          <ac:inkMkLst>
            <pc:docMk/>
            <pc:sldMk cId="478134155" sldId="295"/>
            <ac:inkMk id="134" creationId="{AAF9D781-E346-4128-9F52-8C8873CD5B8C}"/>
          </ac:inkMkLst>
        </pc:inkChg>
        <pc:inkChg chg="mod topLvl">
          <ac:chgData name="Cem Gülsan" userId="82ae7471b9d3e5b4" providerId="LiveId" clId="{33EED839-57C7-419C-950B-75177448A42D}" dt="2021-07-07T22:24:53.909" v="2785" actId="164"/>
          <ac:inkMkLst>
            <pc:docMk/>
            <pc:sldMk cId="478134155" sldId="295"/>
            <ac:inkMk id="135" creationId="{F7967A4D-94FF-4541-B855-8F950EBE84AA}"/>
          </ac:inkMkLst>
        </pc:inkChg>
        <pc:inkChg chg="mod topLvl">
          <ac:chgData name="Cem Gülsan" userId="82ae7471b9d3e5b4" providerId="LiveId" clId="{33EED839-57C7-419C-950B-75177448A42D}" dt="2021-07-07T22:24:53.909" v="2785" actId="164"/>
          <ac:inkMkLst>
            <pc:docMk/>
            <pc:sldMk cId="478134155" sldId="295"/>
            <ac:inkMk id="136" creationId="{B28FB373-8954-41CA-A5D0-5D9E689FF71C}"/>
          </ac:inkMkLst>
        </pc:inkChg>
        <pc:inkChg chg="mod topLvl">
          <ac:chgData name="Cem Gülsan" userId="82ae7471b9d3e5b4" providerId="LiveId" clId="{33EED839-57C7-419C-950B-75177448A42D}" dt="2021-07-07T22:24:53.909" v="2785" actId="164"/>
          <ac:inkMkLst>
            <pc:docMk/>
            <pc:sldMk cId="478134155" sldId="295"/>
            <ac:inkMk id="137" creationId="{8764D8EC-32DB-42C3-B5B2-4F005F282EE4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138" creationId="{A3F06862-9913-4C32-B41E-42CCD6C33468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139" creationId="{AFB526CA-D821-4886-B686-C742CFEE6008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140" creationId="{456F966F-4AC3-4A93-98C5-E13BC560CC0E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141" creationId="{2B057178-A2B2-4CB9-B232-41CD2063A7AF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142" creationId="{83D9D0EA-F6D9-484D-B7CD-5AB266323739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143" creationId="{9A30BC67-8FF0-4728-9A81-CDDEEC106346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144" creationId="{F0C82475-075A-4193-B48A-39C05BD9733F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145" creationId="{050E67CA-366F-4B0C-8E39-01E1B3FD4E7B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146" creationId="{F5EE1758-D422-469E-8774-649081463699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147" creationId="{53F2035E-E301-4094-811C-89CDE4F22059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155" creationId="{B1933FA7-0811-4116-91FA-6514681D8EAB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156" creationId="{2062614E-622F-461E-B9DD-F7DAAD478348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157" creationId="{CC42EC68-6C74-4C1C-BF22-452079839BC2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192" creationId="{128DD4DA-1E6D-4DDB-BFC5-66323E0BDDA2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193" creationId="{B8C1D6B8-55A5-4131-A2E3-D0FDD2008F6D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194" creationId="{FF80EDF9-CFA1-4BDA-A39A-18A55C9FAAF4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195" creationId="{9D5EF1EC-B463-4E2B-A874-1405C25F116E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196" creationId="{C0B7307D-967F-43A6-964B-98B504B9A410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197" creationId="{5DBAF682-9615-49C4-B7C9-62A3BBC0404C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198" creationId="{E524DA84-A3F7-4030-BF26-282D04AED18D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199" creationId="{F6D79310-77AC-4096-B5AD-CEA16F7B2DE1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200" creationId="{8445CA08-07BA-4FAB-8F2F-016CAF0FAF1E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201" creationId="{4F8299DC-C682-4218-B378-426F66CA52B1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202" creationId="{04DEEA36-3E84-46A3-887E-72220069AEE3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203" creationId="{BFA13797-9628-4717-9B03-EDC62245E31C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204" creationId="{6DFBBDF0-353F-4459-81D7-95AF93C33C19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205" creationId="{EEEA2786-11E3-4C92-A6F0-1B3A89EE793F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206" creationId="{E4FA9293-48C6-4010-B586-0574A3168A90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207" creationId="{8277878E-1F50-4B12-ACBB-C4F114FE5306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208" creationId="{84A2AA55-1BF5-48C1-817E-F1FA7F84481D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209" creationId="{95284FCF-F1D4-4E0D-B579-92FBB1D3C039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210" creationId="{33F3CC3F-CD94-4FE5-9BA7-E716A05E15D8}"/>
          </ac:inkMkLst>
        </pc:inkChg>
        <pc:inkChg chg="mod topLvl">
          <ac:chgData name="Cem Gülsan" userId="82ae7471b9d3e5b4" providerId="LiveId" clId="{33EED839-57C7-419C-950B-75177448A42D}" dt="2021-07-07T22:24:53.909" v="2785" actId="164"/>
          <ac:inkMkLst>
            <pc:docMk/>
            <pc:sldMk cId="478134155" sldId="295"/>
            <ac:inkMk id="231" creationId="{612E0F9C-3E82-4571-A6C5-323A8069D40D}"/>
          </ac:inkMkLst>
        </pc:inkChg>
        <pc:inkChg chg="mod topLvl">
          <ac:chgData name="Cem Gülsan" userId="82ae7471b9d3e5b4" providerId="LiveId" clId="{33EED839-57C7-419C-950B-75177448A42D}" dt="2021-07-07T22:24:53.909" v="2785" actId="164"/>
          <ac:inkMkLst>
            <pc:docMk/>
            <pc:sldMk cId="478134155" sldId="295"/>
            <ac:inkMk id="232" creationId="{4CDE8DA4-54AE-4001-959F-D4C97BFF442F}"/>
          </ac:inkMkLst>
        </pc:inkChg>
        <pc:inkChg chg="mod topLvl">
          <ac:chgData name="Cem Gülsan" userId="82ae7471b9d3e5b4" providerId="LiveId" clId="{33EED839-57C7-419C-950B-75177448A42D}" dt="2021-07-07T22:24:53.909" v="2785" actId="164"/>
          <ac:inkMkLst>
            <pc:docMk/>
            <pc:sldMk cId="478134155" sldId="295"/>
            <ac:inkMk id="233" creationId="{773C1075-5F54-4394-AB52-0B21D0709F42}"/>
          </ac:inkMkLst>
        </pc:inkChg>
        <pc:inkChg chg="mod topLvl">
          <ac:chgData name="Cem Gülsan" userId="82ae7471b9d3e5b4" providerId="LiveId" clId="{33EED839-57C7-419C-950B-75177448A42D}" dt="2021-07-07T22:24:53.909" v="2785" actId="164"/>
          <ac:inkMkLst>
            <pc:docMk/>
            <pc:sldMk cId="478134155" sldId="295"/>
            <ac:inkMk id="234" creationId="{0A7BC775-DA59-49E2-B91C-1611BF40FDFF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235" creationId="{07DD1600-58A1-4011-B155-775275107195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236" creationId="{6A5640C1-3C15-44A1-AB42-DAC570796382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239" creationId="{ABB6552E-8EE8-4456-B06F-62B1A7E6CBE5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240" creationId="{07180A8F-D12A-4F19-8821-61828EFF14D5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241" creationId="{E0377E54-D7B1-4688-8933-A0A1809243F2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242" creationId="{B860B9AA-D8E2-4F2C-8631-A55437488A0D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243" creationId="{9680BA9C-C961-407F-A30A-DDD1E94735C3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244" creationId="{6ED6E691-7F5F-485F-ADBA-B6AD61C8524D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245" creationId="{D55C407D-7FFD-417C-A238-DF3A25EB6B21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246" creationId="{8A2FCABC-5498-4795-B4E2-C9A039D8EA6D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247" creationId="{E39FB18D-C248-4856-A028-B0A97CD0CE43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248" creationId="{16A1208B-21F7-41EE-B084-0A3F16A4AEE6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249" creationId="{D803A9A7-0898-4E38-BE59-2B607818280E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250" creationId="{72295F49-FC9B-4E75-88CD-7CF5E24E3266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251" creationId="{8EB6EF63-A5CD-494F-9C41-C5F19A3D91C6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253" creationId="{1E465621-423E-4F29-ABE9-08901B478A5E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254" creationId="{39C57BCF-3759-470C-8F7F-5407B31820B3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255" creationId="{9965156D-A86E-4503-8AF0-40DE01506EDB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256" creationId="{009B9146-2F89-4881-AACA-50387856E5C1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257" creationId="{8F40C883-73D2-4BCE-8750-453E440F3614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258" creationId="{D30AE573-D9A0-46C7-A763-B58D44DD6594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259" creationId="{04E776F6-1871-48BF-A7C8-DABFB636CB2F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260" creationId="{EAEDFB06-C895-4C18-9848-808FD0F746E4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261" creationId="{A9CF4BB4-379A-4DF3-9412-C65639A1246F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262" creationId="{218A4863-537B-4F2F-AF14-35FD14039E05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263" creationId="{369AC196-17B2-4F3F-8E51-FFFDC2AD4378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264" creationId="{E15E6DE7-4059-4011-A9BC-E252042FED3D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265" creationId="{02D76CED-42EC-4AEA-B772-9921B8DE8041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266" creationId="{B62D8AD3-6111-437F-8A69-2576A3DFF699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267" creationId="{9F26C001-0F75-4B48-91BF-A85C0E0EFF94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268" creationId="{40FCD1F7-C714-4090-BE4A-DE0AF438D99C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269" creationId="{6C4F54D0-401E-40C8-925C-15F41650F7B2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270" creationId="{E50E3AA6-90BF-4D5F-A992-AED24E9FA922}"/>
          </ac:inkMkLst>
        </pc:inkChg>
        <pc:inkChg chg="mod">
          <ac:chgData name="Cem Gülsan" userId="82ae7471b9d3e5b4" providerId="LiveId" clId="{33EED839-57C7-419C-950B-75177448A42D}" dt="2021-07-07T22:24:40.215" v="2784" actId="165"/>
          <ac:inkMkLst>
            <pc:docMk/>
            <pc:sldMk cId="478134155" sldId="295"/>
            <ac:inkMk id="271" creationId="{438AACEC-E2E6-48F0-BF4E-874F70B324F4}"/>
          </ac:inkMkLst>
        </pc:inkChg>
        <pc:inkChg chg="mod">
          <ac:chgData name="Cem Gülsan" userId="82ae7471b9d3e5b4" providerId="LiveId" clId="{33EED839-57C7-419C-950B-75177448A42D}" dt="2021-07-07T22:25:09.282" v="2788"/>
          <ac:inkMkLst>
            <pc:docMk/>
            <pc:sldMk cId="478134155" sldId="295"/>
            <ac:inkMk id="273" creationId="{86AAD2E4-D82A-45C7-AA3B-2DFBC826134D}"/>
          </ac:inkMkLst>
        </pc:inkChg>
        <pc:inkChg chg="mod">
          <ac:chgData name="Cem Gülsan" userId="82ae7471b9d3e5b4" providerId="LiveId" clId="{33EED839-57C7-419C-950B-75177448A42D}" dt="2021-07-07T22:25:09.282" v="2788"/>
          <ac:inkMkLst>
            <pc:docMk/>
            <pc:sldMk cId="478134155" sldId="295"/>
            <ac:inkMk id="274" creationId="{9B75A7BC-F870-4544-BA55-DAD9C62FF0FF}"/>
          </ac:inkMkLst>
        </pc:inkChg>
        <pc:inkChg chg="mod">
          <ac:chgData name="Cem Gülsan" userId="82ae7471b9d3e5b4" providerId="LiveId" clId="{33EED839-57C7-419C-950B-75177448A42D}" dt="2021-07-07T22:25:09.282" v="2788"/>
          <ac:inkMkLst>
            <pc:docMk/>
            <pc:sldMk cId="478134155" sldId="295"/>
            <ac:inkMk id="275" creationId="{B8FFB05A-650D-4AEB-905F-9BC7EB1D8CA9}"/>
          </ac:inkMkLst>
        </pc:inkChg>
        <pc:inkChg chg="mod">
          <ac:chgData name="Cem Gülsan" userId="82ae7471b9d3e5b4" providerId="LiveId" clId="{33EED839-57C7-419C-950B-75177448A42D}" dt="2021-07-07T22:25:09.282" v="2788"/>
          <ac:inkMkLst>
            <pc:docMk/>
            <pc:sldMk cId="478134155" sldId="295"/>
            <ac:inkMk id="276" creationId="{A6BB1C9C-A767-430D-B555-CA7E518562B1}"/>
          </ac:inkMkLst>
        </pc:inkChg>
        <pc:inkChg chg="mod">
          <ac:chgData name="Cem Gülsan" userId="82ae7471b9d3e5b4" providerId="LiveId" clId="{33EED839-57C7-419C-950B-75177448A42D}" dt="2021-07-07T22:25:09.282" v="2788"/>
          <ac:inkMkLst>
            <pc:docMk/>
            <pc:sldMk cId="478134155" sldId="295"/>
            <ac:inkMk id="277" creationId="{3DB0E07F-B3BC-4351-AEC6-B607CF2D5E05}"/>
          </ac:inkMkLst>
        </pc:inkChg>
        <pc:inkChg chg="mod">
          <ac:chgData name="Cem Gülsan" userId="82ae7471b9d3e5b4" providerId="LiveId" clId="{33EED839-57C7-419C-950B-75177448A42D}" dt="2021-07-07T22:25:09.282" v="2788"/>
          <ac:inkMkLst>
            <pc:docMk/>
            <pc:sldMk cId="478134155" sldId="295"/>
            <ac:inkMk id="278" creationId="{7BF5B373-E7D0-44C6-9D6C-32596B213206}"/>
          </ac:inkMkLst>
        </pc:inkChg>
        <pc:inkChg chg="mod">
          <ac:chgData name="Cem Gülsan" userId="82ae7471b9d3e5b4" providerId="LiveId" clId="{33EED839-57C7-419C-950B-75177448A42D}" dt="2021-07-07T22:25:09.282" v="2788"/>
          <ac:inkMkLst>
            <pc:docMk/>
            <pc:sldMk cId="478134155" sldId="295"/>
            <ac:inkMk id="279" creationId="{6D16AE15-2CA8-4BF7-A1DD-D8CC8E65E543}"/>
          </ac:inkMkLst>
        </pc:inkChg>
        <pc:inkChg chg="mod">
          <ac:chgData name="Cem Gülsan" userId="82ae7471b9d3e5b4" providerId="LiveId" clId="{33EED839-57C7-419C-950B-75177448A42D}" dt="2021-07-07T22:25:09.282" v="2788"/>
          <ac:inkMkLst>
            <pc:docMk/>
            <pc:sldMk cId="478134155" sldId="295"/>
            <ac:inkMk id="280" creationId="{EB2CDF4C-96D8-4B1F-942D-B0006BDAC256}"/>
          </ac:inkMkLst>
        </pc:inkChg>
        <pc:inkChg chg="mod">
          <ac:chgData name="Cem Gülsan" userId="82ae7471b9d3e5b4" providerId="LiveId" clId="{33EED839-57C7-419C-950B-75177448A42D}" dt="2021-07-07T22:25:09.282" v="2788"/>
          <ac:inkMkLst>
            <pc:docMk/>
            <pc:sldMk cId="478134155" sldId="295"/>
            <ac:inkMk id="281" creationId="{3723FEE7-88A0-4846-884A-8510DDED80B4}"/>
          </ac:inkMkLst>
        </pc:inkChg>
        <pc:inkChg chg="mod">
          <ac:chgData name="Cem Gülsan" userId="82ae7471b9d3e5b4" providerId="LiveId" clId="{33EED839-57C7-419C-950B-75177448A42D}" dt="2021-07-07T22:25:09.282" v="2788"/>
          <ac:inkMkLst>
            <pc:docMk/>
            <pc:sldMk cId="478134155" sldId="295"/>
            <ac:inkMk id="282" creationId="{CEF0716E-E961-40DF-B224-D4954DEA0A75}"/>
          </ac:inkMkLst>
        </pc:inkChg>
        <pc:inkChg chg="mod">
          <ac:chgData name="Cem Gülsan" userId="82ae7471b9d3e5b4" providerId="LiveId" clId="{33EED839-57C7-419C-950B-75177448A42D}" dt="2021-07-07T22:25:09.282" v="2788"/>
          <ac:inkMkLst>
            <pc:docMk/>
            <pc:sldMk cId="478134155" sldId="295"/>
            <ac:inkMk id="283" creationId="{0FC67C60-1AEA-405D-A0E9-647F2E0CB8CD}"/>
          </ac:inkMkLst>
        </pc:inkChg>
        <pc:inkChg chg="mod">
          <ac:chgData name="Cem Gülsan" userId="82ae7471b9d3e5b4" providerId="LiveId" clId="{33EED839-57C7-419C-950B-75177448A42D}" dt="2021-07-07T22:25:09.282" v="2788"/>
          <ac:inkMkLst>
            <pc:docMk/>
            <pc:sldMk cId="478134155" sldId="295"/>
            <ac:inkMk id="284" creationId="{329DC3A0-8E72-4320-BECE-B0036E3912E2}"/>
          </ac:inkMkLst>
        </pc:inkChg>
        <pc:cxnChg chg="del">
          <ac:chgData name="Cem Gülsan" userId="82ae7471b9d3e5b4" providerId="LiveId" clId="{33EED839-57C7-419C-950B-75177448A42D}" dt="2021-07-07T22:24:30.101" v="2782" actId="478"/>
          <ac:cxnSpMkLst>
            <pc:docMk/>
            <pc:sldMk cId="478134155" sldId="295"/>
            <ac:cxnSpMk id="74" creationId="{17683A40-EB9A-4AC8-BAFE-6B7EFABFB506}"/>
          </ac:cxnSpMkLst>
        </pc:cxnChg>
      </pc:sldChg>
      <pc:sldChg chg="addSp delSp modSp add mod ord delAnim modAnim">
        <pc:chgData name="Cem Gülsan" userId="82ae7471b9d3e5b4" providerId="LiveId" clId="{33EED839-57C7-419C-950B-75177448A42D}" dt="2021-07-08T02:17:12.112" v="3524"/>
        <pc:sldMkLst>
          <pc:docMk/>
          <pc:sldMk cId="2999575257" sldId="296"/>
        </pc:sldMkLst>
        <pc:spChg chg="add mod">
          <ac:chgData name="Cem Gülsan" userId="82ae7471b9d3e5b4" providerId="LiveId" clId="{33EED839-57C7-419C-950B-75177448A42D}" dt="2021-07-07T23:01:33.785" v="3099" actId="164"/>
          <ac:spMkLst>
            <pc:docMk/>
            <pc:sldMk cId="2999575257" sldId="296"/>
            <ac:spMk id="12" creationId="{C67A2D3A-8D49-4F10-8A0D-53A11F76DD10}"/>
          </ac:spMkLst>
        </pc:spChg>
        <pc:spChg chg="add del mod">
          <ac:chgData name="Cem Gülsan" userId="82ae7471b9d3e5b4" providerId="LiveId" clId="{33EED839-57C7-419C-950B-75177448A42D}" dt="2021-07-07T22:48:32.026" v="3026" actId="478"/>
          <ac:spMkLst>
            <pc:docMk/>
            <pc:sldMk cId="2999575257" sldId="296"/>
            <ac:spMk id="13" creationId="{9A36394E-AA84-419A-908D-966AD79D6A85}"/>
          </ac:spMkLst>
        </pc:spChg>
        <pc:spChg chg="del">
          <ac:chgData name="Cem Gülsan" userId="82ae7471b9d3e5b4" providerId="LiveId" clId="{33EED839-57C7-419C-950B-75177448A42D}" dt="2021-07-07T22:28:29.536" v="2795" actId="478"/>
          <ac:spMkLst>
            <pc:docMk/>
            <pc:sldMk cId="2999575257" sldId="296"/>
            <ac:spMk id="17" creationId="{AF07E5EF-9373-4463-9821-BCA3765FA515}"/>
          </ac:spMkLst>
        </pc:spChg>
        <pc:spChg chg="del">
          <ac:chgData name="Cem Gülsan" userId="82ae7471b9d3e5b4" providerId="LiveId" clId="{33EED839-57C7-419C-950B-75177448A42D}" dt="2021-07-07T22:28:23.185" v="2791" actId="478"/>
          <ac:spMkLst>
            <pc:docMk/>
            <pc:sldMk cId="2999575257" sldId="296"/>
            <ac:spMk id="25" creationId="{85120728-4A1A-47F3-909B-DB05C919EDEC}"/>
          </ac:spMkLst>
        </pc:spChg>
        <pc:spChg chg="mod">
          <ac:chgData name="Cem Gülsan" userId="82ae7471b9d3e5b4" providerId="LiveId" clId="{33EED839-57C7-419C-950B-75177448A42D}" dt="2021-07-07T22:53:19.726" v="3058" actId="164"/>
          <ac:spMkLst>
            <pc:docMk/>
            <pc:sldMk cId="2999575257" sldId="296"/>
            <ac:spMk id="37" creationId="{CD2AE7DA-DC08-4FBC-87D1-C932A504FEB0}"/>
          </ac:spMkLst>
        </pc:spChg>
        <pc:spChg chg="add del mod">
          <ac:chgData name="Cem Gülsan" userId="82ae7471b9d3e5b4" providerId="LiveId" clId="{33EED839-57C7-419C-950B-75177448A42D}" dt="2021-07-07T22:51:51.201" v="3041" actId="478"/>
          <ac:spMkLst>
            <pc:docMk/>
            <pc:sldMk cId="2999575257" sldId="296"/>
            <ac:spMk id="70" creationId="{3F8D6F0F-0B2D-464B-BA54-8EB4FDA146AA}"/>
          </ac:spMkLst>
        </pc:spChg>
        <pc:spChg chg="add mod">
          <ac:chgData name="Cem Gülsan" userId="82ae7471b9d3e5b4" providerId="LiveId" clId="{33EED839-57C7-419C-950B-75177448A42D}" dt="2021-07-07T22:53:19.726" v="3058" actId="164"/>
          <ac:spMkLst>
            <pc:docMk/>
            <pc:sldMk cId="2999575257" sldId="296"/>
            <ac:spMk id="71" creationId="{0BD98EBF-2AC3-4F1A-AFD8-AE69E8E0733E}"/>
          </ac:spMkLst>
        </pc:spChg>
        <pc:spChg chg="add mod">
          <ac:chgData name="Cem Gülsan" userId="82ae7471b9d3e5b4" providerId="LiveId" clId="{33EED839-57C7-419C-950B-75177448A42D}" dt="2021-07-07T22:53:19.726" v="3058" actId="164"/>
          <ac:spMkLst>
            <pc:docMk/>
            <pc:sldMk cId="2999575257" sldId="296"/>
            <ac:spMk id="72" creationId="{4EAAC7EB-A993-4717-B368-3D20566D1B46}"/>
          </ac:spMkLst>
        </pc:spChg>
        <pc:spChg chg="mod">
          <ac:chgData name="Cem Gülsan" userId="82ae7471b9d3e5b4" providerId="LiveId" clId="{33EED839-57C7-419C-950B-75177448A42D}" dt="2021-07-07T22:55:14.460" v="3063"/>
          <ac:spMkLst>
            <pc:docMk/>
            <pc:sldMk cId="2999575257" sldId="296"/>
            <ac:spMk id="94" creationId="{083945B4-F707-43DD-BC31-AC859352057B}"/>
          </ac:spMkLst>
        </pc:spChg>
        <pc:spChg chg="mod">
          <ac:chgData name="Cem Gülsan" userId="82ae7471b9d3e5b4" providerId="LiveId" clId="{33EED839-57C7-419C-950B-75177448A42D}" dt="2021-07-07T22:55:14.460" v="3063"/>
          <ac:spMkLst>
            <pc:docMk/>
            <pc:sldMk cId="2999575257" sldId="296"/>
            <ac:spMk id="95" creationId="{2C423F64-78A9-4B80-A631-32A906DCF554}"/>
          </ac:spMkLst>
        </pc:spChg>
        <pc:spChg chg="mod">
          <ac:chgData name="Cem Gülsan" userId="82ae7471b9d3e5b4" providerId="LiveId" clId="{33EED839-57C7-419C-950B-75177448A42D}" dt="2021-07-07T22:55:14.460" v="3063"/>
          <ac:spMkLst>
            <pc:docMk/>
            <pc:sldMk cId="2999575257" sldId="296"/>
            <ac:spMk id="96" creationId="{F5F4AA6E-1940-4FBD-9A2D-3FB10C5F4D6A}"/>
          </ac:spMkLst>
        </pc:spChg>
        <pc:spChg chg="mod">
          <ac:chgData name="Cem Gülsan" userId="82ae7471b9d3e5b4" providerId="LiveId" clId="{33EED839-57C7-419C-950B-75177448A42D}" dt="2021-07-07T22:58:34.198" v="3078"/>
          <ac:spMkLst>
            <pc:docMk/>
            <pc:sldMk cId="2999575257" sldId="296"/>
            <ac:spMk id="119" creationId="{16A80360-CB07-4347-A321-A50E4BD3A792}"/>
          </ac:spMkLst>
        </pc:spChg>
        <pc:spChg chg="mod">
          <ac:chgData name="Cem Gülsan" userId="82ae7471b9d3e5b4" providerId="LiveId" clId="{33EED839-57C7-419C-950B-75177448A42D}" dt="2021-07-07T22:58:34.198" v="3078"/>
          <ac:spMkLst>
            <pc:docMk/>
            <pc:sldMk cId="2999575257" sldId="296"/>
            <ac:spMk id="120" creationId="{FC6A1132-D8A5-40E3-BFE9-3B92366F57B9}"/>
          </ac:spMkLst>
        </pc:spChg>
        <pc:spChg chg="mod">
          <ac:chgData name="Cem Gülsan" userId="82ae7471b9d3e5b4" providerId="LiveId" clId="{33EED839-57C7-419C-950B-75177448A42D}" dt="2021-07-07T22:58:34.198" v="3078"/>
          <ac:spMkLst>
            <pc:docMk/>
            <pc:sldMk cId="2999575257" sldId="296"/>
            <ac:spMk id="121" creationId="{D13213CC-667C-4F47-B338-F26038F4E02B}"/>
          </ac:spMkLst>
        </pc:spChg>
        <pc:spChg chg="mod">
          <ac:chgData name="Cem Gülsan" userId="82ae7471b9d3e5b4" providerId="LiveId" clId="{33EED839-57C7-419C-950B-75177448A42D}" dt="2021-07-07T23:01:53.782" v="3102"/>
          <ac:spMkLst>
            <pc:docMk/>
            <pc:sldMk cId="2999575257" sldId="296"/>
            <ac:spMk id="129" creationId="{0901B23D-FCDC-4F10-8D7F-C232E7F5FC57}"/>
          </ac:spMkLst>
        </pc:spChg>
        <pc:spChg chg="mod">
          <ac:chgData name="Cem Gülsan" userId="82ae7471b9d3e5b4" providerId="LiveId" clId="{33EED839-57C7-419C-950B-75177448A42D}" dt="2021-07-07T23:03:39.662" v="3129" actId="164"/>
          <ac:spMkLst>
            <pc:docMk/>
            <pc:sldMk cId="2999575257" sldId="296"/>
            <ac:spMk id="159" creationId="{3064936D-AD5D-4209-A21B-75C6FD5FCECA}"/>
          </ac:spMkLst>
        </pc:spChg>
        <pc:spChg chg="mod">
          <ac:chgData name="Cem Gülsan" userId="82ae7471b9d3e5b4" providerId="LiveId" clId="{33EED839-57C7-419C-950B-75177448A42D}" dt="2021-07-07T23:06:10.806" v="3238"/>
          <ac:spMkLst>
            <pc:docMk/>
            <pc:sldMk cId="2999575257" sldId="296"/>
            <ac:spMk id="197" creationId="{A8AD07B1-4500-4F18-836D-2565CD2B0C89}"/>
          </ac:spMkLst>
        </pc:spChg>
        <pc:spChg chg="mod">
          <ac:chgData name="Cem Gülsan" userId="82ae7471b9d3e5b4" providerId="LiveId" clId="{33EED839-57C7-419C-950B-75177448A42D}" dt="2021-07-07T23:08:41.418" v="3278" actId="20577"/>
          <ac:spMkLst>
            <pc:docMk/>
            <pc:sldMk cId="2999575257" sldId="296"/>
            <ac:spMk id="237" creationId="{05408134-4268-419C-88C6-E61578538497}"/>
          </ac:spMkLst>
        </pc:spChg>
        <pc:spChg chg="add del mod">
          <ac:chgData name="Cem Gülsan" userId="82ae7471b9d3e5b4" providerId="LiveId" clId="{33EED839-57C7-419C-950B-75177448A42D}" dt="2021-07-07T23:06:23.792" v="3239"/>
          <ac:spMkLst>
            <pc:docMk/>
            <pc:sldMk cId="2999575257" sldId="296"/>
            <ac:spMk id="272" creationId="{4E7505E0-48B1-42C0-A050-81FEE7B712EE}"/>
          </ac:spMkLst>
        </pc:spChg>
        <pc:spChg chg="mod">
          <ac:chgData name="Cem Gülsan" userId="82ae7471b9d3e5b4" providerId="LiveId" clId="{33EED839-57C7-419C-950B-75177448A42D}" dt="2021-07-07T23:07:10.784" v="3253"/>
          <ac:spMkLst>
            <pc:docMk/>
            <pc:sldMk cId="2999575257" sldId="296"/>
            <ac:spMk id="280" creationId="{2079F06D-B731-4A02-BBFA-823F904FAE53}"/>
          </ac:spMkLst>
        </pc:spChg>
        <pc:spChg chg="add mod">
          <ac:chgData name="Cem Gülsan" userId="82ae7471b9d3e5b4" providerId="LiveId" clId="{33EED839-57C7-419C-950B-75177448A42D}" dt="2021-07-07T23:09:56.333" v="3294" actId="164"/>
          <ac:spMkLst>
            <pc:docMk/>
            <pc:sldMk cId="2999575257" sldId="296"/>
            <ac:spMk id="347" creationId="{C25BB351-25AD-4B95-94B3-742CFE7C00FA}"/>
          </ac:spMkLst>
        </pc:spChg>
        <pc:grpChg chg="add del mod">
          <ac:chgData name="Cem Gülsan" userId="82ae7471b9d3e5b4" providerId="LiveId" clId="{33EED839-57C7-419C-950B-75177448A42D}" dt="2021-07-07T22:34:37.595" v="2858" actId="165"/>
          <ac:grpSpMkLst>
            <pc:docMk/>
            <pc:sldMk cId="2999575257" sldId="296"/>
            <ac:grpSpMk id="2" creationId="{183E7B08-CB0D-46AA-BD07-9FCC64D7CDC6}"/>
          </ac:grpSpMkLst>
        </pc:grpChg>
        <pc:grpChg chg="add del mod">
          <ac:chgData name="Cem Gülsan" userId="82ae7471b9d3e5b4" providerId="LiveId" clId="{33EED839-57C7-419C-950B-75177448A42D}" dt="2021-07-07T22:35:24.725" v="2872" actId="478"/>
          <ac:grpSpMkLst>
            <pc:docMk/>
            <pc:sldMk cId="2999575257" sldId="296"/>
            <ac:grpSpMk id="3" creationId="{F29FC5F0-D54B-4E28-93AF-A7344E910D77}"/>
          </ac:grpSpMkLst>
        </pc:grpChg>
        <pc:grpChg chg="del">
          <ac:chgData name="Cem Gülsan" userId="82ae7471b9d3e5b4" providerId="LiveId" clId="{33EED839-57C7-419C-950B-75177448A42D}" dt="2021-07-07T22:28:25.934" v="2792" actId="478"/>
          <ac:grpSpMkLst>
            <pc:docMk/>
            <pc:sldMk cId="2999575257" sldId="296"/>
            <ac:grpSpMk id="4" creationId="{865AED64-18DC-4906-9973-5DCE19880725}"/>
          </ac:grpSpMkLst>
        </pc:grpChg>
        <pc:grpChg chg="add del mod">
          <ac:chgData name="Cem Gülsan" userId="82ae7471b9d3e5b4" providerId="LiveId" clId="{33EED839-57C7-419C-950B-75177448A42D}" dt="2021-07-07T22:36:12.958" v="2885" actId="165"/>
          <ac:grpSpMkLst>
            <pc:docMk/>
            <pc:sldMk cId="2999575257" sldId="296"/>
            <ac:grpSpMk id="5" creationId="{59027A71-629E-4A4A-98DF-FF3791D01396}"/>
          </ac:grpSpMkLst>
        </pc:grpChg>
        <pc:grpChg chg="add del mod">
          <ac:chgData name="Cem Gülsan" userId="82ae7471b9d3e5b4" providerId="LiveId" clId="{33EED839-57C7-419C-950B-75177448A42D}" dt="2021-07-07T22:54:21.947" v="3060" actId="21"/>
          <ac:grpSpMkLst>
            <pc:docMk/>
            <pc:sldMk cId="2999575257" sldId="296"/>
            <ac:grpSpMk id="5" creationId="{79C3F509-E7BB-4E00-99E3-D71367C63589}"/>
          </ac:grpSpMkLst>
        </pc:grpChg>
        <pc:grpChg chg="add del mod">
          <ac:chgData name="Cem Gülsan" userId="82ae7471b9d3e5b4" providerId="LiveId" clId="{33EED839-57C7-419C-950B-75177448A42D}" dt="2021-07-07T22:37:10.218" v="2899" actId="165"/>
          <ac:grpSpMkLst>
            <pc:docMk/>
            <pc:sldMk cId="2999575257" sldId="296"/>
            <ac:grpSpMk id="6" creationId="{56117E44-9D17-404B-99D7-5E2FDCA5016D}"/>
          </ac:grpSpMkLst>
        </pc:grpChg>
        <pc:grpChg chg="add mod">
          <ac:chgData name="Cem Gülsan" userId="82ae7471b9d3e5b4" providerId="LiveId" clId="{33EED839-57C7-419C-950B-75177448A42D}" dt="2021-07-07T22:56:35.823" v="3066" actId="1076"/>
          <ac:grpSpMkLst>
            <pc:docMk/>
            <pc:sldMk cId="2999575257" sldId="296"/>
            <ac:grpSpMk id="7" creationId="{014E8644-0D6E-454B-9FF8-1AEDF99BAC35}"/>
          </ac:grpSpMkLst>
        </pc:grpChg>
        <pc:grpChg chg="add del mod">
          <ac:chgData name="Cem Gülsan" userId="82ae7471b9d3e5b4" providerId="LiveId" clId="{33EED839-57C7-419C-950B-75177448A42D}" dt="2021-07-07T22:56:29.027" v="3065" actId="478"/>
          <ac:grpSpMkLst>
            <pc:docMk/>
            <pc:sldMk cId="2999575257" sldId="296"/>
            <ac:grpSpMk id="8" creationId="{88A2E667-FF39-43AA-93E7-1CF673553F0F}"/>
          </ac:grpSpMkLst>
        </pc:grpChg>
        <pc:grpChg chg="add mod">
          <ac:chgData name="Cem Gülsan" userId="82ae7471b9d3e5b4" providerId="LiveId" clId="{33EED839-57C7-419C-950B-75177448A42D}" dt="2021-07-07T22:39:25.499" v="2925" actId="1076"/>
          <ac:grpSpMkLst>
            <pc:docMk/>
            <pc:sldMk cId="2999575257" sldId="296"/>
            <ac:grpSpMk id="9" creationId="{4F9BAF3B-A584-45E2-9C8B-8ABADF0278B5}"/>
          </ac:grpSpMkLst>
        </pc:grpChg>
        <pc:grpChg chg="add mod">
          <ac:chgData name="Cem Gülsan" userId="82ae7471b9d3e5b4" providerId="LiveId" clId="{33EED839-57C7-419C-950B-75177448A42D}" dt="2021-07-07T22:39:25.499" v="2925" actId="1076"/>
          <ac:grpSpMkLst>
            <pc:docMk/>
            <pc:sldMk cId="2999575257" sldId="296"/>
            <ac:grpSpMk id="10" creationId="{396C0113-ECD5-4E3A-9073-34E6AF13D7EC}"/>
          </ac:grpSpMkLst>
        </pc:grpChg>
        <pc:grpChg chg="add mod">
          <ac:chgData name="Cem Gülsan" userId="82ae7471b9d3e5b4" providerId="LiveId" clId="{33EED839-57C7-419C-950B-75177448A42D}" dt="2021-07-07T23:01:08.679" v="3092" actId="164"/>
          <ac:grpSpMkLst>
            <pc:docMk/>
            <pc:sldMk cId="2999575257" sldId="296"/>
            <ac:grpSpMk id="11" creationId="{E9CA62BB-D607-403C-8D8E-9D1D1F7B55E8}"/>
          </ac:grpSpMkLst>
        </pc:grpChg>
        <pc:grpChg chg="mod">
          <ac:chgData name="Cem Gülsan" userId="82ae7471b9d3e5b4" providerId="LiveId" clId="{33EED839-57C7-419C-950B-75177448A42D}" dt="2021-07-07T22:55:08.412" v="3061" actId="164"/>
          <ac:grpSpMkLst>
            <pc:docMk/>
            <pc:sldMk cId="2999575257" sldId="296"/>
            <ac:grpSpMk id="13" creationId="{01932EB6-4A9B-459D-ADCE-FE9EFABC17C2}"/>
          </ac:grpSpMkLst>
        </pc:grpChg>
        <pc:grpChg chg="mod">
          <ac:chgData name="Cem Gülsan" userId="82ae7471b9d3e5b4" providerId="LiveId" clId="{33EED839-57C7-419C-950B-75177448A42D}" dt="2021-07-07T22:58:28.375" v="3076" actId="164"/>
          <ac:grpSpMkLst>
            <pc:docMk/>
            <pc:sldMk cId="2999575257" sldId="296"/>
            <ac:grpSpMk id="14" creationId="{F43F8907-F31C-45D4-AAAF-D5D0E0E3EBA5}"/>
          </ac:grpSpMkLst>
        </pc:grpChg>
        <pc:grpChg chg="mod">
          <ac:chgData name="Cem Gülsan" userId="82ae7471b9d3e5b4" providerId="LiveId" clId="{33EED839-57C7-419C-950B-75177448A42D}" dt="2021-07-07T22:55:08.412" v="3061" actId="164"/>
          <ac:grpSpMkLst>
            <pc:docMk/>
            <pc:sldMk cId="2999575257" sldId="296"/>
            <ac:grpSpMk id="22" creationId="{2008C8E0-506A-4C02-A8F4-E44235F210A0}"/>
          </ac:grpSpMkLst>
        </pc:grpChg>
        <pc:grpChg chg="add del mod">
          <ac:chgData name="Cem Gülsan" userId="82ae7471b9d3e5b4" providerId="LiveId" clId="{33EED839-57C7-419C-950B-75177448A42D}" dt="2021-07-07T22:57:51.335" v="3075" actId="21"/>
          <ac:grpSpMkLst>
            <pc:docMk/>
            <pc:sldMk cId="2999575257" sldId="296"/>
            <ac:grpSpMk id="27" creationId="{E82ED3FE-ECF9-4955-93AA-03EAB10A8476}"/>
          </ac:grpSpMkLst>
        </pc:grpChg>
        <pc:grpChg chg="add mod">
          <ac:chgData name="Cem Gülsan" userId="82ae7471b9d3e5b4" providerId="LiveId" clId="{33EED839-57C7-419C-950B-75177448A42D}" dt="2021-07-07T22:58:28.375" v="3076" actId="164"/>
          <ac:grpSpMkLst>
            <pc:docMk/>
            <pc:sldMk cId="2999575257" sldId="296"/>
            <ac:grpSpMk id="28" creationId="{828B873D-F8E8-4D93-A457-8FCE8A745980}"/>
          </ac:grpSpMkLst>
        </pc:grpChg>
        <pc:grpChg chg="add del mod">
          <ac:chgData name="Cem Gülsan" userId="82ae7471b9d3e5b4" providerId="LiveId" clId="{33EED839-57C7-419C-950B-75177448A42D}" dt="2021-07-07T23:01:33.785" v="3099" actId="164"/>
          <ac:grpSpMkLst>
            <pc:docMk/>
            <pc:sldMk cId="2999575257" sldId="296"/>
            <ac:grpSpMk id="29" creationId="{A9CB2714-DB5E-4699-9D15-BFA4B53312D7}"/>
          </ac:grpSpMkLst>
        </pc:grpChg>
        <pc:grpChg chg="add mod">
          <ac:chgData name="Cem Gülsan" userId="82ae7471b9d3e5b4" providerId="LiveId" clId="{33EED839-57C7-419C-950B-75177448A42D}" dt="2021-07-07T23:01:33.785" v="3099" actId="164"/>
          <ac:grpSpMkLst>
            <pc:docMk/>
            <pc:sldMk cId="2999575257" sldId="296"/>
            <ac:grpSpMk id="30" creationId="{8E31FB10-199E-4195-BE05-B2C686765810}"/>
          </ac:grpSpMkLst>
        </pc:grpChg>
        <pc:grpChg chg="mod">
          <ac:chgData name="Cem Gülsan" userId="82ae7471b9d3e5b4" providerId="LiveId" clId="{33EED839-57C7-419C-950B-75177448A42D}" dt="2021-07-07T23:03:39.662" v="3129" actId="164"/>
          <ac:grpSpMkLst>
            <pc:docMk/>
            <pc:sldMk cId="2999575257" sldId="296"/>
            <ac:grpSpMk id="34" creationId="{4220F6CE-2AE0-4240-90D5-171B61D2BF41}"/>
          </ac:grpSpMkLst>
        </pc:grpChg>
        <pc:grpChg chg="mod">
          <ac:chgData name="Cem Gülsan" userId="82ae7471b9d3e5b4" providerId="LiveId" clId="{33EED839-57C7-419C-950B-75177448A42D}" dt="2021-07-07T23:03:39.662" v="3129" actId="164"/>
          <ac:grpSpMkLst>
            <pc:docMk/>
            <pc:sldMk cId="2999575257" sldId="296"/>
            <ac:grpSpMk id="35" creationId="{36A66499-7F2A-4DD4-8AA2-03A1E3C6D4CA}"/>
          </ac:grpSpMkLst>
        </pc:grpChg>
        <pc:grpChg chg="add mod">
          <ac:chgData name="Cem Gülsan" userId="82ae7471b9d3e5b4" providerId="LiveId" clId="{33EED839-57C7-419C-950B-75177448A42D}" dt="2021-07-07T23:09:56.333" v="3294" actId="164"/>
          <ac:grpSpMkLst>
            <pc:docMk/>
            <pc:sldMk cId="2999575257" sldId="296"/>
            <ac:grpSpMk id="39" creationId="{E2E6E915-CC33-430D-9FE0-850E267399DD}"/>
          </ac:grpSpMkLst>
        </pc:grpChg>
        <pc:grpChg chg="mod">
          <ac:chgData name="Cem Gülsan" userId="82ae7471b9d3e5b4" providerId="LiveId" clId="{33EED839-57C7-419C-950B-75177448A42D}" dt="2021-07-07T23:03:39.662" v="3129" actId="164"/>
          <ac:grpSpMkLst>
            <pc:docMk/>
            <pc:sldMk cId="2999575257" sldId="296"/>
            <ac:grpSpMk id="41" creationId="{A9114295-D718-47D1-B311-F0F721824B6A}"/>
          </ac:grpSpMkLst>
        </pc:grpChg>
        <pc:grpChg chg="mod">
          <ac:chgData name="Cem Gülsan" userId="82ae7471b9d3e5b4" providerId="LiveId" clId="{33EED839-57C7-419C-950B-75177448A42D}" dt="2021-07-07T23:03:39.662" v="3129" actId="164"/>
          <ac:grpSpMkLst>
            <pc:docMk/>
            <pc:sldMk cId="2999575257" sldId="296"/>
            <ac:grpSpMk id="47" creationId="{805C7EFF-8AC6-4E61-BE40-B7B3A4B8F68C}"/>
          </ac:grpSpMkLst>
        </pc:grpChg>
        <pc:grpChg chg="add del mod">
          <ac:chgData name="Cem Gülsan" userId="82ae7471b9d3e5b4" providerId="LiveId" clId="{33EED839-57C7-419C-950B-75177448A42D}" dt="2021-07-07T22:57:51.335" v="3075" actId="21"/>
          <ac:grpSpMkLst>
            <pc:docMk/>
            <pc:sldMk cId="2999575257" sldId="296"/>
            <ac:grpSpMk id="93" creationId="{DC4C701C-3CB6-4A03-A932-90C8EE6E77E2}"/>
          </ac:grpSpMkLst>
        </pc:grpChg>
        <pc:grpChg chg="add mod">
          <ac:chgData name="Cem Gülsan" userId="82ae7471b9d3e5b4" providerId="LiveId" clId="{33EED839-57C7-419C-950B-75177448A42D}" dt="2021-07-07T22:58:34.198" v="3078"/>
          <ac:grpSpMkLst>
            <pc:docMk/>
            <pc:sldMk cId="2999575257" sldId="296"/>
            <ac:grpSpMk id="101" creationId="{5C4640CF-F004-4CBC-8DD0-3AD54099EEDC}"/>
          </ac:grpSpMkLst>
        </pc:grpChg>
        <pc:grpChg chg="mod">
          <ac:chgData name="Cem Gülsan" userId="82ae7471b9d3e5b4" providerId="LiveId" clId="{33EED839-57C7-419C-950B-75177448A42D}" dt="2021-07-07T22:58:34.198" v="3078"/>
          <ac:grpSpMkLst>
            <pc:docMk/>
            <pc:sldMk cId="2999575257" sldId="296"/>
            <ac:grpSpMk id="102" creationId="{4DDF8D91-B4F9-4CA4-9CB4-256AD1E853B3}"/>
          </ac:grpSpMkLst>
        </pc:grpChg>
        <pc:grpChg chg="mod">
          <ac:chgData name="Cem Gülsan" userId="82ae7471b9d3e5b4" providerId="LiveId" clId="{33EED839-57C7-419C-950B-75177448A42D}" dt="2021-07-07T22:58:34.198" v="3078"/>
          <ac:grpSpMkLst>
            <pc:docMk/>
            <pc:sldMk cId="2999575257" sldId="296"/>
            <ac:grpSpMk id="105" creationId="{8433DC91-4D20-4CD6-9ADB-F3C887CE946F}"/>
          </ac:grpSpMkLst>
        </pc:grpChg>
        <pc:grpChg chg="add mod">
          <ac:chgData name="Cem Gülsan" userId="82ae7471b9d3e5b4" providerId="LiveId" clId="{33EED839-57C7-419C-950B-75177448A42D}" dt="2021-07-07T22:58:34.198" v="3078"/>
          <ac:grpSpMkLst>
            <pc:docMk/>
            <pc:sldMk cId="2999575257" sldId="296"/>
            <ac:grpSpMk id="118" creationId="{AA2D8348-D213-4998-ABB4-AD208E90923C}"/>
          </ac:grpSpMkLst>
        </pc:grpChg>
        <pc:grpChg chg="add del mod">
          <ac:chgData name="Cem Gülsan" userId="82ae7471b9d3e5b4" providerId="LiveId" clId="{33EED839-57C7-419C-950B-75177448A42D}" dt="2021-07-07T23:02:04.338" v="3105"/>
          <ac:grpSpMkLst>
            <pc:docMk/>
            <pc:sldMk cId="2999575257" sldId="296"/>
            <ac:grpSpMk id="127" creationId="{C87F1F22-CC10-48E0-A594-002A54BCFF0C}"/>
          </ac:grpSpMkLst>
        </pc:grpChg>
        <pc:grpChg chg="mod">
          <ac:chgData name="Cem Gülsan" userId="82ae7471b9d3e5b4" providerId="LiveId" clId="{33EED839-57C7-419C-950B-75177448A42D}" dt="2021-07-07T23:01:53.782" v="3102"/>
          <ac:grpSpMkLst>
            <pc:docMk/>
            <pc:sldMk cId="2999575257" sldId="296"/>
            <ac:grpSpMk id="128" creationId="{F7AE7E77-2687-4B21-8504-60C0CAEA9C4B}"/>
          </ac:grpSpMkLst>
        </pc:grpChg>
        <pc:grpChg chg="mod">
          <ac:chgData name="Cem Gülsan" userId="82ae7471b9d3e5b4" providerId="LiveId" clId="{33EED839-57C7-419C-950B-75177448A42D}" dt="2021-07-07T23:01:53.782" v="3102"/>
          <ac:grpSpMkLst>
            <pc:docMk/>
            <pc:sldMk cId="2999575257" sldId="296"/>
            <ac:grpSpMk id="132" creationId="{EDD3FC0C-8C3B-4028-A344-B553B805F65C}"/>
          </ac:grpSpMkLst>
        </pc:grpChg>
        <pc:grpChg chg="mod">
          <ac:chgData name="Cem Gülsan" userId="82ae7471b9d3e5b4" providerId="LiveId" clId="{33EED839-57C7-419C-950B-75177448A42D}" dt="2021-07-07T23:01:53.782" v="3102"/>
          <ac:grpSpMkLst>
            <pc:docMk/>
            <pc:sldMk cId="2999575257" sldId="296"/>
            <ac:grpSpMk id="133" creationId="{3CD8581E-5C79-4CE4-98A1-63D7F7D73F83}"/>
          </ac:grpSpMkLst>
        </pc:grpChg>
        <pc:grpChg chg="mod">
          <ac:chgData name="Cem Gülsan" userId="82ae7471b9d3e5b4" providerId="LiveId" clId="{33EED839-57C7-419C-950B-75177448A42D}" dt="2021-07-07T23:01:53.782" v="3102"/>
          <ac:grpSpMkLst>
            <pc:docMk/>
            <pc:sldMk cId="2999575257" sldId="296"/>
            <ac:grpSpMk id="138" creationId="{425B2B78-AE8A-4FD9-9DF1-4BE1B58644E7}"/>
          </ac:grpSpMkLst>
        </pc:grpChg>
        <pc:grpChg chg="mod">
          <ac:chgData name="Cem Gülsan" userId="82ae7471b9d3e5b4" providerId="LiveId" clId="{33EED839-57C7-419C-950B-75177448A42D}" dt="2021-07-07T23:01:53.782" v="3102"/>
          <ac:grpSpMkLst>
            <pc:docMk/>
            <pc:sldMk cId="2999575257" sldId="296"/>
            <ac:grpSpMk id="144" creationId="{628BBC13-D0C8-46F3-81F4-CB7A2158A213}"/>
          </ac:grpSpMkLst>
        </pc:grpChg>
        <pc:grpChg chg="add mod">
          <ac:chgData name="Cem Gülsan" userId="82ae7471b9d3e5b4" providerId="LiveId" clId="{33EED839-57C7-419C-950B-75177448A42D}" dt="2021-07-07T23:02:08.556" v="3106" actId="571"/>
          <ac:grpSpMkLst>
            <pc:docMk/>
            <pc:sldMk cId="2999575257" sldId="296"/>
            <ac:grpSpMk id="157" creationId="{556F9C69-E978-4D62-9A1E-75936F5B95F4}"/>
          </ac:grpSpMkLst>
        </pc:grpChg>
        <pc:grpChg chg="mod">
          <ac:chgData name="Cem Gülsan" userId="82ae7471b9d3e5b4" providerId="LiveId" clId="{33EED839-57C7-419C-950B-75177448A42D}" dt="2021-07-07T23:02:08.556" v="3106" actId="571"/>
          <ac:grpSpMkLst>
            <pc:docMk/>
            <pc:sldMk cId="2999575257" sldId="296"/>
            <ac:grpSpMk id="158" creationId="{B9A3FE99-47CF-4F5E-A229-B27F14B9F42D}"/>
          </ac:grpSpMkLst>
        </pc:grpChg>
        <pc:grpChg chg="mod">
          <ac:chgData name="Cem Gülsan" userId="82ae7471b9d3e5b4" providerId="LiveId" clId="{33EED839-57C7-419C-950B-75177448A42D}" dt="2021-07-07T23:03:39.662" v="3129" actId="164"/>
          <ac:grpSpMkLst>
            <pc:docMk/>
            <pc:sldMk cId="2999575257" sldId="296"/>
            <ac:grpSpMk id="162" creationId="{DEB2E926-DBBE-4F7D-AAE6-2245293A2985}"/>
          </ac:grpSpMkLst>
        </pc:grpChg>
        <pc:grpChg chg="mod">
          <ac:chgData name="Cem Gülsan" userId="82ae7471b9d3e5b4" providerId="LiveId" clId="{33EED839-57C7-419C-950B-75177448A42D}" dt="2021-07-07T23:03:39.662" v="3129" actId="164"/>
          <ac:grpSpMkLst>
            <pc:docMk/>
            <pc:sldMk cId="2999575257" sldId="296"/>
            <ac:grpSpMk id="163" creationId="{E42A4611-C7C6-4130-8F40-36256B2E2126}"/>
          </ac:grpSpMkLst>
        </pc:grpChg>
        <pc:grpChg chg="mod">
          <ac:chgData name="Cem Gülsan" userId="82ae7471b9d3e5b4" providerId="LiveId" clId="{33EED839-57C7-419C-950B-75177448A42D}" dt="2021-07-07T23:02:08.556" v="3106" actId="571"/>
          <ac:grpSpMkLst>
            <pc:docMk/>
            <pc:sldMk cId="2999575257" sldId="296"/>
            <ac:grpSpMk id="168" creationId="{5D7053A5-86F6-4B18-ACDB-FB131217E50B}"/>
          </ac:grpSpMkLst>
        </pc:grpChg>
        <pc:grpChg chg="add del mod">
          <ac:chgData name="Cem Gülsan" userId="82ae7471b9d3e5b4" providerId="LiveId" clId="{33EED839-57C7-419C-950B-75177448A42D}" dt="2021-07-07T22:33:47.672" v="2853" actId="478"/>
          <ac:grpSpMkLst>
            <pc:docMk/>
            <pc:sldMk cId="2999575257" sldId="296"/>
            <ac:grpSpMk id="173" creationId="{E3ECEA26-69C1-4085-A94A-29FCC61389EF}"/>
          </ac:grpSpMkLst>
        </pc:grpChg>
        <pc:grpChg chg="mod">
          <ac:chgData name="Cem Gülsan" userId="82ae7471b9d3e5b4" providerId="LiveId" clId="{33EED839-57C7-419C-950B-75177448A42D}" dt="2021-07-07T23:02:08.556" v="3106" actId="571"/>
          <ac:grpSpMkLst>
            <pc:docMk/>
            <pc:sldMk cId="2999575257" sldId="296"/>
            <ac:grpSpMk id="174" creationId="{12004029-68A0-4FA0-ABB2-CDFD74899748}"/>
          </ac:grpSpMkLst>
        </pc:grpChg>
        <pc:grpChg chg="add del mod topLvl">
          <ac:chgData name="Cem Gülsan" userId="82ae7471b9d3e5b4" providerId="LiveId" clId="{33EED839-57C7-419C-950B-75177448A42D}" dt="2021-07-07T22:34:41.715" v="2859" actId="165"/>
          <ac:grpSpMkLst>
            <pc:docMk/>
            <pc:sldMk cId="2999575257" sldId="296"/>
            <ac:grpSpMk id="183" creationId="{6BEE9643-A868-4B1A-AA51-EE4ED35FE818}"/>
          </ac:grpSpMkLst>
        </pc:grpChg>
        <pc:grpChg chg="add del mod">
          <ac:chgData name="Cem Gülsan" userId="82ae7471b9d3e5b4" providerId="LiveId" clId="{33EED839-57C7-419C-950B-75177448A42D}" dt="2021-07-07T23:06:23.792" v="3239"/>
          <ac:grpSpMkLst>
            <pc:docMk/>
            <pc:sldMk cId="2999575257" sldId="296"/>
            <ac:grpSpMk id="192" creationId="{A970F341-A56B-4FF8-8CC8-93B38C982010}"/>
          </ac:grpSpMkLst>
        </pc:grpChg>
        <pc:grpChg chg="mod">
          <ac:chgData name="Cem Gülsan" userId="82ae7471b9d3e5b4" providerId="LiveId" clId="{33EED839-57C7-419C-950B-75177448A42D}" dt="2021-07-07T23:06:10.806" v="3238"/>
          <ac:grpSpMkLst>
            <pc:docMk/>
            <pc:sldMk cId="2999575257" sldId="296"/>
            <ac:grpSpMk id="195" creationId="{7FEA8BFC-7098-4B00-B219-CB14C64EBDAE}"/>
          </ac:grpSpMkLst>
        </pc:grpChg>
        <pc:grpChg chg="mod">
          <ac:chgData name="Cem Gülsan" userId="82ae7471b9d3e5b4" providerId="LiveId" clId="{33EED839-57C7-419C-950B-75177448A42D}" dt="2021-07-07T23:06:10.806" v="3238"/>
          <ac:grpSpMkLst>
            <pc:docMk/>
            <pc:sldMk cId="2999575257" sldId="296"/>
            <ac:grpSpMk id="196" creationId="{B04773F5-6C36-4730-B408-81EF6679DF5A}"/>
          </ac:grpSpMkLst>
        </pc:grpChg>
        <pc:grpChg chg="mod">
          <ac:chgData name="Cem Gülsan" userId="82ae7471b9d3e5b4" providerId="LiveId" clId="{33EED839-57C7-419C-950B-75177448A42D}" dt="2021-07-07T23:06:10.806" v="3238"/>
          <ac:grpSpMkLst>
            <pc:docMk/>
            <pc:sldMk cId="2999575257" sldId="296"/>
            <ac:grpSpMk id="198" creationId="{079A6DE5-379E-4FE0-8EC9-75954319628C}"/>
          </ac:grpSpMkLst>
        </pc:grpChg>
        <pc:grpChg chg="mod">
          <ac:chgData name="Cem Gülsan" userId="82ae7471b9d3e5b4" providerId="LiveId" clId="{33EED839-57C7-419C-950B-75177448A42D}" dt="2021-07-07T23:06:10.806" v="3238"/>
          <ac:grpSpMkLst>
            <pc:docMk/>
            <pc:sldMk cId="2999575257" sldId="296"/>
            <ac:grpSpMk id="199" creationId="{82FDB442-1973-49A9-8409-3B6F1F7D9C03}"/>
          </ac:grpSpMkLst>
        </pc:grpChg>
        <pc:grpChg chg="mod">
          <ac:chgData name="Cem Gülsan" userId="82ae7471b9d3e5b4" providerId="LiveId" clId="{33EED839-57C7-419C-950B-75177448A42D}" dt="2021-07-07T23:06:10.806" v="3238"/>
          <ac:grpSpMkLst>
            <pc:docMk/>
            <pc:sldMk cId="2999575257" sldId="296"/>
            <ac:grpSpMk id="200" creationId="{3D6B035C-D298-4B07-A4C5-335B266B89A9}"/>
          </ac:grpSpMkLst>
        </pc:grpChg>
        <pc:grpChg chg="mod">
          <ac:chgData name="Cem Gülsan" userId="82ae7471b9d3e5b4" providerId="LiveId" clId="{33EED839-57C7-419C-950B-75177448A42D}" dt="2021-07-07T23:06:10.806" v="3238"/>
          <ac:grpSpMkLst>
            <pc:docMk/>
            <pc:sldMk cId="2999575257" sldId="296"/>
            <ac:grpSpMk id="201" creationId="{16F0DA14-44A2-4D5C-B0F4-A23FF4EA793E}"/>
          </ac:grpSpMkLst>
        </pc:grpChg>
        <pc:grpChg chg="del">
          <ac:chgData name="Cem Gülsan" userId="82ae7471b9d3e5b4" providerId="LiveId" clId="{33EED839-57C7-419C-950B-75177448A42D}" dt="2021-07-07T22:32:36.062" v="2834" actId="478"/>
          <ac:grpSpMkLst>
            <pc:docMk/>
            <pc:sldMk cId="2999575257" sldId="296"/>
            <ac:grpSpMk id="217" creationId="{F7851FB8-E446-490E-99B3-B0EBFC6FC6B6}"/>
          </ac:grpSpMkLst>
        </pc:grpChg>
        <pc:grpChg chg="mod">
          <ac:chgData name="Cem Gülsan" userId="82ae7471b9d3e5b4" providerId="LiveId" clId="{33EED839-57C7-419C-950B-75177448A42D}" dt="2021-07-07T23:06:10.806" v="3238"/>
          <ac:grpSpMkLst>
            <pc:docMk/>
            <pc:sldMk cId="2999575257" sldId="296"/>
            <ac:grpSpMk id="221" creationId="{9FBF5A96-BF04-4B87-88BD-B2CD52676D42}"/>
          </ac:grpSpMkLst>
        </pc:grpChg>
        <pc:grpChg chg="del">
          <ac:chgData name="Cem Gülsan" userId="82ae7471b9d3e5b4" providerId="LiveId" clId="{33EED839-57C7-419C-950B-75177448A42D}" dt="2021-07-07T22:32:38.626" v="2835" actId="478"/>
          <ac:grpSpMkLst>
            <pc:docMk/>
            <pc:sldMk cId="2999575257" sldId="296"/>
            <ac:grpSpMk id="227" creationId="{7585D36C-29BD-4E22-B0C9-AA1178C9C294}"/>
          </ac:grpSpMkLst>
        </pc:grpChg>
        <pc:grpChg chg="add del mod">
          <ac:chgData name="Cem Gülsan" userId="82ae7471b9d3e5b4" providerId="LiveId" clId="{33EED839-57C7-419C-950B-75177448A42D}" dt="2021-07-07T23:06:10.285" v="3237" actId="478"/>
          <ac:grpSpMkLst>
            <pc:docMk/>
            <pc:sldMk cId="2999575257" sldId="296"/>
            <ac:grpSpMk id="241" creationId="{443D8472-4CCD-4FB6-A023-55742AAA8DF8}"/>
          </ac:grpSpMkLst>
        </pc:grpChg>
        <pc:grpChg chg="del">
          <ac:chgData name="Cem Gülsan" userId="82ae7471b9d3e5b4" providerId="LiveId" clId="{33EED839-57C7-419C-950B-75177448A42D}" dt="2021-07-07T22:28:23.185" v="2791" actId="478"/>
          <ac:grpSpMkLst>
            <pc:docMk/>
            <pc:sldMk cId="2999575257" sldId="296"/>
            <ac:grpSpMk id="272" creationId="{C94DD0C3-C788-4B59-BAEF-D4B73A2ED451}"/>
          </ac:grpSpMkLst>
        </pc:grpChg>
        <pc:grpChg chg="add mod">
          <ac:chgData name="Cem Gülsan" userId="82ae7471b9d3e5b4" providerId="LiveId" clId="{33EED839-57C7-419C-950B-75177448A42D}" dt="2021-07-07T23:09:56.333" v="3294" actId="164"/>
          <ac:grpSpMkLst>
            <pc:docMk/>
            <pc:sldMk cId="2999575257" sldId="296"/>
            <ac:grpSpMk id="275" creationId="{BCB3A142-AD36-48ED-9030-D8BDE841BF66}"/>
          </ac:grpSpMkLst>
        </pc:grpChg>
        <pc:grpChg chg="mod">
          <ac:chgData name="Cem Gülsan" userId="82ae7471b9d3e5b4" providerId="LiveId" clId="{33EED839-57C7-419C-950B-75177448A42D}" dt="2021-07-07T23:07:10.784" v="3253"/>
          <ac:grpSpMkLst>
            <pc:docMk/>
            <pc:sldMk cId="2999575257" sldId="296"/>
            <ac:grpSpMk id="278" creationId="{D7401579-D289-414C-946A-92A112CF0B0E}"/>
          </ac:grpSpMkLst>
        </pc:grpChg>
        <pc:grpChg chg="mod">
          <ac:chgData name="Cem Gülsan" userId="82ae7471b9d3e5b4" providerId="LiveId" clId="{33EED839-57C7-419C-950B-75177448A42D}" dt="2021-07-07T23:07:10.784" v="3253"/>
          <ac:grpSpMkLst>
            <pc:docMk/>
            <pc:sldMk cId="2999575257" sldId="296"/>
            <ac:grpSpMk id="279" creationId="{B0731A43-4D65-4CF9-9E8B-FFC9C3129FAC}"/>
          </ac:grpSpMkLst>
        </pc:grpChg>
        <pc:grpChg chg="mod">
          <ac:chgData name="Cem Gülsan" userId="82ae7471b9d3e5b4" providerId="LiveId" clId="{33EED839-57C7-419C-950B-75177448A42D}" dt="2021-07-07T23:07:10.784" v="3253"/>
          <ac:grpSpMkLst>
            <pc:docMk/>
            <pc:sldMk cId="2999575257" sldId="296"/>
            <ac:grpSpMk id="281" creationId="{22CA2F40-EFE9-4F18-8DD4-513C21A3E13E}"/>
          </ac:grpSpMkLst>
        </pc:grpChg>
        <pc:grpChg chg="mod">
          <ac:chgData name="Cem Gülsan" userId="82ae7471b9d3e5b4" providerId="LiveId" clId="{33EED839-57C7-419C-950B-75177448A42D}" dt="2021-07-07T23:07:10.784" v="3253"/>
          <ac:grpSpMkLst>
            <pc:docMk/>
            <pc:sldMk cId="2999575257" sldId="296"/>
            <ac:grpSpMk id="282" creationId="{B0526058-C72B-4E70-A88C-465B2E41E3AF}"/>
          </ac:grpSpMkLst>
        </pc:grpChg>
        <pc:grpChg chg="mod">
          <ac:chgData name="Cem Gülsan" userId="82ae7471b9d3e5b4" providerId="LiveId" clId="{33EED839-57C7-419C-950B-75177448A42D}" dt="2021-07-07T23:07:10.784" v="3253"/>
          <ac:grpSpMkLst>
            <pc:docMk/>
            <pc:sldMk cId="2999575257" sldId="296"/>
            <ac:grpSpMk id="283" creationId="{1B3C9F04-5A11-44D3-B1C7-AB1908AF8FC0}"/>
          </ac:grpSpMkLst>
        </pc:grpChg>
        <pc:grpChg chg="mod">
          <ac:chgData name="Cem Gülsan" userId="82ae7471b9d3e5b4" providerId="LiveId" clId="{33EED839-57C7-419C-950B-75177448A42D}" dt="2021-07-07T23:07:10.784" v="3253"/>
          <ac:grpSpMkLst>
            <pc:docMk/>
            <pc:sldMk cId="2999575257" sldId="296"/>
            <ac:grpSpMk id="284" creationId="{4F2EA032-CBC8-442F-924D-DA5BDA567DFB}"/>
          </ac:grpSpMkLst>
        </pc:grpChg>
        <pc:grpChg chg="add del mod">
          <ac:chgData name="Cem Gülsan" userId="82ae7471b9d3e5b4" providerId="LiveId" clId="{33EED839-57C7-419C-950B-75177448A42D}" dt="2021-07-07T22:40:04.804" v="2928" actId="165"/>
          <ac:grpSpMkLst>
            <pc:docMk/>
            <pc:sldMk cId="2999575257" sldId="296"/>
            <ac:grpSpMk id="299" creationId="{747EDCF4-EDA7-42A7-BC7E-F27790BE9298}"/>
          </ac:grpSpMkLst>
        </pc:grpChg>
        <pc:grpChg chg="add mod">
          <ac:chgData name="Cem Gülsan" userId="82ae7471b9d3e5b4" providerId="LiveId" clId="{33EED839-57C7-419C-950B-75177448A42D}" dt="2021-07-07T23:01:08.679" v="3092" actId="164"/>
          <ac:grpSpMkLst>
            <pc:docMk/>
            <pc:sldMk cId="2999575257" sldId="296"/>
            <ac:grpSpMk id="307" creationId="{729495C7-80DA-4786-A655-71C986E02519}"/>
          </ac:grpSpMkLst>
        </pc:grpChg>
        <pc:grpChg chg="add mod">
          <ac:chgData name="Cem Gülsan" userId="82ae7471b9d3e5b4" providerId="LiveId" clId="{33EED839-57C7-419C-950B-75177448A42D}" dt="2021-07-07T23:01:08.679" v="3092" actId="164"/>
          <ac:grpSpMkLst>
            <pc:docMk/>
            <pc:sldMk cId="2999575257" sldId="296"/>
            <ac:grpSpMk id="321" creationId="{F64417AF-247C-447C-96B1-81E3375D6F16}"/>
          </ac:grpSpMkLst>
        </pc:grpChg>
        <pc:grpChg chg="mod">
          <ac:chgData name="Cem Gülsan" userId="82ae7471b9d3e5b4" providerId="LiveId" clId="{33EED839-57C7-419C-950B-75177448A42D}" dt="2021-07-07T23:01:03.592" v="3091" actId="164"/>
          <ac:grpSpMkLst>
            <pc:docMk/>
            <pc:sldMk cId="2999575257" sldId="296"/>
            <ac:grpSpMk id="324" creationId="{B05DFC27-CFB6-4C36-A2A9-0F9F2CBF9845}"/>
          </ac:grpSpMkLst>
        </pc:grpChg>
        <pc:grpChg chg="del">
          <ac:chgData name="Cem Gülsan" userId="82ae7471b9d3e5b4" providerId="LiveId" clId="{33EED839-57C7-419C-950B-75177448A42D}" dt="2021-07-07T22:28:28.599" v="2794" actId="478"/>
          <ac:grpSpMkLst>
            <pc:docMk/>
            <pc:sldMk cId="2999575257" sldId="296"/>
            <ac:grpSpMk id="332" creationId="{1EC01AC7-94B6-44C3-B92E-FE70ABA4DC9E}"/>
          </ac:grpSpMkLst>
        </pc:grpChg>
        <pc:grpChg chg="mod">
          <ac:chgData name="Cem Gülsan" userId="82ae7471b9d3e5b4" providerId="LiveId" clId="{33EED839-57C7-419C-950B-75177448A42D}" dt="2021-07-07T23:07:10.784" v="3253"/>
          <ac:grpSpMkLst>
            <pc:docMk/>
            <pc:sldMk cId="2999575257" sldId="296"/>
            <ac:grpSpMk id="334" creationId="{25560AB5-E297-4712-88F1-8EF7A07CDD89}"/>
          </ac:grpSpMkLst>
        </pc:grpChg>
        <pc:grpChg chg="del">
          <ac:chgData name="Cem Gülsan" userId="82ae7471b9d3e5b4" providerId="LiveId" clId="{33EED839-57C7-419C-950B-75177448A42D}" dt="2021-07-07T22:28:27.768" v="2793" actId="478"/>
          <ac:grpSpMkLst>
            <pc:docMk/>
            <pc:sldMk cId="2999575257" sldId="296"/>
            <ac:grpSpMk id="341" creationId="{FCC7CEF2-6827-4B3F-B42A-14A7FF69BD3E}"/>
          </ac:grpSpMkLst>
        </pc:grpChg>
        <pc:grpChg chg="add del mod">
          <ac:chgData name="Cem Gülsan" userId="82ae7471b9d3e5b4" providerId="LiveId" clId="{33EED839-57C7-419C-950B-75177448A42D}" dt="2021-07-07T22:40:52.982" v="2942" actId="478"/>
          <ac:grpSpMkLst>
            <pc:docMk/>
            <pc:sldMk cId="2999575257" sldId="296"/>
            <ac:grpSpMk id="350" creationId="{D34A9733-5486-4148-BCC0-961831B5FABA}"/>
          </ac:grpSpMkLst>
        </pc:grpChg>
        <pc:grpChg chg="add del mod">
          <ac:chgData name="Cem Gülsan" userId="82ae7471b9d3e5b4" providerId="LiveId" clId="{33EED839-57C7-419C-950B-75177448A42D}" dt="2021-07-07T22:40:18.191" v="2931" actId="478"/>
          <ac:grpSpMkLst>
            <pc:docMk/>
            <pc:sldMk cId="2999575257" sldId="296"/>
            <ac:grpSpMk id="353" creationId="{A4206EE5-43EC-425D-B9E4-68D155054D67}"/>
          </ac:grpSpMkLst>
        </pc:grpChg>
        <pc:grpChg chg="add mod">
          <ac:chgData name="Cem Gülsan" userId="82ae7471b9d3e5b4" providerId="LiveId" clId="{33EED839-57C7-419C-950B-75177448A42D}" dt="2021-07-07T22:41:32.488" v="2945" actId="571"/>
          <ac:grpSpMkLst>
            <pc:docMk/>
            <pc:sldMk cId="2999575257" sldId="296"/>
            <ac:grpSpMk id="372" creationId="{7BC814FF-7FEB-40B5-A9FF-BE51BBD51D12}"/>
          </ac:grpSpMkLst>
        </pc:grpChg>
        <pc:grpChg chg="mod">
          <ac:chgData name="Cem Gülsan" userId="82ae7471b9d3e5b4" providerId="LiveId" clId="{33EED839-57C7-419C-950B-75177448A42D}" dt="2021-07-07T22:41:32.488" v="2945" actId="571"/>
          <ac:grpSpMkLst>
            <pc:docMk/>
            <pc:sldMk cId="2999575257" sldId="296"/>
            <ac:grpSpMk id="375" creationId="{138F903F-4A49-4428-81EC-A97F694C80F9}"/>
          </ac:grpSpMkLst>
        </pc:grpChg>
        <pc:grpChg chg="add del mod">
          <ac:chgData name="Cem Gülsan" userId="82ae7471b9d3e5b4" providerId="LiveId" clId="{33EED839-57C7-419C-950B-75177448A42D}" dt="2021-07-07T22:51:55.120" v="3045" actId="478"/>
          <ac:grpSpMkLst>
            <pc:docMk/>
            <pc:sldMk cId="2999575257" sldId="296"/>
            <ac:grpSpMk id="383" creationId="{88F5855F-F30B-450F-84B6-018A5E1285E8}"/>
          </ac:grpSpMkLst>
        </pc:grpChg>
        <pc:inkChg chg="mod">
          <ac:chgData name="Cem Gülsan" userId="82ae7471b9d3e5b4" providerId="LiveId" clId="{33EED839-57C7-419C-950B-75177448A42D}" dt="2021-07-07T22:53:19.726" v="3058" actId="164"/>
          <ac:inkMkLst>
            <pc:docMk/>
            <pc:sldMk cId="2999575257" sldId="296"/>
            <ac:inkMk id="2" creationId="{68C2B173-66D8-4E53-8E3B-F77C98EA3EA5}"/>
          </ac:inkMkLst>
        </pc:inkChg>
        <pc:inkChg chg="mod">
          <ac:chgData name="Cem Gülsan" userId="82ae7471b9d3e5b4" providerId="LiveId" clId="{33EED839-57C7-419C-950B-75177448A42D}" dt="2021-07-07T22:53:19.726" v="3058" actId="164"/>
          <ac:inkMkLst>
            <pc:docMk/>
            <pc:sldMk cId="2999575257" sldId="296"/>
            <ac:inkMk id="3" creationId="{B7630842-4300-4258-92BD-D9A246CBB133}"/>
          </ac:inkMkLst>
        </pc:inkChg>
        <pc:inkChg chg="mod">
          <ac:chgData name="Cem Gülsan" userId="82ae7471b9d3e5b4" providerId="LiveId" clId="{33EED839-57C7-419C-950B-75177448A42D}" dt="2021-07-07T22:58:28.375" v="3076" actId="164"/>
          <ac:inkMkLst>
            <pc:docMk/>
            <pc:sldMk cId="2999575257" sldId="296"/>
            <ac:inkMk id="3" creationId="{F660460E-DBB2-487A-9906-CFE56EDD0C1C}"/>
          </ac:inkMkLst>
        </pc:inkChg>
        <pc:inkChg chg="mod">
          <ac:chgData name="Cem Gülsan" userId="82ae7471b9d3e5b4" providerId="LiveId" clId="{33EED839-57C7-419C-950B-75177448A42D}" dt="2021-07-07T22:58:28.375" v="3076" actId="164"/>
          <ac:inkMkLst>
            <pc:docMk/>
            <pc:sldMk cId="2999575257" sldId="296"/>
            <ac:inkMk id="4" creationId="{2E57C294-8A92-43B9-86E9-A47BD61FCDB2}"/>
          </ac:inkMkLst>
        </pc:inkChg>
        <pc:inkChg chg="mod">
          <ac:chgData name="Cem Gülsan" userId="82ae7471b9d3e5b4" providerId="LiveId" clId="{33EED839-57C7-419C-950B-75177448A42D}" dt="2021-07-07T22:53:19.726" v="3058" actId="164"/>
          <ac:inkMkLst>
            <pc:docMk/>
            <pc:sldMk cId="2999575257" sldId="296"/>
            <ac:inkMk id="4" creationId="{E4C1AA9B-85D8-4CD0-9088-DEC5E7C5F8BD}"/>
          </ac:inkMkLst>
        </pc:inkChg>
        <pc:inkChg chg="mod">
          <ac:chgData name="Cem Gülsan" userId="82ae7471b9d3e5b4" providerId="LiveId" clId="{33EED839-57C7-419C-950B-75177448A42D}" dt="2021-07-07T22:58:28.375" v="3076" actId="164"/>
          <ac:inkMkLst>
            <pc:docMk/>
            <pc:sldMk cId="2999575257" sldId="296"/>
            <ac:inkMk id="5" creationId="{99C93A45-1E77-4E7E-B5C5-A7D35B191E59}"/>
          </ac:inkMkLst>
        </pc:inkChg>
        <pc:inkChg chg="mod">
          <ac:chgData name="Cem Gülsan" userId="82ae7471b9d3e5b4" providerId="LiveId" clId="{33EED839-57C7-419C-950B-75177448A42D}" dt="2021-07-07T22:58:28.375" v="3076" actId="164"/>
          <ac:inkMkLst>
            <pc:docMk/>
            <pc:sldMk cId="2999575257" sldId="296"/>
            <ac:inkMk id="6" creationId="{A05EC291-7A41-4CAA-9E1E-935C1A779426}"/>
          </ac:inkMkLst>
        </pc:inkChg>
        <pc:inkChg chg="mod">
          <ac:chgData name="Cem Gülsan" userId="82ae7471b9d3e5b4" providerId="LiveId" clId="{33EED839-57C7-419C-950B-75177448A42D}" dt="2021-07-07T22:55:08.412" v="3061" actId="164"/>
          <ac:inkMkLst>
            <pc:docMk/>
            <pc:sldMk cId="2999575257" sldId="296"/>
            <ac:inkMk id="14" creationId="{0DB8250A-69E3-41DE-A4E3-8478989AE49E}"/>
          </ac:inkMkLst>
        </pc:inkChg>
        <pc:inkChg chg="mod">
          <ac:chgData name="Cem Gülsan" userId="82ae7471b9d3e5b4" providerId="LiveId" clId="{33EED839-57C7-419C-950B-75177448A42D}" dt="2021-07-07T22:55:08.412" v="3061" actId="164"/>
          <ac:inkMkLst>
            <pc:docMk/>
            <pc:sldMk cId="2999575257" sldId="296"/>
            <ac:inkMk id="15" creationId="{8F0E92AC-0091-4054-95F0-AE90940A01E8}"/>
          </ac:inkMkLst>
        </pc:inkChg>
        <pc:inkChg chg="mod">
          <ac:chgData name="Cem Gülsan" userId="82ae7471b9d3e5b4" providerId="LiveId" clId="{33EED839-57C7-419C-950B-75177448A42D}" dt="2021-07-07T22:55:08.412" v="3061" actId="164"/>
          <ac:inkMkLst>
            <pc:docMk/>
            <pc:sldMk cId="2999575257" sldId="296"/>
            <ac:inkMk id="23" creationId="{E9A8E39D-6455-4BA7-8636-E0E9E318E9B5}"/>
          </ac:inkMkLst>
        </pc:inkChg>
        <pc:inkChg chg="mod">
          <ac:chgData name="Cem Gülsan" userId="82ae7471b9d3e5b4" providerId="LiveId" clId="{33EED839-57C7-419C-950B-75177448A42D}" dt="2021-07-07T22:55:08.412" v="3061" actId="164"/>
          <ac:inkMkLst>
            <pc:docMk/>
            <pc:sldMk cId="2999575257" sldId="296"/>
            <ac:inkMk id="24" creationId="{313D7F7E-3B46-4BAC-84D5-1E4AD13E7874}"/>
          </ac:inkMkLst>
        </pc:inkChg>
        <pc:inkChg chg="mod">
          <ac:chgData name="Cem Gülsan" userId="82ae7471b9d3e5b4" providerId="LiveId" clId="{33EED839-57C7-419C-950B-75177448A42D}" dt="2021-07-07T22:55:14.460" v="3063"/>
          <ac:inkMkLst>
            <pc:docMk/>
            <pc:sldMk cId="2999575257" sldId="296"/>
            <ac:inkMk id="97" creationId="{D8E6F30C-D8BA-4417-96B4-473315868F1B}"/>
          </ac:inkMkLst>
        </pc:inkChg>
        <pc:inkChg chg="mod">
          <ac:chgData name="Cem Gülsan" userId="82ae7471b9d3e5b4" providerId="LiveId" clId="{33EED839-57C7-419C-950B-75177448A42D}" dt="2021-07-07T22:55:14.460" v="3063"/>
          <ac:inkMkLst>
            <pc:docMk/>
            <pc:sldMk cId="2999575257" sldId="296"/>
            <ac:inkMk id="98" creationId="{7D458380-C807-42F5-971F-D5965064BC92}"/>
          </ac:inkMkLst>
        </pc:inkChg>
        <pc:inkChg chg="mod">
          <ac:chgData name="Cem Gülsan" userId="82ae7471b9d3e5b4" providerId="LiveId" clId="{33EED839-57C7-419C-950B-75177448A42D}" dt="2021-07-07T22:55:14.460" v="3063"/>
          <ac:inkMkLst>
            <pc:docMk/>
            <pc:sldMk cId="2999575257" sldId="296"/>
            <ac:inkMk id="99" creationId="{30F679F8-A11C-44E0-A2B3-ACDD8013A61F}"/>
          </ac:inkMkLst>
        </pc:inkChg>
        <pc:inkChg chg="mod">
          <ac:chgData name="Cem Gülsan" userId="82ae7471b9d3e5b4" providerId="LiveId" clId="{33EED839-57C7-419C-950B-75177448A42D}" dt="2021-07-07T22:58:34.198" v="3078"/>
          <ac:inkMkLst>
            <pc:docMk/>
            <pc:sldMk cId="2999575257" sldId="296"/>
            <ac:inkMk id="103" creationId="{FFA2BF5B-FF13-4C56-8C31-32F7E790A20E}"/>
          </ac:inkMkLst>
        </pc:inkChg>
        <pc:inkChg chg="mod">
          <ac:chgData name="Cem Gülsan" userId="82ae7471b9d3e5b4" providerId="LiveId" clId="{33EED839-57C7-419C-950B-75177448A42D}" dt="2021-07-07T22:58:34.198" v="3078"/>
          <ac:inkMkLst>
            <pc:docMk/>
            <pc:sldMk cId="2999575257" sldId="296"/>
            <ac:inkMk id="104" creationId="{F31212D9-DB50-4C93-B686-79ADC7AAAB5D}"/>
          </ac:inkMkLst>
        </pc:inkChg>
        <pc:inkChg chg="mod">
          <ac:chgData name="Cem Gülsan" userId="82ae7471b9d3e5b4" providerId="LiveId" clId="{33EED839-57C7-419C-950B-75177448A42D}" dt="2021-07-07T22:58:34.198" v="3078"/>
          <ac:inkMkLst>
            <pc:docMk/>
            <pc:sldMk cId="2999575257" sldId="296"/>
            <ac:inkMk id="106" creationId="{51D85F17-87DF-47B4-9B75-007B3B7BFB07}"/>
          </ac:inkMkLst>
        </pc:inkChg>
        <pc:inkChg chg="mod">
          <ac:chgData name="Cem Gülsan" userId="82ae7471b9d3e5b4" providerId="LiveId" clId="{33EED839-57C7-419C-950B-75177448A42D}" dt="2021-07-07T22:58:34.198" v="3078"/>
          <ac:inkMkLst>
            <pc:docMk/>
            <pc:sldMk cId="2999575257" sldId="296"/>
            <ac:inkMk id="107" creationId="{AC995530-32E9-49CD-85CB-6CF96075FA6F}"/>
          </ac:inkMkLst>
        </pc:inkChg>
        <pc:inkChg chg="mod">
          <ac:chgData name="Cem Gülsan" userId="82ae7471b9d3e5b4" providerId="LiveId" clId="{33EED839-57C7-419C-950B-75177448A42D}" dt="2021-07-07T22:58:34.198" v="3078"/>
          <ac:inkMkLst>
            <pc:docMk/>
            <pc:sldMk cId="2999575257" sldId="296"/>
            <ac:inkMk id="108" creationId="{54EB2A88-A24B-43BA-A067-DF886AA4E450}"/>
          </ac:inkMkLst>
        </pc:inkChg>
        <pc:inkChg chg="mod">
          <ac:chgData name="Cem Gülsan" userId="82ae7471b9d3e5b4" providerId="LiveId" clId="{33EED839-57C7-419C-950B-75177448A42D}" dt="2021-07-07T22:58:34.198" v="3078"/>
          <ac:inkMkLst>
            <pc:docMk/>
            <pc:sldMk cId="2999575257" sldId="296"/>
            <ac:inkMk id="109" creationId="{0FE5DF13-D4EA-42F5-B909-B1BB90BBE5BA}"/>
          </ac:inkMkLst>
        </pc:inkChg>
        <pc:inkChg chg="mod">
          <ac:chgData name="Cem Gülsan" userId="82ae7471b9d3e5b4" providerId="LiveId" clId="{33EED839-57C7-419C-950B-75177448A42D}" dt="2021-07-07T22:58:34.198" v="3078"/>
          <ac:inkMkLst>
            <pc:docMk/>
            <pc:sldMk cId="2999575257" sldId="296"/>
            <ac:inkMk id="110" creationId="{CF8054B7-C57A-476E-A754-467ABF2B7FDE}"/>
          </ac:inkMkLst>
        </pc:inkChg>
        <pc:inkChg chg="mod">
          <ac:chgData name="Cem Gülsan" userId="82ae7471b9d3e5b4" providerId="LiveId" clId="{33EED839-57C7-419C-950B-75177448A42D}" dt="2021-07-07T22:58:34.198" v="3078"/>
          <ac:inkMkLst>
            <pc:docMk/>
            <pc:sldMk cId="2999575257" sldId="296"/>
            <ac:inkMk id="111" creationId="{BEF65BEE-1A06-47B6-9688-6BF6C9A8769E}"/>
          </ac:inkMkLst>
        </pc:inkChg>
        <pc:inkChg chg="mod">
          <ac:chgData name="Cem Gülsan" userId="82ae7471b9d3e5b4" providerId="LiveId" clId="{33EED839-57C7-419C-950B-75177448A42D}" dt="2021-07-07T22:58:34.198" v="3078"/>
          <ac:inkMkLst>
            <pc:docMk/>
            <pc:sldMk cId="2999575257" sldId="296"/>
            <ac:inkMk id="112" creationId="{E264C1FD-709B-491D-88F0-3E766D7289AA}"/>
          </ac:inkMkLst>
        </pc:inkChg>
        <pc:inkChg chg="mod">
          <ac:chgData name="Cem Gülsan" userId="82ae7471b9d3e5b4" providerId="LiveId" clId="{33EED839-57C7-419C-950B-75177448A42D}" dt="2021-07-07T22:58:34.198" v="3078"/>
          <ac:inkMkLst>
            <pc:docMk/>
            <pc:sldMk cId="2999575257" sldId="296"/>
            <ac:inkMk id="113" creationId="{4E0D839A-3F6A-419E-9907-F3627A306D4F}"/>
          </ac:inkMkLst>
        </pc:inkChg>
        <pc:inkChg chg="mod">
          <ac:chgData name="Cem Gülsan" userId="82ae7471b9d3e5b4" providerId="LiveId" clId="{33EED839-57C7-419C-950B-75177448A42D}" dt="2021-07-07T22:58:34.198" v="3078"/>
          <ac:inkMkLst>
            <pc:docMk/>
            <pc:sldMk cId="2999575257" sldId="296"/>
            <ac:inkMk id="114" creationId="{61CF1EAC-05E2-41E3-958D-9FDA1F5A1A92}"/>
          </ac:inkMkLst>
        </pc:inkChg>
        <pc:inkChg chg="mod">
          <ac:chgData name="Cem Gülsan" userId="82ae7471b9d3e5b4" providerId="LiveId" clId="{33EED839-57C7-419C-950B-75177448A42D}" dt="2021-07-07T22:58:34.198" v="3078"/>
          <ac:inkMkLst>
            <pc:docMk/>
            <pc:sldMk cId="2999575257" sldId="296"/>
            <ac:inkMk id="115" creationId="{8C7ECD98-372A-4B5F-B19A-CEB27D26E168}"/>
          </ac:inkMkLst>
        </pc:inkChg>
        <pc:inkChg chg="mod">
          <ac:chgData name="Cem Gülsan" userId="82ae7471b9d3e5b4" providerId="LiveId" clId="{33EED839-57C7-419C-950B-75177448A42D}" dt="2021-07-07T22:58:34.198" v="3078"/>
          <ac:inkMkLst>
            <pc:docMk/>
            <pc:sldMk cId="2999575257" sldId="296"/>
            <ac:inkMk id="116" creationId="{D476D083-A0D6-4EBC-B64A-2E3CE1352E49}"/>
          </ac:inkMkLst>
        </pc:inkChg>
        <pc:inkChg chg="mod">
          <ac:chgData name="Cem Gülsan" userId="82ae7471b9d3e5b4" providerId="LiveId" clId="{33EED839-57C7-419C-950B-75177448A42D}" dt="2021-07-07T22:58:34.198" v="3078"/>
          <ac:inkMkLst>
            <pc:docMk/>
            <pc:sldMk cId="2999575257" sldId="296"/>
            <ac:inkMk id="117" creationId="{BAE66F78-E752-4B22-8995-B9F41B0C48BD}"/>
          </ac:inkMkLst>
        </pc:inkChg>
        <pc:inkChg chg="mod">
          <ac:chgData name="Cem Gülsan" userId="82ae7471b9d3e5b4" providerId="LiveId" clId="{33EED839-57C7-419C-950B-75177448A42D}" dt="2021-07-07T22:58:34.198" v="3078"/>
          <ac:inkMkLst>
            <pc:docMk/>
            <pc:sldMk cId="2999575257" sldId="296"/>
            <ac:inkMk id="122" creationId="{FDED015F-292B-4628-A137-01DAF4DD3529}"/>
          </ac:inkMkLst>
        </pc:inkChg>
        <pc:inkChg chg="mod">
          <ac:chgData name="Cem Gülsan" userId="82ae7471b9d3e5b4" providerId="LiveId" clId="{33EED839-57C7-419C-950B-75177448A42D}" dt="2021-07-07T22:58:34.198" v="3078"/>
          <ac:inkMkLst>
            <pc:docMk/>
            <pc:sldMk cId="2999575257" sldId="296"/>
            <ac:inkMk id="123" creationId="{55CFBF4A-9AC2-4C5A-A2A6-0919C8F1E571}"/>
          </ac:inkMkLst>
        </pc:inkChg>
        <pc:inkChg chg="mod">
          <ac:chgData name="Cem Gülsan" userId="82ae7471b9d3e5b4" providerId="LiveId" clId="{33EED839-57C7-419C-950B-75177448A42D}" dt="2021-07-07T22:58:34.198" v="3078"/>
          <ac:inkMkLst>
            <pc:docMk/>
            <pc:sldMk cId="2999575257" sldId="296"/>
            <ac:inkMk id="124" creationId="{F60B4264-2146-44E8-B28C-AC32895AF62C}"/>
          </ac:inkMkLst>
        </pc:inkChg>
        <pc:inkChg chg="mod">
          <ac:chgData name="Cem Gülsan" userId="82ae7471b9d3e5b4" providerId="LiveId" clId="{33EED839-57C7-419C-950B-75177448A42D}" dt="2021-07-07T23:01:53.782" v="3102"/>
          <ac:inkMkLst>
            <pc:docMk/>
            <pc:sldMk cId="2999575257" sldId="296"/>
            <ac:inkMk id="130" creationId="{4AC6CE20-DA7B-4324-BEBC-D680E458057C}"/>
          </ac:inkMkLst>
        </pc:inkChg>
        <pc:inkChg chg="mod">
          <ac:chgData name="Cem Gülsan" userId="82ae7471b9d3e5b4" providerId="LiveId" clId="{33EED839-57C7-419C-950B-75177448A42D}" dt="2021-07-07T23:01:53.782" v="3102"/>
          <ac:inkMkLst>
            <pc:docMk/>
            <pc:sldMk cId="2999575257" sldId="296"/>
            <ac:inkMk id="131" creationId="{61911D8C-7F0A-417F-8316-FE70967C9105}"/>
          </ac:inkMkLst>
        </pc:inkChg>
        <pc:inkChg chg="mod">
          <ac:chgData name="Cem Gülsan" userId="82ae7471b9d3e5b4" providerId="LiveId" clId="{33EED839-57C7-419C-950B-75177448A42D}" dt="2021-07-07T23:01:53.782" v="3102"/>
          <ac:inkMkLst>
            <pc:docMk/>
            <pc:sldMk cId="2999575257" sldId="296"/>
            <ac:inkMk id="134" creationId="{AD6FF4CC-9894-40D6-A5DB-4D9E6AECA022}"/>
          </ac:inkMkLst>
        </pc:inkChg>
        <pc:inkChg chg="mod">
          <ac:chgData name="Cem Gülsan" userId="82ae7471b9d3e5b4" providerId="LiveId" clId="{33EED839-57C7-419C-950B-75177448A42D}" dt="2021-07-07T23:01:53.782" v="3102"/>
          <ac:inkMkLst>
            <pc:docMk/>
            <pc:sldMk cId="2999575257" sldId="296"/>
            <ac:inkMk id="135" creationId="{897E51D1-252B-4365-8350-F65B3BAA2A07}"/>
          </ac:inkMkLst>
        </pc:inkChg>
        <pc:inkChg chg="mod">
          <ac:chgData name="Cem Gülsan" userId="82ae7471b9d3e5b4" providerId="LiveId" clId="{33EED839-57C7-419C-950B-75177448A42D}" dt="2021-07-07T23:01:53.782" v="3102"/>
          <ac:inkMkLst>
            <pc:docMk/>
            <pc:sldMk cId="2999575257" sldId="296"/>
            <ac:inkMk id="136" creationId="{43B4C3FF-F4F2-4EF1-B7E4-F54C463DF723}"/>
          </ac:inkMkLst>
        </pc:inkChg>
        <pc:inkChg chg="mod">
          <ac:chgData name="Cem Gülsan" userId="82ae7471b9d3e5b4" providerId="LiveId" clId="{33EED839-57C7-419C-950B-75177448A42D}" dt="2021-07-07T23:01:53.782" v="3102"/>
          <ac:inkMkLst>
            <pc:docMk/>
            <pc:sldMk cId="2999575257" sldId="296"/>
            <ac:inkMk id="137" creationId="{C0D4B323-1983-4F27-B67D-D2652513284F}"/>
          </ac:inkMkLst>
        </pc:inkChg>
        <pc:inkChg chg="mod">
          <ac:chgData name="Cem Gülsan" userId="82ae7471b9d3e5b4" providerId="LiveId" clId="{33EED839-57C7-419C-950B-75177448A42D}" dt="2021-07-07T23:01:53.782" v="3102"/>
          <ac:inkMkLst>
            <pc:docMk/>
            <pc:sldMk cId="2999575257" sldId="296"/>
            <ac:inkMk id="139" creationId="{17F838C6-1504-4A53-8E1E-C5655B0D6779}"/>
          </ac:inkMkLst>
        </pc:inkChg>
        <pc:inkChg chg="mod">
          <ac:chgData name="Cem Gülsan" userId="82ae7471b9d3e5b4" providerId="LiveId" clId="{33EED839-57C7-419C-950B-75177448A42D}" dt="2021-07-07T23:01:53.782" v="3102"/>
          <ac:inkMkLst>
            <pc:docMk/>
            <pc:sldMk cId="2999575257" sldId="296"/>
            <ac:inkMk id="140" creationId="{D46B098D-64AB-4A1A-88A3-8F6805B39226}"/>
          </ac:inkMkLst>
        </pc:inkChg>
        <pc:inkChg chg="mod">
          <ac:chgData name="Cem Gülsan" userId="82ae7471b9d3e5b4" providerId="LiveId" clId="{33EED839-57C7-419C-950B-75177448A42D}" dt="2021-07-07T23:01:53.782" v="3102"/>
          <ac:inkMkLst>
            <pc:docMk/>
            <pc:sldMk cId="2999575257" sldId="296"/>
            <ac:inkMk id="141" creationId="{292A0574-EA94-4F65-8F6B-0665D2028699}"/>
          </ac:inkMkLst>
        </pc:inkChg>
        <pc:inkChg chg="mod">
          <ac:chgData name="Cem Gülsan" userId="82ae7471b9d3e5b4" providerId="LiveId" clId="{33EED839-57C7-419C-950B-75177448A42D}" dt="2021-07-07T23:01:53.782" v="3102"/>
          <ac:inkMkLst>
            <pc:docMk/>
            <pc:sldMk cId="2999575257" sldId="296"/>
            <ac:inkMk id="142" creationId="{C96CE0A1-425D-4E37-BEE0-309FF5ED79C2}"/>
          </ac:inkMkLst>
        </pc:inkChg>
        <pc:inkChg chg="mod">
          <ac:chgData name="Cem Gülsan" userId="82ae7471b9d3e5b4" providerId="LiveId" clId="{33EED839-57C7-419C-950B-75177448A42D}" dt="2021-07-07T23:01:53.782" v="3102"/>
          <ac:inkMkLst>
            <pc:docMk/>
            <pc:sldMk cId="2999575257" sldId="296"/>
            <ac:inkMk id="143" creationId="{F8219561-3EF2-432F-B2CB-FA935766323E}"/>
          </ac:inkMkLst>
        </pc:inkChg>
        <pc:inkChg chg="mod">
          <ac:chgData name="Cem Gülsan" userId="82ae7471b9d3e5b4" providerId="LiveId" clId="{33EED839-57C7-419C-950B-75177448A42D}" dt="2021-07-07T23:01:53.782" v="3102"/>
          <ac:inkMkLst>
            <pc:docMk/>
            <pc:sldMk cId="2999575257" sldId="296"/>
            <ac:inkMk id="145" creationId="{C63A8EA7-8DCD-405C-B587-3A972B38615B}"/>
          </ac:inkMkLst>
        </pc:inkChg>
        <pc:inkChg chg="mod">
          <ac:chgData name="Cem Gülsan" userId="82ae7471b9d3e5b4" providerId="LiveId" clId="{33EED839-57C7-419C-950B-75177448A42D}" dt="2021-07-07T23:01:53.782" v="3102"/>
          <ac:inkMkLst>
            <pc:docMk/>
            <pc:sldMk cId="2999575257" sldId="296"/>
            <ac:inkMk id="146" creationId="{A08B5865-9E05-46D9-9568-6ADB3F605E1D}"/>
          </ac:inkMkLst>
        </pc:inkChg>
        <pc:inkChg chg="mod">
          <ac:chgData name="Cem Gülsan" userId="82ae7471b9d3e5b4" providerId="LiveId" clId="{33EED839-57C7-419C-950B-75177448A42D}" dt="2021-07-07T23:01:53.782" v="3102"/>
          <ac:inkMkLst>
            <pc:docMk/>
            <pc:sldMk cId="2999575257" sldId="296"/>
            <ac:inkMk id="147" creationId="{BCE34087-27C8-431A-908A-B416DE8076DC}"/>
          </ac:inkMkLst>
        </pc:inkChg>
        <pc:inkChg chg="mod">
          <ac:chgData name="Cem Gülsan" userId="82ae7471b9d3e5b4" providerId="LiveId" clId="{33EED839-57C7-419C-950B-75177448A42D}" dt="2021-07-07T23:01:53.782" v="3102"/>
          <ac:inkMkLst>
            <pc:docMk/>
            <pc:sldMk cId="2999575257" sldId="296"/>
            <ac:inkMk id="148" creationId="{13A8C79E-FD42-46AC-A90B-8E851BB801C7}"/>
          </ac:inkMkLst>
        </pc:inkChg>
        <pc:inkChg chg="mod">
          <ac:chgData name="Cem Gülsan" userId="82ae7471b9d3e5b4" providerId="LiveId" clId="{33EED839-57C7-419C-950B-75177448A42D}" dt="2021-07-07T23:01:53.782" v="3102"/>
          <ac:inkMkLst>
            <pc:docMk/>
            <pc:sldMk cId="2999575257" sldId="296"/>
            <ac:inkMk id="149" creationId="{03832385-E1D9-4510-BCD5-1292BD71F1EA}"/>
          </ac:inkMkLst>
        </pc:inkChg>
        <pc:inkChg chg="mod">
          <ac:chgData name="Cem Gülsan" userId="82ae7471b9d3e5b4" providerId="LiveId" clId="{33EED839-57C7-419C-950B-75177448A42D}" dt="2021-07-07T23:01:53.782" v="3102"/>
          <ac:inkMkLst>
            <pc:docMk/>
            <pc:sldMk cId="2999575257" sldId="296"/>
            <ac:inkMk id="150" creationId="{7158CDFA-1E61-45BA-9283-4535DC25A238}"/>
          </ac:inkMkLst>
        </pc:inkChg>
        <pc:inkChg chg="mod">
          <ac:chgData name="Cem Gülsan" userId="82ae7471b9d3e5b4" providerId="LiveId" clId="{33EED839-57C7-419C-950B-75177448A42D}" dt="2021-07-07T23:01:53.782" v="3102"/>
          <ac:inkMkLst>
            <pc:docMk/>
            <pc:sldMk cId="2999575257" sldId="296"/>
            <ac:inkMk id="151" creationId="{0A88DAB0-9472-42C0-B7AB-A10DAD19D415}"/>
          </ac:inkMkLst>
        </pc:inkChg>
        <pc:inkChg chg="mod">
          <ac:chgData name="Cem Gülsan" userId="82ae7471b9d3e5b4" providerId="LiveId" clId="{33EED839-57C7-419C-950B-75177448A42D}" dt="2021-07-07T23:01:53.782" v="3102"/>
          <ac:inkMkLst>
            <pc:docMk/>
            <pc:sldMk cId="2999575257" sldId="296"/>
            <ac:inkMk id="152" creationId="{2B88BBD9-36FB-43B0-A9A1-0F9BC7D63566}"/>
          </ac:inkMkLst>
        </pc:inkChg>
        <pc:inkChg chg="mod">
          <ac:chgData name="Cem Gülsan" userId="82ae7471b9d3e5b4" providerId="LiveId" clId="{33EED839-57C7-419C-950B-75177448A42D}" dt="2021-07-07T23:01:53.782" v="3102"/>
          <ac:inkMkLst>
            <pc:docMk/>
            <pc:sldMk cId="2999575257" sldId="296"/>
            <ac:inkMk id="153" creationId="{770D6A3B-C530-40C9-9723-9DB1C0A4B2F1}"/>
          </ac:inkMkLst>
        </pc:inkChg>
        <pc:inkChg chg="mod">
          <ac:chgData name="Cem Gülsan" userId="82ae7471b9d3e5b4" providerId="LiveId" clId="{33EED839-57C7-419C-950B-75177448A42D}" dt="2021-07-07T23:01:53.782" v="3102"/>
          <ac:inkMkLst>
            <pc:docMk/>
            <pc:sldMk cId="2999575257" sldId="296"/>
            <ac:inkMk id="154" creationId="{26EFBD88-8BFC-47DC-846F-1C6A08965510}"/>
          </ac:inkMkLst>
        </pc:inkChg>
        <pc:inkChg chg="mod">
          <ac:chgData name="Cem Gülsan" userId="82ae7471b9d3e5b4" providerId="LiveId" clId="{33EED839-57C7-419C-950B-75177448A42D}" dt="2021-07-07T23:01:53.782" v="3102"/>
          <ac:inkMkLst>
            <pc:docMk/>
            <pc:sldMk cId="2999575257" sldId="296"/>
            <ac:inkMk id="155" creationId="{B60066C8-8FF5-43D7-9F89-5BF7537D255F}"/>
          </ac:inkMkLst>
        </pc:inkChg>
        <pc:inkChg chg="mod">
          <ac:chgData name="Cem Gülsan" userId="82ae7471b9d3e5b4" providerId="LiveId" clId="{33EED839-57C7-419C-950B-75177448A42D}" dt="2021-07-07T23:01:53.782" v="3102"/>
          <ac:inkMkLst>
            <pc:docMk/>
            <pc:sldMk cId="2999575257" sldId="296"/>
            <ac:inkMk id="156" creationId="{97591187-378A-4E25-B5A1-D407D1A626C7}"/>
          </ac:inkMkLst>
        </pc:inkChg>
        <pc:inkChg chg="mod">
          <ac:chgData name="Cem Gülsan" userId="82ae7471b9d3e5b4" providerId="LiveId" clId="{33EED839-57C7-419C-950B-75177448A42D}" dt="2021-07-07T23:03:39.662" v="3129" actId="164"/>
          <ac:inkMkLst>
            <pc:docMk/>
            <pc:sldMk cId="2999575257" sldId="296"/>
            <ac:inkMk id="160" creationId="{21DE4497-2465-405C-86D7-A24E6A65D25D}"/>
          </ac:inkMkLst>
        </pc:inkChg>
        <pc:inkChg chg="mod">
          <ac:chgData name="Cem Gülsan" userId="82ae7471b9d3e5b4" providerId="LiveId" clId="{33EED839-57C7-419C-950B-75177448A42D}" dt="2021-07-07T23:03:39.662" v="3129" actId="164"/>
          <ac:inkMkLst>
            <pc:docMk/>
            <pc:sldMk cId="2999575257" sldId="296"/>
            <ac:inkMk id="161" creationId="{BEBC8322-D0F8-4F13-8D33-318F3E9D9DD2}"/>
          </ac:inkMkLst>
        </pc:inkChg>
        <pc:inkChg chg="mod">
          <ac:chgData name="Cem Gülsan" userId="82ae7471b9d3e5b4" providerId="LiveId" clId="{33EED839-57C7-419C-950B-75177448A42D}" dt="2021-07-07T23:02:08.556" v="3106" actId="571"/>
          <ac:inkMkLst>
            <pc:docMk/>
            <pc:sldMk cId="2999575257" sldId="296"/>
            <ac:inkMk id="164" creationId="{1183BED7-F6D2-4A58-8412-F4E16D95575A}"/>
          </ac:inkMkLst>
        </pc:inkChg>
        <pc:inkChg chg="mod">
          <ac:chgData name="Cem Gülsan" userId="82ae7471b9d3e5b4" providerId="LiveId" clId="{33EED839-57C7-419C-950B-75177448A42D}" dt="2021-07-07T23:02:08.556" v="3106" actId="571"/>
          <ac:inkMkLst>
            <pc:docMk/>
            <pc:sldMk cId="2999575257" sldId="296"/>
            <ac:inkMk id="165" creationId="{F8084D07-3B24-450F-89A1-D30504431CF6}"/>
          </ac:inkMkLst>
        </pc:inkChg>
        <pc:inkChg chg="mod">
          <ac:chgData name="Cem Gülsan" userId="82ae7471b9d3e5b4" providerId="LiveId" clId="{33EED839-57C7-419C-950B-75177448A42D}" dt="2021-07-07T23:02:08.556" v="3106" actId="571"/>
          <ac:inkMkLst>
            <pc:docMk/>
            <pc:sldMk cId="2999575257" sldId="296"/>
            <ac:inkMk id="166" creationId="{13A0F674-D88C-4E50-8EEF-88859B8F3FAB}"/>
          </ac:inkMkLst>
        </pc:inkChg>
        <pc:inkChg chg="mod">
          <ac:chgData name="Cem Gülsan" userId="82ae7471b9d3e5b4" providerId="LiveId" clId="{33EED839-57C7-419C-950B-75177448A42D}" dt="2021-07-07T23:02:08.556" v="3106" actId="571"/>
          <ac:inkMkLst>
            <pc:docMk/>
            <pc:sldMk cId="2999575257" sldId="296"/>
            <ac:inkMk id="167" creationId="{761FCC9D-AE94-4CD8-9B14-41F213BA6FFF}"/>
          </ac:inkMkLst>
        </pc:inkChg>
        <pc:inkChg chg="mod">
          <ac:chgData name="Cem Gülsan" userId="82ae7471b9d3e5b4" providerId="LiveId" clId="{33EED839-57C7-419C-950B-75177448A42D}" dt="2021-07-07T23:02:08.556" v="3106" actId="571"/>
          <ac:inkMkLst>
            <pc:docMk/>
            <pc:sldMk cId="2999575257" sldId="296"/>
            <ac:inkMk id="169" creationId="{79A066FA-3784-4365-A51D-95906FACFCFD}"/>
          </ac:inkMkLst>
        </pc:inkChg>
        <pc:inkChg chg="mod">
          <ac:chgData name="Cem Gülsan" userId="82ae7471b9d3e5b4" providerId="LiveId" clId="{33EED839-57C7-419C-950B-75177448A42D}" dt="2021-07-07T23:02:08.556" v="3106" actId="571"/>
          <ac:inkMkLst>
            <pc:docMk/>
            <pc:sldMk cId="2999575257" sldId="296"/>
            <ac:inkMk id="170" creationId="{BCD174EF-C883-428E-9443-F864323F6B15}"/>
          </ac:inkMkLst>
        </pc:inkChg>
        <pc:inkChg chg="mod">
          <ac:chgData name="Cem Gülsan" userId="82ae7471b9d3e5b4" providerId="LiveId" clId="{33EED839-57C7-419C-950B-75177448A42D}" dt="2021-07-07T23:02:08.556" v="3106" actId="571"/>
          <ac:inkMkLst>
            <pc:docMk/>
            <pc:sldMk cId="2999575257" sldId="296"/>
            <ac:inkMk id="171" creationId="{9B954AEF-B2C2-4C3A-BD10-34B39D2423EA}"/>
          </ac:inkMkLst>
        </pc:inkChg>
        <pc:inkChg chg="mod">
          <ac:chgData name="Cem Gülsan" userId="82ae7471b9d3e5b4" providerId="LiveId" clId="{33EED839-57C7-419C-950B-75177448A42D}" dt="2021-07-07T23:02:08.556" v="3106" actId="571"/>
          <ac:inkMkLst>
            <pc:docMk/>
            <pc:sldMk cId="2999575257" sldId="296"/>
            <ac:inkMk id="172" creationId="{AC536C49-69E3-4A8F-89BC-59011658E805}"/>
          </ac:inkMkLst>
        </pc:inkChg>
        <pc:inkChg chg="mod">
          <ac:chgData name="Cem Gülsan" userId="82ae7471b9d3e5b4" providerId="LiveId" clId="{33EED839-57C7-419C-950B-75177448A42D}" dt="2021-07-07T23:02:08.556" v="3106" actId="571"/>
          <ac:inkMkLst>
            <pc:docMk/>
            <pc:sldMk cId="2999575257" sldId="296"/>
            <ac:inkMk id="173" creationId="{AAEF8551-B931-45F2-BC26-43B23B73A2F2}"/>
          </ac:inkMkLst>
        </pc:inkChg>
        <pc:inkChg chg="mod">
          <ac:chgData name="Cem Gülsan" userId="82ae7471b9d3e5b4" providerId="LiveId" clId="{33EED839-57C7-419C-950B-75177448A42D}" dt="2021-07-07T22:32:55.307" v="2846"/>
          <ac:inkMkLst>
            <pc:docMk/>
            <pc:sldMk cId="2999575257" sldId="296"/>
            <ac:inkMk id="174" creationId="{3FE854CE-2B6F-4052-9DB6-30DCEA1670B5}"/>
          </ac:inkMkLst>
        </pc:inkChg>
        <pc:inkChg chg="mod">
          <ac:chgData name="Cem Gülsan" userId="82ae7471b9d3e5b4" providerId="LiveId" clId="{33EED839-57C7-419C-950B-75177448A42D}" dt="2021-07-07T23:02:08.556" v="3106" actId="571"/>
          <ac:inkMkLst>
            <pc:docMk/>
            <pc:sldMk cId="2999575257" sldId="296"/>
            <ac:inkMk id="175" creationId="{AE3038ED-3E4D-4BB5-8768-CFFCA197F418}"/>
          </ac:inkMkLst>
        </pc:inkChg>
        <pc:inkChg chg="mod">
          <ac:chgData name="Cem Gülsan" userId="82ae7471b9d3e5b4" providerId="LiveId" clId="{33EED839-57C7-419C-950B-75177448A42D}" dt="2021-07-07T22:32:55.307" v="2846"/>
          <ac:inkMkLst>
            <pc:docMk/>
            <pc:sldMk cId="2999575257" sldId="296"/>
            <ac:inkMk id="175" creationId="{FBD68517-A521-4B59-B5C9-5A1053EF5CFE}"/>
          </ac:inkMkLst>
        </pc:inkChg>
        <pc:inkChg chg="mod">
          <ac:chgData name="Cem Gülsan" userId="82ae7471b9d3e5b4" providerId="LiveId" clId="{33EED839-57C7-419C-950B-75177448A42D}" dt="2021-07-07T23:02:08.556" v="3106" actId="571"/>
          <ac:inkMkLst>
            <pc:docMk/>
            <pc:sldMk cId="2999575257" sldId="296"/>
            <ac:inkMk id="176" creationId="{A4440F09-B616-4929-9F6A-F9DFCF2B9235}"/>
          </ac:inkMkLst>
        </pc:inkChg>
        <pc:inkChg chg="mod">
          <ac:chgData name="Cem Gülsan" userId="82ae7471b9d3e5b4" providerId="LiveId" clId="{33EED839-57C7-419C-950B-75177448A42D}" dt="2021-07-07T22:32:55.307" v="2846"/>
          <ac:inkMkLst>
            <pc:docMk/>
            <pc:sldMk cId="2999575257" sldId="296"/>
            <ac:inkMk id="176" creationId="{B5829E24-0DBD-428E-B957-60DD858CBAD2}"/>
          </ac:inkMkLst>
        </pc:inkChg>
        <pc:inkChg chg="mod">
          <ac:chgData name="Cem Gülsan" userId="82ae7471b9d3e5b4" providerId="LiveId" clId="{33EED839-57C7-419C-950B-75177448A42D}" dt="2021-07-07T22:32:55.307" v="2846"/>
          <ac:inkMkLst>
            <pc:docMk/>
            <pc:sldMk cId="2999575257" sldId="296"/>
            <ac:inkMk id="177" creationId="{151E0359-F76F-40E8-B960-4845D1D16FFD}"/>
          </ac:inkMkLst>
        </pc:inkChg>
        <pc:inkChg chg="mod">
          <ac:chgData name="Cem Gülsan" userId="82ae7471b9d3e5b4" providerId="LiveId" clId="{33EED839-57C7-419C-950B-75177448A42D}" dt="2021-07-07T23:02:08.556" v="3106" actId="571"/>
          <ac:inkMkLst>
            <pc:docMk/>
            <pc:sldMk cId="2999575257" sldId="296"/>
            <ac:inkMk id="177" creationId="{CC5451DB-B2CF-4425-8047-51DE784B7C21}"/>
          </ac:inkMkLst>
        </pc:inkChg>
        <pc:inkChg chg="mod">
          <ac:chgData name="Cem Gülsan" userId="82ae7471b9d3e5b4" providerId="LiveId" clId="{33EED839-57C7-419C-950B-75177448A42D}" dt="2021-07-07T23:02:08.556" v="3106" actId="571"/>
          <ac:inkMkLst>
            <pc:docMk/>
            <pc:sldMk cId="2999575257" sldId="296"/>
            <ac:inkMk id="178" creationId="{6CFD680D-FB4C-43AA-8CC0-C09282B12774}"/>
          </ac:inkMkLst>
        </pc:inkChg>
        <pc:inkChg chg="mod">
          <ac:chgData name="Cem Gülsan" userId="82ae7471b9d3e5b4" providerId="LiveId" clId="{33EED839-57C7-419C-950B-75177448A42D}" dt="2021-07-07T22:32:55.307" v="2846"/>
          <ac:inkMkLst>
            <pc:docMk/>
            <pc:sldMk cId="2999575257" sldId="296"/>
            <ac:inkMk id="178" creationId="{B0FE0C96-FD5C-4C83-9C37-978872DAD967}"/>
          </ac:inkMkLst>
        </pc:inkChg>
        <pc:inkChg chg="mod">
          <ac:chgData name="Cem Gülsan" userId="82ae7471b9d3e5b4" providerId="LiveId" clId="{33EED839-57C7-419C-950B-75177448A42D}" dt="2021-07-07T23:02:08.556" v="3106" actId="571"/>
          <ac:inkMkLst>
            <pc:docMk/>
            <pc:sldMk cId="2999575257" sldId="296"/>
            <ac:inkMk id="179" creationId="{05D9C357-2C17-46E9-A04E-41ADD375742D}"/>
          </ac:inkMkLst>
        </pc:inkChg>
        <pc:inkChg chg="add mod">
          <ac:chgData name="Cem Gülsan" userId="82ae7471b9d3e5b4" providerId="LiveId" clId="{33EED839-57C7-419C-950B-75177448A42D}" dt="2021-07-07T22:32:55.307" v="2846"/>
          <ac:inkMkLst>
            <pc:docMk/>
            <pc:sldMk cId="2999575257" sldId="296"/>
            <ac:inkMk id="179" creationId="{716F120C-52ED-4B5F-A42E-E1F74C34328A}"/>
          </ac:inkMkLst>
        </pc:inkChg>
        <pc:inkChg chg="add del mod">
          <ac:chgData name="Cem Gülsan" userId="82ae7471b9d3e5b4" providerId="LiveId" clId="{33EED839-57C7-419C-950B-75177448A42D}" dt="2021-07-07T22:33:49.232" v="2854" actId="478"/>
          <ac:inkMkLst>
            <pc:docMk/>
            <pc:sldMk cId="2999575257" sldId="296"/>
            <ac:inkMk id="180" creationId="{D3529663-ED95-4C69-BB09-32159BFC589B}"/>
          </ac:inkMkLst>
        </pc:inkChg>
        <pc:inkChg chg="mod">
          <ac:chgData name="Cem Gülsan" userId="82ae7471b9d3e5b4" providerId="LiveId" clId="{33EED839-57C7-419C-950B-75177448A42D}" dt="2021-07-07T23:02:08.556" v="3106" actId="571"/>
          <ac:inkMkLst>
            <pc:docMk/>
            <pc:sldMk cId="2999575257" sldId="296"/>
            <ac:inkMk id="180" creationId="{EBCF148A-0C70-4DEF-AB56-94C5AEDF389D}"/>
          </ac:inkMkLst>
        </pc:inkChg>
        <pc:inkChg chg="mod">
          <ac:chgData name="Cem Gülsan" userId="82ae7471b9d3e5b4" providerId="LiveId" clId="{33EED839-57C7-419C-950B-75177448A42D}" dt="2021-07-07T23:02:08.556" v="3106" actId="571"/>
          <ac:inkMkLst>
            <pc:docMk/>
            <pc:sldMk cId="2999575257" sldId="296"/>
            <ac:inkMk id="181" creationId="{33F125AD-71F5-46B8-9750-87C5ACE532D7}"/>
          </ac:inkMkLst>
        </pc:inkChg>
        <pc:inkChg chg="add mod topLvl">
          <ac:chgData name="Cem Gülsan" userId="82ae7471b9d3e5b4" providerId="LiveId" clId="{33EED839-57C7-419C-950B-75177448A42D}" dt="2021-07-07T22:35:21.254" v="2870" actId="164"/>
          <ac:inkMkLst>
            <pc:docMk/>
            <pc:sldMk cId="2999575257" sldId="296"/>
            <ac:inkMk id="181" creationId="{4798603E-F8F3-4275-8CCC-F9F00A137320}"/>
          </ac:inkMkLst>
        </pc:inkChg>
        <pc:inkChg chg="add mod topLvl">
          <ac:chgData name="Cem Gülsan" userId="82ae7471b9d3e5b4" providerId="LiveId" clId="{33EED839-57C7-419C-950B-75177448A42D}" dt="2021-07-07T22:35:21.254" v="2870" actId="164"/>
          <ac:inkMkLst>
            <pc:docMk/>
            <pc:sldMk cId="2999575257" sldId="296"/>
            <ac:inkMk id="182" creationId="{E56D30B6-3575-4533-9EC1-7FAFB5164E5E}"/>
          </ac:inkMkLst>
        </pc:inkChg>
        <pc:inkChg chg="mod">
          <ac:chgData name="Cem Gülsan" userId="82ae7471b9d3e5b4" providerId="LiveId" clId="{33EED839-57C7-419C-950B-75177448A42D}" dt="2021-07-07T23:02:08.556" v="3106" actId="571"/>
          <ac:inkMkLst>
            <pc:docMk/>
            <pc:sldMk cId="2999575257" sldId="296"/>
            <ac:inkMk id="182" creationId="{F9172EC0-309C-4AFD-ABC7-D76D6A6971DE}"/>
          </ac:inkMkLst>
        </pc:inkChg>
        <pc:inkChg chg="mod">
          <ac:chgData name="Cem Gülsan" userId="82ae7471b9d3e5b4" providerId="LiveId" clId="{33EED839-57C7-419C-950B-75177448A42D}" dt="2021-07-07T23:02:08.556" v="3106" actId="571"/>
          <ac:inkMkLst>
            <pc:docMk/>
            <pc:sldMk cId="2999575257" sldId="296"/>
            <ac:inkMk id="183" creationId="{77552C06-C5E7-4EAB-9EFE-47CA08753DD0}"/>
          </ac:inkMkLst>
        </pc:inkChg>
        <pc:inkChg chg="mod topLvl">
          <ac:chgData name="Cem Gülsan" userId="82ae7471b9d3e5b4" providerId="LiveId" clId="{33EED839-57C7-419C-950B-75177448A42D}" dt="2021-07-07T22:38:22.050" v="2917" actId="164"/>
          <ac:inkMkLst>
            <pc:docMk/>
            <pc:sldMk cId="2999575257" sldId="296"/>
            <ac:inkMk id="184" creationId="{78AB9094-03F2-41AA-9D50-8154C477B613}"/>
          </ac:inkMkLst>
        </pc:inkChg>
        <pc:inkChg chg="mod topLvl">
          <ac:chgData name="Cem Gülsan" userId="82ae7471b9d3e5b4" providerId="LiveId" clId="{33EED839-57C7-419C-950B-75177448A42D}" dt="2021-07-07T22:38:22.050" v="2917" actId="164"/>
          <ac:inkMkLst>
            <pc:docMk/>
            <pc:sldMk cId="2999575257" sldId="296"/>
            <ac:inkMk id="185" creationId="{E486D0ED-63E1-4ABE-B775-8D8D9C534763}"/>
          </ac:inkMkLst>
        </pc:inkChg>
        <pc:inkChg chg="mod topLvl">
          <ac:chgData name="Cem Gülsan" userId="82ae7471b9d3e5b4" providerId="LiveId" clId="{33EED839-57C7-419C-950B-75177448A42D}" dt="2021-07-07T22:38:22.050" v="2917" actId="164"/>
          <ac:inkMkLst>
            <pc:docMk/>
            <pc:sldMk cId="2999575257" sldId="296"/>
            <ac:inkMk id="186" creationId="{EE2B29AE-8EAF-4B20-8D27-C1B17F24451E}"/>
          </ac:inkMkLst>
        </pc:inkChg>
        <pc:inkChg chg="mod topLvl">
          <ac:chgData name="Cem Gülsan" userId="82ae7471b9d3e5b4" providerId="LiveId" clId="{33EED839-57C7-419C-950B-75177448A42D}" dt="2021-07-07T22:38:22.050" v="2917" actId="164"/>
          <ac:inkMkLst>
            <pc:docMk/>
            <pc:sldMk cId="2999575257" sldId="296"/>
            <ac:inkMk id="187" creationId="{BDE5CE2C-D812-4ADD-808A-5D8723CDBAF3}"/>
          </ac:inkMkLst>
        </pc:inkChg>
        <pc:inkChg chg="mod topLvl">
          <ac:chgData name="Cem Gülsan" userId="82ae7471b9d3e5b4" providerId="LiveId" clId="{33EED839-57C7-419C-950B-75177448A42D}" dt="2021-07-07T22:38:22.050" v="2917" actId="164"/>
          <ac:inkMkLst>
            <pc:docMk/>
            <pc:sldMk cId="2999575257" sldId="296"/>
            <ac:inkMk id="188" creationId="{0D528135-7151-49C2-A1E4-2DE03B3BBDC6}"/>
          </ac:inkMkLst>
        </pc:inkChg>
        <pc:inkChg chg="mod">
          <ac:chgData name="Cem Gülsan" userId="82ae7471b9d3e5b4" providerId="LiveId" clId="{33EED839-57C7-419C-950B-75177448A42D}" dt="2021-07-07T23:02:08.556" v="3106" actId="571"/>
          <ac:inkMkLst>
            <pc:docMk/>
            <pc:sldMk cId="2999575257" sldId="296"/>
            <ac:inkMk id="189" creationId="{1F006664-74E9-4CF4-930B-9571DD9AB619}"/>
          </ac:inkMkLst>
        </pc:inkChg>
        <pc:inkChg chg="del mod topLvl">
          <ac:chgData name="Cem Gülsan" userId="82ae7471b9d3e5b4" providerId="LiveId" clId="{33EED839-57C7-419C-950B-75177448A42D}" dt="2021-07-07T22:34:54.368" v="2862" actId="478"/>
          <ac:inkMkLst>
            <pc:docMk/>
            <pc:sldMk cId="2999575257" sldId="296"/>
            <ac:inkMk id="189" creationId="{48113CD4-DE3A-41EA-9BBB-BE7CA7F175FE}"/>
          </ac:inkMkLst>
        </pc:inkChg>
        <pc:inkChg chg="del mod topLvl">
          <ac:chgData name="Cem Gülsan" userId="82ae7471b9d3e5b4" providerId="LiveId" clId="{33EED839-57C7-419C-950B-75177448A42D}" dt="2021-07-07T22:34:54.935" v="2863" actId="478"/>
          <ac:inkMkLst>
            <pc:docMk/>
            <pc:sldMk cId="2999575257" sldId="296"/>
            <ac:inkMk id="190" creationId="{804289C8-6E87-4A72-A070-91D95363C7A0}"/>
          </ac:inkMkLst>
        </pc:inkChg>
        <pc:inkChg chg="mod">
          <ac:chgData name="Cem Gülsan" userId="82ae7471b9d3e5b4" providerId="LiveId" clId="{33EED839-57C7-419C-950B-75177448A42D}" dt="2021-07-07T23:02:08.556" v="3106" actId="571"/>
          <ac:inkMkLst>
            <pc:docMk/>
            <pc:sldMk cId="2999575257" sldId="296"/>
            <ac:inkMk id="190" creationId="{EBAF1673-204A-43D2-9661-85057F6993EB}"/>
          </ac:inkMkLst>
        </pc:inkChg>
        <pc:inkChg chg="mod">
          <ac:chgData name="Cem Gülsan" userId="82ae7471b9d3e5b4" providerId="LiveId" clId="{33EED839-57C7-419C-950B-75177448A42D}" dt="2021-07-07T23:02:08.556" v="3106" actId="571"/>
          <ac:inkMkLst>
            <pc:docMk/>
            <pc:sldMk cId="2999575257" sldId="296"/>
            <ac:inkMk id="191" creationId="{AC98D7EC-9ED7-4DDE-AEAC-3433DE22B8DE}"/>
          </ac:inkMkLst>
        </pc:inkChg>
        <pc:inkChg chg="mod">
          <ac:chgData name="Cem Gülsan" userId="82ae7471b9d3e5b4" providerId="LiveId" clId="{33EED839-57C7-419C-950B-75177448A42D}" dt="2021-07-07T23:06:10.806" v="3238"/>
          <ac:inkMkLst>
            <pc:docMk/>
            <pc:sldMk cId="2999575257" sldId="296"/>
            <ac:inkMk id="193" creationId="{ADDD1A06-4F09-4A10-B50F-0E31BA5100B6}"/>
          </ac:inkMkLst>
        </pc:inkChg>
        <pc:inkChg chg="mod">
          <ac:chgData name="Cem Gülsan" userId="82ae7471b9d3e5b4" providerId="LiveId" clId="{33EED839-57C7-419C-950B-75177448A42D}" dt="2021-07-07T23:06:10.806" v="3238"/>
          <ac:inkMkLst>
            <pc:docMk/>
            <pc:sldMk cId="2999575257" sldId="296"/>
            <ac:inkMk id="194" creationId="{709801BA-B53B-46C5-8925-B31EC38A96FD}"/>
          </ac:inkMkLst>
        </pc:inkChg>
        <pc:inkChg chg="mod">
          <ac:chgData name="Cem Gülsan" userId="82ae7471b9d3e5b4" providerId="LiveId" clId="{33EED839-57C7-419C-950B-75177448A42D}" dt="2021-07-07T23:06:10.806" v="3238"/>
          <ac:inkMkLst>
            <pc:docMk/>
            <pc:sldMk cId="2999575257" sldId="296"/>
            <ac:inkMk id="202" creationId="{2539D662-279C-4F14-9017-72AD07875E20}"/>
          </ac:inkMkLst>
        </pc:inkChg>
        <pc:inkChg chg="mod">
          <ac:chgData name="Cem Gülsan" userId="82ae7471b9d3e5b4" providerId="LiveId" clId="{33EED839-57C7-419C-950B-75177448A42D}" dt="2021-07-07T23:06:10.806" v="3238"/>
          <ac:inkMkLst>
            <pc:docMk/>
            <pc:sldMk cId="2999575257" sldId="296"/>
            <ac:inkMk id="203" creationId="{E3CA3B22-7837-4E3B-9EA9-9B031692150B}"/>
          </ac:inkMkLst>
        </pc:inkChg>
        <pc:inkChg chg="mod">
          <ac:chgData name="Cem Gülsan" userId="82ae7471b9d3e5b4" providerId="LiveId" clId="{33EED839-57C7-419C-950B-75177448A42D}" dt="2021-07-07T23:06:10.806" v="3238"/>
          <ac:inkMkLst>
            <pc:docMk/>
            <pc:sldMk cId="2999575257" sldId="296"/>
            <ac:inkMk id="204" creationId="{590DC2D1-BB12-4ACD-8807-0C1F21108CAB}"/>
          </ac:inkMkLst>
        </pc:inkChg>
        <pc:inkChg chg="mod">
          <ac:chgData name="Cem Gülsan" userId="82ae7471b9d3e5b4" providerId="LiveId" clId="{33EED839-57C7-419C-950B-75177448A42D}" dt="2021-07-07T23:06:10.806" v="3238"/>
          <ac:inkMkLst>
            <pc:docMk/>
            <pc:sldMk cId="2999575257" sldId="296"/>
            <ac:inkMk id="205" creationId="{DCA12341-80EE-4272-A661-E1BB94821513}"/>
          </ac:inkMkLst>
        </pc:inkChg>
        <pc:inkChg chg="mod">
          <ac:chgData name="Cem Gülsan" userId="82ae7471b9d3e5b4" providerId="LiveId" clId="{33EED839-57C7-419C-950B-75177448A42D}" dt="2021-07-07T23:06:10.806" v="3238"/>
          <ac:inkMkLst>
            <pc:docMk/>
            <pc:sldMk cId="2999575257" sldId="296"/>
            <ac:inkMk id="206" creationId="{68DE1817-FE1A-493E-81D7-A3D15C2BA184}"/>
          </ac:inkMkLst>
        </pc:inkChg>
        <pc:inkChg chg="mod">
          <ac:chgData name="Cem Gülsan" userId="82ae7471b9d3e5b4" providerId="LiveId" clId="{33EED839-57C7-419C-950B-75177448A42D}" dt="2021-07-07T23:06:10.806" v="3238"/>
          <ac:inkMkLst>
            <pc:docMk/>
            <pc:sldMk cId="2999575257" sldId="296"/>
            <ac:inkMk id="207" creationId="{7ADAAA95-A1EA-4BD2-A0F1-C5DBE1A678E6}"/>
          </ac:inkMkLst>
        </pc:inkChg>
        <pc:inkChg chg="mod">
          <ac:chgData name="Cem Gülsan" userId="82ae7471b9d3e5b4" providerId="LiveId" clId="{33EED839-57C7-419C-950B-75177448A42D}" dt="2021-07-07T23:06:10.806" v="3238"/>
          <ac:inkMkLst>
            <pc:docMk/>
            <pc:sldMk cId="2999575257" sldId="296"/>
            <ac:inkMk id="208" creationId="{2A5A8932-7FC7-40EF-BF62-F49E41FC9EF7}"/>
          </ac:inkMkLst>
        </pc:inkChg>
        <pc:inkChg chg="mod">
          <ac:chgData name="Cem Gülsan" userId="82ae7471b9d3e5b4" providerId="LiveId" clId="{33EED839-57C7-419C-950B-75177448A42D}" dt="2021-07-07T23:06:10.806" v="3238"/>
          <ac:inkMkLst>
            <pc:docMk/>
            <pc:sldMk cId="2999575257" sldId="296"/>
            <ac:inkMk id="209" creationId="{70F77CAB-16DD-4EA8-9715-61938AEB4E20}"/>
          </ac:inkMkLst>
        </pc:inkChg>
        <pc:inkChg chg="mod">
          <ac:chgData name="Cem Gülsan" userId="82ae7471b9d3e5b4" providerId="LiveId" clId="{33EED839-57C7-419C-950B-75177448A42D}" dt="2021-07-07T23:06:10.806" v="3238"/>
          <ac:inkMkLst>
            <pc:docMk/>
            <pc:sldMk cId="2999575257" sldId="296"/>
            <ac:inkMk id="210" creationId="{F9F88FCF-1995-4F1E-AD53-8615CBB4302A}"/>
          </ac:inkMkLst>
        </pc:inkChg>
        <pc:inkChg chg="del mod topLvl">
          <ac:chgData name="Cem Gülsan" userId="82ae7471b9d3e5b4" providerId="LiveId" clId="{33EED839-57C7-419C-950B-75177448A42D}" dt="2021-07-07T22:34:55.623" v="2864" actId="478"/>
          <ac:inkMkLst>
            <pc:docMk/>
            <pc:sldMk cId="2999575257" sldId="296"/>
            <ac:inkMk id="211" creationId="{09F17667-0885-40F7-9960-733EB6F55983}"/>
          </ac:inkMkLst>
        </pc:inkChg>
        <pc:inkChg chg="mod">
          <ac:chgData name="Cem Gülsan" userId="82ae7471b9d3e5b4" providerId="LiveId" clId="{33EED839-57C7-419C-950B-75177448A42D}" dt="2021-07-07T23:06:10.806" v="3238"/>
          <ac:inkMkLst>
            <pc:docMk/>
            <pc:sldMk cId="2999575257" sldId="296"/>
            <ac:inkMk id="211" creationId="{F25590E7-CE79-4F78-B325-7E0B9411625D}"/>
          </ac:inkMkLst>
        </pc:inkChg>
        <pc:inkChg chg="mod">
          <ac:chgData name="Cem Gülsan" userId="82ae7471b9d3e5b4" providerId="LiveId" clId="{33EED839-57C7-419C-950B-75177448A42D}" dt="2021-07-07T23:06:10.806" v="3238"/>
          <ac:inkMkLst>
            <pc:docMk/>
            <pc:sldMk cId="2999575257" sldId="296"/>
            <ac:inkMk id="212" creationId="{D27F459B-08FD-4314-85B2-B4CC100EC063}"/>
          </ac:inkMkLst>
        </pc:inkChg>
        <pc:inkChg chg="mod">
          <ac:chgData name="Cem Gülsan" userId="82ae7471b9d3e5b4" providerId="LiveId" clId="{33EED839-57C7-419C-950B-75177448A42D}" dt="2021-07-07T23:06:10.806" v="3238"/>
          <ac:inkMkLst>
            <pc:docMk/>
            <pc:sldMk cId="2999575257" sldId="296"/>
            <ac:inkMk id="213" creationId="{11B55E0E-8FFC-4862-941E-F3A75A10E0D8}"/>
          </ac:inkMkLst>
        </pc:inkChg>
        <pc:inkChg chg="mod">
          <ac:chgData name="Cem Gülsan" userId="82ae7471b9d3e5b4" providerId="LiveId" clId="{33EED839-57C7-419C-950B-75177448A42D}" dt="2021-07-07T23:06:10.806" v="3238"/>
          <ac:inkMkLst>
            <pc:docMk/>
            <pc:sldMk cId="2999575257" sldId="296"/>
            <ac:inkMk id="214" creationId="{EB6C578D-1489-4809-B048-A58676D2E1E0}"/>
          </ac:inkMkLst>
        </pc:inkChg>
        <pc:inkChg chg="mod">
          <ac:chgData name="Cem Gülsan" userId="82ae7471b9d3e5b4" providerId="LiveId" clId="{33EED839-57C7-419C-950B-75177448A42D}" dt="2021-07-07T23:06:10.806" v="3238"/>
          <ac:inkMkLst>
            <pc:docMk/>
            <pc:sldMk cId="2999575257" sldId="296"/>
            <ac:inkMk id="215" creationId="{FDBA9F76-6757-48B0-AC53-BB024C2CC572}"/>
          </ac:inkMkLst>
        </pc:inkChg>
        <pc:inkChg chg="mod">
          <ac:chgData name="Cem Gülsan" userId="82ae7471b9d3e5b4" providerId="LiveId" clId="{33EED839-57C7-419C-950B-75177448A42D}" dt="2021-07-07T23:06:10.806" v="3238"/>
          <ac:inkMkLst>
            <pc:docMk/>
            <pc:sldMk cId="2999575257" sldId="296"/>
            <ac:inkMk id="216" creationId="{09F939FE-7468-45CA-BB17-5E070A481F06}"/>
          </ac:inkMkLst>
        </pc:inkChg>
        <pc:inkChg chg="mod">
          <ac:chgData name="Cem Gülsan" userId="82ae7471b9d3e5b4" providerId="LiveId" clId="{33EED839-57C7-419C-950B-75177448A42D}" dt="2021-07-07T23:06:10.806" v="3238"/>
          <ac:inkMkLst>
            <pc:docMk/>
            <pc:sldMk cId="2999575257" sldId="296"/>
            <ac:inkMk id="217" creationId="{F3039DDD-0F79-4814-A125-D28AF3944323}"/>
          </ac:inkMkLst>
        </pc:inkChg>
        <pc:inkChg chg="mod">
          <ac:chgData name="Cem Gülsan" userId="82ae7471b9d3e5b4" providerId="LiveId" clId="{33EED839-57C7-419C-950B-75177448A42D}" dt="2021-07-07T23:06:10.806" v="3238"/>
          <ac:inkMkLst>
            <pc:docMk/>
            <pc:sldMk cId="2999575257" sldId="296"/>
            <ac:inkMk id="218" creationId="{589BF380-7CCA-4CE9-9F9D-DE8042AA56B1}"/>
          </ac:inkMkLst>
        </pc:inkChg>
        <pc:inkChg chg="mod">
          <ac:chgData name="Cem Gülsan" userId="82ae7471b9d3e5b4" providerId="LiveId" clId="{33EED839-57C7-419C-950B-75177448A42D}" dt="2021-07-07T23:06:10.806" v="3238"/>
          <ac:inkMkLst>
            <pc:docMk/>
            <pc:sldMk cId="2999575257" sldId="296"/>
            <ac:inkMk id="219" creationId="{2650F096-B37F-4175-8766-E21695873EEB}"/>
          </ac:inkMkLst>
        </pc:inkChg>
        <pc:inkChg chg="mod">
          <ac:chgData name="Cem Gülsan" userId="82ae7471b9d3e5b4" providerId="LiveId" clId="{33EED839-57C7-419C-950B-75177448A42D}" dt="2021-07-07T23:06:10.806" v="3238"/>
          <ac:inkMkLst>
            <pc:docMk/>
            <pc:sldMk cId="2999575257" sldId="296"/>
            <ac:inkMk id="220" creationId="{0F178D42-22F0-4D86-9313-FC93718EE4DB}"/>
          </ac:inkMkLst>
        </pc:inkChg>
        <pc:inkChg chg="mod">
          <ac:chgData name="Cem Gülsan" userId="82ae7471b9d3e5b4" providerId="LiveId" clId="{33EED839-57C7-419C-950B-75177448A42D}" dt="2021-07-07T23:06:10.806" v="3238"/>
          <ac:inkMkLst>
            <pc:docMk/>
            <pc:sldMk cId="2999575257" sldId="296"/>
            <ac:inkMk id="222" creationId="{D9D38475-3566-4BE5-A942-B23C8598C5C7}"/>
          </ac:inkMkLst>
        </pc:inkChg>
        <pc:inkChg chg="mod">
          <ac:chgData name="Cem Gülsan" userId="82ae7471b9d3e5b4" providerId="LiveId" clId="{33EED839-57C7-419C-950B-75177448A42D}" dt="2021-07-07T23:06:10.806" v="3238"/>
          <ac:inkMkLst>
            <pc:docMk/>
            <pc:sldMk cId="2999575257" sldId="296"/>
            <ac:inkMk id="223" creationId="{4D53F380-FA23-4FD5-8B25-1B1819E88CF6}"/>
          </ac:inkMkLst>
        </pc:inkChg>
        <pc:inkChg chg="add del mod topLvl">
          <ac:chgData name="Cem Gülsan" userId="82ae7471b9d3e5b4" providerId="LiveId" clId="{33EED839-57C7-419C-950B-75177448A42D}" dt="2021-07-07T22:35:01.366" v="2866" actId="478"/>
          <ac:inkMkLst>
            <pc:docMk/>
            <pc:sldMk cId="2999575257" sldId="296"/>
            <ac:inkMk id="231" creationId="{1747B995-85B8-4E12-8124-25ABA22883B3}"/>
          </ac:inkMkLst>
        </pc:inkChg>
        <pc:inkChg chg="add mod topLvl">
          <ac:chgData name="Cem Gülsan" userId="82ae7471b9d3e5b4" providerId="LiveId" clId="{33EED839-57C7-419C-950B-75177448A42D}" dt="2021-07-07T22:38:03.379" v="2914" actId="164"/>
          <ac:inkMkLst>
            <pc:docMk/>
            <pc:sldMk cId="2999575257" sldId="296"/>
            <ac:inkMk id="232" creationId="{D08B6E09-971E-428E-9A14-783FAA816C0E}"/>
          </ac:inkMkLst>
        </pc:inkChg>
        <pc:inkChg chg="add mod topLvl">
          <ac:chgData name="Cem Gülsan" userId="82ae7471b9d3e5b4" providerId="LiveId" clId="{33EED839-57C7-419C-950B-75177448A42D}" dt="2021-07-07T22:38:03.379" v="2914" actId="164"/>
          <ac:inkMkLst>
            <pc:docMk/>
            <pc:sldMk cId="2999575257" sldId="296"/>
            <ac:inkMk id="233" creationId="{0549A676-0EBC-4991-8E35-40D83A586909}"/>
          </ac:inkMkLst>
        </pc:inkChg>
        <pc:inkChg chg="add mod topLvl">
          <ac:chgData name="Cem Gülsan" userId="82ae7471b9d3e5b4" providerId="LiveId" clId="{33EED839-57C7-419C-950B-75177448A42D}" dt="2021-07-07T22:38:17.068" v="2916" actId="164"/>
          <ac:inkMkLst>
            <pc:docMk/>
            <pc:sldMk cId="2999575257" sldId="296"/>
            <ac:inkMk id="234" creationId="{BF42BECB-7368-4B86-BC5F-6C3062AD26F4}"/>
          </ac:inkMkLst>
        </pc:inkChg>
        <pc:inkChg chg="mod">
          <ac:chgData name="Cem Gülsan" userId="82ae7471b9d3e5b4" providerId="LiveId" clId="{33EED839-57C7-419C-950B-75177448A42D}" dt="2021-07-07T23:06:10.806" v="3238"/>
          <ac:inkMkLst>
            <pc:docMk/>
            <pc:sldMk cId="2999575257" sldId="296"/>
            <ac:inkMk id="262" creationId="{465D8F56-43D0-4AD9-B446-B4CB7FEA48F0}"/>
          </ac:inkMkLst>
        </pc:inkChg>
        <pc:inkChg chg="mod">
          <ac:chgData name="Cem Gülsan" userId="82ae7471b9d3e5b4" providerId="LiveId" clId="{33EED839-57C7-419C-950B-75177448A42D}" dt="2021-07-07T23:06:10.806" v="3238"/>
          <ac:inkMkLst>
            <pc:docMk/>
            <pc:sldMk cId="2999575257" sldId="296"/>
            <ac:inkMk id="263" creationId="{21A24808-9C03-4618-AF53-6030938099EC}"/>
          </ac:inkMkLst>
        </pc:inkChg>
        <pc:inkChg chg="mod">
          <ac:chgData name="Cem Gülsan" userId="82ae7471b9d3e5b4" providerId="LiveId" clId="{33EED839-57C7-419C-950B-75177448A42D}" dt="2021-07-07T23:06:10.806" v="3238"/>
          <ac:inkMkLst>
            <pc:docMk/>
            <pc:sldMk cId="2999575257" sldId="296"/>
            <ac:inkMk id="264" creationId="{B45343B1-03DF-4C90-99EF-DB891F1AB6EA}"/>
          </ac:inkMkLst>
        </pc:inkChg>
        <pc:inkChg chg="mod">
          <ac:chgData name="Cem Gülsan" userId="82ae7471b9d3e5b4" providerId="LiveId" clId="{33EED839-57C7-419C-950B-75177448A42D}" dt="2021-07-07T23:06:10.806" v="3238"/>
          <ac:inkMkLst>
            <pc:docMk/>
            <pc:sldMk cId="2999575257" sldId="296"/>
            <ac:inkMk id="265" creationId="{600119B0-BFDD-4150-A64E-A98FF3356977}"/>
          </ac:inkMkLst>
        </pc:inkChg>
        <pc:inkChg chg="mod">
          <ac:chgData name="Cem Gülsan" userId="82ae7471b9d3e5b4" providerId="LiveId" clId="{33EED839-57C7-419C-950B-75177448A42D}" dt="2021-07-07T23:06:10.806" v="3238"/>
          <ac:inkMkLst>
            <pc:docMk/>
            <pc:sldMk cId="2999575257" sldId="296"/>
            <ac:inkMk id="266" creationId="{4D984B36-0761-4BDE-9788-19F6BDFC52D3}"/>
          </ac:inkMkLst>
        </pc:inkChg>
        <pc:inkChg chg="mod">
          <ac:chgData name="Cem Gülsan" userId="82ae7471b9d3e5b4" providerId="LiveId" clId="{33EED839-57C7-419C-950B-75177448A42D}" dt="2021-07-07T23:06:10.806" v="3238"/>
          <ac:inkMkLst>
            <pc:docMk/>
            <pc:sldMk cId="2999575257" sldId="296"/>
            <ac:inkMk id="267" creationId="{FB3AB860-F4C7-4267-A8D7-8D9C76E0EA3A}"/>
          </ac:inkMkLst>
        </pc:inkChg>
        <pc:inkChg chg="mod">
          <ac:chgData name="Cem Gülsan" userId="82ae7471b9d3e5b4" providerId="LiveId" clId="{33EED839-57C7-419C-950B-75177448A42D}" dt="2021-07-07T23:06:10.806" v="3238"/>
          <ac:inkMkLst>
            <pc:docMk/>
            <pc:sldMk cId="2999575257" sldId="296"/>
            <ac:inkMk id="268" creationId="{0D21B4E7-E1CF-4D33-AD9A-1E33A0B38586}"/>
          </ac:inkMkLst>
        </pc:inkChg>
        <pc:inkChg chg="mod">
          <ac:chgData name="Cem Gülsan" userId="82ae7471b9d3e5b4" providerId="LiveId" clId="{33EED839-57C7-419C-950B-75177448A42D}" dt="2021-07-07T23:06:10.806" v="3238"/>
          <ac:inkMkLst>
            <pc:docMk/>
            <pc:sldMk cId="2999575257" sldId="296"/>
            <ac:inkMk id="269" creationId="{63F226A3-B933-408C-892E-D8BDFCF57AB9}"/>
          </ac:inkMkLst>
        </pc:inkChg>
        <pc:inkChg chg="mod">
          <ac:chgData name="Cem Gülsan" userId="82ae7471b9d3e5b4" providerId="LiveId" clId="{33EED839-57C7-419C-950B-75177448A42D}" dt="2021-07-07T23:06:10.806" v="3238"/>
          <ac:inkMkLst>
            <pc:docMk/>
            <pc:sldMk cId="2999575257" sldId="296"/>
            <ac:inkMk id="270" creationId="{214C8162-50C2-4D07-B04A-E7A200690637}"/>
          </ac:inkMkLst>
        </pc:inkChg>
        <pc:inkChg chg="mod">
          <ac:chgData name="Cem Gülsan" userId="82ae7471b9d3e5b4" providerId="LiveId" clId="{33EED839-57C7-419C-950B-75177448A42D}" dt="2021-07-07T23:06:10.806" v="3238"/>
          <ac:inkMkLst>
            <pc:docMk/>
            <pc:sldMk cId="2999575257" sldId="296"/>
            <ac:inkMk id="271" creationId="{EF3278AB-916D-4A4B-A74F-1AC9C47B666F}"/>
          </ac:inkMkLst>
        </pc:inkChg>
        <pc:inkChg chg="mod">
          <ac:chgData name="Cem Gülsan" userId="82ae7471b9d3e5b4" providerId="LiveId" clId="{33EED839-57C7-419C-950B-75177448A42D}" dt="2021-07-07T23:07:10.784" v="3253"/>
          <ac:inkMkLst>
            <pc:docMk/>
            <pc:sldMk cId="2999575257" sldId="296"/>
            <ac:inkMk id="276" creationId="{D6E4AC2D-C0E9-48DE-AD1C-9720D782F5BA}"/>
          </ac:inkMkLst>
        </pc:inkChg>
        <pc:inkChg chg="mod">
          <ac:chgData name="Cem Gülsan" userId="82ae7471b9d3e5b4" providerId="LiveId" clId="{33EED839-57C7-419C-950B-75177448A42D}" dt="2021-07-07T23:07:10.784" v="3253"/>
          <ac:inkMkLst>
            <pc:docMk/>
            <pc:sldMk cId="2999575257" sldId="296"/>
            <ac:inkMk id="277" creationId="{84BD03DF-C297-4607-A9CD-9E68A1A0C4BD}"/>
          </ac:inkMkLst>
        </pc:inkChg>
        <pc:inkChg chg="add mod topLvl">
          <ac:chgData name="Cem Gülsan" userId="82ae7471b9d3e5b4" providerId="LiveId" clId="{33EED839-57C7-419C-950B-75177448A42D}" dt="2021-07-07T22:38:17.068" v="2916" actId="164"/>
          <ac:inkMkLst>
            <pc:docMk/>
            <pc:sldMk cId="2999575257" sldId="296"/>
            <ac:inkMk id="285" creationId="{1338917F-97F0-4074-B523-EF28D65B5898}"/>
          </ac:inkMkLst>
        </pc:inkChg>
        <pc:inkChg chg="add del mod topLvl">
          <ac:chgData name="Cem Gülsan" userId="82ae7471b9d3e5b4" providerId="LiveId" clId="{33EED839-57C7-419C-950B-75177448A42D}" dt="2021-07-07T22:37:36.679" v="2908" actId="478"/>
          <ac:inkMkLst>
            <pc:docMk/>
            <pc:sldMk cId="2999575257" sldId="296"/>
            <ac:inkMk id="286" creationId="{A74FE79B-F369-4C62-9A4C-D788C4698A79}"/>
          </ac:inkMkLst>
        </pc:inkChg>
        <pc:inkChg chg="mod">
          <ac:chgData name="Cem Gülsan" userId="82ae7471b9d3e5b4" providerId="LiveId" clId="{33EED839-57C7-419C-950B-75177448A42D}" dt="2021-07-07T23:07:10.784" v="3253"/>
          <ac:inkMkLst>
            <pc:docMk/>
            <pc:sldMk cId="2999575257" sldId="296"/>
            <ac:inkMk id="286" creationId="{FA7AC9BE-A836-40A8-83EB-7D975E3B1A43}"/>
          </ac:inkMkLst>
        </pc:inkChg>
        <pc:inkChg chg="mod">
          <ac:chgData name="Cem Gülsan" userId="82ae7471b9d3e5b4" providerId="LiveId" clId="{33EED839-57C7-419C-950B-75177448A42D}" dt="2021-07-07T23:07:10.784" v="3253"/>
          <ac:inkMkLst>
            <pc:docMk/>
            <pc:sldMk cId="2999575257" sldId="296"/>
            <ac:inkMk id="287" creationId="{DC563713-6987-4CC9-A99D-6EB00D119BB2}"/>
          </ac:inkMkLst>
        </pc:inkChg>
        <pc:inkChg chg="add del mod topLvl">
          <ac:chgData name="Cem Gülsan" userId="82ae7471b9d3e5b4" providerId="LiveId" clId="{33EED839-57C7-419C-950B-75177448A42D}" dt="2021-07-07T22:37:20.879" v="2902" actId="478"/>
          <ac:inkMkLst>
            <pc:docMk/>
            <pc:sldMk cId="2999575257" sldId="296"/>
            <ac:inkMk id="287" creationId="{E804F152-262E-4271-9D47-AF78A1714A68}"/>
          </ac:inkMkLst>
        </pc:inkChg>
        <pc:inkChg chg="add mod topLvl">
          <ac:chgData name="Cem Gülsan" userId="82ae7471b9d3e5b4" providerId="LiveId" clId="{33EED839-57C7-419C-950B-75177448A42D}" dt="2021-07-07T22:38:17.068" v="2916" actId="164"/>
          <ac:inkMkLst>
            <pc:docMk/>
            <pc:sldMk cId="2999575257" sldId="296"/>
            <ac:inkMk id="288" creationId="{163EF3D4-7884-4DA5-B82A-4C34948BE82C}"/>
          </ac:inkMkLst>
        </pc:inkChg>
        <pc:inkChg chg="add mod topLvl">
          <ac:chgData name="Cem Gülsan" userId="82ae7471b9d3e5b4" providerId="LiveId" clId="{33EED839-57C7-419C-950B-75177448A42D}" dt="2021-07-07T22:38:17.068" v="2916" actId="164"/>
          <ac:inkMkLst>
            <pc:docMk/>
            <pc:sldMk cId="2999575257" sldId="296"/>
            <ac:inkMk id="289" creationId="{17630EAB-7668-42CF-982A-77560188A800}"/>
          </ac:inkMkLst>
        </pc:inkChg>
        <pc:inkChg chg="add mod topLvl">
          <ac:chgData name="Cem Gülsan" userId="82ae7471b9d3e5b4" providerId="LiveId" clId="{33EED839-57C7-419C-950B-75177448A42D}" dt="2021-07-07T22:38:03.379" v="2914" actId="164"/>
          <ac:inkMkLst>
            <pc:docMk/>
            <pc:sldMk cId="2999575257" sldId="296"/>
            <ac:inkMk id="290" creationId="{9B9592F2-B2EE-42EE-A03F-1CAC8E42EF1E}"/>
          </ac:inkMkLst>
        </pc:inkChg>
        <pc:inkChg chg="add mod">
          <ac:chgData name="Cem Gülsan" userId="82ae7471b9d3e5b4" providerId="LiveId" clId="{33EED839-57C7-419C-950B-75177448A42D}" dt="2021-07-07T22:39:25.499" v="2925" actId="1076"/>
          <ac:inkMkLst>
            <pc:docMk/>
            <pc:sldMk cId="2999575257" sldId="296"/>
            <ac:inkMk id="291" creationId="{8F0B8F04-E5BA-4CA7-B520-13663160DCA8}"/>
          </ac:inkMkLst>
        </pc:inkChg>
        <pc:inkChg chg="add mod">
          <ac:chgData name="Cem Gülsan" userId="82ae7471b9d3e5b4" providerId="LiveId" clId="{33EED839-57C7-419C-950B-75177448A42D}" dt="2021-07-07T22:39:25.499" v="2925" actId="1076"/>
          <ac:inkMkLst>
            <pc:docMk/>
            <pc:sldMk cId="2999575257" sldId="296"/>
            <ac:inkMk id="292" creationId="{AA258C32-9B26-4E83-887A-E79844BC0DD4}"/>
          </ac:inkMkLst>
        </pc:inkChg>
        <pc:inkChg chg="mod">
          <ac:chgData name="Cem Gülsan" userId="82ae7471b9d3e5b4" providerId="LiveId" clId="{33EED839-57C7-419C-950B-75177448A42D}" dt="2021-07-07T23:07:10.784" v="3253"/>
          <ac:inkMkLst>
            <pc:docMk/>
            <pc:sldMk cId="2999575257" sldId="296"/>
            <ac:inkMk id="293" creationId="{41DC1C9C-95F8-4DCD-A19D-C6AFB58B10FD}"/>
          </ac:inkMkLst>
        </pc:inkChg>
        <pc:inkChg chg="add mod topLvl">
          <ac:chgData name="Cem Gülsan" userId="82ae7471b9d3e5b4" providerId="LiveId" clId="{33EED839-57C7-419C-950B-75177448A42D}" dt="2021-07-07T22:38:10.001" v="2915" actId="164"/>
          <ac:inkMkLst>
            <pc:docMk/>
            <pc:sldMk cId="2999575257" sldId="296"/>
            <ac:inkMk id="293" creationId="{48D67360-8525-4664-ADBB-756B82F4A1F9}"/>
          </ac:inkMkLst>
        </pc:inkChg>
        <pc:inkChg chg="add mod topLvl">
          <ac:chgData name="Cem Gülsan" userId="82ae7471b9d3e5b4" providerId="LiveId" clId="{33EED839-57C7-419C-950B-75177448A42D}" dt="2021-07-07T22:38:10.001" v="2915" actId="164"/>
          <ac:inkMkLst>
            <pc:docMk/>
            <pc:sldMk cId="2999575257" sldId="296"/>
            <ac:inkMk id="294" creationId="{19686BE3-2D3D-4974-B2FE-1E948EC75D44}"/>
          </ac:inkMkLst>
        </pc:inkChg>
        <pc:inkChg chg="mod">
          <ac:chgData name="Cem Gülsan" userId="82ae7471b9d3e5b4" providerId="LiveId" clId="{33EED839-57C7-419C-950B-75177448A42D}" dt="2021-07-07T23:07:10.784" v="3253"/>
          <ac:inkMkLst>
            <pc:docMk/>
            <pc:sldMk cId="2999575257" sldId="296"/>
            <ac:inkMk id="294" creationId="{396B1B52-1334-40EC-9160-787CC50187A5}"/>
          </ac:inkMkLst>
        </pc:inkChg>
        <pc:inkChg chg="mod">
          <ac:chgData name="Cem Gülsan" userId="82ae7471b9d3e5b4" providerId="LiveId" clId="{33EED839-57C7-419C-950B-75177448A42D}" dt="2021-07-07T23:07:10.784" v="3253"/>
          <ac:inkMkLst>
            <pc:docMk/>
            <pc:sldMk cId="2999575257" sldId="296"/>
            <ac:inkMk id="295" creationId="{11C0FDD4-21E4-4357-8064-0C062C2C8D0B}"/>
          </ac:inkMkLst>
        </pc:inkChg>
        <pc:inkChg chg="add mod topLvl">
          <ac:chgData name="Cem Gülsan" userId="82ae7471b9d3e5b4" providerId="LiveId" clId="{33EED839-57C7-419C-950B-75177448A42D}" dt="2021-07-07T22:38:10.001" v="2915" actId="164"/>
          <ac:inkMkLst>
            <pc:docMk/>
            <pc:sldMk cId="2999575257" sldId="296"/>
            <ac:inkMk id="295" creationId="{FFE0B4F5-0169-46AA-AC63-0BDA74E5BDE6}"/>
          </ac:inkMkLst>
        </pc:inkChg>
        <pc:inkChg chg="add mod">
          <ac:chgData name="Cem Gülsan" userId="82ae7471b9d3e5b4" providerId="LiveId" clId="{33EED839-57C7-419C-950B-75177448A42D}" dt="2021-07-07T22:38:17.068" v="2916" actId="164"/>
          <ac:inkMkLst>
            <pc:docMk/>
            <pc:sldMk cId="2999575257" sldId="296"/>
            <ac:inkMk id="296" creationId="{A9080869-2F2C-4B19-8BB9-3718F2101249}"/>
          </ac:inkMkLst>
        </pc:inkChg>
        <pc:inkChg chg="add mod">
          <ac:chgData name="Cem Gülsan" userId="82ae7471b9d3e5b4" providerId="LiveId" clId="{33EED839-57C7-419C-950B-75177448A42D}" dt="2021-07-07T22:38:17.068" v="2916" actId="164"/>
          <ac:inkMkLst>
            <pc:docMk/>
            <pc:sldMk cId="2999575257" sldId="296"/>
            <ac:inkMk id="297" creationId="{149FD8AB-BDB5-4C08-B79F-3FD6BB2C2982}"/>
          </ac:inkMkLst>
        </pc:inkChg>
        <pc:inkChg chg="mod">
          <ac:chgData name="Cem Gülsan" userId="82ae7471b9d3e5b4" providerId="LiveId" clId="{33EED839-57C7-419C-950B-75177448A42D}" dt="2021-07-07T23:07:10.784" v="3253"/>
          <ac:inkMkLst>
            <pc:docMk/>
            <pc:sldMk cId="2999575257" sldId="296"/>
            <ac:inkMk id="299" creationId="{46BC9B77-EADD-400F-95E1-D0B1F05FE181}"/>
          </ac:inkMkLst>
        </pc:inkChg>
        <pc:inkChg chg="mod topLvl">
          <ac:chgData name="Cem Gülsan" userId="82ae7471b9d3e5b4" providerId="LiveId" clId="{33EED839-57C7-419C-950B-75177448A42D}" dt="2021-07-07T23:01:08.679" v="3092" actId="164"/>
          <ac:inkMkLst>
            <pc:docMk/>
            <pc:sldMk cId="2999575257" sldId="296"/>
            <ac:inkMk id="300" creationId="{C87C2E38-4C75-4D62-9023-B5CD74C1E028}"/>
          </ac:inkMkLst>
        </pc:inkChg>
        <pc:inkChg chg="mod">
          <ac:chgData name="Cem Gülsan" userId="82ae7471b9d3e5b4" providerId="LiveId" clId="{33EED839-57C7-419C-950B-75177448A42D}" dt="2021-07-07T23:07:10.784" v="3253"/>
          <ac:inkMkLst>
            <pc:docMk/>
            <pc:sldMk cId="2999575257" sldId="296"/>
            <ac:inkMk id="301" creationId="{685ADDDC-120E-406B-8F43-2269D3521759}"/>
          </ac:inkMkLst>
        </pc:inkChg>
        <pc:inkChg chg="del mod topLvl">
          <ac:chgData name="Cem Gülsan" userId="82ae7471b9d3e5b4" providerId="LiveId" clId="{33EED839-57C7-419C-950B-75177448A42D}" dt="2021-07-07T22:40:52.982" v="2942" actId="478"/>
          <ac:inkMkLst>
            <pc:docMk/>
            <pc:sldMk cId="2999575257" sldId="296"/>
            <ac:inkMk id="301" creationId="{DF4158C8-E8DB-4E1F-8FE6-341E03B1EFB3}"/>
          </ac:inkMkLst>
        </pc:inkChg>
        <pc:inkChg chg="del mod topLvl">
          <ac:chgData name="Cem Gülsan" userId="82ae7471b9d3e5b4" providerId="LiveId" clId="{33EED839-57C7-419C-950B-75177448A42D}" dt="2021-07-07T22:40:52.982" v="2942" actId="478"/>
          <ac:inkMkLst>
            <pc:docMk/>
            <pc:sldMk cId="2999575257" sldId="296"/>
            <ac:inkMk id="302" creationId="{4D3159A8-D7D1-4048-ABAD-5C176D3A60BE}"/>
          </ac:inkMkLst>
        </pc:inkChg>
        <pc:inkChg chg="mod">
          <ac:chgData name="Cem Gülsan" userId="82ae7471b9d3e5b4" providerId="LiveId" clId="{33EED839-57C7-419C-950B-75177448A42D}" dt="2021-07-07T23:07:10.784" v="3253"/>
          <ac:inkMkLst>
            <pc:docMk/>
            <pc:sldMk cId="2999575257" sldId="296"/>
            <ac:inkMk id="302" creationId="{6BD8CFA7-A55D-4302-AA20-868A6EF96C66}"/>
          </ac:inkMkLst>
        </pc:inkChg>
        <pc:inkChg chg="mod topLvl">
          <ac:chgData name="Cem Gülsan" userId="82ae7471b9d3e5b4" providerId="LiveId" clId="{33EED839-57C7-419C-950B-75177448A42D}" dt="2021-07-07T23:01:08.679" v="3092" actId="164"/>
          <ac:inkMkLst>
            <pc:docMk/>
            <pc:sldMk cId="2999575257" sldId="296"/>
            <ac:inkMk id="303" creationId="{5F1C6140-ECCC-42B7-B097-8F5283696D01}"/>
          </ac:inkMkLst>
        </pc:inkChg>
        <pc:inkChg chg="del mod topLvl">
          <ac:chgData name="Cem Gülsan" userId="82ae7471b9d3e5b4" providerId="LiveId" clId="{33EED839-57C7-419C-950B-75177448A42D}" dt="2021-07-07T22:40:52.982" v="2942" actId="478"/>
          <ac:inkMkLst>
            <pc:docMk/>
            <pc:sldMk cId="2999575257" sldId="296"/>
            <ac:inkMk id="304" creationId="{039D8B7A-2849-470F-BD0A-C1271F6A678F}"/>
          </ac:inkMkLst>
        </pc:inkChg>
        <pc:inkChg chg="mod">
          <ac:chgData name="Cem Gülsan" userId="82ae7471b9d3e5b4" providerId="LiveId" clId="{33EED839-57C7-419C-950B-75177448A42D}" dt="2021-07-07T23:07:10.784" v="3253"/>
          <ac:inkMkLst>
            <pc:docMk/>
            <pc:sldMk cId="2999575257" sldId="296"/>
            <ac:inkMk id="304" creationId="{D8B52C40-A725-4EB6-A9A1-F007145F7442}"/>
          </ac:inkMkLst>
        </pc:inkChg>
        <pc:inkChg chg="mod">
          <ac:chgData name="Cem Gülsan" userId="82ae7471b9d3e5b4" providerId="LiveId" clId="{33EED839-57C7-419C-950B-75177448A42D}" dt="2021-07-07T23:07:10.784" v="3253"/>
          <ac:inkMkLst>
            <pc:docMk/>
            <pc:sldMk cId="2999575257" sldId="296"/>
            <ac:inkMk id="305" creationId="{178A6407-7D53-4235-A6B0-B5CC9430FBE9}"/>
          </ac:inkMkLst>
        </pc:inkChg>
        <pc:inkChg chg="del mod topLvl">
          <ac:chgData name="Cem Gülsan" userId="82ae7471b9d3e5b4" providerId="LiveId" clId="{33EED839-57C7-419C-950B-75177448A42D}" dt="2021-07-07T22:40:52.982" v="2942" actId="478"/>
          <ac:inkMkLst>
            <pc:docMk/>
            <pc:sldMk cId="2999575257" sldId="296"/>
            <ac:inkMk id="305" creationId="{456B2AB3-AE25-41FD-B987-F1C2208F6D37}"/>
          </ac:inkMkLst>
        </pc:inkChg>
        <pc:inkChg chg="del mod topLvl">
          <ac:chgData name="Cem Gülsan" userId="82ae7471b9d3e5b4" providerId="LiveId" clId="{33EED839-57C7-419C-950B-75177448A42D}" dt="2021-07-07T22:40:52.982" v="2942" actId="478"/>
          <ac:inkMkLst>
            <pc:docMk/>
            <pc:sldMk cId="2999575257" sldId="296"/>
            <ac:inkMk id="306" creationId="{525ADB02-4D10-46FF-A6B0-EA6F5F9A7E7A}"/>
          </ac:inkMkLst>
        </pc:inkChg>
        <pc:inkChg chg="mod">
          <ac:chgData name="Cem Gülsan" userId="82ae7471b9d3e5b4" providerId="LiveId" clId="{33EED839-57C7-419C-950B-75177448A42D}" dt="2021-07-07T23:07:10.784" v="3253"/>
          <ac:inkMkLst>
            <pc:docMk/>
            <pc:sldMk cId="2999575257" sldId="296"/>
            <ac:inkMk id="306" creationId="{E495611D-7DF6-4932-815F-735597E2D251}"/>
          </ac:inkMkLst>
        </pc:inkChg>
        <pc:inkChg chg="mod">
          <ac:chgData name="Cem Gülsan" userId="82ae7471b9d3e5b4" providerId="LiveId" clId="{33EED839-57C7-419C-950B-75177448A42D}" dt="2021-07-07T23:01:03.592" v="3091" actId="164"/>
          <ac:inkMkLst>
            <pc:docMk/>
            <pc:sldMk cId="2999575257" sldId="296"/>
            <ac:inkMk id="308" creationId="{80FF9893-132C-4676-AECC-3935C64F98B3}"/>
          </ac:inkMkLst>
        </pc:inkChg>
        <pc:inkChg chg="mod">
          <ac:chgData name="Cem Gülsan" userId="82ae7471b9d3e5b4" providerId="LiveId" clId="{33EED839-57C7-419C-950B-75177448A42D}" dt="2021-07-07T23:01:03.592" v="3091" actId="164"/>
          <ac:inkMkLst>
            <pc:docMk/>
            <pc:sldMk cId="2999575257" sldId="296"/>
            <ac:inkMk id="309" creationId="{A723F2BD-6D1A-4B54-AAD1-2674EED482C2}"/>
          </ac:inkMkLst>
        </pc:inkChg>
        <pc:inkChg chg="mod">
          <ac:chgData name="Cem Gülsan" userId="82ae7471b9d3e5b4" providerId="LiveId" clId="{33EED839-57C7-419C-950B-75177448A42D}" dt="2021-07-07T23:01:03.592" v="3091" actId="164"/>
          <ac:inkMkLst>
            <pc:docMk/>
            <pc:sldMk cId="2999575257" sldId="296"/>
            <ac:inkMk id="310" creationId="{7B50A2CD-15AE-499E-AA6E-C615789E83DE}"/>
          </ac:inkMkLst>
        </pc:inkChg>
        <pc:inkChg chg="mod">
          <ac:chgData name="Cem Gülsan" userId="82ae7471b9d3e5b4" providerId="LiveId" clId="{33EED839-57C7-419C-950B-75177448A42D}" dt="2021-07-07T23:01:03.592" v="3091" actId="164"/>
          <ac:inkMkLst>
            <pc:docMk/>
            <pc:sldMk cId="2999575257" sldId="296"/>
            <ac:inkMk id="311" creationId="{604DCCCF-998A-4021-BAA3-E406E7DEF98D}"/>
          </ac:inkMkLst>
        </pc:inkChg>
        <pc:inkChg chg="mod">
          <ac:chgData name="Cem Gülsan" userId="82ae7471b9d3e5b4" providerId="LiveId" clId="{33EED839-57C7-419C-950B-75177448A42D}" dt="2021-07-07T23:01:03.592" v="3091" actId="164"/>
          <ac:inkMkLst>
            <pc:docMk/>
            <pc:sldMk cId="2999575257" sldId="296"/>
            <ac:inkMk id="312" creationId="{2207DCF6-65FD-4149-9021-6303834F3497}"/>
          </ac:inkMkLst>
        </pc:inkChg>
        <pc:inkChg chg="mod">
          <ac:chgData name="Cem Gülsan" userId="82ae7471b9d3e5b4" providerId="LiveId" clId="{33EED839-57C7-419C-950B-75177448A42D}" dt="2021-07-07T23:07:10.784" v="3253"/>
          <ac:inkMkLst>
            <pc:docMk/>
            <pc:sldMk cId="2999575257" sldId="296"/>
            <ac:inkMk id="313" creationId="{CD465963-F29F-49A3-93CE-68E872D432D8}"/>
          </ac:inkMkLst>
        </pc:inkChg>
        <pc:inkChg chg="mod">
          <ac:chgData name="Cem Gülsan" userId="82ae7471b9d3e5b4" providerId="LiveId" clId="{33EED839-57C7-419C-950B-75177448A42D}" dt="2021-07-07T23:07:10.784" v="3253"/>
          <ac:inkMkLst>
            <pc:docMk/>
            <pc:sldMk cId="2999575257" sldId="296"/>
            <ac:inkMk id="314" creationId="{6275D3E9-AD3E-4F89-9125-61B2509C574F}"/>
          </ac:inkMkLst>
        </pc:inkChg>
        <pc:inkChg chg="mod">
          <ac:chgData name="Cem Gülsan" userId="82ae7471b9d3e5b4" providerId="LiveId" clId="{33EED839-57C7-419C-950B-75177448A42D}" dt="2021-07-07T23:07:10.784" v="3253"/>
          <ac:inkMkLst>
            <pc:docMk/>
            <pc:sldMk cId="2999575257" sldId="296"/>
            <ac:inkMk id="315" creationId="{4CA4FFA7-D231-47A9-A737-35DF81438C3F}"/>
          </ac:inkMkLst>
        </pc:inkChg>
        <pc:inkChg chg="mod">
          <ac:chgData name="Cem Gülsan" userId="82ae7471b9d3e5b4" providerId="LiveId" clId="{33EED839-57C7-419C-950B-75177448A42D}" dt="2021-07-07T23:07:10.784" v="3253"/>
          <ac:inkMkLst>
            <pc:docMk/>
            <pc:sldMk cId="2999575257" sldId="296"/>
            <ac:inkMk id="316" creationId="{69DCC409-8657-482D-A7A9-8BB8A8BB29FB}"/>
          </ac:inkMkLst>
        </pc:inkChg>
        <pc:inkChg chg="mod">
          <ac:chgData name="Cem Gülsan" userId="82ae7471b9d3e5b4" providerId="LiveId" clId="{33EED839-57C7-419C-950B-75177448A42D}" dt="2021-07-07T23:07:10.784" v="3253"/>
          <ac:inkMkLst>
            <pc:docMk/>
            <pc:sldMk cId="2999575257" sldId="296"/>
            <ac:inkMk id="317" creationId="{BE3EBEEC-00A9-437D-BB40-E282064FC402}"/>
          </ac:inkMkLst>
        </pc:inkChg>
        <pc:inkChg chg="mod">
          <ac:chgData name="Cem Gülsan" userId="82ae7471b9d3e5b4" providerId="LiveId" clId="{33EED839-57C7-419C-950B-75177448A42D}" dt="2021-07-07T23:07:10.784" v="3253"/>
          <ac:inkMkLst>
            <pc:docMk/>
            <pc:sldMk cId="2999575257" sldId="296"/>
            <ac:inkMk id="318" creationId="{00521A1B-BC9D-43FA-AD60-650B60C8E7E3}"/>
          </ac:inkMkLst>
        </pc:inkChg>
        <pc:inkChg chg="mod">
          <ac:chgData name="Cem Gülsan" userId="82ae7471b9d3e5b4" providerId="LiveId" clId="{33EED839-57C7-419C-950B-75177448A42D}" dt="2021-07-07T23:01:03.592" v="3091" actId="164"/>
          <ac:inkMkLst>
            <pc:docMk/>
            <pc:sldMk cId="2999575257" sldId="296"/>
            <ac:inkMk id="319" creationId="{72B72328-4ED5-45D8-84B6-893C54902092}"/>
          </ac:inkMkLst>
        </pc:inkChg>
        <pc:inkChg chg="mod">
          <ac:chgData name="Cem Gülsan" userId="82ae7471b9d3e5b4" providerId="LiveId" clId="{33EED839-57C7-419C-950B-75177448A42D}" dt="2021-07-07T23:01:03.592" v="3091" actId="164"/>
          <ac:inkMkLst>
            <pc:docMk/>
            <pc:sldMk cId="2999575257" sldId="296"/>
            <ac:inkMk id="320" creationId="{5F5074C8-6806-41AB-95C6-D74CDB2E92A5}"/>
          </ac:inkMkLst>
        </pc:inkChg>
        <pc:inkChg chg="mod">
          <ac:chgData name="Cem Gülsan" userId="82ae7471b9d3e5b4" providerId="LiveId" clId="{33EED839-57C7-419C-950B-75177448A42D}" dt="2021-07-07T23:01:03.592" v="3091" actId="164"/>
          <ac:inkMkLst>
            <pc:docMk/>
            <pc:sldMk cId="2999575257" sldId="296"/>
            <ac:inkMk id="322" creationId="{7F8EFC7F-9C5A-44C9-980E-A6BE2C9C3092}"/>
          </ac:inkMkLst>
        </pc:inkChg>
        <pc:inkChg chg="mod">
          <ac:chgData name="Cem Gülsan" userId="82ae7471b9d3e5b4" providerId="LiveId" clId="{33EED839-57C7-419C-950B-75177448A42D}" dt="2021-07-07T23:01:03.592" v="3091" actId="164"/>
          <ac:inkMkLst>
            <pc:docMk/>
            <pc:sldMk cId="2999575257" sldId="296"/>
            <ac:inkMk id="323" creationId="{91686D2F-4F3F-4CF8-A559-C78F30B92245}"/>
          </ac:inkMkLst>
        </pc:inkChg>
        <pc:inkChg chg="mod">
          <ac:chgData name="Cem Gülsan" userId="82ae7471b9d3e5b4" providerId="LiveId" clId="{33EED839-57C7-419C-950B-75177448A42D}" dt="2021-07-07T23:01:03.592" v="3091" actId="164"/>
          <ac:inkMkLst>
            <pc:docMk/>
            <pc:sldMk cId="2999575257" sldId="296"/>
            <ac:inkMk id="325" creationId="{B9D0DE09-1EA6-4D74-9E3B-35121F13C126}"/>
          </ac:inkMkLst>
        </pc:inkChg>
        <pc:inkChg chg="mod">
          <ac:chgData name="Cem Gülsan" userId="82ae7471b9d3e5b4" providerId="LiveId" clId="{33EED839-57C7-419C-950B-75177448A42D}" dt="2021-07-07T23:01:03.592" v="3091" actId="164"/>
          <ac:inkMkLst>
            <pc:docMk/>
            <pc:sldMk cId="2999575257" sldId="296"/>
            <ac:inkMk id="326" creationId="{0474FD96-3EE2-4575-92C5-9D41FF386EB6}"/>
          </ac:inkMkLst>
        </pc:inkChg>
        <pc:inkChg chg="mod">
          <ac:chgData name="Cem Gülsan" userId="82ae7471b9d3e5b4" providerId="LiveId" clId="{33EED839-57C7-419C-950B-75177448A42D}" dt="2021-07-07T23:01:03.592" v="3091" actId="164"/>
          <ac:inkMkLst>
            <pc:docMk/>
            <pc:sldMk cId="2999575257" sldId="296"/>
            <ac:inkMk id="327" creationId="{838170D0-C7AA-4C52-AD7B-277A49A5C349}"/>
          </ac:inkMkLst>
        </pc:inkChg>
        <pc:inkChg chg="mod">
          <ac:chgData name="Cem Gülsan" userId="82ae7471b9d3e5b4" providerId="LiveId" clId="{33EED839-57C7-419C-950B-75177448A42D}" dt="2021-07-07T23:01:03.592" v="3091" actId="164"/>
          <ac:inkMkLst>
            <pc:docMk/>
            <pc:sldMk cId="2999575257" sldId="296"/>
            <ac:inkMk id="328" creationId="{A3F6740F-8144-4740-9559-D93B911244AB}"/>
          </ac:inkMkLst>
        </pc:inkChg>
        <pc:inkChg chg="mod">
          <ac:chgData name="Cem Gülsan" userId="82ae7471b9d3e5b4" providerId="LiveId" clId="{33EED839-57C7-419C-950B-75177448A42D}" dt="2021-07-07T23:01:03.592" v="3091" actId="164"/>
          <ac:inkMkLst>
            <pc:docMk/>
            <pc:sldMk cId="2999575257" sldId="296"/>
            <ac:inkMk id="329" creationId="{CDEBFD8D-0A54-4325-A995-7A2A1C715DA2}"/>
          </ac:inkMkLst>
        </pc:inkChg>
        <pc:inkChg chg="add mod">
          <ac:chgData name="Cem Gülsan" userId="82ae7471b9d3e5b4" providerId="LiveId" clId="{33EED839-57C7-419C-950B-75177448A42D}" dt="2021-07-07T23:01:08.679" v="3092" actId="164"/>
          <ac:inkMkLst>
            <pc:docMk/>
            <pc:sldMk cId="2999575257" sldId="296"/>
            <ac:inkMk id="330" creationId="{D068B51C-684F-4C31-8CD3-5A91DFFFD934}"/>
          </ac:inkMkLst>
        </pc:inkChg>
        <pc:inkChg chg="add mod">
          <ac:chgData name="Cem Gülsan" userId="82ae7471b9d3e5b4" providerId="LiveId" clId="{33EED839-57C7-419C-950B-75177448A42D}" dt="2021-07-07T23:01:08.679" v="3092" actId="164"/>
          <ac:inkMkLst>
            <pc:docMk/>
            <pc:sldMk cId="2999575257" sldId="296"/>
            <ac:inkMk id="331" creationId="{939E9A4F-5970-4203-AE39-0C7744CAE3BA}"/>
          </ac:inkMkLst>
        </pc:inkChg>
        <pc:inkChg chg="mod">
          <ac:chgData name="Cem Gülsan" userId="82ae7471b9d3e5b4" providerId="LiveId" clId="{33EED839-57C7-419C-950B-75177448A42D}" dt="2021-07-07T23:07:10.784" v="3253"/>
          <ac:inkMkLst>
            <pc:docMk/>
            <pc:sldMk cId="2999575257" sldId="296"/>
            <ac:inkMk id="332" creationId="{9C565060-0EBA-4A9D-A9B6-D167D21B7217}"/>
          </ac:inkMkLst>
        </pc:inkChg>
        <pc:inkChg chg="mod">
          <ac:chgData name="Cem Gülsan" userId="82ae7471b9d3e5b4" providerId="LiveId" clId="{33EED839-57C7-419C-950B-75177448A42D}" dt="2021-07-07T23:07:10.784" v="3253"/>
          <ac:inkMkLst>
            <pc:docMk/>
            <pc:sldMk cId="2999575257" sldId="296"/>
            <ac:inkMk id="333" creationId="{DADC4AAD-D00F-4437-B021-3F9B4718E07F}"/>
          </ac:inkMkLst>
        </pc:inkChg>
        <pc:inkChg chg="mod">
          <ac:chgData name="Cem Gülsan" userId="82ae7471b9d3e5b4" providerId="LiveId" clId="{33EED839-57C7-419C-950B-75177448A42D}" dt="2021-07-07T23:07:10.784" v="3253"/>
          <ac:inkMkLst>
            <pc:docMk/>
            <pc:sldMk cId="2999575257" sldId="296"/>
            <ac:inkMk id="335" creationId="{C34025E5-A8D5-4F86-A2C1-824F553F5CD9}"/>
          </ac:inkMkLst>
        </pc:inkChg>
        <pc:inkChg chg="mod">
          <ac:chgData name="Cem Gülsan" userId="82ae7471b9d3e5b4" providerId="LiveId" clId="{33EED839-57C7-419C-950B-75177448A42D}" dt="2021-07-07T23:07:10.784" v="3253"/>
          <ac:inkMkLst>
            <pc:docMk/>
            <pc:sldMk cId="2999575257" sldId="296"/>
            <ac:inkMk id="336" creationId="{F4DA949F-EA4E-48CE-A051-6FDAE993290B}"/>
          </ac:inkMkLst>
        </pc:inkChg>
        <pc:inkChg chg="mod">
          <ac:chgData name="Cem Gülsan" userId="82ae7471b9d3e5b4" providerId="LiveId" clId="{33EED839-57C7-419C-950B-75177448A42D}" dt="2021-07-07T23:07:10.784" v="3253"/>
          <ac:inkMkLst>
            <pc:docMk/>
            <pc:sldMk cId="2999575257" sldId="296"/>
            <ac:inkMk id="337" creationId="{F5DC4E10-1126-46D8-B252-8A27D097F3C4}"/>
          </ac:inkMkLst>
        </pc:inkChg>
        <pc:inkChg chg="mod">
          <ac:chgData name="Cem Gülsan" userId="82ae7471b9d3e5b4" providerId="LiveId" clId="{33EED839-57C7-419C-950B-75177448A42D}" dt="2021-07-07T23:07:10.784" v="3253"/>
          <ac:inkMkLst>
            <pc:docMk/>
            <pc:sldMk cId="2999575257" sldId="296"/>
            <ac:inkMk id="338" creationId="{FC01E594-64C4-4C5A-B03A-2A15250A8B20}"/>
          </ac:inkMkLst>
        </pc:inkChg>
        <pc:inkChg chg="mod">
          <ac:chgData name="Cem Gülsan" userId="82ae7471b9d3e5b4" providerId="LiveId" clId="{33EED839-57C7-419C-950B-75177448A42D}" dt="2021-07-07T23:07:10.784" v="3253"/>
          <ac:inkMkLst>
            <pc:docMk/>
            <pc:sldMk cId="2999575257" sldId="296"/>
            <ac:inkMk id="339" creationId="{560CBB90-5E3D-453E-96D0-361E08016AB3}"/>
          </ac:inkMkLst>
        </pc:inkChg>
        <pc:inkChg chg="mod">
          <ac:chgData name="Cem Gülsan" userId="82ae7471b9d3e5b4" providerId="LiveId" clId="{33EED839-57C7-419C-950B-75177448A42D}" dt="2021-07-07T23:07:10.784" v="3253"/>
          <ac:inkMkLst>
            <pc:docMk/>
            <pc:sldMk cId="2999575257" sldId="296"/>
            <ac:inkMk id="340" creationId="{9966E599-998B-4C82-9ED0-4B15781CDABB}"/>
          </ac:inkMkLst>
        </pc:inkChg>
        <pc:inkChg chg="mod">
          <ac:chgData name="Cem Gülsan" userId="82ae7471b9d3e5b4" providerId="LiveId" clId="{33EED839-57C7-419C-950B-75177448A42D}" dt="2021-07-07T23:07:10.784" v="3253"/>
          <ac:inkMkLst>
            <pc:docMk/>
            <pc:sldMk cId="2999575257" sldId="296"/>
            <ac:inkMk id="341" creationId="{AA470890-0F79-4839-A2CF-935523D2130B}"/>
          </ac:inkMkLst>
        </pc:inkChg>
        <pc:inkChg chg="mod">
          <ac:chgData name="Cem Gülsan" userId="82ae7471b9d3e5b4" providerId="LiveId" clId="{33EED839-57C7-419C-950B-75177448A42D}" dt="2021-07-07T23:07:10.784" v="3253"/>
          <ac:inkMkLst>
            <pc:docMk/>
            <pc:sldMk cId="2999575257" sldId="296"/>
            <ac:inkMk id="342" creationId="{16713DE1-BD15-4844-B33C-7629EF925F97}"/>
          </ac:inkMkLst>
        </pc:inkChg>
        <pc:inkChg chg="mod">
          <ac:chgData name="Cem Gülsan" userId="82ae7471b9d3e5b4" providerId="LiveId" clId="{33EED839-57C7-419C-950B-75177448A42D}" dt="2021-07-07T23:07:10.784" v="3253"/>
          <ac:inkMkLst>
            <pc:docMk/>
            <pc:sldMk cId="2999575257" sldId="296"/>
            <ac:inkMk id="343" creationId="{FCFAFB16-76E7-43D3-887C-E11CC380BAA1}"/>
          </ac:inkMkLst>
        </pc:inkChg>
        <pc:inkChg chg="mod">
          <ac:chgData name="Cem Gülsan" userId="82ae7471b9d3e5b4" providerId="LiveId" clId="{33EED839-57C7-419C-950B-75177448A42D}" dt="2021-07-07T23:07:10.784" v="3253"/>
          <ac:inkMkLst>
            <pc:docMk/>
            <pc:sldMk cId="2999575257" sldId="296"/>
            <ac:inkMk id="344" creationId="{F1CAFA29-8309-483B-A676-624520475CF9}"/>
          </ac:inkMkLst>
        </pc:inkChg>
        <pc:inkChg chg="mod">
          <ac:chgData name="Cem Gülsan" userId="82ae7471b9d3e5b4" providerId="LiveId" clId="{33EED839-57C7-419C-950B-75177448A42D}" dt="2021-07-07T23:07:10.784" v="3253"/>
          <ac:inkMkLst>
            <pc:docMk/>
            <pc:sldMk cId="2999575257" sldId="296"/>
            <ac:inkMk id="345" creationId="{9A22186E-CBAE-44A2-AD26-208C8C38A69B}"/>
          </ac:inkMkLst>
        </pc:inkChg>
        <pc:inkChg chg="mod">
          <ac:chgData name="Cem Gülsan" userId="82ae7471b9d3e5b4" providerId="LiveId" clId="{33EED839-57C7-419C-950B-75177448A42D}" dt="2021-07-07T23:07:10.784" v="3253"/>
          <ac:inkMkLst>
            <pc:docMk/>
            <pc:sldMk cId="2999575257" sldId="296"/>
            <ac:inkMk id="346" creationId="{F631BD08-277F-462B-96FA-5812AEBEC255}"/>
          </ac:inkMkLst>
        </pc:inkChg>
        <pc:inkChg chg="add mod">
          <ac:chgData name="Cem Gülsan" userId="82ae7471b9d3e5b4" providerId="LiveId" clId="{33EED839-57C7-419C-950B-75177448A42D}" dt="2021-07-07T23:01:08.679" v="3092" actId="164"/>
          <ac:inkMkLst>
            <pc:docMk/>
            <pc:sldMk cId="2999575257" sldId="296"/>
            <ac:inkMk id="348" creationId="{E86CC086-0D2E-4838-BB79-3400B31B65F4}"/>
          </ac:inkMkLst>
        </pc:inkChg>
        <pc:inkChg chg="add mod">
          <ac:chgData name="Cem Gülsan" userId="82ae7471b9d3e5b4" providerId="LiveId" clId="{33EED839-57C7-419C-950B-75177448A42D}" dt="2021-07-07T23:01:08.679" v="3092" actId="164"/>
          <ac:inkMkLst>
            <pc:docMk/>
            <pc:sldMk cId="2999575257" sldId="296"/>
            <ac:inkMk id="349" creationId="{ACFDA568-5157-476C-8776-0DC794D3ECAD}"/>
          </ac:inkMkLst>
        </pc:inkChg>
        <pc:inkChg chg="mod">
          <ac:chgData name="Cem Gülsan" userId="82ae7471b9d3e5b4" providerId="LiveId" clId="{33EED839-57C7-419C-950B-75177448A42D}" dt="2021-07-07T22:39:56.133" v="2926"/>
          <ac:inkMkLst>
            <pc:docMk/>
            <pc:sldMk cId="2999575257" sldId="296"/>
            <ac:inkMk id="351" creationId="{B499466F-AC5C-4DC2-8CFB-E0777586E3CD}"/>
          </ac:inkMkLst>
        </pc:inkChg>
        <pc:inkChg chg="mod">
          <ac:chgData name="Cem Gülsan" userId="82ae7471b9d3e5b4" providerId="LiveId" clId="{33EED839-57C7-419C-950B-75177448A42D}" dt="2021-07-07T22:39:56.133" v="2926"/>
          <ac:inkMkLst>
            <pc:docMk/>
            <pc:sldMk cId="2999575257" sldId="296"/>
            <ac:inkMk id="352" creationId="{3F09423A-3CF9-404C-AF79-054DAA729013}"/>
          </ac:inkMkLst>
        </pc:inkChg>
        <pc:inkChg chg="del mod topLvl">
          <ac:chgData name="Cem Gülsan" userId="82ae7471b9d3e5b4" providerId="LiveId" clId="{33EED839-57C7-419C-950B-75177448A42D}" dt="2021-07-07T22:40:18.191" v="2931" actId="478"/>
          <ac:inkMkLst>
            <pc:docMk/>
            <pc:sldMk cId="2999575257" sldId="296"/>
            <ac:inkMk id="354" creationId="{460BF7EA-296B-4D24-9C2A-D53B314A09BD}"/>
          </ac:inkMkLst>
        </pc:inkChg>
        <pc:inkChg chg="del mod topLvl">
          <ac:chgData name="Cem Gülsan" userId="82ae7471b9d3e5b4" providerId="LiveId" clId="{33EED839-57C7-419C-950B-75177448A42D}" dt="2021-07-07T22:40:20.911" v="2932" actId="478"/>
          <ac:inkMkLst>
            <pc:docMk/>
            <pc:sldMk cId="2999575257" sldId="296"/>
            <ac:inkMk id="355" creationId="{51EDCCD8-B08F-4470-BC48-344C78274DCA}"/>
          </ac:inkMkLst>
        </pc:inkChg>
        <pc:inkChg chg="add del mod">
          <ac:chgData name="Cem Gülsan" userId="82ae7471b9d3e5b4" providerId="LiveId" clId="{33EED839-57C7-419C-950B-75177448A42D}" dt="2021-07-07T22:40:50.846" v="2941" actId="478"/>
          <ac:inkMkLst>
            <pc:docMk/>
            <pc:sldMk cId="2999575257" sldId="296"/>
            <ac:inkMk id="356" creationId="{52F8EF70-527F-4B8F-B21D-C4A84B39CDBF}"/>
          </ac:inkMkLst>
        </pc:inkChg>
        <pc:inkChg chg="add del mod">
          <ac:chgData name="Cem Gülsan" userId="82ae7471b9d3e5b4" providerId="LiveId" clId="{33EED839-57C7-419C-950B-75177448A42D}" dt="2021-07-07T22:42:53.016" v="2964" actId="478"/>
          <ac:inkMkLst>
            <pc:docMk/>
            <pc:sldMk cId="2999575257" sldId="296"/>
            <ac:inkMk id="357" creationId="{24655495-4ED3-4E10-A3A3-D22F1FC94D70}"/>
          </ac:inkMkLst>
        </pc:inkChg>
        <pc:inkChg chg="add del mod">
          <ac:chgData name="Cem Gülsan" userId="82ae7471b9d3e5b4" providerId="LiveId" clId="{33EED839-57C7-419C-950B-75177448A42D}" dt="2021-07-07T22:42:52.302" v="2963" actId="478"/>
          <ac:inkMkLst>
            <pc:docMk/>
            <pc:sldMk cId="2999575257" sldId="296"/>
            <ac:inkMk id="359" creationId="{8467C126-1FCC-4BE0-AB66-8216EF5FD98F}"/>
          </ac:inkMkLst>
        </pc:inkChg>
        <pc:inkChg chg="add del mod">
          <ac:chgData name="Cem Gülsan" userId="82ae7471b9d3e5b4" providerId="LiveId" clId="{33EED839-57C7-419C-950B-75177448A42D}" dt="2021-07-07T22:42:53.536" v="2965" actId="478"/>
          <ac:inkMkLst>
            <pc:docMk/>
            <pc:sldMk cId="2999575257" sldId="296"/>
            <ac:inkMk id="360" creationId="{A4BB79EA-6D23-4CA7-8B45-ED99FD715BF0}"/>
          </ac:inkMkLst>
        </pc:inkChg>
        <pc:inkChg chg="add del mod">
          <ac:chgData name="Cem Gülsan" userId="82ae7471b9d3e5b4" providerId="LiveId" clId="{33EED839-57C7-419C-950B-75177448A42D}" dt="2021-07-07T22:42:55.224" v="2966" actId="478"/>
          <ac:inkMkLst>
            <pc:docMk/>
            <pc:sldMk cId="2999575257" sldId="296"/>
            <ac:inkMk id="361" creationId="{6FE412FE-6B62-4DA1-B76B-1E02A4A22086}"/>
          </ac:inkMkLst>
        </pc:inkChg>
        <pc:inkChg chg="add del mod">
          <ac:chgData name="Cem Gülsan" userId="82ae7471b9d3e5b4" providerId="LiveId" clId="{33EED839-57C7-419C-950B-75177448A42D}" dt="2021-07-07T22:43:04.767" v="2975" actId="478"/>
          <ac:inkMkLst>
            <pc:docMk/>
            <pc:sldMk cId="2999575257" sldId="296"/>
            <ac:inkMk id="362" creationId="{C82613D0-C989-4351-BEE7-D9B3D183F5EC}"/>
          </ac:inkMkLst>
        </pc:inkChg>
        <pc:inkChg chg="add del mod">
          <ac:chgData name="Cem Gülsan" userId="82ae7471b9d3e5b4" providerId="LiveId" clId="{33EED839-57C7-419C-950B-75177448A42D}" dt="2021-07-07T22:42:58.759" v="2970" actId="478"/>
          <ac:inkMkLst>
            <pc:docMk/>
            <pc:sldMk cId="2999575257" sldId="296"/>
            <ac:inkMk id="363" creationId="{FAA0FCEA-1ACF-4CCF-AACA-BB4228E1C6E6}"/>
          </ac:inkMkLst>
        </pc:inkChg>
        <pc:inkChg chg="add del mod">
          <ac:chgData name="Cem Gülsan" userId="82ae7471b9d3e5b4" providerId="LiveId" clId="{33EED839-57C7-419C-950B-75177448A42D}" dt="2021-07-07T22:42:57.016" v="2968" actId="478"/>
          <ac:inkMkLst>
            <pc:docMk/>
            <pc:sldMk cId="2999575257" sldId="296"/>
            <ac:inkMk id="364" creationId="{91AB8472-3316-400A-9D2E-B3194424C382}"/>
          </ac:inkMkLst>
        </pc:inkChg>
        <pc:inkChg chg="add del mod">
          <ac:chgData name="Cem Gülsan" userId="82ae7471b9d3e5b4" providerId="LiveId" clId="{33EED839-57C7-419C-950B-75177448A42D}" dt="2021-07-07T22:42:58.016" v="2969" actId="478"/>
          <ac:inkMkLst>
            <pc:docMk/>
            <pc:sldMk cId="2999575257" sldId="296"/>
            <ac:inkMk id="365" creationId="{DF9BD6A5-B90D-4D2D-8854-12F034254B8B}"/>
          </ac:inkMkLst>
        </pc:inkChg>
        <pc:inkChg chg="add del mod">
          <ac:chgData name="Cem Gülsan" userId="82ae7471b9d3e5b4" providerId="LiveId" clId="{33EED839-57C7-419C-950B-75177448A42D}" dt="2021-07-07T22:42:56.127" v="2967" actId="478"/>
          <ac:inkMkLst>
            <pc:docMk/>
            <pc:sldMk cId="2999575257" sldId="296"/>
            <ac:inkMk id="366" creationId="{19C3E1DC-AF92-42FD-BF12-855ECD7C628A}"/>
          </ac:inkMkLst>
        </pc:inkChg>
        <pc:inkChg chg="add mod">
          <ac:chgData name="Cem Gülsan" userId="82ae7471b9d3e5b4" providerId="LiveId" clId="{33EED839-57C7-419C-950B-75177448A42D}" dt="2021-07-07T23:01:03.592" v="3091" actId="164"/>
          <ac:inkMkLst>
            <pc:docMk/>
            <pc:sldMk cId="2999575257" sldId="296"/>
            <ac:inkMk id="367" creationId="{2B61D5D0-4E46-42B5-B06D-548109BA52E8}"/>
          </ac:inkMkLst>
        </pc:inkChg>
        <pc:inkChg chg="add mod">
          <ac:chgData name="Cem Gülsan" userId="82ae7471b9d3e5b4" providerId="LiveId" clId="{33EED839-57C7-419C-950B-75177448A42D}" dt="2021-07-07T23:01:03.592" v="3091" actId="164"/>
          <ac:inkMkLst>
            <pc:docMk/>
            <pc:sldMk cId="2999575257" sldId="296"/>
            <ac:inkMk id="368" creationId="{47F9B2D6-429A-4DEF-B176-8715CA21F196}"/>
          </ac:inkMkLst>
        </pc:inkChg>
        <pc:inkChg chg="add mod">
          <ac:chgData name="Cem Gülsan" userId="82ae7471b9d3e5b4" providerId="LiveId" clId="{33EED839-57C7-419C-950B-75177448A42D}" dt="2021-07-07T23:01:03.592" v="3091" actId="164"/>
          <ac:inkMkLst>
            <pc:docMk/>
            <pc:sldMk cId="2999575257" sldId="296"/>
            <ac:inkMk id="369" creationId="{1384A27F-258A-447D-9E5D-4D7E02B080AB}"/>
          </ac:inkMkLst>
        </pc:inkChg>
        <pc:inkChg chg="add mod">
          <ac:chgData name="Cem Gülsan" userId="82ae7471b9d3e5b4" providerId="LiveId" clId="{33EED839-57C7-419C-950B-75177448A42D}" dt="2021-07-07T22:41:32.488" v="2945" actId="571"/>
          <ac:inkMkLst>
            <pc:docMk/>
            <pc:sldMk cId="2999575257" sldId="296"/>
            <ac:inkMk id="370" creationId="{BA90EAA4-4BAB-478B-ABB9-112FD8A277CC}"/>
          </ac:inkMkLst>
        </pc:inkChg>
        <pc:inkChg chg="add mod">
          <ac:chgData name="Cem Gülsan" userId="82ae7471b9d3e5b4" providerId="LiveId" clId="{33EED839-57C7-419C-950B-75177448A42D}" dt="2021-07-07T22:41:32.488" v="2945" actId="571"/>
          <ac:inkMkLst>
            <pc:docMk/>
            <pc:sldMk cId="2999575257" sldId="296"/>
            <ac:inkMk id="371" creationId="{2F617348-4F1D-4FAC-BBAF-D82ACAECB836}"/>
          </ac:inkMkLst>
        </pc:inkChg>
        <pc:inkChg chg="mod">
          <ac:chgData name="Cem Gülsan" userId="82ae7471b9d3e5b4" providerId="LiveId" clId="{33EED839-57C7-419C-950B-75177448A42D}" dt="2021-07-07T22:41:32.488" v="2945" actId="571"/>
          <ac:inkMkLst>
            <pc:docMk/>
            <pc:sldMk cId="2999575257" sldId="296"/>
            <ac:inkMk id="373" creationId="{196267A7-E137-4074-BFB4-1E25842A2E59}"/>
          </ac:inkMkLst>
        </pc:inkChg>
        <pc:inkChg chg="mod">
          <ac:chgData name="Cem Gülsan" userId="82ae7471b9d3e5b4" providerId="LiveId" clId="{33EED839-57C7-419C-950B-75177448A42D}" dt="2021-07-07T22:41:32.488" v="2945" actId="571"/>
          <ac:inkMkLst>
            <pc:docMk/>
            <pc:sldMk cId="2999575257" sldId="296"/>
            <ac:inkMk id="374" creationId="{09C931C8-3648-43E5-B207-1038A0DDD4DD}"/>
          </ac:inkMkLst>
        </pc:inkChg>
        <pc:inkChg chg="mod">
          <ac:chgData name="Cem Gülsan" userId="82ae7471b9d3e5b4" providerId="LiveId" clId="{33EED839-57C7-419C-950B-75177448A42D}" dt="2021-07-07T22:41:32.488" v="2945" actId="571"/>
          <ac:inkMkLst>
            <pc:docMk/>
            <pc:sldMk cId="2999575257" sldId="296"/>
            <ac:inkMk id="376" creationId="{4E8AF83A-D272-424D-9D75-C6A8EDB9E2DF}"/>
          </ac:inkMkLst>
        </pc:inkChg>
        <pc:inkChg chg="mod">
          <ac:chgData name="Cem Gülsan" userId="82ae7471b9d3e5b4" providerId="LiveId" clId="{33EED839-57C7-419C-950B-75177448A42D}" dt="2021-07-07T22:41:32.488" v="2945" actId="571"/>
          <ac:inkMkLst>
            <pc:docMk/>
            <pc:sldMk cId="2999575257" sldId="296"/>
            <ac:inkMk id="377" creationId="{B8F67525-50D1-47E7-B4A5-C54AE81DA1B5}"/>
          </ac:inkMkLst>
        </pc:inkChg>
        <pc:inkChg chg="mod">
          <ac:chgData name="Cem Gülsan" userId="82ae7471b9d3e5b4" providerId="LiveId" clId="{33EED839-57C7-419C-950B-75177448A42D}" dt="2021-07-07T22:41:32.488" v="2945" actId="571"/>
          <ac:inkMkLst>
            <pc:docMk/>
            <pc:sldMk cId="2999575257" sldId="296"/>
            <ac:inkMk id="378" creationId="{451F7B5F-D4BE-46FB-9780-3CFC1DBD065D}"/>
          </ac:inkMkLst>
        </pc:inkChg>
        <pc:inkChg chg="mod">
          <ac:chgData name="Cem Gülsan" userId="82ae7471b9d3e5b4" providerId="LiveId" clId="{33EED839-57C7-419C-950B-75177448A42D}" dt="2021-07-07T22:41:32.488" v="2945" actId="571"/>
          <ac:inkMkLst>
            <pc:docMk/>
            <pc:sldMk cId="2999575257" sldId="296"/>
            <ac:inkMk id="379" creationId="{385B73C3-26A0-4B63-ADB8-8CC146176687}"/>
          </ac:inkMkLst>
        </pc:inkChg>
        <pc:inkChg chg="mod">
          <ac:chgData name="Cem Gülsan" userId="82ae7471b9d3e5b4" providerId="LiveId" clId="{33EED839-57C7-419C-950B-75177448A42D}" dt="2021-07-07T22:41:32.488" v="2945" actId="571"/>
          <ac:inkMkLst>
            <pc:docMk/>
            <pc:sldMk cId="2999575257" sldId="296"/>
            <ac:inkMk id="380" creationId="{FC861618-2EA2-4F9F-B788-AE8A75749802}"/>
          </ac:inkMkLst>
        </pc:inkChg>
        <pc:inkChg chg="add del mod">
          <ac:chgData name="Cem Gülsan" userId="82ae7471b9d3e5b4" providerId="LiveId" clId="{33EED839-57C7-419C-950B-75177448A42D}" dt="2021-07-07T22:52:04.265" v="3047" actId="478"/>
          <ac:inkMkLst>
            <pc:docMk/>
            <pc:sldMk cId="2999575257" sldId="296"/>
            <ac:inkMk id="381" creationId="{CE0AC6BD-B9D0-4D46-B7FD-7789C1B507E2}"/>
          </ac:inkMkLst>
        </pc:inkChg>
        <pc:inkChg chg="add del mod">
          <ac:chgData name="Cem Gülsan" userId="82ae7471b9d3e5b4" providerId="LiveId" clId="{33EED839-57C7-419C-950B-75177448A42D}" dt="2021-07-07T22:52:05.624" v="3048" actId="478"/>
          <ac:inkMkLst>
            <pc:docMk/>
            <pc:sldMk cId="2999575257" sldId="296"/>
            <ac:inkMk id="382" creationId="{3B4FF237-E667-4577-8DE7-961FDABB52EA}"/>
          </ac:inkMkLst>
        </pc:inkChg>
        <pc:inkChg chg="mod">
          <ac:chgData name="Cem Gülsan" userId="82ae7471b9d3e5b4" providerId="LiveId" clId="{33EED839-57C7-419C-950B-75177448A42D}" dt="2021-07-07T22:42:05.119" v="2949" actId="571"/>
          <ac:inkMkLst>
            <pc:docMk/>
            <pc:sldMk cId="2999575257" sldId="296"/>
            <ac:inkMk id="384" creationId="{5DBFDEF3-3FE8-4B9D-BAC7-6A54CCD59DD5}"/>
          </ac:inkMkLst>
        </pc:inkChg>
        <pc:inkChg chg="mod">
          <ac:chgData name="Cem Gülsan" userId="82ae7471b9d3e5b4" providerId="LiveId" clId="{33EED839-57C7-419C-950B-75177448A42D}" dt="2021-07-07T22:42:05.119" v="2949" actId="571"/>
          <ac:inkMkLst>
            <pc:docMk/>
            <pc:sldMk cId="2999575257" sldId="296"/>
            <ac:inkMk id="385" creationId="{89FCD066-CAF3-4F26-A28C-55B346BF40F0}"/>
          </ac:inkMkLst>
        </pc:inkChg>
        <pc:inkChg chg="mod">
          <ac:chgData name="Cem Gülsan" userId="82ae7471b9d3e5b4" providerId="LiveId" clId="{33EED839-57C7-419C-950B-75177448A42D}" dt="2021-07-07T22:42:05.119" v="2949" actId="571"/>
          <ac:inkMkLst>
            <pc:docMk/>
            <pc:sldMk cId="2999575257" sldId="296"/>
            <ac:inkMk id="386" creationId="{1DDB14F8-ABE6-4E8F-B3EE-964B0F7613C9}"/>
          </ac:inkMkLst>
        </pc:inkChg>
        <pc:inkChg chg="mod">
          <ac:chgData name="Cem Gülsan" userId="82ae7471b9d3e5b4" providerId="LiveId" clId="{33EED839-57C7-419C-950B-75177448A42D}" dt="2021-07-07T22:42:05.119" v="2949" actId="571"/>
          <ac:inkMkLst>
            <pc:docMk/>
            <pc:sldMk cId="2999575257" sldId="296"/>
            <ac:inkMk id="387" creationId="{77100731-6060-41FF-AA80-4B9D0A19AE22}"/>
          </ac:inkMkLst>
        </pc:inkChg>
        <pc:inkChg chg="mod">
          <ac:chgData name="Cem Gülsan" userId="82ae7471b9d3e5b4" providerId="LiveId" clId="{33EED839-57C7-419C-950B-75177448A42D}" dt="2021-07-07T22:42:05.119" v="2949" actId="571"/>
          <ac:inkMkLst>
            <pc:docMk/>
            <pc:sldMk cId="2999575257" sldId="296"/>
            <ac:inkMk id="388" creationId="{ACC00EFE-3247-4CF4-A122-88D06534AC7E}"/>
          </ac:inkMkLst>
        </pc:inkChg>
        <pc:inkChg chg="mod">
          <ac:chgData name="Cem Gülsan" userId="82ae7471b9d3e5b4" providerId="LiveId" clId="{33EED839-57C7-419C-950B-75177448A42D}" dt="2021-07-07T22:42:05.119" v="2949" actId="571"/>
          <ac:inkMkLst>
            <pc:docMk/>
            <pc:sldMk cId="2999575257" sldId="296"/>
            <ac:inkMk id="389" creationId="{47641FC3-FAA4-42D4-9814-CCBC61819CBB}"/>
          </ac:inkMkLst>
        </pc:inkChg>
        <pc:inkChg chg="mod">
          <ac:chgData name="Cem Gülsan" userId="82ae7471b9d3e5b4" providerId="LiveId" clId="{33EED839-57C7-419C-950B-75177448A42D}" dt="2021-07-07T22:42:05.119" v="2949" actId="571"/>
          <ac:inkMkLst>
            <pc:docMk/>
            <pc:sldMk cId="2999575257" sldId="296"/>
            <ac:inkMk id="390" creationId="{93888C6C-4EEE-4AD9-A0FB-34BDC216E018}"/>
          </ac:inkMkLst>
        </pc:inkChg>
        <pc:inkChg chg="add del mod">
          <ac:chgData name="Cem Gülsan" userId="82ae7471b9d3e5b4" providerId="LiveId" clId="{33EED839-57C7-419C-950B-75177448A42D}" dt="2021-07-07T22:42:22.951" v="2952" actId="478"/>
          <ac:inkMkLst>
            <pc:docMk/>
            <pc:sldMk cId="2999575257" sldId="296"/>
            <ac:inkMk id="391" creationId="{DDF2964D-80FF-434A-9CE1-6CDF2A373A42}"/>
          </ac:inkMkLst>
        </pc:inkChg>
        <pc:inkChg chg="add del mod">
          <ac:chgData name="Cem Gülsan" userId="82ae7471b9d3e5b4" providerId="LiveId" clId="{33EED839-57C7-419C-950B-75177448A42D}" dt="2021-07-07T22:51:52.241" v="3042" actId="478"/>
          <ac:inkMkLst>
            <pc:docMk/>
            <pc:sldMk cId="2999575257" sldId="296"/>
            <ac:inkMk id="392" creationId="{34830F62-EF76-45DA-ADAC-AF6DEF678FC4}"/>
          </ac:inkMkLst>
        </pc:inkChg>
        <pc:inkChg chg="add del mod">
          <ac:chgData name="Cem Gülsan" userId="82ae7471b9d3e5b4" providerId="LiveId" clId="{33EED839-57C7-419C-950B-75177448A42D}" dt="2021-07-07T22:51:53.713" v="3043" actId="478"/>
          <ac:inkMkLst>
            <pc:docMk/>
            <pc:sldMk cId="2999575257" sldId="296"/>
            <ac:inkMk id="393" creationId="{425E7E16-65E8-447B-8E52-E55183D78F84}"/>
          </ac:inkMkLst>
        </pc:inkChg>
        <pc:inkChg chg="add del mod">
          <ac:chgData name="Cem Gülsan" userId="82ae7471b9d3e5b4" providerId="LiveId" clId="{33EED839-57C7-419C-950B-75177448A42D}" dt="2021-07-07T22:51:54.424" v="3044" actId="478"/>
          <ac:inkMkLst>
            <pc:docMk/>
            <pc:sldMk cId="2999575257" sldId="296"/>
            <ac:inkMk id="394" creationId="{C17E462D-F00B-4382-91F9-23B31C6D8D84}"/>
          </ac:inkMkLst>
        </pc:inkChg>
        <pc:cxnChg chg="add del mod">
          <ac:chgData name="Cem Gülsan" userId="82ae7471b9d3e5b4" providerId="LiveId" clId="{33EED839-57C7-419C-950B-75177448A42D}" dt="2021-07-07T23:06:23.792" v="3239"/>
          <ac:cxnSpMkLst>
            <pc:docMk/>
            <pc:sldMk cId="2999575257" sldId="296"/>
            <ac:cxnSpMk id="273" creationId="{9581B922-B170-429C-89F3-B421591C1059}"/>
          </ac:cxnSpMkLst>
        </pc:cxnChg>
        <pc:cxnChg chg="add del mod">
          <ac:chgData name="Cem Gülsan" userId="82ae7471b9d3e5b4" providerId="LiveId" clId="{33EED839-57C7-419C-950B-75177448A42D}" dt="2021-07-07T23:06:23.792" v="3239"/>
          <ac:cxnSpMkLst>
            <pc:docMk/>
            <pc:sldMk cId="2999575257" sldId="296"/>
            <ac:cxnSpMk id="274" creationId="{166087EC-2D59-4973-8E6D-A005763A4D13}"/>
          </ac:cxnSpMkLst>
        </pc:cxnChg>
        <pc:cxnChg chg="add mod">
          <ac:chgData name="Cem Gülsan" userId="82ae7471b9d3e5b4" providerId="LiveId" clId="{33EED839-57C7-419C-950B-75177448A42D}" dt="2021-07-07T22:39:13.213" v="2922" actId="1076"/>
          <ac:cxnSpMkLst>
            <pc:docMk/>
            <pc:sldMk cId="2999575257" sldId="296"/>
            <ac:cxnSpMk id="298" creationId="{8E42812D-1ABA-4173-A113-87EB2CE34C04}"/>
          </ac:cxnSpMkLst>
        </pc:cxnChg>
        <pc:cxnChg chg="add mod">
          <ac:chgData name="Cem Gülsan" userId="82ae7471b9d3e5b4" providerId="LiveId" clId="{33EED839-57C7-419C-950B-75177448A42D}" dt="2021-07-07T23:09:56.333" v="3294" actId="164"/>
          <ac:cxnSpMkLst>
            <pc:docMk/>
            <pc:sldMk cId="2999575257" sldId="296"/>
            <ac:cxnSpMk id="350" creationId="{C93E42F1-CD68-404B-AF51-E1BE72D1364E}"/>
          </ac:cxnSpMkLst>
        </pc:cxnChg>
        <pc:cxnChg chg="add mod">
          <ac:chgData name="Cem Gülsan" userId="82ae7471b9d3e5b4" providerId="LiveId" clId="{33EED839-57C7-419C-950B-75177448A42D}" dt="2021-07-07T23:09:56.333" v="3294" actId="164"/>
          <ac:cxnSpMkLst>
            <pc:docMk/>
            <pc:sldMk cId="2999575257" sldId="296"/>
            <ac:cxnSpMk id="351" creationId="{8F662974-226E-4A51-B3E2-3B99567958ED}"/>
          </ac:cxnSpMkLst>
        </pc:cxnChg>
        <pc:cxnChg chg="del">
          <ac:chgData name="Cem Gülsan" userId="82ae7471b9d3e5b4" providerId="LiveId" clId="{33EED839-57C7-419C-950B-75177448A42D}" dt="2021-07-07T22:28:32.048" v="2796" actId="478"/>
          <ac:cxnSpMkLst>
            <pc:docMk/>
            <pc:sldMk cId="2999575257" sldId="296"/>
            <ac:cxnSpMk id="358" creationId="{E7579E36-CF81-4F30-89BC-51B63BFE586F}"/>
          </ac:cxnSpMkLst>
        </pc:cxnChg>
      </pc:sldChg>
      <pc:sldChg chg="addSp delSp modSp add mod ord delAnim modAnim">
        <pc:chgData name="Cem Gülsan" userId="82ae7471b9d3e5b4" providerId="LiveId" clId="{33EED839-57C7-419C-950B-75177448A42D}" dt="2021-07-08T02:17:12.112" v="3524"/>
        <pc:sldMkLst>
          <pc:docMk/>
          <pc:sldMk cId="1450053075" sldId="297"/>
        </pc:sldMkLst>
        <pc:spChg chg="add del mod">
          <ac:chgData name="Cem Gülsan" userId="82ae7471b9d3e5b4" providerId="LiveId" clId="{33EED839-57C7-419C-950B-75177448A42D}" dt="2021-07-07T23:15:14.201" v="3399" actId="478"/>
          <ac:spMkLst>
            <pc:docMk/>
            <pc:sldMk cId="1450053075" sldId="297"/>
            <ac:spMk id="2" creationId="{F8C5F6B6-F357-4593-843F-373D06369695}"/>
          </ac:spMkLst>
        </pc:spChg>
        <pc:spChg chg="add mod">
          <ac:chgData name="Cem Gülsan" userId="82ae7471b9d3e5b4" providerId="LiveId" clId="{33EED839-57C7-419C-950B-75177448A42D}" dt="2021-07-07T23:06:49.906" v="3248" actId="571"/>
          <ac:spMkLst>
            <pc:docMk/>
            <pc:sldMk cId="1450053075" sldId="297"/>
            <ac:spMk id="133" creationId="{D9C29F18-5396-4298-A5C7-74D8C40C7232}"/>
          </ac:spMkLst>
        </pc:spChg>
        <pc:spChg chg="mod">
          <ac:chgData name="Cem Gülsan" userId="82ae7471b9d3e5b4" providerId="LiveId" clId="{33EED839-57C7-419C-950B-75177448A42D}" dt="2021-07-07T23:12:19.055" v="3345"/>
          <ac:spMkLst>
            <pc:docMk/>
            <pc:sldMk cId="1450053075" sldId="297"/>
            <ac:spMk id="139" creationId="{06BE1354-C7A0-4CBB-A21F-47812A6925D2}"/>
          </ac:spMkLst>
        </pc:spChg>
        <pc:spChg chg="add del mod">
          <ac:chgData name="Cem Gülsan" userId="82ae7471b9d3e5b4" providerId="LiveId" clId="{33EED839-57C7-419C-950B-75177448A42D}" dt="2021-07-07T23:17:47.483" v="3469"/>
          <ac:spMkLst>
            <pc:docMk/>
            <pc:sldMk cId="1450053075" sldId="297"/>
            <ac:spMk id="155" creationId="{409FB9C3-F435-4554-99A0-7305F3E547F5}"/>
          </ac:spMkLst>
        </pc:spChg>
        <pc:spChg chg="mod">
          <ac:chgData name="Cem Gülsan" userId="82ae7471b9d3e5b4" providerId="LiveId" clId="{33EED839-57C7-419C-950B-75177448A42D}" dt="2021-07-07T23:17:45.872" v="3468"/>
          <ac:spMkLst>
            <pc:docMk/>
            <pc:sldMk cId="1450053075" sldId="297"/>
            <ac:spMk id="168" creationId="{52748D02-1610-4F8B-9717-778911315BA7}"/>
          </ac:spMkLst>
        </pc:spChg>
        <pc:spChg chg="add mod">
          <ac:chgData name="Cem Gülsan" userId="82ae7471b9d3e5b4" providerId="LiveId" clId="{33EED839-57C7-419C-950B-75177448A42D}" dt="2021-07-07T23:16:42.875" v="3452" actId="20577"/>
          <ac:spMkLst>
            <pc:docMk/>
            <pc:sldMk cId="1450053075" sldId="297"/>
            <ac:spMk id="201" creationId="{C06EF6FC-5A4A-4E60-A7F7-BF3D2C7829A9}"/>
          </ac:spMkLst>
        </pc:spChg>
        <pc:spChg chg="mod">
          <ac:chgData name="Cem Gülsan" userId="82ae7471b9d3e5b4" providerId="LiveId" clId="{33EED839-57C7-419C-950B-75177448A42D}" dt="2021-07-07T23:15:20.111" v="3400"/>
          <ac:spMkLst>
            <pc:docMk/>
            <pc:sldMk cId="1450053075" sldId="297"/>
            <ac:spMk id="209" creationId="{A8A8FA35-5206-4BFF-8609-71842ED2D7BF}"/>
          </ac:spMkLst>
        </pc:spChg>
        <pc:spChg chg="mod">
          <ac:chgData name="Cem Gülsan" userId="82ae7471b9d3e5b4" providerId="LiveId" clId="{33EED839-57C7-419C-950B-75177448A42D}" dt="2021-07-07T23:17:40.828" v="3467" actId="20577"/>
          <ac:spMkLst>
            <pc:docMk/>
            <pc:sldMk cId="1450053075" sldId="297"/>
            <ac:spMk id="237" creationId="{05408134-4268-419C-88C6-E61578538497}"/>
          </ac:spMkLst>
        </pc:spChg>
        <pc:grpChg chg="add mod">
          <ac:chgData name="Cem Gülsan" userId="82ae7471b9d3e5b4" providerId="LiveId" clId="{33EED839-57C7-419C-950B-75177448A42D}" dt="2021-07-07T23:17:15.352" v="3453" actId="164"/>
          <ac:grpSpMkLst>
            <pc:docMk/>
            <pc:sldMk cId="1450053075" sldId="297"/>
            <ac:grpSpMk id="17" creationId="{83415025-6EF4-4A86-9A51-1CD2B20D2067}"/>
          </ac:grpSpMkLst>
        </pc:grpChg>
        <pc:grpChg chg="mod">
          <ac:chgData name="Cem Gülsan" userId="82ae7471b9d3e5b4" providerId="LiveId" clId="{33EED839-57C7-419C-950B-75177448A42D}" dt="2021-07-07T23:17:15.352" v="3453" actId="164"/>
          <ac:grpSpMkLst>
            <pc:docMk/>
            <pc:sldMk cId="1450053075" sldId="297"/>
            <ac:grpSpMk id="20" creationId="{EB2ABA69-48CF-4B8E-A451-9368E3439DD0}"/>
          </ac:grpSpMkLst>
        </pc:grpChg>
        <pc:grpChg chg="mod">
          <ac:chgData name="Cem Gülsan" userId="82ae7471b9d3e5b4" providerId="LiveId" clId="{33EED839-57C7-419C-950B-75177448A42D}" dt="2021-07-07T23:17:15.352" v="3453" actId="164"/>
          <ac:grpSpMkLst>
            <pc:docMk/>
            <pc:sldMk cId="1450053075" sldId="297"/>
            <ac:grpSpMk id="21" creationId="{7C1E7747-D749-430C-A971-AB6CFC197757}"/>
          </ac:grpSpMkLst>
        </pc:grpChg>
        <pc:grpChg chg="del">
          <ac:chgData name="Cem Gülsan" userId="82ae7471b9d3e5b4" providerId="LiveId" clId="{33EED839-57C7-419C-950B-75177448A42D}" dt="2021-07-07T23:04:06.132" v="3134" actId="478"/>
          <ac:grpSpMkLst>
            <pc:docMk/>
            <pc:sldMk cId="1450053075" sldId="297"/>
            <ac:grpSpMk id="28" creationId="{828B873D-F8E8-4D93-A457-8FCE8A745980}"/>
          </ac:grpSpMkLst>
        </pc:grpChg>
        <pc:grpChg chg="del">
          <ac:chgData name="Cem Gülsan" userId="82ae7471b9d3e5b4" providerId="LiveId" clId="{33EED839-57C7-419C-950B-75177448A42D}" dt="2021-07-07T23:04:03.290" v="3131" actId="478"/>
          <ac:grpSpMkLst>
            <pc:docMk/>
            <pc:sldMk cId="1450053075" sldId="297"/>
            <ac:grpSpMk id="30" creationId="{8E31FB10-199E-4195-BE05-B2C686765810}"/>
          </ac:grpSpMkLst>
        </pc:grpChg>
        <pc:grpChg chg="del">
          <ac:chgData name="Cem Gülsan" userId="82ae7471b9d3e5b4" providerId="LiveId" clId="{33EED839-57C7-419C-950B-75177448A42D}" dt="2021-07-07T23:04:05.204" v="3133" actId="478"/>
          <ac:grpSpMkLst>
            <pc:docMk/>
            <pc:sldMk cId="1450053075" sldId="297"/>
            <ac:grpSpMk id="101" creationId="{5C4640CF-F004-4CBC-8DD0-3AD54099EEDC}"/>
          </ac:grpSpMkLst>
        </pc:grpChg>
        <pc:grpChg chg="del">
          <ac:chgData name="Cem Gülsan" userId="82ae7471b9d3e5b4" providerId="LiveId" clId="{33EED839-57C7-419C-950B-75177448A42D}" dt="2021-07-07T23:04:04.446" v="3132" actId="478"/>
          <ac:grpSpMkLst>
            <pc:docMk/>
            <pc:sldMk cId="1450053075" sldId="297"/>
            <ac:grpSpMk id="118" creationId="{AA2D8348-D213-4998-ABB4-AD208E90923C}"/>
          </ac:grpSpMkLst>
        </pc:grpChg>
        <pc:grpChg chg="add del mod">
          <ac:chgData name="Cem Gülsan" userId="82ae7471b9d3e5b4" providerId="LiveId" clId="{33EED839-57C7-419C-950B-75177448A42D}" dt="2021-07-07T23:12:26.795" v="3352"/>
          <ac:grpSpMkLst>
            <pc:docMk/>
            <pc:sldMk cId="1450053075" sldId="297"/>
            <ac:grpSpMk id="134" creationId="{5E00B4F2-3142-40C7-801D-25F9D085C2E2}"/>
          </ac:grpSpMkLst>
        </pc:grpChg>
        <pc:grpChg chg="mod">
          <ac:chgData name="Cem Gülsan" userId="82ae7471b9d3e5b4" providerId="LiveId" clId="{33EED839-57C7-419C-950B-75177448A42D}" dt="2021-07-07T23:12:19.055" v="3345"/>
          <ac:grpSpMkLst>
            <pc:docMk/>
            <pc:sldMk cId="1450053075" sldId="297"/>
            <ac:grpSpMk id="137" creationId="{54EF3725-2D34-46A3-B0FF-328D843A0DB1}"/>
          </ac:grpSpMkLst>
        </pc:grpChg>
        <pc:grpChg chg="mod">
          <ac:chgData name="Cem Gülsan" userId="82ae7471b9d3e5b4" providerId="LiveId" clId="{33EED839-57C7-419C-950B-75177448A42D}" dt="2021-07-07T23:12:19.055" v="3345"/>
          <ac:grpSpMkLst>
            <pc:docMk/>
            <pc:sldMk cId="1450053075" sldId="297"/>
            <ac:grpSpMk id="138" creationId="{AA7ACFA9-3500-4F54-B79D-CE69457A2E87}"/>
          </ac:grpSpMkLst>
        </pc:grpChg>
        <pc:grpChg chg="mod">
          <ac:chgData name="Cem Gülsan" userId="82ae7471b9d3e5b4" providerId="LiveId" clId="{33EED839-57C7-419C-950B-75177448A42D}" dt="2021-07-07T23:12:19.055" v="3345"/>
          <ac:grpSpMkLst>
            <pc:docMk/>
            <pc:sldMk cId="1450053075" sldId="297"/>
            <ac:grpSpMk id="140" creationId="{E7551CAF-412B-49BC-9078-0D84BEAF6F66}"/>
          </ac:grpSpMkLst>
        </pc:grpChg>
        <pc:grpChg chg="mod">
          <ac:chgData name="Cem Gülsan" userId="82ae7471b9d3e5b4" providerId="LiveId" clId="{33EED839-57C7-419C-950B-75177448A42D}" dt="2021-07-07T23:12:19.055" v="3345"/>
          <ac:grpSpMkLst>
            <pc:docMk/>
            <pc:sldMk cId="1450053075" sldId="297"/>
            <ac:grpSpMk id="141" creationId="{D1BBFBD9-169F-44AA-B406-6DC5A3781921}"/>
          </ac:grpSpMkLst>
        </pc:grpChg>
        <pc:grpChg chg="mod">
          <ac:chgData name="Cem Gülsan" userId="82ae7471b9d3e5b4" providerId="LiveId" clId="{33EED839-57C7-419C-950B-75177448A42D}" dt="2021-07-07T23:12:19.055" v="3345"/>
          <ac:grpSpMkLst>
            <pc:docMk/>
            <pc:sldMk cId="1450053075" sldId="297"/>
            <ac:grpSpMk id="142" creationId="{C5FB4FE6-3001-458B-BFA3-F98947A8E245}"/>
          </ac:grpSpMkLst>
        </pc:grpChg>
        <pc:grpChg chg="mod">
          <ac:chgData name="Cem Gülsan" userId="82ae7471b9d3e5b4" providerId="LiveId" clId="{33EED839-57C7-419C-950B-75177448A42D}" dt="2021-07-07T23:12:19.055" v="3345"/>
          <ac:grpSpMkLst>
            <pc:docMk/>
            <pc:sldMk cId="1450053075" sldId="297"/>
            <ac:grpSpMk id="143" creationId="{8144BD32-5FEB-4393-9E60-19435F15F967}"/>
          </ac:grpSpMkLst>
        </pc:grpChg>
        <pc:grpChg chg="add del mod">
          <ac:chgData name="Cem Gülsan" userId="82ae7471b9d3e5b4" providerId="LiveId" clId="{33EED839-57C7-419C-950B-75177448A42D}" dt="2021-07-07T23:17:47.483" v="3469"/>
          <ac:grpSpMkLst>
            <pc:docMk/>
            <pc:sldMk cId="1450053075" sldId="297"/>
            <ac:grpSpMk id="158" creationId="{481E3367-128C-42EC-9C01-0A149E6630E9}"/>
          </ac:grpSpMkLst>
        </pc:grpChg>
        <pc:grpChg chg="add del mod">
          <ac:chgData name="Cem Gülsan" userId="82ae7471b9d3e5b4" providerId="LiveId" clId="{33EED839-57C7-419C-950B-75177448A42D}" dt="2021-07-07T23:17:47.483" v="3469"/>
          <ac:grpSpMkLst>
            <pc:docMk/>
            <pc:sldMk cId="1450053075" sldId="297"/>
            <ac:grpSpMk id="167" creationId="{0D2D28DA-C519-4B20-A11C-C97BD1D4BFFD}"/>
          </ac:grpSpMkLst>
        </pc:grpChg>
        <pc:grpChg chg="mod">
          <ac:chgData name="Cem Gülsan" userId="82ae7471b9d3e5b4" providerId="LiveId" clId="{33EED839-57C7-419C-950B-75177448A42D}" dt="2021-07-07T23:12:19.055" v="3345"/>
          <ac:grpSpMkLst>
            <pc:docMk/>
            <pc:sldMk cId="1450053075" sldId="297"/>
            <ac:grpSpMk id="168" creationId="{AE34B927-0A5B-4C62-837A-C750A2AAC9B9}"/>
          </ac:grpSpMkLst>
        </pc:grpChg>
        <pc:grpChg chg="mod">
          <ac:chgData name="Cem Gülsan" userId="82ae7471b9d3e5b4" providerId="LiveId" clId="{33EED839-57C7-419C-950B-75177448A42D}" dt="2021-07-07T23:17:45.872" v="3468"/>
          <ac:grpSpMkLst>
            <pc:docMk/>
            <pc:sldMk cId="1450053075" sldId="297"/>
            <ac:grpSpMk id="169" creationId="{23DB1E71-2A44-46E1-AF7E-5174FFA04DDF}"/>
          </ac:grpSpMkLst>
        </pc:grpChg>
        <pc:grpChg chg="mod">
          <ac:chgData name="Cem Gülsan" userId="82ae7471b9d3e5b4" providerId="LiveId" clId="{33EED839-57C7-419C-950B-75177448A42D}" dt="2021-07-07T23:17:45.872" v="3468"/>
          <ac:grpSpMkLst>
            <pc:docMk/>
            <pc:sldMk cId="1450053075" sldId="297"/>
            <ac:grpSpMk id="192" creationId="{0F76D9DF-0680-49AA-B8C2-BAC72315EC87}"/>
          </ac:grpSpMkLst>
        </pc:grpChg>
        <pc:grpChg chg="mod">
          <ac:chgData name="Cem Gülsan" userId="82ae7471b9d3e5b4" providerId="LiveId" clId="{33EED839-57C7-419C-950B-75177448A42D}" dt="2021-07-07T23:17:45.872" v="3468"/>
          <ac:grpSpMkLst>
            <pc:docMk/>
            <pc:sldMk cId="1450053075" sldId="297"/>
            <ac:grpSpMk id="193" creationId="{9EC72581-6DB1-403A-9C68-49CAD7281034}"/>
          </ac:grpSpMkLst>
        </pc:grpChg>
        <pc:grpChg chg="mod">
          <ac:chgData name="Cem Gülsan" userId="82ae7471b9d3e5b4" providerId="LiveId" clId="{33EED839-57C7-419C-950B-75177448A42D}" dt="2021-07-07T23:17:45.872" v="3468"/>
          <ac:grpSpMkLst>
            <pc:docMk/>
            <pc:sldMk cId="1450053075" sldId="297"/>
            <ac:grpSpMk id="194" creationId="{0B7A9A5A-7B6F-4D07-97D0-B7F87D4C977D}"/>
          </ac:grpSpMkLst>
        </pc:grpChg>
        <pc:grpChg chg="mod">
          <ac:chgData name="Cem Gülsan" userId="82ae7471b9d3e5b4" providerId="LiveId" clId="{33EED839-57C7-419C-950B-75177448A42D}" dt="2021-07-07T23:17:45.872" v="3468"/>
          <ac:grpSpMkLst>
            <pc:docMk/>
            <pc:sldMk cId="1450053075" sldId="297"/>
            <ac:grpSpMk id="195" creationId="{30B2D15B-5540-42E3-924E-B06DF782D3BC}"/>
          </ac:grpSpMkLst>
        </pc:grpChg>
        <pc:grpChg chg="mod">
          <ac:chgData name="Cem Gülsan" userId="82ae7471b9d3e5b4" providerId="LiveId" clId="{33EED839-57C7-419C-950B-75177448A42D}" dt="2021-07-07T23:17:45.872" v="3468"/>
          <ac:grpSpMkLst>
            <pc:docMk/>
            <pc:sldMk cId="1450053075" sldId="297"/>
            <ac:grpSpMk id="196" creationId="{0F8D8088-E2A4-4C92-B7E8-C981DFDD4942}"/>
          </ac:grpSpMkLst>
        </pc:grpChg>
        <pc:grpChg chg="mod">
          <ac:chgData name="Cem Gülsan" userId="82ae7471b9d3e5b4" providerId="LiveId" clId="{33EED839-57C7-419C-950B-75177448A42D}" dt="2021-07-07T23:17:45.872" v="3468"/>
          <ac:grpSpMkLst>
            <pc:docMk/>
            <pc:sldMk cId="1450053075" sldId="297"/>
            <ac:grpSpMk id="197" creationId="{EBC775A3-F0D0-4B2F-9326-AD44D7E5588F}"/>
          </ac:grpSpMkLst>
        </pc:grpChg>
        <pc:grpChg chg="mod">
          <ac:chgData name="Cem Gülsan" userId="82ae7471b9d3e5b4" providerId="LiveId" clId="{33EED839-57C7-419C-950B-75177448A42D}" dt="2021-07-07T23:17:45.872" v="3468"/>
          <ac:grpSpMkLst>
            <pc:docMk/>
            <pc:sldMk cId="1450053075" sldId="297"/>
            <ac:grpSpMk id="198" creationId="{A6D8088E-A6D7-4B55-B5EB-6C138F1AC5FE}"/>
          </ac:grpSpMkLst>
        </pc:grpChg>
        <pc:grpChg chg="mod">
          <ac:chgData name="Cem Gülsan" userId="82ae7471b9d3e5b4" providerId="LiveId" clId="{33EED839-57C7-419C-950B-75177448A42D}" dt="2021-07-07T23:17:45.872" v="3468"/>
          <ac:grpSpMkLst>
            <pc:docMk/>
            <pc:sldMk cId="1450053075" sldId="297"/>
            <ac:grpSpMk id="199" creationId="{C81CF7F9-AD0B-4C10-8A0A-4FFF58B65BCE}"/>
          </ac:grpSpMkLst>
        </pc:grpChg>
        <pc:grpChg chg="add mod">
          <ac:chgData name="Cem Gülsan" userId="82ae7471b9d3e5b4" providerId="LiveId" clId="{33EED839-57C7-419C-950B-75177448A42D}" dt="2021-07-07T23:15:24.259" v="3401" actId="164"/>
          <ac:grpSpMkLst>
            <pc:docMk/>
            <pc:sldMk cId="1450053075" sldId="297"/>
            <ac:grpSpMk id="204" creationId="{FD8AF85A-D61D-42F3-AC8C-940E120E29A8}"/>
          </ac:grpSpMkLst>
        </pc:grpChg>
        <pc:grpChg chg="add mod">
          <ac:chgData name="Cem Gülsan" userId="82ae7471b9d3e5b4" providerId="LiveId" clId="{33EED839-57C7-419C-950B-75177448A42D}" dt="2021-07-07T23:15:24.259" v="3401" actId="164"/>
          <ac:grpSpMkLst>
            <pc:docMk/>
            <pc:sldMk cId="1450053075" sldId="297"/>
            <ac:grpSpMk id="208" creationId="{5A2F382B-2FA0-49BD-91D3-890E84C12CE6}"/>
          </ac:grpSpMkLst>
        </pc:grpChg>
        <pc:grpChg chg="mod">
          <ac:chgData name="Cem Gülsan" userId="82ae7471b9d3e5b4" providerId="LiveId" clId="{33EED839-57C7-419C-950B-75177448A42D}" dt="2021-07-07T23:15:20.111" v="3400"/>
          <ac:grpSpMkLst>
            <pc:docMk/>
            <pc:sldMk cId="1450053075" sldId="297"/>
            <ac:grpSpMk id="210" creationId="{11ABFC42-1918-4A84-9A47-6A88FB39FDAD}"/>
          </ac:grpSpMkLst>
        </pc:grpChg>
        <pc:grpChg chg="mod">
          <ac:chgData name="Cem Gülsan" userId="82ae7471b9d3e5b4" providerId="LiveId" clId="{33EED839-57C7-419C-950B-75177448A42D}" dt="2021-07-07T23:15:20.111" v="3400"/>
          <ac:grpSpMkLst>
            <pc:docMk/>
            <pc:sldMk cId="1450053075" sldId="297"/>
            <ac:grpSpMk id="213" creationId="{B53F721D-8CA0-4BD5-B1ED-506B99206F50}"/>
          </ac:grpSpMkLst>
        </pc:grpChg>
        <pc:grpChg chg="mod">
          <ac:chgData name="Cem Gülsan" userId="82ae7471b9d3e5b4" providerId="LiveId" clId="{33EED839-57C7-419C-950B-75177448A42D}" dt="2021-07-07T23:15:20.111" v="3400"/>
          <ac:grpSpMkLst>
            <pc:docMk/>
            <pc:sldMk cId="1450053075" sldId="297"/>
            <ac:grpSpMk id="214" creationId="{88A014AA-0C85-42FC-847E-6FCFD3D291E0}"/>
          </ac:grpSpMkLst>
        </pc:grpChg>
        <pc:grpChg chg="mod">
          <ac:chgData name="Cem Gülsan" userId="82ae7471b9d3e5b4" providerId="LiveId" clId="{33EED839-57C7-419C-950B-75177448A42D}" dt="2021-07-07T23:15:20.111" v="3400"/>
          <ac:grpSpMkLst>
            <pc:docMk/>
            <pc:sldMk cId="1450053075" sldId="297"/>
            <ac:grpSpMk id="215" creationId="{21F3C3FE-17BF-4B6E-8B95-C0154857822A}"/>
          </ac:grpSpMkLst>
        </pc:grpChg>
        <pc:grpChg chg="mod">
          <ac:chgData name="Cem Gülsan" userId="82ae7471b9d3e5b4" providerId="LiveId" clId="{33EED839-57C7-419C-950B-75177448A42D}" dt="2021-07-07T23:15:20.111" v="3400"/>
          <ac:grpSpMkLst>
            <pc:docMk/>
            <pc:sldMk cId="1450053075" sldId="297"/>
            <ac:grpSpMk id="216" creationId="{CB0F301E-819D-43CA-B02C-F37F53B4B708}"/>
          </ac:grpSpMkLst>
        </pc:grpChg>
        <pc:grpChg chg="mod">
          <ac:chgData name="Cem Gülsan" userId="82ae7471b9d3e5b4" providerId="LiveId" clId="{33EED839-57C7-419C-950B-75177448A42D}" dt="2021-07-07T23:15:20.111" v="3400"/>
          <ac:grpSpMkLst>
            <pc:docMk/>
            <pc:sldMk cId="1450053075" sldId="297"/>
            <ac:grpSpMk id="217" creationId="{C76332FC-92C4-4A8A-AF7C-DCE5088696A1}"/>
          </ac:grpSpMkLst>
        </pc:grpChg>
        <pc:grpChg chg="mod">
          <ac:chgData name="Cem Gülsan" userId="82ae7471b9d3e5b4" providerId="LiveId" clId="{33EED839-57C7-419C-950B-75177448A42D}" dt="2021-07-07T23:15:20.111" v="3400"/>
          <ac:grpSpMkLst>
            <pc:docMk/>
            <pc:sldMk cId="1450053075" sldId="297"/>
            <ac:grpSpMk id="218" creationId="{D82BD6CD-AC0C-4EDA-88E6-963DC125E964}"/>
          </ac:grpSpMkLst>
        </pc:grpChg>
        <pc:grpChg chg="mod">
          <ac:chgData name="Cem Gülsan" userId="82ae7471b9d3e5b4" providerId="LiveId" clId="{33EED839-57C7-419C-950B-75177448A42D}" dt="2021-07-07T23:15:20.111" v="3400"/>
          <ac:grpSpMkLst>
            <pc:docMk/>
            <pc:sldMk cId="1450053075" sldId="297"/>
            <ac:grpSpMk id="219" creationId="{C2D26CD0-9950-4E44-BA9D-441D480F8C63}"/>
          </ac:grpSpMkLst>
        </pc:grpChg>
        <pc:grpChg chg="mod">
          <ac:chgData name="Cem Gülsan" userId="82ae7471b9d3e5b4" providerId="LiveId" clId="{33EED839-57C7-419C-950B-75177448A42D}" dt="2021-07-07T23:15:20.111" v="3400"/>
          <ac:grpSpMkLst>
            <pc:docMk/>
            <pc:sldMk cId="1450053075" sldId="297"/>
            <ac:grpSpMk id="220" creationId="{321BA2CC-FAAC-45E9-AA0F-71E1CF5D3DDD}"/>
          </ac:grpSpMkLst>
        </pc:grpChg>
        <pc:grpChg chg="mod">
          <ac:chgData name="Cem Gülsan" userId="82ae7471b9d3e5b4" providerId="LiveId" clId="{33EED839-57C7-419C-950B-75177448A42D}" dt="2021-07-07T23:06:43.067" v="3246" actId="1076"/>
          <ac:grpSpMkLst>
            <pc:docMk/>
            <pc:sldMk cId="1450053075" sldId="297"/>
            <ac:grpSpMk id="241" creationId="{443D8472-4CCD-4FB6-A023-55742AAA8DF8}"/>
          </ac:grpSpMkLst>
        </pc:grpChg>
        <pc:grpChg chg="mod">
          <ac:chgData name="Cem Gülsan" userId="82ae7471b9d3e5b4" providerId="LiveId" clId="{33EED839-57C7-419C-950B-75177448A42D}" dt="2021-07-07T23:15:20.111" v="3400"/>
          <ac:grpSpMkLst>
            <pc:docMk/>
            <pc:sldMk cId="1450053075" sldId="297"/>
            <ac:grpSpMk id="259" creationId="{19091271-B521-49BB-B746-D6A716557E52}"/>
          </ac:grpSpMkLst>
        </pc:grpChg>
        <pc:grpChg chg="add mod">
          <ac:chgData name="Cem Gülsan" userId="82ae7471b9d3e5b4" providerId="LiveId" clId="{33EED839-57C7-419C-950B-75177448A42D}" dt="2021-07-07T23:17:15.352" v="3453" actId="164"/>
          <ac:grpSpMkLst>
            <pc:docMk/>
            <pc:sldMk cId="1450053075" sldId="297"/>
            <ac:grpSpMk id="274" creationId="{B1BC5441-32EB-470B-9212-E62082C96CF9}"/>
          </ac:grpSpMkLst>
        </pc:grpChg>
        <pc:grpChg chg="mod">
          <ac:chgData name="Cem Gülsan" userId="82ae7471b9d3e5b4" providerId="LiveId" clId="{33EED839-57C7-419C-950B-75177448A42D}" dt="2021-07-07T23:17:45.872" v="3468"/>
          <ac:grpSpMkLst>
            <pc:docMk/>
            <pc:sldMk cId="1450053075" sldId="297"/>
            <ac:grpSpMk id="315" creationId="{6187F8CD-2767-437B-9ADD-66B1CF12521E}"/>
          </ac:grpSpMkLst>
        </pc:grpChg>
        <pc:inkChg chg="mod">
          <ac:chgData name="Cem Gülsan" userId="82ae7471b9d3e5b4" providerId="LiveId" clId="{33EED839-57C7-419C-950B-75177448A42D}" dt="2021-07-07T23:12:19.055" v="3345"/>
          <ac:inkMkLst>
            <pc:docMk/>
            <pc:sldMk cId="1450053075" sldId="297"/>
            <ac:inkMk id="135" creationId="{FFD1235A-BAA3-4BB1-A159-BEFC3D9CC9A4}"/>
          </ac:inkMkLst>
        </pc:inkChg>
        <pc:inkChg chg="mod">
          <ac:chgData name="Cem Gülsan" userId="82ae7471b9d3e5b4" providerId="LiveId" clId="{33EED839-57C7-419C-950B-75177448A42D}" dt="2021-07-07T23:12:19.055" v="3345"/>
          <ac:inkMkLst>
            <pc:docMk/>
            <pc:sldMk cId="1450053075" sldId="297"/>
            <ac:inkMk id="136" creationId="{0FE51FAD-0D61-4C5B-9AF6-4AF3228124B3}"/>
          </ac:inkMkLst>
        </pc:inkChg>
        <pc:inkChg chg="mod">
          <ac:chgData name="Cem Gülsan" userId="82ae7471b9d3e5b4" providerId="LiveId" clId="{33EED839-57C7-419C-950B-75177448A42D}" dt="2021-07-07T23:12:19.055" v="3345"/>
          <ac:inkMkLst>
            <pc:docMk/>
            <pc:sldMk cId="1450053075" sldId="297"/>
            <ac:inkMk id="144" creationId="{55432121-FA37-4AEC-B6F6-2798628F0E79}"/>
          </ac:inkMkLst>
        </pc:inkChg>
        <pc:inkChg chg="mod">
          <ac:chgData name="Cem Gülsan" userId="82ae7471b9d3e5b4" providerId="LiveId" clId="{33EED839-57C7-419C-950B-75177448A42D}" dt="2021-07-07T23:12:19.055" v="3345"/>
          <ac:inkMkLst>
            <pc:docMk/>
            <pc:sldMk cId="1450053075" sldId="297"/>
            <ac:inkMk id="145" creationId="{C104F5C3-27EB-484C-88BA-FAEC5CD2E31D}"/>
          </ac:inkMkLst>
        </pc:inkChg>
        <pc:inkChg chg="mod">
          <ac:chgData name="Cem Gülsan" userId="82ae7471b9d3e5b4" providerId="LiveId" clId="{33EED839-57C7-419C-950B-75177448A42D}" dt="2021-07-07T23:12:19.055" v="3345"/>
          <ac:inkMkLst>
            <pc:docMk/>
            <pc:sldMk cId="1450053075" sldId="297"/>
            <ac:inkMk id="146" creationId="{192C5515-DA64-4162-8FE4-0C5688D8CF20}"/>
          </ac:inkMkLst>
        </pc:inkChg>
        <pc:inkChg chg="mod">
          <ac:chgData name="Cem Gülsan" userId="82ae7471b9d3e5b4" providerId="LiveId" clId="{33EED839-57C7-419C-950B-75177448A42D}" dt="2021-07-07T23:12:19.055" v="3345"/>
          <ac:inkMkLst>
            <pc:docMk/>
            <pc:sldMk cId="1450053075" sldId="297"/>
            <ac:inkMk id="147" creationId="{02FE1BE7-ABA4-4F62-B9A5-348F5BCC9AF9}"/>
          </ac:inkMkLst>
        </pc:inkChg>
        <pc:inkChg chg="mod">
          <ac:chgData name="Cem Gülsan" userId="82ae7471b9d3e5b4" providerId="LiveId" clId="{33EED839-57C7-419C-950B-75177448A42D}" dt="2021-07-07T23:12:19.055" v="3345"/>
          <ac:inkMkLst>
            <pc:docMk/>
            <pc:sldMk cId="1450053075" sldId="297"/>
            <ac:inkMk id="148" creationId="{0B9D52CB-3FD5-43E9-AE45-5016ABA37A40}"/>
          </ac:inkMkLst>
        </pc:inkChg>
        <pc:inkChg chg="mod">
          <ac:chgData name="Cem Gülsan" userId="82ae7471b9d3e5b4" providerId="LiveId" clId="{33EED839-57C7-419C-950B-75177448A42D}" dt="2021-07-07T23:12:19.055" v="3345"/>
          <ac:inkMkLst>
            <pc:docMk/>
            <pc:sldMk cId="1450053075" sldId="297"/>
            <ac:inkMk id="149" creationId="{8A51A7CA-93F5-451D-99E4-2DF33CD1C7FA}"/>
          </ac:inkMkLst>
        </pc:inkChg>
        <pc:inkChg chg="mod">
          <ac:chgData name="Cem Gülsan" userId="82ae7471b9d3e5b4" providerId="LiveId" clId="{33EED839-57C7-419C-950B-75177448A42D}" dt="2021-07-07T23:12:19.055" v="3345"/>
          <ac:inkMkLst>
            <pc:docMk/>
            <pc:sldMk cId="1450053075" sldId="297"/>
            <ac:inkMk id="150" creationId="{A274AF00-C819-4D4F-B62B-0225F90A0837}"/>
          </ac:inkMkLst>
        </pc:inkChg>
        <pc:inkChg chg="mod">
          <ac:chgData name="Cem Gülsan" userId="82ae7471b9d3e5b4" providerId="LiveId" clId="{33EED839-57C7-419C-950B-75177448A42D}" dt="2021-07-07T23:12:19.055" v="3345"/>
          <ac:inkMkLst>
            <pc:docMk/>
            <pc:sldMk cId="1450053075" sldId="297"/>
            <ac:inkMk id="151" creationId="{DE60060F-93DE-45BB-A545-3B2C118B7A56}"/>
          </ac:inkMkLst>
        </pc:inkChg>
        <pc:inkChg chg="mod">
          <ac:chgData name="Cem Gülsan" userId="82ae7471b9d3e5b4" providerId="LiveId" clId="{33EED839-57C7-419C-950B-75177448A42D}" dt="2021-07-07T23:12:19.055" v="3345"/>
          <ac:inkMkLst>
            <pc:docMk/>
            <pc:sldMk cId="1450053075" sldId="297"/>
            <ac:inkMk id="152" creationId="{44556191-880E-42A4-9643-E53200DC1B89}"/>
          </ac:inkMkLst>
        </pc:inkChg>
        <pc:inkChg chg="mod">
          <ac:chgData name="Cem Gülsan" userId="82ae7471b9d3e5b4" providerId="LiveId" clId="{33EED839-57C7-419C-950B-75177448A42D}" dt="2021-07-07T23:12:19.055" v="3345"/>
          <ac:inkMkLst>
            <pc:docMk/>
            <pc:sldMk cId="1450053075" sldId="297"/>
            <ac:inkMk id="153" creationId="{50E5F6FD-502E-4709-A899-390D06E8B5F0}"/>
          </ac:inkMkLst>
        </pc:inkChg>
        <pc:inkChg chg="mod">
          <ac:chgData name="Cem Gülsan" userId="82ae7471b9d3e5b4" providerId="LiveId" clId="{33EED839-57C7-419C-950B-75177448A42D}" dt="2021-07-07T23:12:19.055" v="3345"/>
          <ac:inkMkLst>
            <pc:docMk/>
            <pc:sldMk cId="1450053075" sldId="297"/>
            <ac:inkMk id="154" creationId="{84A3DAEA-76A4-4798-9381-541CA02D34D8}"/>
          </ac:inkMkLst>
        </pc:inkChg>
        <pc:inkChg chg="mod">
          <ac:chgData name="Cem Gülsan" userId="82ae7471b9d3e5b4" providerId="LiveId" clId="{33EED839-57C7-419C-950B-75177448A42D}" dt="2021-07-07T23:12:19.055" v="3345"/>
          <ac:inkMkLst>
            <pc:docMk/>
            <pc:sldMk cId="1450053075" sldId="297"/>
            <ac:inkMk id="155" creationId="{E7BD289C-8F54-4851-B006-6D408872A64B}"/>
          </ac:inkMkLst>
        </pc:inkChg>
        <pc:inkChg chg="mod">
          <ac:chgData name="Cem Gülsan" userId="82ae7471b9d3e5b4" providerId="LiveId" clId="{33EED839-57C7-419C-950B-75177448A42D}" dt="2021-07-07T23:12:19.055" v="3345"/>
          <ac:inkMkLst>
            <pc:docMk/>
            <pc:sldMk cId="1450053075" sldId="297"/>
            <ac:inkMk id="156" creationId="{A6FF563E-1142-4AE3-B107-393581727A5E}"/>
          </ac:inkMkLst>
        </pc:inkChg>
        <pc:inkChg chg="mod">
          <ac:chgData name="Cem Gülsan" userId="82ae7471b9d3e5b4" providerId="LiveId" clId="{33EED839-57C7-419C-950B-75177448A42D}" dt="2021-07-07T23:12:19.055" v="3345"/>
          <ac:inkMkLst>
            <pc:docMk/>
            <pc:sldMk cId="1450053075" sldId="297"/>
            <ac:inkMk id="157" creationId="{B5F203C0-0139-44A5-A00B-76FA48357E10}"/>
          </ac:inkMkLst>
        </pc:inkChg>
        <pc:inkChg chg="mod">
          <ac:chgData name="Cem Gülsan" userId="82ae7471b9d3e5b4" providerId="LiveId" clId="{33EED839-57C7-419C-950B-75177448A42D}" dt="2021-07-07T23:12:19.055" v="3345"/>
          <ac:inkMkLst>
            <pc:docMk/>
            <pc:sldMk cId="1450053075" sldId="297"/>
            <ac:inkMk id="158" creationId="{6609F413-A4F6-4903-8F9D-B536AE45D64A}"/>
          </ac:inkMkLst>
        </pc:inkChg>
        <pc:inkChg chg="mod">
          <ac:chgData name="Cem Gülsan" userId="82ae7471b9d3e5b4" providerId="LiveId" clId="{33EED839-57C7-419C-950B-75177448A42D}" dt="2021-07-07T23:12:19.055" v="3345"/>
          <ac:inkMkLst>
            <pc:docMk/>
            <pc:sldMk cId="1450053075" sldId="297"/>
            <ac:inkMk id="164" creationId="{33E669DE-FF79-4A6D-A1B2-0044DBD2DCF3}"/>
          </ac:inkMkLst>
        </pc:inkChg>
        <pc:inkChg chg="mod">
          <ac:chgData name="Cem Gülsan" userId="82ae7471b9d3e5b4" providerId="LiveId" clId="{33EED839-57C7-419C-950B-75177448A42D}" dt="2021-07-07T23:17:45.872" v="3468"/>
          <ac:inkMkLst>
            <pc:docMk/>
            <pc:sldMk cId="1450053075" sldId="297"/>
            <ac:inkMk id="164" creationId="{C22FF1B2-D6E1-4A71-A6A2-ADE476EE8101}"/>
          </ac:inkMkLst>
        </pc:inkChg>
        <pc:inkChg chg="mod">
          <ac:chgData name="Cem Gülsan" userId="82ae7471b9d3e5b4" providerId="LiveId" clId="{33EED839-57C7-419C-950B-75177448A42D}" dt="2021-07-07T23:12:19.055" v="3345"/>
          <ac:inkMkLst>
            <pc:docMk/>
            <pc:sldMk cId="1450053075" sldId="297"/>
            <ac:inkMk id="165" creationId="{48ABE2F1-9EC3-4798-9061-2A211E3A9B34}"/>
          </ac:inkMkLst>
        </pc:inkChg>
        <pc:inkChg chg="mod">
          <ac:chgData name="Cem Gülsan" userId="82ae7471b9d3e5b4" providerId="LiveId" clId="{33EED839-57C7-419C-950B-75177448A42D}" dt="2021-07-07T23:17:45.872" v="3468"/>
          <ac:inkMkLst>
            <pc:docMk/>
            <pc:sldMk cId="1450053075" sldId="297"/>
            <ac:inkMk id="165" creationId="{A818B4D1-9173-4F5C-8BB7-776C3DAB17E0}"/>
          </ac:inkMkLst>
        </pc:inkChg>
        <pc:inkChg chg="mod">
          <ac:chgData name="Cem Gülsan" userId="82ae7471b9d3e5b4" providerId="LiveId" clId="{33EED839-57C7-419C-950B-75177448A42D}" dt="2021-07-07T23:17:45.872" v="3468"/>
          <ac:inkMkLst>
            <pc:docMk/>
            <pc:sldMk cId="1450053075" sldId="297"/>
            <ac:inkMk id="166" creationId="{5D951FF3-7245-42F9-A08F-7149D94A9A04}"/>
          </ac:inkMkLst>
        </pc:inkChg>
        <pc:inkChg chg="mod">
          <ac:chgData name="Cem Gülsan" userId="82ae7471b9d3e5b4" providerId="LiveId" clId="{33EED839-57C7-419C-950B-75177448A42D}" dt="2021-07-07T23:12:19.055" v="3345"/>
          <ac:inkMkLst>
            <pc:docMk/>
            <pc:sldMk cId="1450053075" sldId="297"/>
            <ac:inkMk id="166" creationId="{DB735D8A-CE3E-4FC9-91AF-E08548F1864F}"/>
          </ac:inkMkLst>
        </pc:inkChg>
        <pc:inkChg chg="mod">
          <ac:chgData name="Cem Gülsan" userId="82ae7471b9d3e5b4" providerId="LiveId" clId="{33EED839-57C7-419C-950B-75177448A42D}" dt="2021-07-07T23:12:19.055" v="3345"/>
          <ac:inkMkLst>
            <pc:docMk/>
            <pc:sldMk cId="1450053075" sldId="297"/>
            <ac:inkMk id="167" creationId="{29FDFC85-BE3F-40CF-9F81-CDDD4B50BB71}"/>
          </ac:inkMkLst>
        </pc:inkChg>
        <pc:inkChg chg="mod">
          <ac:chgData name="Cem Gülsan" userId="82ae7471b9d3e5b4" providerId="LiveId" clId="{33EED839-57C7-419C-950B-75177448A42D}" dt="2021-07-07T23:12:19.055" v="3345"/>
          <ac:inkMkLst>
            <pc:docMk/>
            <pc:sldMk cId="1450053075" sldId="297"/>
            <ac:inkMk id="169" creationId="{3B38B0FD-3C5C-47DC-8739-3E58BEB90098}"/>
          </ac:inkMkLst>
        </pc:inkChg>
        <pc:inkChg chg="mod">
          <ac:chgData name="Cem Gülsan" userId="82ae7471b9d3e5b4" providerId="LiveId" clId="{33EED839-57C7-419C-950B-75177448A42D}" dt="2021-07-07T23:12:19.055" v="3345"/>
          <ac:inkMkLst>
            <pc:docMk/>
            <pc:sldMk cId="1450053075" sldId="297"/>
            <ac:inkMk id="170" creationId="{A27E7377-CBD6-4408-A9F7-E92BB6522A68}"/>
          </ac:inkMkLst>
        </pc:inkChg>
        <pc:inkChg chg="mod">
          <ac:chgData name="Cem Gülsan" userId="82ae7471b9d3e5b4" providerId="LiveId" clId="{33EED839-57C7-419C-950B-75177448A42D}" dt="2021-07-07T23:17:45.872" v="3468"/>
          <ac:inkMkLst>
            <pc:docMk/>
            <pc:sldMk cId="1450053075" sldId="297"/>
            <ac:inkMk id="170" creationId="{A6454353-36AB-4657-8D8E-E53D6F552A12}"/>
          </ac:inkMkLst>
        </pc:inkChg>
        <pc:inkChg chg="mod">
          <ac:chgData name="Cem Gülsan" userId="82ae7471b9d3e5b4" providerId="LiveId" clId="{33EED839-57C7-419C-950B-75177448A42D}" dt="2021-07-07T23:12:19.055" v="3345"/>
          <ac:inkMkLst>
            <pc:docMk/>
            <pc:sldMk cId="1450053075" sldId="297"/>
            <ac:inkMk id="171" creationId="{15D833AF-EA16-4669-855E-2239E69A59F5}"/>
          </ac:inkMkLst>
        </pc:inkChg>
        <pc:inkChg chg="mod">
          <ac:chgData name="Cem Gülsan" userId="82ae7471b9d3e5b4" providerId="LiveId" clId="{33EED839-57C7-419C-950B-75177448A42D}" dt="2021-07-07T23:17:45.872" v="3468"/>
          <ac:inkMkLst>
            <pc:docMk/>
            <pc:sldMk cId="1450053075" sldId="297"/>
            <ac:inkMk id="171" creationId="{A66EBDCB-990A-4ADA-884D-A62028C1F227}"/>
          </ac:inkMkLst>
        </pc:inkChg>
        <pc:inkChg chg="mod">
          <ac:chgData name="Cem Gülsan" userId="82ae7471b9d3e5b4" providerId="LiveId" clId="{33EED839-57C7-419C-950B-75177448A42D}" dt="2021-07-07T23:12:19.055" v="3345"/>
          <ac:inkMkLst>
            <pc:docMk/>
            <pc:sldMk cId="1450053075" sldId="297"/>
            <ac:inkMk id="192" creationId="{E2BB3A8D-F781-4C2E-9714-63FEA021F07C}"/>
          </ac:inkMkLst>
        </pc:inkChg>
        <pc:inkChg chg="mod">
          <ac:chgData name="Cem Gülsan" userId="82ae7471b9d3e5b4" providerId="LiveId" clId="{33EED839-57C7-419C-950B-75177448A42D}" dt="2021-07-07T23:12:19.055" v="3345"/>
          <ac:inkMkLst>
            <pc:docMk/>
            <pc:sldMk cId="1450053075" sldId="297"/>
            <ac:inkMk id="193" creationId="{D42476AE-6B3B-413C-92A7-898BA15778C2}"/>
          </ac:inkMkLst>
        </pc:inkChg>
        <pc:inkChg chg="mod">
          <ac:chgData name="Cem Gülsan" userId="82ae7471b9d3e5b4" providerId="LiveId" clId="{33EED839-57C7-419C-950B-75177448A42D}" dt="2021-07-07T23:12:19.055" v="3345"/>
          <ac:inkMkLst>
            <pc:docMk/>
            <pc:sldMk cId="1450053075" sldId="297"/>
            <ac:inkMk id="194" creationId="{AFE15454-5834-4E8D-83FF-55E1E1C381CC}"/>
          </ac:inkMkLst>
        </pc:inkChg>
        <pc:inkChg chg="mod">
          <ac:chgData name="Cem Gülsan" userId="82ae7471b9d3e5b4" providerId="LiveId" clId="{33EED839-57C7-419C-950B-75177448A42D}" dt="2021-07-07T23:12:19.055" v="3345"/>
          <ac:inkMkLst>
            <pc:docMk/>
            <pc:sldMk cId="1450053075" sldId="297"/>
            <ac:inkMk id="195" creationId="{FD9608BD-9E4F-434A-9B4B-3FF86CA66B7A}"/>
          </ac:inkMkLst>
        </pc:inkChg>
        <pc:inkChg chg="mod">
          <ac:chgData name="Cem Gülsan" userId="82ae7471b9d3e5b4" providerId="LiveId" clId="{33EED839-57C7-419C-950B-75177448A42D}" dt="2021-07-07T23:12:19.055" v="3345"/>
          <ac:inkMkLst>
            <pc:docMk/>
            <pc:sldMk cId="1450053075" sldId="297"/>
            <ac:inkMk id="196" creationId="{E7595229-A1D8-4E88-A146-4AB75A0496AF}"/>
          </ac:inkMkLst>
        </pc:inkChg>
        <pc:inkChg chg="mod">
          <ac:chgData name="Cem Gülsan" userId="82ae7471b9d3e5b4" providerId="LiveId" clId="{33EED839-57C7-419C-950B-75177448A42D}" dt="2021-07-07T23:12:19.055" v="3345"/>
          <ac:inkMkLst>
            <pc:docMk/>
            <pc:sldMk cId="1450053075" sldId="297"/>
            <ac:inkMk id="197" creationId="{F8B95CC8-E402-47D0-AF17-36BD8549777B}"/>
          </ac:inkMkLst>
        </pc:inkChg>
        <pc:inkChg chg="mod">
          <ac:chgData name="Cem Gülsan" userId="82ae7471b9d3e5b4" providerId="LiveId" clId="{33EED839-57C7-419C-950B-75177448A42D}" dt="2021-07-07T23:12:19.055" v="3345"/>
          <ac:inkMkLst>
            <pc:docMk/>
            <pc:sldMk cId="1450053075" sldId="297"/>
            <ac:inkMk id="198" creationId="{7D9D89FD-60A0-4885-8E1F-3FE2B1ECB8D5}"/>
          </ac:inkMkLst>
        </pc:inkChg>
        <pc:inkChg chg="mod">
          <ac:chgData name="Cem Gülsan" userId="82ae7471b9d3e5b4" providerId="LiveId" clId="{33EED839-57C7-419C-950B-75177448A42D}" dt="2021-07-07T23:12:19.055" v="3345"/>
          <ac:inkMkLst>
            <pc:docMk/>
            <pc:sldMk cId="1450053075" sldId="297"/>
            <ac:inkMk id="199" creationId="{4C9DF083-7A6C-4198-84F3-64A6CA689131}"/>
          </ac:inkMkLst>
        </pc:inkChg>
        <pc:inkChg chg="mod">
          <ac:chgData name="Cem Gülsan" userId="82ae7471b9d3e5b4" providerId="LiveId" clId="{33EED839-57C7-419C-950B-75177448A42D}" dt="2021-07-07T23:12:19.055" v="3345"/>
          <ac:inkMkLst>
            <pc:docMk/>
            <pc:sldMk cId="1450053075" sldId="297"/>
            <ac:inkMk id="200" creationId="{27E8F42F-CF4A-48AB-8164-83374936BF83}"/>
          </ac:inkMkLst>
        </pc:inkChg>
        <pc:inkChg chg="mod">
          <ac:chgData name="Cem Gülsan" userId="82ae7471b9d3e5b4" providerId="LiveId" clId="{33EED839-57C7-419C-950B-75177448A42D}" dt="2021-07-07T23:17:45.872" v="3468"/>
          <ac:inkMkLst>
            <pc:docMk/>
            <pc:sldMk cId="1450053075" sldId="297"/>
            <ac:inkMk id="200" creationId="{4CE684D0-FC72-4E81-BB18-9A9D2684DA0B}"/>
          </ac:inkMkLst>
        </pc:inkChg>
        <pc:inkChg chg="mod">
          <ac:chgData name="Cem Gülsan" userId="82ae7471b9d3e5b4" providerId="LiveId" clId="{33EED839-57C7-419C-950B-75177448A42D}" dt="2021-07-07T23:15:20.111" v="3400"/>
          <ac:inkMkLst>
            <pc:docMk/>
            <pc:sldMk cId="1450053075" sldId="297"/>
            <ac:inkMk id="205" creationId="{F1DCCF60-6B93-4FF5-932C-D5B3EF50F69B}"/>
          </ac:inkMkLst>
        </pc:inkChg>
        <pc:inkChg chg="mod">
          <ac:chgData name="Cem Gülsan" userId="82ae7471b9d3e5b4" providerId="LiveId" clId="{33EED839-57C7-419C-950B-75177448A42D}" dt="2021-07-07T23:15:20.111" v="3400"/>
          <ac:inkMkLst>
            <pc:docMk/>
            <pc:sldMk cId="1450053075" sldId="297"/>
            <ac:inkMk id="206" creationId="{925067AD-203A-4CBF-B643-8942F5CD4643}"/>
          </ac:inkMkLst>
        </pc:inkChg>
        <pc:inkChg chg="mod">
          <ac:chgData name="Cem Gülsan" userId="82ae7471b9d3e5b4" providerId="LiveId" clId="{33EED839-57C7-419C-950B-75177448A42D}" dt="2021-07-07T23:15:20.111" v="3400"/>
          <ac:inkMkLst>
            <pc:docMk/>
            <pc:sldMk cId="1450053075" sldId="297"/>
            <ac:inkMk id="207" creationId="{90EB015D-0645-4341-9F54-0CBC1C2EA150}"/>
          </ac:inkMkLst>
        </pc:inkChg>
        <pc:inkChg chg="mod">
          <ac:chgData name="Cem Gülsan" userId="82ae7471b9d3e5b4" providerId="LiveId" clId="{33EED839-57C7-419C-950B-75177448A42D}" dt="2021-07-07T23:15:20.111" v="3400"/>
          <ac:inkMkLst>
            <pc:docMk/>
            <pc:sldMk cId="1450053075" sldId="297"/>
            <ac:inkMk id="211" creationId="{49D4B06A-86EB-418D-9C88-D1817AD06692}"/>
          </ac:inkMkLst>
        </pc:inkChg>
        <pc:inkChg chg="mod">
          <ac:chgData name="Cem Gülsan" userId="82ae7471b9d3e5b4" providerId="LiveId" clId="{33EED839-57C7-419C-950B-75177448A42D}" dt="2021-07-07T23:15:20.111" v="3400"/>
          <ac:inkMkLst>
            <pc:docMk/>
            <pc:sldMk cId="1450053075" sldId="297"/>
            <ac:inkMk id="212" creationId="{D7A362C0-FA1E-47EB-9EE6-61EEB27DAC04}"/>
          </ac:inkMkLst>
        </pc:inkChg>
        <pc:inkChg chg="mod">
          <ac:chgData name="Cem Gülsan" userId="82ae7471b9d3e5b4" providerId="LiveId" clId="{33EED839-57C7-419C-950B-75177448A42D}" dt="2021-07-07T23:15:20.111" v="3400"/>
          <ac:inkMkLst>
            <pc:docMk/>
            <pc:sldMk cId="1450053075" sldId="297"/>
            <ac:inkMk id="221" creationId="{14C74EDC-8A52-423F-BFB1-EEA6DF87C1B8}"/>
          </ac:inkMkLst>
        </pc:inkChg>
        <pc:inkChg chg="mod">
          <ac:chgData name="Cem Gülsan" userId="82ae7471b9d3e5b4" providerId="LiveId" clId="{33EED839-57C7-419C-950B-75177448A42D}" dt="2021-07-07T23:15:20.111" v="3400"/>
          <ac:inkMkLst>
            <pc:docMk/>
            <pc:sldMk cId="1450053075" sldId="297"/>
            <ac:inkMk id="222" creationId="{925ADEE2-07BF-4150-8FFA-A0B48F783945}"/>
          </ac:inkMkLst>
        </pc:inkChg>
        <pc:inkChg chg="mod">
          <ac:chgData name="Cem Gülsan" userId="82ae7471b9d3e5b4" providerId="LiveId" clId="{33EED839-57C7-419C-950B-75177448A42D}" dt="2021-07-07T23:15:20.111" v="3400"/>
          <ac:inkMkLst>
            <pc:docMk/>
            <pc:sldMk cId="1450053075" sldId="297"/>
            <ac:inkMk id="223" creationId="{D528435E-96E0-44F1-9C79-42C245E5DAE4}"/>
          </ac:inkMkLst>
        </pc:inkChg>
        <pc:inkChg chg="mod">
          <ac:chgData name="Cem Gülsan" userId="82ae7471b9d3e5b4" providerId="LiveId" clId="{33EED839-57C7-419C-950B-75177448A42D}" dt="2021-07-07T23:15:20.111" v="3400"/>
          <ac:inkMkLst>
            <pc:docMk/>
            <pc:sldMk cId="1450053075" sldId="297"/>
            <ac:inkMk id="224" creationId="{AEF7AE79-D230-4C43-9869-35DECDF136C7}"/>
          </ac:inkMkLst>
        </pc:inkChg>
        <pc:inkChg chg="mod">
          <ac:chgData name="Cem Gülsan" userId="82ae7471b9d3e5b4" providerId="LiveId" clId="{33EED839-57C7-419C-950B-75177448A42D}" dt="2021-07-07T23:15:20.111" v="3400"/>
          <ac:inkMkLst>
            <pc:docMk/>
            <pc:sldMk cId="1450053075" sldId="297"/>
            <ac:inkMk id="225" creationId="{A77C154E-D8D1-4EBF-ADAE-3C0F1AADCB55}"/>
          </ac:inkMkLst>
        </pc:inkChg>
        <pc:inkChg chg="mod">
          <ac:chgData name="Cem Gülsan" userId="82ae7471b9d3e5b4" providerId="LiveId" clId="{33EED839-57C7-419C-950B-75177448A42D}" dt="2021-07-07T23:15:20.111" v="3400"/>
          <ac:inkMkLst>
            <pc:docMk/>
            <pc:sldMk cId="1450053075" sldId="297"/>
            <ac:inkMk id="226" creationId="{23D0A3CE-760F-4C48-9842-5E407C18253D}"/>
          </ac:inkMkLst>
        </pc:inkChg>
        <pc:inkChg chg="mod">
          <ac:chgData name="Cem Gülsan" userId="82ae7471b9d3e5b4" providerId="LiveId" clId="{33EED839-57C7-419C-950B-75177448A42D}" dt="2021-07-07T23:15:20.111" v="3400"/>
          <ac:inkMkLst>
            <pc:docMk/>
            <pc:sldMk cId="1450053075" sldId="297"/>
            <ac:inkMk id="227" creationId="{A5D0FC91-695C-4AD2-B7D4-B549C5AA6BC2}"/>
          </ac:inkMkLst>
        </pc:inkChg>
        <pc:inkChg chg="mod">
          <ac:chgData name="Cem Gülsan" userId="82ae7471b9d3e5b4" providerId="LiveId" clId="{33EED839-57C7-419C-950B-75177448A42D}" dt="2021-07-07T23:15:20.111" v="3400"/>
          <ac:inkMkLst>
            <pc:docMk/>
            <pc:sldMk cId="1450053075" sldId="297"/>
            <ac:inkMk id="228" creationId="{6D4C110A-0A47-4625-82A5-23C865E6610A}"/>
          </ac:inkMkLst>
        </pc:inkChg>
        <pc:inkChg chg="mod">
          <ac:chgData name="Cem Gülsan" userId="82ae7471b9d3e5b4" providerId="LiveId" clId="{33EED839-57C7-419C-950B-75177448A42D}" dt="2021-07-07T23:15:20.111" v="3400"/>
          <ac:inkMkLst>
            <pc:docMk/>
            <pc:sldMk cId="1450053075" sldId="297"/>
            <ac:inkMk id="229" creationId="{BB8B7E8E-71B7-490F-85E9-4CAF9F016152}"/>
          </ac:inkMkLst>
        </pc:inkChg>
        <pc:inkChg chg="mod">
          <ac:chgData name="Cem Gülsan" userId="82ae7471b9d3e5b4" providerId="LiveId" clId="{33EED839-57C7-419C-950B-75177448A42D}" dt="2021-07-07T23:15:20.111" v="3400"/>
          <ac:inkMkLst>
            <pc:docMk/>
            <pc:sldMk cId="1450053075" sldId="297"/>
            <ac:inkMk id="230" creationId="{F0041641-4BCE-48E6-B05E-7ED2611AFD91}"/>
          </ac:inkMkLst>
        </pc:inkChg>
        <pc:inkChg chg="mod">
          <ac:chgData name="Cem Gülsan" userId="82ae7471b9d3e5b4" providerId="LiveId" clId="{33EED839-57C7-419C-950B-75177448A42D}" dt="2021-07-07T23:15:20.111" v="3400"/>
          <ac:inkMkLst>
            <pc:docMk/>
            <pc:sldMk cId="1450053075" sldId="297"/>
            <ac:inkMk id="231" creationId="{AD9351A3-D5B8-46C6-925E-CDC01AFEA4CE}"/>
          </ac:inkMkLst>
        </pc:inkChg>
        <pc:inkChg chg="mod">
          <ac:chgData name="Cem Gülsan" userId="82ae7471b9d3e5b4" providerId="LiveId" clId="{33EED839-57C7-419C-950B-75177448A42D}" dt="2021-07-07T23:15:20.111" v="3400"/>
          <ac:inkMkLst>
            <pc:docMk/>
            <pc:sldMk cId="1450053075" sldId="297"/>
            <ac:inkMk id="235" creationId="{82E49ECE-A446-41A9-8AD5-B36181C1A165}"/>
          </ac:inkMkLst>
        </pc:inkChg>
        <pc:inkChg chg="mod">
          <ac:chgData name="Cem Gülsan" userId="82ae7471b9d3e5b4" providerId="LiveId" clId="{33EED839-57C7-419C-950B-75177448A42D}" dt="2021-07-07T23:15:20.111" v="3400"/>
          <ac:inkMkLst>
            <pc:docMk/>
            <pc:sldMk cId="1450053075" sldId="297"/>
            <ac:inkMk id="236" creationId="{A3A75F4B-3093-4197-ABF6-97B00D1CD648}"/>
          </ac:inkMkLst>
        </pc:inkChg>
        <pc:inkChg chg="mod">
          <ac:chgData name="Cem Gülsan" userId="82ae7471b9d3e5b4" providerId="LiveId" clId="{33EED839-57C7-419C-950B-75177448A42D}" dt="2021-07-07T23:15:20.111" v="3400"/>
          <ac:inkMkLst>
            <pc:docMk/>
            <pc:sldMk cId="1450053075" sldId="297"/>
            <ac:inkMk id="239" creationId="{419F59CB-E7D7-4DA4-8782-69928DA62065}"/>
          </ac:inkMkLst>
        </pc:inkChg>
        <pc:inkChg chg="mod">
          <ac:chgData name="Cem Gülsan" userId="82ae7471b9d3e5b4" providerId="LiveId" clId="{33EED839-57C7-419C-950B-75177448A42D}" dt="2021-07-07T23:15:20.111" v="3400"/>
          <ac:inkMkLst>
            <pc:docMk/>
            <pc:sldMk cId="1450053075" sldId="297"/>
            <ac:inkMk id="240" creationId="{2B89B99C-AE50-44B2-9056-39555F3EB27A}"/>
          </ac:inkMkLst>
        </pc:inkChg>
        <pc:inkChg chg="mod">
          <ac:chgData name="Cem Gülsan" userId="82ae7471b9d3e5b4" providerId="LiveId" clId="{33EED839-57C7-419C-950B-75177448A42D}" dt="2021-07-07T23:15:20.111" v="3400"/>
          <ac:inkMkLst>
            <pc:docMk/>
            <pc:sldMk cId="1450053075" sldId="297"/>
            <ac:inkMk id="242" creationId="{EF1A7870-CD59-4CB1-94EC-D446AC11DF2D}"/>
          </ac:inkMkLst>
        </pc:inkChg>
        <pc:inkChg chg="mod">
          <ac:chgData name="Cem Gülsan" userId="82ae7471b9d3e5b4" providerId="LiveId" clId="{33EED839-57C7-419C-950B-75177448A42D}" dt="2021-07-07T23:15:20.111" v="3400"/>
          <ac:inkMkLst>
            <pc:docMk/>
            <pc:sldMk cId="1450053075" sldId="297"/>
            <ac:inkMk id="243" creationId="{F3F809B3-01A7-488D-9F7D-CD9C9FA762C8}"/>
          </ac:inkMkLst>
        </pc:inkChg>
        <pc:inkChg chg="mod">
          <ac:chgData name="Cem Gülsan" userId="82ae7471b9d3e5b4" providerId="LiveId" clId="{33EED839-57C7-419C-950B-75177448A42D}" dt="2021-07-07T23:15:20.111" v="3400"/>
          <ac:inkMkLst>
            <pc:docMk/>
            <pc:sldMk cId="1450053075" sldId="297"/>
            <ac:inkMk id="244" creationId="{E4BD4D8A-5AAD-43FB-8F91-FCD3061856AF}"/>
          </ac:inkMkLst>
        </pc:inkChg>
        <pc:inkChg chg="mod">
          <ac:chgData name="Cem Gülsan" userId="82ae7471b9d3e5b4" providerId="LiveId" clId="{33EED839-57C7-419C-950B-75177448A42D}" dt="2021-07-07T23:15:20.111" v="3400"/>
          <ac:inkMkLst>
            <pc:docMk/>
            <pc:sldMk cId="1450053075" sldId="297"/>
            <ac:inkMk id="245" creationId="{A650BCB3-777F-4A67-9749-191340109162}"/>
          </ac:inkMkLst>
        </pc:inkChg>
        <pc:inkChg chg="mod">
          <ac:chgData name="Cem Gülsan" userId="82ae7471b9d3e5b4" providerId="LiveId" clId="{33EED839-57C7-419C-950B-75177448A42D}" dt="2021-07-07T23:15:20.111" v="3400"/>
          <ac:inkMkLst>
            <pc:docMk/>
            <pc:sldMk cId="1450053075" sldId="297"/>
            <ac:inkMk id="246" creationId="{E4A53679-B854-4DA4-931F-8BBE1F0B37C7}"/>
          </ac:inkMkLst>
        </pc:inkChg>
        <pc:inkChg chg="mod">
          <ac:chgData name="Cem Gülsan" userId="82ae7471b9d3e5b4" providerId="LiveId" clId="{33EED839-57C7-419C-950B-75177448A42D}" dt="2021-07-07T23:15:20.111" v="3400"/>
          <ac:inkMkLst>
            <pc:docMk/>
            <pc:sldMk cId="1450053075" sldId="297"/>
            <ac:inkMk id="247" creationId="{0BCA89AE-3A70-4270-9925-0BDCCFDE609E}"/>
          </ac:inkMkLst>
        </pc:inkChg>
        <pc:inkChg chg="mod">
          <ac:chgData name="Cem Gülsan" userId="82ae7471b9d3e5b4" providerId="LiveId" clId="{33EED839-57C7-419C-950B-75177448A42D}" dt="2021-07-07T23:15:20.111" v="3400"/>
          <ac:inkMkLst>
            <pc:docMk/>
            <pc:sldMk cId="1450053075" sldId="297"/>
            <ac:inkMk id="248" creationId="{136012B9-4F7C-4D05-B585-68296ABC47B2}"/>
          </ac:inkMkLst>
        </pc:inkChg>
        <pc:inkChg chg="mod">
          <ac:chgData name="Cem Gülsan" userId="82ae7471b9d3e5b4" providerId="LiveId" clId="{33EED839-57C7-419C-950B-75177448A42D}" dt="2021-07-07T23:15:20.111" v="3400"/>
          <ac:inkMkLst>
            <pc:docMk/>
            <pc:sldMk cId="1450053075" sldId="297"/>
            <ac:inkMk id="249" creationId="{30DCDE31-E947-4A9A-861C-D1E84F937E59}"/>
          </ac:inkMkLst>
        </pc:inkChg>
        <pc:inkChg chg="mod">
          <ac:chgData name="Cem Gülsan" userId="82ae7471b9d3e5b4" providerId="LiveId" clId="{33EED839-57C7-419C-950B-75177448A42D}" dt="2021-07-07T23:15:20.111" v="3400"/>
          <ac:inkMkLst>
            <pc:docMk/>
            <pc:sldMk cId="1450053075" sldId="297"/>
            <ac:inkMk id="250" creationId="{037531DC-9FE4-4C9C-8B3D-42F1F706516A}"/>
          </ac:inkMkLst>
        </pc:inkChg>
        <pc:inkChg chg="mod">
          <ac:chgData name="Cem Gülsan" userId="82ae7471b9d3e5b4" providerId="LiveId" clId="{33EED839-57C7-419C-950B-75177448A42D}" dt="2021-07-07T23:15:20.111" v="3400"/>
          <ac:inkMkLst>
            <pc:docMk/>
            <pc:sldMk cId="1450053075" sldId="297"/>
            <ac:inkMk id="251" creationId="{21F5E1A0-E56B-4837-B595-03CB80F160AC}"/>
          </ac:inkMkLst>
        </pc:inkChg>
        <pc:inkChg chg="mod">
          <ac:chgData name="Cem Gülsan" userId="82ae7471b9d3e5b4" providerId="LiveId" clId="{33EED839-57C7-419C-950B-75177448A42D}" dt="2021-07-07T23:15:20.111" v="3400"/>
          <ac:inkMkLst>
            <pc:docMk/>
            <pc:sldMk cId="1450053075" sldId="297"/>
            <ac:inkMk id="252" creationId="{48D196B7-B1E4-4B63-83CD-1284E53FEE81}"/>
          </ac:inkMkLst>
        </pc:inkChg>
        <pc:inkChg chg="mod">
          <ac:chgData name="Cem Gülsan" userId="82ae7471b9d3e5b4" providerId="LiveId" clId="{33EED839-57C7-419C-950B-75177448A42D}" dt="2021-07-07T23:15:20.111" v="3400"/>
          <ac:inkMkLst>
            <pc:docMk/>
            <pc:sldMk cId="1450053075" sldId="297"/>
            <ac:inkMk id="253" creationId="{DE0D26F9-A49C-49E7-B2CD-00B49E693069}"/>
          </ac:inkMkLst>
        </pc:inkChg>
        <pc:inkChg chg="mod">
          <ac:chgData name="Cem Gülsan" userId="82ae7471b9d3e5b4" providerId="LiveId" clId="{33EED839-57C7-419C-950B-75177448A42D}" dt="2021-07-07T23:15:20.111" v="3400"/>
          <ac:inkMkLst>
            <pc:docMk/>
            <pc:sldMk cId="1450053075" sldId="297"/>
            <ac:inkMk id="254" creationId="{31AB3733-E857-4423-8EBE-4201E7F173F6}"/>
          </ac:inkMkLst>
        </pc:inkChg>
        <pc:inkChg chg="mod">
          <ac:chgData name="Cem Gülsan" userId="82ae7471b9d3e5b4" providerId="LiveId" clId="{33EED839-57C7-419C-950B-75177448A42D}" dt="2021-07-07T23:15:20.111" v="3400"/>
          <ac:inkMkLst>
            <pc:docMk/>
            <pc:sldMk cId="1450053075" sldId="297"/>
            <ac:inkMk id="255" creationId="{2BC49554-D91E-4209-A6F1-633749CB1974}"/>
          </ac:inkMkLst>
        </pc:inkChg>
        <pc:inkChg chg="mod">
          <ac:chgData name="Cem Gülsan" userId="82ae7471b9d3e5b4" providerId="LiveId" clId="{33EED839-57C7-419C-950B-75177448A42D}" dt="2021-07-07T23:15:20.111" v="3400"/>
          <ac:inkMkLst>
            <pc:docMk/>
            <pc:sldMk cId="1450053075" sldId="297"/>
            <ac:inkMk id="256" creationId="{08710F38-7F09-419D-93B4-34770F004B02}"/>
          </ac:inkMkLst>
        </pc:inkChg>
        <pc:inkChg chg="mod">
          <ac:chgData name="Cem Gülsan" userId="82ae7471b9d3e5b4" providerId="LiveId" clId="{33EED839-57C7-419C-950B-75177448A42D}" dt="2021-07-07T23:15:20.111" v="3400"/>
          <ac:inkMkLst>
            <pc:docMk/>
            <pc:sldMk cId="1450053075" sldId="297"/>
            <ac:inkMk id="257" creationId="{30A233D7-653C-4471-AEFD-849F07B03117}"/>
          </ac:inkMkLst>
        </pc:inkChg>
        <pc:inkChg chg="mod">
          <ac:chgData name="Cem Gülsan" userId="82ae7471b9d3e5b4" providerId="LiveId" clId="{33EED839-57C7-419C-950B-75177448A42D}" dt="2021-07-07T23:15:20.111" v="3400"/>
          <ac:inkMkLst>
            <pc:docMk/>
            <pc:sldMk cId="1450053075" sldId="297"/>
            <ac:inkMk id="258" creationId="{1E9E0087-1098-4F86-B145-AA0E66AF0FE5}"/>
          </ac:inkMkLst>
        </pc:inkChg>
        <pc:inkChg chg="mod">
          <ac:chgData name="Cem Gülsan" userId="82ae7471b9d3e5b4" providerId="LiveId" clId="{33EED839-57C7-419C-950B-75177448A42D}" dt="2021-07-07T23:15:20.111" v="3400"/>
          <ac:inkMkLst>
            <pc:docMk/>
            <pc:sldMk cId="1450053075" sldId="297"/>
            <ac:inkMk id="260" creationId="{E33747E2-D75B-45A7-970E-C2354C97A99E}"/>
          </ac:inkMkLst>
        </pc:inkChg>
        <pc:inkChg chg="mod">
          <ac:chgData name="Cem Gülsan" userId="82ae7471b9d3e5b4" providerId="LiveId" clId="{33EED839-57C7-419C-950B-75177448A42D}" dt="2021-07-07T23:15:20.111" v="3400"/>
          <ac:inkMkLst>
            <pc:docMk/>
            <pc:sldMk cId="1450053075" sldId="297"/>
            <ac:inkMk id="261" creationId="{466631A5-5CAA-4FAE-9228-D13032F0E173}"/>
          </ac:inkMkLst>
        </pc:inkChg>
        <pc:inkChg chg="mod">
          <ac:chgData name="Cem Gülsan" userId="82ae7471b9d3e5b4" providerId="LiveId" clId="{33EED839-57C7-419C-950B-75177448A42D}" dt="2021-07-07T23:15:20.111" v="3400"/>
          <ac:inkMkLst>
            <pc:docMk/>
            <pc:sldMk cId="1450053075" sldId="297"/>
            <ac:inkMk id="262" creationId="{6623AA17-37B9-4C06-8485-A21479153314}"/>
          </ac:inkMkLst>
        </pc:inkChg>
        <pc:inkChg chg="mod">
          <ac:chgData name="Cem Gülsan" userId="82ae7471b9d3e5b4" providerId="LiveId" clId="{33EED839-57C7-419C-950B-75177448A42D}" dt="2021-07-07T23:15:20.111" v="3400"/>
          <ac:inkMkLst>
            <pc:docMk/>
            <pc:sldMk cId="1450053075" sldId="297"/>
            <ac:inkMk id="263" creationId="{252F60B9-4D79-4246-BCBB-FFC295E9A4C0}"/>
          </ac:inkMkLst>
        </pc:inkChg>
        <pc:inkChg chg="mod">
          <ac:chgData name="Cem Gülsan" userId="82ae7471b9d3e5b4" providerId="LiveId" clId="{33EED839-57C7-419C-950B-75177448A42D}" dt="2021-07-07T23:15:20.111" v="3400"/>
          <ac:inkMkLst>
            <pc:docMk/>
            <pc:sldMk cId="1450053075" sldId="297"/>
            <ac:inkMk id="264" creationId="{3DA5DD1A-540F-42F0-8475-8DD2DD3443E0}"/>
          </ac:inkMkLst>
        </pc:inkChg>
        <pc:inkChg chg="mod">
          <ac:chgData name="Cem Gülsan" userId="82ae7471b9d3e5b4" providerId="LiveId" clId="{33EED839-57C7-419C-950B-75177448A42D}" dt="2021-07-07T23:15:20.111" v="3400"/>
          <ac:inkMkLst>
            <pc:docMk/>
            <pc:sldMk cId="1450053075" sldId="297"/>
            <ac:inkMk id="265" creationId="{7A27F271-80C2-4EC3-828B-25B063752E73}"/>
          </ac:inkMkLst>
        </pc:inkChg>
        <pc:inkChg chg="mod">
          <ac:chgData name="Cem Gülsan" userId="82ae7471b9d3e5b4" providerId="LiveId" clId="{33EED839-57C7-419C-950B-75177448A42D}" dt="2021-07-07T23:15:20.111" v="3400"/>
          <ac:inkMkLst>
            <pc:docMk/>
            <pc:sldMk cId="1450053075" sldId="297"/>
            <ac:inkMk id="266" creationId="{73FE7AD9-FE40-448A-A6AB-18A3BD561B5E}"/>
          </ac:inkMkLst>
        </pc:inkChg>
        <pc:inkChg chg="mod">
          <ac:chgData name="Cem Gülsan" userId="82ae7471b9d3e5b4" providerId="LiveId" clId="{33EED839-57C7-419C-950B-75177448A42D}" dt="2021-07-07T23:15:20.111" v="3400"/>
          <ac:inkMkLst>
            <pc:docMk/>
            <pc:sldMk cId="1450053075" sldId="297"/>
            <ac:inkMk id="267" creationId="{CFAA03FF-1267-47AE-84D2-8FE69DB1DA29}"/>
          </ac:inkMkLst>
        </pc:inkChg>
        <pc:inkChg chg="mod">
          <ac:chgData name="Cem Gülsan" userId="82ae7471b9d3e5b4" providerId="LiveId" clId="{33EED839-57C7-419C-950B-75177448A42D}" dt="2021-07-07T23:15:20.111" v="3400"/>
          <ac:inkMkLst>
            <pc:docMk/>
            <pc:sldMk cId="1450053075" sldId="297"/>
            <ac:inkMk id="268" creationId="{AD5EC9DC-9193-490E-B66E-C97BA9410B2E}"/>
          </ac:inkMkLst>
        </pc:inkChg>
        <pc:inkChg chg="mod">
          <ac:chgData name="Cem Gülsan" userId="82ae7471b9d3e5b4" providerId="LiveId" clId="{33EED839-57C7-419C-950B-75177448A42D}" dt="2021-07-07T23:15:20.111" v="3400"/>
          <ac:inkMkLst>
            <pc:docMk/>
            <pc:sldMk cId="1450053075" sldId="297"/>
            <ac:inkMk id="269" creationId="{E8E8171B-361A-4085-9970-31538657ECE6}"/>
          </ac:inkMkLst>
        </pc:inkChg>
        <pc:inkChg chg="mod">
          <ac:chgData name="Cem Gülsan" userId="82ae7471b9d3e5b4" providerId="LiveId" clId="{33EED839-57C7-419C-950B-75177448A42D}" dt="2021-07-07T23:15:20.111" v="3400"/>
          <ac:inkMkLst>
            <pc:docMk/>
            <pc:sldMk cId="1450053075" sldId="297"/>
            <ac:inkMk id="270" creationId="{E879428F-062D-4BB5-928A-91E2C3087AE7}"/>
          </ac:inkMkLst>
        </pc:inkChg>
        <pc:inkChg chg="mod">
          <ac:chgData name="Cem Gülsan" userId="82ae7471b9d3e5b4" providerId="LiveId" clId="{33EED839-57C7-419C-950B-75177448A42D}" dt="2021-07-07T23:15:20.111" v="3400"/>
          <ac:inkMkLst>
            <pc:docMk/>
            <pc:sldMk cId="1450053075" sldId="297"/>
            <ac:inkMk id="271" creationId="{A8FB488D-ACFA-4094-A575-7BABF0A16571}"/>
          </ac:inkMkLst>
        </pc:inkChg>
        <pc:inkChg chg="mod">
          <ac:chgData name="Cem Gülsan" userId="82ae7471b9d3e5b4" providerId="LiveId" clId="{33EED839-57C7-419C-950B-75177448A42D}" dt="2021-07-07T23:17:45.872" v="3468"/>
          <ac:inkMkLst>
            <pc:docMk/>
            <pc:sldMk cId="1450053075" sldId="297"/>
            <ac:inkMk id="275" creationId="{F427BFCA-7017-4EE3-805D-EFD87EF918B3}"/>
          </ac:inkMkLst>
        </pc:inkChg>
        <pc:inkChg chg="mod">
          <ac:chgData name="Cem Gülsan" userId="82ae7471b9d3e5b4" providerId="LiveId" clId="{33EED839-57C7-419C-950B-75177448A42D}" dt="2021-07-07T23:17:45.872" v="3468"/>
          <ac:inkMkLst>
            <pc:docMk/>
            <pc:sldMk cId="1450053075" sldId="297"/>
            <ac:inkMk id="276" creationId="{23E3BC1D-E7DE-468F-BC8E-C0FEC5798544}"/>
          </ac:inkMkLst>
        </pc:inkChg>
        <pc:inkChg chg="mod">
          <ac:chgData name="Cem Gülsan" userId="82ae7471b9d3e5b4" providerId="LiveId" clId="{33EED839-57C7-419C-950B-75177448A42D}" dt="2021-07-07T23:17:45.872" v="3468"/>
          <ac:inkMkLst>
            <pc:docMk/>
            <pc:sldMk cId="1450053075" sldId="297"/>
            <ac:inkMk id="277" creationId="{D83F1486-B2E8-4C3D-A646-505E19AE0D0D}"/>
          </ac:inkMkLst>
        </pc:inkChg>
        <pc:inkChg chg="mod">
          <ac:chgData name="Cem Gülsan" userId="82ae7471b9d3e5b4" providerId="LiveId" clId="{33EED839-57C7-419C-950B-75177448A42D}" dt="2021-07-07T23:17:45.872" v="3468"/>
          <ac:inkMkLst>
            <pc:docMk/>
            <pc:sldMk cId="1450053075" sldId="297"/>
            <ac:inkMk id="278" creationId="{CA15832F-6A56-4934-B2F4-905703631E5D}"/>
          </ac:inkMkLst>
        </pc:inkChg>
        <pc:inkChg chg="mod">
          <ac:chgData name="Cem Gülsan" userId="82ae7471b9d3e5b4" providerId="LiveId" clId="{33EED839-57C7-419C-950B-75177448A42D}" dt="2021-07-07T23:17:45.872" v="3468"/>
          <ac:inkMkLst>
            <pc:docMk/>
            <pc:sldMk cId="1450053075" sldId="297"/>
            <ac:inkMk id="279" creationId="{468799FF-79BF-4EA9-A7C3-FF9370CA4D75}"/>
          </ac:inkMkLst>
        </pc:inkChg>
        <pc:inkChg chg="mod">
          <ac:chgData name="Cem Gülsan" userId="82ae7471b9d3e5b4" providerId="LiveId" clId="{33EED839-57C7-419C-950B-75177448A42D}" dt="2021-07-07T23:17:45.872" v="3468"/>
          <ac:inkMkLst>
            <pc:docMk/>
            <pc:sldMk cId="1450053075" sldId="297"/>
            <ac:inkMk id="280" creationId="{DD14E735-67D8-43B2-8D0D-34D3CC604024}"/>
          </ac:inkMkLst>
        </pc:inkChg>
        <pc:inkChg chg="mod">
          <ac:chgData name="Cem Gülsan" userId="82ae7471b9d3e5b4" providerId="LiveId" clId="{33EED839-57C7-419C-950B-75177448A42D}" dt="2021-07-07T23:17:45.872" v="3468"/>
          <ac:inkMkLst>
            <pc:docMk/>
            <pc:sldMk cId="1450053075" sldId="297"/>
            <ac:inkMk id="281" creationId="{E0003FD8-6A86-4838-83CA-5590B823AFDA}"/>
          </ac:inkMkLst>
        </pc:inkChg>
        <pc:inkChg chg="mod">
          <ac:chgData name="Cem Gülsan" userId="82ae7471b9d3e5b4" providerId="LiveId" clId="{33EED839-57C7-419C-950B-75177448A42D}" dt="2021-07-07T23:17:45.872" v="3468"/>
          <ac:inkMkLst>
            <pc:docMk/>
            <pc:sldMk cId="1450053075" sldId="297"/>
            <ac:inkMk id="282" creationId="{44C0111E-DF5A-491A-B7EE-878E40E39031}"/>
          </ac:inkMkLst>
        </pc:inkChg>
        <pc:inkChg chg="mod">
          <ac:chgData name="Cem Gülsan" userId="82ae7471b9d3e5b4" providerId="LiveId" clId="{33EED839-57C7-419C-950B-75177448A42D}" dt="2021-07-07T23:17:45.872" v="3468"/>
          <ac:inkMkLst>
            <pc:docMk/>
            <pc:sldMk cId="1450053075" sldId="297"/>
            <ac:inkMk id="283" creationId="{D9BEF112-48FE-442D-B68F-DC0470072252}"/>
          </ac:inkMkLst>
        </pc:inkChg>
        <pc:inkChg chg="mod">
          <ac:chgData name="Cem Gülsan" userId="82ae7471b9d3e5b4" providerId="LiveId" clId="{33EED839-57C7-419C-950B-75177448A42D}" dt="2021-07-07T23:17:45.872" v="3468"/>
          <ac:inkMkLst>
            <pc:docMk/>
            <pc:sldMk cId="1450053075" sldId="297"/>
            <ac:inkMk id="284" creationId="{25E48CBD-780F-4B2D-B8EA-5FAEAD3E1923}"/>
          </ac:inkMkLst>
        </pc:inkChg>
        <pc:inkChg chg="mod">
          <ac:chgData name="Cem Gülsan" userId="82ae7471b9d3e5b4" providerId="LiveId" clId="{33EED839-57C7-419C-950B-75177448A42D}" dt="2021-07-07T23:17:45.872" v="3468"/>
          <ac:inkMkLst>
            <pc:docMk/>
            <pc:sldMk cId="1450053075" sldId="297"/>
            <ac:inkMk id="286" creationId="{44A3B2B9-DC9B-45D2-BFB4-AAC6E0913969}"/>
          </ac:inkMkLst>
        </pc:inkChg>
        <pc:inkChg chg="mod">
          <ac:chgData name="Cem Gülsan" userId="82ae7471b9d3e5b4" providerId="LiveId" clId="{33EED839-57C7-419C-950B-75177448A42D}" dt="2021-07-07T23:17:45.872" v="3468"/>
          <ac:inkMkLst>
            <pc:docMk/>
            <pc:sldMk cId="1450053075" sldId="297"/>
            <ac:inkMk id="287" creationId="{F7AEE98F-BD95-46B6-B504-3505B960A3B1}"/>
          </ac:inkMkLst>
        </pc:inkChg>
        <pc:inkChg chg="mod">
          <ac:chgData name="Cem Gülsan" userId="82ae7471b9d3e5b4" providerId="LiveId" clId="{33EED839-57C7-419C-950B-75177448A42D}" dt="2021-07-07T23:17:45.872" v="3468"/>
          <ac:inkMkLst>
            <pc:docMk/>
            <pc:sldMk cId="1450053075" sldId="297"/>
            <ac:inkMk id="293" creationId="{57A21B04-9358-4F12-8E4A-8EB58C0CB1B1}"/>
          </ac:inkMkLst>
        </pc:inkChg>
        <pc:inkChg chg="mod">
          <ac:chgData name="Cem Gülsan" userId="82ae7471b9d3e5b4" providerId="LiveId" clId="{33EED839-57C7-419C-950B-75177448A42D}" dt="2021-07-07T23:17:45.872" v="3468"/>
          <ac:inkMkLst>
            <pc:docMk/>
            <pc:sldMk cId="1450053075" sldId="297"/>
            <ac:inkMk id="294" creationId="{3E76CDCD-DA0A-4620-9DB8-7C53E796C992}"/>
          </ac:inkMkLst>
        </pc:inkChg>
        <pc:inkChg chg="mod">
          <ac:chgData name="Cem Gülsan" userId="82ae7471b9d3e5b4" providerId="LiveId" clId="{33EED839-57C7-419C-950B-75177448A42D}" dt="2021-07-07T23:17:45.872" v="3468"/>
          <ac:inkMkLst>
            <pc:docMk/>
            <pc:sldMk cId="1450053075" sldId="297"/>
            <ac:inkMk id="295" creationId="{7AA684AA-4768-4B6E-B1BE-51166E347EB1}"/>
          </ac:inkMkLst>
        </pc:inkChg>
        <pc:inkChg chg="mod">
          <ac:chgData name="Cem Gülsan" userId="82ae7471b9d3e5b4" providerId="LiveId" clId="{33EED839-57C7-419C-950B-75177448A42D}" dt="2021-07-07T23:17:45.872" v="3468"/>
          <ac:inkMkLst>
            <pc:docMk/>
            <pc:sldMk cId="1450053075" sldId="297"/>
            <ac:inkMk id="299" creationId="{38E82CD6-459A-4BC9-91A9-D4C2A29C7473}"/>
          </ac:inkMkLst>
        </pc:inkChg>
        <pc:inkChg chg="mod">
          <ac:chgData name="Cem Gülsan" userId="82ae7471b9d3e5b4" providerId="LiveId" clId="{33EED839-57C7-419C-950B-75177448A42D}" dt="2021-07-07T23:17:45.872" v="3468"/>
          <ac:inkMkLst>
            <pc:docMk/>
            <pc:sldMk cId="1450053075" sldId="297"/>
            <ac:inkMk id="300" creationId="{C9063B98-3149-4643-A980-07348F24710A}"/>
          </ac:inkMkLst>
        </pc:inkChg>
        <pc:inkChg chg="mod">
          <ac:chgData name="Cem Gülsan" userId="82ae7471b9d3e5b4" providerId="LiveId" clId="{33EED839-57C7-419C-950B-75177448A42D}" dt="2021-07-07T23:17:45.872" v="3468"/>
          <ac:inkMkLst>
            <pc:docMk/>
            <pc:sldMk cId="1450053075" sldId="297"/>
            <ac:inkMk id="301" creationId="{5C581BF9-B27D-418F-9C70-7ACFCF51D74E}"/>
          </ac:inkMkLst>
        </pc:inkChg>
        <pc:inkChg chg="mod">
          <ac:chgData name="Cem Gülsan" userId="82ae7471b9d3e5b4" providerId="LiveId" clId="{33EED839-57C7-419C-950B-75177448A42D}" dt="2021-07-07T23:17:45.872" v="3468"/>
          <ac:inkMkLst>
            <pc:docMk/>
            <pc:sldMk cId="1450053075" sldId="297"/>
            <ac:inkMk id="302" creationId="{E64E350B-BB16-4D09-81D9-9B17917CD682}"/>
          </ac:inkMkLst>
        </pc:inkChg>
        <pc:inkChg chg="mod">
          <ac:chgData name="Cem Gülsan" userId="82ae7471b9d3e5b4" providerId="LiveId" clId="{33EED839-57C7-419C-950B-75177448A42D}" dt="2021-07-07T23:17:45.872" v="3468"/>
          <ac:inkMkLst>
            <pc:docMk/>
            <pc:sldMk cId="1450053075" sldId="297"/>
            <ac:inkMk id="303" creationId="{C5E8CDA4-8E38-417F-8600-8EBD0AA81CD4}"/>
          </ac:inkMkLst>
        </pc:inkChg>
        <pc:inkChg chg="mod">
          <ac:chgData name="Cem Gülsan" userId="82ae7471b9d3e5b4" providerId="LiveId" clId="{33EED839-57C7-419C-950B-75177448A42D}" dt="2021-07-07T23:17:45.872" v="3468"/>
          <ac:inkMkLst>
            <pc:docMk/>
            <pc:sldMk cId="1450053075" sldId="297"/>
            <ac:inkMk id="304" creationId="{BABC3457-4425-46CB-90F4-459C0A54EC17}"/>
          </ac:inkMkLst>
        </pc:inkChg>
        <pc:inkChg chg="mod">
          <ac:chgData name="Cem Gülsan" userId="82ae7471b9d3e5b4" providerId="LiveId" clId="{33EED839-57C7-419C-950B-75177448A42D}" dt="2021-07-07T23:17:45.872" v="3468"/>
          <ac:inkMkLst>
            <pc:docMk/>
            <pc:sldMk cId="1450053075" sldId="297"/>
            <ac:inkMk id="305" creationId="{73EFA93F-26A6-4B68-8095-2D7C206FB141}"/>
          </ac:inkMkLst>
        </pc:inkChg>
        <pc:inkChg chg="mod">
          <ac:chgData name="Cem Gülsan" userId="82ae7471b9d3e5b4" providerId="LiveId" clId="{33EED839-57C7-419C-950B-75177448A42D}" dt="2021-07-07T23:17:45.872" v="3468"/>
          <ac:inkMkLst>
            <pc:docMk/>
            <pc:sldMk cId="1450053075" sldId="297"/>
            <ac:inkMk id="306" creationId="{4EE74B37-C00B-446B-8BBA-C860DA5A073C}"/>
          </ac:inkMkLst>
        </pc:inkChg>
        <pc:inkChg chg="mod">
          <ac:chgData name="Cem Gülsan" userId="82ae7471b9d3e5b4" providerId="LiveId" clId="{33EED839-57C7-419C-950B-75177448A42D}" dt="2021-07-07T23:17:45.872" v="3468"/>
          <ac:inkMkLst>
            <pc:docMk/>
            <pc:sldMk cId="1450053075" sldId="297"/>
            <ac:inkMk id="307" creationId="{76A747D9-7506-4678-A3EB-0B3DCC53590A}"/>
          </ac:inkMkLst>
        </pc:inkChg>
        <pc:inkChg chg="mod">
          <ac:chgData name="Cem Gülsan" userId="82ae7471b9d3e5b4" providerId="LiveId" clId="{33EED839-57C7-419C-950B-75177448A42D}" dt="2021-07-07T23:17:45.872" v="3468"/>
          <ac:inkMkLst>
            <pc:docMk/>
            <pc:sldMk cId="1450053075" sldId="297"/>
            <ac:inkMk id="308" creationId="{8B2E24DD-7872-4015-B8AA-95D35D468371}"/>
          </ac:inkMkLst>
        </pc:inkChg>
        <pc:inkChg chg="mod">
          <ac:chgData name="Cem Gülsan" userId="82ae7471b9d3e5b4" providerId="LiveId" clId="{33EED839-57C7-419C-950B-75177448A42D}" dt="2021-07-07T23:17:45.872" v="3468"/>
          <ac:inkMkLst>
            <pc:docMk/>
            <pc:sldMk cId="1450053075" sldId="297"/>
            <ac:inkMk id="309" creationId="{9FE7AF10-8544-4407-8889-6BA4AF0F7696}"/>
          </ac:inkMkLst>
        </pc:inkChg>
        <pc:inkChg chg="mod">
          <ac:chgData name="Cem Gülsan" userId="82ae7471b9d3e5b4" providerId="LiveId" clId="{33EED839-57C7-419C-950B-75177448A42D}" dt="2021-07-07T23:17:45.872" v="3468"/>
          <ac:inkMkLst>
            <pc:docMk/>
            <pc:sldMk cId="1450053075" sldId="297"/>
            <ac:inkMk id="310" creationId="{24B826CB-0341-4FED-A08F-369CC09A679C}"/>
          </ac:inkMkLst>
        </pc:inkChg>
        <pc:inkChg chg="mod">
          <ac:chgData name="Cem Gülsan" userId="82ae7471b9d3e5b4" providerId="LiveId" clId="{33EED839-57C7-419C-950B-75177448A42D}" dt="2021-07-07T23:17:45.872" v="3468"/>
          <ac:inkMkLst>
            <pc:docMk/>
            <pc:sldMk cId="1450053075" sldId="297"/>
            <ac:inkMk id="311" creationId="{DB9E9594-84A6-4542-BD4B-F10DCC77F63E}"/>
          </ac:inkMkLst>
        </pc:inkChg>
        <pc:inkChg chg="mod">
          <ac:chgData name="Cem Gülsan" userId="82ae7471b9d3e5b4" providerId="LiveId" clId="{33EED839-57C7-419C-950B-75177448A42D}" dt="2021-07-07T23:17:45.872" v="3468"/>
          <ac:inkMkLst>
            <pc:docMk/>
            <pc:sldMk cId="1450053075" sldId="297"/>
            <ac:inkMk id="312" creationId="{8D7A4986-C804-4E69-A865-992257D26410}"/>
          </ac:inkMkLst>
        </pc:inkChg>
        <pc:inkChg chg="mod">
          <ac:chgData name="Cem Gülsan" userId="82ae7471b9d3e5b4" providerId="LiveId" clId="{33EED839-57C7-419C-950B-75177448A42D}" dt="2021-07-07T23:17:45.872" v="3468"/>
          <ac:inkMkLst>
            <pc:docMk/>
            <pc:sldMk cId="1450053075" sldId="297"/>
            <ac:inkMk id="313" creationId="{22BE6D23-D8CC-490B-9CA4-3080F0FAA570}"/>
          </ac:inkMkLst>
        </pc:inkChg>
        <pc:inkChg chg="mod">
          <ac:chgData name="Cem Gülsan" userId="82ae7471b9d3e5b4" providerId="LiveId" clId="{33EED839-57C7-419C-950B-75177448A42D}" dt="2021-07-07T23:17:45.872" v="3468"/>
          <ac:inkMkLst>
            <pc:docMk/>
            <pc:sldMk cId="1450053075" sldId="297"/>
            <ac:inkMk id="314" creationId="{3D02525F-E085-40D0-8B14-F8EC3D5D1E80}"/>
          </ac:inkMkLst>
        </pc:inkChg>
        <pc:inkChg chg="mod">
          <ac:chgData name="Cem Gülsan" userId="82ae7471b9d3e5b4" providerId="LiveId" clId="{33EED839-57C7-419C-950B-75177448A42D}" dt="2021-07-07T23:17:45.872" v="3468"/>
          <ac:inkMkLst>
            <pc:docMk/>
            <pc:sldMk cId="1450053075" sldId="297"/>
            <ac:inkMk id="316" creationId="{27C17108-9144-486C-91B2-6AAF85CD976B}"/>
          </ac:inkMkLst>
        </pc:inkChg>
        <pc:inkChg chg="mod">
          <ac:chgData name="Cem Gülsan" userId="82ae7471b9d3e5b4" providerId="LiveId" clId="{33EED839-57C7-419C-950B-75177448A42D}" dt="2021-07-07T23:17:45.872" v="3468"/>
          <ac:inkMkLst>
            <pc:docMk/>
            <pc:sldMk cId="1450053075" sldId="297"/>
            <ac:inkMk id="317" creationId="{20415E20-325B-428D-A4EB-4476821C32B2}"/>
          </ac:inkMkLst>
        </pc:inkChg>
        <pc:inkChg chg="mod">
          <ac:chgData name="Cem Gülsan" userId="82ae7471b9d3e5b4" providerId="LiveId" clId="{33EED839-57C7-419C-950B-75177448A42D}" dt="2021-07-07T23:17:45.872" v="3468"/>
          <ac:inkMkLst>
            <pc:docMk/>
            <pc:sldMk cId="1450053075" sldId="297"/>
            <ac:inkMk id="318" creationId="{628E25B5-A8D5-48A2-92D2-8D6CB8C6FD20}"/>
          </ac:inkMkLst>
        </pc:inkChg>
        <pc:inkChg chg="mod">
          <ac:chgData name="Cem Gülsan" userId="82ae7471b9d3e5b4" providerId="LiveId" clId="{33EED839-57C7-419C-950B-75177448A42D}" dt="2021-07-07T23:17:45.872" v="3468"/>
          <ac:inkMkLst>
            <pc:docMk/>
            <pc:sldMk cId="1450053075" sldId="297"/>
            <ac:inkMk id="319" creationId="{1243EB78-4367-49FF-BAAE-EBA3643BC7AE}"/>
          </ac:inkMkLst>
        </pc:inkChg>
        <pc:inkChg chg="mod">
          <ac:chgData name="Cem Gülsan" userId="82ae7471b9d3e5b4" providerId="LiveId" clId="{33EED839-57C7-419C-950B-75177448A42D}" dt="2021-07-07T23:17:45.872" v="3468"/>
          <ac:inkMkLst>
            <pc:docMk/>
            <pc:sldMk cId="1450053075" sldId="297"/>
            <ac:inkMk id="320" creationId="{7E444C68-2AED-496A-8C1E-70B0649BEBE0}"/>
          </ac:inkMkLst>
        </pc:inkChg>
        <pc:inkChg chg="mod">
          <ac:chgData name="Cem Gülsan" userId="82ae7471b9d3e5b4" providerId="LiveId" clId="{33EED839-57C7-419C-950B-75177448A42D}" dt="2021-07-07T23:17:45.872" v="3468"/>
          <ac:inkMkLst>
            <pc:docMk/>
            <pc:sldMk cId="1450053075" sldId="297"/>
            <ac:inkMk id="321" creationId="{EBD0BAEB-F5E1-41B2-8DBE-414329D1C5AB}"/>
          </ac:inkMkLst>
        </pc:inkChg>
        <pc:inkChg chg="mod">
          <ac:chgData name="Cem Gülsan" userId="82ae7471b9d3e5b4" providerId="LiveId" clId="{33EED839-57C7-419C-950B-75177448A42D}" dt="2021-07-07T23:17:45.872" v="3468"/>
          <ac:inkMkLst>
            <pc:docMk/>
            <pc:sldMk cId="1450053075" sldId="297"/>
            <ac:inkMk id="322" creationId="{DE487104-0F46-480A-A0AA-B22F530AE179}"/>
          </ac:inkMkLst>
        </pc:inkChg>
        <pc:inkChg chg="mod">
          <ac:chgData name="Cem Gülsan" userId="82ae7471b9d3e5b4" providerId="LiveId" clId="{33EED839-57C7-419C-950B-75177448A42D}" dt="2021-07-07T23:17:45.872" v="3468"/>
          <ac:inkMkLst>
            <pc:docMk/>
            <pc:sldMk cId="1450053075" sldId="297"/>
            <ac:inkMk id="323" creationId="{07AFA773-8829-43DD-A68A-3D771670CDE9}"/>
          </ac:inkMkLst>
        </pc:inkChg>
        <pc:inkChg chg="mod">
          <ac:chgData name="Cem Gülsan" userId="82ae7471b9d3e5b4" providerId="LiveId" clId="{33EED839-57C7-419C-950B-75177448A42D}" dt="2021-07-07T23:17:45.872" v="3468"/>
          <ac:inkMkLst>
            <pc:docMk/>
            <pc:sldMk cId="1450053075" sldId="297"/>
            <ac:inkMk id="324" creationId="{EA20A5CA-AF38-44D7-A47D-131B28FE0E17}"/>
          </ac:inkMkLst>
        </pc:inkChg>
        <pc:inkChg chg="mod">
          <ac:chgData name="Cem Gülsan" userId="82ae7471b9d3e5b4" providerId="LiveId" clId="{33EED839-57C7-419C-950B-75177448A42D}" dt="2021-07-07T23:17:45.872" v="3468"/>
          <ac:inkMkLst>
            <pc:docMk/>
            <pc:sldMk cId="1450053075" sldId="297"/>
            <ac:inkMk id="325" creationId="{CEF2C1B3-BB95-4A3A-B609-E616DC2E0BE3}"/>
          </ac:inkMkLst>
        </pc:inkChg>
        <pc:inkChg chg="mod">
          <ac:chgData name="Cem Gülsan" userId="82ae7471b9d3e5b4" providerId="LiveId" clId="{33EED839-57C7-419C-950B-75177448A42D}" dt="2021-07-07T23:17:45.872" v="3468"/>
          <ac:inkMkLst>
            <pc:docMk/>
            <pc:sldMk cId="1450053075" sldId="297"/>
            <ac:inkMk id="326" creationId="{C8D162E7-8883-4813-973B-CF79BBE54572}"/>
          </ac:inkMkLst>
        </pc:inkChg>
        <pc:inkChg chg="mod">
          <ac:chgData name="Cem Gülsan" userId="82ae7471b9d3e5b4" providerId="LiveId" clId="{33EED839-57C7-419C-950B-75177448A42D}" dt="2021-07-07T23:17:45.872" v="3468"/>
          <ac:inkMkLst>
            <pc:docMk/>
            <pc:sldMk cId="1450053075" sldId="297"/>
            <ac:inkMk id="327" creationId="{EC496B32-7F2E-4F01-AA51-335EF68432EA}"/>
          </ac:inkMkLst>
        </pc:inkChg>
        <pc:cxnChg chg="add del mod">
          <ac:chgData name="Cem Gülsan" userId="82ae7471b9d3e5b4" providerId="LiveId" clId="{33EED839-57C7-419C-950B-75177448A42D}" dt="2021-07-07T23:15:14.201" v="3399" actId="478"/>
          <ac:cxnSpMkLst>
            <pc:docMk/>
            <pc:sldMk cId="1450053075" sldId="297"/>
            <ac:cxnSpMk id="16" creationId="{7828E78C-FA67-4934-908D-3D9F0A35F103}"/>
          </ac:cxnSpMkLst>
        </pc:cxnChg>
        <pc:cxnChg chg="add del mod">
          <ac:chgData name="Cem Gülsan" userId="82ae7471b9d3e5b4" providerId="LiveId" clId="{33EED839-57C7-419C-950B-75177448A42D}" dt="2021-07-07T23:06:30.008" v="3242" actId="478"/>
          <ac:cxnSpMkLst>
            <pc:docMk/>
            <pc:sldMk cId="1450053075" sldId="297"/>
            <ac:cxnSpMk id="131" creationId="{799DA722-0330-4159-B27F-78103D07306B}"/>
          </ac:cxnSpMkLst>
        </pc:cxnChg>
        <pc:cxnChg chg="add del mod">
          <ac:chgData name="Cem Gülsan" userId="82ae7471b9d3e5b4" providerId="LiveId" clId="{33EED839-57C7-419C-950B-75177448A42D}" dt="2021-07-07T23:15:14.201" v="3399" actId="478"/>
          <ac:cxnSpMkLst>
            <pc:docMk/>
            <pc:sldMk cId="1450053075" sldId="297"/>
            <ac:cxnSpMk id="132" creationId="{6AD0CCF0-5C6A-4B52-8ADB-410D5D5C05EC}"/>
          </ac:cxnSpMkLst>
        </pc:cxnChg>
        <pc:cxnChg chg="add del mod">
          <ac:chgData name="Cem Gülsan" userId="82ae7471b9d3e5b4" providerId="LiveId" clId="{33EED839-57C7-419C-950B-75177448A42D}" dt="2021-07-07T23:17:47.483" v="3469"/>
          <ac:cxnSpMkLst>
            <pc:docMk/>
            <pc:sldMk cId="1450053075" sldId="297"/>
            <ac:cxnSpMk id="156" creationId="{844253C5-3037-45D2-841A-E98DCD82025F}"/>
          </ac:cxnSpMkLst>
        </pc:cxnChg>
        <pc:cxnChg chg="add del mod">
          <ac:chgData name="Cem Gülsan" userId="82ae7471b9d3e5b4" providerId="LiveId" clId="{33EED839-57C7-419C-950B-75177448A42D}" dt="2021-07-07T23:17:47.483" v="3469"/>
          <ac:cxnSpMkLst>
            <pc:docMk/>
            <pc:sldMk cId="1450053075" sldId="297"/>
            <ac:cxnSpMk id="157" creationId="{C7B5DB41-B832-4234-A4A3-64ADF1B09BFA}"/>
          </ac:cxnSpMkLst>
        </pc:cxnChg>
        <pc:cxnChg chg="add mod">
          <ac:chgData name="Cem Gülsan" userId="82ae7471b9d3e5b4" providerId="LiveId" clId="{33EED839-57C7-419C-950B-75177448A42D}" dt="2021-07-07T23:15:24.259" v="3401" actId="164"/>
          <ac:cxnSpMkLst>
            <pc:docMk/>
            <pc:sldMk cId="1450053075" sldId="297"/>
            <ac:cxnSpMk id="202" creationId="{CB986898-494F-44D5-8D60-B006FB5ABE45}"/>
          </ac:cxnSpMkLst>
        </pc:cxnChg>
        <pc:cxnChg chg="add mod">
          <ac:chgData name="Cem Gülsan" userId="82ae7471b9d3e5b4" providerId="LiveId" clId="{33EED839-57C7-419C-950B-75177448A42D}" dt="2021-07-07T23:15:24.259" v="3401" actId="164"/>
          <ac:cxnSpMkLst>
            <pc:docMk/>
            <pc:sldMk cId="1450053075" sldId="297"/>
            <ac:cxnSpMk id="203" creationId="{AC5CE187-0428-4C41-B5A7-AA32216E8802}"/>
          </ac:cxnSpMkLst>
        </pc:cxnChg>
      </pc:sldChg>
      <pc:sldChg chg="addSp delSp modSp add del mod modAnim">
        <pc:chgData name="Cem Gülsan" userId="82ae7471b9d3e5b4" providerId="LiveId" clId="{33EED839-57C7-419C-950B-75177448A42D}" dt="2021-07-07T23:15:27.697" v="3403" actId="47"/>
        <pc:sldMkLst>
          <pc:docMk/>
          <pc:sldMk cId="3158732260" sldId="298"/>
        </pc:sldMkLst>
        <pc:spChg chg="mod">
          <ac:chgData name="Cem Gülsan" userId="82ae7471b9d3e5b4" providerId="LiveId" clId="{33EED839-57C7-419C-950B-75177448A42D}" dt="2021-07-07T23:14:57.337" v="3398" actId="20577"/>
          <ac:spMkLst>
            <pc:docMk/>
            <pc:sldMk cId="3158732260" sldId="298"/>
            <ac:spMk id="2" creationId="{F8C5F6B6-F357-4593-843F-373D06369695}"/>
          </ac:spMkLst>
        </pc:spChg>
        <pc:spChg chg="mod topLvl">
          <ac:chgData name="Cem Gülsan" userId="82ae7471b9d3e5b4" providerId="LiveId" clId="{33EED839-57C7-419C-950B-75177448A42D}" dt="2021-07-07T23:14:47.984" v="3382" actId="164"/>
          <ac:spMkLst>
            <pc:docMk/>
            <pc:sldMk cId="3158732260" sldId="298"/>
            <ac:spMk id="159" creationId="{3064936D-AD5D-4209-A21B-75C6FD5FCECA}"/>
          </ac:spMkLst>
        </pc:spChg>
        <pc:grpChg chg="add mod">
          <ac:chgData name="Cem Gülsan" userId="82ae7471b9d3e5b4" providerId="LiveId" clId="{33EED839-57C7-419C-950B-75177448A42D}" dt="2021-07-07T23:14:36.077" v="3380" actId="164"/>
          <ac:grpSpMkLst>
            <pc:docMk/>
            <pc:sldMk cId="3158732260" sldId="298"/>
            <ac:grpSpMk id="20" creationId="{30877BEE-C959-43CF-A994-F2DF9E1DABCC}"/>
          </ac:grpSpMkLst>
        </pc:grpChg>
        <pc:grpChg chg="add mod">
          <ac:chgData name="Cem Gülsan" userId="82ae7471b9d3e5b4" providerId="LiveId" clId="{33EED839-57C7-419C-950B-75177448A42D}" dt="2021-07-07T23:14:47.984" v="3382" actId="164"/>
          <ac:grpSpMkLst>
            <pc:docMk/>
            <pc:sldMk cId="3158732260" sldId="298"/>
            <ac:grpSpMk id="21" creationId="{72301BF2-5FB9-49C4-91A7-A3025A0DBFC5}"/>
          </ac:grpSpMkLst>
        </pc:grpChg>
        <pc:grpChg chg="add mod">
          <ac:chgData name="Cem Gülsan" userId="82ae7471b9d3e5b4" providerId="LiveId" clId="{33EED839-57C7-419C-950B-75177448A42D}" dt="2021-07-07T23:14:47.984" v="3382" actId="164"/>
          <ac:grpSpMkLst>
            <pc:docMk/>
            <pc:sldMk cId="3158732260" sldId="298"/>
            <ac:grpSpMk id="22" creationId="{08233309-C600-41BA-8E7E-5B8A50B08EAC}"/>
          </ac:grpSpMkLst>
        </pc:grpChg>
        <pc:grpChg chg="mod topLvl">
          <ac:chgData name="Cem Gülsan" userId="82ae7471b9d3e5b4" providerId="LiveId" clId="{33EED839-57C7-419C-950B-75177448A42D}" dt="2021-07-07T23:13:38.480" v="3378" actId="165"/>
          <ac:grpSpMkLst>
            <pc:docMk/>
            <pc:sldMk cId="3158732260" sldId="298"/>
            <ac:grpSpMk id="34" creationId="{4220F6CE-2AE0-4240-90D5-171B61D2BF41}"/>
          </ac:grpSpMkLst>
        </pc:grpChg>
        <pc:grpChg chg="mod topLvl">
          <ac:chgData name="Cem Gülsan" userId="82ae7471b9d3e5b4" providerId="LiveId" clId="{33EED839-57C7-419C-950B-75177448A42D}" dt="2021-07-07T23:13:38.480" v="3378" actId="165"/>
          <ac:grpSpMkLst>
            <pc:docMk/>
            <pc:sldMk cId="3158732260" sldId="298"/>
            <ac:grpSpMk id="35" creationId="{36A66499-7F2A-4DD4-8AA2-03A1E3C6D4CA}"/>
          </ac:grpSpMkLst>
        </pc:grpChg>
        <pc:grpChg chg="mod topLvl">
          <ac:chgData name="Cem Gülsan" userId="82ae7471b9d3e5b4" providerId="LiveId" clId="{33EED839-57C7-419C-950B-75177448A42D}" dt="2021-07-07T23:13:38.480" v="3378" actId="165"/>
          <ac:grpSpMkLst>
            <pc:docMk/>
            <pc:sldMk cId="3158732260" sldId="298"/>
            <ac:grpSpMk id="41" creationId="{A9114295-D718-47D1-B311-F0F721824B6A}"/>
          </ac:grpSpMkLst>
        </pc:grpChg>
        <pc:grpChg chg="mod topLvl">
          <ac:chgData name="Cem Gülsan" userId="82ae7471b9d3e5b4" providerId="LiveId" clId="{33EED839-57C7-419C-950B-75177448A42D}" dt="2021-07-07T23:14:40.801" v="3381" actId="164"/>
          <ac:grpSpMkLst>
            <pc:docMk/>
            <pc:sldMk cId="3158732260" sldId="298"/>
            <ac:grpSpMk id="47" creationId="{805C7EFF-8AC6-4E61-BE40-B7B3A4B8F68C}"/>
          </ac:grpSpMkLst>
        </pc:grpChg>
        <pc:grpChg chg="mod">
          <ac:chgData name="Cem Gülsan" userId="82ae7471b9d3e5b4" providerId="LiveId" clId="{33EED839-57C7-419C-950B-75177448A42D}" dt="2021-07-07T23:14:40.801" v="3381" actId="164"/>
          <ac:grpSpMkLst>
            <pc:docMk/>
            <pc:sldMk cId="3158732260" sldId="298"/>
            <ac:grpSpMk id="150" creationId="{50AFD96E-937D-4BEE-BAD3-F93E800AA33E}"/>
          </ac:grpSpMkLst>
        </pc:grpChg>
        <pc:grpChg chg="mod">
          <ac:chgData name="Cem Gülsan" userId="82ae7471b9d3e5b4" providerId="LiveId" clId="{33EED839-57C7-419C-950B-75177448A42D}" dt="2021-07-07T23:14:40.801" v="3381" actId="164"/>
          <ac:grpSpMkLst>
            <pc:docMk/>
            <pc:sldMk cId="3158732260" sldId="298"/>
            <ac:grpSpMk id="151" creationId="{8862F612-E7E1-44F7-8670-6231AF84B025}"/>
          </ac:grpSpMkLst>
        </pc:grpChg>
        <pc:grpChg chg="mod">
          <ac:chgData name="Cem Gülsan" userId="82ae7471b9d3e5b4" providerId="LiveId" clId="{33EED839-57C7-419C-950B-75177448A42D}" dt="2021-07-07T23:14:40.801" v="3381" actId="164"/>
          <ac:grpSpMkLst>
            <pc:docMk/>
            <pc:sldMk cId="3158732260" sldId="298"/>
            <ac:grpSpMk id="156" creationId="{D7410E00-492D-40D3-BB8E-DE9ED5A2038A}"/>
          </ac:grpSpMkLst>
        </pc:grpChg>
        <pc:grpChg chg="mod topLvl">
          <ac:chgData name="Cem Gülsan" userId="82ae7471b9d3e5b4" providerId="LiveId" clId="{33EED839-57C7-419C-950B-75177448A42D}" dt="2021-07-07T23:14:40.801" v="3381" actId="164"/>
          <ac:grpSpMkLst>
            <pc:docMk/>
            <pc:sldMk cId="3158732260" sldId="298"/>
            <ac:grpSpMk id="162" creationId="{DEB2E926-DBBE-4F7D-AAE6-2245293A2985}"/>
          </ac:grpSpMkLst>
        </pc:grpChg>
        <pc:grpChg chg="mod topLvl">
          <ac:chgData name="Cem Gülsan" userId="82ae7471b9d3e5b4" providerId="LiveId" clId="{33EED839-57C7-419C-950B-75177448A42D}" dt="2021-07-07T23:14:40.801" v="3381" actId="164"/>
          <ac:grpSpMkLst>
            <pc:docMk/>
            <pc:sldMk cId="3158732260" sldId="298"/>
            <ac:grpSpMk id="163" creationId="{E42A4611-C7C6-4130-8F40-36256B2E2126}"/>
          </ac:grpSpMkLst>
        </pc:grpChg>
        <pc:grpChg chg="mod">
          <ac:chgData name="Cem Gülsan" userId="82ae7471b9d3e5b4" providerId="LiveId" clId="{33EED839-57C7-419C-950B-75177448A42D}" dt="2021-07-07T23:14:40.801" v="3381" actId="164"/>
          <ac:grpSpMkLst>
            <pc:docMk/>
            <pc:sldMk cId="3158732260" sldId="298"/>
            <ac:grpSpMk id="165" creationId="{EDC130DF-846E-47F7-939D-6C728BADC5B8}"/>
          </ac:grpSpMkLst>
        </pc:grpChg>
        <pc:grpChg chg="mod">
          <ac:chgData name="Cem Gülsan" userId="82ae7471b9d3e5b4" providerId="LiveId" clId="{33EED839-57C7-419C-950B-75177448A42D}" dt="2021-07-07T23:14:36.077" v="3380" actId="164"/>
          <ac:grpSpMkLst>
            <pc:docMk/>
            <pc:sldMk cId="3158732260" sldId="298"/>
            <ac:grpSpMk id="174" creationId="{12004029-68A0-4FA0-ABB2-CDFD74899748}"/>
          </ac:grpSpMkLst>
        </pc:grpChg>
        <pc:grpChg chg="mod">
          <ac:chgData name="Cem Gülsan" userId="82ae7471b9d3e5b4" providerId="LiveId" clId="{33EED839-57C7-419C-950B-75177448A42D}" dt="2021-07-07T23:14:40.801" v="3381" actId="164"/>
          <ac:grpSpMkLst>
            <pc:docMk/>
            <pc:sldMk cId="3158732260" sldId="298"/>
            <ac:grpSpMk id="197" creationId="{9F7691BD-1238-4A16-95CE-82F082DC6DAA}"/>
          </ac:grpSpMkLst>
        </pc:grpChg>
        <pc:grpChg chg="del">
          <ac:chgData name="Cem Gülsan" userId="82ae7471b9d3e5b4" providerId="LiveId" clId="{33EED839-57C7-419C-950B-75177448A42D}" dt="2021-07-07T23:13:38.480" v="3378" actId="165"/>
          <ac:grpSpMkLst>
            <pc:docMk/>
            <pc:sldMk cId="3158732260" sldId="298"/>
            <ac:grpSpMk id="241" creationId="{443D8472-4CCD-4FB6-A023-55742AAA8DF8}"/>
          </ac:grpSpMkLst>
        </pc:grpChg>
        <pc:inkChg chg="mod">
          <ac:chgData name="Cem Gülsan" userId="82ae7471b9d3e5b4" providerId="LiveId" clId="{33EED839-57C7-419C-950B-75177448A42D}" dt="2021-07-07T23:13:38.480" v="3378" actId="165"/>
          <ac:inkMkLst>
            <pc:docMk/>
            <pc:sldMk cId="3158732260" sldId="298"/>
            <ac:inkMk id="23" creationId="{B4EBBE21-3932-4A02-B23E-975841A9DB9E}"/>
          </ac:inkMkLst>
        </pc:inkChg>
        <pc:inkChg chg="mod">
          <ac:chgData name="Cem Gülsan" userId="82ae7471b9d3e5b4" providerId="LiveId" clId="{33EED839-57C7-419C-950B-75177448A42D}" dt="2021-07-07T23:13:38.480" v="3378" actId="165"/>
          <ac:inkMkLst>
            <pc:docMk/>
            <pc:sldMk cId="3158732260" sldId="298"/>
            <ac:inkMk id="24" creationId="{037E2537-C3EA-4D3C-AF0A-20EA6D197FE0}"/>
          </ac:inkMkLst>
        </pc:inkChg>
        <pc:inkChg chg="mod">
          <ac:chgData name="Cem Gülsan" userId="82ae7471b9d3e5b4" providerId="LiveId" clId="{33EED839-57C7-419C-950B-75177448A42D}" dt="2021-07-07T23:13:38.480" v="3378" actId="165"/>
          <ac:inkMkLst>
            <pc:docMk/>
            <pc:sldMk cId="3158732260" sldId="298"/>
            <ac:inkMk id="25" creationId="{86206DFD-B75F-4829-B6C8-98DA963C5210}"/>
          </ac:inkMkLst>
        </pc:inkChg>
        <pc:inkChg chg="mod">
          <ac:chgData name="Cem Gülsan" userId="82ae7471b9d3e5b4" providerId="LiveId" clId="{33EED839-57C7-419C-950B-75177448A42D}" dt="2021-07-07T23:13:38.480" v="3378" actId="165"/>
          <ac:inkMkLst>
            <pc:docMk/>
            <pc:sldMk cId="3158732260" sldId="298"/>
            <ac:inkMk id="26" creationId="{C01F7D64-D514-4F4A-A938-D77903D0B4CF}"/>
          </ac:inkMkLst>
        </pc:inkChg>
        <pc:inkChg chg="mod">
          <ac:chgData name="Cem Gülsan" userId="82ae7471b9d3e5b4" providerId="LiveId" clId="{33EED839-57C7-419C-950B-75177448A42D}" dt="2021-07-07T23:13:38.480" v="3378" actId="165"/>
          <ac:inkMkLst>
            <pc:docMk/>
            <pc:sldMk cId="3158732260" sldId="298"/>
            <ac:inkMk id="27" creationId="{0713348E-D2A6-4B6D-8B5B-3AE337D988C2}"/>
          </ac:inkMkLst>
        </pc:inkChg>
        <pc:inkChg chg="mod">
          <ac:chgData name="Cem Gülsan" userId="82ae7471b9d3e5b4" providerId="LiveId" clId="{33EED839-57C7-419C-950B-75177448A42D}" dt="2021-07-07T23:13:38.480" v="3378" actId="165"/>
          <ac:inkMkLst>
            <pc:docMk/>
            <pc:sldMk cId="3158732260" sldId="298"/>
            <ac:inkMk id="31" creationId="{0267979B-A851-4FF0-BE33-BBF8178F6AF2}"/>
          </ac:inkMkLst>
        </pc:inkChg>
        <pc:inkChg chg="mod">
          <ac:chgData name="Cem Gülsan" userId="82ae7471b9d3e5b4" providerId="LiveId" clId="{33EED839-57C7-419C-950B-75177448A42D}" dt="2021-07-07T23:13:38.480" v="3378" actId="165"/>
          <ac:inkMkLst>
            <pc:docMk/>
            <pc:sldMk cId="3158732260" sldId="298"/>
            <ac:inkMk id="32" creationId="{A6228298-B746-4DF2-84D9-93770A71438B}"/>
          </ac:inkMkLst>
        </pc:inkChg>
        <pc:inkChg chg="mod">
          <ac:chgData name="Cem Gülsan" userId="82ae7471b9d3e5b4" providerId="LiveId" clId="{33EED839-57C7-419C-950B-75177448A42D}" dt="2021-07-07T23:13:38.480" v="3378" actId="165"/>
          <ac:inkMkLst>
            <pc:docMk/>
            <pc:sldMk cId="3158732260" sldId="298"/>
            <ac:inkMk id="33" creationId="{146024E8-9394-4835-97B1-5D02A0F03020}"/>
          </ac:inkMkLst>
        </pc:inkChg>
        <pc:inkChg chg="mod">
          <ac:chgData name="Cem Gülsan" userId="82ae7471b9d3e5b4" providerId="LiveId" clId="{33EED839-57C7-419C-950B-75177448A42D}" dt="2021-07-07T23:13:38.480" v="3378" actId="165"/>
          <ac:inkMkLst>
            <pc:docMk/>
            <pc:sldMk cId="3158732260" sldId="298"/>
            <ac:inkMk id="36" creationId="{77D23F44-7849-4C11-806F-2D89D75C3471}"/>
          </ac:inkMkLst>
        </pc:inkChg>
        <pc:inkChg chg="mod">
          <ac:chgData name="Cem Gülsan" userId="82ae7471b9d3e5b4" providerId="LiveId" clId="{33EED839-57C7-419C-950B-75177448A42D}" dt="2021-07-07T23:13:38.480" v="3378" actId="165"/>
          <ac:inkMkLst>
            <pc:docMk/>
            <pc:sldMk cId="3158732260" sldId="298"/>
            <ac:inkMk id="37" creationId="{18F77FA5-4168-43F9-A9EE-A51D1418C3DA}"/>
          </ac:inkMkLst>
        </pc:inkChg>
        <pc:inkChg chg="mod">
          <ac:chgData name="Cem Gülsan" userId="82ae7471b9d3e5b4" providerId="LiveId" clId="{33EED839-57C7-419C-950B-75177448A42D}" dt="2021-07-07T23:13:38.480" v="3378" actId="165"/>
          <ac:inkMkLst>
            <pc:docMk/>
            <pc:sldMk cId="3158732260" sldId="298"/>
            <ac:inkMk id="38" creationId="{74AF0894-4B65-4089-8157-0D6E6D50C3D6}"/>
          </ac:inkMkLst>
        </pc:inkChg>
        <pc:inkChg chg="mod">
          <ac:chgData name="Cem Gülsan" userId="82ae7471b9d3e5b4" providerId="LiveId" clId="{33EED839-57C7-419C-950B-75177448A42D}" dt="2021-07-07T23:13:38.480" v="3378" actId="165"/>
          <ac:inkMkLst>
            <pc:docMk/>
            <pc:sldMk cId="3158732260" sldId="298"/>
            <ac:inkMk id="40" creationId="{374BD5EE-3955-453B-8B31-6A014B98B4AD}"/>
          </ac:inkMkLst>
        </pc:inkChg>
        <pc:inkChg chg="mod">
          <ac:chgData name="Cem Gülsan" userId="82ae7471b9d3e5b4" providerId="LiveId" clId="{33EED839-57C7-419C-950B-75177448A42D}" dt="2021-07-07T23:14:36.077" v="3380" actId="164"/>
          <ac:inkMkLst>
            <pc:docMk/>
            <pc:sldMk cId="3158732260" sldId="298"/>
            <ac:inkMk id="42" creationId="{1A64A109-6737-4A8C-A4D2-26EF306277BF}"/>
          </ac:inkMkLst>
        </pc:inkChg>
        <pc:inkChg chg="mod">
          <ac:chgData name="Cem Gülsan" userId="82ae7471b9d3e5b4" providerId="LiveId" clId="{33EED839-57C7-419C-950B-75177448A42D}" dt="2021-07-07T23:14:36.077" v="3380" actId="164"/>
          <ac:inkMkLst>
            <pc:docMk/>
            <pc:sldMk cId="3158732260" sldId="298"/>
            <ac:inkMk id="43" creationId="{7C2424AC-7B82-4B71-A732-EE7757EB2308}"/>
          </ac:inkMkLst>
        </pc:inkChg>
        <pc:inkChg chg="mod">
          <ac:chgData name="Cem Gülsan" userId="82ae7471b9d3e5b4" providerId="LiveId" clId="{33EED839-57C7-419C-950B-75177448A42D}" dt="2021-07-07T23:13:38.480" v="3378" actId="165"/>
          <ac:inkMkLst>
            <pc:docMk/>
            <pc:sldMk cId="3158732260" sldId="298"/>
            <ac:inkMk id="44" creationId="{B27F1C7B-EAD1-4367-B428-087875984F57}"/>
          </ac:inkMkLst>
        </pc:inkChg>
        <pc:inkChg chg="mod">
          <ac:chgData name="Cem Gülsan" userId="82ae7471b9d3e5b4" providerId="LiveId" clId="{33EED839-57C7-419C-950B-75177448A42D}" dt="2021-07-07T23:13:38.480" v="3378" actId="165"/>
          <ac:inkMkLst>
            <pc:docMk/>
            <pc:sldMk cId="3158732260" sldId="298"/>
            <ac:inkMk id="45" creationId="{E0E0D848-8EB3-43DD-A110-E79F92A1B3FA}"/>
          </ac:inkMkLst>
        </pc:inkChg>
        <pc:inkChg chg="mod">
          <ac:chgData name="Cem Gülsan" userId="82ae7471b9d3e5b4" providerId="LiveId" clId="{33EED839-57C7-419C-950B-75177448A42D}" dt="2021-07-07T23:13:38.480" v="3378" actId="165"/>
          <ac:inkMkLst>
            <pc:docMk/>
            <pc:sldMk cId="3158732260" sldId="298"/>
            <ac:inkMk id="46" creationId="{C2BEA2E7-2457-4B4C-950D-A31CFED1CC17}"/>
          </ac:inkMkLst>
        </pc:inkChg>
        <pc:inkChg chg="mod">
          <ac:chgData name="Cem Gülsan" userId="82ae7471b9d3e5b4" providerId="LiveId" clId="{33EED839-57C7-419C-950B-75177448A42D}" dt="2021-07-07T23:14:36.077" v="3380" actId="164"/>
          <ac:inkMkLst>
            <pc:docMk/>
            <pc:sldMk cId="3158732260" sldId="298"/>
            <ac:inkMk id="141" creationId="{3403016A-15A6-4737-9BAE-38EFB927EFE0}"/>
          </ac:inkMkLst>
        </pc:inkChg>
        <pc:inkChg chg="mod">
          <ac:chgData name="Cem Gülsan" userId="82ae7471b9d3e5b4" providerId="LiveId" clId="{33EED839-57C7-419C-950B-75177448A42D}" dt="2021-07-07T23:14:36.077" v="3380" actId="164"/>
          <ac:inkMkLst>
            <pc:docMk/>
            <pc:sldMk cId="3158732260" sldId="298"/>
            <ac:inkMk id="142" creationId="{73A3016A-8D16-4283-8370-3291C4B38FC6}"/>
          </ac:inkMkLst>
        </pc:inkChg>
        <pc:inkChg chg="mod">
          <ac:chgData name="Cem Gülsan" userId="82ae7471b9d3e5b4" providerId="LiveId" clId="{33EED839-57C7-419C-950B-75177448A42D}" dt="2021-07-07T23:14:36.077" v="3380" actId="164"/>
          <ac:inkMkLst>
            <pc:docMk/>
            <pc:sldMk cId="3158732260" sldId="298"/>
            <ac:inkMk id="143" creationId="{6F69D561-03ED-4C3E-AD0F-487EA8A98214}"/>
          </ac:inkMkLst>
        </pc:inkChg>
        <pc:inkChg chg="mod">
          <ac:chgData name="Cem Gülsan" userId="82ae7471b9d3e5b4" providerId="LiveId" clId="{33EED839-57C7-419C-950B-75177448A42D}" dt="2021-07-07T23:14:36.077" v="3380" actId="164"/>
          <ac:inkMkLst>
            <pc:docMk/>
            <pc:sldMk cId="3158732260" sldId="298"/>
            <ac:inkMk id="144" creationId="{F4C6E5CB-B719-4CAB-B27C-58C6DDC0FF8D}"/>
          </ac:inkMkLst>
        </pc:inkChg>
        <pc:inkChg chg="mod">
          <ac:chgData name="Cem Gülsan" userId="82ae7471b9d3e5b4" providerId="LiveId" clId="{33EED839-57C7-419C-950B-75177448A42D}" dt="2021-07-07T23:14:36.077" v="3380" actId="164"/>
          <ac:inkMkLst>
            <pc:docMk/>
            <pc:sldMk cId="3158732260" sldId="298"/>
            <ac:inkMk id="145" creationId="{F7D817A1-54CB-4F77-9E24-4E03B4CF8876}"/>
          </ac:inkMkLst>
        </pc:inkChg>
        <pc:inkChg chg="mod">
          <ac:chgData name="Cem Gülsan" userId="82ae7471b9d3e5b4" providerId="LiveId" clId="{33EED839-57C7-419C-950B-75177448A42D}" dt="2021-07-07T23:14:36.077" v="3380" actId="164"/>
          <ac:inkMkLst>
            <pc:docMk/>
            <pc:sldMk cId="3158732260" sldId="298"/>
            <ac:inkMk id="146" creationId="{643BD0FD-149B-4415-81B4-74206D708C5F}"/>
          </ac:inkMkLst>
        </pc:inkChg>
        <pc:inkChg chg="mod">
          <ac:chgData name="Cem Gülsan" userId="82ae7471b9d3e5b4" providerId="LiveId" clId="{33EED839-57C7-419C-950B-75177448A42D}" dt="2021-07-07T23:14:36.077" v="3380" actId="164"/>
          <ac:inkMkLst>
            <pc:docMk/>
            <pc:sldMk cId="3158732260" sldId="298"/>
            <ac:inkMk id="147" creationId="{3F606F19-26C0-40C5-857D-2E7D78F60707}"/>
          </ac:inkMkLst>
        </pc:inkChg>
        <pc:inkChg chg="mod">
          <ac:chgData name="Cem Gülsan" userId="82ae7471b9d3e5b4" providerId="LiveId" clId="{33EED839-57C7-419C-950B-75177448A42D}" dt="2021-07-07T23:14:36.077" v="3380" actId="164"/>
          <ac:inkMkLst>
            <pc:docMk/>
            <pc:sldMk cId="3158732260" sldId="298"/>
            <ac:inkMk id="148" creationId="{A79538CA-EEBF-433F-A056-655F6632691C}"/>
          </ac:inkMkLst>
        </pc:inkChg>
        <pc:inkChg chg="mod">
          <ac:chgData name="Cem Gülsan" userId="82ae7471b9d3e5b4" providerId="LiveId" clId="{33EED839-57C7-419C-950B-75177448A42D}" dt="2021-07-07T23:14:36.077" v="3380" actId="164"/>
          <ac:inkMkLst>
            <pc:docMk/>
            <pc:sldMk cId="3158732260" sldId="298"/>
            <ac:inkMk id="152" creationId="{36CF12AA-6E5B-45D6-B931-AFC2D78875A3}"/>
          </ac:inkMkLst>
        </pc:inkChg>
        <pc:inkChg chg="mod">
          <ac:chgData name="Cem Gülsan" userId="82ae7471b9d3e5b4" providerId="LiveId" clId="{33EED839-57C7-419C-950B-75177448A42D}" dt="2021-07-07T23:14:36.077" v="3380" actId="164"/>
          <ac:inkMkLst>
            <pc:docMk/>
            <pc:sldMk cId="3158732260" sldId="298"/>
            <ac:inkMk id="153" creationId="{44298AF9-CA2F-478F-A6B7-76305741EEE1}"/>
          </ac:inkMkLst>
        </pc:inkChg>
        <pc:inkChg chg="mod">
          <ac:chgData name="Cem Gülsan" userId="82ae7471b9d3e5b4" providerId="LiveId" clId="{33EED839-57C7-419C-950B-75177448A42D}" dt="2021-07-07T23:14:36.077" v="3380" actId="164"/>
          <ac:inkMkLst>
            <pc:docMk/>
            <pc:sldMk cId="3158732260" sldId="298"/>
            <ac:inkMk id="154" creationId="{02CAB7F1-746C-4B97-A415-8A6141DE4C88}"/>
          </ac:inkMkLst>
        </pc:inkChg>
        <pc:inkChg chg="mod">
          <ac:chgData name="Cem Gülsan" userId="82ae7471b9d3e5b4" providerId="LiveId" clId="{33EED839-57C7-419C-950B-75177448A42D}" dt="2021-07-07T23:14:36.077" v="3380" actId="164"/>
          <ac:inkMkLst>
            <pc:docMk/>
            <pc:sldMk cId="3158732260" sldId="298"/>
            <ac:inkMk id="155" creationId="{E9C7526B-3E48-424C-B8CF-42C46BE52396}"/>
          </ac:inkMkLst>
        </pc:inkChg>
        <pc:inkChg chg="mod">
          <ac:chgData name="Cem Gülsan" userId="82ae7471b9d3e5b4" providerId="LiveId" clId="{33EED839-57C7-419C-950B-75177448A42D}" dt="2021-07-07T23:14:36.077" v="3380" actId="164"/>
          <ac:inkMkLst>
            <pc:docMk/>
            <pc:sldMk cId="3158732260" sldId="298"/>
            <ac:inkMk id="157" creationId="{88C5AE0A-2D4B-4123-BDA5-7D994E5E89BE}"/>
          </ac:inkMkLst>
        </pc:inkChg>
        <pc:inkChg chg="mod">
          <ac:chgData name="Cem Gülsan" userId="82ae7471b9d3e5b4" providerId="LiveId" clId="{33EED839-57C7-419C-950B-75177448A42D}" dt="2021-07-07T23:14:36.077" v="3380" actId="164"/>
          <ac:inkMkLst>
            <pc:docMk/>
            <pc:sldMk cId="3158732260" sldId="298"/>
            <ac:inkMk id="158" creationId="{0B2353EA-FA34-4EFE-880D-2D17C8C5F368}"/>
          </ac:inkMkLst>
        </pc:inkChg>
        <pc:inkChg chg="mod topLvl">
          <ac:chgData name="Cem Gülsan" userId="82ae7471b9d3e5b4" providerId="LiveId" clId="{33EED839-57C7-419C-950B-75177448A42D}" dt="2021-07-07T23:14:40.801" v="3381" actId="164"/>
          <ac:inkMkLst>
            <pc:docMk/>
            <pc:sldMk cId="3158732260" sldId="298"/>
            <ac:inkMk id="160" creationId="{21DE4497-2465-405C-86D7-A24E6A65D25D}"/>
          </ac:inkMkLst>
        </pc:inkChg>
        <pc:inkChg chg="mod topLvl">
          <ac:chgData name="Cem Gülsan" userId="82ae7471b9d3e5b4" providerId="LiveId" clId="{33EED839-57C7-419C-950B-75177448A42D}" dt="2021-07-07T23:14:40.801" v="3381" actId="164"/>
          <ac:inkMkLst>
            <pc:docMk/>
            <pc:sldMk cId="3158732260" sldId="298"/>
            <ac:inkMk id="161" creationId="{BEBC8322-D0F8-4F13-8D33-318F3E9D9DD2}"/>
          </ac:inkMkLst>
        </pc:inkChg>
        <pc:inkChg chg="mod">
          <ac:chgData name="Cem Gülsan" userId="82ae7471b9d3e5b4" providerId="LiveId" clId="{33EED839-57C7-419C-950B-75177448A42D}" dt="2021-07-07T23:14:36.077" v="3380" actId="164"/>
          <ac:inkMkLst>
            <pc:docMk/>
            <pc:sldMk cId="3158732260" sldId="298"/>
            <ac:inkMk id="164" creationId="{F23B5A22-F64E-4272-97F2-F3BF0F8B689C}"/>
          </ac:inkMkLst>
        </pc:inkChg>
        <pc:inkChg chg="mod">
          <ac:chgData name="Cem Gülsan" userId="82ae7471b9d3e5b4" providerId="LiveId" clId="{33EED839-57C7-419C-950B-75177448A42D}" dt="2021-07-07T23:14:36.077" v="3380" actId="164"/>
          <ac:inkMkLst>
            <pc:docMk/>
            <pc:sldMk cId="3158732260" sldId="298"/>
            <ac:inkMk id="172" creationId="{AC536C49-69E3-4A8F-89BC-59011658E805}"/>
          </ac:inkMkLst>
        </pc:inkChg>
        <pc:inkChg chg="mod">
          <ac:chgData name="Cem Gülsan" userId="82ae7471b9d3e5b4" providerId="LiveId" clId="{33EED839-57C7-419C-950B-75177448A42D}" dt="2021-07-07T23:14:36.077" v="3380" actId="164"/>
          <ac:inkMkLst>
            <pc:docMk/>
            <pc:sldMk cId="3158732260" sldId="298"/>
            <ac:inkMk id="173" creationId="{AAEF8551-B931-45F2-BC26-43B23B73A2F2}"/>
          </ac:inkMkLst>
        </pc:inkChg>
        <pc:inkChg chg="mod">
          <ac:chgData name="Cem Gülsan" userId="82ae7471b9d3e5b4" providerId="LiveId" clId="{33EED839-57C7-419C-950B-75177448A42D}" dt="2021-07-07T23:14:36.077" v="3380" actId="164"/>
          <ac:inkMkLst>
            <pc:docMk/>
            <pc:sldMk cId="3158732260" sldId="298"/>
            <ac:inkMk id="175" creationId="{AE3038ED-3E4D-4BB5-8768-CFFCA197F418}"/>
          </ac:inkMkLst>
        </pc:inkChg>
        <pc:inkChg chg="mod">
          <ac:chgData name="Cem Gülsan" userId="82ae7471b9d3e5b4" providerId="LiveId" clId="{33EED839-57C7-419C-950B-75177448A42D}" dt="2021-07-07T23:14:36.077" v="3380" actId="164"/>
          <ac:inkMkLst>
            <pc:docMk/>
            <pc:sldMk cId="3158732260" sldId="298"/>
            <ac:inkMk id="176" creationId="{A4440F09-B616-4929-9F6A-F9DFCF2B9235}"/>
          </ac:inkMkLst>
        </pc:inkChg>
        <pc:inkChg chg="mod">
          <ac:chgData name="Cem Gülsan" userId="82ae7471b9d3e5b4" providerId="LiveId" clId="{33EED839-57C7-419C-950B-75177448A42D}" dt="2021-07-07T23:14:36.077" v="3380" actId="164"/>
          <ac:inkMkLst>
            <pc:docMk/>
            <pc:sldMk cId="3158732260" sldId="298"/>
            <ac:inkMk id="177" creationId="{CC5451DB-B2CF-4425-8047-51DE784B7C21}"/>
          </ac:inkMkLst>
        </pc:inkChg>
        <pc:inkChg chg="mod">
          <ac:chgData name="Cem Gülsan" userId="82ae7471b9d3e5b4" providerId="LiveId" clId="{33EED839-57C7-419C-950B-75177448A42D}" dt="2021-07-07T23:14:36.077" v="3380" actId="164"/>
          <ac:inkMkLst>
            <pc:docMk/>
            <pc:sldMk cId="3158732260" sldId="298"/>
            <ac:inkMk id="178" creationId="{6CFD680D-FB4C-43AA-8CC0-C09282B12774}"/>
          </ac:inkMkLst>
        </pc:inkChg>
        <pc:inkChg chg="mod">
          <ac:chgData name="Cem Gülsan" userId="82ae7471b9d3e5b4" providerId="LiveId" clId="{33EED839-57C7-419C-950B-75177448A42D}" dt="2021-07-07T23:14:36.077" v="3380" actId="164"/>
          <ac:inkMkLst>
            <pc:docMk/>
            <pc:sldMk cId="3158732260" sldId="298"/>
            <ac:inkMk id="179" creationId="{05D9C357-2C17-46E9-A04E-41ADD375742D}"/>
          </ac:inkMkLst>
        </pc:inkChg>
        <pc:inkChg chg="mod">
          <ac:chgData name="Cem Gülsan" userId="82ae7471b9d3e5b4" providerId="LiveId" clId="{33EED839-57C7-419C-950B-75177448A42D}" dt="2021-07-07T23:14:36.077" v="3380" actId="164"/>
          <ac:inkMkLst>
            <pc:docMk/>
            <pc:sldMk cId="3158732260" sldId="298"/>
            <ac:inkMk id="180" creationId="{EBCF148A-0C70-4DEF-AB56-94C5AEDF389D}"/>
          </ac:inkMkLst>
        </pc:inkChg>
        <pc:inkChg chg="mod">
          <ac:chgData name="Cem Gülsan" userId="82ae7471b9d3e5b4" providerId="LiveId" clId="{33EED839-57C7-419C-950B-75177448A42D}" dt="2021-07-07T23:14:36.077" v="3380" actId="164"/>
          <ac:inkMkLst>
            <pc:docMk/>
            <pc:sldMk cId="3158732260" sldId="298"/>
            <ac:inkMk id="181" creationId="{33F125AD-71F5-46B8-9750-87C5ACE532D7}"/>
          </ac:inkMkLst>
        </pc:inkChg>
        <pc:inkChg chg="mod">
          <ac:chgData name="Cem Gülsan" userId="82ae7471b9d3e5b4" providerId="LiveId" clId="{33EED839-57C7-419C-950B-75177448A42D}" dt="2021-07-07T23:14:36.077" v="3380" actId="164"/>
          <ac:inkMkLst>
            <pc:docMk/>
            <pc:sldMk cId="3158732260" sldId="298"/>
            <ac:inkMk id="182" creationId="{F9172EC0-309C-4AFD-ABC7-D76D6A6971DE}"/>
          </ac:inkMkLst>
        </pc:inkChg>
        <pc:inkChg chg="mod">
          <ac:chgData name="Cem Gülsan" userId="82ae7471b9d3e5b4" providerId="LiveId" clId="{33EED839-57C7-419C-950B-75177448A42D}" dt="2021-07-07T23:14:36.077" v="3380" actId="164"/>
          <ac:inkMkLst>
            <pc:docMk/>
            <pc:sldMk cId="3158732260" sldId="298"/>
            <ac:inkMk id="183" creationId="{77552C06-C5E7-4EAB-9EFE-47CA08753DD0}"/>
          </ac:inkMkLst>
        </pc:inkChg>
        <pc:inkChg chg="mod">
          <ac:chgData name="Cem Gülsan" userId="82ae7471b9d3e5b4" providerId="LiveId" clId="{33EED839-57C7-419C-950B-75177448A42D}" dt="2021-07-07T23:14:36.077" v="3380" actId="164"/>
          <ac:inkMkLst>
            <pc:docMk/>
            <pc:sldMk cId="3158732260" sldId="298"/>
            <ac:inkMk id="189" creationId="{1F006664-74E9-4CF4-930B-9571DD9AB619}"/>
          </ac:inkMkLst>
        </pc:inkChg>
        <pc:inkChg chg="mod">
          <ac:chgData name="Cem Gülsan" userId="82ae7471b9d3e5b4" providerId="LiveId" clId="{33EED839-57C7-419C-950B-75177448A42D}" dt="2021-07-07T23:14:36.077" v="3380" actId="164"/>
          <ac:inkMkLst>
            <pc:docMk/>
            <pc:sldMk cId="3158732260" sldId="298"/>
            <ac:inkMk id="190" creationId="{EBAF1673-204A-43D2-9661-85057F6993EB}"/>
          </ac:inkMkLst>
        </pc:inkChg>
        <pc:inkChg chg="mod">
          <ac:chgData name="Cem Gülsan" userId="82ae7471b9d3e5b4" providerId="LiveId" clId="{33EED839-57C7-419C-950B-75177448A42D}" dt="2021-07-07T23:14:36.077" v="3380" actId="164"/>
          <ac:inkMkLst>
            <pc:docMk/>
            <pc:sldMk cId="3158732260" sldId="298"/>
            <ac:inkMk id="191" creationId="{AC98D7EC-9ED7-4DDE-AEAC-3433DE22B8DE}"/>
          </ac:inkMkLst>
        </pc:inkChg>
      </pc:sldChg>
      <pc:sldChg chg="addSp delSp modSp add mod ord delAnim">
        <pc:chgData name="Cem Gülsan" userId="82ae7471b9d3e5b4" providerId="LiveId" clId="{33EED839-57C7-419C-950B-75177448A42D}" dt="2021-07-08T03:22:55.796" v="5015" actId="1076"/>
        <pc:sldMkLst>
          <pc:docMk/>
          <pc:sldMk cId="4060693151" sldId="298"/>
        </pc:sldMkLst>
        <pc:spChg chg="mod">
          <ac:chgData name="Cem Gülsan" userId="82ae7471b9d3e5b4" providerId="LiveId" clId="{33EED839-57C7-419C-950B-75177448A42D}" dt="2021-07-07T23:18:03.738" v="3473" actId="20577"/>
          <ac:spMkLst>
            <pc:docMk/>
            <pc:sldMk cId="4060693151" sldId="298"/>
            <ac:spMk id="237" creationId="{05408134-4268-419C-88C6-E61578538497}"/>
          </ac:spMkLst>
        </pc:spChg>
        <pc:grpChg chg="del">
          <ac:chgData name="Cem Gülsan" userId="82ae7471b9d3e5b4" providerId="LiveId" clId="{33EED839-57C7-419C-950B-75177448A42D}" dt="2021-07-07T23:17:59.220" v="3471" actId="478"/>
          <ac:grpSpMkLst>
            <pc:docMk/>
            <pc:sldMk cId="4060693151" sldId="298"/>
            <ac:grpSpMk id="7" creationId="{014E8644-0D6E-454B-9FF8-1AEDF99BAC35}"/>
          </ac:grpSpMkLst>
        </pc:grpChg>
        <pc:grpChg chg="del">
          <ac:chgData name="Cem Gülsan" userId="82ae7471b9d3e5b4" providerId="LiveId" clId="{33EED839-57C7-419C-950B-75177448A42D}" dt="2021-07-07T23:17:59.220" v="3471" actId="478"/>
          <ac:grpSpMkLst>
            <pc:docMk/>
            <pc:sldMk cId="4060693151" sldId="298"/>
            <ac:grpSpMk id="9" creationId="{4F9BAF3B-A584-45E2-9C8B-8ABADF0278B5}"/>
          </ac:grpSpMkLst>
        </pc:grpChg>
        <pc:grpChg chg="del">
          <ac:chgData name="Cem Gülsan" userId="82ae7471b9d3e5b4" providerId="LiveId" clId="{33EED839-57C7-419C-950B-75177448A42D}" dt="2021-07-07T23:17:59.220" v="3471" actId="478"/>
          <ac:grpSpMkLst>
            <pc:docMk/>
            <pc:sldMk cId="4060693151" sldId="298"/>
            <ac:grpSpMk id="10" creationId="{396C0113-ECD5-4E3A-9073-34E6AF13D7EC}"/>
          </ac:grpSpMkLst>
        </pc:grpChg>
        <pc:grpChg chg="del">
          <ac:chgData name="Cem Gülsan" userId="82ae7471b9d3e5b4" providerId="LiveId" clId="{33EED839-57C7-419C-950B-75177448A42D}" dt="2021-07-07T23:17:59.220" v="3471" actId="478"/>
          <ac:grpSpMkLst>
            <pc:docMk/>
            <pc:sldMk cId="4060693151" sldId="298"/>
            <ac:grpSpMk id="241" creationId="{443D8472-4CCD-4FB6-A023-55742AAA8DF8}"/>
          </ac:grpSpMkLst>
        </pc:grpChg>
        <pc:grpChg chg="del">
          <ac:chgData name="Cem Gülsan" userId="82ae7471b9d3e5b4" providerId="LiveId" clId="{33EED839-57C7-419C-950B-75177448A42D}" dt="2021-07-07T23:17:59.220" v="3471" actId="478"/>
          <ac:grpSpMkLst>
            <pc:docMk/>
            <pc:sldMk cId="4060693151" sldId="298"/>
            <ac:grpSpMk id="274" creationId="{B1BC5441-32EB-470B-9212-E62082C96CF9}"/>
          </ac:grpSpMkLst>
        </pc:grpChg>
        <pc:graphicFrameChg chg="add del mod">
          <ac:chgData name="Cem Gülsan" userId="82ae7471b9d3e5b4" providerId="LiveId" clId="{33EED839-57C7-419C-950B-75177448A42D}" dt="2021-07-08T03:20:23.888" v="4952"/>
          <ac:graphicFrameMkLst>
            <pc:docMk/>
            <pc:sldMk cId="4060693151" sldId="298"/>
            <ac:graphicFrameMk id="2" creationId="{530300B9-BE31-4BBA-9CE6-0C3925E74236}"/>
          </ac:graphicFrameMkLst>
        </pc:graphicFrameChg>
        <pc:graphicFrameChg chg="add del mod">
          <ac:chgData name="Cem Gülsan" userId="82ae7471b9d3e5b4" providerId="LiveId" clId="{33EED839-57C7-419C-950B-75177448A42D}" dt="2021-07-08T02:10:15.337" v="3478" actId="478"/>
          <ac:graphicFrameMkLst>
            <pc:docMk/>
            <pc:sldMk cId="4060693151" sldId="298"/>
            <ac:graphicFrameMk id="2" creationId="{57B33951-2A82-443A-A5F1-63361D53E2B7}"/>
          </ac:graphicFrameMkLst>
        </pc:graphicFrameChg>
        <pc:graphicFrameChg chg="add del mod">
          <ac:chgData name="Cem Gülsan" userId="82ae7471b9d3e5b4" providerId="LiveId" clId="{33EED839-57C7-419C-950B-75177448A42D}" dt="2021-07-08T03:20:47.645" v="4957" actId="478"/>
          <ac:graphicFrameMkLst>
            <pc:docMk/>
            <pc:sldMk cId="4060693151" sldId="298"/>
            <ac:graphicFrameMk id="3" creationId="{978F4896-2DFF-45AB-A701-2ACC4292B644}"/>
          </ac:graphicFrameMkLst>
        </pc:graphicFrameChg>
        <pc:graphicFrameChg chg="add del mod modGraphic">
          <ac:chgData name="Cem Gülsan" userId="82ae7471b9d3e5b4" providerId="LiveId" clId="{33EED839-57C7-419C-950B-75177448A42D}" dt="2021-07-08T03:22:55.796" v="5015" actId="1076"/>
          <ac:graphicFrameMkLst>
            <pc:docMk/>
            <pc:sldMk cId="4060693151" sldId="298"/>
            <ac:graphicFrameMk id="4" creationId="{D8C5F4C9-0C16-425D-A838-FFDE22658D6D}"/>
          </ac:graphicFrameMkLst>
        </pc:graphicFrameChg>
        <pc:inkChg chg="del">
          <ac:chgData name="Cem Gülsan" userId="82ae7471b9d3e5b4" providerId="LiveId" clId="{33EED839-57C7-419C-950B-75177448A42D}" dt="2021-07-07T23:17:59.220" v="3471" actId="478"/>
          <ac:inkMkLst>
            <pc:docMk/>
            <pc:sldMk cId="4060693151" sldId="298"/>
            <ac:inkMk id="291" creationId="{8F0B8F04-E5BA-4CA7-B520-13663160DCA8}"/>
          </ac:inkMkLst>
        </pc:inkChg>
        <pc:inkChg chg="del">
          <ac:chgData name="Cem Gülsan" userId="82ae7471b9d3e5b4" providerId="LiveId" clId="{33EED839-57C7-419C-950B-75177448A42D}" dt="2021-07-07T23:17:59.220" v="3471" actId="478"/>
          <ac:inkMkLst>
            <pc:docMk/>
            <pc:sldMk cId="4060693151" sldId="298"/>
            <ac:inkMk id="292" creationId="{AA258C32-9B26-4E83-887A-E79844BC0DD4}"/>
          </ac:inkMkLst>
        </pc:inkChg>
        <pc:cxnChg chg="del">
          <ac:chgData name="Cem Gülsan" userId="82ae7471b9d3e5b4" providerId="LiveId" clId="{33EED839-57C7-419C-950B-75177448A42D}" dt="2021-07-07T23:17:59.220" v="3471" actId="478"/>
          <ac:cxnSpMkLst>
            <pc:docMk/>
            <pc:sldMk cId="4060693151" sldId="298"/>
            <ac:cxnSpMk id="298" creationId="{8E42812D-1ABA-4173-A113-87EB2CE34C04}"/>
          </ac:cxnSpMkLst>
        </pc:cxnChg>
      </pc:sldChg>
      <pc:sldChg chg="addSp delSp modSp mod ord modAnim modNotesTx">
        <pc:chgData name="Cem Gülsan" userId="82ae7471b9d3e5b4" providerId="LiveId" clId="{33EED839-57C7-419C-950B-75177448A42D}" dt="2021-07-08T12:25:26.237" v="5309"/>
        <pc:sldMkLst>
          <pc:docMk/>
          <pc:sldMk cId="2029991914" sldId="300"/>
        </pc:sldMkLst>
        <pc:spChg chg="del mod">
          <ac:chgData name="Cem Gülsan" userId="82ae7471b9d3e5b4" providerId="LiveId" clId="{33EED839-57C7-419C-950B-75177448A42D}" dt="2021-07-08T03:02:06.965" v="4410" actId="478"/>
          <ac:spMkLst>
            <pc:docMk/>
            <pc:sldMk cId="2029991914" sldId="300"/>
            <ac:spMk id="2" creationId="{C918FEC0-98E0-4936-8DA6-781ADDE4B40C}"/>
          </ac:spMkLst>
        </pc:spChg>
        <pc:spChg chg="mod">
          <ac:chgData name="Cem Gülsan" userId="82ae7471b9d3e5b4" providerId="LiveId" clId="{33EED839-57C7-419C-950B-75177448A42D}" dt="2021-07-08T03:16:01.775" v="4942" actId="164"/>
          <ac:spMkLst>
            <pc:docMk/>
            <pc:sldMk cId="2029991914" sldId="300"/>
            <ac:spMk id="5" creationId="{254726A7-FE93-42EE-8E39-6BC91A21D644}"/>
          </ac:spMkLst>
        </pc:spChg>
        <pc:spChg chg="del">
          <ac:chgData name="Cem Gülsan" userId="82ae7471b9d3e5b4" providerId="LiveId" clId="{33EED839-57C7-419C-950B-75177448A42D}" dt="2021-07-08T02:20:40.296" v="3561" actId="478"/>
          <ac:spMkLst>
            <pc:docMk/>
            <pc:sldMk cId="2029991914" sldId="300"/>
            <ac:spMk id="6" creationId="{FAC3A7AB-B437-42CA-9B47-47183F11C06A}"/>
          </ac:spMkLst>
        </pc:spChg>
        <pc:spChg chg="add mod">
          <ac:chgData name="Cem Gülsan" userId="82ae7471b9d3e5b4" providerId="LiveId" clId="{33EED839-57C7-419C-950B-75177448A42D}" dt="2021-07-08T03:06:39.149" v="4638" actId="1076"/>
          <ac:spMkLst>
            <pc:docMk/>
            <pc:sldMk cId="2029991914" sldId="300"/>
            <ac:spMk id="8" creationId="{FD396603-807E-4CB7-92CA-FDAA66AFA911}"/>
          </ac:spMkLst>
        </pc:spChg>
        <pc:spChg chg="del">
          <ac:chgData name="Cem Gülsan" userId="82ae7471b9d3e5b4" providerId="LiveId" clId="{33EED839-57C7-419C-950B-75177448A42D}" dt="2021-07-08T02:58:48.899" v="4170" actId="478"/>
          <ac:spMkLst>
            <pc:docMk/>
            <pc:sldMk cId="2029991914" sldId="300"/>
            <ac:spMk id="10" creationId="{C44763B7-A2A3-4A53-8C50-AD4D50BA0E8A}"/>
          </ac:spMkLst>
        </pc:spChg>
        <pc:spChg chg="add del">
          <ac:chgData name="Cem Gülsan" userId="82ae7471b9d3e5b4" providerId="LiveId" clId="{33EED839-57C7-419C-950B-75177448A42D}" dt="2021-07-08T02:20:41.760" v="3563" actId="22"/>
          <ac:spMkLst>
            <pc:docMk/>
            <pc:sldMk cId="2029991914" sldId="300"/>
            <ac:spMk id="11" creationId="{4883CD5F-8535-4CA5-93F3-177DF61767DF}"/>
          </ac:spMkLst>
        </pc:spChg>
        <pc:spChg chg="add mod">
          <ac:chgData name="Cem Gülsan" userId="82ae7471b9d3e5b4" providerId="LiveId" clId="{33EED839-57C7-419C-950B-75177448A42D}" dt="2021-07-08T02:58:28.328" v="4168" actId="20577"/>
          <ac:spMkLst>
            <pc:docMk/>
            <pc:sldMk cId="2029991914" sldId="300"/>
            <ac:spMk id="12" creationId="{B4C99F35-3888-44F1-9D6B-10558E3AC11D}"/>
          </ac:spMkLst>
        </pc:spChg>
        <pc:spChg chg="mod">
          <ac:chgData name="Cem Gülsan" userId="82ae7471b9d3e5b4" providerId="LiveId" clId="{33EED839-57C7-419C-950B-75177448A42D}" dt="2021-07-08T03:15:21.779" v="4933"/>
          <ac:spMkLst>
            <pc:docMk/>
            <pc:sldMk cId="2029991914" sldId="300"/>
            <ac:spMk id="15" creationId="{2783476E-FE3A-4EBB-AC4C-B9FFF4B17615}"/>
          </ac:spMkLst>
        </pc:spChg>
        <pc:spChg chg="mod">
          <ac:chgData name="Cem Gülsan" userId="82ae7471b9d3e5b4" providerId="LiveId" clId="{33EED839-57C7-419C-950B-75177448A42D}" dt="2021-07-08T03:15:21.779" v="4933"/>
          <ac:spMkLst>
            <pc:docMk/>
            <pc:sldMk cId="2029991914" sldId="300"/>
            <ac:spMk id="16" creationId="{234AC2DC-1DFD-4A6F-85FF-A0E14C5EA214}"/>
          </ac:spMkLst>
        </pc:spChg>
        <pc:spChg chg="mod">
          <ac:chgData name="Cem Gülsan" userId="82ae7471b9d3e5b4" providerId="LiveId" clId="{33EED839-57C7-419C-950B-75177448A42D}" dt="2021-07-08T03:15:21.779" v="4933"/>
          <ac:spMkLst>
            <pc:docMk/>
            <pc:sldMk cId="2029991914" sldId="300"/>
            <ac:spMk id="17" creationId="{59A48006-1AF0-4FB8-B021-8016223C794A}"/>
          </ac:spMkLst>
        </pc:spChg>
        <pc:spChg chg="mod">
          <ac:chgData name="Cem Gülsan" userId="82ae7471b9d3e5b4" providerId="LiveId" clId="{33EED839-57C7-419C-950B-75177448A42D}" dt="2021-07-08T03:15:21.779" v="4933"/>
          <ac:spMkLst>
            <pc:docMk/>
            <pc:sldMk cId="2029991914" sldId="300"/>
            <ac:spMk id="19" creationId="{895F323F-38F6-4236-AAED-8058DA0649FA}"/>
          </ac:spMkLst>
        </pc:spChg>
        <pc:spChg chg="mod">
          <ac:chgData name="Cem Gülsan" userId="82ae7471b9d3e5b4" providerId="LiveId" clId="{33EED839-57C7-419C-950B-75177448A42D}" dt="2021-07-08T03:15:21.779" v="4933"/>
          <ac:spMkLst>
            <pc:docMk/>
            <pc:sldMk cId="2029991914" sldId="300"/>
            <ac:spMk id="20" creationId="{1DB56510-4B98-4F7C-89D9-2609ED2BFA0C}"/>
          </ac:spMkLst>
        </pc:spChg>
        <pc:spChg chg="mod">
          <ac:chgData name="Cem Gülsan" userId="82ae7471b9d3e5b4" providerId="LiveId" clId="{33EED839-57C7-419C-950B-75177448A42D}" dt="2021-07-08T03:15:21.779" v="4933"/>
          <ac:spMkLst>
            <pc:docMk/>
            <pc:sldMk cId="2029991914" sldId="300"/>
            <ac:spMk id="25" creationId="{ADE4BBE5-A8F5-4846-8087-EA9F6219F6B9}"/>
          </ac:spMkLst>
        </pc:spChg>
        <pc:spChg chg="mod">
          <ac:chgData name="Cem Gülsan" userId="82ae7471b9d3e5b4" providerId="LiveId" clId="{33EED839-57C7-419C-950B-75177448A42D}" dt="2021-07-08T03:15:21.779" v="4933"/>
          <ac:spMkLst>
            <pc:docMk/>
            <pc:sldMk cId="2029991914" sldId="300"/>
            <ac:spMk id="27" creationId="{38085341-9436-4713-9F54-43AA4C254E5D}"/>
          </ac:spMkLst>
        </pc:spChg>
        <pc:spChg chg="mod">
          <ac:chgData name="Cem Gülsan" userId="82ae7471b9d3e5b4" providerId="LiveId" clId="{33EED839-57C7-419C-950B-75177448A42D}" dt="2021-07-08T03:15:21.779" v="4933"/>
          <ac:spMkLst>
            <pc:docMk/>
            <pc:sldMk cId="2029991914" sldId="300"/>
            <ac:spMk id="28" creationId="{7BC79649-1A81-4D09-9A67-CFDF43F813FB}"/>
          </ac:spMkLst>
        </pc:spChg>
        <pc:spChg chg="mod">
          <ac:chgData name="Cem Gülsan" userId="82ae7471b9d3e5b4" providerId="LiveId" clId="{33EED839-57C7-419C-950B-75177448A42D}" dt="2021-07-08T03:15:21.779" v="4933"/>
          <ac:spMkLst>
            <pc:docMk/>
            <pc:sldMk cId="2029991914" sldId="300"/>
            <ac:spMk id="29" creationId="{E99165C0-10D8-4B35-9CF5-006B87B114EA}"/>
          </ac:spMkLst>
        </pc:spChg>
        <pc:spChg chg="mod">
          <ac:chgData name="Cem Gülsan" userId="82ae7471b9d3e5b4" providerId="LiveId" clId="{33EED839-57C7-419C-950B-75177448A42D}" dt="2021-07-08T03:15:21.779" v="4933"/>
          <ac:spMkLst>
            <pc:docMk/>
            <pc:sldMk cId="2029991914" sldId="300"/>
            <ac:spMk id="31" creationId="{CB0E2809-A117-4AD2-9982-3DE00832FA67}"/>
          </ac:spMkLst>
        </pc:spChg>
        <pc:spChg chg="mod">
          <ac:chgData name="Cem Gülsan" userId="82ae7471b9d3e5b4" providerId="LiveId" clId="{33EED839-57C7-419C-950B-75177448A42D}" dt="2021-07-08T03:15:21.779" v="4933"/>
          <ac:spMkLst>
            <pc:docMk/>
            <pc:sldMk cId="2029991914" sldId="300"/>
            <ac:spMk id="33" creationId="{00A3E21E-3042-410F-AFA5-CE15C912CF63}"/>
          </ac:spMkLst>
        </pc:spChg>
        <pc:spChg chg="mod">
          <ac:chgData name="Cem Gülsan" userId="82ae7471b9d3e5b4" providerId="LiveId" clId="{33EED839-57C7-419C-950B-75177448A42D}" dt="2021-07-08T03:15:21.779" v="4933"/>
          <ac:spMkLst>
            <pc:docMk/>
            <pc:sldMk cId="2029991914" sldId="300"/>
            <ac:spMk id="35" creationId="{040F3C19-1D5B-43A1-9C93-755A38412112}"/>
          </ac:spMkLst>
        </pc:spChg>
        <pc:grpChg chg="add mod">
          <ac:chgData name="Cem Gülsan" userId="82ae7471b9d3e5b4" providerId="LiveId" clId="{33EED839-57C7-419C-950B-75177448A42D}" dt="2021-07-08T03:15:32.704" v="4935" actId="1076"/>
          <ac:grpSpMkLst>
            <pc:docMk/>
            <pc:sldMk cId="2029991914" sldId="300"/>
            <ac:grpSpMk id="13" creationId="{67595AE1-0278-4973-9177-7B0867C59FFE}"/>
          </ac:grpSpMkLst>
        </pc:grpChg>
        <pc:grpChg chg="mod">
          <ac:chgData name="Cem Gülsan" userId="82ae7471b9d3e5b4" providerId="LiveId" clId="{33EED839-57C7-419C-950B-75177448A42D}" dt="2021-07-08T03:15:21.779" v="4933"/>
          <ac:grpSpMkLst>
            <pc:docMk/>
            <pc:sldMk cId="2029991914" sldId="300"/>
            <ac:grpSpMk id="14" creationId="{9ED57387-B0C7-4FFC-816B-93B164ED6B94}"/>
          </ac:grpSpMkLst>
        </pc:grpChg>
        <pc:grpChg chg="mod">
          <ac:chgData name="Cem Gülsan" userId="82ae7471b9d3e5b4" providerId="LiveId" clId="{33EED839-57C7-419C-950B-75177448A42D}" dt="2021-07-08T03:15:21.779" v="4933"/>
          <ac:grpSpMkLst>
            <pc:docMk/>
            <pc:sldMk cId="2029991914" sldId="300"/>
            <ac:grpSpMk id="38" creationId="{2F20166A-47D9-4F14-8101-35B229A71E7D}"/>
          </ac:grpSpMkLst>
        </pc:grpChg>
        <pc:grpChg chg="mod">
          <ac:chgData name="Cem Gülsan" userId="82ae7471b9d3e5b4" providerId="LiveId" clId="{33EED839-57C7-419C-950B-75177448A42D}" dt="2021-07-08T03:15:21.779" v="4933"/>
          <ac:grpSpMkLst>
            <pc:docMk/>
            <pc:sldMk cId="2029991914" sldId="300"/>
            <ac:grpSpMk id="39" creationId="{120DCBEF-0782-41A6-9702-0B7179C99A4B}"/>
          </ac:grpSpMkLst>
        </pc:grpChg>
        <pc:grpChg chg="mod">
          <ac:chgData name="Cem Gülsan" userId="82ae7471b9d3e5b4" providerId="LiveId" clId="{33EED839-57C7-419C-950B-75177448A42D}" dt="2021-07-08T03:15:21.779" v="4933"/>
          <ac:grpSpMkLst>
            <pc:docMk/>
            <pc:sldMk cId="2029991914" sldId="300"/>
            <ac:grpSpMk id="44" creationId="{F208FC51-1BE3-43D7-8EB2-E461C3F9C8A0}"/>
          </ac:grpSpMkLst>
        </pc:grpChg>
        <pc:grpChg chg="mod">
          <ac:chgData name="Cem Gülsan" userId="82ae7471b9d3e5b4" providerId="LiveId" clId="{33EED839-57C7-419C-950B-75177448A42D}" dt="2021-07-08T03:15:21.779" v="4933"/>
          <ac:grpSpMkLst>
            <pc:docMk/>
            <pc:sldMk cId="2029991914" sldId="300"/>
            <ac:grpSpMk id="50" creationId="{A5AF9927-7190-474C-9361-AE26E34672A4}"/>
          </ac:grpSpMkLst>
        </pc:grpChg>
        <pc:grpChg chg="add mod">
          <ac:chgData name="Cem Gülsan" userId="82ae7471b9d3e5b4" providerId="LiveId" clId="{33EED839-57C7-419C-950B-75177448A42D}" dt="2021-07-08T03:16:01.775" v="4942" actId="164"/>
          <ac:grpSpMkLst>
            <pc:docMk/>
            <pc:sldMk cId="2029991914" sldId="300"/>
            <ac:grpSpMk id="63" creationId="{6CAB548E-780E-4BC3-8F34-C6F482257926}"/>
          </ac:grpSpMkLst>
        </pc:grpChg>
        <pc:picChg chg="mod">
          <ac:chgData name="Cem Gülsan" userId="82ae7471b9d3e5b4" providerId="LiveId" clId="{33EED839-57C7-419C-950B-75177448A42D}" dt="2021-07-08T03:16:01.775" v="4942" actId="164"/>
          <ac:picMkLst>
            <pc:docMk/>
            <pc:sldMk cId="2029991914" sldId="300"/>
            <ac:picMk id="4" creationId="{670BEF57-584D-489E-8644-CEAD67B34F5F}"/>
          </ac:picMkLst>
        </pc:picChg>
        <pc:inkChg chg="mod">
          <ac:chgData name="Cem Gülsan" userId="82ae7471b9d3e5b4" providerId="LiveId" clId="{33EED839-57C7-419C-950B-75177448A42D}" dt="2021-07-08T03:15:21.779" v="4933"/>
          <ac:inkMkLst>
            <pc:docMk/>
            <pc:sldMk cId="2029991914" sldId="300"/>
            <ac:inkMk id="36" creationId="{6E6E31E7-F51D-4D71-91E2-CB60A45C218E}"/>
          </ac:inkMkLst>
        </pc:inkChg>
        <pc:inkChg chg="mod">
          <ac:chgData name="Cem Gülsan" userId="82ae7471b9d3e5b4" providerId="LiveId" clId="{33EED839-57C7-419C-950B-75177448A42D}" dt="2021-07-08T03:15:21.779" v="4933"/>
          <ac:inkMkLst>
            <pc:docMk/>
            <pc:sldMk cId="2029991914" sldId="300"/>
            <ac:inkMk id="37" creationId="{B92F75F8-4CFC-4476-92F2-D8BA275F0255}"/>
          </ac:inkMkLst>
        </pc:inkChg>
        <pc:inkChg chg="mod">
          <ac:chgData name="Cem Gülsan" userId="82ae7471b9d3e5b4" providerId="LiveId" clId="{33EED839-57C7-419C-950B-75177448A42D}" dt="2021-07-08T03:15:21.779" v="4933"/>
          <ac:inkMkLst>
            <pc:docMk/>
            <pc:sldMk cId="2029991914" sldId="300"/>
            <ac:inkMk id="40" creationId="{25F3AAB8-2DA9-462E-87C6-43C3C2B29C73}"/>
          </ac:inkMkLst>
        </pc:inkChg>
        <pc:inkChg chg="mod">
          <ac:chgData name="Cem Gülsan" userId="82ae7471b9d3e5b4" providerId="LiveId" clId="{33EED839-57C7-419C-950B-75177448A42D}" dt="2021-07-08T03:15:21.779" v="4933"/>
          <ac:inkMkLst>
            <pc:docMk/>
            <pc:sldMk cId="2029991914" sldId="300"/>
            <ac:inkMk id="41" creationId="{67C0539D-BF81-421A-8AEC-CDFD727D0790}"/>
          </ac:inkMkLst>
        </pc:inkChg>
        <pc:inkChg chg="mod">
          <ac:chgData name="Cem Gülsan" userId="82ae7471b9d3e5b4" providerId="LiveId" clId="{33EED839-57C7-419C-950B-75177448A42D}" dt="2021-07-08T03:15:21.779" v="4933"/>
          <ac:inkMkLst>
            <pc:docMk/>
            <pc:sldMk cId="2029991914" sldId="300"/>
            <ac:inkMk id="42" creationId="{34AE58CD-ACB7-45F1-A333-BC4FE6E66B1C}"/>
          </ac:inkMkLst>
        </pc:inkChg>
        <pc:inkChg chg="mod">
          <ac:chgData name="Cem Gülsan" userId="82ae7471b9d3e5b4" providerId="LiveId" clId="{33EED839-57C7-419C-950B-75177448A42D}" dt="2021-07-08T03:15:21.779" v="4933"/>
          <ac:inkMkLst>
            <pc:docMk/>
            <pc:sldMk cId="2029991914" sldId="300"/>
            <ac:inkMk id="43" creationId="{2B71015E-3415-457B-B6B5-AD1668A0487C}"/>
          </ac:inkMkLst>
        </pc:inkChg>
        <pc:inkChg chg="mod">
          <ac:chgData name="Cem Gülsan" userId="82ae7471b9d3e5b4" providerId="LiveId" clId="{33EED839-57C7-419C-950B-75177448A42D}" dt="2021-07-08T03:15:21.779" v="4933"/>
          <ac:inkMkLst>
            <pc:docMk/>
            <pc:sldMk cId="2029991914" sldId="300"/>
            <ac:inkMk id="45" creationId="{F6D61BCE-FEDB-4A34-8D6B-E60C0CA955C0}"/>
          </ac:inkMkLst>
        </pc:inkChg>
        <pc:inkChg chg="mod">
          <ac:chgData name="Cem Gülsan" userId="82ae7471b9d3e5b4" providerId="LiveId" clId="{33EED839-57C7-419C-950B-75177448A42D}" dt="2021-07-08T03:15:21.779" v="4933"/>
          <ac:inkMkLst>
            <pc:docMk/>
            <pc:sldMk cId="2029991914" sldId="300"/>
            <ac:inkMk id="46" creationId="{9957BA1A-D730-4A45-AED1-E7E9FC611087}"/>
          </ac:inkMkLst>
        </pc:inkChg>
        <pc:inkChg chg="mod">
          <ac:chgData name="Cem Gülsan" userId="82ae7471b9d3e5b4" providerId="LiveId" clId="{33EED839-57C7-419C-950B-75177448A42D}" dt="2021-07-08T03:15:21.779" v="4933"/>
          <ac:inkMkLst>
            <pc:docMk/>
            <pc:sldMk cId="2029991914" sldId="300"/>
            <ac:inkMk id="47" creationId="{EF6B3E66-5304-4592-AA9E-F4F5CDD4A548}"/>
          </ac:inkMkLst>
        </pc:inkChg>
        <pc:inkChg chg="mod">
          <ac:chgData name="Cem Gülsan" userId="82ae7471b9d3e5b4" providerId="LiveId" clId="{33EED839-57C7-419C-950B-75177448A42D}" dt="2021-07-08T03:15:21.779" v="4933"/>
          <ac:inkMkLst>
            <pc:docMk/>
            <pc:sldMk cId="2029991914" sldId="300"/>
            <ac:inkMk id="48" creationId="{185B7C34-6FB1-45B3-ADBE-A14E93C5F400}"/>
          </ac:inkMkLst>
        </pc:inkChg>
        <pc:inkChg chg="mod">
          <ac:chgData name="Cem Gülsan" userId="82ae7471b9d3e5b4" providerId="LiveId" clId="{33EED839-57C7-419C-950B-75177448A42D}" dt="2021-07-08T03:15:21.779" v="4933"/>
          <ac:inkMkLst>
            <pc:docMk/>
            <pc:sldMk cId="2029991914" sldId="300"/>
            <ac:inkMk id="49" creationId="{BAC5F740-E5A8-4411-902D-4327C65EA6EE}"/>
          </ac:inkMkLst>
        </pc:inkChg>
        <pc:inkChg chg="mod">
          <ac:chgData name="Cem Gülsan" userId="82ae7471b9d3e5b4" providerId="LiveId" clId="{33EED839-57C7-419C-950B-75177448A42D}" dt="2021-07-08T03:15:21.779" v="4933"/>
          <ac:inkMkLst>
            <pc:docMk/>
            <pc:sldMk cId="2029991914" sldId="300"/>
            <ac:inkMk id="51" creationId="{FEA999E0-953F-45E8-9D8F-2B01227BA625}"/>
          </ac:inkMkLst>
        </pc:inkChg>
        <pc:inkChg chg="mod">
          <ac:chgData name="Cem Gülsan" userId="82ae7471b9d3e5b4" providerId="LiveId" clId="{33EED839-57C7-419C-950B-75177448A42D}" dt="2021-07-08T03:15:21.779" v="4933"/>
          <ac:inkMkLst>
            <pc:docMk/>
            <pc:sldMk cId="2029991914" sldId="300"/>
            <ac:inkMk id="52" creationId="{3C42F58B-15D6-4828-8056-02813AA1774F}"/>
          </ac:inkMkLst>
        </pc:inkChg>
        <pc:inkChg chg="mod">
          <ac:chgData name="Cem Gülsan" userId="82ae7471b9d3e5b4" providerId="LiveId" clId="{33EED839-57C7-419C-950B-75177448A42D}" dt="2021-07-08T03:15:21.779" v="4933"/>
          <ac:inkMkLst>
            <pc:docMk/>
            <pc:sldMk cId="2029991914" sldId="300"/>
            <ac:inkMk id="53" creationId="{8A2655BC-1E7E-4498-B446-F1427416912D}"/>
          </ac:inkMkLst>
        </pc:inkChg>
        <pc:inkChg chg="mod">
          <ac:chgData name="Cem Gülsan" userId="82ae7471b9d3e5b4" providerId="LiveId" clId="{33EED839-57C7-419C-950B-75177448A42D}" dt="2021-07-08T03:15:21.779" v="4933"/>
          <ac:inkMkLst>
            <pc:docMk/>
            <pc:sldMk cId="2029991914" sldId="300"/>
            <ac:inkMk id="54" creationId="{76832DF9-9F60-4CC8-ABDE-4682B4CF44AD}"/>
          </ac:inkMkLst>
        </pc:inkChg>
        <pc:inkChg chg="mod">
          <ac:chgData name="Cem Gülsan" userId="82ae7471b9d3e5b4" providerId="LiveId" clId="{33EED839-57C7-419C-950B-75177448A42D}" dt="2021-07-08T03:15:21.779" v="4933"/>
          <ac:inkMkLst>
            <pc:docMk/>
            <pc:sldMk cId="2029991914" sldId="300"/>
            <ac:inkMk id="55" creationId="{ED3468CF-EE80-44A3-BCE6-9A34EB1467F3}"/>
          </ac:inkMkLst>
        </pc:inkChg>
        <pc:inkChg chg="mod">
          <ac:chgData name="Cem Gülsan" userId="82ae7471b9d3e5b4" providerId="LiveId" clId="{33EED839-57C7-419C-950B-75177448A42D}" dt="2021-07-08T03:15:21.779" v="4933"/>
          <ac:inkMkLst>
            <pc:docMk/>
            <pc:sldMk cId="2029991914" sldId="300"/>
            <ac:inkMk id="56" creationId="{2EBD24D2-030B-458A-96E3-DEB7B58B430C}"/>
          </ac:inkMkLst>
        </pc:inkChg>
        <pc:inkChg chg="mod">
          <ac:chgData name="Cem Gülsan" userId="82ae7471b9d3e5b4" providerId="LiveId" clId="{33EED839-57C7-419C-950B-75177448A42D}" dt="2021-07-08T03:15:21.779" v="4933"/>
          <ac:inkMkLst>
            <pc:docMk/>
            <pc:sldMk cId="2029991914" sldId="300"/>
            <ac:inkMk id="57" creationId="{99FCE05D-DC37-43F8-ABEB-9CF50D88E87F}"/>
          </ac:inkMkLst>
        </pc:inkChg>
        <pc:inkChg chg="mod">
          <ac:chgData name="Cem Gülsan" userId="82ae7471b9d3e5b4" providerId="LiveId" clId="{33EED839-57C7-419C-950B-75177448A42D}" dt="2021-07-08T03:15:21.779" v="4933"/>
          <ac:inkMkLst>
            <pc:docMk/>
            <pc:sldMk cId="2029991914" sldId="300"/>
            <ac:inkMk id="58" creationId="{8336305D-70AE-4239-877D-5C16F90BDE1A}"/>
          </ac:inkMkLst>
        </pc:inkChg>
        <pc:inkChg chg="mod">
          <ac:chgData name="Cem Gülsan" userId="82ae7471b9d3e5b4" providerId="LiveId" clId="{33EED839-57C7-419C-950B-75177448A42D}" dt="2021-07-08T03:15:21.779" v="4933"/>
          <ac:inkMkLst>
            <pc:docMk/>
            <pc:sldMk cId="2029991914" sldId="300"/>
            <ac:inkMk id="59" creationId="{186DAF83-54DE-4E1F-9780-21F26B89D634}"/>
          </ac:inkMkLst>
        </pc:inkChg>
        <pc:inkChg chg="mod">
          <ac:chgData name="Cem Gülsan" userId="82ae7471b9d3e5b4" providerId="LiveId" clId="{33EED839-57C7-419C-950B-75177448A42D}" dt="2021-07-08T03:15:21.779" v="4933"/>
          <ac:inkMkLst>
            <pc:docMk/>
            <pc:sldMk cId="2029991914" sldId="300"/>
            <ac:inkMk id="60" creationId="{F186E922-7D1F-4378-A273-7AC21F16511B}"/>
          </ac:inkMkLst>
        </pc:inkChg>
        <pc:inkChg chg="mod">
          <ac:chgData name="Cem Gülsan" userId="82ae7471b9d3e5b4" providerId="LiveId" clId="{33EED839-57C7-419C-950B-75177448A42D}" dt="2021-07-08T03:15:21.779" v="4933"/>
          <ac:inkMkLst>
            <pc:docMk/>
            <pc:sldMk cId="2029991914" sldId="300"/>
            <ac:inkMk id="61" creationId="{170881F0-0524-4244-A930-D399981D7A9A}"/>
          </ac:inkMkLst>
        </pc:inkChg>
        <pc:inkChg chg="mod">
          <ac:chgData name="Cem Gülsan" userId="82ae7471b9d3e5b4" providerId="LiveId" clId="{33EED839-57C7-419C-950B-75177448A42D}" dt="2021-07-08T03:15:21.779" v="4933"/>
          <ac:inkMkLst>
            <pc:docMk/>
            <pc:sldMk cId="2029991914" sldId="300"/>
            <ac:inkMk id="62" creationId="{CA03FCF5-45F4-4C37-A633-4F589649D07F}"/>
          </ac:inkMkLst>
        </pc:inkChg>
        <pc:cxnChg chg="del">
          <ac:chgData name="Cem Gülsan" userId="82ae7471b9d3e5b4" providerId="LiveId" clId="{33EED839-57C7-419C-950B-75177448A42D}" dt="2021-07-08T02:58:50.808" v="4171" actId="478"/>
          <ac:cxnSpMkLst>
            <pc:docMk/>
            <pc:sldMk cId="2029991914" sldId="300"/>
            <ac:cxnSpMk id="9" creationId="{F0375314-57A3-4CFE-926B-647800907211}"/>
          </ac:cxnSpMkLst>
        </pc:cxnChg>
        <pc:cxnChg chg="mod">
          <ac:chgData name="Cem Gülsan" userId="82ae7471b9d3e5b4" providerId="LiveId" clId="{33EED839-57C7-419C-950B-75177448A42D}" dt="2021-07-08T03:15:21.779" v="4933"/>
          <ac:cxnSpMkLst>
            <pc:docMk/>
            <pc:sldMk cId="2029991914" sldId="300"/>
            <ac:cxnSpMk id="18" creationId="{CA1C98E1-BB6A-4F6C-AF33-7FB4C47A830F}"/>
          </ac:cxnSpMkLst>
        </pc:cxnChg>
        <pc:cxnChg chg="mod">
          <ac:chgData name="Cem Gülsan" userId="82ae7471b9d3e5b4" providerId="LiveId" clId="{33EED839-57C7-419C-950B-75177448A42D}" dt="2021-07-08T03:15:21.779" v="4933"/>
          <ac:cxnSpMkLst>
            <pc:docMk/>
            <pc:sldMk cId="2029991914" sldId="300"/>
            <ac:cxnSpMk id="21" creationId="{5E26682A-34BB-4189-AD09-6C6992DF4C91}"/>
          </ac:cxnSpMkLst>
        </pc:cxnChg>
        <pc:cxnChg chg="mod">
          <ac:chgData name="Cem Gülsan" userId="82ae7471b9d3e5b4" providerId="LiveId" clId="{33EED839-57C7-419C-950B-75177448A42D}" dt="2021-07-08T03:15:21.779" v="4933"/>
          <ac:cxnSpMkLst>
            <pc:docMk/>
            <pc:sldMk cId="2029991914" sldId="300"/>
            <ac:cxnSpMk id="22" creationId="{D9EA998A-FA7F-4460-A140-D6DCB5CE3E0A}"/>
          </ac:cxnSpMkLst>
        </pc:cxnChg>
        <pc:cxnChg chg="mod">
          <ac:chgData name="Cem Gülsan" userId="82ae7471b9d3e5b4" providerId="LiveId" clId="{33EED839-57C7-419C-950B-75177448A42D}" dt="2021-07-08T03:15:21.779" v="4933"/>
          <ac:cxnSpMkLst>
            <pc:docMk/>
            <pc:sldMk cId="2029991914" sldId="300"/>
            <ac:cxnSpMk id="23" creationId="{E5E7B961-A09F-43DC-A03A-2FD00E518B0B}"/>
          </ac:cxnSpMkLst>
        </pc:cxnChg>
        <pc:cxnChg chg="mod">
          <ac:chgData name="Cem Gülsan" userId="82ae7471b9d3e5b4" providerId="LiveId" clId="{33EED839-57C7-419C-950B-75177448A42D}" dt="2021-07-08T03:15:21.779" v="4933"/>
          <ac:cxnSpMkLst>
            <pc:docMk/>
            <pc:sldMk cId="2029991914" sldId="300"/>
            <ac:cxnSpMk id="24" creationId="{C659F1F8-AB1C-4D6F-9EF7-4B3DCFCFD779}"/>
          </ac:cxnSpMkLst>
        </pc:cxnChg>
        <pc:cxnChg chg="mod">
          <ac:chgData name="Cem Gülsan" userId="82ae7471b9d3e5b4" providerId="LiveId" clId="{33EED839-57C7-419C-950B-75177448A42D}" dt="2021-07-08T03:15:21.779" v="4933"/>
          <ac:cxnSpMkLst>
            <pc:docMk/>
            <pc:sldMk cId="2029991914" sldId="300"/>
            <ac:cxnSpMk id="26" creationId="{CB5A5644-BBF5-4A7A-97D0-8FE01117453A}"/>
          </ac:cxnSpMkLst>
        </pc:cxnChg>
        <pc:cxnChg chg="mod">
          <ac:chgData name="Cem Gülsan" userId="82ae7471b9d3e5b4" providerId="LiveId" clId="{33EED839-57C7-419C-950B-75177448A42D}" dt="2021-07-08T03:15:21.779" v="4933"/>
          <ac:cxnSpMkLst>
            <pc:docMk/>
            <pc:sldMk cId="2029991914" sldId="300"/>
            <ac:cxnSpMk id="30" creationId="{5E686128-17A4-4C23-AE63-E394D8AB9C9F}"/>
          </ac:cxnSpMkLst>
        </pc:cxnChg>
        <pc:cxnChg chg="mod">
          <ac:chgData name="Cem Gülsan" userId="82ae7471b9d3e5b4" providerId="LiveId" clId="{33EED839-57C7-419C-950B-75177448A42D}" dt="2021-07-08T03:15:21.779" v="4933"/>
          <ac:cxnSpMkLst>
            <pc:docMk/>
            <pc:sldMk cId="2029991914" sldId="300"/>
            <ac:cxnSpMk id="32" creationId="{EC9F393D-2928-4793-B5DB-838584FC1AB9}"/>
          </ac:cxnSpMkLst>
        </pc:cxnChg>
        <pc:cxnChg chg="mod">
          <ac:chgData name="Cem Gülsan" userId="82ae7471b9d3e5b4" providerId="LiveId" clId="{33EED839-57C7-419C-950B-75177448A42D}" dt="2021-07-08T03:15:21.779" v="4933"/>
          <ac:cxnSpMkLst>
            <pc:docMk/>
            <pc:sldMk cId="2029991914" sldId="300"/>
            <ac:cxnSpMk id="34" creationId="{AD369E8B-9AF0-47AA-AEB9-0C9A03B0A451}"/>
          </ac:cxnSpMkLst>
        </pc:cxnChg>
      </pc:sldChg>
      <pc:sldChg chg="addSp delSp modSp add mod modAnim">
        <pc:chgData name="Cem Gülsan" userId="82ae7471b9d3e5b4" providerId="LiveId" clId="{33EED839-57C7-419C-950B-75177448A42D}" dt="2021-07-08T02:32:19.209" v="3651" actId="20577"/>
        <pc:sldMkLst>
          <pc:docMk/>
          <pc:sldMk cId="1976197815" sldId="301"/>
        </pc:sldMkLst>
        <pc:spChg chg="mod">
          <ac:chgData name="Cem Gülsan" userId="82ae7471b9d3e5b4" providerId="LiveId" clId="{33EED839-57C7-419C-950B-75177448A42D}" dt="2021-07-08T02:32:19.209" v="3651" actId="20577"/>
          <ac:spMkLst>
            <pc:docMk/>
            <pc:sldMk cId="1976197815" sldId="301"/>
            <ac:spMk id="6" creationId="{FAC3A7AB-B437-42CA-9B47-47183F11C06A}"/>
          </ac:spMkLst>
        </pc:spChg>
        <pc:picChg chg="del">
          <ac:chgData name="Cem Gülsan" userId="82ae7471b9d3e5b4" providerId="LiveId" clId="{33EED839-57C7-419C-950B-75177448A42D}" dt="2021-07-08T02:18:53.416" v="3546" actId="478"/>
          <ac:picMkLst>
            <pc:docMk/>
            <pc:sldMk cId="1976197815" sldId="301"/>
            <ac:picMk id="4" creationId="{19F859FE-534C-4794-B7C6-B8A705F78A78}"/>
          </ac:picMkLst>
        </pc:picChg>
        <pc:picChg chg="del">
          <ac:chgData name="Cem Gülsan" userId="82ae7471b9d3e5b4" providerId="LiveId" clId="{33EED839-57C7-419C-950B-75177448A42D}" dt="2021-07-08T02:18:38.043" v="3539" actId="478"/>
          <ac:picMkLst>
            <pc:docMk/>
            <pc:sldMk cId="1976197815" sldId="301"/>
            <ac:picMk id="8" creationId="{509358CB-1093-40C0-9555-A02FE9344959}"/>
          </ac:picMkLst>
        </pc:picChg>
        <pc:picChg chg="add del">
          <ac:chgData name="Cem Gülsan" userId="82ae7471b9d3e5b4" providerId="LiveId" clId="{33EED839-57C7-419C-950B-75177448A42D}" dt="2021-07-08T02:18:50.813" v="3544" actId="478"/>
          <ac:picMkLst>
            <pc:docMk/>
            <pc:sldMk cId="1976197815" sldId="301"/>
            <ac:picMk id="19" creationId="{DE32C89E-4D00-4BF2-AE6A-BC6357FF1F89}"/>
          </ac:picMkLst>
        </pc:picChg>
        <pc:picChg chg="add mod">
          <ac:chgData name="Cem Gülsan" userId="82ae7471b9d3e5b4" providerId="LiveId" clId="{33EED839-57C7-419C-950B-75177448A42D}" dt="2021-07-08T02:18:54.516" v="3547"/>
          <ac:picMkLst>
            <pc:docMk/>
            <pc:sldMk cId="1976197815" sldId="301"/>
            <ac:picMk id="21" creationId="{8BA6F897-C584-44FE-A9B8-5CD5DC6469D6}"/>
          </ac:picMkLst>
        </pc:picChg>
        <pc:picChg chg="add del">
          <ac:chgData name="Cem Gülsan" userId="82ae7471b9d3e5b4" providerId="LiveId" clId="{33EED839-57C7-419C-950B-75177448A42D}" dt="2021-07-08T02:18:52.411" v="3545" actId="21"/>
          <ac:picMkLst>
            <pc:docMk/>
            <pc:sldMk cId="1976197815" sldId="301"/>
            <ac:picMk id="31" creationId="{2A40C334-8091-4136-B262-0B13537A3886}"/>
          </ac:picMkLst>
        </pc:picChg>
        <pc:cxnChg chg="add del">
          <ac:chgData name="Cem Gülsan" userId="82ae7471b9d3e5b4" providerId="LiveId" clId="{33EED839-57C7-419C-950B-75177448A42D}" dt="2021-07-08T02:30:35.288" v="3634" actId="478"/>
          <ac:cxnSpMkLst>
            <pc:docMk/>
            <pc:sldMk cId="1976197815" sldId="301"/>
            <ac:cxnSpMk id="3" creationId="{976EC7BA-A025-4003-AB69-585EF3AC4695}"/>
          </ac:cxnSpMkLst>
        </pc:cxnChg>
        <pc:cxnChg chg="add del mod">
          <ac:chgData name="Cem Gülsan" userId="82ae7471b9d3e5b4" providerId="LiveId" clId="{33EED839-57C7-419C-950B-75177448A42D}" dt="2021-07-08T02:30:53.142" v="3638" actId="478"/>
          <ac:cxnSpMkLst>
            <pc:docMk/>
            <pc:sldMk cId="1976197815" sldId="301"/>
            <ac:cxnSpMk id="12" creationId="{D1C59D29-78BE-431B-925D-7BB817D09A86}"/>
          </ac:cxnSpMkLst>
        </pc:cxnChg>
        <pc:cxnChg chg="add del">
          <ac:chgData name="Cem Gülsan" userId="82ae7471b9d3e5b4" providerId="LiveId" clId="{33EED839-57C7-419C-950B-75177448A42D}" dt="2021-07-08T02:31:05.998" v="3640" actId="478"/>
          <ac:cxnSpMkLst>
            <pc:docMk/>
            <pc:sldMk cId="1976197815" sldId="301"/>
            <ac:cxnSpMk id="20" creationId="{10E1A324-F6F8-43DE-AE45-F92112503BCE}"/>
          </ac:cxnSpMkLst>
        </pc:cxnChg>
        <pc:cxnChg chg="add del mod">
          <ac:chgData name="Cem Gülsan" userId="82ae7471b9d3e5b4" providerId="LiveId" clId="{33EED839-57C7-419C-950B-75177448A42D}" dt="2021-07-08T02:31:38.430" v="3643" actId="478"/>
          <ac:cxnSpMkLst>
            <pc:docMk/>
            <pc:sldMk cId="1976197815" sldId="301"/>
            <ac:cxnSpMk id="23" creationId="{DD87B8C2-CF70-4D43-B8AF-E192C04BEAFB}"/>
          </ac:cxnSpMkLst>
        </pc:cxnChg>
      </pc:sldChg>
      <pc:sldChg chg="modSp add mod">
        <pc:chgData name="Cem Gülsan" userId="82ae7471b9d3e5b4" providerId="LiveId" clId="{33EED839-57C7-419C-950B-75177448A42D}" dt="2021-07-08T02:32:22.901" v="3652" actId="20577"/>
        <pc:sldMkLst>
          <pc:docMk/>
          <pc:sldMk cId="190867067" sldId="302"/>
        </pc:sldMkLst>
        <pc:spChg chg="mod">
          <ac:chgData name="Cem Gülsan" userId="82ae7471b9d3e5b4" providerId="LiveId" clId="{33EED839-57C7-419C-950B-75177448A42D}" dt="2021-07-08T02:32:22.901" v="3652" actId="20577"/>
          <ac:spMkLst>
            <pc:docMk/>
            <pc:sldMk cId="190867067" sldId="302"/>
            <ac:spMk id="6" creationId="{FAC3A7AB-B437-42CA-9B47-47183F11C06A}"/>
          </ac:spMkLst>
        </pc:spChg>
      </pc:sldChg>
      <pc:sldChg chg="new del">
        <pc:chgData name="Cem Gülsan" userId="82ae7471b9d3e5b4" providerId="LiveId" clId="{33EED839-57C7-419C-950B-75177448A42D}" dt="2021-07-08T02:21:29.475" v="3577" actId="680"/>
        <pc:sldMkLst>
          <pc:docMk/>
          <pc:sldMk cId="3025420468" sldId="302"/>
        </pc:sldMkLst>
      </pc:sldChg>
      <pc:sldChg chg="new del">
        <pc:chgData name="Cem Gülsan" userId="82ae7471b9d3e5b4" providerId="LiveId" clId="{33EED839-57C7-419C-950B-75177448A42D}" dt="2021-07-08T02:32:02.981" v="3645" actId="47"/>
        <pc:sldMkLst>
          <pc:docMk/>
          <pc:sldMk cId="990788940" sldId="303"/>
        </pc:sldMkLst>
      </pc:sldChg>
      <pc:sldChg chg="addSp delSp modSp add del mod">
        <pc:chgData name="Cem Gülsan" userId="82ae7471b9d3e5b4" providerId="LiveId" clId="{33EED839-57C7-419C-950B-75177448A42D}" dt="2021-07-08T02:43:30.447" v="3928" actId="47"/>
        <pc:sldMkLst>
          <pc:docMk/>
          <pc:sldMk cId="1299203307" sldId="303"/>
        </pc:sldMkLst>
        <pc:spChg chg="add mod">
          <ac:chgData name="Cem Gülsan" userId="82ae7471b9d3e5b4" providerId="LiveId" clId="{33EED839-57C7-419C-950B-75177448A42D}" dt="2021-07-08T02:37:09.830" v="3862" actId="1076"/>
          <ac:spMkLst>
            <pc:docMk/>
            <pc:sldMk cId="1299203307" sldId="303"/>
            <ac:spMk id="4" creationId="{041CE599-B329-4D46-B339-C7B6721F3C23}"/>
          </ac:spMkLst>
        </pc:spChg>
        <pc:spChg chg="mod">
          <ac:chgData name="Cem Gülsan" userId="82ae7471b9d3e5b4" providerId="LiveId" clId="{33EED839-57C7-419C-950B-75177448A42D}" dt="2021-07-08T02:34:46.571" v="3746" actId="20577"/>
          <ac:spMkLst>
            <pc:docMk/>
            <pc:sldMk cId="1299203307" sldId="303"/>
            <ac:spMk id="6" creationId="{FAC3A7AB-B437-42CA-9B47-47183F11C06A}"/>
          </ac:spMkLst>
        </pc:spChg>
        <pc:spChg chg="del">
          <ac:chgData name="Cem Gülsan" userId="82ae7471b9d3e5b4" providerId="LiveId" clId="{33EED839-57C7-419C-950B-75177448A42D}" dt="2021-07-08T02:32:54.122" v="3687" actId="478"/>
          <ac:spMkLst>
            <pc:docMk/>
            <pc:sldMk cId="1299203307" sldId="303"/>
            <ac:spMk id="9" creationId="{782878B5-EC6B-48AD-B3E1-65162332D56B}"/>
          </ac:spMkLst>
        </pc:spChg>
        <pc:spChg chg="del">
          <ac:chgData name="Cem Gülsan" userId="82ae7471b9d3e5b4" providerId="LiveId" clId="{33EED839-57C7-419C-950B-75177448A42D}" dt="2021-07-08T02:32:54.122" v="3687" actId="478"/>
          <ac:spMkLst>
            <pc:docMk/>
            <pc:sldMk cId="1299203307" sldId="303"/>
            <ac:spMk id="10" creationId="{344FDEA7-C0EA-4FFB-8282-134FC64C46FC}"/>
          </ac:spMkLst>
        </pc:spChg>
        <pc:spChg chg="del">
          <ac:chgData name="Cem Gülsan" userId="82ae7471b9d3e5b4" providerId="LiveId" clId="{33EED839-57C7-419C-950B-75177448A42D}" dt="2021-07-08T02:32:54.122" v="3687" actId="478"/>
          <ac:spMkLst>
            <pc:docMk/>
            <pc:sldMk cId="1299203307" sldId="303"/>
            <ac:spMk id="11" creationId="{329F29E1-37D6-4B71-BA05-F802AB96F17C}"/>
          </ac:spMkLst>
        </pc:spChg>
        <pc:spChg chg="del">
          <ac:chgData name="Cem Gülsan" userId="82ae7471b9d3e5b4" providerId="LiveId" clId="{33EED839-57C7-419C-950B-75177448A42D}" dt="2021-07-08T02:32:54.122" v="3687" actId="478"/>
          <ac:spMkLst>
            <pc:docMk/>
            <pc:sldMk cId="1299203307" sldId="303"/>
            <ac:spMk id="15" creationId="{F630F526-3354-4F00-BEBA-53B1DFBA7F74}"/>
          </ac:spMkLst>
        </pc:spChg>
        <pc:spChg chg="del">
          <ac:chgData name="Cem Gülsan" userId="82ae7471b9d3e5b4" providerId="LiveId" clId="{33EED839-57C7-419C-950B-75177448A42D}" dt="2021-07-08T02:32:54.122" v="3687" actId="478"/>
          <ac:spMkLst>
            <pc:docMk/>
            <pc:sldMk cId="1299203307" sldId="303"/>
            <ac:spMk id="25" creationId="{EE1548E9-385B-4E71-9AA1-41BF947732D6}"/>
          </ac:spMkLst>
        </pc:spChg>
        <pc:spChg chg="del">
          <ac:chgData name="Cem Gülsan" userId="82ae7471b9d3e5b4" providerId="LiveId" clId="{33EED839-57C7-419C-950B-75177448A42D}" dt="2021-07-08T02:32:54.122" v="3687" actId="478"/>
          <ac:spMkLst>
            <pc:docMk/>
            <pc:sldMk cId="1299203307" sldId="303"/>
            <ac:spMk id="26" creationId="{28248D33-37BB-4079-B4AF-0BD104AA68B2}"/>
          </ac:spMkLst>
        </pc:spChg>
        <pc:spChg chg="del">
          <ac:chgData name="Cem Gülsan" userId="82ae7471b9d3e5b4" providerId="LiveId" clId="{33EED839-57C7-419C-950B-75177448A42D}" dt="2021-07-08T02:32:54.122" v="3687" actId="478"/>
          <ac:spMkLst>
            <pc:docMk/>
            <pc:sldMk cId="1299203307" sldId="303"/>
            <ac:spMk id="27" creationId="{EDE9710B-2E9C-4715-9951-68E387748158}"/>
          </ac:spMkLst>
        </pc:spChg>
        <pc:spChg chg="del">
          <ac:chgData name="Cem Gülsan" userId="82ae7471b9d3e5b4" providerId="LiveId" clId="{33EED839-57C7-419C-950B-75177448A42D}" dt="2021-07-08T02:32:54.122" v="3687" actId="478"/>
          <ac:spMkLst>
            <pc:docMk/>
            <pc:sldMk cId="1299203307" sldId="303"/>
            <ac:spMk id="28" creationId="{47036CB7-C725-44C0-92D9-D7ACD75B76D0}"/>
          </ac:spMkLst>
        </pc:spChg>
        <pc:spChg chg="del">
          <ac:chgData name="Cem Gülsan" userId="82ae7471b9d3e5b4" providerId="LiveId" clId="{33EED839-57C7-419C-950B-75177448A42D}" dt="2021-07-08T02:32:54.122" v="3687" actId="478"/>
          <ac:spMkLst>
            <pc:docMk/>
            <pc:sldMk cId="1299203307" sldId="303"/>
            <ac:spMk id="29" creationId="{A9D7BEEE-E803-47F5-A79B-882682FEC5A2}"/>
          </ac:spMkLst>
        </pc:spChg>
        <pc:picChg chg="add mod">
          <ac:chgData name="Cem Gülsan" userId="82ae7471b9d3e5b4" providerId="LiveId" clId="{33EED839-57C7-419C-950B-75177448A42D}" dt="2021-07-08T02:37:12.024" v="3864" actId="1076"/>
          <ac:picMkLst>
            <pc:docMk/>
            <pc:sldMk cId="1299203307" sldId="303"/>
            <ac:picMk id="3" creationId="{B9DF35C1-3457-4AE5-8F8B-4AAAAF19C207}"/>
          </ac:picMkLst>
        </pc:picChg>
        <pc:picChg chg="add del mod">
          <ac:chgData name="Cem Gülsan" userId="82ae7471b9d3e5b4" providerId="LiveId" clId="{33EED839-57C7-419C-950B-75177448A42D}" dt="2021-07-08T02:36:56.996" v="3860" actId="21"/>
          <ac:picMkLst>
            <pc:docMk/>
            <pc:sldMk cId="1299203307" sldId="303"/>
            <ac:picMk id="8" creationId="{0127775B-4851-432B-A870-3875BDB89713}"/>
          </ac:picMkLst>
        </pc:picChg>
        <pc:picChg chg="del">
          <ac:chgData name="Cem Gülsan" userId="82ae7471b9d3e5b4" providerId="LiveId" clId="{33EED839-57C7-419C-950B-75177448A42D}" dt="2021-07-08T02:32:54.122" v="3687" actId="478"/>
          <ac:picMkLst>
            <pc:docMk/>
            <pc:sldMk cId="1299203307" sldId="303"/>
            <ac:picMk id="21" creationId="{8BA6F897-C584-44FE-A9B8-5CD5DC6469D6}"/>
          </ac:picMkLst>
        </pc:picChg>
        <pc:picChg chg="add del mod">
          <ac:chgData name="Cem Gülsan" userId="82ae7471b9d3e5b4" providerId="LiveId" clId="{33EED839-57C7-419C-950B-75177448A42D}" dt="2021-07-08T02:42:16.044" v="3919" actId="21"/>
          <ac:picMkLst>
            <pc:docMk/>
            <pc:sldMk cId="1299203307" sldId="303"/>
            <ac:picMk id="23" creationId="{EDAC091C-50FF-403E-8843-E68A76351115}"/>
          </ac:picMkLst>
        </pc:picChg>
        <pc:picChg chg="del">
          <ac:chgData name="Cem Gülsan" userId="82ae7471b9d3e5b4" providerId="LiveId" clId="{33EED839-57C7-419C-950B-75177448A42D}" dt="2021-07-08T02:32:54.122" v="3687" actId="478"/>
          <ac:picMkLst>
            <pc:docMk/>
            <pc:sldMk cId="1299203307" sldId="303"/>
            <ac:picMk id="30" creationId="{6DDF4CC2-BB7D-4DE5-BDB3-7C4C77E9F1F4}"/>
          </ac:picMkLst>
        </pc:picChg>
        <pc:picChg chg="del">
          <ac:chgData name="Cem Gülsan" userId="82ae7471b9d3e5b4" providerId="LiveId" clId="{33EED839-57C7-419C-950B-75177448A42D}" dt="2021-07-08T02:32:54.122" v="3687" actId="478"/>
          <ac:picMkLst>
            <pc:docMk/>
            <pc:sldMk cId="1299203307" sldId="303"/>
            <ac:picMk id="32" creationId="{AD73F56A-E3CA-4E98-B060-8098E912BBB0}"/>
          </ac:picMkLst>
        </pc:picChg>
        <pc:cxnChg chg="del">
          <ac:chgData name="Cem Gülsan" userId="82ae7471b9d3e5b4" providerId="LiveId" clId="{33EED839-57C7-419C-950B-75177448A42D}" dt="2021-07-08T02:32:54.122" v="3687" actId="478"/>
          <ac:cxnSpMkLst>
            <pc:docMk/>
            <pc:sldMk cId="1299203307" sldId="303"/>
            <ac:cxnSpMk id="13" creationId="{9FC00AEB-7AB5-42C7-9630-31F7E5D06AC7}"/>
          </ac:cxnSpMkLst>
        </pc:cxnChg>
        <pc:cxnChg chg="del">
          <ac:chgData name="Cem Gülsan" userId="82ae7471b9d3e5b4" providerId="LiveId" clId="{33EED839-57C7-419C-950B-75177448A42D}" dt="2021-07-08T02:32:54.122" v="3687" actId="478"/>
          <ac:cxnSpMkLst>
            <pc:docMk/>
            <pc:sldMk cId="1299203307" sldId="303"/>
            <ac:cxnSpMk id="17" creationId="{97B260DE-B0CB-4D6D-8419-1C51B2CD57DB}"/>
          </ac:cxnSpMkLst>
        </pc:cxnChg>
      </pc:sldChg>
      <pc:sldChg chg="addSp delSp modSp add mod ord modAnim">
        <pc:chgData name="Cem Gülsan" userId="82ae7471b9d3e5b4" providerId="LiveId" clId="{33EED839-57C7-419C-950B-75177448A42D}" dt="2021-07-08T02:43:03.946" v="3927"/>
        <pc:sldMkLst>
          <pc:docMk/>
          <pc:sldMk cId="3605785216" sldId="304"/>
        </pc:sldMkLst>
        <pc:spChg chg="add mod">
          <ac:chgData name="Cem Gülsan" userId="82ae7471b9d3e5b4" providerId="LiveId" clId="{33EED839-57C7-419C-950B-75177448A42D}" dt="2021-07-08T02:40:46.811" v="3914" actId="164"/>
          <ac:spMkLst>
            <pc:docMk/>
            <pc:sldMk cId="3605785216" sldId="304"/>
            <ac:spMk id="11" creationId="{DE10EB19-0675-4345-8A3E-5646241052B4}"/>
          </ac:spMkLst>
        </pc:spChg>
        <pc:spChg chg="add mod">
          <ac:chgData name="Cem Gülsan" userId="82ae7471b9d3e5b4" providerId="LiveId" clId="{33EED839-57C7-419C-950B-75177448A42D}" dt="2021-07-08T02:40:46.811" v="3914" actId="164"/>
          <ac:spMkLst>
            <pc:docMk/>
            <pc:sldMk cId="3605785216" sldId="304"/>
            <ac:spMk id="12" creationId="{8B4627B4-6C99-4CAA-BFCA-8B984E4D29BC}"/>
          </ac:spMkLst>
        </pc:spChg>
        <pc:grpChg chg="add mod">
          <ac:chgData name="Cem Gülsan" userId="82ae7471b9d3e5b4" providerId="LiveId" clId="{33EED839-57C7-419C-950B-75177448A42D}" dt="2021-07-08T02:40:46.811" v="3914" actId="164"/>
          <ac:grpSpMkLst>
            <pc:docMk/>
            <pc:sldMk cId="3605785216" sldId="304"/>
            <ac:grpSpMk id="13" creationId="{DD527A85-DF40-43F0-8C30-799BD40BC3B3}"/>
          </ac:grpSpMkLst>
        </pc:grpChg>
        <pc:picChg chg="del">
          <ac:chgData name="Cem Gülsan" userId="82ae7471b9d3e5b4" providerId="LiveId" clId="{33EED839-57C7-419C-950B-75177448A42D}" dt="2021-07-08T02:37:21.179" v="3866" actId="478"/>
          <ac:picMkLst>
            <pc:docMk/>
            <pc:sldMk cId="3605785216" sldId="304"/>
            <ac:picMk id="3" creationId="{B9DF35C1-3457-4AE5-8F8B-4AAAAF19C207}"/>
          </ac:picMkLst>
        </pc:picChg>
        <pc:picChg chg="add del mod">
          <ac:chgData name="Cem Gülsan" userId="82ae7471b9d3e5b4" providerId="LiveId" clId="{33EED839-57C7-419C-950B-75177448A42D}" dt="2021-07-08T02:38:30.810" v="3873" actId="21"/>
          <ac:picMkLst>
            <pc:docMk/>
            <pc:sldMk cId="3605785216" sldId="304"/>
            <ac:picMk id="5" creationId="{05580C31-DC3E-46EF-AF12-AD9E7C5F6187}"/>
          </ac:picMkLst>
        </pc:picChg>
        <pc:picChg chg="add mod">
          <ac:chgData name="Cem Gülsan" userId="82ae7471b9d3e5b4" providerId="LiveId" clId="{33EED839-57C7-419C-950B-75177448A42D}" dt="2021-07-08T02:37:33.196" v="3869" actId="14100"/>
          <ac:picMkLst>
            <pc:docMk/>
            <pc:sldMk cId="3605785216" sldId="304"/>
            <ac:picMk id="8" creationId="{E8949F29-F131-4B29-95AD-B0C2B23136FD}"/>
          </ac:picMkLst>
        </pc:picChg>
        <pc:picChg chg="add del mod">
          <ac:chgData name="Cem Gülsan" userId="82ae7471b9d3e5b4" providerId="LiveId" clId="{33EED839-57C7-419C-950B-75177448A42D}" dt="2021-07-08T02:38:53.597" v="3875" actId="21"/>
          <ac:picMkLst>
            <pc:docMk/>
            <pc:sldMk cId="3605785216" sldId="304"/>
            <ac:picMk id="9" creationId="{20939F33-D188-4535-B06D-F7AF1ABB0FE3}"/>
          </ac:picMkLst>
        </pc:picChg>
        <pc:picChg chg="add mod">
          <ac:chgData name="Cem Gülsan" userId="82ae7471b9d3e5b4" providerId="LiveId" clId="{33EED839-57C7-419C-950B-75177448A42D}" dt="2021-07-08T02:39:26.165" v="3882"/>
          <ac:picMkLst>
            <pc:docMk/>
            <pc:sldMk cId="3605785216" sldId="304"/>
            <ac:picMk id="10" creationId="{6ECED73B-792E-4A48-A8EC-D10C3CA4EC94}"/>
          </ac:picMkLst>
        </pc:picChg>
        <pc:picChg chg="add mod">
          <ac:chgData name="Cem Gülsan" userId="82ae7471b9d3e5b4" providerId="LiveId" clId="{33EED839-57C7-419C-950B-75177448A42D}" dt="2021-07-08T02:42:38.131" v="3925" actId="14100"/>
          <ac:picMkLst>
            <pc:docMk/>
            <pc:sldMk cId="3605785216" sldId="304"/>
            <ac:picMk id="14" creationId="{031AA4DF-2463-45AE-BA4F-9B6DA122609A}"/>
          </ac:picMkLst>
        </pc:picChg>
      </pc:sldChg>
      <pc:sldChg chg="addSp delSp modSp add mod delAnim modAnim">
        <pc:chgData name="Cem Gülsan" userId="82ae7471b9d3e5b4" providerId="LiveId" clId="{33EED839-57C7-419C-950B-75177448A42D}" dt="2021-07-08T02:50:08.606" v="4021" actId="20577"/>
        <pc:sldMkLst>
          <pc:docMk/>
          <pc:sldMk cId="3894386013" sldId="305"/>
        </pc:sldMkLst>
        <pc:spChg chg="mod">
          <ac:chgData name="Cem Gülsan" userId="82ae7471b9d3e5b4" providerId="LiveId" clId="{33EED839-57C7-419C-950B-75177448A42D}" dt="2021-07-08T02:50:08.606" v="4021" actId="20577"/>
          <ac:spMkLst>
            <pc:docMk/>
            <pc:sldMk cId="3894386013" sldId="305"/>
            <ac:spMk id="4" creationId="{041CE599-B329-4D46-B339-C7B6721F3C23}"/>
          </ac:spMkLst>
        </pc:spChg>
        <pc:spChg chg="mod">
          <ac:chgData name="Cem Gülsan" userId="82ae7471b9d3e5b4" providerId="LiveId" clId="{33EED839-57C7-419C-950B-75177448A42D}" dt="2021-07-08T02:43:49.961" v="3938" actId="20577"/>
          <ac:spMkLst>
            <pc:docMk/>
            <pc:sldMk cId="3894386013" sldId="305"/>
            <ac:spMk id="6" creationId="{FAC3A7AB-B437-42CA-9B47-47183F11C06A}"/>
          </ac:spMkLst>
        </pc:spChg>
        <pc:grpChg chg="del">
          <ac:chgData name="Cem Gülsan" userId="82ae7471b9d3e5b4" providerId="LiveId" clId="{33EED839-57C7-419C-950B-75177448A42D}" dt="2021-07-08T02:44:52.975" v="3943" actId="478"/>
          <ac:grpSpMkLst>
            <pc:docMk/>
            <pc:sldMk cId="3894386013" sldId="305"/>
            <ac:grpSpMk id="13" creationId="{DD527A85-DF40-43F0-8C30-799BD40BC3B3}"/>
          </ac:grpSpMkLst>
        </pc:grpChg>
        <pc:picChg chg="mod">
          <ac:chgData name="Cem Gülsan" userId="82ae7471b9d3e5b4" providerId="LiveId" clId="{33EED839-57C7-419C-950B-75177448A42D}" dt="2021-07-08T02:44:17.374" v="3939" actId="14826"/>
          <ac:picMkLst>
            <pc:docMk/>
            <pc:sldMk cId="3894386013" sldId="305"/>
            <ac:picMk id="8" creationId="{E8949F29-F131-4B29-95AD-B0C2B23136FD}"/>
          </ac:picMkLst>
        </pc:picChg>
        <pc:picChg chg="mod">
          <ac:chgData name="Cem Gülsan" userId="82ae7471b9d3e5b4" providerId="LiveId" clId="{33EED839-57C7-419C-950B-75177448A42D}" dt="2021-07-08T02:45:25.494" v="3944" actId="14826"/>
          <ac:picMkLst>
            <pc:docMk/>
            <pc:sldMk cId="3894386013" sldId="305"/>
            <ac:picMk id="10" creationId="{6ECED73B-792E-4A48-A8EC-D10C3CA4EC94}"/>
          </ac:picMkLst>
        </pc:picChg>
        <pc:picChg chg="del mod">
          <ac:chgData name="Cem Gülsan" userId="82ae7471b9d3e5b4" providerId="LiveId" clId="{33EED839-57C7-419C-950B-75177448A42D}" dt="2021-07-08T02:44:49.376" v="3942" actId="21"/>
          <ac:picMkLst>
            <pc:docMk/>
            <pc:sldMk cId="3894386013" sldId="305"/>
            <ac:picMk id="14" creationId="{031AA4DF-2463-45AE-BA4F-9B6DA122609A}"/>
          </ac:picMkLst>
        </pc:picChg>
        <pc:picChg chg="add mod">
          <ac:chgData name="Cem Gülsan" userId="82ae7471b9d3e5b4" providerId="LiveId" clId="{33EED839-57C7-419C-950B-75177448A42D}" dt="2021-07-08T02:45:33.730" v="3945"/>
          <ac:picMkLst>
            <pc:docMk/>
            <pc:sldMk cId="3894386013" sldId="305"/>
            <ac:picMk id="15" creationId="{2A03EDFC-7A32-482F-A4EA-689C2A53AD72}"/>
          </ac:picMkLst>
        </pc:picChg>
      </pc:sldChg>
      <pc:sldChg chg="addSp delSp modSp add mod delAnim modAnim">
        <pc:chgData name="Cem Gülsan" userId="82ae7471b9d3e5b4" providerId="LiveId" clId="{33EED839-57C7-419C-950B-75177448A42D}" dt="2021-07-08T02:57:31.667" v="4156"/>
        <pc:sldMkLst>
          <pc:docMk/>
          <pc:sldMk cId="2478342847" sldId="306"/>
        </pc:sldMkLst>
        <pc:spChg chg="del mod">
          <ac:chgData name="Cem Gülsan" userId="82ae7471b9d3e5b4" providerId="LiveId" clId="{33EED839-57C7-419C-950B-75177448A42D}" dt="2021-07-08T02:53:00.852" v="4031" actId="478"/>
          <ac:spMkLst>
            <pc:docMk/>
            <pc:sldMk cId="2478342847" sldId="306"/>
            <ac:spMk id="4" creationId="{041CE599-B329-4D46-B339-C7B6721F3C23}"/>
          </ac:spMkLst>
        </pc:spChg>
        <pc:spChg chg="mod">
          <ac:chgData name="Cem Gülsan" userId="82ae7471b9d3e5b4" providerId="LiveId" clId="{33EED839-57C7-419C-950B-75177448A42D}" dt="2021-07-08T02:47:49.606" v="4007" actId="20577"/>
          <ac:spMkLst>
            <pc:docMk/>
            <pc:sldMk cId="2478342847" sldId="306"/>
            <ac:spMk id="6" creationId="{FAC3A7AB-B437-42CA-9B47-47183F11C06A}"/>
          </ac:spMkLst>
        </pc:spChg>
        <pc:spChg chg="add mod">
          <ac:chgData name="Cem Gülsan" userId="82ae7471b9d3e5b4" providerId="LiveId" clId="{33EED839-57C7-419C-950B-75177448A42D}" dt="2021-07-08T02:56:56.192" v="4150" actId="20577"/>
          <ac:spMkLst>
            <pc:docMk/>
            <pc:sldMk cId="2478342847" sldId="306"/>
            <ac:spMk id="11" creationId="{0FA891F6-ECE1-4CDC-89A0-7C2AC3480628}"/>
          </ac:spMkLst>
        </pc:spChg>
        <pc:spChg chg="add del">
          <ac:chgData name="Cem Gülsan" userId="82ae7471b9d3e5b4" providerId="LiveId" clId="{33EED839-57C7-419C-950B-75177448A42D}" dt="2021-07-08T02:54:03.982" v="4058" actId="22"/>
          <ac:spMkLst>
            <pc:docMk/>
            <pc:sldMk cId="2478342847" sldId="306"/>
            <ac:spMk id="13" creationId="{06F50666-B91D-457D-8F2B-71C33883E8CE}"/>
          </ac:spMkLst>
        </pc:spChg>
        <pc:picChg chg="add mod">
          <ac:chgData name="Cem Gülsan" userId="82ae7471b9d3e5b4" providerId="LiveId" clId="{33EED839-57C7-419C-950B-75177448A42D}" dt="2021-07-08T02:51:42.103" v="4029" actId="14100"/>
          <ac:picMkLst>
            <pc:docMk/>
            <pc:sldMk cId="2478342847" sldId="306"/>
            <ac:picMk id="3" creationId="{74CB84E9-D53F-4D3E-9CFF-223537714E8F}"/>
          </ac:picMkLst>
        </pc:picChg>
        <pc:picChg chg="mod">
          <ac:chgData name="Cem Gülsan" userId="82ae7471b9d3e5b4" providerId="LiveId" clId="{33EED839-57C7-419C-950B-75177448A42D}" dt="2021-07-08T02:48:09.361" v="4008" actId="14826"/>
          <ac:picMkLst>
            <pc:docMk/>
            <pc:sldMk cId="2478342847" sldId="306"/>
            <ac:picMk id="8" creationId="{E8949F29-F131-4B29-95AD-B0C2B23136FD}"/>
          </ac:picMkLst>
        </pc:picChg>
        <pc:picChg chg="add mod">
          <ac:chgData name="Cem Gülsan" userId="82ae7471b9d3e5b4" providerId="LiveId" clId="{33EED839-57C7-419C-950B-75177448A42D}" dt="2021-07-08T02:49:08.904" v="4012"/>
          <ac:picMkLst>
            <pc:docMk/>
            <pc:sldMk cId="2478342847" sldId="306"/>
            <ac:picMk id="9" creationId="{06A24AD8-166A-43C6-821C-8DD5AA7437CF}"/>
          </ac:picMkLst>
        </pc:picChg>
        <pc:picChg chg="mod">
          <ac:chgData name="Cem Gülsan" userId="82ae7471b9d3e5b4" providerId="LiveId" clId="{33EED839-57C7-419C-950B-75177448A42D}" dt="2021-07-08T02:49:01.319" v="4011" actId="14826"/>
          <ac:picMkLst>
            <pc:docMk/>
            <pc:sldMk cId="2478342847" sldId="306"/>
            <ac:picMk id="10" creationId="{6ECED73B-792E-4A48-A8EC-D10C3CA4EC94}"/>
          </ac:picMkLst>
        </pc:picChg>
        <pc:picChg chg="del mod">
          <ac:chgData name="Cem Gülsan" userId="82ae7471b9d3e5b4" providerId="LiveId" clId="{33EED839-57C7-419C-950B-75177448A42D}" dt="2021-07-08T02:48:51.326" v="4010" actId="21"/>
          <ac:picMkLst>
            <pc:docMk/>
            <pc:sldMk cId="2478342847" sldId="306"/>
            <ac:picMk id="15" creationId="{2A03EDFC-7A32-482F-A4EA-689C2A53AD72}"/>
          </ac:picMkLst>
        </pc:picChg>
      </pc:sldChg>
      <pc:sldChg chg="addSp delSp modSp add mod ord delAnim modAnim">
        <pc:chgData name="Cem Gülsan" userId="82ae7471b9d3e5b4" providerId="LiveId" clId="{33EED839-57C7-419C-950B-75177448A42D}" dt="2021-07-08T03:06:09.446" v="4598"/>
        <pc:sldMkLst>
          <pc:docMk/>
          <pc:sldMk cId="2529777537" sldId="307"/>
        </pc:sldMkLst>
        <pc:spChg chg="mod">
          <ac:chgData name="Cem Gülsan" userId="82ae7471b9d3e5b4" providerId="LiveId" clId="{33EED839-57C7-419C-950B-75177448A42D}" dt="2021-07-08T02:54:15.585" v="4071" actId="20577"/>
          <ac:spMkLst>
            <pc:docMk/>
            <pc:sldMk cId="2529777537" sldId="307"/>
            <ac:spMk id="6" creationId="{FAC3A7AB-B437-42CA-9B47-47183F11C06A}"/>
          </ac:spMkLst>
        </pc:spChg>
        <pc:spChg chg="mod">
          <ac:chgData name="Cem Gülsan" userId="82ae7471b9d3e5b4" providerId="LiveId" clId="{33EED839-57C7-419C-950B-75177448A42D}" dt="2021-07-08T02:54:33.789" v="4093" actId="20577"/>
          <ac:spMkLst>
            <pc:docMk/>
            <pc:sldMk cId="2529777537" sldId="307"/>
            <ac:spMk id="11" creationId="{0FA891F6-ECE1-4CDC-89A0-7C2AC3480628}"/>
          </ac:spMkLst>
        </pc:spChg>
        <pc:picChg chg="del mod">
          <ac:chgData name="Cem Gülsan" userId="82ae7471b9d3e5b4" providerId="LiveId" clId="{33EED839-57C7-419C-950B-75177448A42D}" dt="2021-07-08T02:55:07.048" v="4129" actId="21"/>
          <ac:picMkLst>
            <pc:docMk/>
            <pc:sldMk cId="2529777537" sldId="307"/>
            <ac:picMk id="3" creationId="{74CB84E9-D53F-4D3E-9CFF-223537714E8F}"/>
          </ac:picMkLst>
        </pc:picChg>
        <pc:picChg chg="del">
          <ac:chgData name="Cem Gülsan" userId="82ae7471b9d3e5b4" providerId="LiveId" clId="{33EED839-57C7-419C-950B-75177448A42D}" dt="2021-07-08T02:54:55.856" v="4127" actId="478"/>
          <ac:picMkLst>
            <pc:docMk/>
            <pc:sldMk cId="2529777537" sldId="307"/>
            <ac:picMk id="8" creationId="{E8949F29-F131-4B29-95AD-B0C2B23136FD}"/>
          </ac:picMkLst>
        </pc:picChg>
        <pc:picChg chg="mod">
          <ac:chgData name="Cem Gülsan" userId="82ae7471b9d3e5b4" providerId="LiveId" clId="{33EED839-57C7-419C-950B-75177448A42D}" dt="2021-07-08T02:55:32.340" v="4136" actId="1076"/>
          <ac:picMkLst>
            <pc:docMk/>
            <pc:sldMk cId="2529777537" sldId="307"/>
            <ac:picMk id="9" creationId="{06A24AD8-166A-43C6-821C-8DD5AA7437CF}"/>
          </ac:picMkLst>
        </pc:picChg>
        <pc:picChg chg="mod">
          <ac:chgData name="Cem Gülsan" userId="82ae7471b9d3e5b4" providerId="LiveId" clId="{33EED839-57C7-419C-950B-75177448A42D}" dt="2021-07-08T02:55:27.329" v="4134" actId="14826"/>
          <ac:picMkLst>
            <pc:docMk/>
            <pc:sldMk cId="2529777537" sldId="307"/>
            <ac:picMk id="10" creationId="{6ECED73B-792E-4A48-A8EC-D10C3CA4EC94}"/>
          </ac:picMkLst>
        </pc:picChg>
        <pc:picChg chg="add mod">
          <ac:chgData name="Cem Gülsan" userId="82ae7471b9d3e5b4" providerId="LiveId" clId="{33EED839-57C7-419C-950B-75177448A42D}" dt="2021-07-08T02:55:33.849" v="4137" actId="1076"/>
          <ac:picMkLst>
            <pc:docMk/>
            <pc:sldMk cId="2529777537" sldId="307"/>
            <ac:picMk id="12" creationId="{EB3F4CF9-1B88-4A45-9420-33883B60325D}"/>
          </ac:picMkLst>
        </pc:picChg>
      </pc:sldChg>
      <pc:sldChg chg="addSp delSp modSp new mod ord delAnim modAnim modShow">
        <pc:chgData name="Cem Gülsan" userId="82ae7471b9d3e5b4" providerId="LiveId" clId="{33EED839-57C7-419C-950B-75177448A42D}" dt="2021-07-08T03:16:59.138" v="4950" actId="729"/>
        <pc:sldMkLst>
          <pc:docMk/>
          <pc:sldMk cId="1120145764" sldId="308"/>
        </pc:sldMkLst>
        <pc:spChg chg="del">
          <ac:chgData name="Cem Gülsan" userId="82ae7471b9d3e5b4" providerId="LiveId" clId="{33EED839-57C7-419C-950B-75177448A42D}" dt="2021-07-08T03:07:12.158" v="4640" actId="478"/>
          <ac:spMkLst>
            <pc:docMk/>
            <pc:sldMk cId="1120145764" sldId="308"/>
            <ac:spMk id="2" creationId="{B7219F4C-94C1-4815-A32A-02F1A23D0104}"/>
          </ac:spMkLst>
        </pc:spChg>
        <pc:spChg chg="del">
          <ac:chgData name="Cem Gülsan" userId="82ae7471b9d3e5b4" providerId="LiveId" clId="{33EED839-57C7-419C-950B-75177448A42D}" dt="2021-07-08T03:07:12.158" v="4640" actId="478"/>
          <ac:spMkLst>
            <pc:docMk/>
            <pc:sldMk cId="1120145764" sldId="308"/>
            <ac:spMk id="3" creationId="{6D6E0218-CC44-4A2A-8F30-AAD69B62EFEB}"/>
          </ac:spMkLst>
        </pc:spChg>
        <pc:spChg chg="del mod topLvl">
          <ac:chgData name="Cem Gülsan" userId="82ae7471b9d3e5b4" providerId="LiveId" clId="{33EED839-57C7-419C-950B-75177448A42D}" dt="2021-07-08T03:07:16.326" v="4642" actId="478"/>
          <ac:spMkLst>
            <pc:docMk/>
            <pc:sldMk cId="1120145764" sldId="308"/>
            <ac:spMk id="6" creationId="{FCDA5079-87BE-4A65-8F83-1A5A38210B62}"/>
          </ac:spMkLst>
        </pc:spChg>
        <pc:spChg chg="add del mod">
          <ac:chgData name="Cem Gülsan" userId="82ae7471b9d3e5b4" providerId="LiveId" clId="{33EED839-57C7-419C-950B-75177448A42D}" dt="2021-07-08T03:08:47.115" v="4707" actId="478"/>
          <ac:spMkLst>
            <pc:docMk/>
            <pc:sldMk cId="1120145764" sldId="308"/>
            <ac:spMk id="34" creationId="{E1E5BC13-A652-42A1-B744-8D95FCB6DC20}"/>
          </ac:spMkLst>
        </pc:spChg>
        <pc:spChg chg="add del mod">
          <ac:chgData name="Cem Gülsan" userId="82ae7471b9d3e5b4" providerId="LiveId" clId="{33EED839-57C7-419C-950B-75177448A42D}" dt="2021-07-08T03:08:45.091" v="4706" actId="478"/>
          <ac:spMkLst>
            <pc:docMk/>
            <pc:sldMk cId="1120145764" sldId="308"/>
            <ac:spMk id="35" creationId="{EFDE8E4C-8468-404B-859E-3751AF9DEA51}"/>
          </ac:spMkLst>
        </pc:spChg>
        <pc:spChg chg="add del mod">
          <ac:chgData name="Cem Gülsan" userId="82ae7471b9d3e5b4" providerId="LiveId" clId="{33EED839-57C7-419C-950B-75177448A42D}" dt="2021-07-08T03:09:49.326" v="4729" actId="478"/>
          <ac:spMkLst>
            <pc:docMk/>
            <pc:sldMk cId="1120145764" sldId="308"/>
            <ac:spMk id="36" creationId="{926555E0-59ED-4046-9167-B5A15BF7F035}"/>
          </ac:spMkLst>
        </pc:spChg>
        <pc:spChg chg="add del mod">
          <ac:chgData name="Cem Gülsan" userId="82ae7471b9d3e5b4" providerId="LiveId" clId="{33EED839-57C7-419C-950B-75177448A42D}" dt="2021-07-08T03:09:13.988" v="4714"/>
          <ac:spMkLst>
            <pc:docMk/>
            <pc:sldMk cId="1120145764" sldId="308"/>
            <ac:spMk id="37" creationId="{2B15BE6A-5929-4F20-9460-ACBD0980B831}"/>
          </ac:spMkLst>
        </pc:spChg>
        <pc:spChg chg="add del mod">
          <ac:chgData name="Cem Gülsan" userId="82ae7471b9d3e5b4" providerId="LiveId" clId="{33EED839-57C7-419C-950B-75177448A42D}" dt="2021-07-08T03:09:48.250" v="4728" actId="478"/>
          <ac:spMkLst>
            <pc:docMk/>
            <pc:sldMk cId="1120145764" sldId="308"/>
            <ac:spMk id="38" creationId="{956E500B-74D8-4C39-8AA9-9FD383783DAD}"/>
          </ac:spMkLst>
        </pc:spChg>
        <pc:spChg chg="add del mod">
          <ac:chgData name="Cem Gülsan" userId="82ae7471b9d3e5b4" providerId="LiveId" clId="{33EED839-57C7-419C-950B-75177448A42D}" dt="2021-07-08T03:09:42.678" v="4724"/>
          <ac:spMkLst>
            <pc:docMk/>
            <pc:sldMk cId="1120145764" sldId="308"/>
            <ac:spMk id="39" creationId="{0CB24048-55BF-41EF-AD36-C98B519FFE27}"/>
          </ac:spMkLst>
        </pc:spChg>
        <pc:spChg chg="add mod">
          <ac:chgData name="Cem Gülsan" userId="82ae7471b9d3e5b4" providerId="LiveId" clId="{33EED839-57C7-419C-950B-75177448A42D}" dt="2021-07-08T03:15:10.890" v="4932" actId="164"/>
          <ac:spMkLst>
            <pc:docMk/>
            <pc:sldMk cId="1120145764" sldId="308"/>
            <ac:spMk id="40" creationId="{9F47F61E-4A58-4A9A-8FBB-F68F44C76701}"/>
          </ac:spMkLst>
        </pc:spChg>
        <pc:spChg chg="add mod">
          <ac:chgData name="Cem Gülsan" userId="82ae7471b9d3e5b4" providerId="LiveId" clId="{33EED839-57C7-419C-950B-75177448A42D}" dt="2021-07-08T03:15:10.890" v="4932" actId="164"/>
          <ac:spMkLst>
            <pc:docMk/>
            <pc:sldMk cId="1120145764" sldId="308"/>
            <ac:spMk id="41" creationId="{6C471DD6-3159-43E8-8031-45F25EB5CF38}"/>
          </ac:spMkLst>
        </pc:spChg>
        <pc:spChg chg="add mod">
          <ac:chgData name="Cem Gülsan" userId="82ae7471b9d3e5b4" providerId="LiveId" clId="{33EED839-57C7-419C-950B-75177448A42D}" dt="2021-07-08T03:15:10.890" v="4932" actId="164"/>
          <ac:spMkLst>
            <pc:docMk/>
            <pc:sldMk cId="1120145764" sldId="308"/>
            <ac:spMk id="42" creationId="{10849551-2358-43BA-993D-F19B40CF6952}"/>
          </ac:spMkLst>
        </pc:spChg>
        <pc:spChg chg="add mod">
          <ac:chgData name="Cem Gülsan" userId="82ae7471b9d3e5b4" providerId="LiveId" clId="{33EED839-57C7-419C-950B-75177448A42D}" dt="2021-07-08T03:15:10.890" v="4932" actId="164"/>
          <ac:spMkLst>
            <pc:docMk/>
            <pc:sldMk cId="1120145764" sldId="308"/>
            <ac:spMk id="45" creationId="{185E72F0-2181-4BBF-AC4E-D398230FEAF6}"/>
          </ac:spMkLst>
        </pc:spChg>
        <pc:spChg chg="add mod">
          <ac:chgData name="Cem Gülsan" userId="82ae7471b9d3e5b4" providerId="LiveId" clId="{33EED839-57C7-419C-950B-75177448A42D}" dt="2021-07-08T03:15:10.890" v="4932" actId="164"/>
          <ac:spMkLst>
            <pc:docMk/>
            <pc:sldMk cId="1120145764" sldId="308"/>
            <ac:spMk id="46" creationId="{85B772AC-A494-4C9A-A847-2485184CFED7}"/>
          </ac:spMkLst>
        </pc:spChg>
        <pc:spChg chg="add mod">
          <ac:chgData name="Cem Gülsan" userId="82ae7471b9d3e5b4" providerId="LiveId" clId="{33EED839-57C7-419C-950B-75177448A42D}" dt="2021-07-08T03:15:10.890" v="4932" actId="164"/>
          <ac:spMkLst>
            <pc:docMk/>
            <pc:sldMk cId="1120145764" sldId="308"/>
            <ac:spMk id="62" creationId="{BD9DFC22-18C8-4695-BBAC-3E533573EFE0}"/>
          </ac:spMkLst>
        </pc:spChg>
        <pc:spChg chg="add mod">
          <ac:chgData name="Cem Gülsan" userId="82ae7471b9d3e5b4" providerId="LiveId" clId="{33EED839-57C7-419C-950B-75177448A42D}" dt="2021-07-08T03:15:10.890" v="4932" actId="164"/>
          <ac:spMkLst>
            <pc:docMk/>
            <pc:sldMk cId="1120145764" sldId="308"/>
            <ac:spMk id="66" creationId="{BD18AE38-520B-4209-AACB-D1D50ED8ABF9}"/>
          </ac:spMkLst>
        </pc:spChg>
        <pc:spChg chg="add mod">
          <ac:chgData name="Cem Gülsan" userId="82ae7471b9d3e5b4" providerId="LiveId" clId="{33EED839-57C7-419C-950B-75177448A42D}" dt="2021-07-08T03:15:10.890" v="4932" actId="164"/>
          <ac:spMkLst>
            <pc:docMk/>
            <pc:sldMk cId="1120145764" sldId="308"/>
            <ac:spMk id="68" creationId="{0E6A9A2A-3B74-40B7-A2DE-0446AF630D27}"/>
          </ac:spMkLst>
        </pc:spChg>
        <pc:spChg chg="add mod">
          <ac:chgData name="Cem Gülsan" userId="82ae7471b9d3e5b4" providerId="LiveId" clId="{33EED839-57C7-419C-950B-75177448A42D}" dt="2021-07-08T03:15:10.890" v="4932" actId="164"/>
          <ac:spMkLst>
            <pc:docMk/>
            <pc:sldMk cId="1120145764" sldId="308"/>
            <ac:spMk id="69" creationId="{5025C99D-F110-4160-A8C2-A42439943267}"/>
          </ac:spMkLst>
        </pc:spChg>
        <pc:spChg chg="add mod">
          <ac:chgData name="Cem Gülsan" userId="82ae7471b9d3e5b4" providerId="LiveId" clId="{33EED839-57C7-419C-950B-75177448A42D}" dt="2021-07-08T03:15:10.890" v="4932" actId="164"/>
          <ac:spMkLst>
            <pc:docMk/>
            <pc:sldMk cId="1120145764" sldId="308"/>
            <ac:spMk id="74" creationId="{8A93A78E-3F36-4B90-BC7C-52533BB93D9C}"/>
          </ac:spMkLst>
        </pc:spChg>
        <pc:spChg chg="add mod">
          <ac:chgData name="Cem Gülsan" userId="82ae7471b9d3e5b4" providerId="LiveId" clId="{33EED839-57C7-419C-950B-75177448A42D}" dt="2021-07-08T03:15:10.890" v="4932" actId="164"/>
          <ac:spMkLst>
            <pc:docMk/>
            <pc:sldMk cId="1120145764" sldId="308"/>
            <ac:spMk id="78" creationId="{F7681676-E5C0-48F0-BC62-DD9474AC47D7}"/>
          </ac:spMkLst>
        </pc:spChg>
        <pc:spChg chg="add mod">
          <ac:chgData name="Cem Gülsan" userId="82ae7471b9d3e5b4" providerId="LiveId" clId="{33EED839-57C7-419C-950B-75177448A42D}" dt="2021-07-08T03:15:10.890" v="4932" actId="164"/>
          <ac:spMkLst>
            <pc:docMk/>
            <pc:sldMk cId="1120145764" sldId="308"/>
            <ac:spMk id="82" creationId="{EB2C83FD-2683-4C62-8E31-9C190763F3CC}"/>
          </ac:spMkLst>
        </pc:spChg>
        <pc:grpChg chg="add del mod">
          <ac:chgData name="Cem Gülsan" userId="82ae7471b9d3e5b4" providerId="LiveId" clId="{33EED839-57C7-419C-950B-75177448A42D}" dt="2021-07-08T03:07:16.326" v="4642" actId="478"/>
          <ac:grpSpMkLst>
            <pc:docMk/>
            <pc:sldMk cId="1120145764" sldId="308"/>
            <ac:grpSpMk id="4" creationId="{00786E27-2CEC-4286-A489-76217038F1F3}"/>
          </ac:grpSpMkLst>
        </pc:grpChg>
        <pc:grpChg chg="mod topLvl">
          <ac:chgData name="Cem Gülsan" userId="82ae7471b9d3e5b4" providerId="LiveId" clId="{33EED839-57C7-419C-950B-75177448A42D}" dt="2021-07-08T03:15:10.890" v="4932" actId="164"/>
          <ac:grpSpMkLst>
            <pc:docMk/>
            <pc:sldMk cId="1120145764" sldId="308"/>
            <ac:grpSpMk id="5" creationId="{727EC451-1301-49C1-A8BB-932C3ED858AE}"/>
          </ac:grpSpMkLst>
        </pc:grpChg>
        <pc:grpChg chg="mod">
          <ac:chgData name="Cem Gülsan" userId="82ae7471b9d3e5b4" providerId="LiveId" clId="{33EED839-57C7-419C-950B-75177448A42D}" dt="2021-07-08T03:07:12.493" v="4641"/>
          <ac:grpSpMkLst>
            <pc:docMk/>
            <pc:sldMk cId="1120145764" sldId="308"/>
            <ac:grpSpMk id="9" creationId="{41B83FD9-7C8E-49C6-A343-70459DEE1C77}"/>
          </ac:grpSpMkLst>
        </pc:grpChg>
        <pc:grpChg chg="mod">
          <ac:chgData name="Cem Gülsan" userId="82ae7471b9d3e5b4" providerId="LiveId" clId="{33EED839-57C7-419C-950B-75177448A42D}" dt="2021-07-08T03:07:12.493" v="4641"/>
          <ac:grpSpMkLst>
            <pc:docMk/>
            <pc:sldMk cId="1120145764" sldId="308"/>
            <ac:grpSpMk id="10" creationId="{AC235BD6-A68E-4E77-908B-E93C1C7F5F58}"/>
          </ac:grpSpMkLst>
        </pc:grpChg>
        <pc:grpChg chg="mod">
          <ac:chgData name="Cem Gülsan" userId="82ae7471b9d3e5b4" providerId="LiveId" clId="{33EED839-57C7-419C-950B-75177448A42D}" dt="2021-07-08T03:07:12.493" v="4641"/>
          <ac:grpSpMkLst>
            <pc:docMk/>
            <pc:sldMk cId="1120145764" sldId="308"/>
            <ac:grpSpMk id="15" creationId="{757CA599-EB6E-40E9-9149-BF62317B1DBC}"/>
          </ac:grpSpMkLst>
        </pc:grpChg>
        <pc:grpChg chg="mod">
          <ac:chgData name="Cem Gülsan" userId="82ae7471b9d3e5b4" providerId="LiveId" clId="{33EED839-57C7-419C-950B-75177448A42D}" dt="2021-07-08T03:07:12.493" v="4641"/>
          <ac:grpSpMkLst>
            <pc:docMk/>
            <pc:sldMk cId="1120145764" sldId="308"/>
            <ac:grpSpMk id="21" creationId="{D0CDE6C8-FF74-4C21-B856-1AC108BF0C34}"/>
          </ac:grpSpMkLst>
        </pc:grpChg>
        <pc:grpChg chg="add mod">
          <ac:chgData name="Cem Gülsan" userId="82ae7471b9d3e5b4" providerId="LiveId" clId="{33EED839-57C7-419C-950B-75177448A42D}" dt="2021-07-08T03:15:10.890" v="4932" actId="164"/>
          <ac:grpSpMkLst>
            <pc:docMk/>
            <pc:sldMk cId="1120145764" sldId="308"/>
            <ac:grpSpMk id="86" creationId="{FE255D4E-6D50-40B7-898C-7894A37F9C45}"/>
          </ac:grpSpMkLst>
        </pc:grpChg>
        <pc:inkChg chg="mod">
          <ac:chgData name="Cem Gülsan" userId="82ae7471b9d3e5b4" providerId="LiveId" clId="{33EED839-57C7-419C-950B-75177448A42D}" dt="2021-07-08T03:07:12.493" v="4641"/>
          <ac:inkMkLst>
            <pc:docMk/>
            <pc:sldMk cId="1120145764" sldId="308"/>
            <ac:inkMk id="7" creationId="{1B012DF7-8B87-43C4-BED7-9435B13B588F}"/>
          </ac:inkMkLst>
        </pc:inkChg>
        <pc:inkChg chg="mod">
          <ac:chgData name="Cem Gülsan" userId="82ae7471b9d3e5b4" providerId="LiveId" clId="{33EED839-57C7-419C-950B-75177448A42D}" dt="2021-07-08T03:07:12.493" v="4641"/>
          <ac:inkMkLst>
            <pc:docMk/>
            <pc:sldMk cId="1120145764" sldId="308"/>
            <ac:inkMk id="8" creationId="{9BF34BD7-7987-4E5C-B743-9CC09262CB30}"/>
          </ac:inkMkLst>
        </pc:inkChg>
        <pc:inkChg chg="mod">
          <ac:chgData name="Cem Gülsan" userId="82ae7471b9d3e5b4" providerId="LiveId" clId="{33EED839-57C7-419C-950B-75177448A42D}" dt="2021-07-08T03:07:12.493" v="4641"/>
          <ac:inkMkLst>
            <pc:docMk/>
            <pc:sldMk cId="1120145764" sldId="308"/>
            <ac:inkMk id="11" creationId="{F6EFCB93-B00B-4930-9C7F-302D903A1CD0}"/>
          </ac:inkMkLst>
        </pc:inkChg>
        <pc:inkChg chg="mod">
          <ac:chgData name="Cem Gülsan" userId="82ae7471b9d3e5b4" providerId="LiveId" clId="{33EED839-57C7-419C-950B-75177448A42D}" dt="2021-07-08T03:07:12.493" v="4641"/>
          <ac:inkMkLst>
            <pc:docMk/>
            <pc:sldMk cId="1120145764" sldId="308"/>
            <ac:inkMk id="12" creationId="{2889348C-607B-4122-BEF7-E770A92F0A01}"/>
          </ac:inkMkLst>
        </pc:inkChg>
        <pc:inkChg chg="mod">
          <ac:chgData name="Cem Gülsan" userId="82ae7471b9d3e5b4" providerId="LiveId" clId="{33EED839-57C7-419C-950B-75177448A42D}" dt="2021-07-08T03:07:12.493" v="4641"/>
          <ac:inkMkLst>
            <pc:docMk/>
            <pc:sldMk cId="1120145764" sldId="308"/>
            <ac:inkMk id="13" creationId="{0D8CAEB9-2B56-4E4E-AEA2-10352520DEA2}"/>
          </ac:inkMkLst>
        </pc:inkChg>
        <pc:inkChg chg="mod">
          <ac:chgData name="Cem Gülsan" userId="82ae7471b9d3e5b4" providerId="LiveId" clId="{33EED839-57C7-419C-950B-75177448A42D}" dt="2021-07-08T03:07:12.493" v="4641"/>
          <ac:inkMkLst>
            <pc:docMk/>
            <pc:sldMk cId="1120145764" sldId="308"/>
            <ac:inkMk id="14" creationId="{0B722AB8-A120-4263-8155-4EB9ADA12F92}"/>
          </ac:inkMkLst>
        </pc:inkChg>
        <pc:inkChg chg="mod">
          <ac:chgData name="Cem Gülsan" userId="82ae7471b9d3e5b4" providerId="LiveId" clId="{33EED839-57C7-419C-950B-75177448A42D}" dt="2021-07-08T03:07:12.493" v="4641"/>
          <ac:inkMkLst>
            <pc:docMk/>
            <pc:sldMk cId="1120145764" sldId="308"/>
            <ac:inkMk id="16" creationId="{6C54AD42-F3C0-4E79-A5E2-1436F4A85AA1}"/>
          </ac:inkMkLst>
        </pc:inkChg>
        <pc:inkChg chg="mod">
          <ac:chgData name="Cem Gülsan" userId="82ae7471b9d3e5b4" providerId="LiveId" clId="{33EED839-57C7-419C-950B-75177448A42D}" dt="2021-07-08T03:07:12.493" v="4641"/>
          <ac:inkMkLst>
            <pc:docMk/>
            <pc:sldMk cId="1120145764" sldId="308"/>
            <ac:inkMk id="17" creationId="{F50EBA8E-5F48-4EFC-AD59-E68BA9FB14CE}"/>
          </ac:inkMkLst>
        </pc:inkChg>
        <pc:inkChg chg="mod">
          <ac:chgData name="Cem Gülsan" userId="82ae7471b9d3e5b4" providerId="LiveId" clId="{33EED839-57C7-419C-950B-75177448A42D}" dt="2021-07-08T03:07:12.493" v="4641"/>
          <ac:inkMkLst>
            <pc:docMk/>
            <pc:sldMk cId="1120145764" sldId="308"/>
            <ac:inkMk id="18" creationId="{3C686E4F-B305-4E36-B37C-A5872BFB2FF2}"/>
          </ac:inkMkLst>
        </pc:inkChg>
        <pc:inkChg chg="mod">
          <ac:chgData name="Cem Gülsan" userId="82ae7471b9d3e5b4" providerId="LiveId" clId="{33EED839-57C7-419C-950B-75177448A42D}" dt="2021-07-08T03:07:12.493" v="4641"/>
          <ac:inkMkLst>
            <pc:docMk/>
            <pc:sldMk cId="1120145764" sldId="308"/>
            <ac:inkMk id="19" creationId="{885E8EC7-C3DC-4885-98CE-85C5595440A2}"/>
          </ac:inkMkLst>
        </pc:inkChg>
        <pc:inkChg chg="mod">
          <ac:chgData name="Cem Gülsan" userId="82ae7471b9d3e5b4" providerId="LiveId" clId="{33EED839-57C7-419C-950B-75177448A42D}" dt="2021-07-08T03:07:12.493" v="4641"/>
          <ac:inkMkLst>
            <pc:docMk/>
            <pc:sldMk cId="1120145764" sldId="308"/>
            <ac:inkMk id="20" creationId="{B3B73295-00EF-4030-B5B8-69BAA42FB64A}"/>
          </ac:inkMkLst>
        </pc:inkChg>
        <pc:inkChg chg="mod">
          <ac:chgData name="Cem Gülsan" userId="82ae7471b9d3e5b4" providerId="LiveId" clId="{33EED839-57C7-419C-950B-75177448A42D}" dt="2021-07-08T03:07:12.493" v="4641"/>
          <ac:inkMkLst>
            <pc:docMk/>
            <pc:sldMk cId="1120145764" sldId="308"/>
            <ac:inkMk id="22" creationId="{C36BF57C-70BA-49B7-98E0-91830208C860}"/>
          </ac:inkMkLst>
        </pc:inkChg>
        <pc:inkChg chg="mod">
          <ac:chgData name="Cem Gülsan" userId="82ae7471b9d3e5b4" providerId="LiveId" clId="{33EED839-57C7-419C-950B-75177448A42D}" dt="2021-07-08T03:07:12.493" v="4641"/>
          <ac:inkMkLst>
            <pc:docMk/>
            <pc:sldMk cId="1120145764" sldId="308"/>
            <ac:inkMk id="23" creationId="{95803439-C781-4F5B-B872-EF1B5A9620EF}"/>
          </ac:inkMkLst>
        </pc:inkChg>
        <pc:inkChg chg="mod">
          <ac:chgData name="Cem Gülsan" userId="82ae7471b9d3e5b4" providerId="LiveId" clId="{33EED839-57C7-419C-950B-75177448A42D}" dt="2021-07-08T03:07:12.493" v="4641"/>
          <ac:inkMkLst>
            <pc:docMk/>
            <pc:sldMk cId="1120145764" sldId="308"/>
            <ac:inkMk id="24" creationId="{2ECBDBE1-BAEA-4BBA-AA21-E99E94E0C72F}"/>
          </ac:inkMkLst>
        </pc:inkChg>
        <pc:inkChg chg="mod">
          <ac:chgData name="Cem Gülsan" userId="82ae7471b9d3e5b4" providerId="LiveId" clId="{33EED839-57C7-419C-950B-75177448A42D}" dt="2021-07-08T03:07:12.493" v="4641"/>
          <ac:inkMkLst>
            <pc:docMk/>
            <pc:sldMk cId="1120145764" sldId="308"/>
            <ac:inkMk id="25" creationId="{BF406375-3AC5-4C89-B99E-B1D5BFBEEA72}"/>
          </ac:inkMkLst>
        </pc:inkChg>
        <pc:inkChg chg="mod">
          <ac:chgData name="Cem Gülsan" userId="82ae7471b9d3e5b4" providerId="LiveId" clId="{33EED839-57C7-419C-950B-75177448A42D}" dt="2021-07-08T03:07:12.493" v="4641"/>
          <ac:inkMkLst>
            <pc:docMk/>
            <pc:sldMk cId="1120145764" sldId="308"/>
            <ac:inkMk id="26" creationId="{AFDF6C95-F4EB-4F3C-9112-16C346CEDD67}"/>
          </ac:inkMkLst>
        </pc:inkChg>
        <pc:inkChg chg="mod">
          <ac:chgData name="Cem Gülsan" userId="82ae7471b9d3e5b4" providerId="LiveId" clId="{33EED839-57C7-419C-950B-75177448A42D}" dt="2021-07-08T03:07:12.493" v="4641"/>
          <ac:inkMkLst>
            <pc:docMk/>
            <pc:sldMk cId="1120145764" sldId="308"/>
            <ac:inkMk id="27" creationId="{D804EBE6-1DF3-4FBF-8166-38107669E3BF}"/>
          </ac:inkMkLst>
        </pc:inkChg>
        <pc:inkChg chg="mod">
          <ac:chgData name="Cem Gülsan" userId="82ae7471b9d3e5b4" providerId="LiveId" clId="{33EED839-57C7-419C-950B-75177448A42D}" dt="2021-07-08T03:07:12.493" v="4641"/>
          <ac:inkMkLst>
            <pc:docMk/>
            <pc:sldMk cId="1120145764" sldId="308"/>
            <ac:inkMk id="28" creationId="{DFF77898-9492-484D-9807-B3310E8DC716}"/>
          </ac:inkMkLst>
        </pc:inkChg>
        <pc:inkChg chg="mod">
          <ac:chgData name="Cem Gülsan" userId="82ae7471b9d3e5b4" providerId="LiveId" clId="{33EED839-57C7-419C-950B-75177448A42D}" dt="2021-07-08T03:07:12.493" v="4641"/>
          <ac:inkMkLst>
            <pc:docMk/>
            <pc:sldMk cId="1120145764" sldId="308"/>
            <ac:inkMk id="29" creationId="{21A9C4B4-FC7D-47D2-B496-AE6D1785E0DD}"/>
          </ac:inkMkLst>
        </pc:inkChg>
        <pc:inkChg chg="mod">
          <ac:chgData name="Cem Gülsan" userId="82ae7471b9d3e5b4" providerId="LiveId" clId="{33EED839-57C7-419C-950B-75177448A42D}" dt="2021-07-08T03:07:12.493" v="4641"/>
          <ac:inkMkLst>
            <pc:docMk/>
            <pc:sldMk cId="1120145764" sldId="308"/>
            <ac:inkMk id="30" creationId="{FDE3457E-19F4-4C45-BEBC-C6A8CC67CE8B}"/>
          </ac:inkMkLst>
        </pc:inkChg>
        <pc:inkChg chg="mod">
          <ac:chgData name="Cem Gülsan" userId="82ae7471b9d3e5b4" providerId="LiveId" clId="{33EED839-57C7-419C-950B-75177448A42D}" dt="2021-07-08T03:07:12.493" v="4641"/>
          <ac:inkMkLst>
            <pc:docMk/>
            <pc:sldMk cId="1120145764" sldId="308"/>
            <ac:inkMk id="31" creationId="{39FFE6E3-805A-477A-9651-69CAA7FA9367}"/>
          </ac:inkMkLst>
        </pc:inkChg>
        <pc:inkChg chg="mod">
          <ac:chgData name="Cem Gülsan" userId="82ae7471b9d3e5b4" providerId="LiveId" clId="{33EED839-57C7-419C-950B-75177448A42D}" dt="2021-07-08T03:07:12.493" v="4641"/>
          <ac:inkMkLst>
            <pc:docMk/>
            <pc:sldMk cId="1120145764" sldId="308"/>
            <ac:inkMk id="32" creationId="{8D52B26D-40BF-42D2-9521-E48B1C8C5BE9}"/>
          </ac:inkMkLst>
        </pc:inkChg>
        <pc:inkChg chg="mod">
          <ac:chgData name="Cem Gülsan" userId="82ae7471b9d3e5b4" providerId="LiveId" clId="{33EED839-57C7-419C-950B-75177448A42D}" dt="2021-07-08T03:07:12.493" v="4641"/>
          <ac:inkMkLst>
            <pc:docMk/>
            <pc:sldMk cId="1120145764" sldId="308"/>
            <ac:inkMk id="33" creationId="{F653CCDF-87C7-436F-93DF-688E14032C74}"/>
          </ac:inkMkLst>
        </pc:inkChg>
        <pc:cxnChg chg="add mod">
          <ac:chgData name="Cem Gülsan" userId="82ae7471b9d3e5b4" providerId="LiveId" clId="{33EED839-57C7-419C-950B-75177448A42D}" dt="2021-07-08T03:15:10.890" v="4932" actId="164"/>
          <ac:cxnSpMkLst>
            <pc:docMk/>
            <pc:sldMk cId="1120145764" sldId="308"/>
            <ac:cxnSpMk id="44" creationId="{41CFB033-C3D8-4DE8-8340-805F661A0E99}"/>
          </ac:cxnSpMkLst>
        </pc:cxnChg>
        <pc:cxnChg chg="add mod">
          <ac:chgData name="Cem Gülsan" userId="82ae7471b9d3e5b4" providerId="LiveId" clId="{33EED839-57C7-419C-950B-75177448A42D}" dt="2021-07-08T03:15:10.890" v="4932" actId="164"/>
          <ac:cxnSpMkLst>
            <pc:docMk/>
            <pc:sldMk cId="1120145764" sldId="308"/>
            <ac:cxnSpMk id="47" creationId="{EEB9E416-0BC6-4CC9-A8E4-5CD45D815F66}"/>
          </ac:cxnSpMkLst>
        </pc:cxnChg>
        <pc:cxnChg chg="add mod">
          <ac:chgData name="Cem Gülsan" userId="82ae7471b9d3e5b4" providerId="LiveId" clId="{33EED839-57C7-419C-950B-75177448A42D}" dt="2021-07-08T03:15:10.890" v="4932" actId="164"/>
          <ac:cxnSpMkLst>
            <pc:docMk/>
            <pc:sldMk cId="1120145764" sldId="308"/>
            <ac:cxnSpMk id="52" creationId="{19F0B5BC-BDF8-4656-BADB-519983EE2FA8}"/>
          </ac:cxnSpMkLst>
        </pc:cxnChg>
        <pc:cxnChg chg="add mod">
          <ac:chgData name="Cem Gülsan" userId="82ae7471b9d3e5b4" providerId="LiveId" clId="{33EED839-57C7-419C-950B-75177448A42D}" dt="2021-07-08T03:15:10.890" v="4932" actId="164"/>
          <ac:cxnSpMkLst>
            <pc:docMk/>
            <pc:sldMk cId="1120145764" sldId="308"/>
            <ac:cxnSpMk id="55" creationId="{351F7804-B1D7-4034-B6B3-40C24B4FEFE9}"/>
          </ac:cxnSpMkLst>
        </pc:cxnChg>
        <pc:cxnChg chg="add mod">
          <ac:chgData name="Cem Gülsan" userId="82ae7471b9d3e5b4" providerId="LiveId" clId="{33EED839-57C7-419C-950B-75177448A42D}" dt="2021-07-08T03:15:10.890" v="4932" actId="164"/>
          <ac:cxnSpMkLst>
            <pc:docMk/>
            <pc:sldMk cId="1120145764" sldId="308"/>
            <ac:cxnSpMk id="58" creationId="{9A7162A2-B565-4E75-A0D8-46F5B3AE3238}"/>
          </ac:cxnSpMkLst>
        </pc:cxnChg>
        <pc:cxnChg chg="add del mod">
          <ac:chgData name="Cem Gülsan" userId="82ae7471b9d3e5b4" providerId="LiveId" clId="{33EED839-57C7-419C-950B-75177448A42D}" dt="2021-07-08T03:13:09.599" v="4862" actId="478"/>
          <ac:cxnSpMkLst>
            <pc:docMk/>
            <pc:sldMk cId="1120145764" sldId="308"/>
            <ac:cxnSpMk id="61" creationId="{1CF9EB51-3AE3-47B6-840D-7DD2267E9DCB}"/>
          </ac:cxnSpMkLst>
        </pc:cxnChg>
        <pc:cxnChg chg="add mod">
          <ac:chgData name="Cem Gülsan" userId="82ae7471b9d3e5b4" providerId="LiveId" clId="{33EED839-57C7-419C-950B-75177448A42D}" dt="2021-07-08T03:15:10.890" v="4932" actId="164"/>
          <ac:cxnSpMkLst>
            <pc:docMk/>
            <pc:sldMk cId="1120145764" sldId="308"/>
            <ac:cxnSpMk id="63" creationId="{2C401065-0616-46A1-96A4-03D97EA4900C}"/>
          </ac:cxnSpMkLst>
        </pc:cxnChg>
        <pc:cxnChg chg="add mod">
          <ac:chgData name="Cem Gülsan" userId="82ae7471b9d3e5b4" providerId="LiveId" clId="{33EED839-57C7-419C-950B-75177448A42D}" dt="2021-07-08T03:15:10.890" v="4932" actId="164"/>
          <ac:cxnSpMkLst>
            <pc:docMk/>
            <pc:sldMk cId="1120145764" sldId="308"/>
            <ac:cxnSpMk id="70" creationId="{4B3576A5-F3C2-4034-992F-EBC60984D441}"/>
          </ac:cxnSpMkLst>
        </pc:cxnChg>
        <pc:cxnChg chg="add mod">
          <ac:chgData name="Cem Gülsan" userId="82ae7471b9d3e5b4" providerId="LiveId" clId="{33EED839-57C7-419C-950B-75177448A42D}" dt="2021-07-08T03:15:10.890" v="4932" actId="164"/>
          <ac:cxnSpMkLst>
            <pc:docMk/>
            <pc:sldMk cId="1120145764" sldId="308"/>
            <ac:cxnSpMk id="75" creationId="{0748CF33-F44F-4007-A7B7-008177095809}"/>
          </ac:cxnSpMkLst>
        </pc:cxnChg>
        <pc:cxnChg chg="add mod">
          <ac:chgData name="Cem Gülsan" userId="82ae7471b9d3e5b4" providerId="LiveId" clId="{33EED839-57C7-419C-950B-75177448A42D}" dt="2021-07-08T03:15:10.890" v="4932" actId="164"/>
          <ac:cxnSpMkLst>
            <pc:docMk/>
            <pc:sldMk cId="1120145764" sldId="308"/>
            <ac:cxnSpMk id="81" creationId="{05A4E4FC-A7B2-426A-921E-D67BB508B187}"/>
          </ac:cxnSpMkLst>
        </pc:cxnChg>
      </pc:sldChg>
      <pc:sldChg chg="addSp delSp modSp mod modAnim modNotesTx">
        <pc:chgData name="Cem Gülsan" userId="82ae7471b9d3e5b4" providerId="LiveId" clId="{33EED839-57C7-419C-950B-75177448A42D}" dt="2021-07-08T12:15:46.460" v="5301"/>
        <pc:sldMkLst>
          <pc:docMk/>
          <pc:sldMk cId="280778648" sldId="309"/>
        </pc:sldMkLst>
        <pc:spChg chg="mod">
          <ac:chgData name="Cem Gülsan" userId="82ae7471b9d3e5b4" providerId="LiveId" clId="{33EED839-57C7-419C-950B-75177448A42D}" dt="2021-07-08T03:31:24.596" v="5281" actId="6549"/>
          <ac:spMkLst>
            <pc:docMk/>
            <pc:sldMk cId="280778648" sldId="309"/>
            <ac:spMk id="2" creationId="{84CFE691-B9ED-473C-AB9B-5F9AD17B2BD1}"/>
          </ac:spMkLst>
        </pc:spChg>
        <pc:spChg chg="add del mod">
          <ac:chgData name="Cem Gülsan" userId="82ae7471b9d3e5b4" providerId="LiveId" clId="{33EED839-57C7-419C-950B-75177448A42D}" dt="2021-07-08T03:29:53.854" v="5269" actId="478"/>
          <ac:spMkLst>
            <pc:docMk/>
            <pc:sldMk cId="280778648" sldId="309"/>
            <ac:spMk id="5" creationId="{72059735-CACB-412C-946D-CFB120C59D8D}"/>
          </ac:spMkLst>
        </pc:spChg>
        <pc:spChg chg="add mod">
          <ac:chgData name="Cem Gülsan" userId="82ae7471b9d3e5b4" providerId="LiveId" clId="{33EED839-57C7-419C-950B-75177448A42D}" dt="2021-07-08T03:23:35.252" v="5017"/>
          <ac:spMkLst>
            <pc:docMk/>
            <pc:sldMk cId="280778648" sldId="309"/>
            <ac:spMk id="6" creationId="{7050F40F-BC13-4D22-9A7A-41AC082E59C8}"/>
          </ac:spMkLst>
        </pc:spChg>
        <pc:grpChg chg="add mod">
          <ac:chgData name="Cem Gülsan" userId="82ae7471b9d3e5b4" providerId="LiveId" clId="{33EED839-57C7-419C-950B-75177448A42D}" dt="2021-07-08T03:31:46.643" v="5287" actId="1076"/>
          <ac:grpSpMkLst>
            <pc:docMk/>
            <pc:sldMk cId="280778648" sldId="309"/>
            <ac:grpSpMk id="14" creationId="{8FADAE1C-4A58-49FE-BBC1-32E82F3A3329}"/>
          </ac:grpSpMkLst>
        </pc:grpChg>
        <pc:picChg chg="add del mod">
          <ac:chgData name="Cem Gülsan" userId="82ae7471b9d3e5b4" providerId="LiveId" clId="{33EED839-57C7-419C-950B-75177448A42D}" dt="2021-07-08T03:30:34.088" v="5270" actId="478"/>
          <ac:picMkLst>
            <pc:docMk/>
            <pc:sldMk cId="280778648" sldId="309"/>
            <ac:picMk id="4" creationId="{B90794AD-2F6C-4D8E-9842-A0E5DB553AFF}"/>
          </ac:picMkLst>
        </pc:picChg>
        <pc:picChg chg="add mod">
          <ac:chgData name="Cem Gülsan" userId="82ae7471b9d3e5b4" providerId="LiveId" clId="{33EED839-57C7-419C-950B-75177448A42D}" dt="2021-07-08T03:31:35.923" v="5285" actId="164"/>
          <ac:picMkLst>
            <pc:docMk/>
            <pc:sldMk cId="280778648" sldId="309"/>
            <ac:picMk id="10" creationId="{30565E5B-AB6A-4363-A8FE-DC9C8362DFA8}"/>
          </ac:picMkLst>
        </pc:picChg>
        <pc:picChg chg="add mod">
          <ac:chgData name="Cem Gülsan" userId="82ae7471b9d3e5b4" providerId="LiveId" clId="{33EED839-57C7-419C-950B-75177448A42D}" dt="2021-07-08T03:31:35.923" v="5285" actId="164"/>
          <ac:picMkLst>
            <pc:docMk/>
            <pc:sldMk cId="280778648" sldId="309"/>
            <ac:picMk id="13" creationId="{2BE612DF-FFB5-4EBA-B0B5-3D418927410C}"/>
          </ac:picMkLst>
        </pc:picChg>
      </pc:sldChg>
      <pc:sldMasterChg chg="modTransition modSldLayout">
        <pc:chgData name="Cem Gülsan" userId="82ae7471b9d3e5b4" providerId="LiveId" clId="{33EED839-57C7-419C-950B-75177448A42D}" dt="2021-07-07T19:47:37.970" v="864"/>
        <pc:sldMasterMkLst>
          <pc:docMk/>
          <pc:sldMasterMk cId="1869818234" sldId="2147483648"/>
        </pc:sldMasterMkLst>
        <pc:sldLayoutChg chg="modTransition">
          <pc:chgData name="Cem Gülsan" userId="82ae7471b9d3e5b4" providerId="LiveId" clId="{33EED839-57C7-419C-950B-75177448A42D}" dt="2021-07-07T19:47:37.970" v="864"/>
          <pc:sldLayoutMkLst>
            <pc:docMk/>
            <pc:sldMasterMk cId="1869818234" sldId="2147483648"/>
            <pc:sldLayoutMk cId="313595402" sldId="2147483649"/>
          </pc:sldLayoutMkLst>
        </pc:sldLayoutChg>
        <pc:sldLayoutChg chg="modTransition">
          <pc:chgData name="Cem Gülsan" userId="82ae7471b9d3e5b4" providerId="LiveId" clId="{33EED839-57C7-419C-950B-75177448A42D}" dt="2021-07-07T19:47:37.970" v="864"/>
          <pc:sldLayoutMkLst>
            <pc:docMk/>
            <pc:sldMasterMk cId="1869818234" sldId="2147483648"/>
            <pc:sldLayoutMk cId="2504917740" sldId="2147483650"/>
          </pc:sldLayoutMkLst>
        </pc:sldLayoutChg>
        <pc:sldLayoutChg chg="modTransition">
          <pc:chgData name="Cem Gülsan" userId="82ae7471b9d3e5b4" providerId="LiveId" clId="{33EED839-57C7-419C-950B-75177448A42D}" dt="2021-07-07T19:47:37.970" v="864"/>
          <pc:sldLayoutMkLst>
            <pc:docMk/>
            <pc:sldMasterMk cId="1869818234" sldId="2147483648"/>
            <pc:sldLayoutMk cId="2754062757" sldId="2147483651"/>
          </pc:sldLayoutMkLst>
        </pc:sldLayoutChg>
        <pc:sldLayoutChg chg="modTransition">
          <pc:chgData name="Cem Gülsan" userId="82ae7471b9d3e5b4" providerId="LiveId" clId="{33EED839-57C7-419C-950B-75177448A42D}" dt="2021-07-07T19:47:37.970" v="864"/>
          <pc:sldLayoutMkLst>
            <pc:docMk/>
            <pc:sldMasterMk cId="1869818234" sldId="2147483648"/>
            <pc:sldLayoutMk cId="234787124" sldId="2147483652"/>
          </pc:sldLayoutMkLst>
        </pc:sldLayoutChg>
        <pc:sldLayoutChg chg="modTransition">
          <pc:chgData name="Cem Gülsan" userId="82ae7471b9d3e5b4" providerId="LiveId" clId="{33EED839-57C7-419C-950B-75177448A42D}" dt="2021-07-07T19:47:37.970" v="864"/>
          <pc:sldLayoutMkLst>
            <pc:docMk/>
            <pc:sldMasterMk cId="1869818234" sldId="2147483648"/>
            <pc:sldLayoutMk cId="1582617134" sldId="2147483653"/>
          </pc:sldLayoutMkLst>
        </pc:sldLayoutChg>
        <pc:sldLayoutChg chg="modTransition">
          <pc:chgData name="Cem Gülsan" userId="82ae7471b9d3e5b4" providerId="LiveId" clId="{33EED839-57C7-419C-950B-75177448A42D}" dt="2021-07-07T19:47:37.970" v="864"/>
          <pc:sldLayoutMkLst>
            <pc:docMk/>
            <pc:sldMasterMk cId="1869818234" sldId="2147483648"/>
            <pc:sldLayoutMk cId="3305538831" sldId="2147483654"/>
          </pc:sldLayoutMkLst>
        </pc:sldLayoutChg>
        <pc:sldLayoutChg chg="modTransition">
          <pc:chgData name="Cem Gülsan" userId="82ae7471b9d3e5b4" providerId="LiveId" clId="{33EED839-57C7-419C-950B-75177448A42D}" dt="2021-07-07T19:47:37.970" v="864"/>
          <pc:sldLayoutMkLst>
            <pc:docMk/>
            <pc:sldMasterMk cId="1869818234" sldId="2147483648"/>
            <pc:sldLayoutMk cId="3216991773" sldId="2147483655"/>
          </pc:sldLayoutMkLst>
        </pc:sldLayoutChg>
        <pc:sldLayoutChg chg="modTransition">
          <pc:chgData name="Cem Gülsan" userId="82ae7471b9d3e5b4" providerId="LiveId" clId="{33EED839-57C7-419C-950B-75177448A42D}" dt="2021-07-07T19:47:37.970" v="864"/>
          <pc:sldLayoutMkLst>
            <pc:docMk/>
            <pc:sldMasterMk cId="1869818234" sldId="2147483648"/>
            <pc:sldLayoutMk cId="3958431100" sldId="2147483656"/>
          </pc:sldLayoutMkLst>
        </pc:sldLayoutChg>
        <pc:sldLayoutChg chg="modTransition">
          <pc:chgData name="Cem Gülsan" userId="82ae7471b9d3e5b4" providerId="LiveId" clId="{33EED839-57C7-419C-950B-75177448A42D}" dt="2021-07-07T19:47:37.970" v="864"/>
          <pc:sldLayoutMkLst>
            <pc:docMk/>
            <pc:sldMasterMk cId="1869818234" sldId="2147483648"/>
            <pc:sldLayoutMk cId="4072223954" sldId="2147483657"/>
          </pc:sldLayoutMkLst>
        </pc:sldLayoutChg>
        <pc:sldLayoutChg chg="modTransition">
          <pc:chgData name="Cem Gülsan" userId="82ae7471b9d3e5b4" providerId="LiveId" clId="{33EED839-57C7-419C-950B-75177448A42D}" dt="2021-07-07T19:47:37.970" v="864"/>
          <pc:sldLayoutMkLst>
            <pc:docMk/>
            <pc:sldMasterMk cId="1869818234" sldId="2147483648"/>
            <pc:sldLayoutMk cId="1273275774" sldId="2147483658"/>
          </pc:sldLayoutMkLst>
        </pc:sldLayoutChg>
        <pc:sldLayoutChg chg="modTransition">
          <pc:chgData name="Cem Gülsan" userId="82ae7471b9d3e5b4" providerId="LiveId" clId="{33EED839-57C7-419C-950B-75177448A42D}" dt="2021-07-07T19:47:37.970" v="864"/>
          <pc:sldLayoutMkLst>
            <pc:docMk/>
            <pc:sldMasterMk cId="1869818234" sldId="2147483648"/>
            <pc:sldLayoutMk cId="717359552" sldId="2147483659"/>
          </pc:sldLayoutMkLst>
        </pc:sldLayoutChg>
      </pc:sldMasterChg>
    </pc:docChg>
  </pc:docChgLst>
  <pc:docChgLst>
    <pc:chgData name="Guest User" providerId="Windows Live" clId="Web-{62E471D3-AAC0-4B07-B089-788AE8925E96}"/>
    <pc:docChg chg="addSld modSld sldOrd modSection">
      <pc:chgData name="Guest User" userId="" providerId="Windows Live" clId="Web-{62E471D3-AAC0-4B07-B089-788AE8925E96}" dt="2021-07-06T14:55:54.712" v="122" actId="1076"/>
      <pc:docMkLst>
        <pc:docMk/>
      </pc:docMkLst>
      <pc:sldChg chg="addSp delSp modSp add ord replId">
        <pc:chgData name="Guest User" userId="" providerId="Windows Live" clId="Web-{62E471D3-AAC0-4B07-B089-788AE8925E96}" dt="2021-07-06T14:55:54.712" v="122" actId="1076"/>
        <pc:sldMkLst>
          <pc:docMk/>
          <pc:sldMk cId="2093490" sldId="273"/>
        </pc:sldMkLst>
        <pc:spChg chg="del">
          <ac:chgData name="Guest User" userId="" providerId="Windows Live" clId="Web-{62E471D3-AAC0-4B07-B089-788AE8925E96}" dt="2021-07-06T14:52:00.434" v="26"/>
          <ac:spMkLst>
            <pc:docMk/>
            <pc:sldMk cId="2093490" sldId="273"/>
            <ac:spMk id="2" creationId="{707835B8-D74D-4737-AB73-EAD14BE1F9A8}"/>
          </ac:spMkLst>
        </pc:spChg>
        <pc:spChg chg="add mod">
          <ac:chgData name="Guest User" userId="" providerId="Windows Live" clId="Web-{62E471D3-AAC0-4B07-B089-788AE8925E96}" dt="2021-07-06T14:55:54.712" v="122" actId="1076"/>
          <ac:spMkLst>
            <pc:docMk/>
            <pc:sldMk cId="2093490" sldId="273"/>
            <ac:spMk id="4" creationId="{87E5616F-1D3D-4244-846E-64436C74FC79}"/>
          </ac:spMkLst>
        </pc:spChg>
        <pc:spChg chg="mod">
          <ac:chgData name="Guest User" userId="" providerId="Windows Live" clId="Web-{62E471D3-AAC0-4B07-B089-788AE8925E96}" dt="2021-07-06T14:51:45.886" v="19" actId="1076"/>
          <ac:spMkLst>
            <pc:docMk/>
            <pc:sldMk cId="2093490" sldId="273"/>
            <ac:spMk id="6" creationId="{FAC3A7AB-B437-42CA-9B47-47183F11C06A}"/>
          </ac:spMkLst>
        </pc:spChg>
        <pc:spChg chg="del">
          <ac:chgData name="Guest User" userId="" providerId="Windows Live" clId="Web-{62E471D3-AAC0-4B07-B089-788AE8925E96}" dt="2021-07-06T14:51:58.918" v="25"/>
          <ac:spMkLst>
            <pc:docMk/>
            <pc:sldMk cId="2093490" sldId="273"/>
            <ac:spMk id="9" creationId="{782878B5-EC6B-48AD-B3E1-65162332D56B}"/>
          </ac:spMkLst>
        </pc:spChg>
        <pc:spChg chg="del mod">
          <ac:chgData name="Guest User" userId="" providerId="Windows Live" clId="Web-{62E471D3-AAC0-4B07-B089-788AE8925E96}" dt="2021-07-06T14:51:56.699" v="24"/>
          <ac:spMkLst>
            <pc:docMk/>
            <pc:sldMk cId="2093490" sldId="273"/>
            <ac:spMk id="10" creationId="{344FDEA7-C0EA-4FFB-8282-134FC64C46FC}"/>
          </ac:spMkLst>
        </pc:spChg>
        <pc:spChg chg="del mod">
          <ac:chgData name="Guest User" userId="" providerId="Windows Live" clId="Web-{62E471D3-AAC0-4B07-B089-788AE8925E96}" dt="2021-07-06T14:51:52.230" v="20"/>
          <ac:spMkLst>
            <pc:docMk/>
            <pc:sldMk cId="2093490" sldId="273"/>
            <ac:spMk id="11" creationId="{329F29E1-37D6-4B71-BA05-F802AB96F17C}"/>
          </ac:spMkLst>
        </pc:spChg>
        <pc:spChg chg="mod">
          <ac:chgData name="Guest User" userId="" providerId="Windows Live" clId="Web-{62E471D3-AAC0-4B07-B089-788AE8925E96}" dt="2021-07-06T14:53:47.671" v="45" actId="20577"/>
          <ac:spMkLst>
            <pc:docMk/>
            <pc:sldMk cId="2093490" sldId="273"/>
            <ac:spMk id="15" creationId="{F630F526-3354-4F00-BEBA-53B1DFBA7F74}"/>
          </ac:spMkLst>
        </pc:spChg>
        <pc:spChg chg="del mod">
          <ac:chgData name="Guest User" userId="" providerId="Windows Live" clId="Web-{62E471D3-AAC0-4B07-B089-788AE8925E96}" dt="2021-07-06T14:54:13.906" v="53"/>
          <ac:spMkLst>
            <pc:docMk/>
            <pc:sldMk cId="2093490" sldId="273"/>
            <ac:spMk id="20" creationId="{521B0BAE-44AD-469F-B1FA-82E3520DCDB8}"/>
          </ac:spMkLst>
        </pc:spChg>
        <pc:spChg chg="del mod">
          <ac:chgData name="Guest User" userId="" providerId="Windows Live" clId="Web-{62E471D3-AAC0-4B07-B089-788AE8925E96}" dt="2021-07-06T14:54:10.781" v="48"/>
          <ac:spMkLst>
            <pc:docMk/>
            <pc:sldMk cId="2093490" sldId="273"/>
            <ac:spMk id="21" creationId="{BBE59C46-D342-4567-B869-1B449EB9F7CF}"/>
          </ac:spMkLst>
        </pc:spChg>
        <pc:picChg chg="add mod modCrop">
          <ac:chgData name="Guest User" userId="" providerId="Windows Live" clId="Web-{62E471D3-AAC0-4B07-B089-788AE8925E96}" dt="2021-07-06T14:55:51.587" v="121" actId="1076"/>
          <ac:picMkLst>
            <pc:docMk/>
            <pc:sldMk cId="2093490" sldId="273"/>
            <ac:picMk id="3" creationId="{539CC1AE-DFB3-483C-AB63-9C2D2752EED5}"/>
          </ac:picMkLst>
        </pc:picChg>
        <pc:picChg chg="del">
          <ac:chgData name="Guest User" userId="" providerId="Windows Live" clId="Web-{62E471D3-AAC0-4B07-B089-788AE8925E96}" dt="2021-07-06T14:51:52.230" v="21"/>
          <ac:picMkLst>
            <pc:docMk/>
            <pc:sldMk cId="2093490" sldId="273"/>
            <ac:picMk id="8" creationId="{509358CB-1093-40C0-9555-A02FE9344959}"/>
          </ac:picMkLst>
        </pc:picChg>
        <pc:picChg chg="del">
          <ac:chgData name="Guest User" userId="" providerId="Windows Live" clId="Web-{62E471D3-AAC0-4B07-B089-788AE8925E96}" dt="2021-07-06T14:54:11.640" v="49"/>
          <ac:picMkLst>
            <pc:docMk/>
            <pc:sldMk cId="2093490" sldId="273"/>
            <ac:picMk id="19" creationId="{DE32C89E-4D00-4BF2-AE6A-BC6357FF1F89}"/>
          </ac:picMkLst>
        </pc:picChg>
        <pc:cxnChg chg="del">
          <ac:chgData name="Guest User" userId="" providerId="Windows Live" clId="Web-{62E471D3-AAC0-4B07-B089-788AE8925E96}" dt="2021-07-06T14:53:21.811" v="36"/>
          <ac:cxnSpMkLst>
            <pc:docMk/>
            <pc:sldMk cId="2093490" sldId="273"/>
            <ac:cxnSpMk id="13" creationId="{9FC00AEB-7AB5-42C7-9630-31F7E5D06AC7}"/>
          </ac:cxnSpMkLst>
        </pc:cxnChg>
      </pc:sldChg>
      <pc:sldChg chg="new">
        <pc:chgData name="Guest User" userId="" providerId="Windows Live" clId="Web-{62E471D3-AAC0-4B07-B089-788AE8925E96}" dt="2021-07-06T14:55:46.180" v="120"/>
        <pc:sldMkLst>
          <pc:docMk/>
          <pc:sldMk cId="4182271302" sldId="274"/>
        </pc:sldMkLst>
      </pc:sldChg>
    </pc:docChg>
  </pc:docChgLst>
  <pc:docChgLst>
    <pc:chgData name="Guest User" providerId="Windows Live" clId="Web-{6792C11B-8C8C-4B14-B6EC-5CD4ADD5431C}"/>
    <pc:docChg chg="addSld modSld sldOrd modSection">
      <pc:chgData name="Guest User" userId="" providerId="Windows Live" clId="Web-{6792C11B-8C8C-4B14-B6EC-5CD4ADD5431C}" dt="2021-07-07T14:48:24.092" v="1143" actId="20577"/>
      <pc:docMkLst>
        <pc:docMk/>
      </pc:docMkLst>
      <pc:sldChg chg="modSp">
        <pc:chgData name="Guest User" userId="" providerId="Windows Live" clId="Web-{6792C11B-8C8C-4B14-B6EC-5CD4ADD5431C}" dt="2021-07-07T14:10:35.172" v="372" actId="14100"/>
        <pc:sldMkLst>
          <pc:docMk/>
          <pc:sldMk cId="3799428037" sldId="279"/>
        </pc:sldMkLst>
        <pc:picChg chg="mod">
          <ac:chgData name="Guest User" userId="" providerId="Windows Live" clId="Web-{6792C11B-8C8C-4B14-B6EC-5CD4ADD5431C}" dt="2021-07-07T14:10:35.172" v="372" actId="14100"/>
          <ac:picMkLst>
            <pc:docMk/>
            <pc:sldMk cId="3799428037" sldId="279"/>
            <ac:picMk id="2" creationId="{C9AC7815-42EB-4DE0-B6DC-5225EE1B3EDB}"/>
          </ac:picMkLst>
        </pc:picChg>
      </pc:sldChg>
      <pc:sldChg chg="addSp delSp modSp ord">
        <pc:chgData name="Guest User" userId="" providerId="Windows Live" clId="Web-{6792C11B-8C8C-4B14-B6EC-5CD4ADD5431C}" dt="2021-07-07T14:47:53.232" v="1139"/>
        <pc:sldMkLst>
          <pc:docMk/>
          <pc:sldMk cId="2481092671" sldId="280"/>
        </pc:sldMkLst>
        <pc:spChg chg="del mod">
          <ac:chgData name="Guest User" userId="" providerId="Windows Live" clId="Web-{6792C11B-8C8C-4B14-B6EC-5CD4ADD5431C}" dt="2021-07-07T14:45:12.165" v="1082"/>
          <ac:spMkLst>
            <pc:docMk/>
            <pc:sldMk cId="2481092671" sldId="280"/>
            <ac:spMk id="2" creationId="{C918FEC0-98E0-4936-8DA6-781ADDE4B40C}"/>
          </ac:spMkLst>
        </pc:spChg>
        <pc:spChg chg="add mod">
          <ac:chgData name="Guest User" userId="" providerId="Windows Live" clId="Web-{6792C11B-8C8C-4B14-B6EC-5CD4ADD5431C}" dt="2021-07-07T14:31:50.831" v="732" actId="1076"/>
          <ac:spMkLst>
            <pc:docMk/>
            <pc:sldMk cId="2481092671" sldId="280"/>
            <ac:spMk id="3" creationId="{FAEFEC31-C76A-4E40-A1C9-0E18CA3B7882}"/>
          </ac:spMkLst>
        </pc:spChg>
        <pc:spChg chg="add del">
          <ac:chgData name="Guest User" userId="" providerId="Windows Live" clId="Web-{6792C11B-8C8C-4B14-B6EC-5CD4ADD5431C}" dt="2021-07-07T14:18:43.794" v="487"/>
          <ac:spMkLst>
            <pc:docMk/>
            <pc:sldMk cId="2481092671" sldId="280"/>
            <ac:spMk id="4" creationId="{5CDB68E8-8928-4319-BBC8-BB9C759A01E1}"/>
          </ac:spMkLst>
        </pc:spChg>
        <pc:spChg chg="mod">
          <ac:chgData name="Guest User" userId="" providerId="Windows Live" clId="Web-{6792C11B-8C8C-4B14-B6EC-5CD4ADD5431C}" dt="2021-07-07T14:14:59.054" v="401" actId="20577"/>
          <ac:spMkLst>
            <pc:docMk/>
            <pc:sldMk cId="2481092671" sldId="280"/>
            <ac:spMk id="6" creationId="{FAC3A7AB-B437-42CA-9B47-47183F11C06A}"/>
          </ac:spMkLst>
        </pc:spChg>
        <pc:spChg chg="add mod">
          <ac:chgData name="Guest User" userId="" providerId="Windows Live" clId="Web-{6792C11B-8C8C-4B14-B6EC-5CD4ADD5431C}" dt="2021-07-07T14:31:50.847" v="733" actId="1076"/>
          <ac:spMkLst>
            <pc:docMk/>
            <pc:sldMk cId="2481092671" sldId="280"/>
            <ac:spMk id="9" creationId="{2BCDE59A-E141-49EB-8F84-FADFB437C357}"/>
          </ac:spMkLst>
        </pc:spChg>
        <pc:spChg chg="add mod">
          <ac:chgData name="Guest User" userId="" providerId="Windows Live" clId="Web-{6792C11B-8C8C-4B14-B6EC-5CD4ADD5431C}" dt="2021-07-07T14:31:50.862" v="734" actId="1076"/>
          <ac:spMkLst>
            <pc:docMk/>
            <pc:sldMk cId="2481092671" sldId="280"/>
            <ac:spMk id="10" creationId="{BA9D0B4A-2477-40AF-9CB9-3FE4A3D95F89}"/>
          </ac:spMkLst>
        </pc:spChg>
        <pc:spChg chg="add del">
          <ac:chgData name="Guest User" userId="" providerId="Windows Live" clId="Web-{6792C11B-8C8C-4B14-B6EC-5CD4ADD5431C}" dt="2021-07-07T14:24:19.678" v="626"/>
          <ac:spMkLst>
            <pc:docMk/>
            <pc:sldMk cId="2481092671" sldId="280"/>
            <ac:spMk id="11" creationId="{36184B08-84E4-4FF2-91E0-FEC9A87A2B24}"/>
          </ac:spMkLst>
        </pc:spChg>
        <pc:spChg chg="add del">
          <ac:chgData name="Guest User" userId="" providerId="Windows Live" clId="Web-{6792C11B-8C8C-4B14-B6EC-5CD4ADD5431C}" dt="2021-07-07T14:24:16.694" v="624"/>
          <ac:spMkLst>
            <pc:docMk/>
            <pc:sldMk cId="2481092671" sldId="280"/>
            <ac:spMk id="12" creationId="{CC229A4E-C9C0-42A4-9531-202BDAECEF53}"/>
          </ac:spMkLst>
        </pc:spChg>
        <pc:spChg chg="add del">
          <ac:chgData name="Guest User" userId="" providerId="Windows Live" clId="Web-{6792C11B-8C8C-4B14-B6EC-5CD4ADD5431C}" dt="2021-07-07T14:24:18.475" v="625"/>
          <ac:spMkLst>
            <pc:docMk/>
            <pc:sldMk cId="2481092671" sldId="280"/>
            <ac:spMk id="13" creationId="{04126DF1-268E-4F97-940A-0A11B69C6FA7}"/>
          </ac:spMkLst>
        </pc:spChg>
        <pc:spChg chg="add mod">
          <ac:chgData name="Guest User" userId="" providerId="Windows Live" clId="Web-{6792C11B-8C8C-4B14-B6EC-5CD4ADD5431C}" dt="2021-07-07T14:31:50.878" v="735" actId="1076"/>
          <ac:spMkLst>
            <pc:docMk/>
            <pc:sldMk cId="2481092671" sldId="280"/>
            <ac:spMk id="14" creationId="{E3E2F6B8-4038-4B98-AF17-365902CB4AE9}"/>
          </ac:spMkLst>
        </pc:spChg>
        <pc:spChg chg="add mod">
          <ac:chgData name="Guest User" userId="" providerId="Windows Live" clId="Web-{6792C11B-8C8C-4B14-B6EC-5CD4ADD5431C}" dt="2021-07-07T14:31:50.878" v="736" actId="1076"/>
          <ac:spMkLst>
            <pc:docMk/>
            <pc:sldMk cId="2481092671" sldId="280"/>
            <ac:spMk id="15" creationId="{C0E3A060-278A-470A-99D6-3987E014F988}"/>
          </ac:spMkLst>
        </pc:spChg>
        <pc:spChg chg="add mod">
          <ac:chgData name="Guest User" userId="" providerId="Windows Live" clId="Web-{6792C11B-8C8C-4B14-B6EC-5CD4ADD5431C}" dt="2021-07-07T14:31:50.894" v="737" actId="1076"/>
          <ac:spMkLst>
            <pc:docMk/>
            <pc:sldMk cId="2481092671" sldId="280"/>
            <ac:spMk id="16" creationId="{41A80419-FEDF-432A-BDBE-38EF517B7B1C}"/>
          </ac:spMkLst>
        </pc:spChg>
        <pc:spChg chg="add del">
          <ac:chgData name="Guest User" userId="" providerId="Windows Live" clId="Web-{6792C11B-8C8C-4B14-B6EC-5CD4ADD5431C}" dt="2021-07-07T14:24:15.428" v="623"/>
          <ac:spMkLst>
            <pc:docMk/>
            <pc:sldMk cId="2481092671" sldId="280"/>
            <ac:spMk id="17" creationId="{10607630-3A54-43E1-BB28-4414E5279383}"/>
          </ac:spMkLst>
        </pc:spChg>
        <pc:spChg chg="add mod">
          <ac:chgData name="Guest User" userId="" providerId="Windows Live" clId="Web-{6792C11B-8C8C-4B14-B6EC-5CD4ADD5431C}" dt="2021-07-07T14:31:50.909" v="738" actId="1076"/>
          <ac:spMkLst>
            <pc:docMk/>
            <pc:sldMk cId="2481092671" sldId="280"/>
            <ac:spMk id="18" creationId="{25162641-3DC7-42E9-9C44-6229C7154E11}"/>
          </ac:spMkLst>
        </pc:spChg>
        <pc:spChg chg="add del">
          <ac:chgData name="Guest User" userId="" providerId="Windows Live" clId="Web-{6792C11B-8C8C-4B14-B6EC-5CD4ADD5431C}" dt="2021-07-07T14:24:22.116" v="627"/>
          <ac:spMkLst>
            <pc:docMk/>
            <pc:sldMk cId="2481092671" sldId="280"/>
            <ac:spMk id="19" creationId="{A898AC3C-EBEB-4A78-A66D-0154445ED95D}"/>
          </ac:spMkLst>
        </pc:spChg>
        <pc:spChg chg="add del mod">
          <ac:chgData name="Guest User" userId="" providerId="Windows Live" clId="Web-{6792C11B-8C8C-4B14-B6EC-5CD4ADD5431C}" dt="2021-07-07T14:22:11.659" v="593"/>
          <ac:spMkLst>
            <pc:docMk/>
            <pc:sldMk cId="2481092671" sldId="280"/>
            <ac:spMk id="20" creationId="{6C1A8CA1-564F-4E2C-8727-6D09EDCC8A01}"/>
          </ac:spMkLst>
        </pc:spChg>
        <pc:spChg chg="add del mod">
          <ac:chgData name="Guest User" userId="" providerId="Windows Live" clId="Web-{6792C11B-8C8C-4B14-B6EC-5CD4ADD5431C}" dt="2021-07-07T14:34:41.258" v="847" actId="20577"/>
          <ac:spMkLst>
            <pc:docMk/>
            <pc:sldMk cId="2481092671" sldId="280"/>
            <ac:spMk id="21" creationId="{13D63045-5E14-4F9C-9F41-3775161E07C3}"/>
          </ac:spMkLst>
        </pc:spChg>
        <pc:spChg chg="add mod">
          <ac:chgData name="Guest User" userId="" providerId="Windows Live" clId="Web-{6792C11B-8C8C-4B14-B6EC-5CD4ADD5431C}" dt="2021-07-07T14:47:53.200" v="1137"/>
          <ac:spMkLst>
            <pc:docMk/>
            <pc:sldMk cId="2481092671" sldId="280"/>
            <ac:spMk id="31" creationId="{1178F093-800C-4711-97DB-A9513FF113DE}"/>
          </ac:spMkLst>
        </pc:spChg>
        <pc:spChg chg="add mod">
          <ac:chgData name="Guest User" userId="" providerId="Windows Live" clId="Web-{6792C11B-8C8C-4B14-B6EC-5CD4ADD5431C}" dt="2021-07-07T14:47:53.216" v="1138"/>
          <ac:spMkLst>
            <pc:docMk/>
            <pc:sldMk cId="2481092671" sldId="280"/>
            <ac:spMk id="32" creationId="{4BB114EE-804C-469F-8485-463659A57FAF}"/>
          </ac:spMkLst>
        </pc:spChg>
        <pc:spChg chg="add mod">
          <ac:chgData name="Guest User" userId="" providerId="Windows Live" clId="Web-{6792C11B-8C8C-4B14-B6EC-5CD4ADD5431C}" dt="2021-07-07T14:47:53.232" v="1139"/>
          <ac:spMkLst>
            <pc:docMk/>
            <pc:sldMk cId="2481092671" sldId="280"/>
            <ac:spMk id="33" creationId="{A3F5469D-5904-406A-841D-7729B221C52A}"/>
          </ac:spMkLst>
        </pc:spChg>
        <pc:spChg chg="add mod">
          <ac:chgData name="Guest User" userId="" providerId="Windows Live" clId="Web-{6792C11B-8C8C-4B14-B6EC-5CD4ADD5431C}" dt="2021-07-07T14:45:44.838" v="1104" actId="1076"/>
          <ac:spMkLst>
            <pc:docMk/>
            <pc:sldMk cId="2481092671" sldId="280"/>
            <ac:spMk id="39" creationId="{01D7B1E5-FFD3-4D37-BFA4-26D323659F04}"/>
          </ac:spMkLst>
        </pc:spChg>
        <pc:spChg chg="add del mod">
          <ac:chgData name="Guest User" userId="" providerId="Windows Live" clId="Web-{6792C11B-8C8C-4B14-B6EC-5CD4ADD5431C}" dt="2021-07-07T14:45:15.056" v="1083"/>
          <ac:spMkLst>
            <pc:docMk/>
            <pc:sldMk cId="2481092671" sldId="280"/>
            <ac:spMk id="41" creationId="{ADAEDE29-2655-4CDD-BD25-88BF1F5FC817}"/>
          </ac:spMkLst>
        </pc:spChg>
        <pc:spChg chg="add mod">
          <ac:chgData name="Guest User" userId="" providerId="Windows Live" clId="Web-{6792C11B-8C8C-4B14-B6EC-5CD4ADD5431C}" dt="2021-07-07T14:45:50.260" v="1109" actId="20577"/>
          <ac:spMkLst>
            <pc:docMk/>
            <pc:sldMk cId="2481092671" sldId="280"/>
            <ac:spMk id="42" creationId="{D2BB245A-690B-400D-94BF-34D7871BD557}"/>
          </ac:spMkLst>
        </pc:spChg>
        <pc:spChg chg="add mod">
          <ac:chgData name="Guest User" userId="" providerId="Windows Live" clId="Web-{6792C11B-8C8C-4B14-B6EC-5CD4ADD5431C}" dt="2021-07-07T14:46:42.324" v="1122" actId="1076"/>
          <ac:spMkLst>
            <pc:docMk/>
            <pc:sldMk cId="2481092671" sldId="280"/>
            <ac:spMk id="43" creationId="{5F0FA261-950E-46F3-B35B-AB14597891DE}"/>
          </ac:spMkLst>
        </pc:spChg>
        <pc:cxnChg chg="add del mod">
          <ac:chgData name="Guest User" userId="" providerId="Windows Live" clId="Web-{6792C11B-8C8C-4B14-B6EC-5CD4ADD5431C}" dt="2021-07-07T14:21:58.018" v="574"/>
          <ac:cxnSpMkLst>
            <pc:docMk/>
            <pc:sldMk cId="2481092671" sldId="280"/>
            <ac:cxnSpMk id="5" creationId="{DD648493-634C-40EA-AEBD-D0261179D1CA}"/>
          </ac:cxnSpMkLst>
        </pc:cxnChg>
        <pc:cxnChg chg="add del mod">
          <ac:chgData name="Guest User" userId="" providerId="Windows Live" clId="Web-{6792C11B-8C8C-4B14-B6EC-5CD4ADD5431C}" dt="2021-07-07T14:27:49.481" v="677"/>
          <ac:cxnSpMkLst>
            <pc:docMk/>
            <pc:sldMk cId="2481092671" sldId="280"/>
            <ac:cxnSpMk id="22" creationId="{1B1C65B3-3222-4602-8D3E-8E66D8172F83}"/>
          </ac:cxnSpMkLst>
        </pc:cxnChg>
        <pc:cxnChg chg="add mod">
          <ac:chgData name="Guest User" userId="" providerId="Windows Live" clId="Web-{6792C11B-8C8C-4B14-B6EC-5CD4ADD5431C}" dt="2021-07-07T14:31:50.925" v="740" actId="1076"/>
          <ac:cxnSpMkLst>
            <pc:docMk/>
            <pc:sldMk cId="2481092671" sldId="280"/>
            <ac:cxnSpMk id="23" creationId="{2E298C8D-3B56-4084-84B3-1663A87B8732}"/>
          </ac:cxnSpMkLst>
        </pc:cxnChg>
        <pc:cxnChg chg="add mod">
          <ac:chgData name="Guest User" userId="" providerId="Windows Live" clId="Web-{6792C11B-8C8C-4B14-B6EC-5CD4ADD5431C}" dt="2021-07-07T14:31:50.941" v="741" actId="1076"/>
          <ac:cxnSpMkLst>
            <pc:docMk/>
            <pc:sldMk cId="2481092671" sldId="280"/>
            <ac:cxnSpMk id="24" creationId="{48FB403A-7779-4E13-B1E1-3F33BB9EACCB}"/>
          </ac:cxnSpMkLst>
        </pc:cxnChg>
        <pc:cxnChg chg="add mod">
          <ac:chgData name="Guest User" userId="" providerId="Windows Live" clId="Web-{6792C11B-8C8C-4B14-B6EC-5CD4ADD5431C}" dt="2021-07-07T14:31:50.956" v="742" actId="1076"/>
          <ac:cxnSpMkLst>
            <pc:docMk/>
            <pc:sldMk cId="2481092671" sldId="280"/>
            <ac:cxnSpMk id="25" creationId="{65233B7A-0FC6-4D71-875A-AD0CA15456D2}"/>
          </ac:cxnSpMkLst>
        </pc:cxnChg>
        <pc:cxnChg chg="add del">
          <ac:chgData name="Guest User" userId="" providerId="Windows Live" clId="Web-{6792C11B-8C8C-4B14-B6EC-5CD4ADD5431C}" dt="2021-07-07T14:30:16.391" v="710"/>
          <ac:cxnSpMkLst>
            <pc:docMk/>
            <pc:sldMk cId="2481092671" sldId="280"/>
            <ac:cxnSpMk id="26" creationId="{FB23E7AA-D04C-40A5-99AA-AC0FC08B676A}"/>
          </ac:cxnSpMkLst>
        </pc:cxnChg>
        <pc:cxnChg chg="add mod">
          <ac:chgData name="Guest User" userId="" providerId="Windows Live" clId="Web-{6792C11B-8C8C-4B14-B6EC-5CD4ADD5431C}" dt="2021-07-07T14:45:41.619" v="1102" actId="14100"/>
          <ac:cxnSpMkLst>
            <pc:docMk/>
            <pc:sldMk cId="2481092671" sldId="280"/>
            <ac:cxnSpMk id="27" creationId="{8E08DEDC-C5C4-4F4F-859F-5B80FF7D214B}"/>
          </ac:cxnSpMkLst>
        </pc:cxnChg>
        <pc:cxnChg chg="add mod">
          <ac:chgData name="Guest User" userId="" providerId="Windows Live" clId="Web-{6792C11B-8C8C-4B14-B6EC-5CD4ADD5431C}" dt="2021-07-07T14:31:50.972" v="744" actId="1076"/>
          <ac:cxnSpMkLst>
            <pc:docMk/>
            <pc:sldMk cId="2481092671" sldId="280"/>
            <ac:cxnSpMk id="28" creationId="{AED27842-8D6F-418E-9E1E-1611B6943BDE}"/>
          </ac:cxnSpMkLst>
        </pc:cxnChg>
        <pc:cxnChg chg="add mod">
          <ac:chgData name="Guest User" userId="" providerId="Windows Live" clId="Web-{6792C11B-8C8C-4B14-B6EC-5CD4ADD5431C}" dt="2021-07-07T14:31:50.972" v="745" actId="1076"/>
          <ac:cxnSpMkLst>
            <pc:docMk/>
            <pc:sldMk cId="2481092671" sldId="280"/>
            <ac:cxnSpMk id="29" creationId="{3A0E94A2-3B9D-4150-8918-EF9A8373A0B9}"/>
          </ac:cxnSpMkLst>
        </pc:cxnChg>
        <pc:cxnChg chg="add mod">
          <ac:chgData name="Guest User" userId="" providerId="Windows Live" clId="Web-{6792C11B-8C8C-4B14-B6EC-5CD4ADD5431C}" dt="2021-07-07T14:31:50.987" v="746" actId="1076"/>
          <ac:cxnSpMkLst>
            <pc:docMk/>
            <pc:sldMk cId="2481092671" sldId="280"/>
            <ac:cxnSpMk id="30" creationId="{ADBDF48A-8678-4C37-8CE3-D8B78BB937C2}"/>
          </ac:cxnSpMkLst>
        </pc:cxnChg>
        <pc:cxnChg chg="add mod">
          <ac:chgData name="Guest User" userId="" providerId="Windows Live" clId="Web-{6792C11B-8C8C-4B14-B6EC-5CD4ADD5431C}" dt="2021-07-07T14:34:30.929" v="843" actId="1076"/>
          <ac:cxnSpMkLst>
            <pc:docMk/>
            <pc:sldMk cId="2481092671" sldId="280"/>
            <ac:cxnSpMk id="34" creationId="{60A49F8C-B541-45A4-AD93-D67C7ABE8ABD}"/>
          </ac:cxnSpMkLst>
        </pc:cxnChg>
        <pc:cxnChg chg="add mod">
          <ac:chgData name="Guest User" userId="" providerId="Windows Live" clId="Web-{6792C11B-8C8C-4B14-B6EC-5CD4ADD5431C}" dt="2021-07-07T14:34:30.929" v="844" actId="1076"/>
          <ac:cxnSpMkLst>
            <pc:docMk/>
            <pc:sldMk cId="2481092671" sldId="280"/>
            <ac:cxnSpMk id="35" creationId="{8DBD5FB0-B300-4763-BD6E-AD40A4208F27}"/>
          </ac:cxnSpMkLst>
        </pc:cxnChg>
        <pc:cxnChg chg="add mod">
          <ac:chgData name="Guest User" userId="" providerId="Windows Live" clId="Web-{6792C11B-8C8C-4B14-B6EC-5CD4ADD5431C}" dt="2021-07-07T14:45:57.822" v="1111" actId="14100"/>
          <ac:cxnSpMkLst>
            <pc:docMk/>
            <pc:sldMk cId="2481092671" sldId="280"/>
            <ac:cxnSpMk id="36" creationId="{8462DB81-1879-4354-981D-17AF34F5F849}"/>
          </ac:cxnSpMkLst>
        </pc:cxnChg>
        <pc:cxnChg chg="add mod">
          <ac:chgData name="Guest User" userId="" providerId="Windows Live" clId="Web-{6792C11B-8C8C-4B14-B6EC-5CD4ADD5431C}" dt="2021-07-07T14:35:10.368" v="850" actId="14100"/>
          <ac:cxnSpMkLst>
            <pc:docMk/>
            <pc:sldMk cId="2481092671" sldId="280"/>
            <ac:cxnSpMk id="37" creationId="{5DF94A55-EAFD-42D4-8D4E-4BD4D0AF0358}"/>
          </ac:cxnSpMkLst>
        </pc:cxnChg>
      </pc:sldChg>
      <pc:sldChg chg="addSp delSp modSp">
        <pc:chgData name="Guest User" userId="" providerId="Windows Live" clId="Web-{6792C11B-8C8C-4B14-B6EC-5CD4ADD5431C}" dt="2021-07-07T14:10:00.093" v="370" actId="20577"/>
        <pc:sldMkLst>
          <pc:docMk/>
          <pc:sldMk cId="1534717511" sldId="281"/>
        </pc:sldMkLst>
        <pc:spChg chg="mod">
          <ac:chgData name="Guest User" userId="" providerId="Windows Live" clId="Web-{6792C11B-8C8C-4B14-B6EC-5CD4ADD5431C}" dt="2021-07-07T14:08:49.466" v="363" actId="20577"/>
          <ac:spMkLst>
            <pc:docMk/>
            <pc:sldMk cId="1534717511" sldId="281"/>
            <ac:spMk id="2" creationId="{C918FEC0-98E0-4936-8DA6-781ADDE4B40C}"/>
          </ac:spMkLst>
        </pc:spChg>
        <pc:spChg chg="del">
          <ac:chgData name="Guest User" userId="" providerId="Windows Live" clId="Web-{6792C11B-8C8C-4B14-B6EC-5CD4ADD5431C}" dt="2021-07-07T13:59:07.763" v="202"/>
          <ac:spMkLst>
            <pc:docMk/>
            <pc:sldMk cId="1534717511" sldId="281"/>
            <ac:spMk id="3" creationId="{852254C2-CD7A-4769-8BD3-EAF1F1473C07}"/>
          </ac:spMkLst>
        </pc:spChg>
        <pc:spChg chg="add mod">
          <ac:chgData name="Guest User" userId="" providerId="Windows Live" clId="Web-{6792C11B-8C8C-4B14-B6EC-5CD4ADD5431C}" dt="2021-07-07T14:02:22.862" v="240" actId="1076"/>
          <ac:spMkLst>
            <pc:docMk/>
            <pc:sldMk cId="1534717511" sldId="281"/>
            <ac:spMk id="5" creationId="{254726A7-FE93-42EE-8E39-6BC91A21D644}"/>
          </ac:spMkLst>
        </pc:spChg>
        <pc:spChg chg="mod">
          <ac:chgData name="Guest User" userId="" providerId="Windows Live" clId="Web-{6792C11B-8C8C-4B14-B6EC-5CD4ADD5431C}" dt="2021-07-07T14:10:00.093" v="370" actId="20577"/>
          <ac:spMkLst>
            <pc:docMk/>
            <pc:sldMk cId="1534717511" sldId="281"/>
            <ac:spMk id="6" creationId="{FAC3A7AB-B437-42CA-9B47-47183F11C06A}"/>
          </ac:spMkLst>
        </pc:spChg>
        <pc:picChg chg="add mod">
          <ac:chgData name="Guest User" userId="" providerId="Windows Live" clId="Web-{6792C11B-8C8C-4B14-B6EC-5CD4ADD5431C}" dt="2021-07-07T14:02:20.159" v="239" actId="1076"/>
          <ac:picMkLst>
            <pc:docMk/>
            <pc:sldMk cId="1534717511" sldId="281"/>
            <ac:picMk id="4" creationId="{670BEF57-584D-489E-8644-CEAD67B34F5F}"/>
          </ac:picMkLst>
        </pc:picChg>
      </pc:sldChg>
      <pc:sldChg chg="addSp modSp ord">
        <pc:chgData name="Guest User" userId="" providerId="Windows Live" clId="Web-{6792C11B-8C8C-4B14-B6EC-5CD4ADD5431C}" dt="2021-07-07T14:13:33.661" v="387" actId="1076"/>
        <pc:sldMkLst>
          <pc:docMk/>
          <pc:sldMk cId="1531833625" sldId="282"/>
        </pc:sldMkLst>
        <pc:spChg chg="add mod">
          <ac:chgData name="Guest User" userId="" providerId="Windows Live" clId="Web-{6792C11B-8C8C-4B14-B6EC-5CD4ADD5431C}" dt="2021-07-07T14:13:22.552" v="381" actId="14100"/>
          <ac:spMkLst>
            <pc:docMk/>
            <pc:sldMk cId="1531833625" sldId="282"/>
            <ac:spMk id="3" creationId="{12E56495-7982-4DAF-A2D5-513F7C548108}"/>
          </ac:spMkLst>
        </pc:spChg>
        <pc:spChg chg="mod">
          <ac:chgData name="Guest User" userId="" providerId="Windows Live" clId="Web-{6792C11B-8C8C-4B14-B6EC-5CD4ADD5431C}" dt="2021-07-07T14:12:32.503" v="375" actId="20577"/>
          <ac:spMkLst>
            <pc:docMk/>
            <pc:sldMk cId="1531833625" sldId="282"/>
            <ac:spMk id="12" creationId="{C2D81953-872C-4FF7-90AE-38DB7C79C807}"/>
          </ac:spMkLst>
        </pc:spChg>
        <pc:spChg chg="add mod">
          <ac:chgData name="Guest User" userId="" providerId="Windows Live" clId="Web-{6792C11B-8C8C-4B14-B6EC-5CD4ADD5431C}" dt="2021-07-07T14:13:26.677" v="383" actId="1076"/>
          <ac:spMkLst>
            <pc:docMk/>
            <pc:sldMk cId="1531833625" sldId="282"/>
            <ac:spMk id="15" creationId="{DCA717B5-81CC-4A61-87BC-204DC064035B}"/>
          </ac:spMkLst>
        </pc:spChg>
        <pc:spChg chg="add mod">
          <ac:chgData name="Guest User" userId="" providerId="Windows Live" clId="Web-{6792C11B-8C8C-4B14-B6EC-5CD4ADD5431C}" dt="2021-07-07T14:13:29.958" v="385" actId="1076"/>
          <ac:spMkLst>
            <pc:docMk/>
            <pc:sldMk cId="1531833625" sldId="282"/>
            <ac:spMk id="17" creationId="{C7A0DE8F-9B8B-47DA-86FB-454D5DEFA215}"/>
          </ac:spMkLst>
        </pc:spChg>
        <pc:spChg chg="add mod">
          <ac:chgData name="Guest User" userId="" providerId="Windows Live" clId="Web-{6792C11B-8C8C-4B14-B6EC-5CD4ADD5431C}" dt="2021-07-07T14:13:33.661" v="387" actId="1076"/>
          <ac:spMkLst>
            <pc:docMk/>
            <pc:sldMk cId="1531833625" sldId="282"/>
            <ac:spMk id="18" creationId="{6D470534-069C-4D6E-B552-FA538DFBC058}"/>
          </ac:spMkLst>
        </pc:spChg>
      </pc:sldChg>
      <pc:sldChg chg="addSp delSp modSp add ord replId">
        <pc:chgData name="Guest User" userId="" providerId="Windows Live" clId="Web-{6792C11B-8C8C-4B14-B6EC-5CD4ADD5431C}" dt="2021-07-07T14:48:24.092" v="1143" actId="20577"/>
        <pc:sldMkLst>
          <pc:docMk/>
          <pc:sldMk cId="3395968592" sldId="285"/>
        </pc:sldMkLst>
        <pc:spChg chg="mod">
          <ac:chgData name="Guest User" userId="" providerId="Windows Live" clId="Web-{6792C11B-8C8C-4B14-B6EC-5CD4ADD5431C}" dt="2021-07-07T14:37:56.981" v="949" actId="20577"/>
          <ac:spMkLst>
            <pc:docMk/>
            <pc:sldMk cId="3395968592" sldId="285"/>
            <ac:spMk id="2" creationId="{C918FEC0-98E0-4936-8DA6-781ADDE4B40C}"/>
          </ac:spMkLst>
        </pc:spChg>
        <pc:spChg chg="add mod">
          <ac:chgData name="Guest User" userId="" providerId="Windows Live" clId="Web-{6792C11B-8C8C-4B14-B6EC-5CD4ADD5431C}" dt="2021-07-07T14:44:56.133" v="1079" actId="20577"/>
          <ac:spMkLst>
            <pc:docMk/>
            <pc:sldMk cId="3395968592" sldId="285"/>
            <ac:spMk id="3" creationId="{FF53231C-1B5D-47D2-B857-A20C36A2038F}"/>
          </ac:spMkLst>
        </pc:spChg>
        <pc:spChg chg="del">
          <ac:chgData name="Guest User" userId="" providerId="Windows Live" clId="Web-{6792C11B-8C8C-4B14-B6EC-5CD4ADD5431C}" dt="2021-07-07T14:39:38.422" v="1004"/>
          <ac:spMkLst>
            <pc:docMk/>
            <pc:sldMk cId="3395968592" sldId="285"/>
            <ac:spMk id="5" creationId="{254726A7-FE93-42EE-8E39-6BC91A21D644}"/>
          </ac:spMkLst>
        </pc:spChg>
        <pc:spChg chg="mod">
          <ac:chgData name="Guest User" userId="" providerId="Windows Live" clId="Web-{6792C11B-8C8C-4B14-B6EC-5CD4ADD5431C}" dt="2021-07-07T14:48:24.092" v="1143" actId="20577"/>
          <ac:spMkLst>
            <pc:docMk/>
            <pc:sldMk cId="3395968592" sldId="285"/>
            <ac:spMk id="6" creationId="{FAC3A7AB-B437-42CA-9B47-47183F11C06A}"/>
          </ac:spMkLst>
        </pc:spChg>
        <pc:spChg chg="add del mod">
          <ac:chgData name="Guest User" userId="" providerId="Windows Live" clId="Web-{6792C11B-8C8C-4B14-B6EC-5CD4ADD5431C}" dt="2021-07-07T14:42:52.114" v="1007"/>
          <ac:spMkLst>
            <pc:docMk/>
            <pc:sldMk cId="3395968592" sldId="285"/>
            <ac:spMk id="10" creationId="{A2E562E6-3D06-439A-B62A-618503AA5204}"/>
          </ac:spMkLst>
        </pc:spChg>
        <pc:spChg chg="add del">
          <ac:chgData name="Guest User" userId="" providerId="Windows Live" clId="Web-{6792C11B-8C8C-4B14-B6EC-5CD4ADD5431C}" dt="2021-07-07T14:38:10.982" v="955"/>
          <ac:spMkLst>
            <pc:docMk/>
            <pc:sldMk cId="3395968592" sldId="285"/>
            <ac:spMk id="12" creationId="{5D3D1394-88F2-4753-96E1-5006000FA799}"/>
          </ac:spMkLst>
        </pc:spChg>
        <pc:spChg chg="add del">
          <ac:chgData name="Guest User" userId="" providerId="Windows Live" clId="Web-{6792C11B-8C8C-4B14-B6EC-5CD4ADD5431C}" dt="2021-07-07T14:38:10.982" v="954"/>
          <ac:spMkLst>
            <pc:docMk/>
            <pc:sldMk cId="3395968592" sldId="285"/>
            <ac:spMk id="14" creationId="{73F63CF0-2B20-4096-9378-D2D4E2B56A0D}"/>
          </ac:spMkLst>
        </pc:spChg>
        <pc:spChg chg="add del mod">
          <ac:chgData name="Guest User" userId="" providerId="Windows Live" clId="Web-{6792C11B-8C8C-4B14-B6EC-5CD4ADD5431C}" dt="2021-07-07T14:38:34.420" v="963"/>
          <ac:spMkLst>
            <pc:docMk/>
            <pc:sldMk cId="3395968592" sldId="285"/>
            <ac:spMk id="16" creationId="{C0A1A6E6-C9A4-41AB-9C48-2D742923F82B}"/>
          </ac:spMkLst>
        </pc:spChg>
        <pc:spChg chg="add del">
          <ac:chgData name="Guest User" userId="" providerId="Windows Live" clId="Web-{6792C11B-8C8C-4B14-B6EC-5CD4ADD5431C}" dt="2021-07-07T14:38:27.576" v="960"/>
          <ac:spMkLst>
            <pc:docMk/>
            <pc:sldMk cId="3395968592" sldId="285"/>
            <ac:spMk id="18" creationId="{C9A5DC6E-CE41-4A1F-829D-5DC5F1F3079D}"/>
          </ac:spMkLst>
        </pc:spChg>
        <pc:spChg chg="add del mod">
          <ac:chgData name="Guest User" userId="" providerId="Windows Live" clId="Web-{6792C11B-8C8C-4B14-B6EC-5CD4ADD5431C}" dt="2021-07-07T14:42:50.349" v="1006"/>
          <ac:spMkLst>
            <pc:docMk/>
            <pc:sldMk cId="3395968592" sldId="285"/>
            <ac:spMk id="19" creationId="{3CCFCFC2-C840-4727-B0FA-97677715F5FC}"/>
          </ac:spMkLst>
        </pc:spChg>
        <pc:spChg chg="add mod">
          <ac:chgData name="Guest User" userId="" providerId="Windows Live" clId="Web-{6792C11B-8C8C-4B14-B6EC-5CD4ADD5431C}" dt="2021-07-07T14:44:59.618" v="1081" actId="1076"/>
          <ac:spMkLst>
            <pc:docMk/>
            <pc:sldMk cId="3395968592" sldId="285"/>
            <ac:spMk id="21" creationId="{3FE3399A-232F-4D47-9E90-103D23B40D0E}"/>
          </ac:spMkLst>
        </pc:spChg>
        <pc:picChg chg="del mod">
          <ac:chgData name="Guest User" userId="" providerId="Windows Live" clId="Web-{6792C11B-8C8C-4B14-B6EC-5CD4ADD5431C}" dt="2021-07-07T14:38:56.546" v="975"/>
          <ac:picMkLst>
            <pc:docMk/>
            <pc:sldMk cId="3395968592" sldId="285"/>
            <ac:picMk id="4" creationId="{670BEF57-584D-489E-8644-CEAD67B34F5F}"/>
          </ac:picMkLst>
        </pc:picChg>
        <pc:picChg chg="add mod">
          <ac:chgData name="Guest User" userId="" providerId="Windows Live" clId="Web-{6792C11B-8C8C-4B14-B6EC-5CD4ADD5431C}" dt="2021-07-07T14:44:57.227" v="1080" actId="1076"/>
          <ac:picMkLst>
            <pc:docMk/>
            <pc:sldMk cId="3395968592" sldId="285"/>
            <ac:picMk id="20" creationId="{C93C819C-E25E-4E93-8D4A-79EAB8983734}"/>
          </ac:picMkLst>
        </pc:picChg>
      </pc:sldChg>
    </pc:docChg>
  </pc:docChgLst>
  <pc:docChgLst>
    <pc:chgData name="Guest User" providerId="Windows Live" clId="Web-{5853FEE3-2C7E-468B-BF4F-1007CF39275C}"/>
    <pc:docChg chg="addSld delSld modSld sldOrd modSection">
      <pc:chgData name="Guest User" userId="" providerId="Windows Live" clId="Web-{5853FEE3-2C7E-468B-BF4F-1007CF39275C}" dt="2021-07-06T23:07:59.404" v="283"/>
      <pc:docMkLst>
        <pc:docMk/>
      </pc:docMkLst>
      <pc:sldChg chg="del">
        <pc:chgData name="Guest User" userId="" providerId="Windows Live" clId="Web-{5853FEE3-2C7E-468B-BF4F-1007CF39275C}" dt="2021-07-06T22:53:11.843" v="240"/>
        <pc:sldMkLst>
          <pc:docMk/>
          <pc:sldMk cId="683629864" sldId="276"/>
        </pc:sldMkLst>
      </pc:sldChg>
      <pc:sldChg chg="ord">
        <pc:chgData name="Guest User" userId="" providerId="Windows Live" clId="Web-{5853FEE3-2C7E-468B-BF4F-1007CF39275C}" dt="2021-07-06T22:53:08.139" v="239"/>
        <pc:sldMkLst>
          <pc:docMk/>
          <pc:sldMk cId="2949650281" sldId="278"/>
        </pc:sldMkLst>
      </pc:sldChg>
      <pc:sldChg chg="modSp">
        <pc:chgData name="Guest User" userId="" providerId="Windows Live" clId="Web-{5853FEE3-2C7E-468B-BF4F-1007CF39275C}" dt="2021-07-06T22:32:20.262" v="81"/>
        <pc:sldMkLst>
          <pc:docMk/>
          <pc:sldMk cId="3799428037" sldId="279"/>
        </pc:sldMkLst>
        <pc:spChg chg="mod">
          <ac:chgData name="Guest User" userId="" providerId="Windows Live" clId="Web-{5853FEE3-2C7E-468B-BF4F-1007CF39275C}" dt="2021-07-06T22:32:20.262" v="81"/>
          <ac:spMkLst>
            <pc:docMk/>
            <pc:sldMk cId="3799428037" sldId="279"/>
            <ac:spMk id="6" creationId="{FAC3A7AB-B437-42CA-9B47-47183F11C06A}"/>
          </ac:spMkLst>
        </pc:spChg>
        <pc:cxnChg chg="mod">
          <ac:chgData name="Guest User" userId="" providerId="Windows Live" clId="Web-{5853FEE3-2C7E-468B-BF4F-1007CF39275C}" dt="2021-07-06T22:31:17.472" v="68" actId="1076"/>
          <ac:cxnSpMkLst>
            <pc:docMk/>
            <pc:sldMk cId="3799428037" sldId="279"/>
            <ac:cxnSpMk id="7" creationId="{ABAA63C6-E438-46F2-A2BB-1B15912B85A7}"/>
          </ac:cxnSpMkLst>
        </pc:cxnChg>
      </pc:sldChg>
      <pc:sldChg chg="addSp modSp">
        <pc:chgData name="Guest User" userId="" providerId="Windows Live" clId="Web-{5853FEE3-2C7E-468B-BF4F-1007CF39275C}" dt="2021-07-06T22:52:03.732" v="238" actId="20577"/>
        <pc:sldMkLst>
          <pc:docMk/>
          <pc:sldMk cId="2481092671" sldId="280"/>
        </pc:sldMkLst>
        <pc:spChg chg="add mod">
          <ac:chgData name="Guest User" userId="" providerId="Windows Live" clId="Web-{5853FEE3-2C7E-468B-BF4F-1007CF39275C}" dt="2021-07-06T22:51:52.216" v="226" actId="1076"/>
          <ac:spMkLst>
            <pc:docMk/>
            <pc:sldMk cId="2481092671" sldId="280"/>
            <ac:spMk id="2" creationId="{C918FEC0-98E0-4936-8DA6-781ADDE4B40C}"/>
          </ac:spMkLst>
        </pc:spChg>
        <pc:spChg chg="mod">
          <ac:chgData name="Guest User" userId="" providerId="Windows Live" clId="Web-{5853FEE3-2C7E-468B-BF4F-1007CF39275C}" dt="2021-07-06T22:52:03.732" v="238" actId="20577"/>
          <ac:spMkLst>
            <pc:docMk/>
            <pc:sldMk cId="2481092671" sldId="280"/>
            <ac:spMk id="6" creationId="{FAC3A7AB-B437-42CA-9B47-47183F11C06A}"/>
          </ac:spMkLst>
        </pc:spChg>
      </pc:sldChg>
      <pc:sldChg chg="modSp add replId">
        <pc:chgData name="Guest User" userId="" providerId="Windows Live" clId="Web-{5853FEE3-2C7E-468B-BF4F-1007CF39275C}" dt="2021-07-06T23:07:59.404" v="283"/>
        <pc:sldMkLst>
          <pc:docMk/>
          <pc:sldMk cId="1534717511" sldId="281"/>
        </pc:sldMkLst>
        <pc:spChg chg="mod">
          <ac:chgData name="Guest User" userId="" providerId="Windows Live" clId="Web-{5853FEE3-2C7E-468B-BF4F-1007CF39275C}" dt="2021-07-06T23:07:59.404" v="283"/>
          <ac:spMkLst>
            <pc:docMk/>
            <pc:sldMk cId="1534717511" sldId="281"/>
            <ac:spMk id="6" creationId="{FAC3A7AB-B437-42CA-9B47-47183F11C06A}"/>
          </ac:spMkLst>
        </pc:spChg>
      </pc:sldChg>
      <pc:sldChg chg="add replId">
        <pc:chgData name="Guest User" userId="" providerId="Windows Live" clId="Web-{5853FEE3-2C7E-468B-BF4F-1007CF39275C}" dt="2021-07-06T22:53:17.765" v="242"/>
        <pc:sldMkLst>
          <pc:docMk/>
          <pc:sldMk cId="1531833625" sldId="282"/>
        </pc:sldMkLst>
      </pc:sldChg>
    </pc:docChg>
  </pc:docChgLst>
  <pc:docChgLst>
    <pc:chgData name="Guest User" providerId="Windows Live" clId="Web-{828A003F-CC44-4574-BBA0-5FA21C819DA6}"/>
    <pc:docChg chg="addSld delSld modSld sldOrd modSection">
      <pc:chgData name="Guest User" userId="" providerId="Windows Live" clId="Web-{828A003F-CC44-4574-BBA0-5FA21C819DA6}" dt="2021-07-07T13:53:38.830" v="751"/>
      <pc:docMkLst>
        <pc:docMk/>
      </pc:docMkLst>
      <pc:sldChg chg="modSp">
        <pc:chgData name="Guest User" userId="" providerId="Windows Live" clId="Web-{828A003F-CC44-4574-BBA0-5FA21C819DA6}" dt="2021-07-07T11:27:30.129" v="143" actId="1076"/>
        <pc:sldMkLst>
          <pc:docMk/>
          <pc:sldMk cId="2093490" sldId="273"/>
        </pc:sldMkLst>
        <pc:spChg chg="mod">
          <ac:chgData name="Guest User" userId="" providerId="Windows Live" clId="Web-{828A003F-CC44-4574-BBA0-5FA21C819DA6}" dt="2021-07-07T11:27:30.129" v="143" actId="1076"/>
          <ac:spMkLst>
            <pc:docMk/>
            <pc:sldMk cId="2093490" sldId="273"/>
            <ac:spMk id="4" creationId="{87E5616F-1D3D-4244-846E-64436C74FC79}"/>
          </ac:spMkLst>
        </pc:spChg>
      </pc:sldChg>
      <pc:sldChg chg="addSp modSp">
        <pc:chgData name="Guest User" userId="" providerId="Windows Live" clId="Web-{828A003F-CC44-4574-BBA0-5FA21C819DA6}" dt="2021-07-07T12:14:54.070" v="502" actId="20577"/>
        <pc:sldMkLst>
          <pc:docMk/>
          <pc:sldMk cId="3242591979" sldId="277"/>
        </pc:sldMkLst>
        <pc:spChg chg="add mod">
          <ac:chgData name="Guest User" userId="" providerId="Windows Live" clId="Web-{828A003F-CC44-4574-BBA0-5FA21C819DA6}" dt="2021-07-07T12:01:23.118" v="332" actId="20577"/>
          <ac:spMkLst>
            <pc:docMk/>
            <pc:sldMk cId="3242591979" sldId="277"/>
            <ac:spMk id="2" creationId="{1A2C8D23-EBF5-40C4-84D4-4D2B701211D0}"/>
          </ac:spMkLst>
        </pc:spChg>
        <pc:spChg chg="add mod">
          <ac:chgData name="Guest User" userId="" providerId="Windows Live" clId="Web-{828A003F-CC44-4574-BBA0-5FA21C819DA6}" dt="2021-07-07T11:37:44.625" v="185" actId="20577"/>
          <ac:spMkLst>
            <pc:docMk/>
            <pc:sldMk cId="3242591979" sldId="277"/>
            <ac:spMk id="5" creationId="{D5603384-8A68-4619-8A86-C6D44C031E54}"/>
          </ac:spMkLst>
        </pc:spChg>
        <pc:spChg chg="add mod">
          <ac:chgData name="Guest User" userId="" providerId="Windows Live" clId="Web-{828A003F-CC44-4574-BBA0-5FA21C819DA6}" dt="2021-07-07T12:14:54.070" v="502" actId="20577"/>
          <ac:spMkLst>
            <pc:docMk/>
            <pc:sldMk cId="3242591979" sldId="277"/>
            <ac:spMk id="8" creationId="{71299398-5656-425F-A046-5DA56D2312B2}"/>
          </ac:spMkLst>
        </pc:spChg>
        <pc:graphicFrameChg chg="add mod modGraphic">
          <ac:chgData name="Guest User" userId="" providerId="Windows Live" clId="Web-{828A003F-CC44-4574-BBA0-5FA21C819DA6}" dt="2021-07-07T12:05:54.451" v="382" actId="1076"/>
          <ac:graphicFrameMkLst>
            <pc:docMk/>
            <pc:sldMk cId="3242591979" sldId="277"/>
            <ac:graphicFrameMk id="3" creationId="{2CFF324F-F1FD-4B0C-874B-CDA2012B58D9}"/>
          </ac:graphicFrameMkLst>
        </pc:graphicFrameChg>
        <pc:picChg chg="add mod">
          <ac:chgData name="Guest User" userId="" providerId="Windows Live" clId="Web-{828A003F-CC44-4574-BBA0-5FA21C819DA6}" dt="2021-07-07T12:07:19.890" v="385" actId="1076"/>
          <ac:picMkLst>
            <pc:docMk/>
            <pc:sldMk cId="3242591979" sldId="277"/>
            <ac:picMk id="4" creationId="{DCC34A89-3621-45A5-9C98-984D4276714E}"/>
          </ac:picMkLst>
        </pc:picChg>
      </pc:sldChg>
      <pc:sldChg chg="modSp">
        <pc:chgData name="Guest User" userId="" providerId="Windows Live" clId="Web-{828A003F-CC44-4574-BBA0-5FA21C819DA6}" dt="2021-07-07T13:08:38.177" v="535" actId="1076"/>
        <pc:sldMkLst>
          <pc:docMk/>
          <pc:sldMk cId="2949650281" sldId="278"/>
        </pc:sldMkLst>
        <pc:spChg chg="mod">
          <ac:chgData name="Guest User" userId="" providerId="Windows Live" clId="Web-{828A003F-CC44-4574-BBA0-5FA21C819DA6}" dt="2021-07-07T13:08:38.177" v="535" actId="1076"/>
          <ac:spMkLst>
            <pc:docMk/>
            <pc:sldMk cId="2949650281" sldId="278"/>
            <ac:spMk id="6" creationId="{FAC3A7AB-B437-42CA-9B47-47183F11C06A}"/>
          </ac:spMkLst>
        </pc:spChg>
      </pc:sldChg>
      <pc:sldChg chg="addSp delSp modSp">
        <pc:chgData name="Guest User" userId="" providerId="Windows Live" clId="Web-{828A003F-CC44-4574-BBA0-5FA21C819DA6}" dt="2021-07-07T13:04:57.796" v="531" actId="14100"/>
        <pc:sldMkLst>
          <pc:docMk/>
          <pc:sldMk cId="3799428037" sldId="279"/>
        </pc:sldMkLst>
        <pc:spChg chg="del mod">
          <ac:chgData name="Guest User" userId="" providerId="Windows Live" clId="Web-{828A003F-CC44-4574-BBA0-5FA21C819DA6}" dt="2021-07-07T12:35:12.362" v="511"/>
          <ac:spMkLst>
            <pc:docMk/>
            <pc:sldMk cId="3799428037" sldId="279"/>
            <ac:spMk id="2" creationId="{DC07F3D5-A78F-49DC-8C96-A370E3DA2203}"/>
          </ac:spMkLst>
        </pc:spChg>
        <pc:spChg chg="mod">
          <ac:chgData name="Guest User" userId="" providerId="Windows Live" clId="Web-{828A003F-CC44-4574-BBA0-5FA21C819DA6}" dt="2021-07-07T13:04:38.889" v="529" actId="1076"/>
          <ac:spMkLst>
            <pc:docMk/>
            <pc:sldMk cId="3799428037" sldId="279"/>
            <ac:spMk id="6" creationId="{FAC3A7AB-B437-42CA-9B47-47183F11C06A}"/>
          </ac:spMkLst>
        </pc:spChg>
        <pc:picChg chg="add mod">
          <ac:chgData name="Guest User" userId="" providerId="Windows Live" clId="Web-{828A003F-CC44-4574-BBA0-5FA21C819DA6}" dt="2021-07-07T13:03:20.793" v="522" actId="1076"/>
          <ac:picMkLst>
            <pc:docMk/>
            <pc:sldMk cId="3799428037" sldId="279"/>
            <ac:picMk id="2" creationId="{C9AC7815-42EB-4DE0-B6DC-5225EE1B3EDB}"/>
          </ac:picMkLst>
        </pc:picChg>
        <pc:picChg chg="add mod">
          <ac:chgData name="Guest User" userId="" providerId="Windows Live" clId="Web-{828A003F-CC44-4574-BBA0-5FA21C819DA6}" dt="2021-07-07T13:03:13.293" v="518" actId="1076"/>
          <ac:picMkLst>
            <pc:docMk/>
            <pc:sldMk cId="3799428037" sldId="279"/>
            <ac:picMk id="3" creationId="{97B9046C-67F9-4B28-BD9A-FF528AED8763}"/>
          </ac:picMkLst>
        </pc:picChg>
        <pc:picChg chg="add mod">
          <ac:chgData name="Guest User" userId="" providerId="Windows Live" clId="Web-{828A003F-CC44-4574-BBA0-5FA21C819DA6}" dt="2021-07-07T13:04:57.796" v="531" actId="14100"/>
          <ac:picMkLst>
            <pc:docMk/>
            <pc:sldMk cId="3799428037" sldId="279"/>
            <ac:picMk id="4" creationId="{272BE359-884E-4AB5-AEED-65AF769EF127}"/>
          </ac:picMkLst>
        </pc:picChg>
      </pc:sldChg>
      <pc:sldChg chg="ord">
        <pc:chgData name="Guest User" userId="" providerId="Windows Live" clId="Web-{828A003F-CC44-4574-BBA0-5FA21C819DA6}" dt="2021-07-07T13:33:51.014" v="748"/>
        <pc:sldMkLst>
          <pc:docMk/>
          <pc:sldMk cId="2481092671" sldId="280"/>
        </pc:sldMkLst>
      </pc:sldChg>
      <pc:sldChg chg="addSp modSp add del ord">
        <pc:chgData name="Guest User" userId="" providerId="Windows Live" clId="Web-{828A003F-CC44-4574-BBA0-5FA21C819DA6}" dt="2021-07-07T13:53:38.830" v="751"/>
        <pc:sldMkLst>
          <pc:docMk/>
          <pc:sldMk cId="1534717511" sldId="281"/>
        </pc:sldMkLst>
        <pc:spChg chg="mod">
          <ac:chgData name="Guest User" userId="" providerId="Windows Live" clId="Web-{828A003F-CC44-4574-BBA0-5FA21C819DA6}" dt="2021-07-07T13:53:09.861" v="750" actId="20577"/>
          <ac:spMkLst>
            <pc:docMk/>
            <pc:sldMk cId="1534717511" sldId="281"/>
            <ac:spMk id="2" creationId="{C918FEC0-98E0-4936-8DA6-781ADDE4B40C}"/>
          </ac:spMkLst>
        </pc:spChg>
        <pc:spChg chg="add">
          <ac:chgData name="Guest User" userId="" providerId="Windows Live" clId="Web-{828A003F-CC44-4574-BBA0-5FA21C819DA6}" dt="2021-07-07T13:53:38.830" v="751"/>
          <ac:spMkLst>
            <pc:docMk/>
            <pc:sldMk cId="1534717511" sldId="281"/>
            <ac:spMk id="3" creationId="{852254C2-CD7A-4769-8BD3-EAF1F1473C07}"/>
          </ac:spMkLst>
        </pc:spChg>
      </pc:sldChg>
      <pc:sldChg chg="addSp delSp modSp">
        <pc:chgData name="Guest User" userId="" providerId="Windows Live" clId="Web-{828A003F-CC44-4574-BBA0-5FA21C819DA6}" dt="2021-07-07T13:21:13.853" v="743" actId="1076"/>
        <pc:sldMkLst>
          <pc:docMk/>
          <pc:sldMk cId="1531833625" sldId="282"/>
        </pc:sldMkLst>
        <pc:spChg chg="mod">
          <ac:chgData name="Guest User" userId="" providerId="Windows Live" clId="Web-{828A003F-CC44-4574-BBA0-5FA21C819DA6}" dt="2021-07-07T13:08:58.724" v="547" actId="1076"/>
          <ac:spMkLst>
            <pc:docMk/>
            <pc:sldMk cId="1531833625" sldId="282"/>
            <ac:spMk id="2" creationId="{C918FEC0-98E0-4936-8DA6-781ADDE4B40C}"/>
          </ac:spMkLst>
        </pc:spChg>
        <pc:spChg chg="add del mod">
          <ac:chgData name="Guest User" userId="" providerId="Windows Live" clId="Web-{828A003F-CC44-4574-BBA0-5FA21C819DA6}" dt="2021-07-07T13:15:20.219" v="579"/>
          <ac:spMkLst>
            <pc:docMk/>
            <pc:sldMk cId="1531833625" sldId="282"/>
            <ac:spMk id="4" creationId="{5DA1F9F4-005D-4C8D-B6BF-4468D1C121F2}"/>
          </ac:spMkLst>
        </pc:spChg>
        <pc:spChg chg="add mod">
          <ac:chgData name="Guest User" userId="" providerId="Windows Live" clId="Web-{828A003F-CC44-4574-BBA0-5FA21C819DA6}" dt="2021-07-07T13:20:54.259" v="700" actId="1076"/>
          <ac:spMkLst>
            <pc:docMk/>
            <pc:sldMk cId="1531833625" sldId="282"/>
            <ac:spMk id="10" creationId="{3CB4E09F-2AAA-4CAE-82DB-B78062E9AE1C}"/>
          </ac:spMkLst>
        </pc:spChg>
        <pc:spChg chg="add mod">
          <ac:chgData name="Guest User" userId="" providerId="Windows Live" clId="Web-{828A003F-CC44-4574-BBA0-5FA21C819DA6}" dt="2021-07-07T13:16:38.471" v="602" actId="1076"/>
          <ac:spMkLst>
            <pc:docMk/>
            <pc:sldMk cId="1531833625" sldId="282"/>
            <ac:spMk id="12" creationId="{C2D81953-872C-4FF7-90AE-38DB7C79C807}"/>
          </ac:spMkLst>
        </pc:spChg>
        <pc:spChg chg="add mod">
          <ac:chgData name="Guest User" userId="" providerId="Windows Live" clId="Web-{828A003F-CC44-4574-BBA0-5FA21C819DA6}" dt="2021-07-07T13:16:45.424" v="603" actId="1076"/>
          <ac:spMkLst>
            <pc:docMk/>
            <pc:sldMk cId="1531833625" sldId="282"/>
            <ac:spMk id="16" creationId="{FB0B02AD-98BC-47E9-B2DF-843C8B8BA743}"/>
          </ac:spMkLst>
        </pc:spChg>
        <pc:spChg chg="add del">
          <ac:chgData name="Guest User" userId="" providerId="Windows Live" clId="Web-{828A003F-CC44-4574-BBA0-5FA21C819DA6}" dt="2021-07-07T13:15:56.298" v="586"/>
          <ac:spMkLst>
            <pc:docMk/>
            <pc:sldMk cId="1531833625" sldId="282"/>
            <ac:spMk id="20" creationId="{FAD8F8F4-F873-4692-8869-0E903CF833FB}"/>
          </ac:spMkLst>
        </pc:spChg>
        <pc:spChg chg="add mod">
          <ac:chgData name="Guest User" userId="" providerId="Windows Live" clId="Web-{828A003F-CC44-4574-BBA0-5FA21C819DA6}" dt="2021-07-07T13:21:13.853" v="743" actId="1076"/>
          <ac:spMkLst>
            <pc:docMk/>
            <pc:sldMk cId="1531833625" sldId="282"/>
            <ac:spMk id="22" creationId="{F7F1C91C-22C6-4C3E-86A7-A8B5673BCEB5}"/>
          </ac:spMkLst>
        </pc:spChg>
        <pc:spChg chg="add del">
          <ac:chgData name="Guest User" userId="" providerId="Windows Live" clId="Web-{828A003F-CC44-4574-BBA0-5FA21C819DA6}" dt="2021-07-07T13:17:29.441" v="608"/>
          <ac:spMkLst>
            <pc:docMk/>
            <pc:sldMk cId="1531833625" sldId="282"/>
            <ac:spMk id="24" creationId="{B7CEC4FE-041E-440A-8598-36DEBCED9D58}"/>
          </ac:spMkLst>
        </pc:spChg>
        <pc:spChg chg="add mod">
          <ac:chgData name="Guest User" userId="" providerId="Windows Live" clId="Web-{828A003F-CC44-4574-BBA0-5FA21C819DA6}" dt="2021-07-07T13:20:16.086" v="649" actId="14100"/>
          <ac:spMkLst>
            <pc:docMk/>
            <pc:sldMk cId="1531833625" sldId="282"/>
            <ac:spMk id="27" creationId="{42C4A4C6-0656-4B49-8680-CB078885C8EB}"/>
          </ac:spMkLst>
        </pc:spChg>
        <pc:spChg chg="add mod">
          <ac:chgData name="Guest User" userId="" providerId="Windows Live" clId="Web-{828A003F-CC44-4574-BBA0-5FA21C819DA6}" dt="2021-07-07T13:20:26.445" v="653" actId="20577"/>
          <ac:spMkLst>
            <pc:docMk/>
            <pc:sldMk cId="1531833625" sldId="282"/>
            <ac:spMk id="28" creationId="{2F56924D-D8C5-48D8-BFA5-FAD7A0FF4282}"/>
          </ac:spMkLst>
        </pc:spChg>
        <pc:picChg chg="add del">
          <ac:chgData name="Guest User" userId="" providerId="Windows Live" clId="Web-{828A003F-CC44-4574-BBA0-5FA21C819DA6}" dt="2021-07-07T13:17:32.019" v="609"/>
          <ac:picMkLst>
            <pc:docMk/>
            <pc:sldMk cId="1531833625" sldId="282"/>
            <ac:picMk id="3" creationId="{B919D3D6-B6A8-4CB9-A577-96976E2FBC92}"/>
          </ac:picMkLst>
        </pc:picChg>
        <pc:picChg chg="add del">
          <ac:chgData name="Guest User" userId="" providerId="Windows Live" clId="Web-{828A003F-CC44-4574-BBA0-5FA21C819DA6}" dt="2021-07-07T13:17:33.800" v="610"/>
          <ac:picMkLst>
            <pc:docMk/>
            <pc:sldMk cId="1531833625" sldId="282"/>
            <ac:picMk id="18" creationId="{14A9169B-0EC7-488A-B579-6C0E1DA11B47}"/>
          </ac:picMkLst>
        </pc:picChg>
        <pc:picChg chg="add mod">
          <ac:chgData name="Guest User" userId="" providerId="Windows Live" clId="Web-{828A003F-CC44-4574-BBA0-5FA21C819DA6}" dt="2021-07-07T13:17:02.018" v="605" actId="1076"/>
          <ac:picMkLst>
            <pc:docMk/>
            <pc:sldMk cId="1531833625" sldId="282"/>
            <ac:picMk id="25" creationId="{83FA3A60-5AB2-40E8-94C5-D215C28F3ED0}"/>
          </ac:picMkLst>
        </pc:picChg>
        <pc:picChg chg="add mod">
          <ac:chgData name="Guest User" userId="" providerId="Windows Live" clId="Web-{828A003F-CC44-4574-BBA0-5FA21C819DA6}" dt="2021-07-07T13:19:50.023" v="633" actId="1076"/>
          <ac:picMkLst>
            <pc:docMk/>
            <pc:sldMk cId="1531833625" sldId="282"/>
            <ac:picMk id="26" creationId="{3B302A30-BEF1-40A0-9865-22AAEF50FE4F}"/>
          </ac:picMkLst>
        </pc:picChg>
        <pc:cxnChg chg="add">
          <ac:chgData name="Guest User" userId="" providerId="Windows Live" clId="Web-{828A003F-CC44-4574-BBA0-5FA21C819DA6}" dt="2021-07-07T13:08:52.302" v="541"/>
          <ac:cxnSpMkLst>
            <pc:docMk/>
            <pc:sldMk cId="1531833625" sldId="282"/>
            <ac:cxnSpMk id="14" creationId="{38DEBA05-78A6-433C-BDCB-781E30BF137A}"/>
          </ac:cxnSpMkLst>
        </pc:cxnChg>
      </pc:sldChg>
      <pc:sldChg chg="addSp new">
        <pc:chgData name="Guest User" userId="" providerId="Windows Live" clId="Web-{828A003F-CC44-4574-BBA0-5FA21C819DA6}" dt="2021-07-07T13:07:05.705" v="533"/>
        <pc:sldMkLst>
          <pc:docMk/>
          <pc:sldMk cId="934256360" sldId="283"/>
        </pc:sldMkLst>
        <pc:picChg chg="add">
          <ac:chgData name="Guest User" userId="" providerId="Windows Live" clId="Web-{828A003F-CC44-4574-BBA0-5FA21C819DA6}" dt="2021-07-07T13:07:05.705" v="533"/>
          <ac:picMkLst>
            <pc:docMk/>
            <pc:sldMk cId="934256360" sldId="283"/>
            <ac:picMk id="5" creationId="{80912196-134D-4DF0-92E7-EDC70817C00B}"/>
          </ac:picMkLst>
        </pc:picChg>
      </pc:sldChg>
      <pc:sldChg chg="new">
        <pc:chgData name="Guest User" userId="" providerId="Windows Live" clId="Web-{828A003F-CC44-4574-BBA0-5FA21C819DA6}" dt="2021-07-07T13:32:45.139" v="746"/>
        <pc:sldMkLst>
          <pc:docMk/>
          <pc:sldMk cId="1240706471" sldId="284"/>
        </pc:sldMkLst>
      </pc:sldChg>
    </pc:docChg>
  </pc:docChgLst>
  <pc:docChgLst>
    <pc:chgData name="Guest User" providerId="Windows Live" clId="Web-{D84FB966-59D6-474B-A09B-4212B297E917}"/>
    <pc:docChg chg="modSld">
      <pc:chgData name="Guest User" userId="" providerId="Windows Live" clId="Web-{D84FB966-59D6-474B-A09B-4212B297E917}" dt="2021-07-07T23:23:27.662" v="0"/>
      <pc:docMkLst>
        <pc:docMk/>
      </pc:docMkLst>
      <pc:sldChg chg="addSp">
        <pc:chgData name="Guest User" userId="" providerId="Windows Live" clId="Web-{D84FB966-59D6-474B-A09B-4212B297E917}" dt="2021-07-07T23:23:27.662" v="0"/>
        <pc:sldMkLst>
          <pc:docMk/>
          <pc:sldMk cId="3910257124" sldId="265"/>
        </pc:sldMkLst>
        <pc:spChg chg="add">
          <ac:chgData name="Guest User" userId="" providerId="Windows Live" clId="Web-{D84FB966-59D6-474B-A09B-4212B297E917}" dt="2021-07-07T23:23:27.662" v="0"/>
          <ac:spMkLst>
            <pc:docMk/>
            <pc:sldMk cId="3910257124" sldId="265"/>
            <ac:spMk id="2" creationId="{F2E037CA-D4EF-4F26-93DC-32403CE50925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1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78 176 1152,'-1'-1'151,"-1"0"-1,1 0 1,0 0-1,0 1 1,0-2-1,1 1 1,-2 0-1,2 0 1,-1 0-1,1 0 0,-1 0 1,0-1-1,1 1 1,-1-2-1,-8-14 347,-16-28 227,24 43-677,0 1-1,1-1 0,-1 0 0,0-1 0,1 2 0,-1-2 1,1 1-1,0 0 0,0 0 0,0 0 0,0 0 0,0 0 1,0 0-1,0 0 0,1-1 0,-1 1 0,1 0 1,0 0-1,0-1 0,1-3 63,-1 3-72,0 0 0,0 1 0,1-1 1,-1 0-1,0 0 0,1 1 1,0-1-1,-1 1 0,1-1 0,1 1 1,-1 0-1,0 0 0,0 0 1,1 0-1,2-2 0,-2 3-29,-1 0 0,1 0 0,-1 0 0,0 0 0,1 1 0,0-1-1,-1 1 1,1 0 0,0-1 0,-1 1 0,1 0 0,0 1 0,-1-1 0,1 0 0,0 0 0,-1 1 0,1 0-1,2 1 1,0 0 8,-1 0 0,1 0 0,-1 0 0,1 1 0,-1 0 0,1 1-1,-2-1 1,1 0 0,0 1 0,-1 0 0,1-1 0,-1 1 0,0 1 0,0-1-1,4 9 1,-4-6 17,0 0 0,0 1 0,-1-1 0,0 0 1,-1 1-1,1-1 0,-1 1 0,-1 0 0,0 0 0,0 8 0,-1-7 19,0 0-1,-1 0 1,0 0 0,0-1 0,-1 2-1,0-2 1,0 0 0,0 1 0,-2-2-1,1 1 1,-1 0 0,0 0 0,-1-2-1,1 2 1,-10 7 0,13-13-34,0-1 0,0 1 0,0-1 0,0 1 0,-1 0-1,1-1 1,0 0 0,-1 0 0,1 0 0,-1 0 0,1 0 0,-1-1 0,1 1 0,-1-1 0,1 0-1,-1 0 1,0 0 0,1 0 0,-1 0 0,0 0 0,1-1 0,-1 1 0,0 0 0,1-2 0,-4 1-1,1-1-12,1 0-1,0-1 0,0 2 0,-1-2 0,2 0 1,-1 1-1,0-1 0,0 0 0,1-1 0,0 1 1,-6-7-1,8 8-17,-1 0 1,1 0-1,-1-1 0,1 1 1,-1-1-1,1 0 1,1 1-1,-1-1 1,0 0-1,0 0 0,1 1 1,0-1-1,0 0 1,-1 0-1,1 0 0,1 1 1,-1-1-1,0 0 1,1 0-1,-1 1 0,2-5 1,5-14-122,-6 16 108,0-1 1,1 2-1,0-1 1,0 0-1,0 0 1,4-5 0,-3 5 9,2 1-1,-1 0 1,0 0 0,7-4 0,-2 2 10,-5 3 14,0 0 0,0 0 1,0 1-1,1-1 0,-1 1 0,1 1 1,0-1-1,-1 0 0,1 1 0,0 0 1,0 0-1,0 0 0,0 1 1,0 0-1,10 0 0,-15 0 0,1 1 1,-1-1-1,2 0 0,-2 0 1,1 1-1,0-1 1,0 0-1,-1 0 0,1 1 1,0-1-1,-1 0 0,1 1 1,-1 0-1,1-1 1,0 0-1,-1 1 0,1-1 1,-1 1-1,1 0 0,-1-1 1,1 1-1,-1-1 1,0 2-1,1-2 0,-1 1 1,0-1-1,0 1 0,1 0 1,-1 0-1,0-1 1,0 1-1,0 0 0,0 1 1,0 2 45,0 0 1,-1 0-1,1 0 1,-1 0 0,-1 4-1,2-7-35,-1 4 26,-1-2 1,1 2 0,-1-2 0,0 1-1,0-1 1,0 1 0,-1 0-1,-2 2 1,-4 4 109,-11 10 0,20-20-155,-2 2 4,1-1 0,-1 0-1,0 0 1,1 0 0,-1 0-1,0 0 1,0 0 0,0 0-1,1 0 1,-1-1 0,-1 1-1,1-1 1,1 0 0,-2 1-1,1-1 1,1 0 0,-2 0-1,1 0 1,0 0 0,0-1-1,0 1 1,0 0 0,0-1-1,0 1 1,0-1 0,0 0-1,1 1 1,-1-1 0,0-1 0,0 2-1,0-1 1,1-1 0,-1 1-1,0-1 1,1 1 0,0 0-1,0-1 1,-1 0 0,1 1-1,0-1 1,0 0 0,0 1-1,0-1 1,0 0 0,0 0-1,1 0 1,-1 0 0,1 0-1,-1 0 1,1 0 0,0 0-1,0-3 1,0 2-21,0 1 0,0-2 0,1 2 1,0-1-1,-1 1 0,1-1 0,0 0 0,0 1 0,1-1 1,-1 1-1,0-1 0,1 1 0,-1-1 0,1 2 0,0-2 1,-1 1-1,2 1 0,-1-1 0,0 0 0,0 0 0,0 1 1,1-1-1,2-1 0,2 0-22,0 0-1,1 0 1,13-3 0,-17 6 33,-1-1 0,0 1 0,1 0 0,0 0 1,-1 0-1,0 0 0,1 1 0,0-1 1,-1 1-1,0 0 0,5 2 0,-6-2 9,-1-1 0,0 1-1,1 0 1,-1-1 0,0 2 0,0-2-1,1 1 1,-1 1 0,0-2-1,0 1 1,0 1 0,1 1 0,0 0 19,-1 1 0,1-1 1,1 7-1,0-4 8,-3-2-7,1 0-1,-1 1 1,0-2 0,1 2-1,-1-1 1,-1 0 0,1 0-1,0 0 1,-1 0 0,0 0-1,0 0 1,0 0 0,-1-1-1,0 1 1,1 0 0,-1-1-1,-4 8 1,4-9 2,-1 1-1,2-1 1,-1 0 0,-1 1-1,1-1 1,0 0 0,-1 1-1,0-2 1,1 1 0,-6 2-1,6-3-7,1 0 0,-2-1 0,1 1 0,1-1 0,-2 1 0,1-1 0,0 0 0,0 0 0,0 0 0,0 0 0,0 0 0,0 0 0,0 0 0,-1-1 0,1 0 0,-4 0 0,3-1-12,0 0 1,1 1-1,-1-1 0,0-1 0,1 2 1,0-2-1,-1 1 0,1 0 0,-1-1 1,1 0-1,-2-3 0,0 0-19,0 0-1,1-2 1,-5-9-1,8 15 6,-1 1 0,0-1 0,1 1-1,-1-1 1,1 0 0,0 1 0,0-1-1,-1 1 1,1-1 0,0 0 0,0 0-1,1 0 1,-1 1 0,0-1 0,0 0-1,1 1 1,-1-1 0,2-2 0,-1 2-7,0 1 0,1-1 0,-1 1 1,0-1-1,1 1 0,0 0 0,-1 0 1,1-1-1,0 2 0,0-2 0,0 1 1,-1 1-1,1-1 0,4-1 0,9-4-59,8-2 2,-22 8 75,0 0-1,0 0 0,0 0 0,0 0 0,0 0 1,0 0-1,0 0 0,0 1 0,0-1 1,0 0-1,0 1 0,0-1 0,0 1 0,0-1 1,0 1-1,-1-1 0,1 1 0,1 1 1,0-1 5,-1 0 1,-1 0 0,2 0 0,-2 0 0,2-1 0,-2 2 0,1-1 0,-1-1 0,1 2 0,0-1 0,-1 0 0,1 0 0,-1 1 0,0-1 0,1-1 0,0 4 0,-1 0 27,0 1 0,0 8 0,0-11-21,-1 4 19,0 1 1,0-1-1,0 0 0,-1 0 1,0 0-1,0 0 0,-3 6 1,3-9-12,1 0-1,-1 0 1,0 0 0,0 0 0,0 0-1,0-1 1,0 1 0,-1-1 0,1 1-1,-1-1 1,0 0 0,0 0 0,0 0-1,-4 2 1,6-4-15,-1 1 1,0 0-1,0-1 0,1 0 1,-1 0-1,0 0 0,0 0 0,0 0 1,0 0-1,1 0 0,-1 0 1,0 0-1,0-1 0,0 0 1,0 1-1,1-1 0,-1 0 0,1 1 1,-1-1-1,0 0 0,1 0 1,0 0-1,-1-1 0,0 1 0,1 0 1,0 0-1,0 0 0,0-1 1,-2-1-1,2 1-16,0 0 1,0 0-1,-1 0 0,1 0 1,0-1-1,0 2 1,1-2-1,-1 1 0,0 0 1,1 0-1,-1-1 1,1 1-1,0 0 0,0-1 1,0 1-1,0 0 0,0 0 1,1-1-1,-1 1 1,0-1-1,1 2 0,0-2 1,0-1-1,2 1-9,-1 0-1,0 0 1,0 0 0,0 0-1,1 1 1,0-1 0,0 1-1,-1 0 1,7-4 0,1 1-41,18-9 0,-27 14 58,0-1 0,0 0 0,1 1 0,-1-1 0,0 1 0,0 0 0,1 0 0,-1 0 0,0 0 0,1-1 0,-1 1 0,0 0 0,0 1 0,1-1 0,-1 0 0,1 0 0,-1 0 0,0 1 0,0-1 0,0 0 0,1 1 0,-1 0 0,0-1 0,0 1 0,0 0 0,0 0 0,0-1 0,0 1 0,0 0 0,0 0 0,0 0 0,0 0-1,-1 0 1,1 1 0,0-1 0,0 2 0,1 0 24,0 1 0,0 0 0,-1-1 0,0 1-1,2 8 1,-3-10-2,0 0-1,0 1 1,0-1 0,0 0-1,0 0 1,0 0-1,-1 1 1,1-1 0,-1 0-1,1 0 1,-1 0 0,0 0-1,-2 3 1,2-4-4,1 1 0,-1-1 0,0 1 1,0-2-1,0 1 0,0 1 0,0-1 0,-1-1 1,1 2-1,0-2 0,0 1 0,-1 0 0,1 0 0,-1-1 1,1 1-1,-1 0 0,1-1 0,0 0 0,-1 0 1,-2 1-1,2-1-135,0 0 0,-1 0 0,0 0 0,1-1 0,-1 1 0,0 0 0,1-1 0,-1 0 0,1 0 0,0 0 0,-3-2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313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114 0 336,'-56'8'431,"54"-8"-381,-1 1 0,2-1 1,-2 1-1,1-1 0,0 1 0,0 0 0,0 0 1,-3 2-1,4-3 10,0 2 0,0-2 0,0 1 0,0 1 0,0-1 0,1 0 0,-2 2 0,1-2 11,0 1-1,0-1 0,0 0 1,1 0-1,-2 0 0,2 1 1,-2-1-1,0 1 0,0-1 28,1 0-1,-1 0 1,1 1-1,-1-1 1,1 1-1,0-1 1,-1 1-1,2 0 1,-1-1-1,-1 3 1,1-3-62,1 0 1,0-1-1,0 1 0,0 0 1,-1 0-1,1-1 0,0 1 1,0 0-1,0 0 0,0 0 1,0 0-1,0-1 0,0 1 1,0 0-1,1 0 0,-1-1 1,0 2-1,0-2 0,1 1 1,-1-1-1,0 1 0,0 0 1,1 0-1,0-1 0,-1 1 1,1 0-1,0 1 0,1-1 27,0-1 0,-1 2-1,1-1 1,0-1 0,-1 2-1,1-2 1,0 1 0,0-1 0,0 1-1,0 0 1,-1-1 0,5 1-1,2-1 213,16-1-1,-21 1-231,35-2 398,120-5 767,50 2-482,-84 2-551,79-7-27,-38 3-54,-67 4-35,99-5 55,-45-2-37,119 7 42,-248 4-110,341 14 157,-116-7-5,-148-8-108,55-1 30,-152 0-79,1 1 13,0 0 0,-1 0 0,1 0-1,0-1 1,-1 1 0,8-4-1,-11 4-11,0 0-1,1 0 0,-1 0 1,1 0-1,-1-1 0,0 1 1,0 0-1,0 0 0,1 0 1,-1 0-1,0 0 0,0-1 1,0 1-1,1 0 0,-1-1 1,0 1-1,0 0 0,1 0 1,-1 0-1,0-1 0,0 1 1,0 0-1,0 0 0,0-1 1,0 1-1,0-1 0,0 1 0,0 0 1,0 0-1,0-1 0,0 1 1,0 0-1,0 0 0,0-1 1,0 1-1,0-1 0,0 1 1,0 0-1,0 0 0,0-1 1,0 1-1,0 0 0,0 0 1,-1 0-1,1-1 0,0 1 1,-1 0-1,1-1 0,0 1 1,0 0-1,0 0 0,-1 0 1,1 0-1,0-1 0,-2 0-46,1 0-1,-1-1 0,0 1 0,0 0 1,0 0-1,0 0 0,1 1 0,-3-2 1,0 1-641,0 1 0,0 0 0,-1 0 0,-4 0 1,-8 1-1764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76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114 0 336,'-56'8'431,"54"-8"-381,-1 1 0,2-1 1,-2 1-1,1-1 0,0 1 0,0 0 0,0 0 1,-3 2-1,4-3 10,0 2 0,0-2 0,0 1 0,0 1 0,0-1 0,1 0 0,-2 2 0,1-2 11,0 1-1,0-1 0,0 0 1,1 0-1,-2 0 0,2 1 1,-2-1-1,0 1 0,0-1 28,1 0-1,-1 0 1,1 1-1,-1-1 1,1 1-1,0-1 1,-1 1-1,2 0 1,-1-1-1,-1 3 1,1-3-62,1 0 1,0-1-1,0 1 0,0 0 1,-1 0-1,1-1 0,0 1 1,0 0-1,0 0 0,0 0 1,0 0-1,0-1 0,0 1 1,0 0-1,1 0 0,-1-1 1,0 2-1,0-2 0,1 1 1,-1-1-1,0 1 0,0 0 1,1 0-1,0-1 0,-1 1 1,1 0-1,0 1 0,1-1 27,0-1 0,-1 2-1,1-1 1,0-1 0,-1 2-1,1-2 1,0 1 0,0-1 0,0 1-1,0 0 1,-1-1 0,5 1-1,2-1 213,16-1-1,-21 1-231,35-2 398,120-5 767,50 2-482,-84 2-551,79-7-27,-38 3-54,-67 4-35,99-5 55,-45-2-37,119 7 42,-248 4-110,341 14 157,-116-7-5,-148-8-108,55-1 30,-152 0-79,1 1 13,0 0 0,-1 0 0,1 0-1,0-1 1,-1 1 0,8-4-1,-11 4-11,0 0-1,1 0 0,-1 0 1,1 0-1,-1-1 0,0 1 1,0 0-1,0 0 0,1 0 1,-1 0-1,0 0 0,0-1 1,0 1-1,1 0 0,-1-1 1,0 1-1,0 0 0,1 0 1,-1 0-1,0-1 0,0 1 1,0 0-1,0 0 0,0-1 1,0 1-1,0-1 0,0 1 0,0 0 1,0 0-1,0-1 0,0 1 1,0 0-1,0 0 0,0-1 1,0 1-1,0-1 0,0 1 1,0 0-1,0 0 0,0-1 1,0 1-1,0 0 0,0 0 1,-1 0-1,1-1 0,0 1 1,-1 0-1,1-1 0,0 1 1,0 0-1,0 0 0,-1 0 1,1 0-1,0-1 0,-2 0-46,1 0-1,-1-1 0,0 1 0,0 0 1,0 0-1,0 0 0,1 1 0,-3-2 1,0 1-641,0 1 0,0 0 0,-1 0 0,-4 0 1,-8 1-1764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56.5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 31 776,'-19'-31'6328,"25"46"-4335,-1 5-1793,13 38 396,13 71 1,-12-31-221,-12-61-282,-2-19-576,1 2 1,10 24-1,-15-42 193,0 0 0,0 1 0,0-2 0,0 1 0,0 0 0,0 0 0,0 0 0,0-1 0,1 1 0,0 0 0,-1-1 0,1 0 0,2 2 0,4-1-2370,-6-2 2394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56.5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50 264 1160,'-25'32'1391,"25"-31"-1225,-1 1 1,-1-1-1,1 0 0,0 0 0,-18 3 5706,27-8-4758,8-3-966,0 0 1,0-1 0,0-1 0,19-14 0,-20 10-21,1 0 0,21-26 0,-13 15-42,3-6 2,-20 22-65,1-1 1,0 1-1,11-9 1,-4 6-2,-6 5 6,16-15-1,-18 14-10,1 1-1,12-7 0,1-1 7,-20 12-20,0 2-1,0-1 1,0 0 0,0 1-1,0-1 1,1 0 0,-1 1-1,0-1 1,0 1 0,0-1-1,1 1 1,-1 0-1,0 0 1,1 0 0,-1 0-1,0-1 1,1 1 0,-1 1-1,0-1 1,1 0 0,-1 0-1,0 0 1,1 0-1,-1 1 1,0 0 0,1-1-1,-1 0 1,0 1 0,0 0-1,0 0 1,0 0 0,0-1-1,0 1 1,0 0-1,0 0 1,0 0 0,0 0-1,-1 0 1,1 0 0,1 2-1,2 5 80,0 1 0,-1 0-1,1 0 1,1 14-1,-2-14-9,3 18 165,-2-1-1,3 35 1,-6-47-156,1 26 241,-4 69-1,-14 39-29,10-110-253,1-5-222,3-24-538,0-1 0,1 2 0,0-2 0,0 1 0,2 17 0,-1-26 452,1 2 0,-1-2 0,0 2 0,0-2 0,0 1 0,1 0 0,-1 0 0,1 0 0,-1 0-1,1 0 1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56.5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 12 1304,'-10'-11'7535,"9"18"-7296,1-7-198,-11 73 558,1-13-330,6 1-77,1-13-111,2-37-89,0-9-21,1 1-1,-1 0 1,1-2-1,0 2 1,0 0 0,0-1-1,0 1 1,0 0 0,1 3-1,1-1 229,1 4-1918,8-35-3990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56.5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1 221 1160,'7'-25'1985,"5"-30"0,-10 47-1596,0-1 0,0 1 0,1 0 0,0 0 0,1 0-1,-1 0 1,2 0 0,0 1 0,-1 0 0,2 0 0,10-11 0,-13 14-356,1 0 1,0 1 0,0 1 0,0-2-1,0 2 1,1-1 0,-1 1 0,1 0-1,-1 0 1,1 0 0,0 1 0,0-1-1,-1 1 1,2 0 0,-2 1 0,2-1-1,-1 1 1,0 0 0,0 0 0,0 0-1,0 1 1,5 1 0,-6-1-6,1 0 1,-1 1-1,0-1 0,1 1 1,-1 0-1,0 0 0,0 1 0,-1-1 1,1 0-1,0 1 0,-1 0 1,0 0-1,1 0 0,-2 1 1,2-1-1,3 8 0,-4-4 33,0 1 0,0-1 0,-1 1 0,0-1-1,0 1 1,-2 0 0,1-1 0,0 9 0,-1 2 125,0 0 1,-4 22-1,1-25-55,-1-1-1,-1 0 0,1 0 0,-2-1 1,-12 23-1,15-30-102,-7 11 83,0 1 1,-1-1 0,-13 17 0,22-33-106,-3 5 37,0 0 0,-7 6 1,9-10-35,1 0 1,-1-1 0,1 0-1,0 1 1,-1-1-1,0 0 1,1 0-1,-1 0 1,-3 0 0,-24 12 31,29-13-42,1 0 0,0 0 0,0 0 1,0 0-1,-1 0 0,1 0 0,0 0 0,0 1 0,0-1 1,0 0-1,0 0 0,0 1 0,0-1 0,0 0 0,0 0 1,0 0-1,-1 0 0,1 0 0,0 0 0,0 1 0,0-1 1,0 0-1,0 1 0,0-1 0,0 0 0,0 0 0,0 0 1,0 0-1,0 0 0,0 1 0,0-1 0,1 0 0,-1 1 1,0-1-1,0 0 0,0 0 0,0 0 0,0 0 0,0 0 1,0 0-1,0 0 0,0 1 0,0-1 0,1 0 0,-1 0 1,0 0-1,1 1 0,7 7-31,63 35 0,-57-33 36,1 0 0,-1 1 0,23 24 0,-27-25-3,0 2-1,-1-1 1,0 1 0,7 12 0,-13-18 1,0-2 0,-1 1 0,1 0 1,-1 0-1,0 1 0,-1-1 0,0 0 0,1 1 1,-2 0-1,1-1 0,-1 0 0,0 1 0,0 9 1,-2-4 7,-1 0 0,1 0 0,-2 0 0,0 0 0,-5 10 0,4-11 4,-5 18 0,7-20-5,0 1 0,-1-1 1,-5 10-1,3-8 10,-12 12 0,16-19-14,-2 1 0,1 0-1,0-1 1,-1 0-1,1 0 1,-7 3 0,6-4-85,0 0 0,0-1 0,0 0 0,-1 1 0,1-1 0,-1 0 0,1-1 0,0 1 0,-1 0 0,-5-1 0,7-1-226,0 1 1,0-1-1,0 1 0,0-1 0,0 0 1,1 1-1,-1-2 0,0 1 0,1 0 1,-1 0-1,1-1 0,-1 1 0,0-1 1,1 0-1,0 0 0,-2-2 0,-8-13-2737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56.5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55 123 1176,'-18'-29'2608,"-13"-28"-391,30 57-2150,0-1-1,1 0 0,-1 0 1,1 0-1,-1 0 0,1 0 0,0 0 1,0 0-1,0 1 0,-1-2 1,1 2-1,0-2 0,0 2 1,0-1-1,0 0 0,0 0 1,0 0-1,1 0 0,-1 0 1,0 0-1,0 0 0,0 0 1,2-1-1,-1 0-17,0 1-1,0 0 1,0 0 0,1 0 0,-1 1-1,0-1 1,1 0 0,-1 0 0,1 1 0,-1-1-1,1 1 1,0-1 0,-1 1 0,3-1-1,6 1 46,0-1 0,0 1-1,0 0 1,-1 1-1,1 0 1,17 5-1,-10-3 22,0 2-1,26 10 0,-38-13-45,0 1-1,1-1 1,0 1-1,-2 0 1,1 1-1,0 0 1,0 0 0,-1 0-1,1 0 1,-1 0-1,4 6 1,-6-7-4,-1 0-1,0 0 1,0 0 0,0 0-1,0 0 1,-1 0 0,1 0-1,-1 0 1,1 1 0,-1-1-1,0 0 1,-1 0 0,1 0-1,-1 0 1,0 5 0,-1-2 76,1 2 1,-1-2-1,-1 1 1,0 0-1,-6 11 0,-23 29 451,26-39-507,-20 24 233,-1-2 1,-1-1-1,-34 28 0,58-54-301,0 0 1,0 1 0,0-1 0,-1 0 0,1-1 0,-1 1 0,-8 3-1,13-6-22,0 0 0,-1 0 0,1 0 0,-1 0-1,1 0 1,0 0 0,-1 0 0,1 0 0,-1 1-1,1-1 1,0 0 0,-1 1 0,1-1 0,-1 0-1,1 0 1,0 0 0,0 1 0,0 0 0,-1-1-1,1 0 1,0 0 0,-1 1 0,1-1 0,0 1-1,0-1 1,0 0 0,0 1 0,0-1 0,0 1-1,0-1 1,0 0 0,0 1 0,0 0 0,0-1 0,0 0-1,0 1 1,0-1 0,0 1 0,0-1 0,0 0-1,0 1 1,0-1 0,0 1 0,0-1 0,1 1-1,1 3-39,1 0-1,-1-1 0,6 8 1,-1-2-2,0 0 26,0-1 0,1 0-1,0 0 1,9 8 0,3 1 6,-12-10 10,78 78-30,-70-68 35,-1 1 0,-1 1 0,14 21 0,-22-28 7,-1-1 1,6 15-1,-9-21 0,-1 0-1,1 0 0,-1 0 0,0 1 0,0-1 1,-1 0-1,0 7 0,0-8 0,-1 0 0,0-1 1,0 1-1,-2 4 0,1-1 6,-4 13 22,5-14-21,-1 0 0,1 0 1,-1 0-1,-1-1 1,-2 8-1,1-7 9,-2 0 0,2 0-1,-2 0 1,1-1-1,-1 1 1,0-1 0,0 0-1,0-1 1,0 0-1,-1 0 1,0-1 0,0 1-1,0-1 1,-1 0 0,1-1-1,-1 0 1,1 0-1,-12 1 1,9-3-111,1 0 1,-17-2-1,22 1-232,0 1-1,-1-1 1,1 0-1,0-1 1,0 1-1,0-1 1,-6-3-1,10 5 167,-1-1-1,0 1 1,1-1-1,0 1 1,-1 0-1,0-1 1,1 0-1,0 1 1,-1 0-1,1-1 1,-1 0 0,1 1-1,0-1 1,0 1-1,-1-1 1,1 1-1,-1-1 1,1 0-1,0 1 1,0-1-1,0 0 1,0 1-1,0-1 1,0 0 0,0 1-1,0-1 1,0 1-1,0-1 1,0 0-1,0 1 1,1-1-1,-1 0 1,0 1-1,1-2 1,3-13-3449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56.5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18 3505,'1'-5'1856,"11"1"129,3-4-745,7 8-184,5 1-184,-7-1-416,9 5-88,-3 3-160,3-3 17,-2-7-97,8 6-401,-9-1-407,6-6-1480,2 3-297,4-1-727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56.5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24 1432,'-5'-23'3081,"11"53"1771,-1 17-4440,-1-17-12,23 180 1028,-26-199-1383,18 232 628,-19-175-558,3 76-513,0-123-541,-1-15-604,-1-15-928,2-9-327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56.5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1 150 2665,'1'-16'1187,"-1"4"-231,0-1 0,2 0 0,4-22 1,-5 31-855,0 2 0,-1-2 0,2 2 0,-1-1 1,0 0-1,1 0 0,0 0 0,0 1 1,0-1-1,-1 1 0,1-1 0,0 1 1,1 1-1,-1-2 0,1 2 0,-1-1 0,1 0 1,0 0-1,-1 1 0,7-3 0,-3 2-27,0 1 0,0-1 0,0 1-1,1 0 1,-1 0 0,1 1-1,-1 0 1,0 0 0,1 1 0,-1-1-1,12 4 1,-10-2-32,0 2 0,0-2 0,-1 2 0,1 0 0,-1 0 0,0 0 0,0 1 0,9 9 0,-8-8-2,-2 1 0,1 0 0,0 1 1,-1 0-1,0 0 0,-1 1 0,0-1 1,0 1-1,-1 0 0,0 0 0,-1 1 1,0-1-1,-1 1 0,1 0 0,0 16 1,-3-16 44,0 0 1,-1 0 0,0 0 0,-1 1 0,0-1 0,-1-1 0,0 1 0,-1 0 0,0 0 0,-6 10 0,1-4 53,0-1 0,-2-1 1,1 1-1,-25 23 0,30-33-126,0-1-1,0 0 1,0 0-1,-1 0 1,1-1 0,-1 0-1,0 0 1,0 0-1,0-1 1,-1 0-1,-9 2 1,15-3-127,0-1 1,-1 1-1,1-1 0,0 0 1,-1 0-1,1 0 0,0 0 1,-1 0-1,1 0 0,0 0 1,-1 0-1,1 0 1,0-1-1,0 1 0,0-1 1,-1 1-1,1-1 0,0 1 1,0-1-1,0 1 0,-1-2 1,2 2-1,-2-1 0,2 0 1,-1 0-1,0 0 1,-1-1-1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56.5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26 716 2136,'-3'1'533,"1"0"-34,0 0 0,-1 0 0,1 0 0,0 0 0,-4 0 0,6-1-443,-1 0-1,1 0 1,0 0 0,0 0-1,0 0 1,0 0-1,-1 0 1,1 0-1,0-1 1,-1 1-1,1 0 1,0 0-1,0 0 1,0 0-1,-2-1 445,2 1-445,0-1 1,0 1 3,0-1-1,0 0 1,-1 1 0,1 0 0,0-1-1,0 0 1,0 1 0,0-1 0,1 0 0,-1 1-1,0 0 1,0-1 0,0 0 0,0 0-1,7-16 539,0 0 0,12-20 0,8-14 25,40-131 180,-4 9-587,-42 126-163,27-45-1,-33 67-32,-11 17-12,0 0-1,0 0 1,2 1 0,-1 0-1,8-8 1,-4 3 18,-9 12-22,0-1-1,0 1 1,1 0 0,-1-1-1,0 1 1,0 0 0,0 0-1,1 0 1,-1 0 0,0-1-1,0 1 1,0 0 0,0 0-1,0-1 1,0 1 0,1 0-1,-1 0 1,0 0 0,1 0-1,-1 0 1,0 0-1,0 0 1,0 0 0,0 0-1,1 0 1,-1 0 0,1-1-1,-1 1 1,0 1 3,1-1 1,-1 0-1,1 0 1,-1 0-1,0 1 1,0-1-1,0 0 0,1 1 1,-1-1-1,0 0 1,1 0-1,-1 1 1,0 0-1,0-1 0,0 0 1,0 1-1,6 22 243,-4-18-194,15 129 1023,-14-103-879,4 84 434,-3-45-334,-2-19-5,-5 87 1,2-122-531,1 0 0,3 21 0,0 2-2557,-4-23-100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56.5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41 4033,'-4'-8'2472,"-1"-1"-119,10 0-993,-1-3-136,11 10-527,8 3-145,0 5-152,9 2-64,4 5-128,0-7-312,2 4-352,5 2-1089,-5 0-1191,8 4-49,-4 3-1168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77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114 0 336,'-56'8'431,"54"-8"-381,-1 1 0,2-1 1,-2 1-1,1-1 0,0 1 0,0 0 0,0 0 1,-3 2-1,4-3 10,0 2 0,0-2 0,0 1 0,0 1 0,0-1 0,1 0 0,-2 2 0,1-2 11,0 1-1,0-1 0,0 0 1,1 0-1,-2 0 0,2 1 1,-2-1-1,0 1 0,0-1 28,1 0-1,-1 0 1,1 1-1,-1-1 1,1 1-1,0-1 1,-1 1-1,2 0 1,-1-1-1,-1 3 1,1-3-62,1 0 1,0-1-1,0 1 0,0 0 1,-1 0-1,1-1 0,0 1 1,0 0-1,0 0 0,0 0 1,0 0-1,0-1 0,0 1 1,0 0-1,1 0 0,-1-1 1,0 2-1,0-2 0,1 1 1,-1-1-1,0 1 0,0 0 1,1 0-1,0-1 0,-1 1 1,1 0-1,0 1 0,1-1 27,0-1 0,-1 2-1,1-1 1,0-1 0,-1 2-1,1-2 1,0 1 0,0-1 0,0 1-1,0 0 1,-1-1 0,5 1-1,2-1 213,16-1-1,-21 1-231,35-2 398,120-5 767,50 2-482,-84 2-551,79-7-27,-38 3-54,-67 4-35,99-5 55,-45-2-37,119 7 42,-248 4-110,341 14 157,-116-7-5,-148-8-108,55-1 30,-152 0-79,1 1 13,0 0 0,-1 0 0,1 0-1,0-1 1,-1 1 0,8-4-1,-11 4-11,0 0-1,1 0 0,-1 0 1,1 0-1,-1-1 0,0 1 1,0 0-1,0 0 0,1 0 1,-1 0-1,0 0 0,0-1 1,0 1-1,1 0 0,-1-1 1,0 1-1,0 0 0,1 0 1,-1 0-1,0-1 0,0 1 1,0 0-1,0 0 0,0-1 1,0 1-1,0-1 0,0 1 0,0 0 1,0 0-1,0-1 0,0 1 1,0 0-1,0 0 0,0-1 1,0 1-1,0-1 0,0 1 1,0 0-1,0 0 0,0-1 1,0 1-1,0 0 0,0 0 1,-1 0-1,1-1 0,0 1 1,-1 0-1,1-1 0,0 1 1,0 0-1,0 0 0,-1 0 1,1 0-1,0-1 0,-2 0-46,1 0-1,-1-1 0,0 1 0,0 0 1,0 0-1,0 0 0,1 1 0,-3-2 1,0 1-641,0 1 0,0 0 0,-1 0 0,-4 0 1,-8 1-1764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56.5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14 556 2801,'-13'10'7189,"13"-10"-7163,2-10 840,26-69-133,-12 36-507,17-61 341,-5 16-228,-20 66-274,3-15 35,3 1 1,28-52-1,-15 43-34,-18 34-43,-9 11-21,0-1 0,1 1 0,-1 0 0,0-1-1,0 1 1,0 0 0,0 0 0,0 0 0,1 0 0,-1 0-1,0 0 1,0 0 0,0 0 0,0 0 0,1 0-1,-1-1 1,0 1 0,1 0 0,-1 0 0,0 0 0,0 0-1,0 0 1,1 0 0,-1 0 0,0 0 0,1 0 0,-1 1-1,0-1 1,0 0 0,0 0 0,1 0 0,-1 0 0,0 0-1,1 0 1,-1 0 0,0 0 0,0 0 0,0 1 0,0-1-1,0 0 1,0 0 0,1 1 0,-1-1 0,0 0 0,0 0-1,1 0 1,-1 0 0,0 1 0,0-1 0,0 0 0,0 1-1,0-1 1,0 0 0,0 0 0,2 9 33,0 0 0,0-1 0,0 11 0,-2-15-24,9 149 253,0 15 88,5-72-120,-10-72-139,15 46-1,-16-63-80,0 0 0,-1 1 0,5 7 0,-6-13-8,1 0-1,-1 0 0,0-1 0,1 1 0,-1 0 0,1-1 0,-1 1 0,1 0 0,-1-1 0,1 0 0,4 2 0,-6-2 2,2-1-1,-2 0 0,2 1 0,-1-1 0,0 1 0,0-1 0,0 0 0,1 0 0,-1 0 0,0 0 1,0 0-1,0 0 0,1 0 0,1-1 0,0 0 9,-1 0 0,1 0-1,0 0 1,-1 0 0,5-4 0,1 0 46,-1-1-1,12-13 1,-13 13-26,-2-1-1,1 0 0,-1 0 1,0 0-1,0-1 1,0 1-1,4-15 1,-5 14-13,40-129 232,-14 42-114,4 14-163,-13 37-825,6-9-5594,-17 41 3055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56.5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69 114 1704,'-3'-1'218,"1"-1"0,-1 0-1,0 0 1,1 0 0,0 0-1,0 0 1,0 0 0,0-1-1,0 0 1,0 1 0,1-1-1,-1 0 1,-1-3 0,-12-26 358,14 31-538,1 0 1,-1 0-1,1 0 0,0 0 1,0 0-1,0 0 1,-1 0-1,1 0 1,0 0-1,0 0 0,0 0 1,0 0-1,0 0 1,1 0-1,-1 0 1,0 0-1,0 0 0,0 0 1,1 0-1,-1 0 1,1 1-1,-1-2 0,1 2 1,-1-1-1,0 0 1,1 0-1,0 1 1,0-1-1,0 0 0,-1 1 1,2-2-1,1 0 92,1 0-1,-1 1 0,1 0 0,-1-1 1,1 1-1,5-1 0,-3 1-37,1-1 26,1 1 0,0 0 1,0 0-1,13 1 0,-17 1-63,0-1-1,0 0 0,0 1 1,0 0-1,0 0 0,0 0 1,0 1-1,0-1 1,0 1-1,6 3 0,-8-2-17,0-1-1,1 1 0,-1-1 1,0 1-1,0 0 0,0 0 1,0 0-1,0 0 1,0 1-1,-1-1 0,0 0 1,0 1-1,0-1 0,0 1 1,0-1-1,-1 1 1,0 0-1,0 3 0,0 4 29,0-1-1,0 1 0,-2-1 0,0-1 0,-2 13 0,2-17-37,0 0 0,0 1 0,0-1 0,-1 0 1,0 0-1,1 0 0,-1 0 0,-7 7 0,8-10-14,0 0 0,-1 0 0,1 0 0,0 0-1,-1 0 1,1-1 0,0 0 0,-1 0 0,0 1 0,1-1 0,-1 0 0,0 0 0,1 0 0,-1-1 0,0 1 0,0-1 0,1 1 0,-2-1 0,-2 0 0,0-2-1,2 2-1,-1-2 0,0 1 1,1-1-1,-1 1 0,1-2 1,-1 1-1,1 0 0,-1 0 1,1-2-1,0 2 0,0-2 0,-4-4 1,4 4-14,0 0-1,1 0 1,0 0 0,0 0-1,1-1 1,-1 1 0,0-1 0,1 0-1,0 0 1,0 0 0,1 0-1,0 0 1,-1-6 0,2 9-3,-1 0 0,1 1 0,0-1 0,0 0 0,1 0 0,-1 0 0,0 0 0,0 1 0,1-1 0,0 0 0,-1 0 0,1 0-1,0 0 1,-1 1 0,2-1 0,-2 1 0,2-1 0,-1 0 0,0 1 0,1 0 0,1-3 0,5-3-15,-6 4 11,1 1 1,0-1 0,0 1 0,0 0 0,1 0 0,-1 0 0,0 0 0,6-2 0,-4 2 8,0 2 1,0-2 0,0 2-1,0-1 1,0 0-1,1 1 1,-1 0 0,6 1-1,-9 0 4,0-1 1,0 0-1,0 0 0,-1 1 0,1 0 0,-1-1 1,1 1-1,-1 0 0,1-1 0,0 2 1,-1-2-1,0 2 0,1-2 0,-1 2 1,0-1-1,1 0 0,-2 1 0,2-1 1,-1 0-1,0 1 0,-1 0 0,2-1 0,-2 0 1,1 1-1,0-1 0,-1 1 0,0 0 1,2 2-1,-2 1 10,0 1 0,0-1-1,0 1 1,0 0 0,-1 0 0,0-1 0,0 1 0,0-1 0,-1 0 0,0 1-1,0-1 1,0 0 0,-1 0 0,0 0 0,0 0 0,0-1 0,0 1 0,-1-1-1,-4 5 1,7-8-7,0 0-1,-1 0 1,0 0-1,1 0 1,-1 0-1,1-1 1,-1 1-1,0 0 0,0-1 1,1 1-1,-1-1 1,0 1-1,1-1 1,-1 0-1,0 0 1,0 0-1,0 0 1,0 0-1,0-1 1,1 1-1,-1-1 0,0 1 1,1 0-1,-1-1 1,1 0-1,-1 1 1,0-2-1,0 2 1,1-2-1,-3 0 1,0-2-3,0 1 1,0 0 0,0-1-1,0 0 1,1 0-1,-1 0 1,1-1 0,1 1-1,-4-6 1,5 6-11,0 0 0,-1 0 0,2 0 0,-1-1 0,0 1 0,1 0 0,0 0 0,0-1 0,0 0 0,0 1 0,1 0 0,0 0 0,0 0 1,0-1-1,1 1 0,2-8 0,-3 12 3,0-2 0,-1 2 0,1-1 0,0 0 1,-1 0-1,1 0 0,0 1 0,0-1 1,0 0-1,0 1 0,-1 0 0,2-1 0,-2 0 1,2 1-1,-2 0 0,2 0 0,-2-1 0,4 1 1,-2-1-8,0 1-1,0-1 1,0 0 0,-1 1 0,4-3 0,-1 2 2,-2-1-1,2 1 0,-1 0 1,0 1-1,0-1 0,0 0 0,0 1 1,1 0-1,-1 0 0,4 0 1,11-1-9,-10 0 22,0 1-1,0 1 0,14 2 1,-21-3-3,-1 0 0,1 0 1,0 0-1,0 0 1,0 0-1,-1 1 1,1-1-1,0 1 0,-1-1 1,0 0-1,1 1 1,0-1-1,-1 1 1,1-1-1,0 1 0,-1 0 1,0-1-1,1 0 1,-1 1-1,1 0 1,-1-1-1,0 1 0,0 0 1,1-1-1,-1 1 1,1 0-1,-1-1 1,0 2-1,0-2 0,0 1 1,0 0-1,0-1 1,0 1-1,0 0 0,0-1 1,0 3-1,-1 0 9,0-1 0,1 1-1,-1-1 1,0 1-1,0 0 1,0-1 0,-1 1-1,-2 4 1,3-6-3,-1 1 0,1-1 0,-1 1 0,0 0 0,0-1 0,1 0 0,-1 1 0,0-1 0,0 0 0,0 0 0,0 0 0,0-1 0,0 1 0,-3 0 0,3 0-6,1-1 1,0 0 0,0 1-1,0-1 1,0 0 0,-1 0-1,1 0 1,0-1-1,-1 1 1,2 0 0,-2-1-1,1 1 1,0 0 0,-1-1-1,2 1 1,-2-1-1,1 1 1,0-1 0,0 0-1,0 1 1,0-2 0,0 2-1,0-1 1,0 0 0,1 0-1,-1 0 1,0 0-1,-1-2 1,0-1-6,1 3-2,0 0 0,0-1 1,0 0-1,0 1 0,0-1 1,1 1-1,-1-1 0,1 0 1,-1 0-1,1-2 0,0 3-292,0-7 799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56.5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23 896,'1'-20'633,"-1"18"-67,1 8 19,0 3-266,6 40 732,21 178 1404,-10 10-459,-14 2-459,-4-185-1278,0-29-130,-1 0 0,-1 1 0,-8 40 0,7-58-303,1-1-1,-1 0 1,0 0-1,-1-1 1,0 1 0,0 0-1,-7 7 1,5-4-1828,2-2-293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56.5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44 127 456,'-33'-40'1126,"32"39"-1016,0-1 0,0 0 0,0 1-1,0 0 1,0-1 0,0 0 0,1 0 0,-1 1 0,0-1 0,1 0 0,0 0 0,-1 1 0,1-1 0,0 0 0,0 0 0,0 1 0,0-1 0,0 0 0,0 0 0,1 0 0,-1 0-1,0 0 1,1 1 0,0-1 0,-1 0 0,1 1 0,0-1 0,0 0 0,1-1 0,0 0 11,0 1 1,1 0-1,-1 0 1,0 0-1,0-1 1,1 2-1,-1-1 0,1 0 1,0 1-1,-1-1 1,2 1-1,-2 0 1,7-2-1,-4 2-62,-2 0-20,1 0 1,0 0-1,0 0 0,0 1 1,0 0-1,0 0 1,0 0-1,0 0 0,0 0 1,8 2-1,-6 1 45,0-1 0,1 1-1,-1-1 1,0 2 0,10 5-1,-14-7-48,0-1 0,-1 0 0,1 1 0,-1 0-1,1 0 1,-1-1 0,0 1 0,1 0 0,-1 0 0,0 0-1,0 0 1,0 0 0,0 0 0,-1 0 0,1 0-1,0 1 1,-1-1 0,0 0 0,0 0 0,1 0-1,-1 1 1,-1 2 0,1-1-1,0 0-1,-1 0 1,0-1 0,0 1-1,0 0 1,-1 0-1,1 0 1,-1-1 0,0 0-1,0 1 1,0-1-1,-1 0 1,1 0 0,-1 0-1,1 0 1,-6 3-1,6-4-20,-1 0-1,1 0 0,-1-1 0,1 0 0,-1 1 1,0-2-1,0 2 0,1-2 0,-1 1 0,0 0 1,0-1-1,0 0 0,0 0 0,0 1 0,0-2 1,0 1-1,0 0 0,0 0 0,0-1 0,0 0 1,1 1-1,-2-2 0,-1 0 0,-2-1 0,0-1 0,0 1 0,-10-9 0,15 11-15,0 0 1,0-1-1,0 1 1,1-1-1,-1 0 1,0 0 0,1 0-1,0 0 1,-1 0-1,1-1 1,0 1-1,-1-1 1,2 1-1,-2 0 1,1-4-1,0 1-12,1 0 1,0 1-1,0-1 0,0 1 0,3-10 0,-3 12 11,1 0-1,-1 0 1,1 0 0,0 0-1,-1 0 1,1 0 0,0 0-1,0 1 1,0-1 0,1 1-1,-2-1 1,2 0 0,-1 1 0,1 0-1,-1 0 1,3-3 0,7-2 9,-7 4 2,-2 0-1,1 0 1,0 0-1,1 1 0,4-2 1,-6 3-4,-1-1-1,0 1 1,1 0 0,0 0 0,-1 0-1,1 0 1,-1 0 0,0 1-1,1-1 1,0 0 0,-1 0 0,0 1-1,1 0 1,0-1 0,-1 1 0,2 1-1,-1-1 12,0 1 1,0 0-1,0 0 0,0-1 0,-1 1 0,0 0 0,1 0 1,0 1-1,-1-2 0,0 1 0,0 1 0,0-1 0,0 1 1,0-1-1,-1 0 0,1 1 0,-1-1 0,1 1 0,-1-1 0,0 1 1,0 0-1,0-1 0,-1 5 0,1-4 1,0-1 1,-1 0-1,1 0 0,0 0 0,-1 1 1,0-1-1,1 0 0,-2 0 1,2 0-1,-2 0 0,1 0 0,0 0 1,0 0-1,0 0 0,-1 0 0,0-1 1,0 0-1,1 1 0,-1 0 1,1-1-1,-1 0 0,0 1 0,0-1 1,0 0-1,0 0 0,-4 0 0,5 0-8,0-1 0,-1 0 0,1 1-1,0-1 1,-1 0 0,1-1-1,-1 1 1,1 0 0,0-1 0,-1 1-1,1 0 1,0 0 0,-1-1-1,1 0 1,0 1 0,-1-1 0,1 0-1,0 1 1,-1-2 0,0 1-9,2 0 0,-1 1 0,0-1 0,1 0 0,-1 0 0,1 0 0,-1 1 0,1-2 0,-1 2 0,1-1 0,-1 0 0,1 0 0,0 0 0,0 0 0,0 0 0,-1 0 0,1 0 0,0 0 0,0 0 1,0 0-1,0 0 0,0 0 0,0 0 0,1 0 0,-1 0 0,0-1 0,3-5-25,-3 7 23,0-2 0,0 2 1,1-1-1,-1 0 0,0 0 1,0 0-1,1 0 0,-1 0 0,1 1 1,-1-2-1,1 2 0,-1-1 1,1 0-1,-1 1 0,1-1 1,0 0-1,-1 1 0,2-1 1,-2 0-1,1 1 0,0-1 1,0 1-1,0-1 0,-1 1 0,2 0 1,0-1-1,1 0 4,0 1-1,1 0 1,-1-1-1,1 1 1,-1 1-1,0-1 1,1 0 0,-1 1-1,0 0 1,1-1-1,-2 2 1,2-2-1,-1 2 1,0-1-1,0 1 1,0-1 0,0 1-1,-1 0 1,1 0-1,0 0 1,-1 1-1,0-1 1,0 0-1,1 1 1,-1 0 0,0-1-1,-1 1 1,1 0-1,0 0 1,-1 0-1,0 0 1,1 0-1,-1 1 1,0-1 0,0 4-1,0-5 7,-1 0 0,0 0 0,0 0 0,0 0 0,0 0 0,-1 0-1,1 0 1,-1 0 0,1 0 0,0-1 0,-1 1 0,0 0 0,0 0 0,0 0 0,1 0 0,-2 0-1,0 1 1,-2 4 4,4-6-89,-1 0 0,1-1 0,-1 1 0,1 0 0,0-1 0,-1 1 0,1-1 0,-1 1 0,1-1 1,-1 1-1,0 0 0,1-1 0,0 0 0,-1 1 0,0 0 0,1-1 0,-1 0 0,0 0 0,0 1 0,0-1 0,1 0 0,-1 0 0,0 0 0,-12 2-1407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56.5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1083 960,'-9'-1'6594,"29"-25"-5860,1 0-480,87-109 934,-40 43-1127,-50 69-52,131-177 72,-68 83-36,-61 86-27,67-105 81,-59 86-59,24-40 49,36-22 86,-57 75-53,-25 31-29,-5 5-70,-4 10-334,0-1-166,-6 21-3119,5-13 876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56.5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 81 1160,'-33'-60'3204,"29"53"-2313,4 6-697,0-1-1,-1 2 1,0-2 0,1 2-1,0-2 1,-1 2 0,0-2-1,1 2 1,-1-1-1,0 0 1,1 0 0,-3-1-1,14 20 1570,1 0-1618,-1 0 0,19 21 0,-4-6-34,1 5 57,20 42 0,-31-51-112,16 27 43,88 151 127,19 16-2,-32-37 31,-98-171-230,16 28 36,23 47 122,-40-73-172,-1 1-1,0-1 0,5 27 1,-7-7-312,-3-25-617,4 21-1,-1-15-1252,-5-11-283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56.5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49 193 1272,'-9'-4'483,"5"2"-116,-1 0-1,1-1 0,1 0 0,-5-2 0,6 4-208,1-1 1,0 1-1,-1-1 1,1 1-1,0-1 1,0 1-1,0-1 0,0 0 1,0 0-1,1 0 1,-1 0-1,0 0 0,1-2 1,-1 1-40,1 1-1,0-1 1,0 1 0,0 0-1,1 0 1,-1-1 0,0 1-1,1-1 1,0 1 0,-1 0-1,1 0 1,0 0 0,0 0-1,0 0 1,2-2 0,5-12 416,-1-7 33,-6 18-463,1 1-1,-1-1 1,0 0 0,1 1-1,0 0 1,0-1 0,6-6-1,-6 8-63,0 1-1,0 0 0,1 0 0,0 0 0,-1 0 1,1 0-1,0 0 0,-1 0 0,1 1 1,0 0-1,0-1 0,0 1 0,0 0 0,0 0 1,4 0-1,-5 1-15,0 0-1,0-1 1,0 1 0,0 1 0,0-1-1,0 0 1,0 0 0,0 0 0,0 1-1,0 0 1,0-1 0,0 1 0,-1 0-1,1-1 1,0 2 0,-1-2 0,1 2-1,-1-1 1,1 0 0,0 1 0,-1-1-1,0 0 1,1 1 0,-1 0 0,2 2-1,-2-2 19,0 1 0,0-1 0,0 1 0,0-1 0,0 1 0,-1 0 0,1 0 1,-1-1-1,1 5 0,-3 23 220,0-24-217,1 2 0,0-1 0,-1 0 0,-1 0 0,0-1 0,1 1 0,-2 0 0,0-1 0,1 0-1,-1 0 1,0 0 0,-1 0 0,0-1 0,-7 7 0,11-11-34,0 0-1,-1 1 1,0-2-1,1 2 1,0-2-1,-1 1 1,0 0-1,1-1 1,0 1-1,-3 0 1,3-1-8,0 0 0,0 0 0,0 0 1,0 0-1,0 0 0,0 0 0,0 0 0,0 0 0,0 0 0,0-1 1,0 0-1,0 1 0,0 0 0,0-1 0,0 1 0,0-1 0,1 1 1,-2-2-1,0 0-8,-1 0 1,1 0-1,0-1 1,0 0-1,0 1 0,0-1 1,1 1-1,-1-1 1,1 0-1,0 0 1,-1 0-1,1 0 1,0 0-1,1 0 1,-1 0-1,0-1 1,1 2-1,0-2 1,0 1-1,0 0 0,0-1 1,0 2-1,1-1 1,0-1-1,1-3 1,-1 3-8,0 0 0,1 1 0,-1-1 0,0 0 0,1 1 0,0 0 0,0-1 0,0 1 0,1 0 0,0 0 1,-1 0-1,1 0 0,0 1 0,0-1 0,0 1 0,0-1 0,0 1 0,0 0 0,1 0 0,4-1 0,-6 2 12,0 1 0,-1 0 0,0-1 1,1 1-1,0 0 0,-1 0 0,1 0 0,-1 0 0,1 0 0,0 0 0,-1 1 0,0-1 0,1 0 0,0 0 0,-1 1 0,0 0 0,1-1 0,-1 1 0,0 0 0,1-1 1,-1 1-1,0 0 0,1 0 0,-1 2 0,1-2 8,-1 0 1,0 1-1,1 0 1,-2 0-1,2-1 1,-2 1-1,1 0 1,0-1-1,-1 1 1,1 0-1,0 0 1,-1 0-1,0 0 1,0-1-1,0 1 1,0 0-1,0 0 0,0 3 1,-2 4 31,0-1 0,0 0 0,-1 0 0,-3 9 0,0-4 10,4-9-31,1 0 0,-1 0 0,-1 0 1,1 0-1,-4 4 0,6-7-13,-2 0 0,2 0 0,-2 0 0,2 0 1,-2 0-1,2-1 0,-2 2 0,1-2 0,0 1 0,-1 0 0,1-1 0,0 1 0,-1-1 1,1 1-1,0-1 0,-1 0 0,1 0 0,0 1 0,-1-1 0,1 0 0,-2 0 0,2-1-5,-1 1-1,1 0 1,0-1-1,-1 0 0,1 1 1,0-1-1,0 0 0,0 1 1,0-1-1,0 0 0,-1 0 1,2 0-1,-1 0 0,0 0 1,0 0-1,0 0 0,1 0 1,-1 0-1,0-1 1,1 1-1,-1 0 0,0-3 1,-1-1-40,0 0 0,2 0 0,-2-1 1,1-7-1,0 12-60,1-1 0,0 0-1,0 1 1,0-1 0,0 1 0,0-1-1,1 0 1,-1 1 0,1-1-1,-1 1 1,0 0 0,1-1 0,0 0-1,-1 1 1,1 0 0,0-1 0,0 1-1,0 0 1,0-1 0,0 1 0,0 0-1,0 0 1,1 0 0,0-1 0,0 1-89,-2 1 0,2-1 1,-1 1-1,0 0 1,0-1-1,0 1 1,0 0-1,0-1 1,1 1-1,-1 0 0,0 0 1,0 0-1,0 0 1,1 1-1,-2-1 1,1 0-1,1 1 1,-1-1-1,2 1 0,1 0-422,14 4-2301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56.5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116 74 1064,'-39'-3'1509,"38"3"-1198,0 0 1,0 0 0,0 0-1,0 0 1,-1 0 0,1 0-1,0-1 1,0 1 0,0-1-1,-1 1 1,2-1 0,-2 0-1,2 1 1,-2-1 0,1 0-1,0 1 1,-1-3 0,2 3-235,0-1 0,0 1 0,0-1 0,-1 0 0,1 1 1,0-1-1,0 1 0,0-1 0,0 1 0,1-1 0,-1 0 0,0 1 1,0-1-1,0 1 0,0-1 0,0 1 0,1-1 0,-1 0 0,0 1 1,1 0-1,-1-1 0,0 0 0,0 1 0,1 0 0,0-1 1,-1 1-1,0-1 0,1 1 0,-1 0 0,1-1 0,13-7 234,7-3-91,-11 4-163,-4 3-13,1-1 0,6-2 0,-12 6-37,-1 1 0,1-1-1,0 1 1,-1 0 0,0 0-1,1 0 1,0 0 0,-1-1-1,1 1 1,0 0 0,-1 0-1,1 0 1,0 0 0,-1 0-1,1 0 1,0 0 0,-1 0-1,1 0 1,0 1 0,-1-1-1,1 0 1,0 0 0,-1 0-1,0 1 1,1-1 0,0 1-1,-1-1 1,1 0 0,0 1-1,0 0 22,0 1 0,-1 0 0,1-1 0,0 1 0,-1-1 0,1 1 0,0 0-1,-1 2 1,4 6 90,-2-5-64,-1 0 0,1 0 0,-1 0 1,0 0-1,0 1 0,-1-1 1,1 0-1,-1 0 0,0 1 1,-1 7-1,1-10-35,-1-1-1,0 0 1,1 0 0,0 0 0,-2 0-1,2 0 1,-1 0 0,0 0-1,-1 0 1,1 0 0,0 0 0,-1 0-1,1 0 1,0-1 0,-1 1-1,0 0 1,0-1 0,0 0 0,1 1-1,-1-1 1,0 0 0,0 0-1,0 0 1,-1 0 0,1 0 0,0-1-1,-3 2 1,2-2-6,-1 0 0,0 1 0,1-1 1,-1 0-1,0-1 0,0 1 0,0 0 0,0-2 0,1 2 0,-1-2 0,1 2 0,-1-2 1,1 0-1,-5-2 0,-1-2-9,1 1 1,0-1-1,-14-14 1,20 19-11,0 0 1,0-1-1,1 0 1,0 0 0,-1 1-1,1-1 1,0 0-1,-1 0 1,1 0-1,0 0 1,0 0-1,0 0 1,1 0 0,-1 0-1,0 0 1,1 0-1,0 0 1,0-1-1,-1 1 1,1 0-1,0-1 1,1-1-1,-1 3 5,0 0-3,0 0-1,0 0 0,0 0 0,0 0 1,0 0-1,0 0 0,1 0 1,-1 0-1,1 0 0,-1 0 0,2-1 1,-2 1 1,2 0 0,-2 1 0,2-1 0,-2 0 0,2 1 0,-2-1 0,2 0 0,-1 1 0,0 0 0,0 0 0,0-1 0,1 1 0,-1-1 0,2 1 0,12-1-34,2 0 0,18 1 0,-32 0 34,1 1 0,-1-1 0,0 1 0,0-1 0,0 1 0,6 2 0,-8-2 5,0-1-1,0 1 0,-1-1 0,1 0 1,0 1-1,0-1 0,-1 1 0,1-1 1,0 1-1,-1 0 0,1-1 0,0 1 1,-1 0-1,0-1 0,1 1 1,0 0-1,-1-1 0,0 2 0,1-2 1,-1 1-1,1 0 0,-1 0 0,0 0 1,0-1-1,0 3 0,-4 7 25,4-9-21,-1 0 1,0 0-1,1 1 0,-1-2 0,0 2 0,1-1 0,0 0 1,-1 0-1,1 0 0,0 1 0,-1-1 0,1 0 0,0 0 0,0 1 1,0-2-1,0 2 0,0-1 0,1 0 0,0 3 0,-1-2 12,2 0 0,-2 0 0,1 1-1,0-1 1,-1 1 0,0-1-1,0 1 1,0-1 0,0 1-1,0-1 1,0 1 0,0-1 0,0 1-1,-1-1 1,0 0 0,1 1-1,-1-1 1,-2 4 0,-2 1 31,5-6-39,-2 0 1,2 0-1,-1 0 1,0 0 0,1 1-1,-1-1 1,0 0 0,1 0-1,0 0 1,-1 1 0,0-1-1,1 0 1,0 3 0,0-3-8,0 0 0,0-1 1,0 1-1,0 0 0,0-1 1,-1 1-1,1 0 0,0-1 1,-1 1-1,1 0 0,0-1 1,0 1-1,-1 0 1,1-1-1,-1 0 0,1 1 1,0 0-1,-1-1 0,0 0 1,1 1-1,-2 0 0,1 0-12,0-1 0,-1 0 0,1 0 0,0 1 0,-1-1 0,1 0 0,-1 0 0,1 0-1,-1 0 1,1 0 0,-2 0 0,2-1-14,0 1 0,0 0 0,0 0-1,0 0 1,0-1 0,0 0 0,0 1-1,0 0 1,0-1 0,0 1 0,1-1-1,-2 0 1,2 1 0,-1-1 0,0 0 0,1 1-1,-1-1 1,0 0 0,1 0 0,-1 0-1,0 0 1,1 0 0,0 0 0,-1 0 0,1 0-1,-1 0 1,1-2 0,-7-11-347,7 13 349,-1 0 0,1 0 0,0 0 0,-1 0 0,1 1 0,0-2 0,-1 2 0,1-1 0,0 0 0,0 0 0,0 0 0,0 0 0,0-2 0,0 3 15,0 0 0,0 0 0,0-1 0,1 1 0,-1-1 0,0 1 0,0 0 0,1 0-1,-1-1 1,0 1 0,0 0 0,0 0 0,0 0 0,1-1 0,-1 1 0,1 0 0,-1-1 0,0 1 0,1 0-3,0-1-1,0 1 1,0 0-1,-1-1 1,1 1-1,0 0 1,0 0 0,0 0-1,-1 0 1,2 0-1,-2 0 1,2 1-1,5 0 5,-1 0 1,1 0-1,-1 0 0,8 5 0,-11-6 33,-1 2 0,0-1 0,0 0 0,1 1-1,-1-1 1,0 0 0,0 1 0,0 0 0,0 0-1,0 0 1,-1 0 0,1 0 0,-1 0 0,1 0-1,0 4 1,0-3 43,0 1 0,-1 0 0,0-1 0,0 1-1,0 0 1,-1 0 0,0 0 0,1 0 0,-1 0 0,-1 6-1,1-9-72,0 1 0,0 0-1,-1-1 1,1 0-1,-1 1 1,1-1-1,-1 0 1,0 1 0,1-1-1,-1 1 1,0-2-1,0 2 1,0-1 0,0 0-1,0 1 1,0-2-1,0 2 1,-1-2-1,2 1 1,-2 0 0,1 0-1,0 0 1,-1-1-1,1 1 1,-1 0 0,1-1-1,-1 0 1,1 1-1,0-1 1,-1 1 0,-1-1-1,1 0-275,-1 0 0,0 0-1,1-1 1,0 1 0,-1-1 0,1 1 0,-1-1-1,1 0 1,0 0 0,0 0 0,-1 0-1,1 0 1,0-1 0,0 1 0,0 0 0,0-1-1,0 0 1,-2-1 0,-14-16-2815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56.5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55 137 1312,'-17'-38'1378,"16"36"-1274,1 1 0,-1 0-1,0 0 1,1 0 0,-2 0 0,2 0 0,-1 1-1,0-2 1,0 2 0,0-1 0,0 0 0,0 1-1,0-1 1,0 0 0,-2 1 0,-3-4 754,2 0-315,3 4-442,0 0 1,1-1-1,-1 0 1,0 1-1,1 0 1,-1-1-1,1 0 1,-1 1-1,1-1 1,-1 1-1,1-1 1,-1 0-1,1 1 1,0-1-1,0 0 1,-1 1-1,1-2 1,0 2-1,-1-2 1,1-2 109,0 1 0,-1 0 1,1-1-1,0 0 0,1-6 1,-1 9-183,0 0 1,0-1-1,1 1 1,0 0 0,-1-1-1,1 1 1,0 0-1,-1-1 1,1 1-1,0 0 1,0 0 0,0 0-1,0 0 1,0 0-1,0 0 1,0 0-1,2-1 1,0 0-14,0 0 0,1 1 0,-1-1 1,0 0-1,1 2 0,0-2 0,0 1 0,-1 0 0,1 1 0,-1 0 1,1-1-1,0 1 0,0 0 0,0 1 0,-1-1 0,7 2 0,2 0 11,-1 2 1,0 0-1,22 10 0,-20-7 35,14 11 1,-26-17-54,1 0-1,0 1 1,-1-1 0,0 0-1,1 1 1,-1 0 0,0 0-1,0-1 1,0 1 0,0 0-1,0 0 1,0-1 0,0 1-1,-1 0 1,1 0 0,-1 0-1,1 0 1,-1 0 0,0 3-1,0 1 20,0-1-1,0 1 1,-1-1 0,0 1-1,-2 7 1,1-7 7,0 0 0,0-1 0,0 1 1,-1-1-1,-6 10 0,8-12-16,-1-1 0,0 1 0,0-1 0,0 0 0,0 0 1,-1 0-1,1 0 0,0 0 0,-1-1 0,0 1 0,1-1 0,-1 1 0,0-2 0,-5 3 0,2-2-3,-1-1 0,0 1 0,1-1 0,-1 0 0,0-1 0,0 0 0,1 0 0,-1 0 0,1-1 0,-10-4 0,14 5-19,-1 1 0,1-2-1,0 1 1,0 0-1,0-1 1,0 1 0,0 0-1,0-1 1,1 0-1,-1 0 1,0 0 0,1 0-1,0 0 1,-3-3 0,2 2-7,1 0 0,0-1 1,0 1-1,0 0 1,0-1-1,0 1 0,1-1 1,0 1-1,0-6 1,0 4-2,0 2 0,0-1 0,1-1 0,0 1-1,-1 0 1,2 0 0,-1 0 0,0 0 0,1 0 0,0 0 0,0 0 0,0 1 0,0-1 0,1 1 0,0-1 0,-1 1 0,6-4 0,-4 5 5,0-1 1,0 0 0,0 1-1,1 0 1,-1 0-1,9-2 1,29-6-6,-35 10 9,2-2 1,-1 1 1,0 1-1,1-1 0,9 2 0,-16-1 6,1 0 0,0 0 0,-1 0 0,1 1-1,-1-1 1,1 2 0,-1-2 0,1 2 0,-1-2-1,0 2 1,1-1 0,-1 0 0,0 1 0,0 0 0,0 0-1,0-1 1,2 3 0,-3-2 3,0-1 0,0 1-1,-1 0 1,2-1 0,-2 1 0,0-1-1,1 1 1,0 0 0,-1 0 0,0 0 0,0 2-1,-1 22 70,0-12-26,0-1 39,-3 21-1,3-31-66,0 1 0,0-1 0,1 0 0,-2 1 0,1-1 0,-1-1-1,1 2 1,-1-2 0,0 2 0,0-2 0,-3 5 0,3-6-12,1 0 1,0 0-1,-1 0 1,1 0-1,0-1 1,-1 1-1,0 0 1,1-1-1,-1 1 1,1-1-1,-1 1 1,0-1-1,0 0 1,1 0-1,-1 0 0,1 0 1,-1 0-1,0 0 1,0 0-1,1 0 1,-1-1-1,1 0 1,-3 0-1,-3-1 5,1-1 0,0 0 1,-11-7-1,16 9-15,1 1 0,-27-18-4,25 17-3,1-1 1,-1 0 0,1 1 0,-1-1 0,1 1-1,0-1 1,-1 0 0,1 0 0,0 0-1,-1-3 1,1 4 3,1 1-1,0-1 0,0 0 1,0 0-1,-1 0 0,1 1 1,0-1-1,0 0 1,1 1-1,-1-1 0,0 0 1,0 1-1,0-1 1,1 0-1,-1 1 0,0-1 1,0 0-1,0 1 0,2-2 1,8-9-60,0 1 12,-9 8 41,1 0 0,0 0 0,0 1 0,0-1 0,0 0 0,0 1 0,0-1 0,0 1 0,0 0 0,1-1 0,0 1 0,-1 0 0,5-1 0,-5 2 4,0 0 0,0 0 0,0-1 0,0 1 0,0 1 0,1-1 0,-2 0 0,1 0 0,0 1 0,0-1 0,0 1 0,0-1 0,0 2 0,0-2 0,0 1 0,-1 0 0,1 0 0,3 3 0,-2-1 13,0 1-1,0 0 1,0-1 0,0 1 0,0 0 0,-1 0 0,0 0-1,0 0 1,-1 0 0,1 1 0,0 0 0,-1-1 0,0 1-1,0 0 1,0 4 0,-1-4 21,0 1-1,-1-1 1,0 1-1,-1 5 1,2-10-22,-1 1 1,0 0-1,0 0 0,0 0 1,0 0-1,1-1 0,-2 1 1,1-1-1,0 1 1,-1 0-1,1-1 0,0 0 1,-1 0-1,-2 2 1,2-1-222,-1-1 1,0 1 0,1-1 0,-1 0-1,0 0 1,1 0 0,-2 0 0,2 0 0,-1-1-1,0 0 1,0 1 0,1-1 0,-2 0 0,2 0-1,-2 0 1,2-1 0,-1 1 0,0 0 0,0-2-1,0 2 1,1-1 0,-5-2 0,-9-3-2397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56.5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1 848,'-12'0'6423,"12"1"-6123,0 0 0,1 0 0,-1 0 0,0 0 0,1 0 0,-1 0 1,1 0-1,-1 0 0,2 1 150,-1 0-314,0 0-1,0-1 1,0 0-1,1 1 1,-1-1-1,0 0 1,1 1-1,2 0 1,18 9 536,-15-9-527,33 14 256,-31-13-249,-1 0 0,2-1 1,-1 0-1,-1-1 0,2 0 0,14-1 0,1 1 77,238 19 991,-179-10-1004,-31-4-119,164 26 239,-172-25-286,-10-1-14,144 16 84,13-4 37,-87-11-43,-39-11-9,-43 2-22,27 0-1,-47 2-68,1 0-1,-1 0 1,0-1-1,0 1 0,0-1 1,1 1-1,-2-2 1,2 2-1,-1-2 1,-1 1-1,5-2 1,-6 2 8,1 0 0,-2 1 0,2 0 0,-1-1 0,0 0 0,1 1 1,-1 0-1,0 0 0,1 0 0,-1 0 0,0 0 0,1 0 0,-1 0 0,0 0 1,2 0-1,0 1-942,1 0 1,0 0-1,-1 0 1,5 3-1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78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166 7 656,'-3'-5'1875,"2"5"-1794,1 0 1,0 0-1,0 0 1,0 0-1,-1 0 1,1 0 0,-1 0-1,1 0 1,-10-1 462,9 1-468,-1 0 35,0 1-1,-1-1 1,0 0 0,1 1-1,-1 0 1,-3 1 0,-2 1 50,2 0 0,-1 1 0,0-1 0,1 1 0,-1 0 0,1 0 0,0 1 0,-5 6 0,4-4 50,0 1-1,1 0 1,1 0-1,-1 0 1,1 1-1,1 0 1,-5 12-1,6-13-117,1 1 0,-1-2 0,1 3 0,0-2 0,1 1 0,1-1 0,-1 1 0,2 14 0,-1-19-84,1 0 0,-1-1-1,1 1 1,0-1 0,0 1 0,1-1 0,0 0 0,-1 0 0,1 1 0,-1-1-1,2 0 1,-1 0 0,0 0 0,1 0 0,-1-1 0,1 1 0,-1-1 0,1 0-1,1 0 1,-1 0 0,0 1 0,0-2 0,0 1 0,0-1 0,5 2 0,0-1 6,-1 0 1,1 0-1,0-1 1,0 0-1,0-1 1,-1 1-1,1-1 1,0-1-1,0 1 1,0-1 0,-1-1-1,11-3 1,-11 4 10,-1-2 1,0 0-1,1 0 1,-1-1-1,0 1 1,0-1-1,-1 0 1,1-1-1,-1 1 1,1-1-1,-1-1 1,-1 1-1,9-12 1,-8 8-21,0 1 1,0-1-1,-1 0 0,0-1 1,-1 0-1,0 0 0,1 1 0,-3-1 1,1 0-1,1-12 0,-3 19-7,0 1-1,0-1 0,-1 1 1,1 0-1,-1-1 0,1 1 0,-1-1 1,1 1-1,-1 0 0,0 0 1,0 0-1,0-1 0,0 1 1,-1 1-1,1-2 0,-1 1 1,1 1-1,-1-1 0,1 0 0,-1 1 1,-3-3-1,1 2-6,1 0 0,-2 1 0,1-1 0,0 0 0,0 1 0,0 0 0,-1 0 0,1 1-1,-1-1 1,1 1 0,0 0 0,-1 0 0,1 0 0,0 1 0,-1-1 0,1 2 0,0-2 0,0 1 0,-1 1 0,1 0 0,0-1 0,-7 5 0,11-5-50,-1-1 1,1 1-1,-1-1 1,1 1-1,-1-1 1,1 0-1,0 1 1,-1 0-1,1-1 1,0 1 0,-1 0-1,1-1 1,-1 1-1,1 0 1,0 0-3,0-1 0,0 0 0,0 0 0,0 0 1,0 0-1,0 1 0,0-1 0,0 0 0,0 0 0,0 0 1,0 0-1,0 1 0,0-1 0,0 0 0,0 1 1,0-1-1,0 0 0,0 0 0,1 0 0,2 2-1196,-2-2 1196,-1 0 1,0 0-1,0 0 0,0 0 0,0 0 0,1 0 0,-1 0 1,0 0-1,10-3-2263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56.5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100 169 576,'-6'1'599,"0"0"307,-1 0-1,0-1 1,-11 1 0,17-1-795,-1 0 0,1 0 0,0 0 0,0-1 0,0 1 0,-1 0 0,2 0 0,-2 0 0,1-1 0,0 1 0,0 0 0,0-1 0,0 0 0,0 1 0,0-1 0,0 0 0,0 0 0,0 0 0,1 1 0,-2-1 0,2 0 0,-1 0 1,0 0-1,1 0 0,-1 0 0,1 0 0,-1 0 0,0-1 0,1 0-50,0 0 1,0 0-1,0 1 0,0-1 1,0 1-1,0-1 1,1 0-1,-1 0 1,0 1-1,2-3 1,-2 1 31,2-3-50,0 2-1,0-1 1,0 1-1,0-1 1,0 1-1,1-1 1,0 1-1,0 0 1,0 0-1,1 0 1,-1 1-1,1 0 1,0 0-1,0-1 1,0 2-1,0-1 1,0 0-1,1 1 1,0 0 0,-1 0-1,1 0 1,0 0-1,-1 1 1,7-1-1,-9 1-2,1 1 0,0 0 0,0-1-1,0 1 1,-1 0 0,1 1 0,0-1 0,0 0-1,0 0 1,-1 1 0,1 0 0,0 0 0,-1 0-1,1 0 1,-1 0 0,1 1 0,3 2 0,-3-2 30,-1 1-1,0-1 1,0 1 0,0-1 0,0 1 0,0-1 0,0 2-1,-1-2 1,0 1 0,1 0 0,-1 1 0,0-2 0,-1 2 0,2 5-1,-1-4 0,0 0-1,-1 0 0,0 0 0,0 0 0,-1 0 0,1 0 1,-1 0-1,0 0 0,0 0 0,-1 0 0,0 0 0,1-1 1,-4 6-1,3-7-38,0 0 0,0 0 0,0 0 0,0 0 0,0-1 0,-1 0 0,0 1 0,1-1 0,-1 1 0,1-1 0,-2-1 0,2 1 0,-2 0 0,1-1 0,0 1 0,-1-1 0,1 0 0,0 0 0,-1-1 0,-3 1 0,-2 0 25,0 0 0,-15-2 0,19 1-56,0-1 0,1 0 0,0 1-1,-1-1 1,1-1 0,0 1 0,-8-4 0,11 4-9,0 0 0,-1 1 0,2-2-1,-2 2 1,2-1 0,-2 0 0,2 0 0,-1 0 0,0-1 0,1 1 0,-1 0-1,0 0 1,1 0 0,-1-1 0,0 0 0,0-2-18,0 2 1,1-2-1,0 1 0,0 0 0,-1 0 1,2-5-1,-1 0-36,2 0 0,0 0 1,0-1-1,4-7 0,-4 9 28,1 1 0,0 0 0,0 0 0,1 0 0,0 0 0,0 1 0,8-9 0,-8 10 24,-1 1 1,1 0-1,0 0 1,0 0 0,0 0-1,1 1 1,-1 0-1,0 0 1,1 0-1,0 0 1,7-1 0,-11 2 25,1 1 1,-1 0 0,1 0-1,-1 0 1,1 0 0,-1 0-1,1 0 1,-1 0 0,1 0-1,-1 0 1,1 0 0,-1 1-1,1 0 1,-1-1 0,0 0-1,1 1 1,-1 0 0,0 0-1,1 0 1,-1-1 0,0 1-1,0 0 1,0 1 0,1-2-1,-2 2 1,2-1 0,-2 0-1,1 0 1,0 0 0,0 1-1,-1-1 1,0 0 0,1 1-1,0 0 1,-1-1 0,0 0-1,1 1 1,-1-1 0,1 4-1,-1 6 179,0 1 0,-1 0 0,-2 14 0,3-21-143,-1-1-1,0 0 1,0 0 0,0 0-1,-1 1 1,1-1 0,-1 0 0,0 0-1,-1-1 1,1 1 0,-1-1-1,-3 5 1,5-7-39,0 0 0,-1 0 0,1 0 0,-1 0-1,1 0 1,-1 0 0,1 0 0,-1-1 0,1 0 0,-1 1 0,0 0-1,1-1 1,-1 0 0,1 0 0,-1 0 0,1 0 0,-1 0 0,0 0-1,0 0 1,1 0 0,-1 0 0,1 0 0,-1-1 0,0 0 0,1 1 0,-1-1-1,1 0 1,-1 1 0,-2-3 0,0 0-19,-2-1 0,2 1-1,0-1 1,-1 0 0,1 0 0,0 0-1,-3-6 1,4 6-21,1 0 0,-1-1 0,1 1 1,0-1-1,0 1 0,1-1 0,-1 1 0,1-2 0,0 2 0,1-1 0,-1 0 1,0 0-1,1 0 0,0 0 0,1 1 0,0-2 0,-1 2 0,1-2 0,0 2 1,1-1-1,0 0 0,0 1 0,0-1 0,0 1 0,5-8 0,-6 10 13,1 0 0,-1 1 0,0 0 0,1-1 0,-1 1 0,1 0 0,-1-1 0,2 0 0,-1 2 12,-2 0-1,1-1 0,0 0 0,0 1 0,0 0 0,0 0 0,0 0 0,-1-1 0,2 1 0,-2 0 1,2 0-1,-2 0 0,2 0 0,-2 0 0,1 0 0,0 0 0,1 1 0,-1-1 8,-1 0-1,1 0 0,-1 1 1,0-1-1,1 1 0,-1-1 1,1 0-1,-1 0 0,0 1 1,0 0-1,0-1 1,1 0-1,-1 0 0,0 1 1,1 0-1,-1-1 0,0 0 1,0 1-1,0 0 0,0-1 1,0 0-1,0 1 1,0-1-1,0 1 0,0-1 1,0 2-1,-2 14 69,1-12-50,-12 52 186,11-48-167,0-2 0,-1 1-1,0 0 1,0-1 0,-1 0 0,-4 7 0,7-12-34,0 0 1,-1 1-1,2-1 1,-2 0-1,0 0 0,1 0 1,0 0-1,-1 0 1,0 0-1,1 0 1,0-1-1,-1 1 1,0 0-1,0-1 1,0 0-1,1 0 1,-1 1-1,1-1 0,-1 0 1,0 0-1,1 0 1,-1 0-1,0 0 1,0-1-1,0 1 1,1 0-1,-1-1 1,0 0-1,1 1 0,-1-1 1,-1 0-1,2 0-48,1 1 0,0-1 0,0 1 0,-1 0 0,1 0 0,0-1-1,-1 1 1,1-1 0,0 1 0,0 0 0,0-1 0,0 1 0,0-1-1,-1 1 1,1 0 0,0-1 0,0 0 0,0 1 0,0 0 0,0-1-1,0 1 1,0-1 0,0 1 0,0 0 0,0-1 0,1 0 0,-1 1-1,0 0 1,0-1 0,0 1 0,0-1 0,1 1 0,8-16-2767,1 3-16,-1-2-614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56.5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69 114 1704,'-3'-1'218,"1"-1"0,-1 0-1,0 0 1,1 0 0,0 0-1,0 0 1,0 0 0,0-1-1,0 0 1,0 1 0,1-1-1,-1 0 1,-1-3 0,-12-26 358,14 31-538,1 0 1,-1 0-1,1 0 0,0 0 1,0 0-1,0 0 1,-1 0-1,1 0 1,0 0-1,0 0 0,0 0 1,0 0-1,0 0 1,1 0-1,-1 0 1,0 0-1,0 0 0,0 0 1,1 0-1,-1 0 1,1 1-1,-1-2 0,1 2 1,-1-1-1,0 0 1,1 0-1,0 1 1,0-1-1,0 0 0,-1 1 1,2-2-1,1 0 92,1 0-1,-1 1 0,1 0 0,-1-1 1,1 1-1,5-1 0,-3 1-37,1-1 26,1 1 0,0 0 1,0 0-1,13 1 0,-17 1-63,0-1-1,0 0 0,0 1 1,0 0-1,0 0 0,0 0 1,0 1-1,0-1 1,0 1-1,6 3 0,-8-2-17,0-1-1,1 1 0,-1-1 1,0 1-1,0 0 0,0 0 1,0 0-1,0 0 1,0 1-1,-1-1 0,0 0 1,0 1-1,0-1 0,0 1 1,0-1-1,-1 1 1,0 0-1,0 3 0,0 4 29,0-1-1,0 1 0,-2-1 0,0-1 0,-2 13 0,2-17-37,0 0 0,0 1 0,0-1 0,-1 0 1,0 0-1,1 0 0,-1 0 0,-7 7 0,8-10-14,0 0 0,-1 0 0,1 0 0,0 0-1,-1 0 1,1-1 0,0 0 0,-1 0 0,0 1 0,1-1 0,-1 0 0,0 0 0,1 0 0,-1-1 0,0 1 0,0-1 0,1 1 0,-2-1 0,-2 0 0,0-2-1,2 2-1,-1-2 0,0 1 1,1-1-1,-1 1 0,1-2 1,-1 1-1,1 0 0,-1 0 1,1-2-1,0 2 0,0-2 0,-4-4 1,4 4-14,0 0-1,1 0 1,0 0 0,0 0-1,1-1 1,-1 1 0,0-1 0,1 0-1,0 0 1,0 0 0,1 0-1,0 0 1,-1-6 0,2 9-3,-1 0 0,1 1 0,0-1 0,0 0 0,1 0 0,-1 0 0,0 0 0,0 1 0,1-1 0,0 0 0,-1 0 0,1 0-1,0 0 1,-1 1 0,2-1 0,-2 1 0,2-1 0,-1 0 0,0 1 0,1 0 0,1-3 0,5-3-15,-6 4 11,1 1 1,0-1 0,0 1 0,0 0 0,1 0 0,-1 0 0,0 0 0,6-2 0,-4 2 8,0 2 1,0-2 0,0 2-1,0-1 1,0 0-1,1 1 1,-1 0 0,6 1-1,-9 0 4,0-1 1,0 0-1,0 0 0,-1 1 0,1 0 0,-1-1 1,1 1-1,-1 0 0,1-1 0,0 2 1,-1-2-1,0 2 0,1-2 0,-1 2 1,0-1-1,1 0 0,-2 1 0,2-1 1,-1 0-1,0 1 0,-1 0 0,2-1 0,-2 0 1,1 1-1,0-1 0,-1 1 0,0 0 1,2 2-1,-2 1 10,0 1 0,0-1-1,0 1 1,0 0 0,-1 0 0,0-1 0,0 1 0,0-1 0,-1 0 0,0 1-1,0-1 1,0 0 0,-1 0 0,0 0 0,0 0 0,0-1 0,0 1 0,-1-1-1,-4 5 1,7-8-7,0 0-1,-1 0 1,0 0-1,1 0 1,-1 0-1,1-1 1,-1 1-1,0 0 0,0-1 1,1 1-1,-1-1 1,0 1-1,1-1 1,-1 0-1,0 0 1,0 0-1,0 0 1,0 0-1,0-1 1,1 1-1,-1-1 0,0 1 1,1 0-1,-1-1 1,1 0-1,-1 1 1,0-2-1,0 2 1,1-2-1,-3 0 1,0-2-3,0 1 1,0 0 0,0-1-1,0 0 1,1 0-1,-1 0 1,1-1 0,1 1-1,-4-6 1,5 6-11,0 0 0,-1 0 0,2 0 0,-1-1 0,0 1 0,1 0 0,0 0 0,0-1 0,0 0 0,0 1 0,1 0 0,0 0 0,0 0 1,0-1-1,1 1 0,2-8 0,-3 12 3,0-2 0,-1 2 0,1-1 0,0 0 1,-1 0-1,1 0 0,0 1 0,0-1 1,0 0-1,0 1 0,-1 0 0,2-1 0,-2 0 1,2 1-1,-2 0 0,2 0 0,-2-1 0,4 1 1,-2-1-8,0 1-1,0-1 1,0 0 0,-1 1 0,4-3 0,-1 2 2,-2-1-1,2 1 0,-1 0 1,0 1-1,0-1 0,0 0 0,0 1 1,1 0-1,-1 0 0,4 0 1,11-1-9,-10 0 22,0 1-1,0 1 0,14 2 1,-21-3-3,-1 0 0,1 0 1,0 0-1,0 0 1,0 0-1,-1 1 1,1-1-1,0 1 0,-1-1 1,0 0-1,1 1 1,0-1-1,-1 1 1,1-1-1,0 1 0,-1 0 1,0-1-1,1 0 1,-1 1-1,1 0 1,-1-1-1,0 1 0,0 0 1,1-1-1,-1 1 1,1 0-1,-1-1 1,0 2-1,0-2 0,0 1 1,0 0-1,0-1 1,0 1-1,0 0 0,0-1 1,0 3-1,-1 0 9,0-1 0,1 1-1,-1-1 1,0 1-1,0 0 1,0-1 0,-1 1-1,-2 4 1,3-6-3,-1 1 0,1-1 0,-1 1 0,0 0 0,0-1 0,1 0 0,-1 1 0,0-1 0,0 0 0,0 0 0,0 0 0,0-1 0,0 1 0,-3 0 0,3 0-6,1-1 1,0 0 0,0 1-1,0-1 1,0 0 0,-1 0-1,1 0 1,0-1-1,-1 1 1,2 0 0,-2-1-1,1 1 1,0 0 0,-1-1-1,2 1 1,-2-1-1,1 1 1,0-1 0,0 0-1,0 1 1,0-2 0,0 2-1,0-1 1,0 0 0,1 0-1,-1 0 1,0 0-1,-1-2 1,0-1-6,1 3-2,0 0 0,0-1 1,0 0-1,0 1 0,0-1 1,1 1-1,-1-1 0,1 0 1,-1 0-1,1-2 0,0 3-292,0-7 799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56.5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23 896,'1'-20'633,"-1"18"-67,1 8 19,0 3-266,6 40 732,21 178 1404,-10 10-459,-14 2-459,-4-185-1278,0-29-130,-1 0 0,-1 1 0,-8 40 0,7-58-303,1-1-1,-1 0 1,0 0-1,-1-1 1,0 1 0,0 0-1,-7 7 1,5-4-1828,2-2-293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56.5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44 127 456,'-33'-40'1126,"32"39"-1016,0-1 0,0 0 0,0 1-1,0 0 1,0-1 0,0 0 0,1 0 0,-1 1 0,0-1 0,1 0 0,0 0 0,-1 1 0,1-1 0,0 0 0,0 0 0,0 1 0,0-1 0,0 0 0,0 0 0,1 0 0,-1 0-1,0 0 1,1 1 0,0-1 0,-1 0 0,1 1 0,0-1 0,0 0 0,1-1 0,0 0 11,0 1 1,1 0-1,-1 0 1,0 0-1,0-1 1,1 2-1,-1-1 0,1 0 1,0 1-1,-1-1 1,2 1-1,-2 0 1,7-2-1,-4 2-62,-2 0-20,1 0 1,0 0-1,0 0 0,0 1 1,0 0-1,0 0 1,0 0-1,0 0 0,0 0 1,8 2-1,-6 1 45,0-1 0,1 1-1,-1-1 1,0 2 0,10 5-1,-14-7-48,0-1 0,-1 0 0,1 1 0,-1 0-1,1 0 1,-1-1 0,0 1 0,1 0 0,-1 0 0,0 0-1,0 0 1,0 0 0,0 0 0,-1 0 0,1 0-1,0 1 1,-1-1 0,0 0 0,0 0 0,1 0-1,-1 1 1,-1 2 0,1-1-1,0 0-1,-1 0 1,0-1 0,0 1-1,0 0 1,-1 0-1,1 0 1,-1-1 0,0 0-1,0 1 1,0-1-1,-1 0 1,1 0 0,-1 0-1,1 0 1,-6 3-1,6-4-20,-1 0-1,1 0 0,-1-1 0,1 0 0,-1 1 1,0-2-1,0 2 0,1-2 0,-1 1 0,0 0 1,0-1-1,0 0 0,0 0 0,0 1 0,0-2 1,0 1-1,0 0 0,0 0 0,0-1 0,0 0 1,1 1-1,-2-2 0,-1 0 0,-2-1 0,0-1 0,0 1 0,-10-9 0,15 11-15,0 0 1,0-1-1,0 1 1,1-1-1,-1 0 1,0 0 0,1 0-1,0 0 1,-1 0-1,1-1 1,0 1-1,-1-1 1,2 1-1,-2 0 1,1-4-1,0 1-12,1 0 1,0 1-1,0-1 0,0 1 0,3-10 0,-3 12 11,1 0-1,-1 0 1,1 0 0,0 0-1,-1 0 1,1 0 0,0 0-1,0 1 1,0-1 0,1 1-1,-2-1 1,2 0 0,-1 1 0,1 0-1,-1 0 1,3-3 0,7-2 9,-7 4 2,-2 0-1,1 0 1,0 0-1,1 1 0,4-2 1,-6 3-4,-1-1-1,0 1 1,1 0 0,0 0 0,-1 0-1,1 0 1,-1 0 0,0 1-1,1-1 1,0 0 0,-1 0 0,0 1-1,1 0 1,0-1 0,-1 1 0,2 1-1,-1-1 12,0 1 1,0 0-1,0 0 0,0-1 0,-1 1 0,0 0 0,1 0 1,0 1-1,-1-2 0,0 1 0,0 1 0,0-1 0,0 1 1,0-1-1,-1 0 0,1 1 0,-1-1 0,1 1 0,-1-1 0,0 1 1,0 0-1,0-1 0,-1 5 0,1-4 1,0-1 1,-1 0-1,1 0 0,0 0 0,-1 1 1,0-1-1,1 0 0,-2 0 1,2 0-1,-2 0 0,1 0 0,0 0 1,0 0-1,0 0 0,-1 0 0,0-1 1,0 0-1,1 1 0,-1 0 1,1-1-1,-1 0 0,0 1 0,0-1 1,0 0-1,0 0 0,-4 0 0,5 0-8,0-1 0,-1 0 0,1 1-1,0-1 1,-1 0 0,1-1-1,-1 1 1,1 0 0,0-1 0,-1 1-1,1 0 1,0 0 0,-1-1-1,1 0 1,0 1 0,-1-1 0,1 0-1,0 1 1,-1-2 0,0 1-9,2 0 0,-1 1 0,0-1 0,1 0 0,-1 0 0,1 0 0,-1 1 0,1-2 0,-1 2 0,1-1 0,-1 0 0,1 0 0,0 0 0,0 0 0,0 0 0,-1 0 0,1 0 0,0 0 0,0 0 1,0 0-1,0 0 0,0 0 0,0 0 0,1 0 0,-1 0 0,0-1 0,3-5-25,-3 7 23,0-2 0,0 2 1,1-1-1,-1 0 0,0 0 1,0 0-1,1 0 0,-1 0 0,1 1 1,-1-2-1,1 2 0,-1-1 1,1 0-1,-1 1 0,1-1 1,0 0-1,-1 1 0,2-1 1,-2 0-1,1 1 0,0-1 1,0 1-1,0-1 0,-1 1 0,2 0 1,0-1-1,1 0 4,0 1-1,1 0 1,-1-1-1,1 1 1,-1 1-1,0-1 1,1 0 0,-1 1-1,0 0 1,1-1-1,-2 2 1,2-2-1,-1 2 1,0-1-1,0 1 1,0-1 0,0 1-1,-1 0 1,1 0-1,0 0 1,-1 1-1,0-1 1,0 0-1,1 1 1,-1 0 0,0-1-1,-1 1 1,1 0-1,0 0 1,-1 0-1,0 0 1,1 0-1,-1 1 1,0-1 0,0 4-1,0-5 7,-1 0 0,0 0 0,0 0 0,0 0 0,0 0 0,-1 0-1,1 0 1,-1 0 0,1 0 0,0-1 0,-1 1 0,0 0 0,0 0 0,0 0 0,1 0 0,-2 0-1,0 1 1,-2 4 4,4-6-89,-1 0 0,1-1 0,-1 1 0,1 0 0,0-1 0,-1 1 0,1-1 0,-1 1 0,1-1 1,-1 1-1,0 0 0,1-1 0,0 0 0,-1 1 0,0 0 0,1-1 0,-1 0 0,0 0 0,0 1 0,0-1 0,1 0 0,-1 0 0,0 0 0,-12 2-1407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56.5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1083 960,'-9'-1'6594,"29"-25"-5860,1 0-480,87-109 934,-40 43-1127,-50 69-52,131-177 72,-68 83-36,-61 86-27,67-105 81,-59 86-59,24-40 49,36-22 86,-57 75-53,-25 31-29,-5 5-70,-4 10-334,0-1-166,-6 21-3119,5-13 876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56.5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 81 1160,'-33'-60'3204,"29"53"-2313,4 6-697,0-1-1,-1 2 1,0-2 0,1 2-1,0-2 1,-1 2 0,0-2-1,1 2 1,-1-1-1,0 0 1,1 0 0,-3-1-1,14 20 1570,1 0-1618,-1 0 0,19 21 0,-4-6-34,1 5 57,20 42 0,-31-51-112,16 27 43,88 151 127,19 16-2,-32-37 31,-98-171-230,16 28 36,23 47 122,-40-73-172,-1 1-1,0-1 0,5 27 1,-7-7-312,-3-25-617,4 21-1,-1-15-1252,-5-11-283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56.5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49 193 1272,'-9'-4'483,"5"2"-116,-1 0-1,1-1 0,1 0 0,-5-2 0,6 4-208,1-1 1,0 1-1,-1-1 1,1 1-1,0-1 1,0 1-1,0-1 0,0 0 1,0 0-1,1 0 1,-1 0-1,0 0 0,1-2 1,-1 1-40,1 1-1,0-1 1,0 1 0,0 0-1,1 0 1,-1-1 0,0 1-1,1-1 1,0 1 0,-1 0-1,1 0 1,0 0 0,0 0-1,0 0 1,2-2 0,5-12 416,-1-7 33,-6 18-463,1 1-1,-1-1 1,0 0 0,1 1-1,0 0 1,0-1 0,6-6-1,-6 8-63,0 1-1,0 0 0,1 0 0,0 0 0,-1 0 1,1 0-1,0 0 0,-1 0 0,1 1 1,0 0-1,0-1 0,0 1 0,0 0 0,0 0 1,4 0-1,-5 1-15,0 0-1,0-1 1,0 1 0,0 1 0,0-1-1,0 0 1,0 0 0,0 0 0,0 1-1,0 0 1,0-1 0,0 1 0,-1 0-1,1-1 1,0 2 0,-1-2 0,1 2-1,-1-1 1,1 0 0,0 1 0,-1-1-1,0 0 1,1 1 0,-1 0 0,2 2-1,-2-2 19,0 1 0,0-1 0,0 1 0,0-1 0,0 1 0,-1 0 0,1 0 1,-1-1-1,1 5 0,-3 23 220,0-24-217,1 2 0,0-1 0,-1 0 0,-1 0 0,0-1 0,1 1 0,-2 0 0,0-1 0,1 0-1,-1 0 1,0 0 0,-1 0 0,0-1 0,-7 7 0,11-11-34,0 0-1,-1 1 1,0-2-1,1 2 1,0-2-1,-1 1 1,0 0-1,1-1 1,0 1-1,-3 0 1,3-1-8,0 0 0,0 0 0,0 0 1,0 0-1,0 0 0,0 0 0,0 0 0,0 0 0,0 0 0,0-1 1,0 0-1,0 1 0,0 0 0,0-1 0,0 1 0,0-1 0,1 1 1,-2-2-1,0 0-8,-1 0 1,1 0-1,0-1 1,0 0-1,0 1 0,0-1 1,1 1-1,-1-1 1,1 0-1,0 0 1,-1 0-1,1 0 1,0 0-1,1 0 1,-1 0-1,0-1 1,1 2-1,0-2 1,0 1-1,0 0 0,0-1 1,0 2-1,1-1 1,0-1-1,1-3 1,-1 3-8,0 0 0,1 1 0,-1-1 0,0 0 0,1 1 0,0 0 0,0-1 0,0 1 0,1 0 0,0 0 1,-1 0-1,1 0 0,0 1 0,0-1 0,0 1 0,0-1 0,0 1 0,0 0 0,1 0 0,4-1 0,-6 2 12,0 1 0,-1 0 0,0-1 1,1 1-1,0 0 0,-1 0 0,1 0 0,-1 0 0,1 0 0,0 0 0,-1 1 0,0-1 0,1 0 0,0 0 0,-1 1 0,0 0 0,1-1 0,-1 1 0,0 0 0,1-1 1,-1 1-1,0 0 0,1 0 0,-1 2 0,1-2 8,-1 0 1,0 1-1,1 0 1,-2 0-1,2-1 1,-2 1-1,1 0 1,0-1-1,-1 1 1,1 0-1,0 0 1,-1 0-1,0 0 1,0-1-1,0 1 1,0 0-1,0 0 0,0 3 1,-2 4 31,0-1 0,0 0 0,-1 0 0,-3 9 0,0-4 10,4-9-31,1 0 0,-1 0 0,-1 0 1,1 0-1,-4 4 0,6-7-13,-2 0 0,2 0 0,-2 0 0,2 0 1,-2 0-1,2-1 0,-2 2 0,1-2 0,0 1 0,-1 0 0,1-1 0,0 1 0,-1-1 1,1 1-1,0-1 0,-1 0 0,1 0 0,0 1 0,-1-1 0,1 0 0,-2 0 0,2-1-5,-1 1-1,1 0 1,0-1-1,-1 0 0,1 1 1,0-1-1,0 0 0,0 1 1,0-1-1,0 0 0,-1 0 1,2 0-1,-1 0 0,0 0 1,0 0-1,0 0 0,1 0 1,-1 0-1,0-1 1,1 1-1,-1 0 0,0-3 1,-1-1-40,0 0 0,2 0 0,-2-1 1,1-7-1,0 12-60,1-1 0,0 0-1,0 1 1,0-1 0,0 1 0,0-1-1,1 0 1,-1 1 0,1-1-1,-1 1 1,0 0 0,1-1 0,0 0-1,-1 1 1,1 0 0,0-1 0,0 1-1,0 0 1,0-1 0,0 1 0,0 0-1,0 0 1,1 0 0,0-1 0,0 1-89,-2 1 0,2-1 1,-1 1-1,0 0 1,0-1-1,0 1 1,0 0-1,0-1 1,1 1-1,-1 0 0,0 0 1,0 0-1,0 0 1,1 1-1,-2-1 1,1 0-1,1 1 1,-1-1-1,2 1 0,1 0-422,14 4-2301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56.5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116 74 1064,'-39'-3'1509,"38"3"-1198,0 0 1,0 0 0,0 0-1,0 0 1,-1 0 0,1 0-1,0-1 1,0 1 0,0-1-1,-1 1 1,2-1 0,-2 0-1,2 1 1,-2-1 0,1 0-1,0 1 1,-1-3 0,2 3-235,0-1 0,0 1 0,0-1 0,-1 0 0,1 1 1,0-1-1,0 1 0,0-1 0,0 1 0,1-1 0,-1 0 0,0 1 1,0-1-1,0 1 0,0-1 0,0 1 0,1-1 0,-1 0 0,0 1 1,1 0-1,-1-1 0,0 0 0,0 1 0,1 0 0,0-1 1,-1 1-1,0-1 0,1 1 0,-1 0 0,1-1 0,13-7 234,7-3-91,-11 4-163,-4 3-13,1-1 0,6-2 0,-12 6-37,-1 1 0,1-1-1,0 1 1,-1 0 0,0 0-1,1 0 1,0 0 0,-1-1-1,1 1 1,0 0 0,-1 0-1,1 0 1,0 0 0,-1 0-1,1 0 1,0 0 0,-1 0-1,1 0 1,0 1 0,-1-1-1,1 0 1,0 0 0,-1 0-1,0 1 1,1-1 0,0 1-1,-1-1 1,1 0 0,0 1-1,0 0 22,0 1 0,-1 0 0,1-1 0,0 1 0,-1-1 0,1 1 0,0 0-1,-1 2 1,4 6 90,-2-5-64,-1 0 0,1 0 0,-1 0 1,0 0-1,0 1 0,-1-1 1,1 0-1,-1 0 0,0 1 1,-1 7-1,1-10-35,-1-1-1,0 0 1,1 0 0,0 0 0,-2 0-1,2 0 1,-1 0 0,0 0-1,-1 0 1,1 0 0,0 0 0,-1 0-1,1 0 1,0-1 0,-1 1-1,0 0 1,0-1 0,0 0 0,1 1-1,-1-1 1,0 0 0,0 0-1,0 0 1,-1 0 0,1 0 0,0-1-1,-3 2 1,2-2-6,-1 0 0,0 1 0,1-1 1,-1 0-1,0-1 0,0 1 0,0 0 0,0-2 0,1 2 0,-1-2 0,1 2 0,-1-2 1,1 0-1,-5-2 0,-1-2-9,1 1 1,0-1-1,-14-14 1,20 19-11,0 0 1,0-1-1,1 0 1,0 0 0,-1 1-1,1-1 1,0 0-1,-1 0 1,1 0-1,0 0 1,0 0-1,0 0 1,1 0 0,-1 0-1,0 0 1,1 0-1,0 0 1,0-1-1,-1 1 1,1 0-1,0-1 1,1-1-1,-1 3 5,0 0-3,0 0-1,0 0 0,0 0 0,0 0 1,0 0-1,0 0 0,1 0 1,-1 0-1,1 0 0,-1 0 0,2-1 1,-2 1 1,2 0 0,-2 1 0,2-1 0,-2 0 0,2 1 0,-2-1 0,2 0 0,-1 1 0,0 0 0,0 0 0,0-1 0,1 1 0,-1-1 0,2 1 0,12-1-34,2 0 0,18 1 0,-32 0 34,1 1 0,-1-1 0,0 1 0,0-1 0,0 1 0,6 2 0,-8-2 5,0-1-1,0 1 0,-1-1 0,1 0 1,0 1-1,0-1 0,-1 1 0,1-1 1,0 1-1,-1 0 0,1-1 0,0 1 1,-1 0-1,0-1 0,1 1 1,0 0-1,-1-1 0,0 2 0,1-2 1,-1 1-1,1 0 0,-1 0 0,0 0 1,0-1-1,0 3 0,-4 7 25,4-9-21,-1 0 1,0 0-1,1 1 0,-1-2 0,0 2 0,1-1 0,0 0 1,-1 0-1,1 0 0,0 1 0,-1-1 0,1 0 0,0 0 0,0 1 1,0-2-1,0 2 0,0-1 0,1 0 0,0 3 0,-1-2 12,2 0 0,-2 0 0,1 1-1,0-1 1,-1 1 0,0-1-1,0 1 1,0-1 0,0 1-1,0-1 1,0 1 0,0-1 0,0 1-1,-1-1 1,0 0 0,1 1-1,-1-1 1,-2 4 0,-2 1 31,5-6-39,-2 0 1,2 0-1,-1 0 1,0 0 0,1 1-1,-1-1 1,0 0 0,1 0-1,0 0 1,-1 1 0,0-1-1,1 0 1,0 3 0,0-3-8,0 0 0,0-1 1,0 1-1,0 0 0,0-1 1,-1 1-1,1 0 0,0-1 1,-1 1-1,1 0 0,0-1 1,0 1-1,-1 0 1,1-1-1,-1 0 0,1 1 1,0 0-1,-1-1 0,0 0 1,1 1-1,-2 0 0,1 0-12,0-1 0,-1 0 0,1 0 0,0 1 0,-1-1 0,1 0 0,-1 0 0,1 0-1,-1 0 1,1 0 0,-2 0 0,2-1-14,0 1 0,0 0 0,0 0-1,0 0 1,0-1 0,0 0 0,0 1-1,0 0 1,0-1 0,0 1 0,1-1-1,-2 0 1,2 1 0,-1-1 0,0 0 0,1 1-1,-1-1 1,0 0 0,1 0 0,-1 0-1,0 0 1,1 0 0,0 0 0,-1 0 0,1 0-1,-1 0 1,1-2 0,-7-11-347,7 13 349,-1 0 0,1 0 0,0 0 0,-1 0 0,1 1 0,0-2 0,-1 2 0,1-1 0,0 0 0,0 0 0,0 0 0,0 0 0,0-2 0,0 3 15,0 0 0,0 0 0,0-1 0,1 1 0,-1-1 0,0 1 0,0 0 0,1 0-1,-1-1 1,0 1 0,0 0 0,0 0 0,0 0 0,1-1 0,-1 1 0,1 0 0,-1-1 0,0 1 0,1 0-3,0-1-1,0 1 1,0 0-1,-1-1 1,1 1-1,0 0 1,0 0 0,0 0-1,-1 0 1,2 0-1,-2 0 1,2 1-1,5 0 5,-1 0 1,1 0-1,-1 0 0,8 5 0,-11-6 33,-1 2 0,0-1 0,0 0 0,1 1-1,-1-1 1,0 0 0,0 1 0,0 0 0,0 0-1,0 0 1,-1 0 0,1 0 0,-1 0 0,1 0-1,0 4 1,0-3 43,0 1 0,-1 0 0,0-1 0,0 1-1,0 0 1,-1 0 0,0 0 0,1 0 0,-1 0 0,-1 6-1,1-9-72,0 1 0,0 0-1,-1-1 1,1 0-1,-1 1 1,1-1-1,-1 0 1,0 1 0,1-1-1,-1 1 1,0-2-1,0 2 1,0-1 0,0 0-1,0 1 1,0-2-1,0 2 1,-1-2-1,2 1 1,-2 0 0,1 0-1,0 0 1,-1-1-1,1 1 1,-1 0 0,1-1-1,-1 0 1,1 1-1,0-1 1,-1 1 0,-1-1-1,1 0-275,-1 0 0,0 0-1,1-1 1,0 1 0,-1-1 0,1 1 0,-1-1-1,1 0 1,0 0 0,0 0 0,-1 0-1,1 0 1,0-1 0,0 1 0,0 0 0,0-1-1,0 0 1,-2-1 0,-14-16-2815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56.5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55 137 1312,'-17'-38'1378,"16"36"-1274,1 1 0,-1 0-1,0 0 1,1 0 0,-2 0 0,2 0 0,-1 1-1,0-2 1,0 2 0,0-1 0,0 0 0,0 1-1,0-1 1,0 0 0,-2 1 0,-3-4 754,2 0-315,3 4-442,0 0 1,1-1-1,-1 0 1,0 1-1,1 0 1,-1-1-1,1 0 1,-1 1-1,1-1 1,-1 1-1,1-1 1,-1 0-1,1 1 1,0-1-1,0 0 1,-1 1-1,1-2 1,0 2-1,-1-2 1,1-2 109,0 1 0,-1 0 1,1-1-1,0 0 0,1-6 1,-1 9-183,0 0 1,0-1-1,1 1 1,0 0 0,-1-1-1,1 1 1,0 0-1,-1-1 1,1 1-1,0 0 1,0 0 0,0 0-1,0 0 1,0 0-1,0 0 1,0 0-1,2-1 1,0 0-14,0 0 0,1 1 0,-1-1 1,0 0-1,1 2 0,0-2 0,0 1 0,-1 0 0,1 1 0,-1 0 1,1-1-1,0 1 0,0 0 0,0 1 0,-1-1 0,7 2 0,2 0 11,-1 2 1,0 0-1,22 10 0,-20-7 35,14 11 1,-26-17-54,1 0-1,0 1 1,-1-1 0,0 0-1,1 1 1,-1 0 0,0 0-1,0-1 1,0 1 0,0 0-1,0 0 1,0-1 0,0 1-1,-1 0 1,1 0 0,-1 0-1,1 0 1,-1 0 0,0 3-1,0 1 20,0-1-1,0 1 1,-1-1 0,0 1-1,-2 7 1,1-7 7,0 0 0,0-1 0,0 1 1,-1-1-1,-6 10 0,8-12-16,-1-1 0,0 1 0,0-1 0,0 0 0,0 0 1,-1 0-1,1 0 0,0 0 0,-1-1 0,0 1 0,1-1 0,-1 1 0,0-2 0,-5 3 0,2-2-3,-1-1 0,0 1 0,1-1 0,-1 0 0,0-1 0,0 0 0,1 0 0,-1 0 0,1-1 0,-10-4 0,14 5-19,-1 1 0,1-2-1,0 1 1,0 0-1,0-1 1,0 1 0,0 0-1,0-1 1,1 0-1,-1 0 1,0 0 0,1 0-1,0 0 1,-3-3 0,2 2-7,1 0 0,0-1 1,0 1-1,0 0 1,0-1-1,0 1 0,1-1 1,0 1-1,0-6 1,0 4-2,0 2 0,0-1 0,1-1 0,0 1-1,-1 0 1,2 0 0,-1 0 0,0 0 0,1 0 0,0 0 0,0 0 0,0 1 0,0-1 0,1 1 0,0-1 0,-1 1 0,6-4 0,-4 5 5,0-1 1,0 0 0,0 1-1,1 0 1,-1 0-1,9-2 1,29-6-6,-35 10 9,2-2 1,-1 1 1,0 1-1,1-1 0,9 2 0,-16-1 6,1 0 0,0 0 0,-1 0 0,1 1-1,-1-1 1,1 2 0,-1-2 0,1 2 0,-1-2-1,0 2 1,1-1 0,-1 0 0,0 1 0,0 0 0,0 0-1,0-1 1,2 3 0,-3-2 3,0-1 0,0 1-1,-1 0 1,2-1 0,-2 1 0,0-1-1,1 1 1,0 0 0,-1 0 0,0 0 0,0 2-1,-1 22 70,0-12-26,0-1 39,-3 21-1,3-31-66,0 1 0,0-1 0,1 0 0,-2 1 0,1-1 0,-1-1-1,1 2 1,-1-2 0,0 2 0,0-2 0,-3 5 0,3-6-12,1 0 1,0 0-1,-1 0 1,1 0-1,0-1 1,-1 1-1,0 0 1,1-1-1,-1 1 1,1-1-1,-1 1 1,0-1-1,0 0 1,1 0-1,-1 0 0,1 0 1,-1 0-1,0 0 1,0 0-1,1 0 1,-1-1-1,1 0 1,-3 0-1,-3-1 5,1-1 0,0 0 1,-11-7-1,16 9-15,1 1 0,-27-18-4,25 17-3,1-1 1,-1 0 0,1 1 0,-1-1 0,1 1-1,0-1 1,-1 0 0,1 0 0,0 0-1,-1-3 1,1 4 3,1 1-1,0-1 0,0 0 1,0 0-1,-1 0 0,1 1 1,0-1-1,0 0 1,1 1-1,-1-1 0,0 0 1,0 1-1,0-1 1,1 0-1,-1 1 0,0-1 1,0 0-1,0 1 0,2-2 1,8-9-60,0 1 12,-9 8 41,1 0 0,0 0 0,0 1 0,0-1 0,0 0 0,0 1 0,0-1 0,0 1 0,0 0 0,1-1 0,0 1 0,-1 0 0,5-1 0,-5 2 4,0 0 0,0 0 0,0-1 0,0 1 0,0 1 0,1-1 0,-2 0 0,1 0 0,0 1 0,0-1 0,0 1 0,0-1 0,0 2 0,0-2 0,0 1 0,-1 0 0,1 0 0,3 3 0,-2-1 13,0 1-1,0 0 1,0-1 0,0 1 0,0 0 0,-1 0 0,0 0-1,0 0 1,-1 0 0,1 1 0,0 0 0,-1-1 0,0 1-1,0 0 1,0 4 0,-1-4 21,0 1-1,-1-1 1,0 1-1,-1 5 1,2-10-22,-1 1 1,0 0-1,0 0 0,0 0 1,0 0-1,1-1 0,-2 1 1,1-1-1,0 1 1,-1 0-1,1-1 0,0 0 1,-1 0-1,-2 2 1,2-1-222,-1-1 1,0 1 0,1-1 0,-1 0-1,0 0 1,1 0 0,-2 0 0,2 0 0,-1-1-1,0 0 1,0 1 0,1-1 0,-2 0 0,2 0-1,-2 0 1,2-1 0,-1 1 0,0 0 0,0-2-1,0 2 1,1-1 0,-5-2 0,-9-3-2397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56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79 2168,'-15'10'6957,"14"-9"-5273,7-4-1460,-5 2-285,17-8 172,27-20 0,-23 14-57,-14 10-42,-1 0 1,1 0-1,0 1 1,1 0-1,13-5 0,-20 9-6,-1 0-1,0 0 0,0 0 1,0-1-1,1 1 0,-2 1 1,2-1-1,-1 0 0,0 0 1,0 0-1,0 0 0,0 1 1,0-1-1,0 1 0,0-1 1,0 0-1,0 1 0,0 0 1,0-1-1,2 2 1,-1 0 25,0 0 1,0 1 0,0-1 0,-1 1 0,1-1-1,-1 1 1,3 4 0,0 3 101,0 0 0,-2 1 0,4 12 0,7 52 530,-11-65-606,1 3-56,1 1-1,6 17 1,-7-25-146,-2-2-254,0-1 0,1 0-1,0 1 1,0-1 0,0 0 0,0 0 0,0 0 0,0 0 0,1 0 0,-1-1-1,4 4 1,6 0-2648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63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166 7 656,'-3'-5'1875,"2"5"-1794,1 0 1,0 0-1,0 0 1,0 0-1,-1 0 1,1 0 0,-1 0-1,1 0 1,-10-1 462,9 1-468,-1 0 35,0 1-1,-1-1 1,0 0 0,1 1-1,-1 0 1,-3 1 0,-2 1 50,2 0 0,-1 1 0,0-1 0,1 1 0,-1 0 0,1 0 0,0 1 0,-5 6 0,4-4 50,0 1-1,1 0 1,1 0-1,-1 0 1,1 1-1,1 0 1,-5 12-1,6-13-117,1 1 0,-1-2 0,1 3 0,0-2 0,1 1 0,1-1 0,-1 1 0,2 14 0,-1-19-84,1 0 0,-1-1-1,1 1 1,0-1 0,0 1 0,1-1 0,0 0 0,-1 0 0,1 1 0,-1-1-1,2 0 1,-1 0 0,0 0 0,1 0 0,-1-1 0,1 1 0,-1-1 0,1 0-1,1 0 1,-1 0 0,0 1 0,0-2 0,0 1 0,0-1 0,5 2 0,0-1 6,-1 0 1,1 0-1,0-1 1,0 0-1,-1-1 1,1 1-1,0-1 1,0-1-1,0 1 1,0-1 0,-1-1-1,11-3 1,-11 4 10,-1-2 1,0 0-1,1 0 1,-1-1-1,0 1 1,0-1-1,-1 0 1,1-1-1,-1 1 1,1-1-1,-1-1 1,-1 1-1,9-12 1,-8 8-21,0 1 1,0-1-1,-1 0 0,0-1 1,-1 0-1,0 0 0,1 1 0,-3-1 1,1 0-1,1-12 0,-3 19-7,0 1-1,0-1 0,-1 1 1,1 0-1,-1-1 0,1 1 0,-1-1 1,1 1-1,-1 0 0,0 0 1,0 0-1,0-1 0,0 1 1,-1 1-1,1-2 0,-1 1 1,1 1-1,-1-1 0,1 0 0,-1 1 1,-3-3-1,1 2-6,1 0 0,-2 1 0,1-1 0,0 0 0,0 1 0,0 0 0,-1 0 0,1 1-1,-1-1 1,1 1 0,0 0 0,-1 0 0,1 0 0,0 1 0,-1-1 0,1 2 0,0-2 0,0 1 0,-1 1 0,1 0 0,0-1 0,-7 5 0,11-5-50,-1-1 1,1 1-1,-1-1 1,1 1-1,-1-1 1,1 0-1,0 1 1,-1 0-1,1-1 1,0 1 0,-1 0-1,1-1 1,-1 1-1,1 0 1,0 0-3,0-1 0,0 0 0,0 0 0,0 0 1,0 0-1,0 1 0,0-1 0,0 0 0,0 0 0,0 0 1,0 0-1,0 1 0,0-1 0,0 0 0,0 1 1,0-1-1,0 0 0,0 0 0,1 0 0,2 2-1196,-2-2 1196,-1 0 1,0 0-1,0 0 0,0 0 0,0 0 0,1 0 0,-1 0 1,0 0-1,10-3-2263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56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57 1592,'-2'1'6916,"-1"2"-4748,4-3-2076,3 3 357,0-2-417,1-1 0,-1 1 0,1 0 0,-2-1 0,2 0 0,0 0 0,-1 0 0,0-1 0,7-1 0,6-2 30,0-1 1,32-14-1,-36 13-34,41-16 47,-48 20-59,-2 1-1,1 0 1,0 0-1,0 0 1,1 1-1,-1-1 1,0 1-1,9 1 1,-14-1 1,2 0 1,-2 0-1,1 0 1,0 1-1,-1-1 1,1 1-1,0-1 1,-1 0 0,1 1-1,0 0 1,-1-1-1,1 0 1,-1 1-1,1 0 1,-1-1-1,1 1 1,-1 0-1,0-1 1,1 1 0,0 0-1,-1-1 1,0 1-1,0 1 1,2 1 53,-2-1 1,0 1-1,1-1 1,0 6-1,-5 53 941,1-14-570,2-40-397,1 8 21,-2 16 0,-1 6-654,2-13-1530,2-13-619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56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6 145 2737,'-2'-5'2326,"2"5"-2106,0 0 0,-1-1-1,1 0 1,-1 1 0,1 0 0,0-1 0,0 0 0,0 1 0,-1-1-1,1 0 1,0 1 0,0-1 0,0 0 0,0 1 0,0-1 0,0 0 0,0 1-1,0-1 1,0 0 0,0 1 0,0-1 0,1 0 0,-1 1 0,0-1-1,0 0 1,0 1 0,1 0 0,-1-1 0,1 0 0,-1 0 0,48-42 262,-31 27-394,-12 11-55,1 0-1,0 0 0,1 0 0,0 1 0,-1 0 0,1 1 1,0 0-1,0-1 0,15-2 0,-2-1 6,-15 5-20,0 0-5,0 0 0,1 0 0,7 0 0,-12 2 2,1-1 0,-1 1 0,0 0 0,0 0 0,0 0 0,1 0 0,-1 1-1,0-1 1,1 0 0,-2 0 0,2 0 0,-1 1 0,0 0 0,0-1 0,0 0 0,0 1-1,0 0 1,0-1 0,0 1 0,0 0 0,1 1 0,0 0 35,0 1 1,-1 0-1,0-1 1,1 2-1,-1-2 0,0 1 1,0-1-1,0 2 1,-1-2-1,1 2 0,-1-2 1,1 2-1,-1-1 1,-1 4-1,0 8 212,-5 26-1,3-28-147,-15 102 494,16-86-1408,0-1 0,3 35 0,1-42-1953,3-4-349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56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53 125 288,'-2'-1'1062,"-1"0"0,0-1-1,1 0 1,0 0 0,0 0-1,-1 0 1,-2-5 0,1 3-407,1-1 1,0 0-1,-4-9 1,5 9-594,0 0-1,0-1 1,0 0 0,0 0-1,2 1 1,-2-1 0,2-6-1,0 10-47,0 2 0,0-1 0,0 0 0,0 0 0,0 1 0,0-1-1,1 0 1,-1 0 0,1 0 0,-1 1 0,0-1 0,1 0 0,-1 1 0,1-1 0,-1 0-1,1 1 1,0-1 0,-1 0 0,1 1 0,0 0 0,-1-1 0,1 0 0,0 1 0,-1 0 0,1-1-1,2 0 1,0 0 26,1 0-1,0 1 0,0-2 1,4 2-1,-2-1-11,0 0-3,1 0 0,0 1-1,-1 0 1,1 0-1,-1 1 1,1-1 0,0 1-1,8 3 1,-6-2 15,-8-2-27,1 1 0,0-1 0,0 0 0,0 1 0,0 0 0,-1-1 0,1 2 0,0-2 0,-1 2 0,1-2 0,2 4 0,-2-2 26,1 1 0,0-1 0,-1 1 0,0 0 0,0 0 0,0 0 0,0 1-1,0-1 1,-1 0 0,0 1 0,1 0 0,-1-1 0,0 0 0,-1 1 0,1 0 0,-1-1 0,0 1 0,0 7 0,0-6 28,-1 0 0,1 0-1,-2 0 1,1 0 0,-1 0 0,1-1-1,-1 1 1,-1 0 0,1-1 0,-1 0-1,1 0 1,-2 1 0,-4 4 0,-1 1 57,0-2 1,0 1-1,-13 7 0,14-12-96,1 0 1,0 0-1,0-2 0,-1 1 0,0-1 0,-8 2 1,10-3-27,5 0-93,3 0-31,0 0 130,69 47-153,-61-41 97,-1 1 1,14 14 0,-8-7 3,-10-10 31,6 5 6,-1 1-1,13 16 1,-21-25 10,0 1 1,0 0-1,-1 0 1,1 0-1,0 0 0,-1 0 1,0 0-1,0 0 1,0 1-1,0-1 0,-1-1 1,0 2-1,1 0 1,-1-1-1,0 0 0,-1 6 1,0-5 3,0 0 1,-1 0 0,0-1-1,0 1 1,0 0 0,-1-1-1,1 0 1,-1 0 0,0 1-1,-4 3 1,2-2 3,0-1 0,0 0 0,-1 0 0,1 0 1,-1 0-1,0-1 0,0-1 1,0 1-1,0 0 0,-12 2 1,10-2-9,2-1-99,-1 0 0,1-1 1,-1 0-1,0 0 1,1 0-1,-10-1 1,12 0-274,1 0-1,-1-1 1,0 0 0,0 0 0,-4-1-1,6 1-332,-1-1-1,1 2 1,-1-2-1,1 0 1,-1 1-1,1 0 1,-4-5-1,1 0-2976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56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14 1944,'-5'-2'1777,"0"0"0,-9-3 0,-10 1 184,20 4-1879,0 0 1,1-1 0,0 2-1,-1-1 1,1 0 0,0 0-1,0 1 1,-1 0 0,-4 1-1,7-1-38,0 0-1,0-1 1,0 1-1,1 0 1,-1 0-1,0 0 1,1-1-1,-1 2 1,0-2-1,1 1 1,-1 0-1,0 2 1,-5 15 487,4-12-340,-1 4 132,-2 17 0,4-16-39,-5 18 0,-7 17 212,12-43-478,0 1 19,0 1 1,0-1-1,0 1 1,0 6-1,1-9-31,0-1-1,1 1 0,-1-1 0,0 1 1,0-1-1,1 1 0,-1-1 0,1 1 1,-1-1-1,1 1 0,0-1 1,0 1-1,0-1 0,-1 0 0,2 0 1,-2 0-1,3 2 0,-1-2-5,-1 1 0,1-1 1,0 1-1,0-1 0,0 0 0,-1 0 0,1 0 0,1 0 0,-1 0 0,0 0 0,0 0 0,1-1 1,-1 0-1,0 1 0,0-1 0,0 1 0,1-1 0,-1 0 0,1-1 0,-1 1 0,0 0 1,0-1-1,0 1 0,3-2 0,-2 2 1,8-4 4,0 0 1,14-7-1,-21 9-12,0 0 1,0-1-1,-1 0 0,1 0 1,0 0-1,-1-1 0,0 1 1,0 0-1,4-6 1,4-9-116,-1-2 1,0 0 0,10-29 0,-11 25 35,-8 21 82,6-15-21,-7 17 32,0 0 0,1-1-1,-1 1 1,0 0-1,0 0 1,1-1-1,-1 1 1,0 0 0,0-1-1,-1 2 1,1-3-1,0 2-3,0 1 0,0 0-1,-1 0 1,1 0-1,0 0 1,0 0 0,0 0-1,0 0 1,0 0 0,0 0-1,0 0 1,0 0-1,0-1 1,0 1 0,0 0-1,0 0 1,0 0 0,0 0-1,0 0 1,-1 0-1,1 0 1,0 0 0,0-1-1,0 1 1,0 0-1,-1 0 1,1 0 0,0 0-1,0 0 1,0 0 0,0 0-1,0 0 1,0 0-1,0 0 1,0 0 0,0 0-1,0 0 1,-1 0-1,1 1 1,0-1 0,0 0-1,0 0 1,0 0 0,-1 0-1,1 0 1,0 0-1,0 0 1,0 0 0,0 1-1,-4 4 90,3-3-68,1 1 0,0-2 0,0 1 0,0 1 0,0-1 0,0 1 0,0-1 0,0 3 0,2 8 58,-2-11-67,0 3 9,0 0 0,0 0 0,0-1 0,1 1 0,0 0 0,0-1 0,1 1 1,1 4-1,30 58 124,-29-59-852,1 0 0,0 0 0,0-1 0,1 1 0,1-1 0,7 7 0,0-2-2221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56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86 2505,'-2'3'4604,"0"0"-1627,3-3-2918,-1 1 1,0-1-1,0 1 0,0-1 0,0 0 1,1 0-1,-1 0 0,0 1 0,1-1 1,-1 1-1,0-1 0,0 0 0,1 0 1,-1 0-1,1 0 0,-1 0 0,0 0 0,1 1 1,4 0-42,-1 1 1,1 0-1,0-1 1,0 0 0,0-1-1,0 1 1,0-1-1,0 0 1,0 0-1,0 0 1,7-2-1,-8 1-6,1-1 0,-1 1-1,0 0 1,0-1-1,0 0 1,-1 0 0,1-1-1,-1 0 1,7-4 0,-1 0 13,21-17 44,-21 16-40,0 1 1,1 0-1,19-11 1,-9 12 48,-19 5-59,0 1 0,0 0 1,-1 0-1,2 0 0,-2 0 1,2 0-1,-2 0 0,2 0 1,-2 0-1,2 1 0,-2-1 1,1 0-1,0 0 0,0 0 1,0 1-1,1 0 0,-2-1 11,1 1 0,-1 0 1,1-1-1,-1 0 0,0 1 0,1 0 0,-1-1 0,1 1 0,-1 0 0,0-1 0,0 1 0,0 0 1,1 0-1,-1 0 0,0-1 0,0 1 0,0 0 0,0-1 0,0 1 0,0 0 0,0 1 0,0-1 35,-1 5 71,0 0 1,0 0-1,-1 0 0,-2 8 1,-2 1 77,1 8 84,-5 41 0,5-26-135,0 0-1331,3 78 0,2-72-1797,0 2-340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56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13 106 1408,'-1'-1'352,"0"1"-1,0-1 1,0 0-1,0 1 1,0-2-1,0 2 1,0-1 0,0 0-1,0 0 1,1 0-1,-1-1 1,0 0-1,1 2-239,-1-1-1,1 0 0,0 0 1,0 0-1,0 1 1,0-1-1,1 0 1,-1 0-1,0 0 1,0 1-1,0-1 0,0 0 1,1 0-1,-1 0 1,1 1-1,-1-1 1,0 0-1,0 1 0,1-1 1,0 0-1,0 0 1,4-5 83,0 0 0,0 1 0,1-1 0,0 1 0,0 0 0,1 0 0,-1 1 0,1 0 0,11-5 0,-8 5-89,0 0 1,-1 1 0,2 0-1,-2 1 1,1 0 0,20 0-1,-28 2-78,-1-1 0,0 1 0,0 0 0,1 0 0,-1 0 0,0 0 0,1 1 0,-1-1 0,0 0 0,1 0 0,-2 0 0,2 1-1,-1 0 1,0-1 0,1 1 0,-2-1 0,2 1 0,-1 0 0,0 0 0,0-1 0,0 1 0,0 0 0,0 0 0,-1 0 0,2 0 0,-2 0-1,1 1 1,0-2 0,-1 2 0,0-1 0,1 0 0,0 1 0,-1-2 0,1 4 0,0 0 60,0 0 1,0 0-1,-1 1 1,0-1-1,0 0 1,0 0-1,0 0 0,0 0 1,-1 1-1,0-1 1,-1 6-1,-1-2 43,0 0 0,0 0 0,-1 0 0,-5 9 0,4-10-56,0 0 0,0-1 0,-1 0 0,0 0 0,-1 0 0,0-1 0,1 1-1,-1-1 1,0 0 0,0-1 0,-1 0 0,-9 3 0,16-7-74,-2 1 14,0 1-1,-1 0 1,1-1-1,0 1 1,0 0-1,-5 4 1,10-6-39,0 0 0,-1 0 0,1 0 0,-1 0 0,1 1 0,0-1 0,-1 1 0,2 0 1,-2 0 9,54 21 5,-5 0 2,-39-19 9,-1 1-1,0 2 0,-1-1 0,1 0 0,10 9 0,-17-11 2,0-1 0,-1 1-1,0-1 1,0 0 0,0 1-1,0 0 1,0 0 0,-1-1 0,1 2-1,0-2 1,-2 2 0,2-1 0,-1 0-1,0 1 1,-1-1 0,1 0-1,0 1 1,-1-1 0,0 0 0,0 0-1,0 1 1,-1-1 0,0 4-1,-1-1 12,0 1-1,0-1 0,0 0 0,-1 0 0,0 0 0,0 0 0,-1-1 0,0 0 0,0 1 0,0-1 0,-1 0 0,0-1 0,1 1 0,-2-1 0,1 0 0,-7 4 0,8-6-76,2-2 0,-2 2-1,1-2 1,0 1 0,0 0 0,-6-1 0,7 0-161,0 0-1,0 0 1,0 0 0,1 0 0,-1 0 0,0 0-1,0 0 1,0-1 0,0 0 0,0 1-1,-3-3 1,5 3 96,0 0 1,0 0-1,-1-1 0,1 1 0,0 0 0,0 0 0,0 0 1,0-1-1,0 1 0,0 0 0,0-1 0,0 1 1,0 0-1,0 0 0,0 0 0,0-1 0,0 1 1,0 0-1,0-1 0,0 1 0,0 0 0,0 0 0,0 0 1,0-1-1,0 1 0,0 0 0,0-1 0,0 1 1,1 0-1,-1 0 0,0 0 0,0 0 0,1-1 0,-1 1 1,0 0-1,0 0 0,0-1 0,0 1 0,0 0 1,1 0-1,-1 0 0,0 0 0,1 0 0,8-2-3308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56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25 2633,'-8'2'1251,"1"-2"-96,1 2 0,-1-1 0,-8 3-1,13-3-991,0 0-1,0 0 0,0 0 0,0 0 0,0 1 1,0-1-1,0 0 0,1 1 0,-1 0 0,1 0 1,-1-1-1,0 1 0,0 3 0,-2 0 43,1 1 0,-1 0-1,2 0 1,-1 1 0,-3 12 0,5-16-184,1 0-1,0 0 1,-1 0 0,1 0 0,0 0 0,0 0 0,1 0 0,-1 0 0,0 0 0,1 0 0,0 0 0,0 0 0,0 0-1,0 0 1,3 5 0,-1-4-22,-1 0-1,2 0 1,-2-1 0,1 1-1,1 0 1,0-1-1,-1 0 1,1 0-1,0 0 1,0-1 0,1 1-1,5 2 1,-4-3 2,-1 0 0,1 0 0,0-1 0,0 0 0,-1 0 0,1 0 0,0-1 0,0 0 0,0 0 1,6-2-1,-1 0 4,0 1 0,14-6-1,-21 6-1,1-1-1,-1 1 0,0-1 0,1 0 0,-1-1 0,0 0 0,-1 1 0,7-6 0,-4 1 4,-1 1-1,1-2 1,-1 1 0,-1 0-1,1-1 1,-1 0 0,0 0 0,-1 0-1,0-1 1,3-12 0,-4 11 1,-1 6-3,0 0 0,-1 1-1,1 0 1,0-1 0,-1 0-1,0 0 1,0 1 0,0-1-1,-1 1 1,0-5 0,-8-17 100,6 24-42,1 6-12,-1 11-39,2 1 0,0-1 0,1 0 1,3 32-1,10 29-285,-6-46-392,-7-29 588,2 10-1340,2 1 0,7 21 0,-2-10-1616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56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2 151 1960,'-1'-62'2765,"1"59"-2634,0 0 1,0 0-1,0 0 1,1 0-1,-1 1 0,1-2 1,0 2-1,-1-1 0,2 0 1,-2 0-1,2 0 1,-1 1-1,0-1 0,1 0 1,0 1-1,0 0 0,0 0 1,0-1-1,3-2 1,1 1 7,-1 0 0,1 2 1,0-1-1,0 0 1,0 0-1,10-1 1,-8 1-25,-4 2-57,-2-1-1,2 2 0,-1-1 0,0 0 1,1 1-1,-1 0 0,0-1 0,1 1 1,-1 0-1,0 1 0,0-1 0,1 0 1,4 2-1,-7-1-26,0-1 1,0 1-1,0-1 1,0 1-1,0 0 1,-1-1-1,2 1 1,-2 0-1,1 0 1,0 0-1,-1-1 1,1 1-1,0 0 0,-1 0 1,0 0-1,1 0 1,0 0-1,-1 0 1,0 0-1,0 0 1,0 0-1,1 0 1,-1 2-1,1 1 79,-1 1 1,0-1-1,-1 9 0,0-3 48,-1 0 0,-1-1 0,-6 16 0,5-15-70,-5 15 91,-1-1 0,-18 29-1,-32 40 472,58-90-617,0 0 1,0-1-1,0 2 0,0-1 1,1 0-1,0 1 0,-1-1 1,0 4-1,2-5-29,0-1-1,0 0 1,0 1 0,0-2-1,0 2 1,0-1 0,0 0-1,1 1 1,-1-2 0,1 2 0,-1-1-1,0 0 1,1 0 0,0 0-1,-1 0 1,1 0 0,0 1-1,-1-2 1,1 1 0,0 0-1,0 0 1,0-1 0,0 1-1,2 1 1,1 1-7,1 0-1,0 0 1,0-1-1,6 2 1,23 7-4,0-2 0,52 7 1,-38-8-630,-38-5-569,0-2 0,14 1 0,-3-5-1542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56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93 1792,'0'0'66,"0"0"0,0 0 0,0-1 0,-1 1-1,1 0 1,0-1 0,-1 1 0,1 0-1,0 0 1,0-1 0,0 1 0,0-1 0,0 1-1,0 0 1,-1-1 0,1 1 0,0-1 0,0 1-1,0 0 1,0-1 0,0 1 0,0-1 0,0 1-1,0 0 1,0-1 0,1 0 0,-1 0-13,0 0 0,1 1 0,0-2 0,-1 2-1,2-1 1,-2 0 0,1 0 0,0 0 0,1-1 0,8-4 173,0-1-1,0 1 0,13-6 1,36-12 583,-50 20-609,1 1 1,-1 0-1,0 1 0,1 0 0,-1 0 1,11 1-1,-18 0-158,1 1 1,-1 0 0,0 1-1,1-1 1,-1 0 0,0 0 0,0 1-1,0 0 1,0-1 0,0 1-1,0 0 1,0 0 0,0 0-1,0 0 1,0 0 0,0 1-1,-1-1 1,1 1 0,0-1-1,-1 1 1,1 0 0,-1 0-1,1-1 1,-1 1 0,0 0-1,0 0 1,0 0 0,0 0-1,0 0 1,-1 0 0,1 0 0,0 3-1,0 1 54,0 0 0,0 0 0,-1 0 0,0 0 0,0 0 0,-1 6 0,-9 35 434,2-15-237,6-21-206,-2 7 160,-9 30-1,5-27-10,-1 0-1,-1-1 0,-12 21 1,10-21-36,12-19-197,0 0 1,-1 0-1,1 0 1,-1 0-1,1-1 1,0 2-1,0-2 1,0 2-1,0-2 1,0 2-1,0-2 1,0 2 0,0-2-1,0 1 1,0 0-1,0 0 1,0 0-1,1 0 1,-1 0-1,1 0 1,0 1-1,1 1-5,0-1-1,1 0 1,-1 1-1,1-1 0,-1 0 1,1 0-1,0-1 1,0 1-1,0 0 1,0-1-1,0 0 0,5 2 1,-4-3 3,0 2 1,1-2-1,-1 1 1,1-1-1,-1 1 1,0-1-1,1-1 1,7 0-1,-1-1 17,0 0 0,0 2 0,0 0 0,13 0 0,2 2-129,30 0-1850,4 0-1138,-18-6-168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8:21.0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86 768,'1'-2'164,"-1"-1"-1,0 1 1,1 0 0,0-1-1,-1 1 1,1-1-1,0 1 1,0 0 0,0-1-1,1 1 1,-1 0-1,1 0 1,0 0-1,-1 1 1,0-1 0,1 0-1,3-2 1,2-2 128,2 0 1,-1 1-1,9-5 0,-11 7-179,1 0 0,-1 0 0,1 1 0,9-3 0,-12 4-63,-1 1 0,1 0 1,-1-1-1,0 1 0,1 0 0,-1 0 0,0 1 1,1-1-1,-1 0 0,1 1 0,3 2 0,-5-3 5,-1 2 0,2-2-1,-2 2 1,1-1-1,-1 1 1,1-1 0,-1 1-1,0-1 1,1 1 0,-2 0-1,2-1 1,-1 1 0,0-1-1,-1 1 1,1 0-1,0 0 1,-1 0 0,1 0-1,0 0 1,-1 0 0,0 0-1,0 0 1,0 0 0,0 3-1,0-2 9,0-1 0,0 1 0,0 0 1,0-1-1,0 1 0,-1 0 0,0-1 0,1 1 0,-2-1 0,2 1 0,-2-1 0,2 1 0,-2-1 0,1 0 0,-1 0 1,1 0-1,-1 1 0,-2 1 0,-1-1 9,1-1 0,0 0 0,0 0 0,0 0 0,-1-1 0,1 1 0,0-1 0,0 0 0,-1 0-1,0-1 1,-7 1 0,-1-1 83,0-1 0,-22-3 0,33 3-154,-1 1-1,1 0 1,0-1 0,0 0-1,0 1 1,0-1-1,0 0 1,0 0 0,0 0-1,0 0 1,0 0 0,0-1-1,0 1 1,-2-3-1,4 3-6,0 1-1,0-1 0,0 0 1,-1 0-1,1 1 0,0-1 1,0 0-1,0 1 0,0-1 1,0 0-1,0 1 0,0-1 1,0 0-1,0 1 0,0-1 1,1 0-1,-1 1 0,0 0 1,0-1-1,0 0 0,1 1 1,-1-1-1,1 0 0,-1 1 0,0 0 1,1-1-1,0 0 0,1-2-13,0 1 0,1-1-1,-1 1 1,4-3-1,0 1 12,1 0 0,0 1 0,0-1 0,0 2 0,1-1 0,-1 0 0,1 1 0,-1 1 0,1 0 0,-1 0 0,1 0 0,14 1 0,-21 0 16,0 0 1,0 0 0,1 0-1,-1 0 1,0 0-1,0 1 1,0-1 0,0 0-1,0 1 1,0-1-1,0 0 1,0 1 0,0 0-1,0-1 1,0 1-1,0 0 1,0-1 0,-1 1-1,2 0 1,-2-1-1,1 1 1,0 0 0,-1 0-1,1 0 1,0 1-1,0 1 35,0 0-1,0 0 0,-1 0 0,1 0 0,0 1 0,-1-1 0,0 3 1,0 5 28,1-6-33,-1 1-1,0-1 1,0 1 0,0-1-1,-1 1 1,1-2-1,-1 2 1,0-1-1,-1 0 1,0 0 0,0 0-1,0 0 1,0 0-1,-1 0 1,-5 7 0,7-10-23,0 0 1,-1-1-1,0 0 1,1 1 0,-1-1-1,0 0 1,0 1-1,0-1 1,0 0 0,0 0-1,0 0 1,0-1-1,0 1 1,0 0-1,-1-1 1,1 0 0,0 1-1,0-1 1,0 0-1,0 0 1,0 0 0,0 0-1,-1-1 1,1 1-1,-3-1 1,2 0-14,1 1 1,-1-2-1,0 2 1,0-2-1,1 1 1,-1 0-1,0-1 1,1 0-1,0 1 0,0-1 1,0 0-1,-1 0 1,1 0-1,0-1 1,0 1-1,1 0 0,-1-1 1,-2-4-1,3 4-15,0 0-1,0 0 0,0 0 0,0 0 0,1 0 1,-1 0-1,1-3 0,0 4 2,0 0-1,0 0 1,1 0 0,-1 0 0,0 1-1,0-1 1,1 1 0,0-2 0,-1 2-1,1-1 1,0 1 0,0-1 0,0 0-1,2-1 1,0 0-9,1 0 0,-2 0 0,2 1 0,0-1 0,-1 1-1,1 0 1,0 0 0,0 1 0,0 0 0,5-3 0,6 1-38,22-4 0,-32 6 52,1 0 3,1 0 0,-1 1 0,1 0 0,11 0 0,-16 0 12,-2 1 0,2-1 0,-1 0 0,0 1 0,0-1 1,0 0-1,0 1 0,1-1 0,-2 1 0,2-1 0,-2 1 0,1 0 0,0-1 0,0 1 0,0 0 0,0 0 0,0 0 0,-1-1 0,1 2 0,0-1 1,-1-1-1,1 2 0,-1-2 0,1 2 0,-1-1 0,0 0 0,1 0 0,-1 0 0,1 0 0,-1 0 0,0 1 0,0 0 0,0 2 23,0-1 0,-1 0 0,1 0 0,-1 0 0,1 0 0,-1 0 0,0 0 0,0 0 0,0 0 1,-1 0-1,1-1 0,-3 4 0,-1 1 43,0-1 1,0 0-1,-8 7 0,8-8-27,2-2-3,0 1 0,-1-1 1,-8 5-1,11-7-33,-1 0-1,1-1 0,0 1 1,-1 0-1,0-1 1,1 0-1,-1 1 0,0-1 1,0 0-1,1 1 1,-1-1-1,1 0 1,-1 0-1,0-1 0,1 1 1,-3-1-1,0 0-7,-1 0 0,0-1-1,1 0 1,0 0 0,-1-1 0,-3-3-1,6 5-12,0 0-1,0-1 0,-1 1 0,2-1 0,-1 1 0,1-1 1,-1 0-1,1 0 0,0 0 0,-1 0 0,1 0 0,0 0 0,0-1 1,0 1-1,0-2 0,1 3 2,0 0 1,0-1 0,0 2-1,0-2 1,0 1-1,1-1 1,-1 2 0,0-2-1,0 1 1,1 0-1,-1 0 1,1 0 0,-1 0-1,1 0 1,0 0 0,-1 0-1,1 1 1,0-2-1,-1 2 1,2-1 0,-2 0-1,1 1 1,0-1-1,0 0 1,0 1 0,1-2-1,3-1-35,1 1 0,-2 0-1,12-4 1,-10 5 26,1 0 0,-1-1 0,1 2-1,0 0 1,-1-1 0,0 2 0,1-1 0,0 0 0,0 2-1,7 1 1,-13-3 26,1 1 0,-1-1 0,0 0 0,1 1 0,-1 0 0,0-1 0,1 0-1,-1 1 1,0 0 0,0 0 0,1 0 0,-2-1 0,2 2 0,-2-2 0,2 2 0,-2-1-1,1 0 1,0 0 0,0 0 0,0 0 0,-1 1 0,0-1 0,1 0 0,0 1 0,-1-1-1,0 0 1,0 1 0,1-1 0,-1 2 0,-4 9 104,3-10-101,1-1 0,-1 1 0,0-1 0,1 0 0,-1 1 0,1-1 0,-1 1 0,1 1 0,0 2 2,0-4-57,0 1-1,0 0 1,0-1-1,0 1 1,0 0 0,-1 0-1,0 0 1,1-1-1,0 1 1,-1 0-1,0 0 1,-1 1 0,1-1-280,-1-1 1,2 1-1,-1 0 1,0-1-1,0 1 1,0 0-1,1 0 1,0-1-1,-2 3 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64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114 0 336,'-56'8'431,"54"-8"-381,-1 1 0,2-1 1,-2 1-1,1-1 0,0 1 0,0 0 0,0 0 1,-3 2-1,4-3 10,0 2 0,0-2 0,0 1 0,0 1 0,0-1 0,1 0 0,-2 2 0,1-2 11,0 1-1,0-1 0,0 0 1,1 0-1,-2 0 0,2 1 1,-2-1-1,0 1 0,0-1 28,1 0-1,-1 0 1,1 1-1,-1-1 1,1 1-1,0-1 1,-1 1-1,2 0 1,-1-1-1,-1 3 1,1-3-62,1 0 1,0-1-1,0 1 0,0 0 1,-1 0-1,1-1 0,0 1 1,0 0-1,0 0 0,0 0 1,0 0-1,0-1 0,0 1 1,0 0-1,1 0 0,-1-1 1,0 2-1,0-2 0,1 1 1,-1-1-1,0 1 0,0 0 1,1 0-1,0-1 0,-1 1 1,1 0-1,0 1 0,1-1 27,0-1 0,-1 2-1,1-1 1,0-1 0,-1 2-1,1-2 1,0 1 0,0-1 0,0 1-1,0 0 1,-1-1 0,5 1-1,2-1 213,16-1-1,-21 1-231,35-2 398,120-5 767,50 2-482,-84 2-551,79-7-27,-38 3-54,-67 4-35,99-5 55,-45-2-37,119 7 42,-248 4-110,341 14 157,-116-7-5,-148-8-108,55-1 30,-152 0-79,1 1 13,0 0 0,-1 0 0,1 0-1,0-1 1,-1 1 0,8-4-1,-11 4-11,0 0-1,1 0 0,-1 0 1,1 0-1,-1-1 0,0 1 1,0 0-1,0 0 0,1 0 1,-1 0-1,0 0 0,0-1 1,0 1-1,1 0 0,-1-1 1,0 1-1,0 0 0,1 0 1,-1 0-1,0-1 0,0 1 1,0 0-1,0 0 0,0-1 1,0 1-1,0-1 0,0 1 0,0 0 1,0 0-1,0-1 0,0 1 1,0 0-1,0 0 0,0-1 1,0 1-1,0-1 0,0 1 1,0 0-1,0 0 0,0-1 1,0 1-1,0 0 0,0 0 1,-1 0-1,1-1 0,0 1 1,-1 0-1,1-1 0,0 1 1,0 0-1,0 0 0,-1 0 1,1 0-1,0-1 0,-2 0-46,1 0-1,-1-1 0,0 1 0,0 0 1,0 0-1,0 0 0,1 1 0,-3-2 1,0 1-641,0 1 0,0 0 0,-1 0 0,-4 0 1,-8 1-1764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8:21.0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80 57 320,'-6'-8'5137,"6"7"-5107,0 1 0,1-1 0,-1 1 0,0-1-1,0 1 1,0-1 0,0 1 0,0-1 0,0 1 0,0 0-1,1-1 1,-1 0 0,0 1 0,1 0 0,-1-1 0,0 1 0,0-1-1,1 1 1,-1 0 0,1 0 0,-1-1 0,0 1 0,1-1-1,-1 1 1,1 0 0,-1 0 0,0 0 0,1 0 0,0 0-1,-1-1 1,0 1 0,2 0 0,1-1-12,1 1 1,0 0-1,6 0 0,-1 0 90,27 1 68,-35-1-162,1 0-1,-1 0 1,1 0 0,-1 0-1,0 1 1,1-1 0,-1 0 0,0 0-1,1 0 1,-2 1 0,2 0-1,-1-1 1,0 1 0,0 0 0,0-1-1,1 1 1,-2 0 0,3 1 0,1 2 33,-4-4-30,1 0 1,0 1-1,-1 0 1,1-1-1,0 0 1,-1 1-1,0 0 0,1 0 1,0-1-1,-1 1 1,0 0-1,1-1 1,-1 2-1,1-2 1,-1 2-1,0-1 14,0 0-1,0-1 1,0 1-1,0 0 1,-1-1-1,1 1 1,0-1-1,-1 1 1,1-1-1,0 1 1,0 0-1,-1-1 1,0 1-1,-5 11 329,4-8-232,0 0 0,-1 1 0,1-1 0,-1 0 0,-4 5 0,-4 7 208,9-14-288,1 0-14,0 0 0,0 0 0,0-1 0,0 1 0,0 0 0,0-1 0,0 1 0,-1-1 0,0 1 0,1-2 0,-1 2 0,1-1 0,-1 0 0,1 0 0,-1 0 0,-4 1 0,2 0 11,-1-1 1,0 0 0,0 0-1,1-1 1,-2 0-1,1 0 1,1 0-1,-2 0 1,1 0 0,1-1-1,-9-3 1,11 4-44,0 0 1,-1-2-1,1 2 1,0-1-1,0 0 1,-1-1-1,1 2 1,0-2-1,1 0 1,-1 1-1,0 0 1,0-1 0,0 0-1,1 0 1,0 0-1,-1 1 1,1-1-1,0 0 1,-1-1-1,1 1 1,0 0-1,1 0 1,-1-1-1,0 1 1,1-1-1,-1-1 1,0 0 0,1 0 1,0 0 0,0 0-1,1 0 1,0 0-1,-1 0 1,1 0 0,0 0-1,1 0 1,-1 0-1,0 1 1,1-1-1,0 1 1,0-1 0,0 1-1,0-1 1,1 2-1,0-2 1,0 2-1,-1-2 1,1 1 0,0 1-1,1 0 1,-1 0-1,1 0 1,-1 0 0,0 0-1,1 0 1,4-1-1,10-1 11,22-2-1,-30 6-2,-7-1-1,0 1 1,0 0-1,0 0 1,0 0-1,-1 0 1,2 1-1,2 0 1,-5-1 2,0 1 0,0-1-1,0 0 1,-1 1 0,2-1 0,-2 1 0,1-1 0,1 1 0,-2 0 0,1-1 0,0 1 0,-1 0 0,1-1 0,0 1 0,-1 0 0,1 0 0,0 0 0,-1 0 0,1 0 0,-1 0 0,1-1 0,-1 2 0,1 0 0,-1 2 32,1-1 1,-1 0-1,0 0 1,-1 1-1,1-1 1,-1 0-1,1 1 1,-1-2-1,0 2 1,0-1-1,0 0 1,-1 0-1,-2 5 0,-18 16 351,20-22-367,0 0 1,-1 0-1,1 0 0,-1 0 0,1-1 1,-2 0-1,1 1 0,1-1 0,-2 0 1,2 0-1,-6 1 0,1 0 4,2-1-16,0 0-1,0 0 1,-1 0 0,1-1 0,0 0-1,0 0 1,-9-1 0,11 0-28,0 1 1,0 0-1,-1-1 1,1 0-1,0 0 0,1-1 1,-2 1-1,2 0 1,-1-1-1,0 0 1,0 0-1,1 0 1,-4-2-1,6 4 2,-1-1 1,1 0-1,-1 1 1,1-1-1,-1 0 1,1 1-1,-1 0 1,1-1-1,0 0 1,0 0-1,-1 0 1,1 0-1,0 1 1,-1-1-1,1 0 1,0 1-1,0-1 1,0 0-1,0 1 1,0-2-1,0 2 1,0-1-1,0 0 1,1-1-1,-1 1-2,1 0-1,-1 0 0,2 0 0,-2 0 1,1-1-1,0 2 0,0-1 1,0 0-1,-1 0 0,2 0 0,-1 1 1,0-1-1,1 0 0,4-2-24,0 0 1,-1 1-1,1 0 0,11-1 0,0-1 0,-11 2 35,-1 1 1,1 0 0,0 1-1,0-1 1,-1 0-1,10 2 1,-14-1 13,0 1-1,0-1 1,0 0 0,0 1-1,0 0 1,0-1 0,0 1-1,0 0 1,0-1 0,-1 1-1,2 0 1,-2 0-1,1 0 1,0 0 0,-1 0-1,1 0 1,-1-1 0,1 2-1,-1-2 1,1 2 0,-1-1-1,1 0 1,-1 0 0,0 0-1,0 0 1,0 0-1,0 0 1,0 0 0,0 1-1,0 3 51,1-1-1,-2-1 0,1 1 0,0 0 0,-1 0 1,0 0-1,-1 4 0,2-6-26,-2 0 0,1 0 0,0 0 0,0-1 1,0 1-1,-1 0 0,0 0 0,1-1 0,-4 3 0,-17 12 239,20-15-248,-1 0-1,0 1-1,-1 0 1,1-1 0,-1 0 0,1 0 0,0 0-1,-1 0 1,1-1 0,-1 1 0,0-1 0,1 0 0,0 0-1,-1 0 1,-7-2 0,9 2-28,0-1 1,0 1-1,-1-1 1,1 0-1,0 0 1,0 1-1,0-2 0,0 1 1,0 0-1,0 0 1,0 0-1,0-1 1,1 0-1,-1 1 1,1-1-1,-1 0 0,1 0 1,-1 0-1,1 0 1,0 0-1,0 0 1,0 0-1,0 0 0,0-3 1,0 2-14,0 0 0,1 1 0,0-1 0,-1 0 0,1 1 0,1-2 0,-1 1-1,0 1 1,0-1 0,1 0 0,0 1 0,-1-1 0,1 0 0,0 0 0,1 1 0,-2 0 0,2-1 0,0 1 0,-1-1 0,1 1 0,0 0 0,0 0 0,0 0 0,0 0 0,0 0 0,0 0-1,5-2 1,-4 2 0,0 1 0,1-1 0,-1 1 0,0 0-1,2 0 1,-2 0 0,0 1 0,1-1-1,0 1 1,7 0 0,-6 0 8,-2-1 21,-1 1 0,0 0 0,1 0 0,-1 1-1,1-1 1,0 1 0,-1-1 0,0 1 0,0 0 0,1-1 0,-1 2 0,1-2 0,-1 2 0,0-1 0,0 0 0,0 1 0,0-1 0,0 1 0,0-1 0,-1 1 0,1 0 0,0 0 0,0 0 0,-1 0-1,1 1 1,-2-1 0,2 0 0,-1 0 0,0 0 0,-1 0 0,2 1 0,-2-1 0,0 1 0,1 0 0,-1-1 0,1 0 0,-1 4 0,-1 4 82,0-1 1,-1 0-1,1-1 1,-1 1-1,-1 0 1,-3 8-1,5-16-86,1 0-1,0 0 1,-1 0 0,0 0-1,1 0 1,-1 0 0,0-1-1,1 2 1,-1-2-1,0 1 1,1 0 0,-2-1-1,2 1 1,-1 0 0,0-1-1,0 1 1,0-1 0,0 1-1,0 0 1,0-1 0,0 0-1,0 0 1,-1 0 0,1 1-1,0-1 1,0 0-1,0 0 1,0 0 0,0 0-1,0 0 1,0 0 0,-1-1-1,2 1 1,-2 0 0,2 0-1,-2-1 1,0 0 0,0 0-14,-1-1 1,1 2-1,0-2 1,1 1 0,-1 0-1,0-1 1,1 0 0,-1 1-1,0-1 1,1 1-1,0-1 1,-1 0 0,1-1-1,0 1 1,0 0-1,0 0 1,0 0 0,-1-2-1,2 1-12,0 0-1,-1 0 1,1 0-1,-1 0 0,1 0 1,1 0-1,-1 1 1,1-2-1,-1 1 0,2-5 1,-2 7 8,1 0 1,0-1 0,-1 2 0,1-2-1,0 1 1,-1 0 0,1-1-1,1 2 1,-2-2 0,2 1-1,-2 0 1,2 0 0,-2 0-1,2 0 1,-1 1 0,0-1-1,1 0 1,-1 1 0,0-1 0,1 0-1,-1 1 1,0 0 0,1-1-1,1 1 1,2-1-10,0 1 0,0 0 0,1 0 0,-1 0 0,10 2 0,-12-2 18,-1 1 0,1 0 0,0 0 0,0 0 0,0 0 0,0 0 0,-1 1 0,0 0 0,1-1 0,0 1 0,3 4 0,-4-4 14,0 1 0,-1 0 0,1 0 0,-1 0 0,0 0 0,0 0 1,0 0-1,0 0 0,0 0 0,-1 0 0,0 0 0,0 0 0,0 1 0,0-2 0,0 7 0,0-7-5,0 0 0,-1-1-1,1 1 1,-1-1-1,1 1 1,0 0 0,-1-1-1,0 1 1,1-1-1,-2 1 1,2-1 0,-1 1-1,0 0 1,0-1 0,-1 0-1,1 0 1,0 0-1,-1 1 1,1-1 0,0 0-1,-1-1 1,1 2-1,0-2 1,-1 1 0,-2 1-1,-1-1 62,1 1-721,0 0 1,-1 0-1,0-1 0,0 1 0,0-2 0,-10 2 0,-4-5-2298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8:21.0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 64 1096,'-9'-10'6074,"8"8"-5736,1 1-302,0 1 0,0 0 1,0 0-1,0-1 1,0 0-1,0 1 1,0 0-1,0-1 0,1 1 1,-1-1-1,0 1 1,0 0-1,1-1 0,-1 1 1,0-1-1,0 1 1,0 0-1,1 0 1,-1-1-1,1 1 0,-1-1 1,0 1-1,0 0 1,1 0-1,-1 0 1,1-1-1,-1 1 0,0 0 1,1 0-1,-1-1 1,1 1-1,-1 0 0,1 0 1,5-1 41,0 0 0,0 0 0,0 0 0,1 1 0,-1 0 0,0 0 1,1 0-1,10 3 0,-15-2-43,0-1 1,-1 1 0,0 0-1,1 0 1,-1 0 0,0 0-1,1 0 1,-2 0 0,2 0-1,-1 0 1,0 0 0,0 1-1,0-1 1,-1 1 0,1-1-1,0 0 1,-1 1 0,1 0-1,0-1 1,0 0 0,-1 1 0,0 0-1,1 1 1,0 5 171,-1-1 1,0 0-1,0 12 1,0-16-161,0 1 2,-1-1-1,0 1 0,1 0 0,-1 0 1,-1 0-1,1 0 0,0-1 0,-1 1 1,0-1-1,0 1 0,0-1 0,0 1 1,0-2-1,-1 2 0,0-2 0,0 2 1,1-1-1,-2-1 0,1 0 0,0 0 1,0 1-1,-1-1 0,0-1 0,1 1 1,0 0-1,-1-1 0,0 0 0,0 1 1,0-1-1,0-1 0,1 1 0,-8 0 1,10-1-52,-1 0 1,0 0 0,1-1-1,-1 1 1,0-1-1,0 1 1,0 0-1,1-1 1,-1 0 0,0 0-1,1 1 1,-1-2-1,1 2 1,-1-2 0,1 2-1,0-2 1,-1 1-1,1 0 1,0-1 0,-1 1-1,2 0 1,-2-1-1,2 1 1,-2 0 0,1-1-1,1 0 1,-1 0-1,0-2 1,-1-1-18,0 0 1,2 0-1,-2 0 1,2 0-1,-1 0 1,1 0-1,0-1 1,1-7-1,0 4 22,0 0 0,1 0 1,1 1-1,0-1 0,6-14 0,-7 19 8,0 1 0,0 0 1,0-1-1,0 1 0,1-1 0,-1 2 1,1-1-1,0 0 0,0 0 1,0 1-1,1-1 0,-1 1 0,1 0 1,5-3-1,-8 5 0,0-1 0,0 0 0,-1 1 0,2 0 0,-2 0 0,2 0 0,-1 0 0,-1-1 1,2 1-1,-2 0 0,2 0 0,-2 0 0,2 0 0,-2 1 0,2-1 0,-2 0 0,1 0 0,0 0 0,0 0 0,0 1 0,0 0 0,0-1 0,-1 0 0,2 1 0,-2 0 1,1-1-1,0 0 0,0 1 0,-1 0 0,2 1 0,0 1 55,0 1 0,0 0 0,0 0 0,0 0 1,2 7-1,1 3 51,-2-7-65,-2-5-25,1 2 0,-1-1 1,0 0-1,1 0 0,-2 1 0,1-1 0,0 1 0,-1-1 0,0 1 0,1-1 0,-2 5 0,1-3 13,-1 2 28,0 0-1,-2 8 0,2-13-48,1 0-1,-1-1 1,0 1 0,1-1-1,-1 1 1,0 0-1,0-1 1,0 1-1,0-1 1,-1 1-1,1-1 1,0 1 0,-3 0-1,-13 8 134,17-8-72,-1-1-29,-6-2-26,5 1-28,0 0 0,0-1 0,-1 0 0,2 1 0,-1 0-1,0-1 1,0 0 0,1 0 0,-1 0 0,0 0 0,-2-2 0,1 0-22,-1 0 0,1 0 1,-1 1-1,-3-4 0,-6-2-23,12 7 41,0 0 1,1-1-1,-1 1 0,0-1 0,1 1 0,0 0 0,-1-1 0,1 1 0,0 0 0,-1-1 0,1 1 0,0 0 0,0-1 0,0 0 0,0 1 0,1 0 0,-1-1 0,1 1 1,-1-3-1,1 0-15,0 0 4,-1 1 0,2 0 0,-2-1 1,2 1-1,-1-1 0,0 1 0,1 0 0,3-6 0,-3 7 10,-1 1-1,0-1 1,1 1-1,0-1 1,-1 1 0,0 0-1,1-1 1,0 1-1,0 0 1,0 0-1,0-1 1,0 2-1,0-1 1,0 0-1,0 1 1,3-2-1,-4 2 10,0 0 0,1 0 0,-2 0-1,2 0 1,-1 0 0,0 0 0,0 0-1,1 1 1,-1-1 0,0 1-1,0-1 1,0 0 0,0 0 0,0 1-1,0 0 1,0-1 0,0 1 0,1 1-1,0 0 9,-1-1 0,1 1 0,-1-1 0,1 1 0,-1 0 0,0 0 0,0 0 0,0 0 0,1 3 0,0 0 25,-1 0 0,0 1 0,0-1 1,0 1-1,-1 0 0,0 9 0,0-11 5,0-1 1,-1 1-1,0 0 0,1 0 1,-4 6-1,4-9-31,0 0 0,-1-1 0,1 1 0,-1 0 0,1 0 0,0-1 1,0 1-1,-1 0 0,1-1 0,-1 1 0,1-1 0,0 1 0,-1-1 0,0 1 0,1-1 0,-1 1 1,0-1-1,1 0 0,0 1 0,-1-1 0,0 1 0,0-1 0,1 0 0,-1 0 0,0 0 0,1 0 1,-2 0-1,2 0 0,-1 0 0,0 0 0,1 0 0,-1 0 0,0 0 0,1 0 0,-1 0 1,0 0-1,1 0 0,-2 0 0,-2-3-18,-1 0 1,1 1-1,0-2 1,1 1-1,-1-1 1,0 1-1,1-1 1,0 1-1,0-2 1,0 1-1,1 0 1,-1 0-1,1-1 1,-3-5-1,4 8 134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8:21.0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107 101 696,'-15'-8'6441,"4"1"-4861,10 6-1481,-1 0 0,2-1 0,-2 1 0,1 0 0,0-1 0,0 0 0,0 1 0,0-1 0,1 0 0,-1 1 0,0 0 0,1-1 0,-1-2 0,0 4-68,1-1 0,0 0-1,0 1 1,0-1 0,0 0-1,0 1 1,0 0 0,0-1-1,0 0 1,0 1 0,0-1-1,0 0 1,0 1 0,0-1-1,0 0 1,0 0-1,1 1 1,-1-1 0,0 1-1,1-1 1,-1 1 0,0-1-1,0 0 1,1 1 0,0 0-1,-1-1 1,0 1 0,2-1-1,-2 0-11,2 0 0,-1 1 0,1 0 0,-1 0 0,0-1 0,1 1 0,-1 0 1,0 0-1,1-1 0,-1 1 0,0 1 0,2-1 0,0 0 1,6 3 91,-7-2-89,0 1 1,0-1-1,0 1 0,0 0 1,2 2-1,3 4 32,-1 1 0,9 12-1,-14-19-34,0 0 0,0 1-1,0-1 1,-1 0 0,1 0-1,0 0 1,-1 0 0,0 1-1,0-1 1,1 0 0,-1 0-1,0 1 1,-1 4 0,0-2 35,0-1 0,-1 2 0,0-2 0,-2 6 0,1-5-16,1 1 2,-1-2 0,0 2 1,0-1-1,0-1 0,-1 1 0,0 0 0,0-1 1,0 0-1,0 0 0,-1 0 0,1 0 0,-1-1 1,-7 4-1,10-7-39,0 1 0,0 0 0,0-1 0,0 0 0,0 1 0,0-1 0,0 0 0,0 0 0,0 0 1,0 0-1,1 0 0,-2-1 0,1 1 0,0 0 0,0-1 0,0 0 0,1 1 0,-1-1 0,0 0 0,1 0 0,-1 0 1,0 0-1,0 0 0,1 0 0,-1 0 0,1-1 0,0 0 0,-1 1 0,1-1 0,0 1 0,-1-1 0,2 1 1,-1-1-1,0 0 0,0 0 0,0 0 0,1 0 0,-1 0 0,1 0 0,-1 1 0,1-1 0,0 0 0,0 0 0,0 0 1,0 0-1,0 0 0,0-4 0,2 3-11,-2 0-1,2 0 1,-1 0 0,0 0 0,1 0 0,0 0-1,0 0 1,0 0 0,0 0 0,3-2 0,0-1 12,1 0 0,0 1 0,8-5 0,-8 6 6,-1 2 0,1-1 0,0 0 0,7-1 0,-12 3 2,1 1 0,0-1 0,-1 1 0,1 0 0,0 0 1,0 0-1,0 0 0,-1 0 0,1 0 0,0 0 0,0 0 0,0 0 0,-1 1 1,1 0-1,-1-1 0,1 0 0,0 2 0,0-2 0,-1 1 0,1 0 1,-1 0-1,0 0 0,1 0 0,-1 0 0,0 1 0,1-1 0,-1 0 0,0 1 1,0-1-1,0 1 0,0-1 0,1 3 0,-1-1 25,1 0-1,-1 0 1,1 0-1,-2 1 1,1-2-1,0 2 1,-1-1-1,1 0 1,-1 1 0,0-1-1,0 0 1,0 0-1,0 1 1,-1-1-1,1 0 1,-2 6-1,0-5-8,1-2 0,-1 2 0,0-2 0,0 1 0,0 0-1,0 0 1,0-1 0,0 1 0,0 0 0,0-1 0,-1 0 0,0 0-1,0 0 1,1 0 0,-2-1 0,-2 3 0,4-4-16,-1 2-1,1-2 1,-1 1-1,1-1 1,-1 1-1,1-1 1,-1 0 0,1 0-1,-1 0 1,0 0-1,1 0 1,0-1 0,-1 0-1,0 1 1,1-1-1,0 0 1,-1 1 0,1-2-1,0 2 1,-1-2-1,-2-1 1,2 0-20,0 0 0,0 1 0,0-2 0,0 2 1,1-2-1,0 1 0,-1-1 0,1 0 0,0 1 0,1 0 0,-2-1 0,2-1 0,0 1 0,-1 0 1,2 0-1,-1 0 0,0 0 0,1-5 0,-1 3-12,1 0 0,0 1 0,0-1 0,1 0 0,-1 0 0,2 1 0,-1-1 0,0 1 0,1-1 0,1 0 1,-1 2-1,4-9 0,-5 12 21,0 0 1,-1 0 0,1 0-1,0 0 1,0 0 0,0 0-1,0 0 1,0 0 0,0 0-1,0 1 1,0-1 0,1 0-1,-1 1 1,0-1-1,1 0 1,-2 1 0,2-1-1,-1 1 1,0 0 0,1 0-1,-1 0 1,0-1 0,1 1-1,-1 0 1,0 0 0,3 1-1,-3-1 13,1 0-1,-1 1 0,0 0 1,1 0-1,-1-1 0,0 1 0,0 0 1,0 0-1,1 0 0,-2-1 0,2 2 1,-1-1-1,0 0 0,-1 0 1,2 0-1,-1 0 0,-1 0 0,1 1 1,0-1-1,-1 0 0,1 1 1,-1-1-1,1 1 0,-1-1 0,0 3 1,1 0 28,0 1 1,-1 0 0,0-1 0,0 0-1,0 0 1,-1 1 0,0-1-1,0 1 1,0-1 0,-3 8 0,1-4 7,-1-1 0,0 0 0,0 0 1,-1-1-1,-5 9 0,8-13-31,0 0-1,-1 0 1,1 0 0,-1 0-1,1 1 1,-1-2-1,1 0 1,-1 1 0,0-1-1,-4 2 1,7-3-17,-1 0 1,0 0 0,0 1-1,0-1 1,0 0-1,0 1 1,1-1-1,-2 0 1,2 0-1,-1 0 1,0-1-1,0 1 1,0 0 0,0 0-1,0-1 1,1 1-1,-2 0 1,2 0-1,-1-1 1,0 1-1,1-1 1,-2 1-1,1 0 1,1-1 0,-1 0-1,0 1 1,1-1-1,-1 0 1,1 1-1,-1-1 1,1 0-1,-1 1 1,1-2-1,-1 1 1,1 1 0,0-1-1,-1 0 1,1-1-1,-1-1-12,1 0 0,-1 1 0,1-1-1,0 0 1,0 0 0,0 0 0,0 0 0,1 1 0,-1-2-1,0 2 1,1-1 0,0 0 0,0 0 0,0 1-1,0 0 1,0-1 0,1 0 0,-1 1 0,1 0-1,0 0 1,0-1 0,0 1 0,3-4 0,-2 4 0,1-2 0,-1 2-1,1-1 1,0 1 0,0-1 0,0 1 0,-1 0 0,1 1 0,1-1 0,-1 0 0,0 1 0,1 0 0,-1 1 0,8-2 0,-8 2 15,-1 0 1,0 1 0,1-1-1,-1 1 1,0 0-1,1 0 1,-1 0-1,1 0 1,-1 1 0,0-1-1,0 0 1,0 1-1,0 0 1,4 4 0,-6-5 4,0-1 1,0 1-1,-1-1 0,1 1 0,-1-1 0,1 0 0,-1 1 0,1 0 0,0-1 0,-1 0 0,0 1 1,0 0-1,1-1 0,0 1 0,-1 0 0,0-1 0,0 1 0,0 0 0,1-1 0,-1 1 0,0 1 1,0-1 1,0-1 0,0 0 1,0 1-1,-1 0 1,1-1-1,0 1 0,0 0 1,0 0-1,-1-1 1,1 0-1,-1 1 1,1 0-1,0-1 0,0 0 1,-1 1-1,0 0 1,1-1-1,-1 1 0,-1 0 8,0 0-1,1 0 0,-1 0 0,0 0 1,0 0-1,-1 0 0,1-1 0,0 1 1,0-1-1,0 1 0,0-1 0,0 0 1,-4 0-1,4 0-28,-1-1 0,1 0 0,0 1 0,0-2 0,0 2 0,0-2 0,0 1 0,0 0 0,0-1 0,-1 1 1,2 0-1,-1-1 0,1 0 0,-1 0 0,0 1 0,1-1 0,0 0 0,-1 0 0,1 0 0,0 0 0,0 0 0,0-1 0,1 1 0,-1 0 0,0-1 0,0 1 0,1-1 1,0 1-1,0 0 0,0 0 0,0-1 0,0 1 0,0-4 0,0 6 2,0-1 1,0 0-1,1 0 1,-1 0-1,0 1 1,1-1-1,-1 0 1,1 1-1,-1-1 1,0 0-1,1 1 1,0-1-1,-1 0 1,0 1-1,1-1 1,0 0-1,-1 1 1,1 0-1,0-1 0,-1 0 1,1 1-1,0-1 1,-1 1-1,1 0 1,0 0-1,0-1 1,0 1-1,-1 0 1,1 0-1,0-1 1,0 1-1,0 0 1,-1 0-1,1 0 1,1 0-1,-2 1 1,1-1-1,0 0 1,-1 0-1,1 1 1,0-1-1,1 1 1,2 1-8,0-1 0,-1 1 1,1 0-1,-1 0 1,0 0-1,1 0 1,5 6-1,-3-2 34,-1 0 0,0 0 0,0 1 0,0 0 0,-1 0 0,5 10-1,-9-15-17,2 5 178,-4-11 15,-3-11-206,0-1 5,-25-65-29,29 77 32,0 2 0,-1-2 1,1 1-1,-1 0 0,1 0 1,-1 1-1,0-1 1,0 0-1,0 1 0,-1 0 1,0-1-1,1 1 0,-1 0 1,-3-2-1,6 4 2,0 0 0,0 0 0,0 0 0,0-1-1,0 1 1,-1 0 0,1 0 0,0 0 0,-1 0 0,1 0 0,0 0 0,0 0-1,0 0 1,0 0 0,-1 0 0,1 0 0,0 0 0,-1 0 0,1 0-1,0 1 1,0-1 0,0 0 0,0 0 0,-1 0 0,1 0 0,0 0 0,0 0-1,-1 0 1,-4 8-76,4-5 52,0-1 0,0 1 0,0 0 0,0 5 0,0 8-18,2-1 1,4 30 0,0-11 1,-5-23-431,1 4-1291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8:21.0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2501 584,'-4'3'915,"-3"1"614,7-4-1502,-1 0-1,1 0 1,0 0 0,0-1-1,0 1 1,0 0 0,-1 0-1,1 0 1,-1 0 0,1 0-1,0 0 1,0 0-1,0 0 1,0-1 0,0 1-1,-1 0 1,1 0 0,0-1-1,0 1 1,-1 0 0,1 0-1,0 0 1,0 0 0,0-1-1,0 1 1,0-1 0,0 1-1,0 0 1,0 0 0,0-1-1,-4-13 68,1 1 0,1-1 0,-2-24 0,4 30-60,-1-5 58,1 1 0,2-21 0,0 8-11,12-107 56,2-45 166,-15 119-156,5-171 538,-2 169-501,4-49 91,-10 0-88,1 52-89,9-115 174,0-14-42,-15 43-89,2-116-13,12 164-123,4-106 8,-11 148 4,0-4 42,13-100 1,-11 144-53,-1 5 22,1 0 0,3-13 0,-3 16-2,-2 5-14,1 0-1,-1-1 1,0 0 0,0 1-1,0 0 1,0-1 0,0 0 0,0 1-1,0 0 1,1-1 0,-1 1-1,0-1 1,0 1 0,0-1 0,-1 1-1,1-1 1,0 1 0,0-2-1,-1-7-28,1 6 14,0 6-5,3 84-290,-2-69-813,0-21 403,-1 2 454,2-45-1318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8:21.0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83 944,'-11'-10'5281,"11"10"-5245,8-3 454,77-12 94,-55 9-389,-18 3-128,22-4 93,-1 1 1,1 2-1,35-1 0,28 10 51,17-1 15,58-15 48,-92 4-206,1 3 0,153 13 0,-91 2-24,208 27 32,-301-30-76,81 2 0,15-17-5,-93 4 12,84-7 79,166-33-1,-160 21 209,-127 21-403,1 0 1,0 2-1,1-1 0,-1 2 1,0 0-1,23 8 0,-38-10-170,-1 1-1,1-1 0,-1 0 0,0 1 1,1-1-1,-1 1 0,0-1 1,0 1-1,0 0 0,0-1 1,0 2-1,0-2 0,0 1 1,0 0-1,0 0 0,0 0 1,0 1-1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8:21.0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102 155 784,'-14'-3'1740,"10"3"-1049,1-1-1,0 0 0,0 0 0,-7-2 1,10 3-615,-1-1 0,0 0 0,0 1 0,0-1 0,1 0 1,-1 1-1,0-1 0,1 0 0,-1 1 0,0-2 0,1 2 1,-1-1-1,0 0 0,1 0 0,0 0 0,-1 0 0,1 0 0,-1 0 1,1 0-1,-1-1 0,1-1-62,0 1 1,0 0-1,-1 0 0,1 0 0,0 0 1,0-1-1,1 1 0,-1 0 0,0 0 1,0 0-1,1 0 0,0 0 1,2-4-1,-1 2-7,0 1 0,0 1 0,0 0 0,0-1 0,0 1 0,1-1 0,0 1 0,0 0 0,-1 1 0,6-4 0,33-15 40,-40 19-38,1 1 0,-1-1 0,0 1 0,1-1 0,-1 1 1,1-1-1,-1 1 0,0 0 0,1 0 0,0 0 0,-1 0 0,0 0 0,1 0 0,-1 0 0,1 1 0,-1-1 0,1 1 0,-1-1 1,1 0-1,-1 1 0,0 0 0,1-1 0,-1 1 0,0 0 0,2 1 0,-2 0 33,1 0-1,0 0 0,-1 0 1,0 0-1,1 0 1,-1 0-1,0 1 1,0-1-1,0 0 1,0 0-1,-1 1 0,2 3 1,-2 2 27,1 1-1,-1-1 1,0 1 0,-1-1 0,1 0 0,-2 1 0,0-1-1,0 0 1,0 0 0,-1 0 0,1 0 0,-2 0-1,0-1 1,0 1 0,0-1 0,-1 0 0,0 0 0,0-1-1,-9 9 1,11-13-47,1 0 0,-1 0 0,-1 0 0,2 0 0,-2 0 0,1 0-1,0-1 1,-1 1 0,1-2 0,-1 2 0,1-2 0,-1 1 0,1-1 0,-7 1 0,8-1-23,0 0 1,0 0-1,-1-1 1,1 0-1,0 1 1,0 0-1,0-1 1,0 0 0,-1 0-1,2 0 1,-1 0-1,0-1 1,0 1-1,0 0 1,1-1 0,-1 1-1,0 0 1,1-1-1,-1 0 1,1 0-1,0 1 1,-1-1-1,1 0 1,-1-3 0,1 2-15,-1-1 0,1 0 1,0 0-1,0-1 0,0 1 0,1 0 1,-1 0-1,1 0 0,0-1 1,0 1-1,1 0 0,-1 0 1,1 0-1,0-1 0,0 1 1,0 0-1,3-6 0,-2 5 6,0 0 0,1 0-1,1 1 1,-2-1 0,2 1-1,-1-1 1,1 1 0,-1 0-1,2 0 1,-1 0 0,0 1-1,0 0 1,8-4 0,-2 1 11,1 1 1,0 1-1,16-5 1,-24 8 14,1 0 1,0 0-1,0 1 1,-1-1-1,1 1 1,0 0-1,0 0 1,0 0-1,0 1 0,-1-1 1,1 0-1,0 2 1,0-2-1,6 4 1,-9-3 5,1 0-1,-2 0 1,2-1 0,-2 1 0,1 0-1,0-1 1,0 1 0,0 0 0,-1 0-1,1 0 1,0 0 0,-1 0 0,1 0 0,0 0-1,-1 0 1,1 0 0,-1 0 0,1 0-1,-1 0 1,0 0 0,1 3 0,-1-2 13,-1 0 0,1 0 1,0 0-1,0 0 0,0 0 1,-1 0-1,0 0 0,1-1 1,-1 2-1,0-1 0,0 0 1,-1 1-1,0 0 3,0 0 0,-1 0 0,1 0 1,0 0-1,-1 0 0,0-1 0,0 0 0,1 1 0,-2-1 0,1 0 1,0 0-1,0 0 0,-1 0 0,-3 0 0,4-1-33,-1-1 1,0 1-1,1-1 0,-1 0 1,1-1-1,0 1 0,-1-1 0,1 1 1,-1-2-1,2 2 0,-2-2 0,1 1 1,-4-3-1,4 3-19,1 0 0,-1-1 1,0 1-1,1-1 0,0 0 0,0 0 0,0 0 0,-1 0 1,1-1-1,0 1 0,0-1 0,0 1 0,1 0 0,0-1 1,-2-4-1,2 6-3,1-1-1,-1 0 1,1 0 0,0 1 0,-1-1-1,1 0 1,0 1 0,0-1 0,0 0-1,1 0 1,-1 0 0,1 1 0,-1-1-1,0 0 1,1 0 0,0-1 0,1 0-12,0 1 0,-1 0 1,1-1-1,0 0 0,0 1 1,0 0-1,0-1 0,5-2 1,-2 2-3,-1 0 1,1-1 0,1 2 0,-1 0-1,0-1 1,0 1 0,1 1 0,0-1 0,8-1-1,-10 3 36,-1-1-1,1 1 1,-1 1 0,1-1-1,0 0 1,-1 1-1,0-1 1,6 2-1,-9-1 5,1-1 1,0 1-1,-1-1 0,2 0 0,-2 1 0,1-1 1,0 1-1,-1-1 0,1 1 0,0 0 0,-1-1 1,1 1-1,-1 0 0,1-1 0,-1 1 0,1 0 0,-1-1 1,1 1-1,-1 0 0,0-1 0,0 2 0,1-2 1,-1 1-1,0 0 0,0 0 0,1 0 0,-1 0 1,0 0-1,0 0 0,0-1 0,0 2 0,-1-2 0,1 1 1,0 0-1,0 0 0,-1 0 0,1-1 0,0 1 1,-1 1-1,-4 10 73,1 0 1,-2-1-1,0 0 1,-1 1-1,0-2 0,0 1 1,-11 10-1,15-17-74,-1 0-1,0-1 1,-1 1 0,1 0-1,-1-2 1,1 2-1,-1-2 1,-1 1 0,2-1-1,-2 0 1,1 0-1,-1 0 1,1 0 0,0-2-1,-1 2 1,1-2-1,-1 0 1,-8 1 0,12-2-18,0 1-1,0 0 1,1 0 0,-1 0 0,0 0 0,0-1 0,0 0 0,-1 1 0,2-1 0,-1 0 0,0 0 0,1 0 0,-1 0 0,0 0-1,1 0 1,-3-3 0,3 3-4,1 0-1,-2-1 0,2 1 0,-1 0 1,1-1-1,-1 1 0,0-1 1,1 1-1,0-1 0,0 1 0,-1 0 1,1-2-1,0 2 0,0 0 1,0-1-1,0 0 0,1 1 0,-1 0 1,0-1-1,0 0 0,2-1 1,0-4-21,1 0 1,-1 1 0,1-1 0,0 1 0,1 0 0,0 0 0,0 0 0,1 0 0,-1 1 0,0 0 0,2-1 0,-1 2 0,1-1 0,-1 1 0,1 0 0,0 0 0,9-4 0,-3 3 10,22-5 0,-30 8 47,2 2-1,-1-2 1,1 2-1,-1 0 1,0 0-1,1 0 1,5 0-1,-11 1-7,1-1 0,0 0 0,-1 0-1,1 0 1,0 1 0,-1-1 0,0 0-1,1 0 1,0 0 0,0 0 0,-1 1 0,0-1-1,1 1 1,0-1 0,-1 0 0,0 1-1,1 0 1,-1-1 0,1 0 0,-1 1-1,0 0 1,0-1 0,1 0 0,-1 1-1,1 0 1,-1-1 0,0 1 0,0-1-1,0 1 1,0-1 0,0 1 0,0 0 0,0 0-1,0-1 1,0 1 0,0 0 0,0-1-1,0 1 1,0 0 0,0-1 0,0 0-1,-1 2 1,0 1 52,0 0 0,0 0 1,-1 0-1,1 0 0,-1-1 0,-2 6 0,0-5-27,2 0 0,-2 1-1,1-1 1,-1 1 0,1-2-1,-1 1 1,1 0 0,-1-1-1,0 0 1,-1 0 0,-5 3-1,6-5-38,1 2-1,0-2 1,0 0-1,-1 1 0,1-1 1,0 1-1,-1-1 1,1-1-1,-1 1 0,1-1 1,0 1-1,0-1 1,0 0-1,-1 1 1,1-2-1,-5-1 0,7 2-14,0 1-1,-1-2 0,1 1 1,0 1-1,0-2 0,-1 1 1,1 0-1,0 0 0,0 0 1,0-1-1,1 1 0,-2 0 1,2-1-1,-1 1 0,0 0 1,1-1-1,0 1 0,-1 0 1,0-2-1,1 2 0,0 0 1,0-1-1,0 0 0,0 1 0,0-3 1,0 1-11,0 1 0,1-1-1,-1 1 1,1 0 0,0-1 0,0 1 0,-1 0 0,2-1 0,-1 1 0,0 0 0,0 0-1,0 0 1,2 0 0,-2 0 0,4-2 0,-2 1-13,1 1 1,0-1-1,6-3 1,3 0-34,-10 4 62,1 0 0,0 0 0,0 0 1,0 0-1,0 1 0,0 0 0,1 0 0,-1 0 0,0 1 1,1-1-1,-1 1 0,7 0 0,-9 1 24,0-1-1,0 1 1,0-1 0,0 0-1,0 1 1,-1 0 0,1 0-1,0-1 1,0 2-1,0-2 1,-1 2 0,4 1-1,-4-2 10,0 0-1,0 0 1,0 1-1,0-1 0,-1 0 1,1 1-1,0-1 1,-1 0-1,1 1 1,0-1-1,-1 1 0,0 0 1,0-1-1,1 0 1,-1 1-1,0 0 0,0-1 1,0 3-1,0-3 1,0 1-1,-1 0 0,1-1 1,0 1-1,0-1 0,0 0 0,-1 1 1,0-1-1,1 0 0,-1 1 1,0-1-1,1 0 0,-1 1 0,-1 0 1,0 0 0,1-1 1,-1 1-1,0-1 0,0 0 1,0 0-1,1 0 1,-1 0-1,0 0 1,-4 1-1,-2 0 11,0 0 1,0 0-1,0 0 0,0-1 1,-17 1-1,22-2-47,0-1 0,0 1 0,0-1 0,0 0 0,0 1 1,0-1-1,1 0 0,-1 0 0,-1 0 0,2-1 0,0 1 0,-1 0 0,0-1 0,1 0 1,-1 0-1,1 0 0,0 0 0,0 0 0,-3-3 0,4 4-1,1 0 0,-1-1 0,0 2 0,1-2 0,-1 1-1,0 0 1,1 0 0,0 0 0,0-1 0,-1 1 0,1-1 0,0 2 0,-1-2-1,1 1 1,0 0 0,0-1 0,0 1 0,1 0 0,-1-1 0,0 1 0,1 0-1,-1 0 1,0 0 0,1-1 0,-1 1 0,1 0 0,-1 0 0,1-1 0,0 2-1,-1-2 1,2 0 0,0 0-11,0 0 0,1 0-1,-1 0 1,0 1 0,1-1 0,-1 1-1,1-1 1,-1 1 0,1 0 0,0 0-1,-1 0 1,1 0 0,3 0 0,4-1-32,21-2-51,-28 4 110,-1 0 1,0 0-1,0 1 0,0-1 0,0 0 1,1 0-1,-1 1 0,0 0 1,0-1-1,0 1 0,3 2 0,-4-3 5,-1 1-1,0-1 1,1 1-1,0-1 0,-1 1 1,1-1-1,-1 1 1,1 0-1,-1-1 0,0 1 1,1 0-1,-1-1 1,1 1-1,-1 0 0,0-1 1,1 1-1,-1 0 1,0-1-1,0 1 1,0 0-1,0-1 0,0 2 1,0 0 16,0-1 0,0 0 1,-1 1-1,1 0 1,-1-1-1,0 1 0,1 0 1,-1-1-1,-1 3 0,-1-1 29,1 1-1,-1-1 1,0 1-1,1-1 1,-2 0-1,-5 5 1,6-7-42,0 0 1,1 1-1,0-1 1,-1 1 0,0-2-1,0 1 1,1 0-1,-2-1 1,2 1-1,-1 0 1,-3-1-1,4 0-18,1 0-1,0 0 1,-1 0-1,1-1 0,-1 1 1,1-1-1,-1 1 1,1 0-1,0-1 0,0 0 1,0 1-1,-1-1 0,1 0 1,-1 0-1,2 1 1,-2-2-1,2 2 0,-2-2 1,2 2-1,-2-2 1,2 2-1,-1-2 0,-1-1 1,1 2-4,1 1 1,0-1-1,0 1 1,-1-1-1,1 1 0,0-2 1,-1 2-1,1-1 1,0 0-1,0 1 1,0-1-1,0 0 1,0 0-1,0 1 1,0-1-1,0 0 0,0 1 1,0-1-1,0 0 1,0 0-1,1 0 1,-1 1-1,1-1 1,-1 0-1,0 1 0,0-1 1,1 1-1,-1-1 1,1 1-1,-1-1 1,0 0-1,1 1 1,0 0-1,-1-1 1,1 0-1,0 1 0,-1 0 1,0 0-1,1-1 1,0 1-1,-1-1 1,1 1-1,0 0 1,0 0-1,0 0 0,4-2-36,0 1-1,0 0 0,0 0 0,0 1 0,6-1 1,-5 1 32,0 1 0,-1-1 0,1 1 1,-1 0-1,1 0 0,0 1 1,9 3-1,-12-3 24,0-1 0,-1 1 0,1 0 0,0 0 0,0 0 0,-1 0 0,1 0 0,-1 1 0,0-1 0,1 0 0,-2 1 0,1 0 0,0-1 0,2 7 0,-2-5 12,-1 0 0,0-1 1,0 1-1,0 0 0,-1 0 1,0-1-1,0 1 0,0-1 1,0 2-1,0-1 0,-1-1 1,0 1-1,1-1 1,-1 2-1,0-2 0,-1 0 1,1 1-1,-1 0 0,0-2 1,0 2-1,0-1 0,0 1 1,0-2-1,0 1 0,-1 0 1,0-1-1,0 1 0,0 0 1,0-1-1,0 0 0,0 0 1,0 0-1,0 0 0,-1-1 1,0 1-1,-3 0 1,-3 1-9,1-1 1,-1 0-1,1-1 1,-1 0 0,1-1-1,-1 0 1,-18-3-1,24 2-25,0 1 0,0-2-1,-1 1 1,1-1 0,0 0-1,0 0 1,1 0 0,-7-4 0,7 4-7,1 0 0,0 0 1,0 0-1,0 0 1,1-1-1,-1 1 1,0 0-1,0-1 1,1 1-1,-1-1 1,2 0-1,-2 1 1,2-2-1,-2-1 0,2 3-3,-1 1 1,1-1-1,0 0 0,0 0 0,0 1 0,0-1 0,0 0 0,0 0 0,1 1 0,-1-1 0,0 1 0,0-1 0,1 0 0,0 1 0,-1-1 0,3-2 0,-2 1-4,1 1 1,1 0 0,-1 0-1,0 0 1,0 0-1,0 1 1,0-1 0,0 0-1,4-1 1,2-1-17,0 1 1,0 0 0,0 1-1,0 0 1,16-3 0,-16 4 34,0 1 0,1-1 1,-1 2-1,0-1 1,16 4-1,-22-4 16,0 1 0,0 0 0,0-1 0,0 1 0,0 0 0,-1 0 0,1 0 0,-1 0 0,2 0-1,-2 0 1,0 0 0,1 1 0,-1-1 0,0 0 0,1 1 0,-1-1 0,2 4 0,-2-2 10,0-1 0,0 0-1,0 1 1,-1 0 0,1-1 0,-1 1 0,1 0 0,-1 0 0,0-1 0,0 2 0,-1 2 0,0 2 37,-1 1 0,0-1 1,0 0-1,-1 0 0,0 0 1,-8 15-1,7-17-39,0 0-1,1 1 0,-1-2 1,-1 0-1,0 1 1,1-1-1,-1 0 1,-1 0-1,1-1 0,0 1 1,-1-2-1,-1 1 1,1-1-1,-10 5 0,15-8-24,1 1 0,-1-1 0,0 0-1,1 0 1,-1 0 0,0 1-1,0-1 1,0 0 0,1 0-1,-2 0 1,2 0 0,-1 0-1,0 0 1,1 0 0,-2-1-1,1 1 1,1 0 0,-1 0-1,0 0 1,0-1 0,0 1-1,1-1 1,-1 1 0,0 0-1,1-1 1,-1 0 0,0 0-1,0 0-6,0 0-1,1 0 1,0 0-1,0 1 1,-1-2 0,1 2-1,0-2 1,-1 2-1,1-2 1,0 2-1,0-2 1,0 2-1,0-2 1,0 2 0,0-2-1,0 2 1,1-2-1,-1 2 1,1-1-1,-1-1 1,0 2-1,1-3 1,1 0-23,-1 1 1,1-1-1,0 1 0,0-1 1,1 1-1,-1-1 0,0 1 1,0 0-1,0 0 1,1 0-1,0 1 0,-1-1 1,1 1-1,1-1 0,-2 1 1,1 0-1,0 0 0,6-1 1,-5 1 2,-1 0 1,1 1-1,-1-1 0,1 1 1,1 0-1,-2 0 1,1 1-1,-1-1 0,1 0 1,0 1-1,0 0 1,-1 0-1,1 1 1,-1-1-1,7 4 0,-6-3-51,-1 1 0,0 0-1,1-1 1,-1 2 0,0-1-1,3 4 1,-5-6-148,0 1 1,0-1-1,0 0 1,0 1-1,-1 0 0,1 0 1,0-1-1,-1 1 0,1 0 1,-1 0-1,1-1 0,-1 1 1,0 0-1,0-1 0,0 1 1,0 0-1,0 3 0,-2 3-2047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8:21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13 131 1104,'-9'6'4603,"6"-3"-3398,3-3-1196,0 0 0,0 0 0,0 0 0,0 0 0,0 0 0,0 0 0,0 0 0,0 0 0,0 0 0,0 0 0,0 0 0,1 0 0,-1 0 0,0 0 0,0 0 0,0 0 0,0 0 0,0 0 0,0 0 0,0 0 0,0 0 0,0 0 0,0 0 0,0 0 0,0 0 0,0 0 0,0 0 0,0 0 0,0 0 0,0 0 0,0 0 0,0 0 0,0 0 0,0 0 0,0 0 0,0 0 0,0 0 0,0 0 0,0 0-1,0 0 1,0 0 0,0 0 0,0 0 0,0 0 0,0 0 0,0 0 0,0 0 0,0 0 0,0 0 0,0 0 0,0 0 0,0 0 0,0 0 0,0 0 0,0 0 0,0 0 0,0 0 0,0 0 0,0 0 0,0 1 0,0-1 0,0 0 0,0 0 0,0 0 0,0 0 0,0 0 0,0 0 0,7-1 85,0 0 0,0-1-1,-1 1 1,1-2 0,12-5 0,-6 2-10,16-11 1,-22 11-31,0 1 0,0-1 0,7-8 1,6-5 63,22-13 61,-39 30-167,0-1 0,-1 2 1,1-1-1,0-1 0,0 2 1,0 0-1,0-1 0,1 1 1,-2 0-1,2 0 0,5 0 1,-9 0-1,1 1 1,-1 0 0,0 0-1,1 1 1,0-1 0,-1 0-1,1 0 1,-1 0 0,0 0-1,1 0 1,0 0 0,-1 0 0,0 0-1,1 1 1,-1-1 0,1 1-1,-1-1 1,0 0 0,0 0-1,1 0 1,-1 1 0,1-1-1,-1 1 1,0-1 0,0 0 0,0 1-1,0-1 1,1 1 0,-1-1-1,0 0 1,0 1 0,1 0-1,-1 0 1,2 17 325,-2-18-313,-1 44 753,-10 67 0,2-28-459,4 5-394,6-75-655,-1-1 1,1 0 0,1-1-1,0 2 1,5 12 0,2-4-2133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8:21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12 144 2096,'-7'37'1801,"5"-31"-774,0-6 546,2 0-1537,0 0-1,-1 0 1,1 0 0,0 0 0,0 0 0,0-1-1,0 1 1,1 0 0,-1-1 0,0 1 0,0 0-1,0 0 1,0 0 0,0 0 0,0 0 0,0 0-1,0-1 1,0 1 0,0 0 0,0 0 0,0-1-1,0 1 1,1 0 0,-1 0 0,0 0 0,0 0-1,0 0 1,1 0 0,-1 0 0,0 0 0,0 0-1,0-1 1,0 1 0,0 0 0,1 0 0,-1 0-1,0 0 1,0 0 0,1 0 0,-1 0 0,0 0-1,87-26 359,-81 23-366,1 0 0,-1 0 1,0-1-1,0 0 1,0-1-1,-1 1 0,1-1 1,7-11-1,2 2 25,11-16 29,-19 22-60,1-1-1,0 1 1,10-9 0,15-4 33,-33 21-50,0 0 0,1 0 0,-1 0-1,0-1 1,1 1 0,-1 0 0,0 0 0,0 0 0,0 0 0,0 0 0,1 0 0,-1 0 0,0 0-1,1 0 1,-1 0 0,0 0 0,0 0 0,0 0 0,1 0 0,-1 0 0,0 0 0,1 0-1,-1 0 1,0 0 0,0 0 0,0 1 0,0-1 0,1 0 0,-1 0 0,0 0 0,1 0-1,-1 0 1,5 8 193,-3 0-60,0-1 1,-1 0-1,0 1 0,0-1 1,0 1-1,-2 11 1,1-6-7,-1 23 88,-2 0 0,-13 62 0,13-82-642,1 0 0,1 0-1,0 24 1,2 1-1721,-2-32 892,-3 17 1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8:21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2152,'24'0'4923,"8"3"-3601,1-1-1236,-31-2-40,1 0 0,-1 0 0,0 0-1,0-1 1,1 1 0,-1 0 0,1-1 0,-1 0 0,0 0-1,1 0 1,-1 1 0,0-2 0,2 0 0,2-2 78,13-9 225,0 1 0,22-22 0,11-8 101,-51 42-444,0-2-1,-1 2 0,2-1 0,-1 0 0,0 0 1,0 1-1,0-1 0,0 0 0,0 1 1,1 0-1,-2 0 0,2-1 0,-1 1 1,0 0-1,1-1 0,-1 1 0,0 0 0,0 0 1,1 0-1,-1 0 0,0 1 0,1-1 1,-1 0-1,0 1 0,2 0 0,2 2 4,0 0-1,-1 1 1,0-1-1,0 0 1,0 1 0,0 1-1,-1-1 1,1 0-1,4 9 1,-2-3 6,-1 0 1,4 13 0,-4-11 1,-5-11-15,0-1 0,0 0-1,0 1 1,0-1 0,1 1 0,-1-1 0,0 0 0,1 1 0,-1 0 0,1-1 0,-1 1 0,0-1 0,0 0-1,1 0 1,-1 1 0,1-1 0,-1 1 0,0-1 0,1 0 0,-1 0 0,1 0 0,-1 0 0,1 1 0,-1-1-1,1 0 1,-1 0 0,0 0 0,2 1 0,-2-2 6,1 1-1,0 0 1,-1-1 0,1 1 0,0 0-1,-1 0 1,0 0 0,1-1-1,0 1 1,-1-1 0,2 0 0,-2 0 21,1-2 61,-6-7 28,3 8-100,-2-7 57,-2-1 1,2 0 0,-4-11-1,6 12 31,-1-16 0,1 11 87,0 17-40,0 8 56,-22 156 625,22-147-1255,0 0 0,2 0 0,2 38 0,5-25-2006,1-7-407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8:21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71 139 1720,'-42'29'4900,"13"-5"-4222,41-31 602,10-12-1140,2-8 71,12-13-3,-14 18-128,-10 10-17,21-17 0,0 1 0,-33 27-62,1 0-1,0 1 1,-1 0 0,1-1-1,0 0 1,0 1-1,-1 0 1,1-1 0,0 1-1,-1-1 1,1 1 0,0 0-1,0 0 1,0 0-1,-1-1 1,2 1 0,-2 0-1,1 0 1,0 0 0,0 0-1,0 0 1,-1 0-1,1 0 1,0 1 0,0-1-1,0 0 1,1 1 0,-1 0 8,1-1 1,-1 1-1,0 0 1,0 0-1,0 0 1,0 0-1,0 0 1,0 0-1,0 1 1,0-1-1,0 0 1,-1 1-1,1-1 1,0 3-1,1 3 54,0-1 1,0 1-1,-1-1 1,0 1-1,0 0 1,-1 13-1,-7 43 273,5-50-286,-5 34 104,-6 59-60,13-103-108,-1 61-871,2-55 317,0 1 1,0 0-1,1-1 0,3 13 1,6 3-1939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65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114 0 336,'-56'8'431,"54"-8"-381,-1 1 0,2-1 1,-2 1-1,1-1 0,0 1 0,0 0 0,0 0 1,-3 2-1,4-3 10,0 2 0,0-2 0,0 1 0,0 1 0,0-1 0,1 0 0,-2 2 0,1-2 11,0 1-1,0-1 0,0 0 1,1 0-1,-2 0 0,2 1 1,-2-1-1,0 1 0,0-1 28,1 0-1,-1 0 1,1 1-1,-1-1 1,1 1-1,0-1 1,-1 1-1,2 0 1,-1-1-1,-1 3 1,1-3-62,1 0 1,0-1-1,0 1 0,0 0 1,-1 0-1,1-1 0,0 1 1,0 0-1,0 0 0,0 0 1,0 0-1,0-1 0,0 1 1,0 0-1,1 0 0,-1-1 1,0 2-1,0-2 0,1 1 1,-1-1-1,0 1 0,0 0 1,1 0-1,0-1 0,-1 1 1,1 0-1,0 1 0,1-1 27,0-1 0,-1 2-1,1-1 1,0-1 0,-1 2-1,1-2 1,0 1 0,0-1 0,0 1-1,0 0 1,-1-1 0,5 1-1,2-1 213,16-1-1,-21 1-231,35-2 398,120-5 767,50 2-482,-84 2-551,79-7-27,-38 3-54,-67 4-35,99-5 55,-45-2-37,119 7 42,-248 4-110,341 14 157,-116-7-5,-148-8-108,55-1 30,-152 0-79,1 1 13,0 0 0,-1 0 0,1 0-1,0-1 1,-1 1 0,8-4-1,-11 4-11,0 0-1,1 0 0,-1 0 1,1 0-1,-1-1 0,0 1 1,0 0-1,0 0 0,1 0 1,-1 0-1,0 0 0,0-1 1,0 1-1,1 0 0,-1-1 1,0 1-1,0 0 0,1 0 1,-1 0-1,0-1 0,0 1 1,0 0-1,0 0 0,0-1 1,0 1-1,0-1 0,0 1 0,0 0 1,0 0-1,0-1 0,0 1 1,0 0-1,0 0 0,0-1 1,0 1-1,0-1 0,0 1 1,0 0-1,0 0 0,0-1 1,0 1-1,0 0 0,0 0 1,-1 0-1,1-1 0,0 1 1,-1 0-1,1-1 0,0 1 1,0 0-1,0 0 0,-1 0 1,1 0-1,0-1 0,-2 0-46,1 0-1,-1-1 0,0 1 0,0 0 1,0 0-1,0 0 0,1 1 0,-3-2 1,0 1-641,0 1 0,0 0 0,-1 0 0,-4 0 1,-8 1-1764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8:21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19 2024,'0'-1'1408,"0"-10"3430,0 10-4748,0 1 0,0 0 0,0-1 0,0 1 0,0 0 0,0 0 0,0 0 0,0-1 0,0 1 0,0 0-1,0-1 1,0 1 0,0 0 0,0 0 0,0 0 0,-1 0 0,1-1 0,0 1 0,0 0 0,0-1 0,0 1 0,-1 0 0,1 0 0,0 0 0,0 0 0,0 0 0,-1-1 0,1 2-85,-1-1 0,1 0 0,0 1-1,-1 0 1,1-1 0,0 0 0,-1 1 0,1 0 0,0-1 0,0 1 0,0 0 0,0-1-1,-1 1 1,1 0 0,-1 5 9,-5 8 15,-12 23 1,12-26-15,0-1 0,2 1-1,0-1 1,-4 13 0,-7 24 58,8-25-30,-5 22 0,10-40-44,2 0 0,-2 0 0,0 0 0,1 0 1,-1 0-1,0-1 0,-2 4 0,3-6-2,1 0 0,-1 0 0,1-1 0,0 1 0,-1 0 0,0-1 0,1 1 0,0 0 0,0-1 0,0 2 0,0-2 0,-1 1 0,1 0 0,0-1 0,0 2 0,0-2 0,0 1 0,0 0 0,0-1 0,0 2 0,1-2 0,-1 1 0,0 0 0,0-1 0,0 1 0,1 0 0,-1 0-1,1 0 1,-1 0 0,0-1 0,1 1 0,0 0 0,2 1-13,0 0 0,0 0-1,0 0 1,0 0-1,0 0 1,5 1 0,7 4 2,-9-4 33,0-1-1,0 0 1,0 0-1,1-1 1,-1 0-1,0 1 1,1-2-1,-1 1 1,11-2-1,4 1 154,31-8 0,-6-2 33,-8 1-77,-23 5-56,1 2 1,0 0 0,0 1 0,0 0 0,23 3 0,-38-2-109,0 0 0,1 1-1,0 0 1,-1-1 0,0 0 0,2 1 0,-2 0-1,0-1 1,1 1 0,-1 0 0,0 0-1,0 0 1,2 1 0,-2-1-302,0 0 0,-1 0 0,1 0 0,0 1 0,-1-1 1,1 0-1,0 0 0,-1 1 0,1 1 0,0 4-2183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8:21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26 2152,'-9'-13'2073,"4"7"-185,-1 0-455,3 13-153,1 5-464,-3 12-112,1 5-256,-2 15 8,2-2-104,-1 8-63,4-7-121,0 12-16,1-9-32,-5-3-192,6-4-296,1-5-1105,0-18-1023,6-6-321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8:21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29 536,'0'-2'968,"0"-1"-1,-1 0 0,1 0 1,0 0-1,-2-2 1,2 5-904,0-1-1,0 0 1,0 1 0,0 0 0,0-1 0,0 1 0,-1-1 0,1 1 0,0 0-1,-1-1 1,1 1 0,0-1 0,0 1 0,0 0 0,-1 0 0,1-1-1,-1 1 1,1 0 0,0-1 0,0 1 0,-1 0 0,1 0 0,-1 0-1,1 0 1,0-1 0,-1 1 0,1 0 0,-1 0 0,1 0 0,0 0-1,-1 0 1,0 0 0,1 0 0,0 0 0,-1 0 0,1 0 0,-1 0 0,1 0-1,-1 0 1,-5 6 230,-26 35 87,23-30-287,0-1 1,2 2 0,-9 13 0,14-22-72,0 1 1,0 1 0,0-1-1,1 0 1,-1 0 0,2 0-1,-2 1 1,2-1 0,0 0-1,-1 0 1,1 1-1,0-1 1,0 1 0,1-1-1,-1 1 1,1-1 0,2 7-1,-2-9-25,0 0-1,-1 1 1,1-1 0,0 0-1,1 0 1,-1 0-1,1 0 1,-1 0-1,0 0 1,1 0 0,0-1-1,-1 0 1,1 1-1,0 0 1,-1-1-1,1 1 1,0-2 0,1 2-1,-1-1 1,0 0-1,0-1 1,0 1-1,1 0 1,-1-1 0,1 0-1,-1 1 1,0-1-1,1 0 1,-1 0-1,0 0 1,0 0 0,1-1-1,-1 1 1,1 0-1,-1-1 1,0 0 0,0 1-1,1-1 1,-1 0-1,0 0 1,0 0-1,0-1 1,3-2 0,1-1 10,-1-1 0,0-1 1,0 1-1,-1-1 1,0 0-1,0 0 1,4-10-1,17-52 61,-23 61-27,0-2 1,0 1 0,1-13-1,-3 22-6,0-1-1,0 1 0,0 0 0,0 0 0,0-1 1,-1 1-1,1-1 0,0 0 0,0 1 1,0 0-1,0 0 0,0-1 0,-1 1 1,1-1-1,0 1 0,0 0 0,0 0 1,0 0-1,-1-1 0,1 1 0,0-1 1,-1 1-1,1 0 0,0 0 0,0 0 1,-1 0-1,1-1 0,-1 1 0,1 0 0,0 0 1,0 0-1,-1-1 0,1 1 0,-1 0 1,1 0-1,0 0 0,0 0 0,-1 0 1,1 0-1,-1 0 0,1 0 0,0 0 1,-1 0-1,1 0 0,-1 0 0,0 1 1,1 3 132,0 21-64,0-19-96,2 8 3,-1-1-1,1 1 1,0 0-1,7 17 1,-5-17-268,2-1 1,11 22-1,-15-32-37,1 1-1,-1 0 1,1-1-1,-1 1 0,2-1 1,-2 0-1,2 0 0,-1 0 1,1 0-1,-1-1 1,0 0-1,1 1 0,5 1 1,-5-3-262,0 0 0,0 0 1,1 0-1,4 0 1,-8-1 504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8:21.0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62 2969,'-10'-38'3987,"10"32"-3354,0 5-512,0 0 0,-1 0 0,1 0 0,0 0 0,0 0 0,-1 1 0,1-1 1,0-1-1,0 2 0,-1-1 0,0 0 0,1 0 0,0 0 0,-1 1 0,0-1 1,1 0-1,-2 0 0,2 1-102,0 0-1,0-1 1,0 1 0,0 0 0,0 0-1,0 0 1,0 0 0,0 0 0,0 0 0,0 0-1,0 0 1,0 0 0,-1 0 0,1 0 0,0 0-1,0 0 1,0 0 0,0 0 0,-1 0 0,1-1-1,0 1 1,0 0 0,0 0 0,0 0-1,-1 0 1,1 0 0,0 0 0,0 0 0,0 0-1,0 0 1,0 0 0,0 0 0,0 1 0,0-1-1,0 0 1,-1 0 0,1 0 0,0 0-1,0 0 1,0 0 0,0 0 0,-1 0 0,1 0-1,0 0 1,0 0 0,0 0 0,0 0 0,0 0-1,0 0 1,0 0 0,0 1 0,0-1-1,0 0 1,0 0 0,0 0 0,0 0 0,0 1-1,0-1 1,0 0 0,0 0 0,0 0 0,0 0-1,0 12 309,0-9-162,-4 178 1213,3-156-1275,-1 223 422,9-137-438,6 116 11,-13-218-97,0 8-5,1 0 1,1 0-1,0 1 0,8 27 1,-9-44 0,-1 0 1,1 0 0,-1 0-1,0 0 1,1 0 0,0 0-1,-1 0 1,0 0 0,1-1-1,0 2 1,-1-1 0,1-1 0,0 1-1,0 0 1,0-1 0,-1 1-1,2 0 1,0 0 0,-1-1 1,0 0 1,-1 0-1,1 0 1,0 0 0,0 0-1,-1 0 1,1 0 0,0-1-1,-1 1 1,0 0-1,1 0 1,0 0 0,-1 0-1,1-1 1,0 1 0,-1-1-1,1 1 1,-1 0-1,1-1 1,-1 0 0,0 1-1,1 0 1,0-1 0,-1 0-1,0 1 1,0-1-1,1 1 1,-1-1 0,1 0-1,-1 1 1,0-2 0,11-19 24,10-19 64,2-19 39,-2 1 3,63-131 382,21 6 20,-91 163-496,-8 9 29,16-19-1,-20 28-73,0-1-1,1 0 1,1 0 0,-2 1-1,2 0 1,-2 0-1,2 0 1,-1 0-1,0 0 1,7-2 0,-8 3-108,0 1 1,0 0 0,0 0-1,0-1 1,1 1 0,-1 0-1,0 0 1,0 0 0,0 1-1,1-1 1,-1 0 0,0 0-1,0 1 1,3 1 0,-1 0-651,0 0 0,-1 0 1,1 1-1,-1-1 1,1 1-1,4 4 1,4 5-2759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8:21.0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0 2961,'-4'12'2368,"1"6"-127,3 7-497,3 6-320,6 5-423,4 14-177,-1-3-352,6 12-120,2-12-168,5-10-520,3-5-456,9-7-1257,-3-21-695,8-8-593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8:21.0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68 325 1296,'-3'0'504,"-1"0"0,0 0 1,-1 1-1,1 0 0,0-1 0,0 1 0,1 0 0,-1 1 0,0-1 0,0 0 0,1 1 1,0 0-1,-1 0 0,1 0 0,-8 10 1496,17-13-909,16-9-832,35-20-1,-44 23-195,53-33 171,-49 29-185,5-4 17,-1 0-1,-1-2 1,25-27 0,44-44 91,-77 76-123,1 0 0,1 0 1,-1 2-1,20-12 0,-31 21-24,0 0 1,0 0-1,0 0 1,0 1-1,0-1 1,0 0-1,0 1 1,0 0-1,1-1 0,-1 1 1,0 0-1,0 0 1,1 0-1,-1 1 1,0-1-1,3 1 1,-4-1 19,1 1-1,0-1 1,-1 1 0,1 0 0,-1 0 0,1 0 0,-1-1 0,1 2 0,-1-2 0,0 2 0,0-1 0,0 1 0,0-1 0,0 0 0,0 1-1,0-1 1,0 0 0,0 1 0,-1-1 0,1 1 0,0 1 0,2 5 141,-2 0 0,2 8 1,-1 3 70,0-4-75,0 0 0,-2 0 0,0 0 0,-2 19 1,-13 57 284,-8-5-206,0-2-94,21-76-185,-13 75 131,13-63-699,0 1 0,1 23 0,1-41 323,2 15-1524,-2-18 1625,0 1 0,0 0 0,1 0 0,-1-1-1,0 1 1,0 0 0,0-1 0,1 1 0,0 0 0,-1-1-1,0 1 1,6 3-1594,-5-3 1594,15-2-4147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8:21.0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42 0 4769,'3'7'2745,"0"4"-137,-9 14-943,-2 2-761,-1 9-288,-4 3-368,7 2-96,1-12-232,5-2-800,1-12-785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8:21.0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123 10 2537,'4'-9'5545,"-5"9"-5478,0 0 174,0 0 0,0 0-1,-1 0 1,2 0 0,-2 0-1,1 1 1,0-1-1,0 0 1,0 0 0,-1 1-1,0 0 1,0 1-70,-1 0-1,1 0 0,0 0 1,0 0-1,0 1 1,0-1-1,0 0 1,0 1-1,1 0 1,-1-1-1,1 1 1,-2 4-1,-5 8 196,-1 3-90,0 0-1,1 1 1,0 1 0,-7 32 0,6-12 0,-5 54 0,9-17-191,5-66-95,1 1 0,-1 0 0,2 0 0,4 14 0,-6-22 0,2-1 1,-1 0 0,1 1-1,-1-2 1,1 2-1,-1-2 1,1 1 0,0 0-1,1 0 1,-1-1-1,6 5 1,-4-4-3,0 1 1,2-1-1,-1 0 0,-1 0 1,2-1-1,7 3 0,3-1 2,-1 0 1,2 0-1,25 0 0,-23-2 32,0-2 1,-1 1-1,0-2 0,36-5 0,-21 0-135,52-17 1,-73 18-53,-1 1-706,1 0 1,18-4-1,-4 3-2155,-4-1-471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8:21.0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133 0 5497,'-13'11'2833,"-1"-4"71,4-3-1431,-5 21-145,-2 7-576,2 20-184,3 6-256,-1 17-64,6-5-120,2 5-32,1-17-192,1 3-640,1-17-568,-1-2-1937,4-8-175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8:21.0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348 34 32,'1'-1'128,"-1"-1"1,0 2-1,0-2 1,0 1-1,-1 0 0,1 0 1,0 0-1,-1-1 1,1 2-1,0-2 0,0 2 1,-1-2-1,0 1 1,1 0-1,-1 1 1,0-2-1,0 2 0,1-2 1,-1 2-1,0-1 1,1 0-1,-2 0 0,2 1 1,-1-1-1,0 0 1,0 1-1,-2-2 0,0 1 79,0 0-1,0 0 0,0 0 0,0 1 0,-1-1 0,1 1 0,0 0 0,0 0 1,-1 0-1,2 0 0,-2 0 0,-2 1 0,-3 1 157,1 0 0,0 1 0,-11 5 0,6-2-41,2 0 1,-1 1-1,1 1 1,0 0-1,1 1 1,-18 16-1,11-6 167,1 2 0,-23 36-1,27-36-282,2 0-1,0 2 1,2-1-1,0 0 0,-5 33 1,8-34-154,1 0 0,2 1 0,0-1 0,1 1 0,4 41 0,-2-55-52,0 1 0,1 0 0,0 0 1,2 0-1,-1-1 0,0 1 0,1-1 1,1 0-1,-1 0 0,1-1 0,6 9 0,-1-4-91,0 0-1,0-1 0,1 0 0,0 0 0,1-2 0,14 11 1,-20-17-187,0 1 1,0-1 0,0 1 0,0-2 0,0 0 0,0 0-1,1 0 1,-1 0 0,1-1 0,0 1 0,-1-2 0,1 1-1,-1-1 1,1 0 0,0-1 0,0 1 0,8-3 0,26-11-2760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66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166 7 656,'-3'-5'1875,"2"5"-1794,1 0 1,0 0-1,0 0 1,0 0-1,-1 0 1,1 0 0,-1 0-1,1 0 1,-10-1 462,9 1-468,-1 0 35,0 1-1,-1-1 1,0 0 0,1 1-1,-1 0 1,-3 1 0,-2 1 50,2 0 0,-1 1 0,0-1 0,1 1 0,-1 0 0,1 0 0,0 1 0,-5 6 0,4-4 50,0 1-1,1 0 1,1 0-1,-1 0 1,1 1-1,1 0 1,-5 12-1,6-13-117,1 1 0,-1-2 0,1 3 0,0-2 0,1 1 0,1-1 0,-1 1 0,2 14 0,-1-19-84,1 0 0,-1-1-1,1 1 1,0-1 0,0 1 0,1-1 0,0 0 0,-1 0 0,1 1 0,-1-1-1,2 0 1,-1 0 0,0 0 0,1 0 0,-1-1 0,1 1 0,-1-1 0,1 0-1,1 0 1,-1 0 0,0 1 0,0-2 0,0 1 0,0-1 0,5 2 0,0-1 6,-1 0 1,1 0-1,0-1 1,0 0-1,0-1 1,-1 1-1,1-1 1,0-1-1,0 1 1,0-1 0,-1-1-1,11-3 1,-11 4 10,-1-2 1,0 0-1,1 0 1,-1-1-1,0 1 1,0-1-1,-1 0 1,1-1-1,-1 1 1,1-1-1,-1-1 1,-1 1-1,9-12 1,-8 8-21,0 1 1,0-1-1,-1 0 0,0-1 1,-1 0-1,0 0 0,1 1 0,-3-1 1,1 0-1,1-12 0,-3 19-7,0 1-1,0-1 0,-1 1 1,1 0-1,-1-1 0,1 1 0,-1-1 1,1 1-1,-1 0 0,0 0 1,0 0-1,0-1 0,0 1 1,-1 1-1,1-2 0,-1 1 1,1 1-1,-1-1 0,1 0 0,-1 1 1,-3-3-1,1 2-6,1 0 0,-2 1 0,1-1 0,0 0 0,0 1 0,0 0 0,-1 0 0,1 1-1,-1-1 1,1 1 0,0 0 0,-1 0 0,1 0 0,0 1 0,-1-1 0,1 2 0,0-2 0,0 1 0,-1 1 0,1 0 0,0-1 0,-7 5 0,11-5-50,-1-1 1,1 1-1,-1-1 1,1 1-1,-1-1 1,1 0-1,0 1 1,-1 0-1,1-1 1,0 1 0,-1 0-1,1-1 1,-1 1-1,1 0 1,0 0-3,0-1 0,0 0 0,0 0 0,0 0 1,0 0-1,0 1 0,0-1 0,0 0 0,0 0 0,0 0 1,0 0-1,0 1 0,0-1 0,0 0 0,0 1 1,0-1-1,0 0 0,0 0 0,1 0 0,2 2-1196,-2-2 1196,-1 0 1,0 0-1,0 0 0,0 0 0,0 0 0,1 0 0,-1 0 1,0 0-1,10-3-2263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8:21.0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81 9 2064,'-2'-7'1721,"-4"6"-89,3 14-344,-2 4-127,-2 11-289,0 14-120,1 7-176,0 12-64,-2-1-208,3 11-64,-3-13-80,2 6-120,-3-17-176,6 0-568,4-17-560,4-6-1025,5-17-351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8:21.0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72 1 2705,'9'11'1568,"-11"8"8,-2 17-480,-1 6-255,3 15-65,-2-3-272,-4 12-56,5-7-128,-2 11-72,-2-13-112,1 5-24,4-7-80,-8-7-360,3-15-440,-1-5-1312,0-12-57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8:21.0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45 5689,'-6'-20'4689,"11"10"-3585,16 5-55,-1-2-201,11 4-256,2 4-232,11 3-152,-3-4-312,14 2-808,-1-3-792,18 5-1241,-5 0-584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8:21.0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11 532 456,'-10'4'5848,"13"-15"-4284,1 0-1489,1 1 0,1 0 0,0-1 0,0 1 0,12-13 0,-1 2-5,63-98 237,-14 19-211,-6 12-86,-47 65-10,21-47 1,-25 51 6,-8 19-5,-1-1 1,1 0-1,-1 1 0,1-1 0,0 0 0,-1 1 0,0-1 1,1 1-1,0-1 0,-1 1 0,2 0 0,-2-1 0,1 0 1,0 1-1,-1 0 0,1 0 0,0-1 0,0 1 0,1 0 1,-1 0 7,0 0 1,-1 0 0,1 0-1,-1 1 1,1-1 0,-1 0-1,1 0 1,0 0 0,-1 0-1,0 1 1,1-1 0,-1 1-1,1-1 1,-1 0 0,0 1 0,1-1-1,-1 1 1,1-1 0,-1 1-1,0-1 1,0 1 0,1 0-1,0 1 49,1 2 60,0-1 0,-1 1 0,0-1 0,0 1 1,0 0-1,0 0 0,0 0 0,0 6 0,2 15 392,5 13 287,4 52 1,-10-52-459,-4 60 0,-15 94-745,17-184-661,0-1 0,0 1 1,0-1-1,0 0 0,4 12 0,-2-8-2286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8:21.0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46 3273,'12'-17'2096,"-8"8"-71,1 1-345,7 2-768,6 1-24,1 5-280,8 2-135,-2 3-201,2 6-40,-5-5-104,6 7-248,-3-1-320,6 0-1001,-1-7-1111,8-4-273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8:21.0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1 2369,'22'-1'8729,"-24"23"-7904,-1 54-65,0-34-320,3 8-136,-6-6-176,4 7-136,-1-9-224,1 2-768,2-7-777,0 2-967,-3-12-609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8:21.0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 24 3977,'6'-24'5417,"-7"47"-4585,0 2-304,1 14-8,-3 2-144,3 19 9,-2-6-129,1 9-40,-6-16-104,1 9-248,2-14-296,-1-10-593,-2-14-407,1-4-1120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8:21.0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65 3369,'2'-5'537,"0"0"0,1-2 1,-1 3-1,7-11 0,-7 13-464,0 0 0,0 0 0,0 0 0,0 0 0,0 1 0,0-1 0,0 1 0,1-1 0,-1 1 0,0-1-1,0 2 1,1-2 0,4 0 0,2 0-30,1 1-1,0 0 1,-1 0-1,16 1 1,40 6 16,-55-5-44,8 1 23,-1 1-1,1 1 1,23 8-1,-35-10-3,-2 0-1,2 0 0,-1 1 0,-1-1 1,1 1-1,0 0 0,-1 0 1,1 0-1,-1 1 0,0 0 0,-1 0 1,1 0-1,0 0 0,-1 1 0,4 6 1,-5-7 34,0 0 0,-1 0 0,1 0 0,-1 0 1,0 0-1,1 6 0,-2-8-29,0 0 0,0 0 0,0-1 0,0 1 0,0-1 0,0 1 0,-1 0 0,0-1-1,1 1 1,0 0 0,-1-1 0,0 1 0,0-1 0,0 1 0,0-1 0,0 0 0,0 1 0,0-1 0,-2 2 0,-1 0 34,1-1 0,-1 0-1,0 1 1,0-1 0,0 0 0,0-1 0,0 1-1,-1-1 1,1 0 0,-1 0 0,-5 0 0,0 2 4,-10 1 123,0-2 1,0 0-1,-30 0 0,38-3 67,1 2-1,-1-1 0,1 1 1,-1 1-1,1 0 0,-20 7 1,29-8-220,0-1 1,1 1-1,0 0 0,0-1 1,-1 2-1,1-2 1,0 1-1,-1 0 1,2 0-1,-2 0 0,2 1 1,-2-2-1,2 2 1,-1-1-1,0 0 1,1 1-1,-1-1 0,0 1 1,1-1-1,-1 0 1,1 1-1,-1 0 1,1-1-1,0 0 0,0 4 1,0 2 42,0 0 1,0-1-1,2 1 1,2 11-1,-3-10-52,6 22 117,1-1 1,1 0-1,17 33 1,-20-47-268,2-1 0,1 0 0,-1 0-1,1-2 1,1 1 0,0 0 0,23 19 0,-28-28-244,-1 0 0,2 0 0,-1 0 0,0-1 0,1 0 0,-1 0 0,1 0-1,-1 0 1,2-1 0,7 2 0,-5-4-591,-1 1 0,11-2 1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8:21.0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62 121 960,'-2'-2'386,"0"2"0,1-2 0,-1 1 0,0 0 1,0 0-1,0-1 0,1 0 0,0 1 0,-1 0 0,1-1 0,0 0 0,-1 0 0,1 1 0,0-1 0,-1-3 0,2 3-341,-1 0 0,0-1 1,1 1-1,0 0 0,0 0 0,0 0 0,0-1 0,0 1 0,0-1 1,0 1-1,1 0 0,0-1 0,-1 1 0,1 0 0,0 0 0,0 0 1,1-3-1,3-4 61,11-16 1,-15 24-89,0-1 0,0 1-1,0 0 1,0-1 0,1 1-1,-1 0 1,0 0 0,1 0 0,0 0-1,-1 1 1,1-2 0,-1 2 0,1-1-1,-1 1 1,1-1 0,0 1-1,0 0 1,-1-1 0,1 1 0,0 0-1,0 0 1,-1 0 0,1 0-1,-1 1 1,1-1 0,0 0 0,0 0-1,2 2 1,-2-2-1,1 1 10,-2 0 1,1-1-1,0 1 1,-1 0-1,1-1 0,0 2 1,0-2-1,-1 2 1,0-1-1,1 0 0,-1 0 1,0 1-1,1-1 1,-1 0-1,1 1 1,-1 0-1,0-1 0,0 1 1,0-1-1,-1 1 1,1 0-1,0 0 1,-1 0-1,1 0 0,-1-1 1,1 5-1,0 2 122,0 1 0,-1 0 0,-1-1-1,-1 14 1,1-19-118,1 6 85,-2 0 0,0 0-1,0 0 1,0-1 0,-1 0 0,-1 1 0,1-1 0,-9 14 0,10-20-85,0 0 0,0 0 0,0 0 0,0 0 0,0 0 0,0 0 0,0-1 0,0 0 0,-1 1 0,1-1 0,-1 0 0,-3 1 0,5-2-22,-1 1 0,1-1 0,-1 1 0,1-1 0,-1 0 0,1 0 0,-1 0 0,0 0 0,1 0 0,-1 0 1,1 0-1,-1-1 0,1 1 0,-1-1 0,1 1 0,-1-1 0,1 0 0,0 1 0,-1-1 0,1 0 0,-2-1 1,0 0-13,-1-2 1,1 1-1,0-1 1,1 0-1,-1 0 1,0 0-1,0 0 1,1 0-1,0 0 1,-2-7-1,4 8-11,-2-1-1,2 1 0,-1 0 1,1-1-1,-1 0 0,1 1 1,0-1-1,0 0 1,0 1-1,1 0 0,0-1 1,-1 0-1,1 1 0,2-5 1,2-2-34,0-1-1,2 1 1,-1 0 0,1 1 0,14-16-1,-20 24 49,1-1-1,-1 1 1,1 0-1,-1-1 0,0 2 1,1-2-1,-1 2 1,1-1-1,-1 0 1,1 0-1,0 0 0,-1 1 1,1 0-1,-1-1 1,2 1-1,-1-1 0,2 1 1,-2 0 4,-2 0 1,2 0-1,-1 1 1,0-1 0,0 1-1,0-1 1,1 0-1,-2 1 1,2 0-1,-2-1 1,2 1-1,-1 0 1,0-1-1,0 1 1,-1 0-1,2-1 1,-2 2 0,1-2-1,0 2 1,-1-2-1,1 2 1,0-2-1,-1 2 1,1-2-1,-1 2 1,1 1-1,0 1 26,0 0 0,-1 0 0,1 0 0,0 1-1,-1-1 1,0 0 0,-1 0 0,1 0 0,-1 0-1,1 0 1,-3 5 0,0 2 52,0-2 0,-1 1 0,-6 12 0,6-16-40,0-1 0,1 0-1,-1 1 1,-1-2 0,1 1 0,-1 0 0,-5 3 0,9-7-38,1-1 1,0 0-1,-1 1 0,0-1 1,1 1-1,-1-1 1,0 0-1,1 0 1,-1 0-1,0 0 1,0 0-1,0 0 0,1 0 1,-1 1-1,0-1 1,1-1-1,-1 1 1,0 0-1,0 0 1,1 0-1,-1 0 0,0 0 1,1 0-1,-1-1 1,0 1-1,1-1 1,-1 1-1,0 0 1,1 0-1,-1-1 0,0 0 1,1 1-1,0 0 1,-1-1-1,0 0 1,1 1-1,0-1 1,-1 0-1,1 1 0,-1-2 1,-1-1-16,1 0 0,0 0 1,-1-1-1,1 1 0,-1 0 0,2-1 0,-2-3 1,2 4-7,0 0 0,0 0 1,-1 0-1,2 0 1,-1 0-1,0 0 0,0 1 1,1-2-1,-1 2 0,1-1 1,0 0-1,0 0 0,0 1 1,1-1-1,-1 0 1,0 1-1,1 0 0,2-3 1,-3 3 7,0 1 0,0 0 0,0 0 0,1 0 0,-1 0 0,1 0 0,0 1 0,-1-2 0,0 2 0,1-1 0,0 1 0,-1-1 0,1 1 0,-1 0 0,1-1 0,0 1 1,-1 0-1,1 0 0,-1 0 0,2 0 0,-2 0 0,1 1 0,1-1 0,2 1-4,-1 0 0,0 0-1,0 0 1,0 1 0,0 0 0,0-1 0,7 6 0,-9-5 19,2 1 1,-2-1 0,1 1 0,0 0-1,0 0 1,-1 1 0,0-1 0,0 0-1,0 1 1,0 0 0,-1-1 0,0 1-1,1 0 1,0 5 0,-1-7 8,-1 1-1,1-1 1,-1 0 0,0 0 0,0 0 0,0 1-1,0-1 1,0 0 0,-1 0 0,1 0 0,-1 0 0,1 0-1,-1 0 1,0 0 0,0 0 0,0 0 0,0 0-1,0 0 1,0-1 0,0 1 0,-1 0 0,1 0 0,-1-1-1,1 1 1,-1-1 0,0 0 0,-3 3 0,4-3-4,0 0 0,-1-1 1,1 1-1,0-1 0,-1 1 0,0-1 1,1 0-1,0 1 0,-1-1 1,1 0-1,0 1 0,-2-1 0,2 0 1,0-1-1,-1 1 0,1 0 1,-1-1-1,-1 1 0,1-1-4,0 0 0,0-1 0,0 2 0,-1-2 0,1 1 0,0 0 0,0-1 0,1 0 0,-1 0 0,-2-3 0,1 0-16,-2 0 0,3-1 0,-2 0 0,2 1 0,-1-1 1,1-1-1,-3-11 0,4 15-6,1 0 0,0 0 0,0 0 0,0 0 1,0 0-1,0 0 0,1 0 0,0 0 0,0 0 0,-1 0 1,2 0-1,-2 0 0,4-3 0,-4 4-2,2 0-1,-1-1 1,0 1-1,1 0 1,0 1-1,-1-1 1,1-1-1,0 2 0,0-1 1,0 1-1,0-1 1,0 1-1,0 0 1,0-1-1,1 1 1,3-1-1,-6 2 12,2-1-1,-2 1 1,2 0-1,-1 0 1,0 0-1,0 0 1,0-1-1,1 1 0,-2 1 1,2-1-1,-1 0 1,0 0-1,2 0 1,-2 1 5,1 0 0,-1 0 0,1 0 0,-2 0 0,2 0 0,-1 0 0,0 0 0,0 0 0,0 0 0,1 3 0,0-2 8,-1 0 1,0 0-1,0 1 1,0-1-1,0 0 1,0 0-1,-1 0 1,1 1-1,-1 0 1,1-1-1,-1 1 1,1-1 0,-1 0-1,-1 1 1,1-1-1,-1 4 1,0-2 16,0 0 1,0 0-1,0-1 1,-1 1-1,1 0 1,-1-1-1,0 1 1,0-1-1,-4 6 1,-1 0 41,6-8-52,0 1-1,0 0 0,0 0 1,-1-1-1,1 1 1,0 0-1,-1-1 1,1 0-1,0 1 1,-1-1-1,0 0 1,0 0-1,1 0 1,-5 1-1,3-1-3,-1 0 1,0-1-1,0 0 0,1 0 0,-1 0 1,1 0-1,-1 0 0,0 0 0,1-1 1,-1 0-1,0 0 0,1 0 1,0-1-1,-1 1 0,1 0 0,0-1 1,0 0-1,-1 0 0,-2-3 0,5 5-14,1-1-1,0 0 0,-1 1 0,0 0 0,1-1 0,0 0 1,0 1-1,-1-1 0,1 0 0,-1 1 0,1 0 1,0-1-1,0 0 0,0-1 0,-2-2-57,2 4 41,-1-1-1,1 0 1,0 1 0,-1-1 0,1 1 0,0 0 0,0-1 0,0 1-1,0-1 1,0 1 0,0 0 0,0-1 0,0 0 0,0 1 0,-1 0-1,2-1 1,-1 0 0,0 1-27,0 0-1,0-1 0,1 1 1,-1 0-1,1 0 1,-1-1-1,0 1 1,1 0-1,-1 0 0,1 0 1,-1 0-1,0 0 1,1 0-1,-1 0 0,1 0 1,-1 0-1,0 0 1,1 0-1,-1 0 1,1 0-1,-1 0 0,0 0 1,1 1-1,0-1 1,1 1-517,1-1 0,-1 1 1,0 0-1,0 0 0,3 2 1,5 2-881,8 2-1621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8:21.0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 54 1056,'-5'-37'1227,"5"30"-385,-8-3 2304,7 15-2829,0 16 14,3 23 0,0 16 49,8 65 338,-3-48-353,-3-16 52,-5 63 0,-2-20 42,14 114 0,-8-167-404,2 117 277,-6-147-201,-1 0 0,-1-1 0,-1 1-1,-10 32 1,11-40 3,0 2 1,1-2-1,0 16 0,2-27-237,0-1 0,0 1 0,-1 0 0,1-1 0,-1 1 0,1 0 0,0 0 0,-1-1 1,0 1-1,1 0 0,-1-1 0,0 0 0,0 1 0,0 0 0,-2 1 0,3-3 48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67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166 7 656,'-3'-5'1875,"2"5"-1794,1 0 1,0 0-1,0 0 1,0 0-1,-1 0 1,1 0 0,-1 0-1,1 0 1,-10-1 462,9 1-468,-1 0 35,0 1-1,-1-1 1,0 0 0,1 1-1,-1 0 1,-3 1 0,-2 1 50,2 0 0,-1 1 0,0-1 0,1 1 0,-1 0 0,1 0 0,0 1 0,-5 6 0,4-4 50,0 1-1,1 0 1,1 0-1,-1 0 1,1 1-1,1 0 1,-5 12-1,6-13-117,1 1 0,-1-2 0,1 3 0,0-2 0,1 1 0,1-1 0,-1 1 0,2 14 0,-1-19-84,1 0 0,-1-1-1,1 1 1,0-1 0,0 1 0,1-1 0,0 0 0,-1 0 0,1 1 0,-1-1-1,2 0 1,-1 0 0,0 0 0,1 0 0,-1-1 0,1 1 0,-1-1 0,1 0-1,1 0 1,-1 0 0,0 1 0,0-2 0,0 1 0,0-1 0,5 2 0,0-1 6,-1 0 1,1 0-1,0-1 1,0 0-1,-1-1 1,1 1-1,0-1 1,0-1-1,0 1 1,0-1 0,-1-1-1,11-3 1,-11 4 10,-1-2 1,0 0-1,1 0 1,-1-1-1,0 1 1,0-1-1,-1 0 1,1-1-1,-1 1 1,1-1-1,-1-1 1,-1 1-1,9-12 1,-8 8-21,0 1 1,0-1-1,-1 0 0,0-1 1,-1 0-1,0 0 0,1 1 0,-3-1 1,1 0-1,1-12 0,-3 19-7,0 1-1,0-1 0,-1 1 1,1 0-1,-1-1 0,1 1 0,-1-1 1,1 1-1,-1 0 0,0 0 1,0 0-1,0-1 0,0 1 1,-1 1-1,1-2 0,-1 1 1,1 1-1,-1-1 0,1 0 0,-1 1 1,-3-3-1,1 2-6,1 0 0,-2 1 0,1-1 0,0 0 0,0 1 0,0 0 0,-1 0 0,1 1-1,-1-1 1,1 1 0,0 0 0,-1 0 0,1 0 0,0 1 0,-1-1 0,1 2 0,0-2 0,0 1 0,-1 1 0,1 0 0,0-1 0,-7 5 0,11-5-50,-1-1 1,1 1-1,-1-1 1,1 1-1,-1-1 1,1 0-1,0 1 1,-1 0-1,1-1 1,0 1 0,-1 0-1,1-1 1,-1 1-1,1 0 1,0 0-3,0-1 0,0 0 0,0 0 0,0 0 1,0 0-1,0 1 0,0-1 0,0 0 0,0 0 0,0 0 1,0 0-1,0 1 0,0-1 0,0 0 0,0 1 1,0-1-1,0 0 0,0 0 0,1 0 0,2 2-1196,-2-2 1196,-1 0 1,0 0-1,0 0 0,0 0 0,0 0 0,1 0 0,-1 0 1,0 0-1,10-3-2263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8:21.0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120 127 1848,'-1'0'293,"-1"0"-1,0 0 0,1 0 1,-1 0-1,1 0 0,-1 0 0,1-1 1,-1 0-1,1 1 0,0 0 1,-1-1-1,1 0 0,0 1 1,-1-1-1,1 0 0,-2-1 0,3 1-222,-2 0-1,1-1 0,1 1 0,-1-1 0,0 0 0,0 1 1,1 0-1,-1-1 0,1 1 0,-1-1 0,1 1 0,0-1 1,-1 0-1,1-2 0,0 0-39,0 0 0,0 1 1,0-1-1,1 0 0,0-5 0,0 8-7,0 0-1,-1 1 1,0-1-1,1 0 1,0 1-1,-1-1 1,1 0-1,0 1 1,0 0-1,-1-1 1,1 1-1,0-1 1,-1 1-1,1 0 1,0 0-1,-1-1 1,2 1-1,-2 0 1,1-1-1,1 1 1,-1 0 51,2-1 53,4 0 422,-6 1-494,-1 1 0,1-1 0,-1 1 0,1-1 0,-1 0 0,1 1 0,-1-1 0,1 1 0,-1-1 0,0 1 0,1 0 0,-1-1 0,1 1 0,5 9 120,-2 0 0,1 0 0,-1 0 0,0 0-1,2 12 1,-5-18-102,0-1 0,-1 1-1,0-1 1,1 0 0,-1 1-1,-1 0 1,1-1 0,0 1 0,-1-1-1,0 0 1,1 1 0,-2-1-1,2 0 1,-2 0 0,-2 5-1,3-6-29,0-1-1,0 1 0,0 0 1,-1 0-1,0-1 0,1 0 0,-1 1 1,0-1-1,0 0 0,1 0 1,-1 0-1,0 0 0,0 0 1,0-1-1,0 1 0,0 0 0,0-1 1,0 1-1,0-1 0,0 0 1,0 1-1,0-1 0,0 0 1,-3-1-1,1 0-27,1 1 0,-1-1 0,1 0 1,-1 0-1,2 0 0,-2-1 0,1 1 0,-1 0 1,2-1-1,-2 0 0,2 0 0,-1-1 0,0 1 1,0 0-1,1-1 0,-3-3 0,2 2-50,-1-1-1,1 0 1,1 1-1,-1-1 0,1 0 1,-1 0-1,2-1 1,-1 2-1,-1-11 0,3 13 15,-1 0 0,1 0 0,0 0 0,0 0 0,1-1 0,-1 2 0,0-1 0,0 0 0,1 0 0,0 0 0,-1 0-1,1 1 1,0-1 0,0 0 0,0 0 0,0 0 0,0 1 0,0-1 0,0 0 0,1 1 0,-1 0 0,0-1 0,1 1-1,2-1 1,3-3-31,0 0 0,1 1-1,-1 0 1,11-2 0,-11 2 31,-4 3 17,2-1-1,-2 0 1,1 2-1,0-2 1,0 2-1,4-2 1,-7 2 9,0 0 0,0 0 1,0 0-1,-1 0 0,2 1 0,-2-1 1,1 0-1,0 1 0,0-1 0,0 0 1,-1 0-1,1 1 0,0-1 1,0 1-1,0-1 0,-1 1 0,1 0 1,0-1-1,0 0 0,-1 1 0,0 0 1,1-1-1,0 1 0,-1 1 1,0-2-1,1 1 0,-1 0 0,1-1 1,-1 2-1,0-2 0,0 1 0,0 0 1,1 1-1,0 2 33,0 1-1,0 0 1,-1 0 0,1-1-1,-1 0 1,0 1 0,0 0-1,-1 0 1,1-1 0,-1 0-1,0 1 1,0 0 0,0-1-1,-1 1 1,-3 4 0,1 1 35,3-7-36,-1 1-1,1-1 0,-1 0 1,0 1-1,0-2 1,-5 7-1,4-5-3,-14 10 176,16-13-196,0 0 0,0 0 1,-1-1-1,2 0 0,-2 1 0,1 0 1,0-1-1,-1 0 0,1 0 1,0 1-1,0-1 0,0 0 1,-1 0-1,-2 0 0,0-1-3,1 0-1,-1 0 1,0 0-1,1-1 1,-1 0-1,0 0 1,2 0 0,-2 0-1,-3-3 1,3 2-24,0 0 0,0-1 0,0 0 0,1 0 0,-7-8 0,10 11 7,0 1-1,-1-1 1,1 0 0,-1 0-1,1 0 1,0 0-1,0 0 1,0 0 0,-1 0-1,1 0 1,0 0-1,0 0 1,0 0 0,0 0-1,0 0 1,1-1-1,6-15-113,-1 6 14,-3 1 32,-1 6 30,-1-1 0,1 0 0,4-6 0,3-3-47,-5 6 15,9-12 0,-11 18 67,0 0 0,0-1 1,0 1-1,1 1 0,-1-1 0,1 0 0,-1 1 0,1-1 1,3 0-1,-2-1-3,0 1 0,1 0 1,0 1-1,0 0 0,-1 0 0,10-1 1,-12 2 13,-1 0 1,1 1 0,0-1 0,0 0 0,-1 0-1,1 0 1,0 1 0,-1 0 0,1-1 0,-1 1-1,1 0 1,0-1 0,-1 2 0,0-2 0,1 2-1,-1-2 1,0 2 0,0-1 0,0 1 0,1-1 0,-2 0-1,2 1 1,-1-1 0,1 2 0,0 3 30,1-1-1,-1 1 1,0 0 0,0 0 0,-1 1 0,1-1 0,-2 0-1,1 0 1,0 1 0,-2 10 0,1-9 16,-1-1 0,0 1 0,0-2 0,-1 2 0,0-1 0,0 0 0,-1 0 0,0 0 1,-5 7-1,7-11-24,-1-1 1,0 1 0,0-1 0,0 0 0,0 1 0,0-1-1,0 0 1,-1 0 0,1-1 0,0 1 0,-1 0 0,-4 1-1,5-2-18,0-1 0,-1 1-1,1 0 1,0-1-1,0 0 1,0 0-1,-1 0 1,1 0 0,-1 0-1,1 0 1,0 0-1,-1 0 1,1-1-1,0 0 1,0 1-1,-4-2 1,2 0-44,0 0 0,0 0 0,0-1 0,0 0 0,0 0 0,0 0 0,1 0 0,0 0 0,-1 0 0,2-1 0,-1 0 0,0 1 1,0-1-1,-2-7 0,4 11 23,1-1 0,0 0 1,0 1-1,0-1 0,0 0 1,0 1-1,-1-1 1,1 0-1,0 1 0,0-1 1,0 0-1,0 1 0,1 0 1,-1-1-1,0 0 1,0 1-1,0-1 0,0 0 1,0 1-1,1-1 0,-1 0 1,0 1-1,1 0 1,-1-2-1,2 1-9,-1 0 0,0 0 0,0 0 1,0 0-1,1 0 0,-1 0 0,1 1 0,-1-1 0,0 0 0,3 1 1,1-2-37,0 0 0,1 2 0,-1-1 0,12 0 1,-8 1 14,1 0 1,-1 1 0,1 0-1,15 5 1,-20-4 46,0 0 1,0 0 0,0 0-1,0 0 1,-1 1-1,1 0 1,0 0 0,-1 0-1,7 7 1,-8-8 24,-3 0 1,2-1 0,-1 0-1,0 1 1,0 0-1,0 0 1,0 0 0,0-1-1,-1 1 1,1 0 0,0 0-1,-1 0 1,0 0 0,1 0-1,-1 0 1,0 0-1,0 0 1,0 0 0,0 0-1,0 0 1,-1 0 0,1 0-1,0 0 1,-1-1 0,0 1-1,1 0 1,-1 0 0,0 0-1,0 0 1,0-1-1,0 1 1,-2 2 0,0 0 27,0-1 1,0 1 0,-1 0-1,1-1 1,-1 0 0,0 0 0,0 0-1,0 0 1,0 0 0,-1-1-1,-8 3 1,6-3-1096,0 0 0,1 0-1,-12 0 1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8:21.0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 8 32,'-17'-7'7640,"17"7"-7585,0 0 0,0 0 1,0 1-1,0-1 0,0 0 1,0 0-1,-2 31 625,3 50 1,0-65-474,2 188 1247,4-15-456,-12 42-259,0-84-474,3-29 11,2-116-273,0 5 11,0-1 0,-1 2 0,0-1 0,1-1 0,-2 1 0,-2 11 0,0-7-166,-4 10-1148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8:21.0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43 145 1848,'-10'-53'3006,"6"37"-1859,3 15-1104,1 0 1,0 0-1,0 1 1,0-2 0,-1 2-1,1-1 1,0 0-1,0 0 1,0 0-1,0 0 1,0 0-1,0 1 1,0-2-1,0 2 1,1-1-1,-1 0 1,0 0-1,0 0 1,0 1-1,1-2 1,0 2 0,-1-1-1,0 0 1,1 1-1,0-1 1,0-1-1,1-1-33,1 0-1,0 1 1,-1 0-1,0 0 1,1-1-1,0 2 0,0-1 1,0-1-1,0 2 1,1-1-1,-2 1 1,2 0-1,-1 0 1,1 0-1,-1 0 1,7 0-1,-6 0 40,-1 1-1,0 0 1,1 0 0,0 0-1,-1 0 1,1 0 0,-1 1-1,0 0 1,1 0-1,-1 0 1,0 0 0,1 0-1,-1 1 1,0-1 0,0 1-1,0 0 1,3 2-1,-4-2 83,0 1-1,1-1 1,-1 1-1,-1-1 1,1 1-1,0 0 1,0 0-1,-1-1 1,0 2-1,1-2 1,-2 2-1,2-1 1,-2 0-1,1 0 1,-1 1-1,1-1 1,-1 0-1,0 6 1,-1-5-18,1 0 0,-1 0 1,1-1-1,-2 1 0,1 0 1,0 0-1,-1-1 0,1 0 1,-1 1-1,0-1 1,0 1-1,0-1 0,0 0 1,-1 0-1,-4 4 0,5-5-72,0-1-1,-1 1 0,0 0 0,1-1 1,-1 0-1,0 0 0,0 0 1,1 0-1,-1 0 0,0-1 0,0 0 1,0 1-1,0-1 0,0 1 1,0-2-1,0 1 0,0 0 0,1-1 1,-2 1-1,1-1 0,-3-1 1,0 1-49,0-1 1,1-1 0,-1 1 0,1-1 0,-1 0 0,1 0 0,0 0-1,1-1 1,-9-7 0,12 10-15,0 0 0,-1-1 0,2 1-1,-2-1 1,1 1 0,0-1 0,1 0 0,-2 1-1,2-1 1,-1 1 0,0-1 0,1 0 0,-1 0-1,1 0 1,0 1 0,0-1 0,-1 0 0,1 0-1,0 0 1,0 0 0,1 0 0,-1 1 0,0-1-1,0 0 1,1 0 0,0 0 0,0 1 0,-1-1 0,1 1-1,0-1 1,0 0 0,0 1 0,2-3 0,3-4-55,1 1 0,0 0 1,0 0-1,1 1 1,8-5-1,-14 9 72,3-2-14,1 0-11,0 0 1,9-5 0,-12 8 26,0 0 1,-1 1-1,1-2 1,-1 2-1,0 0 0,1-1 1,0 1-1,-1 0 0,0 0 1,6 0-1,-7 1 8,0-1 0,0 0 0,0 0 0,0 1 0,1 0 0,-2-1 0,2 0 0,-2 1-1,2 0 1,-2-1 0,1 2 0,0-2 0,0 1 0,0 0 0,-1 0 0,1 0 0,0 0 0,-1 0 0,1 0 0,0 0 0,-1 0-1,1 0 1,-1 2 0,2 1 42,0 1-1,-2 0 1,2 0-1,-1 7 1,0-6 15,-1-1 1,-1 1-1,0 0 1,1 0-1,-1-1 1,0 1-1,-1 0 1,0-1-1,0 1 0,-3 7 1,3-9-2,-1 0 0,1 0 1,-1 1-1,0-1 0,0-1 0,0 1 1,-1-1-1,1 1 0,-1-1 0,1 0 0,-2 0 1,-7 4-1,10-6-56,0 0 0,0 0 0,0-1 0,0 0 0,0 1 0,0-1 0,0 1 0,0-1 0,0 0 0,0 0 0,0 0 0,0-1 0,0 1 0,0-1 0,0 1 0,0 0 0,0-1 0,0 0 0,0 0 0,0 0 0,0 0 0,0 0 0,0 0 0,1 0 0,-1-1 0,-2-1 0,3 2-23,0 0 0,0 0 0,0-1 0,0 2 0,0-2 0,1 1 0,-2-1 0,2 1 0,-1 0 0,1-1 0,-1 1 0,1-1 0,0 1 0,-1-1 0,1 1 0,-1 0 0,1-1 0,0 0 0,0 1 0,0-1-1,0 0 1,1 1 0,-1 0 0,1-1 0,-1 1 0,0 0 0,1-1 0,-1 0 0,1 1 0,-1 0 0,2-1 0,-2 2 0,1-2 0,2-1 0,1-2-48,0 0 0,1 1 1,0-1-1,0 1 0,1 0 0,7-4 1,-11 6 56,0 2 0,0-2 0,0 1 0,0 1 0,0-1 0,0 1 0,0-1 0,1 1 0,-1 0 0,0 0 0,0 0 0,0 0 1,1 0-1,-1 0 0,0 1 0,0-1 0,0 1 0,0-1 0,0 1 0,0 0 0,0 0 0,3 1 0,-3 0 24,1 0 0,0 0-1,-1 0 1,0 0 0,1 0-1,-1 0 1,0 0 0,1 1-1,-2-1 1,1 0 0,0 1-1,0 0 1,-1 0 0,0 0-1,1 0 1,-1 0 0,0 0-1,0-1 1,0 2 0,-1-1-1,0 0 1,1 0 0,-1 1-1,0-2 1,-1 8 0,1-6 35,-1 0-1,0-1 1,0 1 0,0 0-1,-1 0 1,0-1 0,1 1 0,-1-1-1,-3 6 1,3-7-25,0 1-1,0-1 1,1 0 0,-1 0 0,0 0-1,-1 0 1,1 0 0,-1 0-1,1-1 1,-1 1 0,1-1-1,0 1 1,-6 1 0,6-3-38,0 0 1,0 0 0,-1 0 0,1 0-1,-1 0 1,0-1 0,1 0-1,0 1 1,0-1 0,0 0 0,-1 0-1,1 0 1,0 0 0,0 0-1,0 0 1,0-1 0,0 1 0,-3-2-1,3 1-66,0 0-1,0 0 1,0 0-1,0 0 0,0 0 1,0-1-1,0 1 1,0 0-1,1 0 1,0-1-1,-2-3 0,14 104-476,-8-91 420,-3-7 133,0 0-1,0 0 1,0 0 0,0 0 0,1 0 0,-1 1-1,0-1 1,0 0 0,0 0 0,0 0-1,0 0 1,0 0 0,0 0 0,0 0-1,0 0 1,1 0 0,-1 0 0,0 0 0,0 0-1,0 0 1,1 0 0,-1 0 0,0-1-1,0 1 1,0 0 0,0 0 0,0 0-1,0 0 1,0 0 0,0 0 0,1-1 0,0 1-10,-1-2 1,1 1 0,1 0-1,-2 0 1,1-1 0,0 1 0,-1 0-1,0-1 1,1 1 0,0-2 0,9-67-91,-3 26 72,-7 44 30,0-1-1,0 0 1,0 1-1,0 0 1,0-1-1,0 0 1,0 1 0,1-1-1,-1 0 1,1 1-1,-1-1 1,0 1-1,0-1 1,1 1-1,-1-1 1,1 1 0,-1-1-1,0 1 1,1 0-1,0-1 1,-1 0-1,2 1 1,-2 0 0,0 0 0,1 0-1,0 0 1,-1 0 0,0 0 0,1 0 0,0 0 0,-1 0 0,0 0-1,1 0 1,0 0 0,-1 0 0,0 1 0,2 0 0,0-1-2,-1 0 6,-1 0 0,2 1 0,-2-1 0,1 1 0,0-1 0,0 0-1,0 1 1,-1 0 0,1-1 0,0 1 0,-1 0 0,2-1 0,-1 2 0,-6 6 528,5-4-431,0-3-76,0 1 0,0-1 0,-1 0 0,1 0 0,-1 0 0,1 0 1,0 0-1,0 1 0,-1-2 0,0 2 0,1-2 0,-1 2 0,0-1 0,1 0 0,-1 0 0,0 0 0,0 0 0,0-1 0,0 1 0,-1 1 0,-4 0-16,0 0-1,1-1 0,-1 1 0,0-2 0,0 1 0,1 0 0,-1-1 1,0 0-1,0 0 0,-11-2 0,16 1-14,-1 1-1,0-1 1,1 1 0,0 0 0,-1-1-1,1 0 1,0 0 0,-1 0-1,1 1 1,0-2 0,-1 2-1,2-2 1,-2 2 0,2-2-1,-2 1 1,2 0 0,-2-1 0,1 1-1,-1-3 1,1 2-35,0-2 0,0 1-1,0 0 1,0 0 0,1-1 0,-1-3 0,1 6 25,0-1 1,0 2-1,-1-2 1,1 1-1,1 0 0,-1-1 1,0 1-1,0-1 1,0 2-1,0-2 1,1 1-1,0 0 1,-1 0-1,0 0 1,1-1-1,0 2 1,-1-2-1,1 2 1,0-2-1,-1 2 1,2-2-1,-2 2 0,1-1 1,1 0-1,-2 0 1,2 0-1,-1 1 1,0-1-1,0 1 1,0-1-1,0 0 1,0 1-1,2 0 1,2-2-21,1 1 0,-1 0 1,1 1-1,-1 0 0,1 0 1,6 0-1,-9 1 46,1-1 1,-1 1-1,0-1 1,1 2-1,-2-2 1,2 2-1,-1-1 1,0 1-1,0-1 1,-1 0-1,1 1 1,0 0-1,-1 0 1,1 0-1,0 0 1,-1 1-1,0-1 1,0 1-1,0 0 1,0-1-1,2 4 1,-2-1 81,1 1 0,-1-1 0,0 0 0,0 0 0,-1 1 0,0 0 0,0-1 0,0 0 0,0 1 0,-1 0 0,-1 9 0,1-14-60,0 0-1,0 0 0,-1 1 1,1-2-1,0 2 0,0-1 1,-1 0-1,0 0 0,1 0 1,0 0-1,-1 0 0,0 0 0,1 0 1,-1 0-1,0 0 0,0 0 1,0-1-1,1 1 0,-2 0 1,1-1-1,0 1 0,0 0 1,0-1-1,0 0 0,0 1 1,0 0-1,0-1 0,0 0 1,0 0-1,-2 1 0,-3 0 28,-1-1 0,1 0 0,0 0 0,-10-2 1,11 2-89,-4-1-357,1 0 1,-13-5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8:21.0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1 736,'-3'1'963,"-8"5"2054,11-6-2982,-1 0 0,1 0 1,0 0-1,0 0 0,-1 0 0,1 0 1,0 1-1,0-1 0,0 0 0,0 0 1,0 1-1,0-1 0,0 0 0,0 0 1,0 0-1,-1 0 0,1 0 1,0 0-1,0 1 0,0-1 0,0 0 1,0 1-1,0-1 0,0 0 0,0 0 1,0 1-1,0-1 0,0 0 0,0 0 1,0 0-1,0 0 0,0 0 0,0 1 1,0-1-1,1 0 0,-1 0 0,0 1 1,0-1-1,0 0 0,0 0 0,0 0 1,0 0-1,0 0 0,0 0 0,0 1 1,1-1-1,-1 0 0,0 0 1,0 0-1,1 0 0,-1 0 0,0 1 1,0-1-1,0 0 0,0 0 0,0 0 1,1 0-1,-1 0 0,12 5 86,-2 0 0,2-1 0,0 1 0,13 1 0,-21-4-80,8 0 117,-1 0 1,21 1 0,-6-1 53,131 10 871,5-9 272,162 19 134,-154-10-1177,-89-7 86,-56-4-188,1 2 1,-1 1 0,27 7 0,11 6 406,-63-17-652,0 0 0,1 0 0,0 0 0,-1 0 0,0 0 0,1-1 0,-1 1 1,1 0-1,-1 0 0,0 0 0,1-1 0,0 1 0,-1 0 0,0 0 0,1-1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8:21.0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140 70 2937,'-11'9'626,"0"-3"1,-13 8 0,21-13-494,2-1 0,-1 0 0,1 1 0,-1-1 0,0 1 0,1-1 0,-1 0 0,1 0 0,-1-1 0,0 1 0,0 0 0,1-1 0,-1 1 0,0 0 0,1-1 0,-1 0 0,1 1 0,-1-1 0,-1-1 0,2 2-95,1-1 0,-1 1 0,0 0 0,1 0 0,0-1 0,-1 0-1,0 1 1,1-1 0,0 1 0,-1-1 0,0 0 0,1 1 0,-1 0 0,1-1-1,0 0 1,0 1 0,-1-1 0,1 0 0,0 1 0,0-1 0,-1 0-1,1 1 1,0-1 0,0 0 0,0 1 0,0-1 0,0 0 0,0 1 0,0-1-1,0 0 1,1 1 0,-1-1 0,0 0 0,1 1 0,-1-1 0,0 0-1,0 0 1,1 1 0,-1-1 0,1 0 0,6-7-24,0 0 0,1 1 0,-1 0 0,11-7 0,-14 10-4,1 2 1,1-2-1,-1 2 1,0-1-1,1 0 1,0 1-1,-1 1 0,10-3 1,-13 4 16,1 0 0,-1-1 0,0 1 0,0 1 1,1-1-1,-1 0 0,0 0 0,0 1 0,0-1 0,0 1 0,0-1 0,0 2 0,0-2 1,0 2-1,0-2 0,-1 2 0,1-1 0,0 1 0,0-1 0,-1 0 0,1 1 0,0 0 1,-1-1-1,0 1 0,1-1 0,-2 1 0,2 0 0,0 4 0,1 0 119,0 0 0,-1 0 1,0 1-1,-1-1 0,1 1 0,-1 0 0,0 12 0,0-14-41,-2 0 0,1-1 0,0 1-1,-1 0 1,0 0 0,0-1 0,0 1 0,-1 0-1,-3 8 1,3-11-41,0 2-1,0-1 1,0-1-1,0 1 1,0 0-1,0-1 1,-1 0-1,0 0 1,0 1-1,1-1 1,-2 0-1,2-1 1,-2 1-1,-4 1 0,3-1-50,1 0 0,-1-1 0,-1 0-1,2 0 1,-1 0 0,0-1 0,0 0-1,-1 0 1,2 0 0,-2 0 0,1-1-1,0 0 1,0 0 0,1 0-1,-1-1 1,0 0 0,0 0 0,1 0-1,-1 0 1,1 0 0,0-1 0,-1 0-1,1 0 1,1-1 0,-2 1 0,2 0-1,0-1 1,-1 0 0,1 0-1,-5-7 1,8 8-43,-2 1-1,1-1 1,0 1 0,0-1-1,0 1 1,1-1-1,-1 1 1,1-1 0,-1 0-1,1 1 1,0-1-1,0 0 1,0 1 0,1-1-1,0-3 1,-1 4 7,1 0-1,0 0 1,0 0 0,0 0 0,-1 0 0,2 1-1,-1-1 1,0 1 0,1-1 0,-1 1 0,1-1-1,-1 0 1,0 2 0,1-2 0,0 1 0,0 0-1,-1 0 1,1 0 0,0 0 0,1 0 0,2-1 15,-1 2 0,-1-1 0,1 0 1,0 1-1,0 0 0,0-1 0,0 2 1,0-1-1,0 0 0,0 0 0,0 1 1,-1 0-1,1 0 0,0 0 0,0 1 1,0-1-1,-1 1 0,1 0 0,-1 0 1,4 3-1,-4-3 32,0 0 0,0 0-1,-1 1 1,1-1 0,0 0 0,-1 1 0,1 1-1,-1-2 1,0 1 0,0 0 0,0 1 0,-1-1 0,0 1-1,1-1 1,-1 0 0,0 1 0,0-1 0,0 1 0,-1 0-1,0-1 1,1 6 0,-1-7 11,-1 1 0,1 0 1,-1 0-1,0-1 0,1 0 0,-2 0 0,2 1 0,-2-1 0,1 0 1,0 0-1,-1 1 0,1-1 0,0 0 0,-1-1 0,0 1 1,0 0-1,0 0 0,0-1 0,0 1 0,-5 1 0,1 2 43,-2-2 0,0 0-1,0 0 1,0-1 0,-9 3-1,13-5-79,0 1 0,1 0 0,-1-1 0,0 0 1,1 0-1,-1 0 0,1 0 0,-1 0 0,0-1 0,1 0 0,-1 1 0,0-2 0,1 2 0,0-2 0,-1 1 0,1-1 0,-1 1 0,1-1 0,0 0 0,-5-5 0,7 7-13,1-1 1,-1 0-1,0 0 1,1 0-1,-1 1 0,0-1 1,1 0-1,0 0 1,-1 0-1,1 0 1,-1 0-1,1 1 0,0-2 1,0 2-1,0-2 1,-1 2-1,1-2 0,0 2 1,0-2-1,0 2 1,0-2-1,0 1 0,1-1 1,-1 0-18,2-1 1,-2 0-1,2 1 0,-2 0 1,2 0-1,-1 0 1,1-1-1,0 1 0,2-2 1,1-2-23,1 0 0,1 1 1,-1 0-1,1 0 0,8-4 1,-4 3 24,0 0 0,1 2 1,-1-1-1,19-3 0,-27 6 31,1 2-1,0-1 0,0 1 0,1-1 1,-2 1-1,1 0 0,0 0 1,0 1-1,0 0 0,0-1 1,0 1-1,-1 0 0,1 1 1,-1-1-1,2 0 0,-2 1 0,6 3 1,-7-3 12,0 0 0,0 0 1,-1 0-1,1 0 0,0 0 0,-1 0 1,1 0-1,-1 0 0,0 1 0,0-1 1,1 0-1,-2 1 0,1 0 0,0-1 1,-1 0-1,1 1 0,-1 0 0,1 0 1,-1-1-1,0 1 0,0 0 0,0-1 1,-1 0-1,0 5 0,0-3 17,0-1 0,1 0 0,-2 0 0,1 0 0,0 0 0,-1 0 0,1 0 0,-1 0 0,0 0 0,0-1 0,0 1-1,0-1 1,0 1 0,-1-1 0,1 1 0,-1-1 0,1 0 0,-7 2 0,2-1 6,0 0-1,0 0 1,-1-1 0,0 0-1,1-1 1,-1 0 0,0 0-1,-8 0 1,12-1-58,0 0 1,0-1-1,1 0 1,-1 1-1,1-1 1,-1 0-1,0-1 0,-4-1 1,6 1-14,0 1 0,0 0 0,0-1 0,0 1-1,0-1 1,0 1 0,0-1 0,1 0 0,0 0 0,-1 0 0,0 0 0,2-1 0,-4-3 0,3 5 9,1 0 1,-1-1-1,0 0 1,1 0-1,0 1 1,0-1-1,-1 0 0,1 0 1,0 0-1,0 1 1,0-1-1,0 0 1,0 1-1,1-1 0,-1 0 1,0 0-1,1 1 1,-1-1-1,1 1 1,0-2-1,0 2 0,0 0 1,-1-1-1,2 0 1,-2 1-1,2 0 1,-1-1-1,0 1 0,1 0 1,-1 0-1,0 0 1,1 0-1,-1 0 1,3-1-1,2-2-17,1 1 0,-1 0 0,1 1 0,0-1 0,-1 1 0,2 1 0,7-2 0,-3 2 7,18-1 1,-25 3 30,-1-1 0,0 1-1,0 0 1,0-1 0,-1 1 0,1 0-1,0 1 1,4 1 0,-7-2 12,0-1 1,1 1-1,-1 0 1,0-1-1,0 1 1,0 0-1,0 0 1,0 0-1,0 0 1,0 0-1,0 0 1,-1 0-1,1 1 1,0-1-1,-1 1 1,1-2-1,0 2 1,-1-1-1,0 0 1,1 1-1,-1-1 1,0 0-1,0 1 1,1-1-1,-1 0 1,0 1 0,-1 0-1,1-1 1,0 1-1,0-1 1,-1 0-1,1 1 1,0-1-1,-2 2 1,1 0 34,0 0 1,-1 1-1,0 0 1,0-1-1,0 0 1,-1 0-1,0 1 1,0-2-1,1 1 1,-1 0 0,-4 2-1,2-2-6,1 0 0,-2-1 1,2 1-1,-2-1 0,1 0 0,-1 0 0,1 0 0,-1-2 0,0 2 1,1-2-1,-1 1 0,0-1 0,-9-1 0,11 1-79,-1 0 0,0-1 0,1 0 0,0 0-1,-1 0 1,1-1 0,0 0 0,0 1 0,0-1-1,0-1 1,0 1 0,1-1 0,-1 1 0,1-1-1,-1 0 1,1 0 0,0-1 0,-3-3 0,1 2-384,3 4 145,2 0 0,-1 0 0,0 0 0,0 0 0,0 0 0,1 0 0,-1 0 0,0 0 0,1 0 0,-1 0 0,0-1 0,1 0 1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8:21.0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28 2873,'4'-28'1228,"-1"32"-605,-1 0-1,1 0 1,-1 1 0,3 8 0,5 17 80,-2 1 1,-1 1 0,2 34-1,1 101 769,-9-150-1356,-4 424 1214,1-407-1253,-6 56 346,5-72-316,-1 0 1,0-1-1,-8 19 0,3-10-974,2 0-1,-8 46 0,14-60-1640,0-2-256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8:21.0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60 186 1728,'-7'1'1145,"3"0"-543,1 0-1,0-1 1,-1 0-1,-7 0 0,10 0-502,0 0-1,1 0 1,-2 0-1,2-1 0,-1 1 1,0-1-1,0 1 1,0 0-1,0 0 0,0-1 1,1 0-1,-1 1 1,0-1-1,1 0 0,-1 1 1,0-1-1,1 0 1,-1 1-1,0-1 0,1 0 1,0 1-1,-1-1 1,0-1-1,0 0 0,-1-5-50,0-1-1,0 0 0,1 0 0,0 1 0,1-1 1,-1 0-1,2-12 0,-1 17-38,0 1 1,1-1-1,0 0 1,0 0-1,0 1 0,-1-1 1,2 1-1,-1-1 1,0 1-1,1-1 1,-1 1-1,1 0 0,2-2 1,0 0-4,-1 1 0,1 0 1,0 0-1,0 0 0,5-2 0,-5 3-2,0 0-1,0 1 1,1 0-1,-1-1 1,0 2-1,1-1 1,-1 0-1,1 0 1,-1 1-1,1 0 1,-1 0-1,0 1 1,0 0-1,1 0 1,7 2-1,-10-2 28,1-1 0,-1 2 0,0-2 0,0 2 0,0-2 0,0 2 0,0-1 0,0 0 0,0 1 0,0 0 0,0-1 0,-1 0 0,0 2 0,1-1 0,2 3 0,-3-2 54,1 0-1,0 0 1,-1 1 0,0 0 0,0-1-1,0 1 1,-1 0 0,1-1 0,0 7-1,-1-6 22,0 2 0,-1-1 0,0 0-1,1 0 1,-1-1 0,0 2 0,-1-1-1,0-1 1,1 1 0,-1 0 0,-1-1-1,1 1 1,-1-1 0,1 0 0,-4 5 0,2-7-75,1 1 0,-1-1 0,1 1 0,0-1 0,-1 0 0,0-1 0,0 1 0,0 0 0,1-1 0,-1 0 0,0 0 0,-1 0 0,1-1 0,0 1 0,0-1 1,0 0-1,-1 0 0,1 0 0,0-1 0,0 1 0,0-1 0,-1 0 0,-3-2 0,7 2-47,-1 1 0,1 0 0,-1-2-1,2 1 1,-2 1 0,1-1 0,-1 0 0,1 0 0,0 0 0,0 0-1,0 0 1,0-1 0,0 1 0,1 0 0,-2-2 0,0 0-22,2 1 1,-2-1-1,2 0 1,-1 0-1,0 1 1,1-1-1,0-5 1,0-2-87,0 0 0,2 0 1,2-16-1,-3 25 114,0-3-12,-1-1 0,2 1 0,-1 0 0,0-1 1,1 1-1,0 0 0,0 1 0,1-1 0,-1 0 0,0 0 0,1 1 0,0-1 0,0 1 0,0 0 0,5-4 0,-4 3 15,0 1 0,0 0 0,1-1 0,0 2-1,-1-1 1,1 1 0,0-1 0,0 1 0,0 0-1,0 1 1,0-1 0,1 1 0,-1 0 0,9 0-1,-12 1 18,-1 0-1,0 1 1,1-1-1,-1 0 1,0 0-1,1 1 1,-1 0-1,0-1 0,1 1 1,-1 0-1,0-1 1,0 1-1,1 0 1,-2 0-1,2 0 1,-2 0-1,2 0 1,-2 0-1,1 0 0,0 0 1,0 1-1,0-1 1,-1 0-1,1 1 1,-1-2-1,1 2 1,-1-1-1,1 2 1,0 3 70,0-1 0,0 1 1,0 0-1,-1-1 0,0 10 1,-1-7 8,1-1 1,-2 0-1,1 1 1,0-1 0,-2 0-1,1 0 1,-1 0 0,-3 8-1,3-12-57,2 0-1,-1 0 0,0 0 0,0 0 1,0-1-1,0 1 0,-1-1 1,1 1-1,0-1 0,-1 0 0,0 0 1,0 0-1,0-1 0,0 1 0,0 0 1,0-1-1,0 0 0,-1 0 1,-5 1-1,6-2-38,1 1 0,-1-2 0,0 1 0,0 0 0,1-1 0,-1 1 0,0-1 0,1 0 0,-1 1 0,1-1 0,-1 0 0,0-1 0,1 1 0,0-1 0,0 1 0,0 0 0,0-1 0,-1 0 0,1 0 0,0 0 0,0 0 0,-1-3 0,1 3-19,1 0 0,0 0 0,0 0 0,-1 0 0,2 0 0,-2 0 0,2 0 0,-1-1 0,0 1 0,0 0 0,1-1 0,0 1 0,0-1 0,0 1-1,0 0 1,0 0 0,0-1 0,0 1 0,0-1 0,1 1 0,0 0 0,0-1 0,-1 1 0,1 0 0,2-3 0,-1 2-15,1-1 0,0 1-1,-1 0 1,2 0-1,-1 1 1,0-1-1,0 0 1,1 1 0,0 0-1,-1 0 1,1 0-1,0 1 1,6-3 0,-3 2 13,0 0 0,0 1 1,0 0-1,-1 0 1,1 0-1,1 1 1,6 0-1,-9 1 25,-1 0 0,0-1 0,0 2-1,0-1 1,1 0 0,-1 1 0,4 2 0,-6-4 14,0 2 1,0-1-1,1 1 1,-1-1-1,0 1 1,0 0-1,-1 0 1,1-1-1,-1 1 1,1 0 0,0 1-1,-1-1 1,2 3-1,-1 2 38,0-1 1,0 1-1,-1 0 0,1 0 0,-2 0 1,1 0-1,-1 0 0,0 0 0,-1 0 0,-1 11 1,2-14-15,-1-2 0,0 2 0,1-2 0,-2 2 0,1-2 0,-1 2 0,-1 2 0,2-5-19,1 0 0,-2 0-1,2 0 1,-2 0-1,2 0 1,-2 0 0,1-1-1,0 2 1,0-2 0,0 1-1,-1 0 1,1-1-1,0 0 1,-1 1 0,1 0-1,-1-1 1,1 0 0,-3 1-1,2-1-19,1 0 0,-1 0-1,0 0 1,0 0 0,0 0 0,1 0-1,-1-1 1,0 0 0,0 1 0,1-1 0,-1 1-1,1-1 1,-1 0 0,1 0 0,-1 0-1,1 1 1,-1-2 0,1 1 0,-2-2-1,1 1-33,0 0-1,1 0 0,-1 0 0,1-1 0,0 1 0,-1 0 1,1-1-1,0 0 0,1 1 0,-1 0 0,-1-7 0,2 7-19,-1-2 0,1 1-1,0 0 1,0 0 0,0 0-1,1 0 1,0-1 0,-1 2-1,1-1 1,1-5 0,-1 6 22,0 0 0,0 0 0,0 1 0,0-1 0,0 1 0,0-1 0,1 0 0,-1 1 0,0 0 0,1-1 0,0 1 0,-1 0 0,1-1 0,0 1 0,-1 0 0,4-1 0,1-1-35,1 1 0,-1 1 1,0 0-1,12-2 0,-17 3 74,1 0 0,0 0 0,-1 0 0,1 0 0,0 0 0,-1 0 0,0 0 0,1 1 0,-1-1 0,1 0 0,-1 1 0,1-1 0,-1 1 0,0-1 0,1 1 0,-1 0 0,1 0 0,-2 0 0,2 0 0,-1 0 0,0 0 0,0 0-1,0 0 1,0 0 0,0 0 0,1 3 0,0 3 110,-1 0 0,0 0 0,0 0 0,0 0 0,-1 11 0,0-15-72,-1 0 0,0 0 0,1 0 0,-1-1 0,0 1 0,0 0 0,0-1 0,0 1 1,-2 3-1,-1 0 89,-1 0 0,-7 7 0,10-11-105,1 0-1,-1 0 0,0-1 0,0 1 0,0-1 1,0 1-1,-1-1 0,1 0 0,0 0 1,-1 0-1,1 0 0,-1-1 0,-3 2 1,2-2-16,0 0 1,0 0 0,0 0 0,0 0 0,0 0-1,1-1 1,-1 0 0,-7-1 0,7 0-58,0 1 0,0-1 1,0 0-1,1 0 0,-1 0 1,0-1-1,0 1 0,1-1 1,-1 1-1,1-2 0,0 1 1,1 0-1,-1 0 1,0-1-1,1 0 0,-5-7 1,7 9-15,-1 0 1,0 0-1,1 0 1,0 0 0,-1-1-1,1 1 1,0 0-1,0 0 1,0 0 0,1 0-1,-1 0 1,0 0 0,0-1-1,1 1 1,0 0-1,-1 0 1,2 0 0,-2 0-1,2 0 1,-2 0-1,2 0 1,-1 0 0,1 1-1,-1-1 1,3-2-1,-1 1-50,-1 1-1,1-1 0,0 1 0,0 0 1,1 0-1,-2 0 0,2 0 0,-1 1 1,0-1-1,2 1 0,-2 0 0,0 0 1,1 0-1,4 0 0,-5 1 47,-2 0-83,0-1 1,0 1-1,0 0 0,0 0 0,0 0 0,-1 0 1,2 0-1,-2 0 0,2 1 0,-2-1 0,2 0 1,-2 1-1,1-1 0,0 0 0,0 0 0,0 1 1,-1 0-1,2-1 0,0 2 0,1 5-1675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8:21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74 132 2425,'-19'2'742,"8"-1"652,-16 4 0,20-2 357,6-3-1632,1 1 0,-1-1 0,1 0 0,0 1-1,0-1 1,-1 0 0,1 0 0,-1 0 0,1 0-1,0 0 1,-1 0 0,1 0 0,-1 0-1,1 0 1,0 1 0,-1-1 0,1 0 0,-1-1-1,0 1 1471,4-1-800,18-5-611,38-16 0,-59 22-178,23-11 78,0-2-1,-2 1 0,1-3 0,-1 0 0,18-17 0,-37 31-71,15-12 34,-16 13-38,0-1-1,-1 1 1,1-1-1,0 1 1,-1 0-1,2 0 1,-2 0-1,1-1 1,0 1-1,0 0 1,-1 0 0,2 0-1,-2 0 1,1 0-1,0 0 1,-1 0-1,1 0 1,0 0-1,0 0 1,0 1-1,-1-1 1,2 0-1,-2 1 1,1 0-1,0-1 1,-1 1-1,0 0 0,1-1 1,0 1-1,-1 0 0,0-1 1,0 1-1,1 0 1,-1 0-1,0 0 0,0 0 1,1-1-1,-1 1 0,0 0 1,0 1-1,0 16 31,-4 4-4,0 1 1,-1-2-1,-12 36 1,6-24-6,8-25-55,-7 26-317,0 0 0,-7 55 0,16-72-898,1-16 1093,0-1-1,0 1 0,1 0 0,-1-1 0,0 1 1,0 0-1,0-1 0,1 0 0,-1 1 1,0 0-1,0-1 0,1 1 0,-1 0 0,1-1 1,-1 0-1,1 1 0,-1 0 0,0-1 0,2 1 1,-2-1-50,0 0 1,1 0 0,-1 0 0,1 0-1,-1 0 1,0 1 0,1-2-1,0 1 1,-1 0 0,0 0-1,1 0 1,-1 0 0,1 0 0,-1 0-1,1 0 1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8:21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93 1680,'-8'3'1833,"5"-1"-1476,-1-1 0,1 0 0,0 1 1,0 0-1,0 0 0,-5 3 0,-18 15 451,26-20-794,0 0 0,0 0 0,0 0 0,0 0 0,0 0 0,0 0 0,0 0 0,0 0 0,0 0 0,0 0 0,0 0 0,0 0 0,0 0 0,0 0 0,0 0 0,0 0 0,0 0 0,0 1 0,-1-1 0,1 0 0,0 0-1,0 0 1,0 0 0,0 0 0,0 0 0,0 0 0,0 0 0,0 0 0,0 0 0,0 0 0,0 1 0,0-1 0,0 0 0,0 0 0,0 0 0,0 0 0,0 0 0,0 0 0,0 0 0,0 0 0,0 0 0,0 0 0,0 0 0,0 0-1,0 0 1,0 0 0,0 0 0,0 0 0,0 0 0,0 0 0,0 0 0,0 0 0,0 0 0,0 0 0,1 0 0,-1 1 0,4-2 217,7-1-95,-7 0-48,1 0 0,0 0 1,5-3-1,0-1 35,59-36 446,-27 15-385,-17 10-87,-18 12-27,1 0 1,1 0-1,10-5 0,-18 10-48,0-1 0,0 1 0,1-1 0,-2 1 0,2 0 0,-1 0 0,0 0 0,0-1 0,1 1 0,-2 0 0,2 0 0,-1 0 0,0 0 0,1 1 0,0-1 2,-2 0 1,1 1-1,0 0 1,-1-1-1,1 1 1,-1 0-1,1-1 1,-1 0-1,1 1 0,0 0 1,-1 0-1,0 0 1,0-1-1,1 1 1,-1 0-1,1 0 1,-1-1-1,0 2 1,0 0-1,3 11 191,-1 1-1,0 1 0,-2-2 0,1 1 1,-4 23-1,2-20-99,-5 61 238,2-40-1076,2 0 0,3 59 0,4-72-1714,2-6-440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8:21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90 127 680,'-3'-5'867,"0"1"-1,0-1 1,-10-6 0,11 8-442,-1 0 0,0 1 1,1-1-1,-1 0 1,1 0-1,-1-1 0,1 2 1,0-2-1,1 1 1,-1-1-1,-2-6 0,4 8-386,-1 1 0,1 0-1,0-1 1,0 1 0,-1-1-1,1 1 1,0 0 0,1-1-1,-1 1 1,0 0 0,0 0-1,1 0 1,-1-1 0,0 1 0,1 0-1,0-2 1,1 1-24,0 0 0,0 0 0,0 0 0,0 1 0,0 0 0,0-1 0,1 1 0,-1 0 0,4-2 0,3-2 25,20-5-1,-28 9-34,0 1 0,0 0 0,0 0-1,-1 0 1,1 0 0,0-1 0,-1 1 0,2 0 0,-2 0-1,1 0 1,0 0 0,0 1 0,0-1 0,0 0-1,-1 0 1,1 0 0,0 0 0,-1 0 0,1 1 0,0 0-1,0-1 1,0 0 0,-1 0 0,1 1 0,-1 0-1,1-1 1,-1 1 0,1-1 0,0 1 0,-1-1 0,0 1-1,2 1 1,-2 1 16,2 0-1,-2-1 0,0 1 1,1 0-1,0-1 0,-1 1 1,0 3-1,0-5-18,-1 14 76,0 1 0,-1 0 1,0-1-1,-9 29 0,-26 56 229,26-80-162,-12 20 1,15-27-79,1-1 1,0 1 0,1 1-1,-8 20 1,14-31-71,-1 0 0,0 0 0,1 0 0,0 0 0,-1 1-1,1-2 1,1 5 0,-1-6-3,0 0 1,0 0-1,0 1 0,1-1 0,-1 0 0,1 0 0,-1 1 1,1-1-1,-1 0 0,1 0 0,0 0 0,0 0 0,-1 0 1,1 0-1,0 0 0,0 0 0,0 0 0,0-1 0,0 1 0,0 0 1,2 0-1,3 2-6,-1-1 0,2 0 0,-1 0 1,0-1-1,1 1 0,11 0 0,42-2-214,-52 0 119,24 0-2302,45 4-1,-33 2-390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68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114 0 336,'-56'8'431,"54"-8"-381,-1 1 0,2-1 1,-2 1-1,1-1 0,0 1 0,0 0 0,0 0 1,-3 2-1,4-3 10,0 2 0,0-2 0,0 1 0,0 1 0,0-1 0,1 0 0,-2 2 0,1-2 11,0 1-1,0-1 0,0 0 1,1 0-1,-2 0 0,2 1 1,-2-1-1,0 1 0,0-1 28,1 0-1,-1 0 1,1 1-1,-1-1 1,1 1-1,0-1 1,-1 1-1,2 0 1,-1-1-1,-1 3 1,1-3-62,1 0 1,0-1-1,0 1 0,0 0 1,-1 0-1,1-1 0,0 1 1,0 0-1,0 0 0,0 0 1,0 0-1,0-1 0,0 1 1,0 0-1,1 0 0,-1-1 1,0 2-1,0-2 0,1 1 1,-1-1-1,0 1 0,0 0 1,1 0-1,0-1 0,-1 1 1,1 0-1,0 1 0,1-1 27,0-1 0,-1 2-1,1-1 1,0-1 0,-1 2-1,1-2 1,0 1 0,0-1 0,0 1-1,0 0 1,-1-1 0,5 1-1,2-1 213,16-1-1,-21 1-231,35-2 398,120-5 767,50 2-482,-84 2-551,79-7-27,-38 3-54,-67 4-35,99-5 55,-45-2-37,119 7 42,-248 4-110,341 14 157,-116-7-5,-148-8-108,55-1 30,-152 0-79,1 1 13,0 0 0,-1 0 0,1 0-1,0-1 1,-1 1 0,8-4-1,-11 4-11,0 0-1,1 0 0,-1 0 1,1 0-1,-1-1 0,0 1 1,0 0-1,0 0 0,1 0 1,-1 0-1,0 0 0,0-1 1,0 1-1,1 0 0,-1-1 1,0 1-1,0 0 0,1 0 1,-1 0-1,0-1 0,0 1 1,0 0-1,0 0 0,0-1 1,0 1-1,0-1 0,0 1 0,0 0 1,0 0-1,0-1 0,0 1 1,0 0-1,0 0 0,0-1 1,0 1-1,0-1 0,0 1 1,0 0-1,0 0 0,0-1 1,0 1-1,0 0 0,0 0 1,-1 0-1,1-1 0,0 1 1,-1 0-1,1-1 0,0 1 1,0 0-1,0 0 0,-1 0 1,1 0-1,0-1 0,-2 0-46,1 0-1,-1-1 0,0 1 0,0 0 1,0 0-1,0 0 0,1 1 0,-3-2 1,0 1-641,0 1 0,0 0 0,-1 0 0,-4 0 1,-8 1-1764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8:21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4 147 1944,'-2'-3'3832,"2"3"-3784,0 0 0,0 0 0,0 0 0,0 0 0,0 0 0,0 0 0,-1-1 0,1 1 0,0 0 0,0 0 0,0 0 0,0-1 0,0 1 0,0 0 0,0 0 0,0 0 0,0 0 0,0 0 0,0 0 0,0 0 0,0-1 0,0 1 0,0 0 0,0 0 0,0-1 0,0 1 0,0 0 0,0 0 0,0 0 0,0 0 0,0 0 0,0 0 0,1 0 0,-1-1 0,0 1 0,0 0 0,0 0 0,0 0 0,0 0 0,0-1 0,0 1 0,0 0 0,0 0 0,0 0 0,1 0 0,-1 0 0,0 0 0,1 0 0,20-11 78,-4 4-84,73-36 134,-59 25-88,-11 6-26,0 2-1,0 0 1,1 1 0,24-6 0,-43 14 1,1 0 0,-1 1 0,0 0 0,0 0 1,1-1-1,3 2 0,-6-1-25,1 0 1,0 0-1,-1 0 1,1 0-1,0 0 0,-1 0 1,1 1-1,-1-1 1,1 1-1,-1-1 1,1 0-1,0 0 0,-1 1 1,0-1-1,1 1 1,-1-1-1,1 0 0,-1 1 1,0 0-1,1-1 1,-1 0-1,1 1 0,-1 0 1,0-1-1,0 1 1,0 0-1,0-1 0,1 1 1,-1 3 57,1-2 1,-1 2-1,0-2 1,-1 2-1,1-2 1,-1 1-1,1 1 1,-2 2-1,1 1 39,-22 173 433,18-125-2271,5-35-627,3-9-304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8:21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70 1176,'-1'0'289,"1"0"0,0 0 0,-1 0 0,0 0-1,0-1 1,1 1 0,0 0 0,-1 0 0,0 0-1,1 0 1,0-1 0,-1 1 0,0-1 0,1 1-1,0 0 1,-1 0 0,1-1 0,-1 0 0,1 1 0,0-1-248,-1 1 0,1-1 0,-1 1 1,1-1-1,0 0 0,0 1 0,0 0 1,0-1-1,-1 0 0,1 1 0,0-1 1,0 0-1,0 1 0,0 0 0,0-1 1,0 0-1,0 1 0,0-1 0,1 0 1,-1 0-1,0 1 0,0 0 0,0-1 1,0 0-1,1 1 0,-1 0 0,0-1 1,1 0-1,-1 1 0,0 0 0,1-1 1,0 0-1,2-2-15,1 1 1,-1-1-1,0 1 0,6-3 1,39-18 121,-44 22-107,0 0 0,0-1 0,0 2 0,0-2 0,0 2 1,0-1-1,0 1 0,0 0 0,0 0 0,1 0 0,-1 0 0,0 1 1,0-1-1,0 2 0,0-2 0,0 2 0,0-1 0,5 3 0,-7-3 0,-1 0 0,0-1 0,0 1 0,0 0 0,1 0 0,-1 0 0,0-1-1,0 2 1,0-2 0,0 2 0,0-1 0,-1 0 0,1 0 0,0 0 0,-1 1 0,1-1-1,0 0 1,-1 1 0,1-1 0,-1 1 0,1-1 0,-1 0 0,0 1 0,1 0 0,-1-1-1,0 0 1,0 1 0,0-1 0,-1 0 0,1 1 0,0 0 0,-2 0 0,2 3 60,-2-1 0,0 0 0,1 0 0,-1 0 0,0 1 0,0-1 1,-1-1-1,1 1 0,-4 3 0,3-4-46,-1 0 1,1 0-1,0-1 1,-1 0 0,-3 2-1,-7 6 97,4-2-50,7-5-72,0 0 0,0-1 1,1 0-1,-2 0 0,1 0 1,-1 0-1,-4 2 0,7-4-36,0 0 0,0 0-1,1 0 1,-1 0 0,0 1 0,1-1-1,-1 1 1,0-1 0,1 0-1,-1 1 1,1-1 0,-1 1 0,1-1-1,-1 0 1,1 1 0,-1 0-1,1 0 1,0-1 0,-1 1 0,1 0-1,-1-1 1,1 1 0,0 0-1,0-1 1,0 1 0,-1 0 0,1 1-1,0-2-146,4-1-310,5 2 443,0-1 0,-1 2 1,1 0-1,-1 0 0,16 7 0,-12-5 7,-6-2 13,-1 0-1,1 0 1,0 1-1,-1 0 0,1 0 1,-1 1-1,0-1 1,0 1-1,0 0 1,0 0-1,-1 0 1,0 1-1,0 0 1,0 0-1,-1 0 1,1 0-1,-2 1 0,2-1 1,-2 1-1,0 0 1,1 0-1,-1 0 1,1 9-1,-2-5 32,0-1 0,0 0 0,-1 0 0,-1 0 1,0 0-1,0 0 0,0 0 0,-1 0 0,0 0 0,-1-1 0,0 1 0,-1-1 0,1 0 0,-1 1 0,-7 8 0,5-8-58,-1 0-1,-1 0 1,1-1 0,-1 1-1,0-1 1,-1-1-1,-1 0 1,-16 11 0,24-17-252,1 0 0,-1-1 0,0 1 1,-1 0-1,2-1 0,-1 0 0,0 0 1,0 1-1,0-1 0,0 0 1,0 0-1,-2 0 0,-6-5-2439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8:21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19 792,'1'-1'217,"-1"1"0,0-1 0,0 1 0,0 0 0,1 0 0,-1 0 0,0-1 0,1 1 0,-1-1 0,0 1-1,0 0 1,0-1 0,0 1 0,0-1 0,0 1 0,0 0 0,0 0 0,0-1 0,0 0 0,0 1 0,0-1 0,0 1 0,0 0 0,0-1 0,0 1-1,0-1 1,0 1 0,0 0 0,0-1 0,0 1 0,0-1 0,0 1 0,-1 0 0,1 0 0,0-1 0,-1 0 0,1 1-115,-1 0 0,1-1 1,-1 1-1,1-1 0,-1 1 0,0 0 1,1 0-1,0 0 0,-1 0 0,0-1 1,1 1-1,-1 0 0,0 0 1,1 0-1,-1 0 0,1 0 0,-2 0 1,0 0-29,0 0 1,0 1 0,0-1-1,0 0 1,0 1 0,0 0-1,0-1 1,-1 2 0,1-2-1,0 2 1,0-2 0,0 2-1,1-1 1,-1 1 0,-1 1 0,-4 1 10,3-1-20,-1 1 1,0 0-1,0 0 0,1 0 0,0 1 0,0-1 1,0 0-1,-1 2 0,2-1 0,-5 10 0,4-7-25,1 1-1,0 0 1,1 0-1,0 0 1,0 0-1,0 0 0,2 0 1,-1 1-1,1-1 1,0 0-1,1 1 1,0-2-1,2 12 0,-1-17-41,-2 2-1,2-2 0,-1 0 0,1 1 0,0 0 1,0-1-1,3 5 0,-4-7 1,0 0-1,0 1 1,0-1 0,0 0-1,0 0 1,0 0 0,1 0-1,-1 0 1,1 0 0,0 0-1,-1 0 1,0-1-1,1 1 1,0-1 0,-1 1-1,1-1 1,-1 0 0,1 1-1,2-1 1,0 0 1,0-1 0,0 1-1,-1-1 1,1 0 0,0 0 0,0-1-1,-1 1 1,1 0 0,0-1 0,-1 0-1,1 0 1,-2 0 0,2 0 0,-2-1 0,2 1-1,3-6 1,0 0-10,0-1 1,0 0-1,-1-1 0,9-15 0,-5 1-21,0 0-1,-1 0 0,4-27 1,-11 42 55,-2 9-16,0 0 0,0 0 1,0-1-1,0 1 0,0 0 1,0 0-1,1-1 0,-1 1 1,0 0-1,0 0 0,0 0 1,0 0-1,0 0 0,0 0 0,0 0 1,0-1-1,0 1 0,0 0 1,0 0-1,0 0 0,0-1 1,-1 1-1,1 0 0,0 0 1,0 0-1,0 0 0,0 0 1,0 0-1,0 0 0,0 0 0,0-1 1,0 1-1,0 0 0,0 0 1,0 0-1,0 0 0,-1 0 1,1-1-1,0 1 0,0 0 1,0 0-1,-1 0 0,1 0 1,0 0-1,0 0 4,0 1 0,-1 0 0,1-1 0,-1 0 0,1 0 0,-1 1 0,1 0 1,0-1-1,0 0 0,0 1 0,0 0 0,0-1 0,0 0 0,0 1 0,0 0 0,0-1 0,0 2 0,-1 1 23,-1 15 17,1 1 0,1 33-1,0-44-95,2 0-1,-1 0 1,0 0-1,2 0 1,-1 1 0,1-1-1,0-1 1,7 13-1,-7-15-388,0 0-1,0 0 1,1 0-1,0-1 1,0 0-1,1 0 1,-1 0 0,0-1-1,1 1 1,0-1-1,10 5 1,6 1-2791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22.8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62 181 656,'-15'-20'7665,"15"24"-6861,3 12-1276,-2-12 758,0 2-258,15 107 386,-4 68-69,1 8-162,-12-174-156,0-1 44,0 1 1,0-1 0,-3 18-1,2-31-52,0-1-1,0 2 1,-1-2-1,1 1 0,0 0 1,0 0-1,0 0 1,-1 0-1,1 0 1,0-1-1,-2 2 1,2-2-13,0 0 0,0 0 0,0 0 0,0 0 0,0 0 0,0 0 1,-1 0-1,1 0 0,0 1 0,0-1 0,0 0 0,0 0 0,0 0 0,-1 0 1,1 0-1,0 0 0,0 0 0,-1 0 0,1 0 0,0 0 0,0 0 0,0 0 0,0 0 1,0 0-1,0-1 0,-1 1 0,1 0 0,0 0 0,0 0 0,0 0 0,0 0 1,0 0-1,0 0 0,0 0 0,-1 0 0,-1-2 35,0 0 0,0-1-1,1 1 1,-1 0 0,-1-4 0,1 3-50,-6-12 7,1 1 1,-9-26-1,-7-33-24,18 51 45,0-1 0,2 0 0,-1-40-1,5 24 172,7-52 0,-2 43 159,18-61 0,-19 92-286,1 0 0,0 1 0,1-1-1,1 1 1,1 1 0,18-27-1,-23 38-59,-1 0 0,1 1 0,-1-1 0,1 0 0,0 2 0,8-7 0,-2 5-8,-1-1 0,12-3 0,-15 6 4,0 0 0,0 1 0,0 0 0,0 1 0,0-1 0,0 1 0,0 0 0,0 1 0,0-1 0,0 1 0,0 0 0,0 0 0,0 1 0,0 0 0,-1 0 0,0 0 0,1 1 0,0 0 0,-2 0 0,2 1 0,-2-1 0,7 6 0,-3-1 17,0 0-1,0 1 1,-1 0 0,0 0 0,-1 1-1,0 0 1,0 0 0,-1 1 0,0-1-1,-1 1 1,-1 0 0,1 0 0,-2 0-1,3 17 1,-4-23-1,-1 0-1,0 0 1,0 0 0,-1 0-1,0-1 1,0 1 0,-1 5-1,-3 4 65,-6 13 0,6-15-30,-1 1 31,-1 0 0,0-1 0,-1 0 0,0 0-1,-1-1 1,0 0 0,-1 0 0,-19 16 0,19-20-59,1-1 1,-1-1-1,0 0 1,-1-1-1,-17 6 1,28-10-23,-14 4-252,0 0 0,0-2 0,0 1 0,-21-1 0,-3 1-2292,25-1-24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22.8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47 1360,'-11'-3'5998,"15"0"-5292,4-2-603,0 0-1,1 1 0,10-3 1,-13 5-77,2-2 20,0 1 1,-1 1 0,1-1-1,0 2 1,1-1-1,15 0 1,-21 2-16,-1 0 1,1 0-1,0 1 0,0-1 0,-1 0 1,1 1-1,0 0 0,-1 0 1,1 0-1,-1 0 0,1 0 1,-1 1-1,1-1 0,-1 1 1,0-1-1,0 1 0,0 0 1,0 0-1,0 0 0,0 0 1,0 0-1,-1 0 0,0 1 1,1-1-1,-1 0 0,0 1 0,0 0 1,2 3-1,-3-4 23,2 5 154,-1-1 1,2 13-1,-3-17-165,0 0 1,0 0-1,-1 1 0,0-2 0,1 2 0,0-1 1,-1 0-1,1 0 0,-2 0 0,2 0 0,-3 4 1,-2 1 62,0-1 1,0 1-1,0-1 1,-1 0-1,0 0 1,0 0-1,-9 5 1,9-5-43,-1 0-1,-7 9 1,2-1-19,10-13-54,0 1-1,1 0 1,0 0 0,-1 1 0,1-2-1,0 2 1,0-1 0,0 0 0,0 1 0,1-1-1,-1 0 1,0 1 0,1 3 0,0-3-9,2-1 1,-2 0-1,1 0 1,1-1 0,-1 1-1,0 0 1,1 0-1,-1 0 1,1-1 0,-1 1-1,1-1 1,-1 0-1,4 2 1,-1 0 7,38 31-88,-14-13 65,14 17 2,-36-32 34,0 0 0,-1 1 0,0 0 0,5 10 0,-8-14 4,-1 1 0,1-1 0,-1 1 0,-1 0 0,2-1 0,-2 1 0,1-1 0,-1 1 0,0 0 0,0 5 0,-1 1 43,-1-1 0,-4 17 0,1-11 65,0 0 0,-2 0-1,-15 25 1,18-33-91,0-1 0,-1 0 0,0 0 0,-1 0 0,1-1 0,-1 0 0,0 0 0,0 0 0,-8 4 0,3-2-929,-1-2-1,0 1 1,0-1 0,-22 5 0,11-3-1824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22.8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63 122 1624,'-32'-43'1866,"22"26"-413,10 16-1264,-1 0 0,0 1 1,1-2-1,0 2 0,0-1 1,-1-1-1,1 2 0,1-5 1265,0 5-1431,1 4 836,7 36 386,29 190 383,-22 5-925,-13-174-588,1 52 121,-5-97-117,-2-10-45,1-6-22,-4-8 19,6 8-71,-7-12 21,1 0 0,0-1 1,-5-17-1,-10-41-53,21 69 32,-9-38-6,1 1 0,3-1 0,1 1 0,2-2-1,5-66 1,-1 77 30,2 1 0,13-46 0,-12 60-17,0 0 1,1 0-1,0 1 1,2 0-1,-1 0 1,15-18-1,-20 28-5,1 0 0,1 0 0,-1 1 0,1 0 0,-1-1 0,1 1 0,0 1 0,0-1 0,0 1 0,0-1 0,0 1 0,1 0 0,-1 1 0,1-1 0,0 1 0,-1-1 0,1 2 0,0-1 0,0 1 0,-1-1 0,1 1 0,0 0 0,-1 1 0,1-1 0,0 1 0,0-1 0,-1 2 0,1-1 0,6 3 0,-1 1 18,1 0 0,-1 1 0,0 0-1,0 0 1,-1 1 0,0 0 0,0 1-1,-1 0 1,0 0 0,-1 1 0,1 0 0,-1 0-1,-1 1 1,0 0 0,-1 0 0,1 0-1,3 12 1,-5-10 18,-1 0 0,0 0 0,-1 0 0,-1 1 0,0-1-1,0 0 1,0 0 0,-2 1 0,0-1 0,0 1 0,-2-1 0,1 0 0,-2 0-1,-5 15 1,6-20-2,-1 1 0,0-1 0,-1 0-1,1 0 1,-1-1 0,0 1 0,-10 8-1,4-5 31,-1 0-1,0-1 0,-15 8 0,19-11-96,-2-2-1,1 1 1,-1-1 0,-11 2-1,14-3-312,1-2 0,-1 0-1,0 0 1,1 0 0,-1-1-1,0 0 1,-8-1 0,13 1-17,0 0 1,0 0-1,0-1 1,0 0-1,1 1 1,-1-1-1,0 1 1,0-2-1,0 2 1,1-1-1,0-1 1,-1 1-1,1 0 1,-1 0-1,-1-2 1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22.8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83 41 2649,'-1'-5'518,"1"2"78,0-1 0,0 1 0,0-1 0,1-5 0,-1 8-524,0 1 1,0-1-1,0 0 1,0 1-1,1-1 0,-1 1 1,1-1-1,-1 1 1,0-1-1,0 0 1,1 1-1,-1 0 0,0-1 1,1 1-1,-1 0 1,0-1-1,1 1 1,0-1-1,-1 1 0,0 0 1,1-1-1,-1 1 1,1 0-1,0 0 1,-1 0-1,1 0 0,-1-1 1,1 1-1,0 0 1,-1 0-1,1 0 1,-1 0-1,1 0 0,0 0 1,-1 0-51,1 0-1,-1 0 1,0 0 0,0 0 0,0 0-1,0 0 1,0 0 0,0 0-1,1 0 1,-1 1 0,0-1 0,0 0-1,1 0 1,-1 0 0,0 0 0,0 0-1,0 0 1,0 0 0,0 0 0,0 0-1,0 0 1,1 1 0,-1-1 0,0 0-1,0 0 1,0 0 0,0 0 0,0 0-1,0 0 1,0 1 0,0-1-1,0 0 1,0 0 0,0 1 0,-1 6 275,1-2-88,-2 4 8,2 3 119,-6 20-1,0-9-138,-7 39 162,6-14-143,1-24-43,-13 36-1,1-7 47,9-27-102,6-15-44,-1 0 1,2 1-1,-3 21 1,4-30-68,1-1 0,0 1 0,0 0 0,1 0 0,-1 0 1,0-1-1,1 1 0,-1-1 0,2 1 0,1 4 0,-3-5-7,1-1 1,0 0-1,0 0 1,0 0-1,0 1 0,1-1 1,-1 0-1,0 0 1,0 0-1,0 0 1,1 0-1,-1 0 0,1 0 1,-1-1-1,1 1 1,-1 0-1,1-1 0,0 0 1,-1 1-1,3-1 1,4 1 6,0-1 1,0 0-1,1 0 1,-1-1 0,0 0-1,8-3 1,51-15 98,-46 12-71,7-2-194,42-12 662,-57 19-1372,1-1 0,-1 1 0,19 0 0,-16 4-1904,-3 4-697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22.8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84 0 3817,'-10'3'3008,"-3"3"-375,0 3-481,4 7-1063,-2 14-241,3 7-464,0 12-88,2 4-88,1 6-24,6-5-56,0 1-184,2-7-272,-1 2-960,2-6-1033,3 6-679,-2-6-889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22.8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61 129 1560,'-1'-6'699,"0"0"-1,-1 1 1,-4-11-1,4 12-346,0 0 1,1 1-1,0-1 0,0 0 1,-1 0-1,2 1 1,-1-2-1,1 2 0,0-9 1,0 10-32,1 1 1,0-1 0,0 0-1,0 0 1,1 1 0,-1-1 0,0 0-1,2 0 1,-3 6 141,4 23-43,8 49 54,9 80 361,-21 2-125,-1-152-686,0 27 149,-3 0 1,-11 49-1,0-20-6,5-4-26,3-30-62,6-21-40,-1 0 1,0 0-1,1 1 1,0-1-1,1 0 1,0 0-1,1 15 1,0-17-118,0-4 26,-1-10 89,-9-56 27,0 11-27,-3-123 225,12 171-264,-1-46-63,9-81-1,-3 94 15,2 0 0,18-57 0,4 6-44,-27 85 87,-1 0-1,1 1 1,1 0 0,-1-1-1,0 1 1,1 0 0,0-1-1,0 2 1,0-1 0,1 0-1,-1 1 1,1 0 0,0 0-1,-1 0 1,9-4 0,-11 6 4,2-1 0,-1 1 0,0 1 0,0-2 0,1 2 1,-1-1-1,0 1 0,1 0 0,-1-1 0,1 1 0,-1 0 0,3 0 0,2 1-5,-1 0 0,0 1 0,9 3 0,-13-5 6,4 2 1,0 1-1,-1-1 0,1 1 0,-1 0 1,0 0-1,0 0 0,0 1 0,5 4 1,-4-1 5,0-1 0,0 1 0,0 0 0,-1 1 0,5 9 0,-4-6 10,-1 1 0,-1-1 0,0 1 1,0 0-1,-1-1 0,-1 2 0,1-1 1,-2 1-1,0-1 0,-2 21 0,0-11 31,-2 0 0,0-1 0,-1 0-1,-2 1 1,-9 24 0,11-37-5,0 0 0,0-1 0,-1 1 0,1-1 0,-2 0 0,0-1 0,-12 15 0,13-18-6,0 1 0,-1-1-1,1 0 1,-1 1 0,0-2 0,0 1 0,0-1-1,-1 0 1,1-1 0,-1 0 0,-9 2-1,14-3-65,-8 1 5,0 0 0,0-1 0,-19 1 1,26-2-194,0-1 1,1 1-1,0-1 1,-1 1 0,0-1-1,1 1 1,-1-1-1,1 0 1,-1 0 0,1-1-1,-1 1 1,1 0-1,0-1 1,0 1 0,0-1-1,0 1 1,0-1 0,0-1-1,0 2 1,-2-5-1,4 5-97,-1-1-1,0 1 0,0-1 0,1 1 1,-1-1-1,1 1 0,0 0 0,0-1 1,-1-1-1,2-23-3287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22.8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 41 1416,'-5'-17'2050,"-4"-6"2018,7 26-3295,-1 11 88,2-9-600,-11 102 963,9-68-1040,3-35-170,-4 62 174,4-56-174,1 1 0,-1 0 1,2-1-1,2 11 0,-4-19-16,1-1 0,-1 1 0,0-1 0,1 0 0,-1 1 0,1-1 0,0 0 0,0 1 0,-1-1 0,2 0 0,-2 0 0,1 1-1,1-1 1,-2-1 0,1 2 0,1-1 0,-1-1 0,0 2 0,1-2 0,-1 1 0,0-1 0,0 1 0,1 0 0,-1-1 0,0 1-1,1-1 1,-1 0 0,1 1 0,-1-1 0,1 0 0,2 0 0,3-1-8,0 0 1,0 0-1,0-1 1,-1 0-1,11-4 0,-12 5 9,5-3-21,18-4 0,-24 7 15,0 1 0,1-1 0,-1 1 0,0 0 0,1 0 0,-1 1 0,6 0 0,-2 1 14,0 1 0,-1-1-1,0 1 1,1 0 0,-2 1 0,1 0 0,0 0 0,-1 0-1,1 1 1,-1 0 0,0 1 0,-1-1 0,1 1-1,-2 0 1,7 8 0,-6-7 46,0 1 0,-1 0 0,0 0-1,0 0 1,0 0 0,-1 1 0,-1 0-1,1 0 1,-1 0 0,-1 0 0,0 0 0,0 0-1,-1 10 1,-2-1 63,-1-1-1,0 1 1,-2 0-1,-11 30 1,13-42-179,1 0 0,-1 0 0,0-1 0,0 1 0,-1-1 0,1 0 0,-1 0 0,-6 6 0,9-9-79,-1-2 1,2 1-1,-1 0 1,-1 0-1,1 0 0,0-1 1,-1 2-1,1-2 1,0 1-1,0-1 1,-1 0-1,1 1 0,0-1 1,-1 0-1,1 0 1,-1 1-1,1-1 1,-1 0-1,1 0 0,0-1 1,-1 1-1,1 0 1,-1 0-1,1 0 1,-3-1-1,1-2-555,-1 1 1,0 0-1,-5-6 0,9 8 646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69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114 0 336,'-56'8'431,"54"-8"-381,-1 1 0,2-1 1,-2 1-1,1-1 0,0 1 0,0 0 0,0 0 1,-3 2-1,4-3 10,0 2 0,0-2 0,0 1 0,0 1 0,0-1 0,1 0 0,-2 2 0,1-2 11,0 1-1,0-1 0,0 0 1,1 0-1,-2 0 0,2 1 1,-2-1-1,0 1 0,0-1 28,1 0-1,-1 0 1,1 1-1,-1-1 1,1 1-1,0-1 1,-1 1-1,2 0 1,-1-1-1,-1 3 1,1-3-62,1 0 1,0-1-1,0 1 0,0 0 1,-1 0-1,1-1 0,0 1 1,0 0-1,0 0 0,0 0 1,0 0-1,0-1 0,0 1 1,0 0-1,1 0 0,-1-1 1,0 2-1,0-2 0,1 1 1,-1-1-1,0 1 0,0 0 1,1 0-1,0-1 0,-1 1 1,1 0-1,0 1 0,1-1 27,0-1 0,-1 2-1,1-1 1,0-1 0,-1 2-1,1-2 1,0 1 0,0-1 0,0 1-1,0 0 1,-1-1 0,5 1-1,2-1 213,16-1-1,-21 1-231,35-2 398,120-5 767,50 2-482,-84 2-551,79-7-27,-38 3-54,-67 4-35,99-5 55,-45-2-37,119 7 42,-248 4-110,341 14 157,-116-7-5,-148-8-108,55-1 30,-152 0-79,1 1 13,0 0 0,-1 0 0,1 0-1,0-1 1,-1 1 0,8-4-1,-11 4-11,0 0-1,1 0 0,-1 0 1,1 0-1,-1-1 0,0 1 1,0 0-1,0 0 0,1 0 1,-1 0-1,0 0 0,0-1 1,0 1-1,1 0 0,-1-1 1,0 1-1,0 0 0,1 0 1,-1 0-1,0-1 0,0 1 1,0 0-1,0 0 0,0-1 1,0 1-1,0-1 0,0 1 0,0 0 1,0 0-1,0-1 0,0 1 1,0 0-1,0 0 0,0-1 1,0 1-1,0-1 0,0 1 1,0 0-1,0 0 0,0-1 1,0 1-1,0 0 0,0 0 1,-1 0-1,1-1 0,0 1 1,-1 0-1,1-1 0,0 1 1,0 0-1,0 0 0,-1 0 1,1 0-1,0-1 0,-2 0-46,1 0-1,-1-1 0,0 1 0,0 0 1,0 0-1,0 0 0,1 1 0,-3-2 1,0 1-641,0 1 0,0 0 0,-1 0 0,-4 0 1,-8 1-1764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22.8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42 5225,'4'-21'1993,"7"14"463,4-2-1352,9 7 89,5-1-289,7 10-136,3 1-280,8 1-112,-7-3-248,5-6-664,-1 8-728,5 10-1673,-5 4-360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05T22:46:38.25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1,'0'0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40:57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139 339 920,'-15'-4'386,"11"4"-273,0-1 1,0 1 0,1-1-1,-1 0 1,1 0 0,-1-1-1,1 1 1,-1-1 0,1 0-1,0 0 1,-1 0 0,1 0-1,0 0 1,1-1 0,-1 1-1,-3-5 1,2 1 90,0 1-1,1-1 1,0 0 0,0 0-1,0-1 1,1 1 0,0 0-1,0-1 1,1 0 0,-1 1-1,1-1 1,1 0 0,0-7-1,-2-7 232,1 8-133,1 1 1,0-13 0,1 20-221,0 1 0,0-1 1,0 1-1,0-1 0,0 1 1,1 0-1,0 0 0,0 0 1,3-5-1,33-53 898,-36 60-956,-1 0 0,1 0-1,0 0 1,0 0-1,-1 1 1,1-1 0,0 1-1,0-1 1,1 1 0,-1 0-1,0-1 1,0 1 0,1 0-1,-1 1 1,4-2 0,1 1 13,0 0 1,0 1 0,0 0 0,8 1-1,9 0 55,-16-1-76,-1 0-1,1 1 1,0 0-1,-1 0 0,1 1 1,-1 0-1,1 0 1,-1 0-1,13 8 1,7 3 11,-1 2-1,-1 0 1,35 28 0,-50-34-9,0 0 0,0 1-1,-1 0 1,0 1 0,-1 0 0,0 0-1,-1 1 1,0 0 0,-1 0 0,6 14 0,-7-9-49,-1-1 0,0 1 1,-1 0-1,-1 0 0,0 0 1,-1 0-1,-1 0 0,-1 0 0,-1 1 1,0-1-1,-1-1 0,0 1 1,-2 0-1,0-1 0,-1 0 1,0 0-1,-2 0 0,-10 17 1,13-25 156,0-1 0,-1 0 1,1 0-1,-1 0 0,0-1 0,-1 0 0,0 0 1,0-1-1,0 0 0,0 0 0,-1 0 1,0-1-1,0 0 0,-11 3 0,9-4-136,1-1 0,-1 0 0,0 0 0,1-1 0,-1-1 0,0 1-1,0-2 1,0 1 0,0-1 0,0-1 0,1 0 0,-1 0 0,0-1-1,1 0 1,-17-8 0,10 2-49,0 0 0,1-1-1,0 0 1,0-2 0,1 1 0,1-2 0,-18-20-1,24 25 29,1-1-1,1 1 0,-1-1 1,1 0-1,1-1 0,0 1 1,-6-20-1,8 21 10,0 0 0,1 0 0,0 0 0,0 0 0,0 0 0,1 0-1,1-1 1,-1 1 0,1 0 0,2-9 0,13-24-80,-11 19 55,-1 7-11,9-26 0,-6 26 29,-3 3-108,1 0 0,0 1 0,1 0 0,13-20 0,3 14-749,-16 12 525,-3 3 60,-1 0 1,1-1-1,0 1 0,0 0 1,0 0-1,0 1 0,1-1 1,-1 0-1,0 1 1,7-2-1,20-5-2095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43:14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25 328,'1'-2'1119,"7"1"-870,22-2-182,-10 1-7,16-1 91,53 2-1,45 2 28,-40 6-141,23 2-22,60-11 5,-48-2 3,264 6 69,-331-3-79,315 0 50,117-5-66,-320 2-16,248-3-34,-71 7 28,-187-3 17,17 1 18,-116 4 7,-29-2 44,52 7 0,-84-6-50,1 0 14,-1 0-1,0-1 1,0 1 0,1-1-1,-1 0 1,0 0 0,0 0 0,9-2-1,-9 0-56,-7 0-236,0 1 122,-14-7-263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43:15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43:39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139 339 920,'-15'-4'386,"11"4"-273,0-1 1,0 1 0,1-1-1,-1 0 1,1 0 0,-1-1-1,1 1 1,-1-1 0,1 0-1,0 0 1,-1 0 0,1 0-1,0 0 1,1-1 0,-1 1-1,-3-5 1,2 1 90,0 1-1,1-1 1,0 0 0,0 0-1,0-1 1,1 1 0,0 0-1,0-1 1,1 0 0,-1 1-1,1-1 1,1 0 0,0-7-1,-2-7 232,1 8-133,1 1 1,0-13 0,1 20-221,0 1 0,0-1 1,0 1-1,0-1 0,0 1 1,1 0-1,0 0 0,0 0 1,3-5-1,33-53 898,-36 60-956,-1 0 0,1 0-1,0 0 1,0 0-1,-1 1 1,1-1 0,0 1-1,0-1 1,1 1 0,-1 0-1,0-1 1,0 1 0,1 0-1,-1 1 1,4-2 0,1 1 13,0 0 1,0 1 0,0 0 0,8 1-1,9 0 55,-16-1-76,-1 0-1,1 1 1,0 0-1,-1 0 0,1 1 1,-1 0-1,1 0 1,-1 0-1,13 8 1,7 3 11,-1 2-1,-1 0 1,35 28 0,-50-34-9,0 0 0,0 1-1,-1 0 1,0 1 0,-1 0 0,0 0-1,-1 1 1,0 0 0,-1 0 0,6 14 0,-7-9-49,-1-1 0,0 1 1,-1 0-1,-1 0 0,0 0 1,-1 0-1,-1 0 0,-1 0 0,-1 1 1,0-1-1,-1-1 0,0 1 1,-2 0-1,0-1 0,-1 0 1,0 0-1,-2 0 0,-10 17 1,13-25 156,0-1 0,-1 0 1,1 0-1,-1 0 0,0-1 0,-1 0 0,0 0 1,0-1-1,0 0 0,0 0 0,-1 0 1,0-1-1,0 0 0,-11 3 0,9-4-136,1-1 0,-1 0 0,0 0 0,1-1 0,-1-1 0,0 1-1,0-2 1,0 1 0,0-1 0,0-1 0,1 0 0,-1 0 0,0-1-1,1 0 1,-17-8 0,10 2-49,0 0 0,1-1-1,0 0 1,0-2 0,1 1 0,1-2 0,-18-20-1,24 25 29,1-1-1,1 1 0,-1-1 1,1 0-1,1-1 0,0 1 1,-6-20-1,8 21 10,0 0 0,1 0 0,0 0 0,0 0 0,0 0 0,1 0-1,1-1 1,-1 1 0,1 0 0,2-9 0,13-24-80,-11 19 55,-1 7-11,9-26 0,-6 26 29,-3 3-108,1 0 0,0 1 0,1 0 0,13-20 0,3 14-749,-16 12 525,-3 3 60,-1 0 1,1-1-1,0 1 0,0 0 1,0 0-1,0 1 0,1-1 1,-1 0-1,0 1 1,7-2-1,20-5-2095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43:39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25 328,'1'-2'1119,"7"1"-870,22-2-182,-10 1-7,16-1 91,53 2-1,45 2 28,-40 6-141,23 2-22,60-11 5,-48-2 3,264 6 69,-331-3-79,315 0 50,117-5-66,-320 2-16,248-3-34,-71 7 28,-187-3 17,17 1 18,-116 4 7,-29-2 44,52 7 0,-84-6-50,1 0 14,-1 0-1,0-1 1,0 1 0,1-1-1,-1 0 1,0 0 0,0 0 0,9-2-1,-9 0-56,-7 0-236,0 1 122,-14-7-263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43:39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43:39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48:03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889 71 704,'3'-7'5213,"-3"7"-5100,0 0 12,1 0 0,-1 0 0,3-3 1247,-2 3-1247,-1 0 0,0 0-1,0-1 1,0 1 0,0 0 0,1-1 0,-1 1-1,0 0 1,0-1 0,0 1 0,0-1-1,0 1 1,0 0 0,0-1 0,0 1 0,0 0-1,0-1 1,0 1 0,0 0 0,0-1-1,0 0 1,-1 0 82,0-1-1,0 0 1,0 1-1,0-1 1,-1 0-1,1 1 1,0 0 0,-1-1-1,1 1 1,-1 0-1,1 0 1,-1-1-1,1 1 1,-3 0-1,-4-3-59,-1 1-1,-13-2 0,10 2 43,-2-1-101,1 0 5,-1 1 1,0 1-1,0 0 0,0 1 1,0 0-1,-14 2 1,-116 8 809,51-4-578,26-2-159,-5-2-29,-17 2 7,67-1-115,16-2-28,1 0 1,0 1-1,0-1 0,0 1 1,0 0-1,0 1 1,0-1-1,0 1 0,-8 4 1,12-6-13,0 0 1,1 0-1,-1-1 1,0 1-1,0 0 1,1 0-1,-1-1 1,0 1-1,1-1 1,-1 1-1,0 0 1,1-1-1,-1 1 1,1-1-1,-2 0 1,1 0-14,0 0 0,-1 0 0,1 0 0,0 0 0,-1 0 0,1 0 0,0 1-1,-1-1 1,-1 0 0,3 20-124,1-11 140,-1 0 0,-1 0 0,0 0-1,-2 12 1,0-9 5,-1 6-3,1 1-1,1-1 1,0 1-1,1-1 1,2 30 0,31 227-28,-27-232 38,-2-1-1,-1 1 0,-3 0 0,-7 47 0,-7 5 6,-9 68 12,19-96-12,7 129 0,0-132-7,-3 0 0,-2 0 0,-3 0 0,-20 87 0,22-129 1,2 1 1,-1 38-1,2-24 1,-3 10 4,3-32-4,0 0 1,1 26 0,2-21-4,0-4 3,-1 0 0,0 1 0,-2 17 0,-2-7 6,3 39 0,0 14 34,-1-74-41,0 0-1,0-1 1,0 1-1,-1 0 1,0-1-1,1 1 1,-2-1-1,-4 8 1,6-9-4,-1-1 0,1 1 0,0 0 1,0-1-1,0 1 0,0 0 0,0 0 1,0-1-1,1 1 0,-1 0 0,1 0 0,0 0 1,0 0-1,0 0 0,0 0 0,1 4 0,-1-1-6,1 0 0,-1 0-1,-1 0 1,0 0 0,1 0-1,-2 0 1,1 0 0,-4 8-1,3-8-2,0 1 0,1-1 0,-1 1-1,0 11 1,-1-8-21,3-6 9,0-3 1,-1 0 1,1 1-1,0-1 1,0 0 0,0 0-1,0 0 1,0 1-1,0-1 1,0 0-1,1 0 1,-1 0 0,0 0-1,0 1 1,1-1-1,-1 0 1,1 0-1,-1 0 1,1 0 0,0 0-1,-1 0 1,3 1-1,8 6-39,1 0 0,1-1-1,-1-1 1,1 0-1,1-1 1,25 6 0,-33-9 44,0-1 1,0-1-1,0 1 1,0-1 0,0 0-1,0 0 1,0-1-1,0 0 1,10-3 0,-2 1-5,107-23 2,67-12 76,-152 33-29,-1 1-1,0 2 1,49 4 0,-66 0-188,81 8 173,-34 3-4337,-39-4 1267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314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166 7 656,'-3'-5'1875,"2"5"-1794,1 0 1,0 0-1,0 0 1,0 0-1,-1 0 1,1 0 0,-1 0-1,1 0 1,-10-1 462,9 1-468,-1 0 35,0 1-1,-1-1 1,0 0 0,1 1-1,-1 0 1,-3 1 0,-2 1 50,2 0 0,-1 1 0,0-1 0,1 1 0,-1 0 0,1 0 0,0 1 0,-5 6 0,4-4 50,0 1-1,1 0 1,1 0-1,-1 0 1,1 1-1,1 0 1,-5 12-1,6-13-117,1 1 0,-1-2 0,1 3 0,0-2 0,1 1 0,1-1 0,-1 1 0,2 14 0,-1-19-84,1 0 0,-1-1-1,1 1 1,0-1 0,0 1 0,1-1 0,0 0 0,-1 0 0,1 1 0,-1-1-1,2 0 1,-1 0 0,0 0 0,1 0 0,-1-1 0,1 1 0,-1-1 0,1 0-1,1 0 1,-1 0 0,0 1 0,0-2 0,0 1 0,0-1 0,5 2 0,0-1 6,-1 0 1,1 0-1,0-1 1,0 0-1,-1-1 1,1 1-1,0-1 1,0-1-1,0 1 1,0-1 0,-1-1-1,11-3 1,-11 4 10,-1-2 1,0 0-1,1 0 1,-1-1-1,0 1 1,0-1-1,-1 0 1,1-1-1,-1 1 1,1-1-1,-1-1 1,-1 1-1,9-12 1,-8 8-21,0 1 1,0-1-1,-1 0 0,0-1 1,-1 0-1,0 0 0,1 1 0,-3-1 1,1 0-1,1-12 0,-3 19-7,0 1-1,0-1 0,-1 1 1,1 0-1,-1-1 0,1 1 0,-1-1 1,1 1-1,-1 0 0,0 0 1,0 0-1,0-1 0,0 1 1,-1 1-1,1-2 0,-1 1 1,1 1-1,-1-1 0,1 0 0,-1 1 1,-3-3-1,1 2-6,1 0 0,-2 1 0,1-1 0,0 0 0,0 1 0,0 0 0,-1 0 0,1 1-1,-1-1 1,1 1 0,0 0 0,-1 0 0,1 0 0,0 1 0,-1-1 0,1 2 0,0-2 0,0 1 0,-1 1 0,1 0 0,0-1 0,-7 5 0,11-5-50,-1-1 1,1 1-1,-1-1 1,1 1-1,-1-1 1,1 0-1,0 1 1,-1 0-1,1-1 1,0 1 0,-1 0-1,1-1 1,-1 1-1,1 0 1,0 0-3,0-1 0,0 0 0,0 0 0,0 0 1,0 0-1,0 1 0,0-1 0,0 0 0,0 0 0,0 0 1,0 0-1,0 1 0,0-1 0,0 0 0,0 1 1,0-1-1,0 0 0,0 0 0,1 0 0,2 2-1196,-2-2 1196,-1 0 1,0 0-1,0 0 0,0 0 0,0 0 0,1 0 0,-1 0 1,0 0-1,10-3-2263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70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166 7 656,'-3'-5'1875,"2"5"-1794,1 0 1,0 0-1,0 0 1,0 0-1,-1 0 1,1 0 0,-1 0-1,1 0 1,-10-1 462,9 1-468,-1 0 35,0 1-1,-1-1 1,0 0 0,1 1-1,-1 0 1,-3 1 0,-2 1 50,2 0 0,-1 1 0,0-1 0,1 1 0,-1 0 0,1 0 0,0 1 0,-5 6 0,4-4 50,0 1-1,1 0 1,1 0-1,-1 0 1,1 1-1,1 0 1,-5 12-1,6-13-117,1 1 0,-1-2 0,1 3 0,0-2 0,1 1 0,1-1 0,-1 1 0,2 14 0,-1-19-84,1 0 0,-1-1-1,1 1 1,0-1 0,0 1 0,1-1 0,0 0 0,-1 0 0,1 1 0,-1-1-1,2 0 1,-1 0 0,0 0 0,1 0 0,-1-1 0,1 1 0,-1-1 0,1 0-1,1 0 1,-1 0 0,0 1 0,0-2 0,0 1 0,0-1 0,5 2 0,0-1 6,-1 0 1,1 0-1,0-1 1,0 0-1,0-1 1,-1 1-1,1-1 1,0-1-1,0 1 1,0-1 0,-1-1-1,11-3 1,-11 4 10,-1-2 1,0 0-1,1 0 1,-1-1-1,0 1 1,0-1-1,-1 0 1,1-1-1,-1 1 1,1-1-1,-1-1 1,-1 1-1,9-12 1,-8 8-21,0 1 1,0-1-1,-1 0 0,0-1 1,-1 0-1,0 0 0,1 1 0,-3-1 1,1 0-1,1-12 0,-3 19-7,0 1-1,0-1 0,-1 1 1,1 0-1,-1-1 0,1 1 0,-1-1 1,1 1-1,-1 0 0,0 0 1,0 0-1,0-1 0,0 1 1,-1 1-1,1-2 0,-1 1 1,1 1-1,-1-1 0,1 0 0,-1 1 1,-3-3-1,1 2-6,1 0 0,-2 1 0,1-1 0,0 0 0,0 1 0,0 0 0,-1 0 0,1 1-1,-1-1 1,1 1 0,0 0 0,-1 0 0,1 0 0,0 1 0,-1-1 0,1 2 0,0-2 0,0 1 0,-1 1 0,1 0 0,0-1 0,-7 5 0,11-5-50,-1-1 1,1 1-1,-1-1 1,1 1-1,-1-1 1,1 0-1,0 1 1,-1 0-1,1-1 1,0 1 0,-1 0-1,1-1 1,-1 1-1,1 0 1,0 0-3,0-1 0,0 0 0,0 0 0,0 0 1,0 0-1,0 1 0,0-1 0,0 0 0,0 0 0,0 0 1,0 0-1,0 1 0,0-1 0,0 0 0,0 1 1,0-1-1,0 0 0,0 0 0,1 0 0,2 2-1196,-2-2 1196,-1 0 1,0 0-1,0 0 0,0 0 0,0 0 0,1 0 0,-1 0 1,0 0-1,10-3-2263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45:28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139 339 920,'-15'-4'386,"11"4"-273,0-1 1,0 1 0,1-1-1,-1 0 1,1 0 0,-1-1-1,1 1 1,-1-1 0,1 0-1,0 0 1,-1 0 0,1 0-1,0 0 1,1-1 0,-1 1-1,-3-5 1,2 1 90,0 1-1,1-1 1,0 0 0,0 0-1,0-1 1,1 1 0,0 0-1,0-1 1,1 0 0,-1 1-1,1-1 1,1 0 0,0-7-1,-2-7 232,1 8-133,1 1 1,0-13 0,1 20-221,0 1 0,0-1 1,0 1-1,0-1 0,0 1 1,1 0-1,0 0 0,0 0 1,3-5-1,33-53 898,-36 60-956,-1 0 0,1 0-1,0 0 1,0 0-1,-1 1 1,1-1 0,0 1-1,0-1 1,1 1 0,-1 0-1,0-1 1,0 1 0,1 0-1,-1 1 1,4-2 0,1 1 13,0 0 1,0 1 0,0 0 0,8 1-1,9 0 55,-16-1-76,-1 0-1,1 1 1,0 0-1,-1 0 0,1 1 1,-1 0-1,1 0 1,-1 0-1,13 8 1,7 3 11,-1 2-1,-1 0 1,35 28 0,-50-34-9,0 0 0,0 1-1,-1 0 1,0 1 0,-1 0 0,0 0-1,-1 1 1,0 0 0,-1 0 0,6 14 0,-7-9-49,-1-1 0,0 1 1,-1 0-1,-1 0 0,0 0 1,-1 0-1,-1 0 0,-1 0 0,-1 1 1,0-1-1,-1-1 0,0 1 1,-2 0-1,0-1 0,-1 0 1,0 0-1,-2 0 0,-10 17 1,13-25 156,0-1 0,-1 0 1,1 0-1,-1 0 0,0-1 0,-1 0 0,0 0 1,0-1-1,0 0 0,0 0 0,-1 0 1,0-1-1,0 0 0,-11 3 0,9-4-136,1-1 0,-1 0 0,0 0 0,1-1 0,-1-1 0,0 1-1,0-2 1,0 1 0,0-1 0,0-1 0,1 0 0,-1 0 0,0-1-1,1 0 1,-17-8 0,10 2-49,0 0 0,1-1-1,0 0 1,0-2 0,1 1 0,1-2 0,-18-20-1,24 25 29,1-1-1,1 1 0,-1-1 1,1 0-1,1-1 0,0 1 1,-6-20-1,8 21 10,0 0 0,1 0 0,0 0 0,0 0 0,0 0 0,1 0-1,1-1 1,-1 1 0,1 0 0,2-9 0,13-24-80,-11 19 55,-1 7-11,9-26 0,-6 26 29,-3 3-108,1 0 0,0 1 0,1 0 0,13-20 0,3 14-749,-16 12 525,-3 3 60,-1 0 1,1-1-1,0 1 0,0 0 1,0 0-1,0 1 0,1-1 1,-1 0-1,0 1 1,7-2-1,20-5-2095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45:28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25 328,'1'-2'1119,"7"1"-870,22-2-182,-10 1-7,16-1 91,53 2-1,45 2 28,-40 6-141,23 2-22,60-11 5,-48-2 3,264 6 69,-331-3-79,315 0 50,117-5-66,-320 2-16,248-3-34,-71 7 28,-187-3 17,17 1 18,-116 4 7,-29-2 44,52 7 0,-84-6-50,1 0 14,-1 0-1,0-1 1,0 1 0,1-1-1,-1 0 1,0 0 0,0 0 0,9-2-1,-9 0-56,-7 0-236,0 1 122,-14-7-263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45:2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45:28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139 339 920,'-15'-4'386,"11"4"-273,0-1 1,0 1 0,1-1-1,-1 0 1,1 0 0,-1-1-1,1 1 1,-1-1 0,1 0-1,0 0 1,-1 0 0,1 0-1,0 0 1,1-1 0,-1 1-1,-3-5 1,2 1 90,0 1-1,1-1 1,0 0 0,0 0-1,0-1 1,1 1 0,0 0-1,0-1 1,1 0 0,-1 1-1,1-1 1,1 0 0,0-7-1,-2-7 232,1 8-133,1 1 1,0-13 0,1 20-221,0 1 0,0-1 1,0 1-1,0-1 0,0 1 1,1 0-1,0 0 0,0 0 1,3-5-1,33-53 898,-36 60-956,-1 0 0,1 0-1,0 0 1,0 0-1,-1 1 1,1-1 0,0 1-1,0-1 1,1 1 0,-1 0-1,0-1 1,0 1 0,1 0-1,-1 1 1,4-2 0,1 1 13,0 0 1,0 1 0,0 0 0,8 1-1,9 0 55,-16-1-76,-1 0-1,1 1 1,0 0-1,-1 0 0,1 1 1,-1 0-1,1 0 1,-1 0-1,13 8 1,7 3 11,-1 2-1,-1 0 1,35 28 0,-50-34-9,0 0 0,0 1-1,-1 0 1,0 1 0,-1 0 0,0 0-1,-1 1 1,0 0 0,-1 0 0,6 14 0,-7-9-49,-1-1 0,0 1 1,-1 0-1,-1 0 0,0 0 1,-1 0-1,-1 0 0,-1 0 0,-1 1 1,0-1-1,-1-1 0,0 1 1,-2 0-1,0-1 0,-1 0 1,0 0-1,-2 0 0,-10 17 1,13-25 156,0-1 0,-1 0 1,1 0-1,-1 0 0,0-1 0,-1 0 0,0 0 1,0-1-1,0 0 0,0 0 0,-1 0 1,0-1-1,0 0 0,-11 3 0,9-4-136,1-1 0,-1 0 0,0 0 0,1-1 0,-1-1 0,0 1-1,0-2 1,0 1 0,0-1 0,0-1 0,1 0 0,-1 0 0,0-1-1,1 0 1,-17-8 0,10 2-49,0 0 0,1-1-1,0 0 1,0-2 0,1 1 0,1-2 0,-18-20-1,24 25 29,1-1-1,1 1 0,-1-1 1,1 0-1,1-1 0,0 1 1,-6-20-1,8 21 10,0 0 0,1 0 0,0 0 0,0 0 0,0 0 0,1 0-1,1-1 1,-1 1 0,1 0 0,2-9 0,13-24-80,-11 19 55,-1 7-11,9-26 0,-6 26 29,-3 3-108,1 0 0,0 1 0,1 0 0,13-20 0,3 14-749,-16 12 525,-3 3 60,-1 0 1,1-1-1,0 1 0,0 0 1,0 0-1,0 1 0,1-1 1,-1 0-1,0 1 1,7-2-1,20-5-2095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45:28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25 328,'1'-2'1119,"7"1"-870,22-2-182,-10 1-7,16-1 91,53 2-1,45 2 28,-40 6-141,23 2-22,60-11 5,-48-2 3,264 6 69,-331-3-79,315 0 50,117-5-66,-320 2-16,248-3-34,-71 7 28,-187-3 17,17 1 18,-116 4 7,-29-2 44,52 7 0,-84-6-50,1 0 14,-1 0-1,0-1 1,0 1 0,1-1-1,-1 0 1,0 0 0,0 0 0,9-2-1,-9 0-56,-7 0-236,0 1 122,-14-7-263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45:28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45:28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45:55.699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393 339 920,'15'-4'386,"-11"4"-273,0-1 1,0 1 0,-1-1-1,1 0 1,-1 0 0,1-1-1,-1 1 1,1-1 0,-1 0-1,0 0 1,1 0 0,-1 0-1,0 0 1,-1-1 0,1 1-1,3-5 1,-2 1 90,0 1-1,-1-1 1,0 0 0,0 0-1,0-1 1,-1 1 0,0 0-1,0-1 1,-1 0 0,1 1-1,-1-1 1,-1 0 0,0-7-1,2-7 232,-1 8-133,-1 1 1,0-13 0,-1 20-221,0 1 0,0-1 1,0 1-1,0-1 0,0 1 1,-1 0-1,0 0 0,0 0 1,-3-5-1,-33-53 898,36 60-956,1 0 0,-1 0-1,0 0 1,0 0-1,1 1 1,-1-1 0,0 1-1,0-1 1,-1 1 0,1 0-1,0-1 1,0 1 0,-1 0-1,1 1 1,-4-2 0,-1 1 13,0 0 1,0 1 0,0 0 0,-8 1-1,-9 0 55,16-1-76,1 0-1,-1 1 1,0 0-1,1 0 0,-1 1 1,1 0-1,-1 0 1,1 0-1,-13 8 1,-7 3 11,1 2-1,1 0 1,-35 28 0,50-34-9,0 0 0,0 1-1,1 0 1,0 1 0,1 0 0,0 0-1,1 1 1,0 0 0,1 0 0,-6 14 0,7-9-49,1-1 0,0 1 1,1 0-1,1 0 0,0 0 1,1 0-1,1 0 0,1 0 0,1 1 1,0-1-1,1-1 0,0 1 1,2 0-1,0-1 0,1 0 1,0 0-1,2 0 0,10 17 1,-13-25 156,0-1 0,1 0 1,-1 0-1,1 0 0,0-1 0,1 0 0,0 0 1,0-1-1,0 0 0,0 0 0,1 0 1,0-1-1,0 0 0,11 3 0,-9-4-136,-1-1 0,1 0 0,0 0 0,-1-1 0,1-1 0,0 1-1,0-2 1,0 1 0,0-1 0,0-1 0,-1 0 0,1 0 0,0-1-1,-1 0 1,17-8 0,-10 2-49,0 0 0,-1-1-1,0 0 1,0-2 0,-1 1 0,-1-2 0,18-20-1,-24 25 29,-1-1-1,-1 1 0,1-1 1,-1 0-1,-1-1 0,0 1 1,6-20-1,-8 21 10,0 0 0,-1 0 0,0 0 0,0 0 0,0 0 0,-1 0-1,-1-1 1,1 1 0,-1 0 0,-2-9 0,-13-24-80,11 19 55,1 7-11,-9-26 0,6 26 29,3 3-108,-1 0 0,0 1 0,-1 0 0,-13-20 0,-3 14-749,16 12 525,3 3 60,1 0 1,-1-1-1,0 1 0,0 0 1,0 0-1,0 1 0,-1-1 1,1 0-1,0 1 1,-7-2-1,-20-5-2095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45:55.701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393 339 920,'15'-4'386,"-11"4"-273,0-1 1,0 1 0,-1-1-1,1 0 1,-1 0 0,1-1-1,-1 1 1,1-1 0,-1 0-1,0 0 1,1 0 0,-1 0-1,0 0 1,-1-1 0,1 1-1,3-5 1,-2 1 90,0 1-1,-1-1 1,0 0 0,0 0-1,0-1 1,-1 1 0,0 0-1,0-1 1,-1 0 0,1 1-1,-1-1 1,-1 0 0,0-7-1,2-7 232,-1 8-133,-1 1 1,0-13 0,-1 20-221,0 1 0,0-1 1,0 1-1,0-1 0,0 1 1,-1 0-1,0 0 0,0 0 1,-3-5-1,-33-53 898,36 60-956,1 0 0,-1 0-1,0 0 1,0 0-1,1 1 1,-1-1 0,0 1-1,0-1 1,-1 1 0,1 0-1,0-1 1,0 1 0,-1 0-1,1 1 1,-4-2 0,-1 1 13,0 0 1,0 1 0,0 0 0,-8 1-1,-9 0 55,16-1-76,1 0-1,-1 1 1,0 0-1,1 0 0,-1 1 1,1 0-1,-1 0 1,1 0-1,-13 8 1,-7 3 11,1 2-1,1 0 1,-35 28 0,50-34-9,0 0 0,0 1-1,1 0 1,0 1 0,1 0 0,0 0-1,1 1 1,0 0 0,1 0 0,-6 14 0,7-9-49,1-1 0,0 1 1,1 0-1,1 0 0,0 0 1,1 0-1,1 0 0,1 0 0,1 1 1,0-1-1,1-1 0,0 1 1,2 0-1,0-1 0,1 0 1,0 0-1,2 0 0,10 17 1,-13-25 156,0-1 0,1 0 1,-1 0-1,1 0 0,0-1 0,1 0 0,0 0 1,0-1-1,0 0 0,0 0 0,1 0 1,0-1-1,0 0 0,11 3 0,-9-4-136,-1-1 0,1 0 0,0 0 0,-1-1 0,1-1 0,0 1-1,0-2 1,0 1 0,0-1 0,0-1 0,-1 0 0,1 0 0,0-1-1,-1 0 1,17-8 0,-10 2-49,0 0 0,-1-1-1,0 0 1,0-2 0,-1 1 0,-1-2 0,18-20-1,-24 25 29,-1-1-1,-1 1 0,1-1 1,-1 0-1,-1-1 0,0 1 1,6-20-1,-8 21 10,0 0 0,-1 0 0,0 0 0,0 0 0,0 0 0,-1 0-1,-1-1 1,1 1 0,-1 0 0,-2-9 0,-13-24-80,11 19 55,1 7-11,-9-26 0,6 26 29,3 3-108,-1 0 0,0 1 0,-1 0 0,-13-20 0,-3 14-749,16 12 525,3 3 60,1 0 1,-1-1-1,0 1 0,0 0 1,0 0-1,0 1 0,-1-1 1,1 0-1,0 1 1,-7-2-1,-20-5-2095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45:55.700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3697 25 328,'-1'-2'1119,"-7"1"-870,-22-2-182,10 1-7,-16-1 91,-53 2-1,-45 2 28,40 6-141,-23 2-22,-60-11 5,48-2 3,-264 6 69,331-3-79,-315 0 50,-117-5-66,320 2-16,-248-3-34,71 7 28,187-3 17,-17 1 18,116 4 7,29-2 44,-52 7 0,84-6-50,-1 0 14,1 0-1,0-1 1,0 1 0,-1-1-1,1 0 1,0 0 0,0 0 0,-9-2-1,9 0-56,7 0-236,0 1 122,14-7-263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1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9 197 1056,'-1'-1'6045,"-2"-14"-5782,3 5-189,-2-13 80,2 2-1,2-34 1,-1 38-15,-1-18-1,-5 15 509,6 20-590,-1 1 0,1-1 0,0 0 0,0 0 0,-1 0 0,1 0 0,-1 1 0,2-1 0,-2 0 0,1 0 1,0 2-1,5 0 29,4 2 25,0 0-1,18 3 1,-11-5 0,18 0-1,0 0 13,-14 0-29,21-1 0,-27-2-61,5 0 77,-1 1 1,1 0 0,33 6 0,-41-3-64,108 17 408,-98-19-368,30-2-1,-25 0-34,137-6 188,-151 7-211,1 0-1,0 1 1,19 3-1,-24-3-10,-1 2 0,1-1 0,0 1 0,-1 0 0,0 1 0,11 6 0,6 5-230,42 35 0,-62-45-169,0-2 0,8 6 0,-11-7 106,0-1 1,0 0-1,0 0 0,0-1 1,0 2-1,0-2 0,1 1 0,-2-1 1,2 0-1,2 1 0,-5-1 117,1 0 1,0-1-1,0 1 0,-1 0 0,1 0 0,0 0 1,-1-1-1,1 1 0,-1 0 0,1 0 0,0-1 1,-1 1-1,0-1 0,2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45:55.710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3120 32 888,'0'-2'265,"0"-1"763,-5 4-215,-11 4-698,-36 7 63,0-2 0,0-2 0,-73 1 0,-128-11 257,-156-15-104,241 7-254,-498-20 162,599 27-208,-572 2 204,393 12-154,66-2-6,146-7 232,1-2 0,-1-1-1,-50-8 1,84 9-278,0 0 0,0 0 1,0 1-1,-1-1 0,1 0 0,0 0 0,0 0 0,0-1 0,0 1 1,-1 0-1,1 0 0,0 0 0,0 0 0,0 0 0,0 0 0,-1 0 1,1 0-1,0 0 0,0 0 0,0 0 0,0 0 0,0-1 0,-1 1 1,1 0-1,0 0 0,0 0 0,0 0 0,0 0 0,0 0 1,0-1-1,0 1 0,0 0 0,0 0 0,-1 0 0,1 0 0,0-1 1,0 1-1,0 0 0,0 0 0,0 0 0,0-1 0,0 1 0,0 0 1,0 0-1,0 0 0,0 0 0,0-1 0,0 1 0,1 0 0,-1 0 1,0 0-1,7-9 452,-3 5-3310,-2 1 686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45:55.702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3697 25 328,'-1'-2'1119,"-7"1"-870,-22-2-182,10 1-7,-16-1 91,-53 2-1,-45 2 28,40 6-141,-23 2-22,-60-11 5,48-2 3,-264 6 69,331-3-79,-315 0 50,-117-5-66,320 2-16,-248-3-34,71 7 28,187-3 17,-17 1 18,116 4 7,29-2 44,-52 7 0,84-6-50,-1 0 14,1 0-1,0-1 1,0 1 0,-1-1-1,1 0 1,0 0 0,0 0 0,-9-2-1,9 0-56,7 0-236,0 1 122,14-7-263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45:55.706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3120 32 888,'0'-2'265,"0"-1"763,-5 4-215,-11 4-698,-36 7 63,0-2 0,0-2 0,-73 1 0,-128-11 257,-156-15-104,241 7-254,-498-20 162,599 27-208,-572 2 204,393 12-154,66-2-6,146-7 232,1-2 0,-1-1-1,-50-8 1,84 9-278,0 0 0,0 0 1,0 1-1,-1-1 0,1 0 0,0 0 0,0 0 0,0-1 0,0 1 1,-1 0-1,1 0 0,0 0 0,0 0 0,0 0 0,0 0 0,-1 0 1,1 0-1,0 0 0,0 0 0,0 0 0,0 0 0,0-1 0,-1 1 1,1 0-1,0 0 0,0 0 0,0 0 0,0 0 0,0 0 1,0-1-1,0 1 0,0 0 0,0 0 0,-1 0 0,1 0 0,0-1 1,0 1-1,0 0 0,0 0 0,0 0 0,0-1 0,0 1 0,0 0 1,0 0-1,0 0 0,0 0 0,0-1 0,0 1 0,1 0 0,-1 0 1,0 0-1,7-9 452,-3 5-3310,-2 1 686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45:55.703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3120 32 888,'0'-2'265,"0"-1"763,-5 4-215,-11 4-698,-36 7 63,0-2 0,0-2 0,-73 1 0,-128-11 257,-156-15-104,241 7-254,-498-20 162,599 27-208,-572 2 204,393 12-154,66-2-6,146-7 232,1-2 0,-1-1-1,-50-8 1,84 9-278,0 0 0,0 0 1,0 1-1,-1-1 0,1 0 0,0 0 0,0 0 0,0-1 0,0 1 1,-1 0-1,1 0 0,0 0 0,0 0 0,0 0 0,0 0 0,-1 0 1,1 0-1,0 0 0,0 0 0,0 0 0,0 0 0,0-1 0,-1 1 1,1 0-1,0 0 0,0 0 0,0 0 0,0 0 0,0 0 1,0-1-1,0 1 0,0 0 0,0 0 0,-1 0 0,1 0 0,0-1 1,0 1-1,0 0 0,0 0 0,0 0 0,0-1 0,0 1 0,0 0 1,0 0-1,0 0 0,0 0 0,0-1 0,0 1 0,1 0 0,-1 0 1,0 0-1,7-9 452,-3 5-3310,-2 1 686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46:42.1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13 116 1536,'-13'-8'7014,"95"6"-5794,185-5 114,-61-4-735,-100 5-409,29-3-32,101-4 2,-68 16-86,29 0-4,192-7 39,-109 1-52,-201 2-35,84-12-1,9-2 11,-30 3-1,-22 5 5,-36 3 1,-81 3-35,10 0 16,0 1 0,0-1 0,21 4 1,-32-3-11,3 1 31,-1 0 0,1 0 0,0-1 0,0 0 0,0 0 0,0 0 1,0 0-1,6-2 0,-11 2-29,0 0-1,0 0 1,0 0 0,0-1-1,0 1 1,0 0 0,0 0 0,1 0-1,-1 0 1,0 0 0,0 0 0,0 0-1,0 0 1,0 0 0,0-1 0,0 1-1,0 0 1,0 0 0,0 0-1,0 0 1,0 0 0,0 0 0,0 0-1,0 0 1,0-1 0,0 1 0,0 0-1,0 0 1,0 0 0,0 0-1,0 0 1,0 0 0,0 0 0,0-1-1,0 1 1,0 0 0,0 0 0,0 0-1,-1 0 1,1 0 0,0 0 0,0 0-1,0 0 1,0 0 0,0 0-1,0 0 1,0-1 0,0 1 0,0 0-1,-1 0 1,1 0 0,0 0 0,0 0-1,0 0 1,0 0 0,0 0-1,0 0 1,0 0 0,0 0 0,-1 0-1,1 0 1,0 0 0,0 0 0,-7-3-1681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46:43.5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19 204 440,'-6'-7'2390,"5"5"-1932,1 1-1,-1 0 1,0 0 0,0 0 0,-2-3 915,2 3-915,0 0 0,0 1-1,-2-2 1,189-2 1377,-143 4-1626,208-2 769,-41-2-636,-52 1-220,280-3-43,-250 7-26,72-2 2,-158 0-35,221-7 31,-161-3-12,4 1 12,21-3 48,-85 4-24,-54 6 10,0-3 1,64-15 0,148-44 354,-245 60-400,13-5 36,-27 10-64,0 0 0,1-1 0,-1 1 0,0 0 0,1 0 0,-1 0 0,1 0 0,-1 0 0,0 0 0,1 0 0,-1 0 0,0 1 0,1-1 0,-1 0 0,2 2 0,-3-2-20,0 0 1,1 0-1,-1 0 0,0 0 0,0 0 0,0 1 1,0-1-1,0 0 0,0 0 0,0 0 1,0 0-1,0 0 0,0 1 0,0-1 0,0 0 1,0 0-1,0 0 0,0 0 0,0 0 0,0 0 1,0 1-1,0-1 0,0 0 0,-1 0 0,1 0 1,0 0-1,0 0 0,0 0 0,0 1 1,0-1-1,0 0 0,0 0 0,0 0 0,0 0 1,-1 0-1,1 0 0,0 0 0,0 0 0,0 0 1,0 0-1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53:08.35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53 2092 800,'-5'6'6317,"-3"13"-5280,5-11 35,3-7-824,-5 8 65,5-9-260,0 0 0,0 0 1,0 1-1,-1-1 0,1 0 1,0 0-1,0 0 1,0 0-1,0 0 0,0 1 1,0-1-1,0 0 0,0 0 1,0 0-1,0 0 0,0 1 1,0-1-1,0 0 1,0 0-1,0 0 0,0 1 1,0-1-1,0 0 0,0 0 1,0 0-1,0 0 0,0 1 1,0-1-1,0 0 1,0 0-1,0 0 0,0 0 1,0 1-1,0-1 0,0 0 1,1 0-1,-1 0 0,0 0 1,0 0-1,0 1 1,1-2-19,-1 1 0,0 0 0,0 0 0,1-1 0,-1 1 0,0 0 0,0 0 0,1-1 1,-1 1-1,0 0 0,0-1 0,0 1 0,1 0 0,-1-1 0,0 1 0,0 0 0,0-1 0,0 1 1,0-1-1,0 1 0,0 0 0,0-1 0,0 1 0,0 0 0,0-1 0,0 1 0,0-1 1,0 1-1,0-9 103,3-8-57,1-16 28,-1-1 0,-1 1 0,-4-41 0,-7-523 1166,13 523-1152,-4 0 0,-9-78 1,-23-190 92,33-4-112,3 200-28,-1 3-19,-3 135-53,0 3-3,0-1-1,1 1 1,-1 0-1,1 0 1,0-1-1,4-9 1,-2 13-9,-3 1-7,1 13-1053,2 16-5711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139 339 920,'-15'-4'386,"11"4"-273,0-1 1,0 1 0,1-1-1,-1 0 1,1 0 0,-1-1-1,1 1 1,-1-1 0,1 0-1,0 0 1,-1 0 0,1 0-1,0 0 1,1-1 0,-1 1-1,-3-5 1,2 1 90,0 1-1,1-1 1,0 0 0,0 0-1,0-1 1,1 1 0,0 0-1,0-1 1,1 0 0,-1 1-1,1-1 1,1 0 0,0-7-1,-2-7 232,1 8-133,1 1 1,0-13 0,1 20-221,0 1 0,0-1 1,0 1-1,0-1 0,0 1 1,1 0-1,0 0 0,0 0 1,3-5-1,33-53 898,-36 60-956,-1 0 0,1 0-1,0 0 1,0 0-1,-1 1 1,1-1 0,0 1-1,0-1 1,1 1 0,-1 0-1,0-1 1,0 1 0,1 0-1,-1 1 1,4-2 0,1 1 13,0 0 1,0 1 0,0 0 0,8 1-1,9 0 55,-16-1-76,-1 0-1,1 1 1,0 0-1,-1 0 0,1 1 1,-1 0-1,1 0 1,-1 0-1,13 8 1,7 3 11,-1 2-1,-1 0 1,35 28 0,-50-34-9,0 0 0,0 1-1,-1 0 1,0 1 0,-1 0 0,0 0-1,-1 1 1,0 0 0,-1 0 0,6 14 0,-7-9-49,-1-1 0,0 1 1,-1 0-1,-1 0 0,0 0 1,-1 0-1,-1 0 0,-1 0 0,-1 1 1,0-1-1,-1-1 0,0 1 1,-2 0-1,0-1 0,-1 0 1,0 0-1,-2 0 0,-10 17 1,13-25 156,0-1 0,-1 0 1,1 0-1,-1 0 0,0-1 0,-1 0 0,0 0 1,0-1-1,0 0 0,0 0 0,-1 0 1,0-1-1,0 0 0,-11 3 0,9-4-136,1-1 0,-1 0 0,0 0 0,1-1 0,-1-1 0,0 1-1,0-2 1,0 1 0,0-1 0,0-1 0,1 0 0,-1 0 0,0-1-1,1 0 1,-17-8 0,10 2-49,0 0 0,1-1-1,0 0 1,0-2 0,1 1 0,1-2 0,-18-20-1,24 25 29,1-1-1,1 1 0,-1-1 1,1 0-1,1-1 0,0 1 1,-6-20-1,8 21 10,0 0 0,1 0 0,0 0 0,0 0 0,0 0 0,1 0-1,1-1 1,-1 1 0,1 0 0,2-9 0,13-24-80,-11 19 55,-1 7-11,9-26 0,-6 26 29,-3 3-108,1 0 0,0 1 0,1 0 0,13-20 0,3 14-749,-16 12 525,-3 3 60,-1 0 1,1-1-1,0 1 0,0 0 1,0 0-1,0 1 0,1-1 1,-1 0-1,0 1 1,7-2-1,20-5-2095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25 328,'1'-2'1119,"7"1"-870,22-2-182,-10 1-7,16-1 91,53 2-1,45 2 28,-40 6-141,23 2-22,60-11 5,-48-2 3,264 6 69,-331-3-79,315 0 50,117-5-66,-320 2-16,248-3-34,-71 7 28,-187-3 17,17 1 18,-116 4 7,-29-2 44,52 7 0,-84-6-50,1 0 14,-1 0-1,0-1 1,0 1 0,1-1-1,-1 0 1,0 0 0,0 0 0,9-2-1,-9 0-56,-7 0-236,0 1 122,-14-7-263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1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19 2465,'-1'-6'1901,"1"5"-1714,-1 0 0,1 0 0,0 1 0,0-1 0,-1 0 0,1 1 0,0-1 0,0 0 0,0 1 0,-1-1 0,0 1-1,1-1 1,0 0 0,-1 0 374,-2 0 202,2 4-388,2 38 290,5 36-117,-6-70-468,0-5-69,-1-2-1,1 1 1,0 1-1,0-2 1,0 1 0,1 1-1,-1-2 1,0 2 0,0-2-1,0 1 1,1 1-1,-1-2 1,1 1 0,-1 0-1,1 1 1,1 1 13,-1-1-2,1-1-1,-2 0 1,1 1 0,0-1-1,0 1 1,0 3 0,1-3-15,0 1 532,-2-6 27,1 3-546,-1 0-1,0 0 0,0-1 1,1 1-1,-1-1 1,1 1-1,-1 0 1,0 0-1,0 0 0,1 0 1,-1-1-1,0 1 1,1 0-1,0 0 1,-1 0-1,0 0 1,1 0-1,-1 0 0,0 0 1,1 0-1,0 0 1,2 0 39,0-1-27,7 0 108,17 0 1,54 2 193,156 6 583,13-1-514,-85-3-327,-125-5 34,75-14-1,-91 11-36,-15 4-463,-1 0 0,1 0 1,0 0-1,-1 2 0,1-1 0,12 3 0,-13-1-2365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139 339 920,'-15'-4'386,"11"4"-273,0-1 1,0 1 0,1-1-1,-1 0 1,1 0 0,-1-1-1,1 1 1,-1-1 0,1 0-1,0 0 1,-1 0 0,1 0-1,0 0 1,1-1 0,-1 1-1,-3-5 1,2 1 90,0 1-1,1-1 1,0 0 0,0 0-1,0-1 1,1 1 0,0 0-1,0-1 1,1 0 0,-1 1-1,1-1 1,1 0 0,0-7-1,-2-7 232,1 8-133,1 1 1,0-13 0,1 20-221,0 1 0,0-1 1,0 1-1,0-1 0,0 1 1,1 0-1,0 0 0,0 0 1,3-5-1,33-53 898,-36 60-956,-1 0 0,1 0-1,0 0 1,0 0-1,-1 1 1,1-1 0,0 1-1,0-1 1,1 1 0,-1 0-1,0-1 1,0 1 0,1 0-1,-1 1 1,4-2 0,1 1 13,0 0 1,0 1 0,0 0 0,8 1-1,9 0 55,-16-1-76,-1 0-1,1 1 1,0 0-1,-1 0 0,1 1 1,-1 0-1,1 0 1,-1 0-1,13 8 1,7 3 11,-1 2-1,-1 0 1,35 28 0,-50-34-9,0 0 0,0 1-1,-1 0 1,0 1 0,-1 0 0,0 0-1,-1 1 1,0 0 0,-1 0 0,6 14 0,-7-9-49,-1-1 0,0 1 1,-1 0-1,-1 0 0,0 0 1,-1 0-1,-1 0 0,-1 0 0,-1 1 1,0-1-1,-1-1 0,0 1 1,-2 0-1,0-1 0,-1 0 1,0 0-1,-2 0 0,-10 17 1,13-25 156,0-1 0,-1 0 1,1 0-1,-1 0 0,0-1 0,-1 0 0,0 0 1,0-1-1,0 0 0,0 0 0,-1 0 1,0-1-1,0 0 0,-11 3 0,9-4-136,1-1 0,-1 0 0,0 0 0,1-1 0,-1-1 0,0 1-1,0-2 1,0 1 0,0-1 0,0-1 0,1 0 0,-1 0 0,0-1-1,1 0 1,-17-8 0,10 2-49,0 0 0,1-1-1,0 0 1,0-2 0,1 1 0,1-2 0,-18-20-1,24 25 29,1-1-1,1 1 0,-1-1 1,1 0-1,1-1 0,0 1 1,-6-20-1,8 21 10,0 0 0,1 0 0,0 0 0,0 0 0,0 0 0,1 0-1,1-1 1,-1 1 0,1 0 0,2-9 0,13-24-80,-11 19 55,-1 7-11,9-26 0,-6 26 29,-3 3-108,1 0 0,0 1 0,1 0 0,13-20 0,3 14-749,-16 12 525,-3 3 60,-1 0 1,1-1-1,0 1 0,0 0 1,0 0-1,0 1 0,1-1 1,-1 0-1,0 1 1,7-2-1,20-5-2095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25 328,'1'-2'1119,"7"1"-870,22-2-182,-10 1-7,16-1 91,53 2-1,45 2 28,-40 6-141,23 2-22,60-11 5,-48-2 3,264 6 69,-331-3-79,315 0 50,117-5-66,-320 2-16,248-3-34,-71 7 28,-187-3 17,17 1 18,-116 4 7,-29-2 44,52 7 0,-84-6-50,1 0 14,-1 0-1,0-1 1,0 1 0,1-1-1,-1 0 1,0 0 0,0 0 0,9-2-1,-9 0-56,-7 0-236,0 1 122,-14-7-263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139 339 920,'-15'-4'386,"11"4"-273,0-1 1,0 1 0,1-1-1,-1 0 1,1 0 0,-1-1-1,1 1 1,-1-1 0,1 0-1,0 0 1,-1 0 0,1 0-1,0 0 1,1-1 0,-1 1-1,-3-5 1,2 1 90,0 1-1,1-1 1,0 0 0,0 0-1,0-1 1,1 1 0,0 0-1,0-1 1,1 0 0,-1 1-1,1-1 1,1 0 0,0-7-1,-2-7 232,1 8-133,1 1 1,0-13 0,1 20-221,0 1 0,0-1 1,0 1-1,0-1 0,0 1 1,1 0-1,0 0 0,0 0 1,3-5-1,33-53 898,-36 60-956,-1 0 0,1 0-1,0 0 1,0 0-1,-1 1 1,1-1 0,0 1-1,0-1 1,1 1 0,-1 0-1,0-1 1,0 1 0,1 0-1,-1 1 1,4-2 0,1 1 13,0 0 1,0 1 0,0 0 0,8 1-1,9 0 55,-16-1-76,-1 0-1,1 1 1,0 0-1,-1 0 0,1 1 1,-1 0-1,1 0 1,-1 0-1,13 8 1,7 3 11,-1 2-1,-1 0 1,35 28 0,-50-34-9,0 0 0,0 1-1,-1 0 1,0 1 0,-1 0 0,0 0-1,-1 1 1,0 0 0,-1 0 0,6 14 0,-7-9-49,-1-1 0,0 1 1,-1 0-1,-1 0 0,0 0 1,-1 0-1,-1 0 0,-1 0 0,-1 1 1,0-1-1,-1-1 0,0 1 1,-2 0-1,0-1 0,-1 0 1,0 0-1,-2 0 0,-10 17 1,13-25 156,0-1 0,-1 0 1,1 0-1,-1 0 0,0-1 0,-1 0 0,0 0 1,0-1-1,0 0 0,0 0 0,-1 0 1,0-1-1,0 0 0,-11 3 0,9-4-136,1-1 0,-1 0 0,0 0 0,1-1 0,-1-1 0,0 1-1,0-2 1,0 1 0,0-1 0,0-1 0,1 0 0,-1 0 0,0-1-1,1 0 1,-17-8 0,10 2-49,0 0 0,1-1-1,0 0 1,0-2 0,1 1 0,1-2 0,-18-20-1,24 25 29,1-1-1,1 1 0,-1-1 1,1 0-1,1-1 0,0 1 1,-6-20-1,8 21 10,0 0 0,1 0 0,0 0 0,0 0 0,0 0 0,1 0-1,1-1 1,-1 1 0,1 0 0,2-9 0,13-24-80,-11 19 55,-1 7-11,9-26 0,-6 26 29,-3 3-108,1 0 0,0 1 0,1 0 0,13-20 0,3 14-749,-16 12 525,-3 3 60,-1 0 1,1-1-1,0 1 0,0 0 1,0 0-1,0 1 0,1-1 1,-1 0-1,0 1 1,7-2-1,20-5-2095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25 328,'1'-2'1119,"7"1"-870,22-2-182,-10 1-7,16-1 91,53 2-1,45 2 28,-40 6-141,23 2-22,60-11 5,-48-2 3,264 6 69,-331-3-79,315 0 50,117-5-66,-320 2-16,248-3-34,-71 7 28,-187-3 17,17 1 18,-116 4 7,-29-2 44,52 7 0,-84-6-50,1 0 14,-1 0-1,0-1 1,0 1 0,1-1-1,-1 0 1,0 0 0,0 0 0,9-2-1,-9 0-56,-7 0-236,0 1 122,-14-7-263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139 339 920,'-15'-4'386,"11"4"-273,0-1 1,0 1 0,1-1-1,-1 0 1,1 0 0,-1-1-1,1 1 1,-1-1 0,1 0-1,0 0 1,-1 0 0,1 0-1,0 0 1,1-1 0,-1 1-1,-3-5 1,2 1 90,0 1-1,1-1 1,0 0 0,0 0-1,0-1 1,1 1 0,0 0-1,0-1 1,1 0 0,-1 1-1,1-1 1,1 0 0,0-7-1,-2-7 232,1 8-133,1 1 1,0-13 0,1 20-221,0 1 0,0-1 1,0 1-1,0-1 0,0 1 1,1 0-1,0 0 0,0 0 1,3-5-1,33-53 898,-36 60-956,-1 0 0,1 0-1,0 0 1,0 0-1,-1 1 1,1-1 0,0 1-1,0-1 1,1 1 0,-1 0-1,0-1 1,0 1 0,1 0-1,-1 1 1,4-2 0,1 1 13,0 0 1,0 1 0,0 0 0,8 1-1,9 0 55,-16-1-76,-1 0-1,1 1 1,0 0-1,-1 0 0,1 1 1,-1 0-1,1 0 1,-1 0-1,13 8 1,7 3 11,-1 2-1,-1 0 1,35 28 0,-50-34-9,0 0 0,0 1-1,-1 0 1,0 1 0,-1 0 0,0 0-1,-1 1 1,0 0 0,-1 0 0,6 14 0,-7-9-49,-1-1 0,0 1 1,-1 0-1,-1 0 0,0 0 1,-1 0-1,-1 0 0,-1 0 0,-1 1 1,0-1-1,-1-1 0,0 1 1,-2 0-1,0-1 0,-1 0 1,0 0-1,-2 0 0,-10 17 1,13-25 156,0-1 0,-1 0 1,1 0-1,-1 0 0,0-1 0,-1 0 0,0 0 1,0-1-1,0 0 0,0 0 0,-1 0 1,0-1-1,0 0 0,-11 3 0,9-4-136,1-1 0,-1 0 0,0 0 0,1-1 0,-1-1 0,0 1-1,0-2 1,0 1 0,0-1 0,0-1 0,1 0 0,-1 0 0,0-1-1,1 0 1,-17-8 0,10 2-49,0 0 0,1-1-1,0 0 1,0-2 0,1 1 0,1-2 0,-18-20-1,24 25 29,1-1-1,1 1 0,-1-1 1,1 0-1,1-1 0,0 1 1,-6-20-1,8 21 10,0 0 0,1 0 0,0 0 0,0 0 0,0 0 0,1 0-1,1-1 1,-1 1 0,1 0 0,2-9 0,13-24-80,-11 19 55,-1 7-11,9-26 0,-6 26 29,-3 3-108,1 0 0,0 1 0,1 0 0,13-20 0,3 14-749,-16 12 525,-3 3 60,-1 0 1,1-1-1,0 1 0,0 0 1,0 0-1,0 1 0,1-1 1,-1 0-1,0 1 1,7-2-1,20-5-2095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25 328,'1'-2'1119,"7"1"-870,22-2-182,-10 1-7,16-1 91,53 2-1,45 2 28,-40 6-141,23 2-22,60-11 5,-48-2 3,264 6 69,-331-3-79,315 0 50,117-5-66,-320 2-16,248-3-34,-71 7 28,-187-3 17,17 1 18,-116 4 7,-29-2 44,52 7 0,-84-6-50,1 0 14,-1 0-1,0-1 1,0 1 0,1-1-1,-1 0 1,0 0 0,0 0 0,9-2-1,-9 0-56,-7 0-236,0 1 122,-14-7-263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1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 48 560,'0'-1'226,"-1"-1"0,1 1 1,-1 1-1,0-2 0,1 2 0,-1-1 0,0 0 0,0 0 1,1 0-1,-2 1 0,2-1 0,-1 0 0,-1 1 0,2-1 1,-1 0-1,-1 1 0,1-1 0,1 1 0,-2 0 0,1-1 0,0 1 1,0 0-1,-3-1 547,7 2 123,13 2-464,2 0-131,-1 0 0,1 0 0,0-2 0,27-2-1,144-5 1605,-134 7-1559,75 1 232,-78-1-423,1-2 0,-1-2 1,1-2-1,53-14 0,-74 14-83,0 1 0,0 1 0,0 2 0,0 1-1,1 2 1,-1 1 0,42 9 0,-42-5-23,57 10 211,-75-16-157,0 1 1,19 6-1,-31-7-109,11 2-447,-12-3 401,-1 0 0,0 0 0,0 0 0,1-1 0,-1 1 0,1 0-1,-1 0 1,0 0 0,0 0 0,0 0 0,1 0 0,-1 0 0,0 0-1,0 0 1,1-1 0,-1 1 0,0 0 0,1 0 0,-1 0 0,0 0 0,0-1-1,0 1 1,0-1 0,0 1 0,1 0 0,-1 0 0,0 0 0,0-1-1,1 1 1,-1 0 0,0 0 0,0-1 0,0 1 0,0-1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74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393 339 920,'15'-4'386,"-11"4"-273,0-1 1,0 1 0,-1-1-1,1 0 1,-1 0 0,1-1-1,-1 1 1,1-1 0,-1 0-1,0 0 1,1 0 0,-1 0-1,0 0 1,-1-1 0,1 1-1,3-5 1,-2 1 90,0 1-1,-1-1 1,0 0 0,0 0-1,0-1 1,-1 1 0,0 0-1,0-1 1,-1 0 0,1 1-1,-1-1 1,-1 0 0,0-7-1,2-7 232,-1 8-133,-1 1 1,0-13 0,-1 20-221,0 1 0,0-1 1,0 1-1,0-1 0,0 1 1,-1 0-1,0 0 0,0 0 1,-3-5-1,-33-53 898,36 60-956,1 0 0,-1 0-1,0 0 1,0 0-1,1 1 1,-1-1 0,0 1-1,0-1 1,-1 1 0,1 0-1,0-1 1,0 1 0,-1 0-1,1 1 1,-4-2 0,-1 1 13,0 0 1,0 1 0,0 0 0,-8 1-1,-9 0 55,16-1-76,1 0-1,-1 1 1,0 0-1,1 0 0,-1 1 1,1 0-1,-1 0 1,1 0-1,-13 8 1,-7 3 11,1 2-1,1 0 1,-35 28 0,50-34-9,0 0 0,0 1-1,1 0 1,0 1 0,1 0 0,0 0-1,1 1 1,0 0 0,1 0 0,-6 14 0,7-9-49,1-1 0,0 1 1,1 0-1,1 0 0,0 0 1,1 0-1,1 0 0,1 0 0,1 1 1,0-1-1,1-1 0,0 1 1,2 0-1,0-1 0,1 0 1,0 0-1,2 0 0,10 17 1,-13-25 156,0-1 0,1 0 1,-1 0-1,1 0 0,0-1 0,1 0 0,0 0 1,0-1-1,0 0 0,0 0 0,1 0 1,0-1-1,0 0 0,11 3 0,-9-4-136,-1-1 0,1 0 0,0 0 0,-1-1 0,1-1 0,0 1-1,0-2 1,0 1 0,0-1 0,0-1 0,-1 0 0,1 0 0,0-1-1,-1 0 1,17-8 0,-10 2-49,0 0 0,-1-1-1,0 0 1,0-2 0,-1 1 0,-1-2 0,18-20-1,-24 25 29,-1-1-1,-1 1 0,1-1 1,-1 0-1,-1-1 0,0 1 1,6-20-1,-8 21 10,0 0 0,-1 0 0,0 0 0,0 0 0,0 0 0,-1 0-1,-1-1 1,1 1 0,-1 0 0,-2-9 0,-13-24-80,11 19 55,1 7-11,-9-26 0,6 26 29,3 3-108,-1 0 0,0 1 0,-1 0 0,-13-20 0,-3 14-749,16 12 525,3 3 60,1 0 1,-1-1-1,0 1 0,0 0 1,0 0-1,0 1 0,-1-1 1,1 0-1,0 1 1,-7-2-1,-20-5-2095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75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393 339 920,'15'-4'386,"-11"4"-273,0-1 1,0 1 0,-1-1-1,1 0 1,-1 0 0,1-1-1,-1 1 1,1-1 0,-1 0-1,0 0 1,1 0 0,-1 0-1,0 0 1,-1-1 0,1 1-1,3-5 1,-2 1 90,0 1-1,-1-1 1,0 0 0,0 0-1,0-1 1,-1 1 0,0 0-1,0-1 1,-1 0 0,1 1-1,-1-1 1,-1 0 0,0-7-1,2-7 232,-1 8-133,-1 1 1,0-13 0,-1 20-221,0 1 0,0-1 1,0 1-1,0-1 0,0 1 1,-1 0-1,0 0 0,0 0 1,-3-5-1,-33-53 898,36 60-956,1 0 0,-1 0-1,0 0 1,0 0-1,1 1 1,-1-1 0,0 1-1,0-1 1,-1 1 0,1 0-1,0-1 1,0 1 0,-1 0-1,1 1 1,-4-2 0,-1 1 13,0 0 1,0 1 0,0 0 0,-8 1-1,-9 0 55,16-1-76,1 0-1,-1 1 1,0 0-1,1 0 0,-1 1 1,1 0-1,-1 0 1,1 0-1,-13 8 1,-7 3 11,1 2-1,1 0 1,-35 28 0,50-34-9,0 0 0,0 1-1,1 0 1,0 1 0,1 0 0,0 0-1,1 1 1,0 0 0,1 0 0,-6 14 0,7-9-49,1-1 0,0 1 1,1 0-1,1 0 0,0 0 1,1 0-1,1 0 0,1 0 0,1 1 1,0-1-1,1-1 0,0 1 1,2 0-1,0-1 0,1 0 1,0 0-1,2 0 0,10 17 1,-13-25 156,0-1 0,1 0 1,-1 0-1,1 0 0,0-1 0,1 0 0,0 0 1,0-1-1,0 0 0,0 0 0,1 0 1,0-1-1,0 0 0,11 3 0,-9-4-136,-1-1 0,1 0 0,0 0 0,-1-1 0,1-1 0,0 1-1,0-2 1,0 1 0,0-1 0,0-1 0,-1 0 0,1 0 0,0-1-1,-1 0 1,17-8 0,-10 2-49,0 0 0,-1-1-1,0 0 1,0-2 0,-1 1 0,-1-2 0,18-20-1,-24 25 29,-1-1-1,-1 1 0,1-1 1,-1 0-1,-1-1 0,0 1 1,6-20-1,-8 21 10,0 0 0,-1 0 0,0 0 0,0 0 0,0 0 0,-1 0-1,-1-1 1,1 1 0,-1 0 0,-2-9 0,-13-24-80,11 19 55,1 7-11,-9-26 0,6 26 29,3 3-108,-1 0 0,0 1 0,-1 0 0,-13-20 0,-3 14-749,16 12 525,3 3 60,1 0 1,-1-1-1,0 1 0,0 0 1,0 0-1,0 1 0,-1-1 1,1 0-1,0 1 1,-7-2-1,-20-5-2095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76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3697 25 328,'-1'-2'1119,"-7"1"-870,-22-2-182,10 1-7,-16-1 91,-53 2-1,-45 2 28,40 6-141,-23 2-22,-60-11 5,48-2 3,-264 6 69,331-3-79,-315 0 50,-117-5-66,320 2-16,-248-3-34,71 7 28,187-3 17,-17 1 18,116 4 7,29-2 44,-52 7 0,84-6-50,-1 0 14,1 0-1,0-1 1,0 1 0,-1-1-1,1 0 1,0 0 0,0 0 0,-9-2-1,9 0-56,7 0-236,0 1 122,14-7-263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77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3120 32 888,'0'-2'265,"0"-1"763,-5 4-215,-11 4-698,-36 7 63,0-2 0,0-2 0,-73 1 0,-128-11 257,-156-15-104,241 7-254,-498-20 162,599 27-208,-572 2 204,393 12-154,66-2-6,146-7 232,1-2 0,-1-1-1,-50-8 1,84 9-278,0 0 0,0 0 1,0 1-1,-1-1 0,1 0 0,0 0 0,0 0 0,0-1 0,0 1 1,-1 0-1,1 0 0,0 0 0,0 0 0,0 0 0,0 0 0,-1 0 1,1 0-1,0 0 0,0 0 0,0 0 0,0 0 0,0-1 0,-1 1 1,1 0-1,0 0 0,0 0 0,0 0 0,0 0 0,0 0 1,0-1-1,0 1 0,0 0 0,0 0 0,-1 0 0,1 0 0,0-1 1,0 1-1,0 0 0,0 0 0,0 0 0,0-1 0,0 1 0,0 0 1,0 0-1,0 0 0,0 0 0,0-1 0,0 1 0,1 0 0,-1 0 1,0 0-1,7-9 452,-3 5-3310,-2 1 686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78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3697 25 328,'-1'-2'1119,"-7"1"-870,-22-2-182,10 1-7,-16-1 91,-53 2-1,-45 2 28,40 6-141,-23 2-22,-60-11 5,48-2 3,-264 6 69,331-3-79,-315 0 50,-117-5-66,320 2-16,-248-3-34,71 7 28,187-3 17,-17 1 18,116 4 7,29-2 44,-52 7 0,84-6-50,-1 0 14,1 0-1,0-1 1,0 1 0,-1-1-1,1 0 1,0 0 0,0 0 0,-9-2-1,9 0-56,7 0-236,0 1 122,14-7-263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79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3120 32 888,'0'-2'265,"0"-1"763,-5 4-215,-11 4-698,-36 7 63,0-2 0,0-2 0,-73 1 0,-128-11 257,-156-15-104,241 7-254,-498-20 162,599 27-208,-572 2 204,393 12-154,66-2-6,146-7 232,1-2 0,-1-1-1,-50-8 1,84 9-278,0 0 0,0 0 1,0 1-1,-1-1 0,1 0 0,0 0 0,0 0 0,0-1 0,0 1 1,-1 0-1,1 0 0,0 0 0,0 0 0,0 0 0,0 0 0,-1 0 1,1 0-1,0 0 0,0 0 0,0 0 0,0 0 0,0-1 0,-1 1 1,1 0-1,0 0 0,0 0 0,0 0 0,0 0 0,0 0 1,0-1-1,0 1 0,0 0 0,0 0 0,-1 0 0,1 0 0,0-1 1,0 1-1,0 0 0,0 0 0,0 0 0,0-1 0,0 1 0,0 0 1,0 0-1,0 0 0,0 0 0,0-1 0,0 1 0,1 0 0,-1 0 1,0 0-1,7-9 452,-3 5-3310,-2 1 686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80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3120 32 888,'0'-2'265,"0"-1"763,-5 4-215,-11 4-698,-36 7 63,0-2 0,0-2 0,-73 1 0,-128-11 257,-156-15-104,241 7-254,-498-20 162,599 27-208,-572 2 204,393 12-154,66-2-6,146-7 232,1-2 0,-1-1-1,-50-8 1,84 9-278,0 0 0,0 0 1,0 1-1,-1-1 0,1 0 0,0 0 0,0 0 0,0-1 0,0 1 1,-1 0-1,1 0 0,0 0 0,0 0 0,0 0 0,0 0 0,-1 0 1,1 0-1,0 0 0,0 0 0,0 0 0,0 0 0,0-1 0,-1 1 1,1 0-1,0 0 0,0 0 0,0 0 0,0 0 0,0 0 1,0-1-1,0 1 0,0 0 0,0 0 0,-1 0 0,1 0 0,0-1 1,0 1-1,0 0 0,0 0 0,0 0 0,0-1 0,0 1 0,0 0 1,0 0-1,0 0 0,0 0 0,0-1 0,0 1 0,1 0 0,-1 0 1,0 0-1,7-9 452,-3 5-3310,-2 1 686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6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1 269 952,'2'8'6008,"-1"-7"-5734,10 0 774,-5 0-874,18 2 134,0-2 0,0-1 0,0 0-1,0-2 1,0 0 0,33-9-1,23-7 309,1 4 1,117-5-1,269 43-52,-87 0-327,221-53 111,28-60-24,-45 1 76,-7 34 223,-514 50-579,0 3 0,-1 2 0,1 3 0,-1 3 0,79 19 0,77 42 19,-146-43-14,-58-20-103,1-2-1,16 3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6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0 984,'-19'17'8072,"30"-16"-7977,41 14 300,-9-3-95,70 11 0,112-4 220,14-21-237,-146 2-230,43 2 14,182 11 284,-310-13-298,0 1 0,1 0 1,-1 0-1,0 1 0,0 0 1,0 1-1,0 0 1,0 0-1,0 0 0,14 9 1,-10 0 257,-10-9-135,-5-8 77,3 5-242,-1 0 0,1-1 1,0 1-1,0 0 0,0 0 1,0 0-1,0 0 0,0 0 1,0 0-1,0 0 0,0-1 1,0 1-1,0 0 0,-1 0 1,1 0-1,0 0 0,0 0 0,0 0 1,0 0-1,0 0 0,0 0 1,-1 0-1,1 0 0,0 0 1,0 0-1,0 0 0,0 0 1,0 0-1,0 0 0,-1 0 1,1 0-1,0 0 0,0 0 1,0 0-1,0 0 0,0 0 1,-1 0-1,1 0 0,0 0 0,-4 6 99,1 6-124,-4 32 3,-7 63-13,12-76 16,-9 70-19,6-56 0,1 54 0,3-66 21,4 68 0,-2 15 12,-2-93 1,-12 153 25,10-142-42,1 1-1,4 58 0,0-60-105,-2-29 6,3 27-22,-2-30-6,-1 0-1,0 1 0,0-1 1,1 0-1,-1 1 0,1-1 1,-1 0-1,1 0 0,0 0 1,-1 0-1,1 1 0,0-1 1,0 0-1,0 0 0,0 0 1,0-1-1,0 1 0,0 0 0,1 1 1,-1-2 17,-1 0 1,1 0 0,-1 1-1,1-1 1,-1 0 0,1 0 0,-1 0-1,1 0 1,-1 0 0,1 0-1,-1 0 1,0 0 0,1 0-1,-1 0 1,1 0 0,-1-1-1,1 1 1,-1 0 0,1 0-1,-1 0 1,1-1 0,11-11-2889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57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58 29 760,'7'-23'1135,"-4"18"329,-2 5-818,0 5 1836,2 36-1345,-1 41-398,-2-55-440,-5 33 1,-17 51 88,14-82-291,-19 47 1,18-59-565,5-9-844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6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 1089 1016,'-4'6'1042,"-14"17"2560,17-22-3390,-1 0 0,1 0 0,0 0 0,0 0 0,0 0 0,0 0 0,-1-1 0,1 1 0,0 0 0,-1-1 0,1 1 0,-1-1 0,1 1 0,-1-1 1,-1 1-1,2-1-186,1 0 1,0 0 0,0-1-1,-1 1 1,1 0 0,0 0 0,0 0-1,0 0 1,-1 0 0,1 0-1,0 0 1,0-1 0,0 1 0,0 0-1,-1 0 1,1 0 0,0 0-1,0-1 1,0 1 0,0 0 0,0 0-1,0-1 1,0 1 0,-1 0-1,1 0 1,0 0 0,0-1 0,0 1-1,0 0 1,0 0 0,0-1-1,0 1 1,0-15 248,0 15-267,1-29 179,2 0 1,9-41-1,-7 46-118,43-257 515,-30 173-475,-11 61-71,52-260 203,-57 301-217,0-1 1,1 0-1,6-11 0,-7 14 4,1-1-1,-1 1 1,0 0-1,-1-1 0,1 0 1,-1 0-1,0 1 1,1-8-1,-3-4 84,1 13-71,-1 0 0,1 0 0,-1 0 0,1 0 0,0 0 0,0-1 0,1 1 0,-1 0 0,1 0 0,1-4 0,-2 7-38,-1 0 0,1 0 0,0 0 0,0 0 0,0 1 0,0-1 0,0 0 0,0 0 0,0 0 0,0 0 0,0 0 0,0 0 1,0 0-1,0 0 0,0 0 0,0 0 0,0 0 0,0 1 0,1-1 0,-1 0 0,0 0 0,0 0 0,0 0 0,0 0 0,0 0 0,0 0 0,0 0 0,0 0 1,0 0-1,0 0 0,0 0 0,0 0 0,0 0 0,0 1 0,0-1 0,0 0 0,1 0 0,-1 0 0,0 0 0,0 0 0,0 0 0,0 0 0,0 0 0,0 0 1,0 0-1,0 0 0,0 0 0,0 0 0,0 0 0,1 0 0,-1 0 0,0 0 0,0 0 0,0 0 0,0 0 0,0-1 0,-1 3-46,0-8-68,1 5 85,0-1 1,6 1 27,60-2 60,-50 2-52,24 0 39,58-10-1,-28 0 68,0 4-1,129 1 0,-132 8-50,25 2 86,144-14 0,-43-13-86,-181 23-440,0-1-1,0 1 0,0 1 0,0 0 1,18 5-1,15 1-2931,-41-7 2733,-1 0-1,0 0 1,0 0-1,1-1 1,5-1-1,-9 2 574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61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63 1529 288,'-34'67'500,"32"-62"-352,0-1 1,0 1-1,0-1 0,1 1 0,0 0 0,-1 0 0,2 0 1,-2 10-1,2-12 41,0 0 0,0 0 0,-1 0 0,1 0 0,-1 0 0,0 0 0,0 0 0,-2 4 0,3-7-135,0 1 0,0-1-1,0 0 1,0 1 0,0-1-1,-1 0 1,1 1-1,0-1 1,0 0 0,0 0-1,0 1 1,-1-1-1,1 0 1,0 0 0,0 0-1,-1 1 1,1-1 0,0 0-1,0 0 1,-1 0-1,1 0 1,0 1 0,-1-1-1,1 0 1,0 0-1,0 0 1,-1 0 0,0 0-1,1-1 111,0 0-1,0 1 1,-1-1-1,1 0 1,0 0-1,0 0 1,0 0-1,0 1 1,0-1-1,0 0 1,0 0-1,1 0 1,-1 0-1,0 1 1,0-1-1,1 0 1,-1 0-1,0 1 1,1-2 0,8-24 237,9-41 1,-15 50-327,-1 1 0,-1-1 0,-1 0-1,-2-18 1,-7-73 232,-5-129 153,29-15-223,0-33-122,-17-4 14,2 203-18,5 52-76,-4 28-31,0 0-1,0 0 1,0 1 0,-1-1 0,0-9-1,-1 8-1,0 3 1,1 0-1,-1 0 0,1 0 1,0 0-1,0 0 0,1 0 0,-1 0 1,2-4-1,-2 5-1,1 0 1,-1 0-1,0 0 0,0 0 1,0 0-1,-1-4 0,0 4 0,1 1 0,0-1 0,0 1 0,0 0 0,0-1-1,0 1 1,1-4 0,-1 5-1,0 0 0,0 0 1,1 0-1,-1 0 0,0 0 0,0 0 0,-1 0 0,1 0 0,0 0 1,0 1-1,-1-3 0,1 2 0,0 1 1,-1-1-1,1 1 0,0-1 1,0 0-1,0 1 1,0-1-1,0 0 0,0 1 1,0-1-1,0 0 0,0 1 1,0-1-1,0 1 1,0-1-1,0 0 0,1 1 1,-1-1-1,0 0 1,0 1-1,1-1 0,0 0 1,2-9 15,-3 10-15,0 0 0,0 0 0,0 0 0,0 0 0,0 0 0,1 0 0,-1-1 0,0 1 0,0 0 0,0 0 0,0 0 0,0 0 0,0 0 0,0 0 0,0-1 0,0 1 0,0 0 0,0 0 0,0 0 0,0 0 0,0-1 0,0 1 0,0 0 0,0 0 0,0 0 0,0 0 0,0 0 0,0-1 0,0 1 0,0 0 0,0 0 0,0 0 0,-1 0 0,1 0 0,0 0 0,0-1 0,0 1 0,0 0 0,0 0 0,0 0 0,0 0 0,0 0 0,-1 0 0,1 0 0,0 0 0,0 0 0,0 0 0,0 0 0,0-1 0,-1 1 0,1 0 0,0 0 0,0 0 0,0 0 0,0 0 0,0 0 0,-1 0 0,1 0 0,0 0 0,0 0 0,-1 1-1,1 0 0,0-1 0,-1 1 1,1 0-1,0-1 0,-1 1 0,1 0 0,0-1 0,0 1 0,-1 0 0,1-1 0,0 1 1,0 0-1,0 0 0,0-1 0,0 1 0,0 0 0,1 1 0,-1 4-2,1 95-17,2 10 7,1 109 4,-2-104 12,-1 12 2,4 329 90,-3-433-87,17 209 126,-19-202-93,-1 1 0,-7 37 0,3-41 11,2 1 1,2-1 0,1 36 0,1-55-132,-1 0-155,1-1 0,0 1-1,1-1 1,0 1 0,3 9 0,-4-18 68,-1 1 0,1 0 0,-1-1 0,1 1 1,-1-1-1,1 1 0,0-1 0,-1 1 1,1-1-1,0 1 0,-1-1 0,1 0 0,0 1 1,-1-1-1,1 0 0,0 0 0,0 1 0,-1-1 1,1 0-1,0 0 0,0 0 0,-1 0 1,1 0-1,1 0 0,-1 0-156,14-1-2929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61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34 7 640,'-2'-7'4026,"1"17"-656,11 47-2956,4 42 142,3 144 771,-7-115-808,-11 216-1,3-40 190,3-113-309,-14-36-160,1-34-88,7-110-134,0 24 33,1-33-45,-1-1 0,1 1-1,0 0 1,-1 0 0,1 0 0,-1 0 0,0-1 0,1 1 0,-1 0 0,0-1 0,0 1 0,0 0 0,-2 1 0,-2 3 3,2-3 232,3-13-181,0 6-61,7-208-30,-12 72 21,4-173 29,19 101 6,-15 182-16,-1-1-1,-1 1 1,-6-55 0,-23-106 28,3 1-6,16 70-14,8 111-4,1 8-8,0 0 0,0 0 0,0 0 0,0 0 0,0 0 0,0 0-1,-1 0 1,1 0 0,0 0 0,-1 0 0,1 0 0,-1-1 0,1 2 0,0 0 0,0 0 1,0 0-1,0 0 0,0 0 1,0 0-1,0 0 0,0 0 0,0 0 1,0 1-1,0-1 0,0 0 1,0 0-1,0 0 0,0 0 0,0 0 1,0 0-1,0 0 0,-1 0 0,1 0 1,0 0-1,0 0 0,0 0 1,0 0-1,0 0 0,0 1 0,0-1 1,0 0-1,0 0 0,0 0 1,0 0-1,0 0 0,0 0 0,0 0 1,0 0-1,0 0 0,0 0 0,-1 0 1,1 0-1,0 0 0,0 0 1,0 0-1,0 0 0,0 0 0,0 0 1,0 0-1,0 0 0,0 0 1,0 0-1,0 0 0,0 0 0,-1 0 1,1 0-1,0 0 0,0 0 1,0 0-1,0 0 0,0 0 0,0 0 1,0 0-1,0 0 0,0 0 0,0-1 1,0 1-1,0 0 0,0 0 1,0 0-1,0 0 0,3 12-4351,4 5 1596,3 5-608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61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 36 1216,'-11'7'7066,"16"-9"-6846,0 0 0,0 0 1,0 0-1,-1 1 0,1 0 0,7 0 1,4-2-43,84-8 270,0-1 114,18 8 122,-48 3-412,83 4 74,-52 1-193,-42-2-60,61-2 28,6-7-21,127 8 0,-179 3-52,115 10 107,-127-12-56,-41-2 20,35 4-1,-52-4-105,0 1 0,0 0 0,1-1-1,-1 0 1,0 0 0,0 0 0,0-1 0,0 1-1,8-3 1,36-7 114,-46 10-122,-1 0 0,1-1 1,-1 1-1,1 0 0,-1 0 0,0 0 0,1 0 1,-1 0-1,1 1 0,-1-1 0,0 0 0,1 1 1,-1-1-1,0 1 0,1-1 0,1 2 0,-1-1 6,-1 0-1,1 0 0,0-1 1,-1 1-1,1-1 0,0 1 1,0-1-1,3 1 0,35 5 209,-39-8-121,-1 2-84,0 0 1,0-1 0,0 1 0,0-1-1,1 1 1,-1 0 0,0-1-1,0 1 1,0 0 0,1-1 0,-1 1-1,0 0 1,0 0 0,1-1-1,-1 1 1,0 0 0,1 0-1,-1-1 1,0 1 0,1 0 0,-1 0-1,0 0 1,1-1 0,0 1-1,8-1 546,-34 0-3556,3 7 3121,-32 13 1,33-11 79,-40 11-1,10-7 297,1-1 0,-1-3-1,-75 2 1,-94-26 253,-16 0-196,105 28-409,65-5-62,-43-1 99,-45-20 101,-28 0 211,165 14-443,6 0-20,1 0 1,-1-1-1,-19-3 0,20 1-113,-3 0 128,4 2-2961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139 339 920,'-15'-4'386,"11"4"-273,0-1 1,0 1 0,1-1-1,-1 0 1,1 0 0,-1-1-1,1 1 1,-1-1 0,1 0-1,0 0 1,-1 0 0,1 0-1,0 0 1,1-1 0,-1 1-1,-3-5 1,2 1 90,0 1-1,1-1 1,0 0 0,0 0-1,0-1 1,1 1 0,0 0-1,0-1 1,1 0 0,-1 1-1,1-1 1,1 0 0,0-7-1,-2-7 232,1 8-133,1 1 1,0-13 0,1 20-221,0 1 0,0-1 1,0 1-1,0-1 0,0 1 1,1 0-1,0 0 0,0 0 1,3-5-1,33-53 898,-36 60-956,-1 0 0,1 0-1,0 0 1,0 0-1,-1 1 1,1-1 0,0 1-1,0-1 1,1 1 0,-1 0-1,0-1 1,0 1 0,1 0-1,-1 1 1,4-2 0,1 1 13,0 0 1,0 1 0,0 0 0,8 1-1,9 0 55,-16-1-76,-1 0-1,1 1 1,0 0-1,-1 0 0,1 1 1,-1 0-1,1 0 1,-1 0-1,13 8 1,7 3 11,-1 2-1,-1 0 1,35 28 0,-50-34-9,0 0 0,0 1-1,-1 0 1,0 1 0,-1 0 0,0 0-1,-1 1 1,0 0 0,-1 0 0,6 14 0,-7-9-49,-1-1 0,0 1 1,-1 0-1,-1 0 0,0 0 1,-1 0-1,-1 0 0,-1 0 0,-1 1 1,0-1-1,-1-1 0,0 1 1,-2 0-1,0-1 0,-1 0 1,0 0-1,-2 0 0,-10 17 1,13-25 156,0-1 0,-1 0 1,1 0-1,-1 0 0,0-1 0,-1 0 0,0 0 1,0-1-1,0 0 0,0 0 0,-1 0 1,0-1-1,0 0 0,-11 3 0,9-4-136,1-1 0,-1 0 0,0 0 0,1-1 0,-1-1 0,0 1-1,0-2 1,0 1 0,0-1 0,0-1 0,1 0 0,-1 0 0,0-1-1,1 0 1,-17-8 0,10 2-49,0 0 0,1-1-1,0 0 1,0-2 0,1 1 0,1-2 0,-18-20-1,24 25 29,1-1-1,1 1 0,-1-1 1,1 0-1,1-1 0,0 1 1,-6-20-1,8 21 10,0 0 0,1 0 0,0 0 0,0 0 0,0 0 0,1 0-1,1-1 1,-1 1 0,1 0 0,2-9 0,13-24-80,-11 19 55,-1 7-11,9-26 0,-6 26 29,-3 3-108,1 0 0,0 1 0,1 0 0,13-20 0,3 14-749,-16 12 525,-3 3 60,-1 0 1,1-1-1,0 1 0,0 0 1,0 0-1,0 1 0,1-1 1,-1 0-1,0 1 1,7-2-1,20-5-2095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25 328,'1'-2'1119,"7"1"-870,22-2-182,-10 1-7,16-1 91,53 2-1,45 2 28,-40 6-141,23 2-22,60-11 5,-48-2 3,264 6 69,-331-3-79,315 0 50,117-5-66,-320 2-16,248-3-34,-71 7 28,-187-3 17,17 1 18,-116 4 7,-29-2 44,52 7 0,-84-6-50,1 0 14,-1 0-1,0-1 1,0 1 0,1-1-1,-1 0 1,0 0 0,0 0 0,9-2-1,-9 0-56,-7 0-236,0 1 122,-14-7-263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139 339 920,'-15'-4'386,"11"4"-273,0-1 1,0 1 0,1-1-1,-1 0 1,1 0 0,-1-1-1,1 1 1,-1-1 0,1 0-1,0 0 1,-1 0 0,1 0-1,0 0 1,1-1 0,-1 1-1,-3-5 1,2 1 90,0 1-1,1-1 1,0 0 0,0 0-1,0-1 1,1 1 0,0 0-1,0-1 1,1 0 0,-1 1-1,1-1 1,1 0 0,0-7-1,-2-7 232,1 8-133,1 1 1,0-13 0,1 20-221,0 1 0,0-1 1,0 1-1,0-1 0,0 1 1,1 0-1,0 0 0,0 0 1,3-5-1,33-53 898,-36 60-956,-1 0 0,1 0-1,0 0 1,0 0-1,-1 1 1,1-1 0,0 1-1,0-1 1,1 1 0,-1 0-1,0-1 1,0 1 0,1 0-1,-1 1 1,4-2 0,1 1 13,0 0 1,0 1 0,0 0 0,8 1-1,9 0 55,-16-1-76,-1 0-1,1 1 1,0 0-1,-1 0 0,1 1 1,-1 0-1,1 0 1,-1 0-1,13 8 1,7 3 11,-1 2-1,-1 0 1,35 28 0,-50-34-9,0 0 0,0 1-1,-1 0 1,0 1 0,-1 0 0,0 0-1,-1 1 1,0 0 0,-1 0 0,6 14 0,-7-9-49,-1-1 0,0 1 1,-1 0-1,-1 0 0,0 0 1,-1 0-1,-1 0 0,-1 0 0,-1 1 1,0-1-1,-1-1 0,0 1 1,-2 0-1,0-1 0,-1 0 1,0 0-1,-2 0 0,-10 17 1,13-25 156,0-1 0,-1 0 1,1 0-1,-1 0 0,0-1 0,-1 0 0,0 0 1,0-1-1,0 0 0,0 0 0,-1 0 1,0-1-1,0 0 0,-11 3 0,9-4-136,1-1 0,-1 0 0,0 0 0,1-1 0,-1-1 0,0 1-1,0-2 1,0 1 0,0-1 0,0-1 0,1 0 0,-1 0 0,0-1-1,1 0 1,-17-8 0,10 2-49,0 0 0,1-1-1,0 0 1,0-2 0,1 1 0,1-2 0,-18-20-1,24 25 29,1-1-1,1 1 0,-1-1 1,1 0-1,1-1 0,0 1 1,-6-20-1,8 21 10,0 0 0,1 0 0,0 0 0,0 0 0,0 0 0,1 0-1,1-1 1,-1 1 0,1 0 0,2-9 0,13-24-80,-11 19 55,-1 7-11,9-26 0,-6 26 29,-3 3-108,1 0 0,0 1 0,1 0 0,13-20 0,3 14-749,-16 12 525,-3 3 60,-1 0 1,1-1-1,0 1 0,0 0 1,0 0-1,0 1 0,1-1 1,-1 0-1,0 1 1,7-2-1,20-5-2095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25 328,'1'-2'1119,"7"1"-870,22-2-182,-10 1-7,16-1 91,53 2-1,45 2 28,-40 6-141,23 2-22,60-11 5,-48-2 3,264 6 69,-331-3-79,315 0 50,117-5-66,-320 2-16,248-3-34,-71 7 28,-187-3 17,17 1 18,-116 4 7,-29-2 44,52 7 0,-84-6-50,1 0 14,-1 0-1,0-1 1,0 1 0,1-1-1,-1 0 1,0 0 0,0 0 0,9-2-1,-9 0-56,-7 0-236,0 1 122,-14-7-263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58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0 27 752,'1'-1'357,"-1"0"1,0-1-1,0 1 0,0 0 0,3-11 5275,-3 12-5526,3-2 744,17-1-11,-3 1-473,0 1 0,-1 0 0,1 1 0,21 3 0,-11 2-92,17 3 34,-21-7-143,1 0-1,39-4 1,-44 1-192,1 0 1,-1 2 0,21 2-1,-36-2-420,0 0-1,0 1 0,0 0 0,-1 0 0,1 0 1,0 1-1,-1-1 0,6 4 0,11 5-2550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139 339 920,'-15'-4'386,"11"4"-273,0-1 1,0 1 0,1-1-1,-1 0 1,1 0 0,-1-1-1,1 1 1,-1-1 0,1 0-1,0 0 1,-1 0 0,1 0-1,0 0 1,1-1 0,-1 1-1,-3-5 1,2 1 90,0 1-1,1-1 1,0 0 0,0 0-1,0-1 1,1 1 0,0 0-1,0-1 1,1 0 0,-1 1-1,1-1 1,1 0 0,0-7-1,-2-7 232,1 8-133,1 1 1,0-13 0,1 20-221,0 1 0,0-1 1,0 1-1,0-1 0,0 1 1,1 0-1,0 0 0,0 0 1,3-5-1,33-53 898,-36 60-956,-1 0 0,1 0-1,0 0 1,0 0-1,-1 1 1,1-1 0,0 1-1,0-1 1,1 1 0,-1 0-1,0-1 1,0 1 0,1 0-1,-1 1 1,4-2 0,1 1 13,0 0 1,0 1 0,0 0 0,8 1-1,9 0 55,-16-1-76,-1 0-1,1 1 1,0 0-1,-1 0 0,1 1 1,-1 0-1,1 0 1,-1 0-1,13 8 1,7 3 11,-1 2-1,-1 0 1,35 28 0,-50-34-9,0 0 0,0 1-1,-1 0 1,0 1 0,-1 0 0,0 0-1,-1 1 1,0 0 0,-1 0 0,6 14 0,-7-9-49,-1-1 0,0 1 1,-1 0-1,-1 0 0,0 0 1,-1 0-1,-1 0 0,-1 0 0,-1 1 1,0-1-1,-1-1 0,0 1 1,-2 0-1,0-1 0,-1 0 1,0 0-1,-2 0 0,-10 17 1,13-25 156,0-1 0,-1 0 1,1 0-1,-1 0 0,0-1 0,-1 0 0,0 0 1,0-1-1,0 0 0,0 0 0,-1 0 1,0-1-1,0 0 0,-11 3 0,9-4-136,1-1 0,-1 0 0,0 0 0,1-1 0,-1-1 0,0 1-1,0-2 1,0 1 0,0-1 0,0-1 0,1 0 0,-1 0 0,0-1-1,1 0 1,-17-8 0,10 2-49,0 0 0,1-1-1,0 0 1,0-2 0,1 1 0,1-2 0,-18-20-1,24 25 29,1-1-1,1 1 0,-1-1 1,1 0-1,1-1 0,0 1 1,-6-20-1,8 21 10,0 0 0,1 0 0,0 0 0,0 0 0,0 0 0,1 0-1,1-1 1,-1 1 0,1 0 0,2-9 0,13-24-80,-11 19 55,-1 7-11,9-26 0,-6 26 29,-3 3-108,1 0 0,0 1 0,1 0 0,13-20 0,3 14-749,-16 12 525,-3 3 60,-1 0 1,1-1-1,0 1 0,0 0 1,0 0-1,0 1 0,1-1 1,-1 0-1,0 1 1,7-2-1,20-5-2095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25 328,'1'-2'1119,"7"1"-870,22-2-182,-10 1-7,16-1 91,53 2-1,45 2 28,-40 6-141,23 2-22,60-11 5,-48-2 3,264 6 69,-331-3-79,315 0 50,117-5-66,-320 2-16,248-3-34,-71 7 28,-187-3 17,17 1 18,-116 4 7,-29-2 44,52 7 0,-84-6-50,1 0 14,-1 0-1,0-1 1,0 1 0,1-1-1,-1 0 1,0 0 0,0 0 0,9-2-1,-9 0-56,-7 0-236,0 1 122,-14-7-263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139 339 920,'-15'-4'386,"11"4"-273,0-1 1,0 1 0,1-1-1,-1 0 1,1 0 0,-1-1-1,1 1 1,-1-1 0,1 0-1,0 0 1,-1 0 0,1 0-1,0 0 1,1-1 0,-1 1-1,-3-5 1,2 1 90,0 1-1,1-1 1,0 0 0,0 0-1,0-1 1,1 1 0,0 0-1,0-1 1,1 0 0,-1 1-1,1-1 1,1 0 0,0-7-1,-2-7 232,1 8-133,1 1 1,0-13 0,1 20-221,0 1 0,0-1 1,0 1-1,0-1 0,0 1 1,1 0-1,0 0 0,0 0 1,3-5-1,33-53 898,-36 60-956,-1 0 0,1 0-1,0 0 1,0 0-1,-1 1 1,1-1 0,0 1-1,0-1 1,1 1 0,-1 0-1,0-1 1,0 1 0,1 0-1,-1 1 1,4-2 0,1 1 13,0 0 1,0 1 0,0 0 0,8 1-1,9 0 55,-16-1-76,-1 0-1,1 1 1,0 0-1,-1 0 0,1 1 1,-1 0-1,1 0 1,-1 0-1,13 8 1,7 3 11,-1 2-1,-1 0 1,35 28 0,-50-34-9,0 0 0,0 1-1,-1 0 1,0 1 0,-1 0 0,0 0-1,-1 1 1,0 0 0,-1 0 0,6 14 0,-7-9-49,-1-1 0,0 1 1,-1 0-1,-1 0 0,0 0 1,-1 0-1,-1 0 0,-1 0 0,-1 1 1,0-1-1,-1-1 0,0 1 1,-2 0-1,0-1 0,-1 0 1,0 0-1,-2 0 0,-10 17 1,13-25 156,0-1 0,-1 0 1,1 0-1,-1 0 0,0-1 0,-1 0 0,0 0 1,0-1-1,0 0 0,0 0 0,-1 0 1,0-1-1,0 0 0,-11 3 0,9-4-136,1-1 0,-1 0 0,0 0 0,1-1 0,-1-1 0,0 1-1,0-2 1,0 1 0,0-1 0,0-1 0,1 0 0,-1 0 0,0-1-1,1 0 1,-17-8 0,10 2-49,0 0 0,1-1-1,0 0 1,0-2 0,1 1 0,1-2 0,-18-20-1,24 25 29,1-1-1,1 1 0,-1-1 1,1 0-1,1-1 0,0 1 1,-6-20-1,8 21 10,0 0 0,1 0 0,0 0 0,0 0 0,0 0 0,1 0-1,1-1 1,-1 1 0,1 0 0,2-9 0,13-24-80,-11 19 55,-1 7-11,9-26 0,-6 26 29,-3 3-108,1 0 0,0 1 0,1 0 0,13-20 0,3 14-749,-16 12 525,-3 3 60,-1 0 1,1-1-1,0 1 0,0 0 1,0 0-1,0 1 0,1-1 1,-1 0-1,0 1 1,7-2-1,20-5-2095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25 328,'1'-2'1119,"7"1"-870,22-2-182,-10 1-7,16-1 91,53 2-1,45 2 28,-40 6-141,23 2-22,60-11 5,-48-2 3,264 6 69,-331-3-79,315 0 50,117-5-66,-320 2-16,248-3-34,-71 7 28,-187-3 17,17 1 18,-116 4 7,-29-2 44,52 7 0,-84-6-50,1 0 14,-1 0-1,0-1 1,0 1 0,1-1-1,-1 0 1,0 0 0,0 0 0,9-2-1,-9 0-56,-7 0-236,0 1 122,-14-7-263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95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393 339 920,'15'-4'386,"-11"4"-273,0-1 1,0 1 0,-1-1-1,1 0 1,-1 0 0,1-1-1,-1 1 1,1-1 0,-1 0-1,0 0 1,1 0 0,-1 0-1,0 0 1,-1-1 0,1 1-1,3-5 1,-2 1 90,0 1-1,-1-1 1,0 0 0,0 0-1,0-1 1,-1 1 0,0 0-1,0-1 1,-1 0 0,1 1-1,-1-1 1,-1 0 0,0-7-1,2-7 232,-1 8-133,-1 1 1,0-13 0,-1 20-221,0 1 0,0-1 1,0 1-1,0-1 0,0 1 1,-1 0-1,0 0 0,0 0 1,-3-5-1,-33-53 898,36 60-956,1 0 0,-1 0-1,0 0 1,0 0-1,1 1 1,-1-1 0,0 1-1,0-1 1,-1 1 0,1 0-1,0-1 1,0 1 0,-1 0-1,1 1 1,-4-2 0,-1 1 13,0 0 1,0 1 0,0 0 0,-8 1-1,-9 0 55,16-1-76,1 0-1,-1 1 1,0 0-1,1 0 0,-1 1 1,1 0-1,-1 0 1,1 0-1,-13 8 1,-7 3 11,1 2-1,1 0 1,-35 28 0,50-34-9,0 0 0,0 1-1,1 0 1,0 1 0,1 0 0,0 0-1,1 1 1,0 0 0,1 0 0,-6 14 0,7-9-49,1-1 0,0 1 1,1 0-1,1 0 0,0 0 1,1 0-1,1 0 0,1 0 0,1 1 1,0-1-1,1-1 0,0 1 1,2 0-1,0-1 0,1 0 1,0 0-1,2 0 0,10 17 1,-13-25 156,0-1 0,1 0 1,-1 0-1,1 0 0,0-1 0,1 0 0,0 0 1,0-1-1,0 0 0,0 0 0,1 0 1,0-1-1,0 0 0,11 3 0,-9-4-136,-1-1 0,1 0 0,0 0 0,-1-1 0,1-1 0,0 1-1,0-2 1,0 1 0,0-1 0,0-1 0,-1 0 0,1 0 0,0-1-1,-1 0 1,17-8 0,-10 2-49,0 0 0,-1-1-1,0 0 1,0-2 0,-1 1 0,-1-2 0,18-20-1,-24 25 29,-1-1-1,-1 1 0,1-1 1,-1 0-1,-1-1 0,0 1 1,6-20-1,-8 21 10,0 0 0,-1 0 0,0 0 0,0 0 0,0 0 0,-1 0-1,-1-1 1,1 1 0,-1 0 0,-2-9 0,-13-24-80,11 19 55,1 7-11,-9-26 0,6 26 29,3 3-108,-1 0 0,0 1 0,-1 0 0,-13-20 0,-3 14-749,16 12 525,3 3 60,1 0 1,-1-1-1,0 1 0,0 0 1,0 0-1,0 1 0,-1-1 1,1 0-1,0 1 1,-7-2-1,-20-5-2095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96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393 339 920,'15'-4'386,"-11"4"-273,0-1 1,0 1 0,-1-1-1,1 0 1,-1 0 0,1-1-1,-1 1 1,1-1 0,-1 0-1,0 0 1,1 0 0,-1 0-1,0 0 1,-1-1 0,1 1-1,3-5 1,-2 1 90,0 1-1,-1-1 1,0 0 0,0 0-1,0-1 1,-1 1 0,0 0-1,0-1 1,-1 0 0,1 1-1,-1-1 1,-1 0 0,0-7-1,2-7 232,-1 8-133,-1 1 1,0-13 0,-1 20-221,0 1 0,0-1 1,0 1-1,0-1 0,0 1 1,-1 0-1,0 0 0,0 0 1,-3-5-1,-33-53 898,36 60-956,1 0 0,-1 0-1,0 0 1,0 0-1,1 1 1,-1-1 0,0 1-1,0-1 1,-1 1 0,1 0-1,0-1 1,0 1 0,-1 0-1,1 1 1,-4-2 0,-1 1 13,0 0 1,0 1 0,0 0 0,-8 1-1,-9 0 55,16-1-76,1 0-1,-1 1 1,0 0-1,1 0 0,-1 1 1,1 0-1,-1 0 1,1 0-1,-13 8 1,-7 3 11,1 2-1,1 0 1,-35 28 0,50-34-9,0 0 0,0 1-1,1 0 1,0 1 0,1 0 0,0 0-1,1 1 1,0 0 0,1 0 0,-6 14 0,7-9-49,1-1 0,0 1 1,1 0-1,1 0 0,0 0 1,1 0-1,1 0 0,1 0 0,1 1 1,0-1-1,1-1 0,0 1 1,2 0-1,0-1 0,1 0 1,0 0-1,2 0 0,10 17 1,-13-25 156,0-1 0,1 0 1,-1 0-1,1 0 0,0-1 0,1 0 0,0 0 1,0-1-1,0 0 0,0 0 0,1 0 1,0-1-1,0 0 0,11 3 0,-9-4-136,-1-1 0,1 0 0,0 0 0,-1-1 0,1-1 0,0 1-1,0-2 1,0 1 0,0-1 0,0-1 0,-1 0 0,1 0 0,0-1-1,-1 0 1,17-8 0,-10 2-49,0 0 0,-1-1-1,0 0 1,0-2 0,-1 1 0,-1-2 0,18-20-1,-24 25 29,-1-1-1,-1 1 0,1-1 1,-1 0-1,-1-1 0,0 1 1,6-20-1,-8 21 10,0 0 0,-1 0 0,0 0 0,0 0 0,0 0 0,-1 0-1,-1-1 1,1 1 0,-1 0 0,-2-9 0,-13-24-80,11 19 55,1 7-11,-9-26 0,6 26 29,3 3-108,-1 0 0,0 1 0,-1 0 0,-13-20 0,-3 14-749,16 12 525,3 3 60,1 0 1,-1-1-1,0 1 0,0 0 1,0 0-1,0 1 0,-1-1 1,1 0-1,0 1 1,-7-2-1,-20-5-2095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59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71 49 1520,'-4'-12'1853,"-9"-20"0,10 27-1106,3 5-732,0 0 0,0 0 0,0 0 0,0 0 0,0 0 0,0 0 0,0 0 0,0 0 0,0 0 0,0 0 0,0 0 0,0 0 0,0 0 0,0 0 0,0 0 0,0 0 0,0 0 0,0 0 0,0 0 0,0 0-1,0 0 1,0 0 0,-1 0 0,1 0 0,0 0 0,0 0 0,0 0 0,0 0 0,0 0 0,0 0 0,0 0 0,0 1 0,0-1 0,0 0 0,0 0 0,0 0 0,0 0 0,0 0 0,0 0 0,0 0 0,0 0 0,-1 0 0,1 0 0,0 0 0,-1 2 149,0 0 0,0 2 1,0-2-1,0 0 0,1 1 0,-1 0 1,1-1-1,0 1 0,-1 0 0,1 0 1,1 4-1,-1 1-17,-1 0-70,0 45 332,1-35-226,0-1-1,-4 28 0,-4 8 140,5-27-122,-7 29 0,10-52-188,-4 12 84,1-1-1,-2 28 0,4-26-34,1-4 34,-2 15-1,2-25-75,0 0 0,-1 0 0,1 1 0,0-1 1,1 4-1,-1-5-11,0 0 1,0 0 0,1 0-1,-1 0 1,0 0 0,1 0-1,0-1 1,-1 1 0,0 0-1,1 0 1,-1 0 0,2 0-1,-2-1 1,1 1-1,1 1 1,-1-2 10,0 1 1,0 0-1,1 0 0,-1-1 0,0 0 1,0 1-1,0 0 0,1-1 0,0 0 1,-1 0-1,0 1 0,0-1 0,3 0 1,1-1 56,-1 1 0,1-1 1,4-1-1,2-1 76,10-5 1,16-5 142,64-4 197,-76 14-1038,16-1-2859,-18 4 633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97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3697 25 328,'-1'-2'1119,"-7"1"-870,-22-2-182,10 1-7,-16-1 91,-53 2-1,-45 2 28,40 6-141,-23 2-22,-60-11 5,48-2 3,-264 6 69,331-3-79,-315 0 50,-117-5-66,320 2-16,-248-3-34,71 7 28,187-3 17,-17 1 18,116 4 7,29-2 44,-52 7 0,84-6-50,-1 0 14,1 0-1,0-1 1,0 1 0,-1-1-1,1 0 1,0 0 0,0 0 0,-9-2-1,9 0-56,7 0-236,0 1 122,14-7-263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98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3120 32 888,'0'-2'265,"0"-1"763,-5 4-215,-11 4-698,-36 7 63,0-2 0,0-2 0,-73 1 0,-128-11 257,-156-15-104,241 7-254,-498-20 162,599 27-208,-572 2 204,393 12-154,66-2-6,146-7 232,1-2 0,-1-1-1,-50-8 1,84 9-278,0 0 0,0 0 1,0 1-1,-1-1 0,1 0 0,0 0 0,0 0 0,0-1 0,0 1 1,-1 0-1,1 0 0,0 0 0,0 0 0,0 0 0,0 0 0,-1 0 1,1 0-1,0 0 0,0 0 0,0 0 0,0 0 0,0-1 0,-1 1 1,1 0-1,0 0 0,0 0 0,0 0 0,0 0 0,0 0 1,0-1-1,0 1 0,0 0 0,0 0 0,-1 0 0,1 0 0,0-1 1,0 1-1,0 0 0,0 0 0,0 0 0,0-1 0,0 1 0,0 0 1,0 0-1,0 0 0,0 0 0,0-1 0,0 1 0,1 0 0,-1 0 1,0 0-1,7-9 452,-3 5-3310,-2 1 686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99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3697 25 328,'-1'-2'1119,"-7"1"-870,-22-2-182,10 1-7,-16-1 91,-53 2-1,-45 2 28,40 6-141,-23 2-22,-60-11 5,48-2 3,-264 6 69,331-3-79,-315 0 50,-117-5-66,320 2-16,-248-3-34,71 7 28,187-3 17,-17 1 18,116 4 7,29-2 44,-52 7 0,84-6-50,-1 0 14,1 0-1,0-1 1,0 1 0,-1-1-1,1 0 1,0 0 0,0 0 0,-9-2-1,9 0-56,7 0-236,0 1 122,14-7-263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600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3120 32 888,'0'-2'265,"0"-1"763,-5 4-215,-11 4-698,-36 7 63,0-2 0,0-2 0,-73 1 0,-128-11 257,-156-15-104,241 7-254,-498-20 162,599 27-208,-572 2 204,393 12-154,66-2-6,146-7 232,1-2 0,-1-1-1,-50-8 1,84 9-278,0 0 0,0 0 1,0 1-1,-1-1 0,1 0 0,0 0 0,0 0 0,0-1 0,0 1 1,-1 0-1,1 0 0,0 0 0,0 0 0,0 0 0,0 0 0,-1 0 1,1 0-1,0 0 0,0 0 0,0 0 0,0 0 0,0-1 0,-1 1 1,1 0-1,0 0 0,0 0 0,0 0 0,0 0 0,0 0 1,0-1-1,0 1 0,0 0 0,0 0 0,-1 0 0,1 0 0,0-1 1,0 1-1,0 0 0,0 0 0,0 0 0,0-1 0,0 1 0,0 0 1,0 0-1,0 0 0,0 0 0,0-1 0,0 1 0,1 0 0,-1 0 1,0 0-1,7-9 452,-3 5-3310,-2 1 686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601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3120 32 888,'0'-2'265,"0"-1"763,-5 4-215,-11 4-698,-36 7 63,0-2 0,0-2 0,-73 1 0,-128-11 257,-156-15-104,241 7-254,-498-20 162,599 27-208,-572 2 204,393 12-154,66-2-6,146-7 232,1-2 0,-1-1-1,-50-8 1,84 9-278,0 0 0,0 0 1,0 1-1,-1-1 0,1 0 0,0 0 0,0 0 0,0-1 0,0 1 1,-1 0-1,1 0 0,0 0 0,0 0 0,0 0 0,0 0 0,-1 0 1,1 0-1,0 0 0,0 0 0,0 0 0,0 0 0,0-1 0,-1 1 1,1 0-1,0 0 0,0 0 0,0 0 0,0 0 0,0 0 1,0-1-1,0 1 0,0 0 0,0 0 0,-1 0 0,1 0 0,0-1 1,0 1-1,0 0 0,0 0 0,0 0 0,0-1 0,0 1 0,0 0 1,0 0-1,0 0 0,0 0 0,0-1 0,0 1 0,1 0 0,-1 0 1,0 0-1,7-9 452,-3 5-3310,-2 1 686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6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8 1824,'0'0'92,"0"-1"0,-1 1 0,1-1 0,0 1 0,-1-1 0,1 1 0,-1 0 0,1-1 0,-1 1-1,1 0 1,-1-1 0,1 1 0,-1 0 0,1-1 0,-1 1 0,1 0 0,-1 0 0,1-1 0,-1 1 0,0 0-1,1 0 1,-1 0 0,1 0 0,-1 0 0,0 0 0,1 0 0,-1 0 0,1 0 0,-1 0 0,1 0-1,-1 1 1,0-1 0,1 0 0,-1 0 0,1 1 0,-1-1 0,1 0 0,-1 0 0,1 1 0,-1-1 0,1 1-1,-1-1 1,-2 3 1344,10 4 565,16 7-1680,1-2 0,0-1 1,1-1-1,29 9 1,71 8 597,-58-13-581,-28-6-121,1-1-1,-1-2 0,48 0 1,-72-4-169,26 0 185,57-5 1,195-11 478,7 26-280,-284-10-416,396 28 231,12-18-99,-67-27-8,-44 27 5,-269-8-121,260-2 135,-294-1-155,243-9 82,-117 16-42,-32-1-8,-53-4-17,-26 0-7,-1-2-1,1 0 0,27-5 0,16-6 12,66-8 22,-106 16-30,0 2 0,51 4-1,69 12 29,-116-9-33,16 1 68,-44-6-94,0-1 0,-1 0 0,1 0 0,0-1 0,0 1 0,-1-1 0,1 0 0,0 0 0,-1 0 0,5-2 0,-8 3-14,0 0-1,0 0 1,0 0-1,0 0 1,0 0 0,1-1-1,-1 1 1,0 0-1,0 0 1,0 0-1,0 0 1,0 0 0,0 0-1,1-1 1,-1 1-1,0 0 1,0 0 0,0 0-1,0 0 1,0-1-1,0 1 1,0 0 0,0 0-1,0 0 1,0 0-1,0-1 1,0 1-1,0 0 1,0 0 0,0 0-1,0 0 1,0-1-1,0 1 1,0 0 0,0 0-1,0 0 1,0 0-1,0-1 1,0 1 0,0 0-1,0 0 1,-1 0-1,1 0 1,0-1-1,0 1 1,0 0 0,0 0-1,0 0 1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6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41 285 72,'-18'-27'4581,"15"24"-4366,1 0 0,0 0 0,0 0 0,0 0 0,0 0-1,0 0 1,1-1 0,0 1 0,-1-1 0,1 1 0,0-1 0,1 1-1,-1-1 1,1 0 0,-1-7 0,1 8-158,1-1 0,-1 1 1,0-1-1,1 1 0,0-1 0,0 1 0,0-1 0,0 1 1,1 0-1,-1-1 0,3-2 0,-1 2-38,1 0 1,-1 1-1,1-1 1,0 1-1,0 0 1,0 0-1,1 0 0,-1 0 1,7-2-1,53-23 49,-60 27-57,0 0-1,0 0 1,0 0-1,0 1 0,1-1 1,-1 1-1,0 0 1,0 0-1,1 1 1,-1-1-1,0 1 0,0 0 1,0 0-1,1 0 1,-1 1-1,-1-1 1,1 1-1,0 0 0,0 0 1,-1 1-1,7 4 1,-7-5 10,0 1 1,-1-1-1,0 0 1,1 1-1,-1 0 1,0-1-1,0 1 1,0 0-1,-1 0 1,1 0-1,-1 0 0,1 0 1,-1 1-1,0-1 1,-1 0-1,1 1 1,0-1-1,-1 0 1,0 1-1,0-1 1,0 1-1,0-1 1,0 0-1,-1 1 1,1-1-1,-1 1 1,0-1-1,0 0 1,0 0-1,-1 0 1,1 1-1,-1-1 1,0-1-1,1 1 1,-5 5-1,2-5 5,1 0-1,-1 1 1,0-1 0,0-1-1,-5 4 1,-8 5 50,15-10-71,-3 4 26,0-1 0,-1 0 0,1 0-1,-12 5 1,15-8-27,0 0 0,-1-1-1,1 1 1,0-1 0,-1 0 0,1 1-1,0-1 1,-1 0 0,1 0 0,0 0-1,-1-1 1,1 1 0,0 0 0,0-1-1,-1 0 1,1 1 0,0-1 0,-2-1-1,0 0-11,1 0 0,0 0 0,0 0-1,0-1 1,0 1 0,0-1 0,1 1 0,-1-1 0,1 0-1,-1 0 1,1 0 0,0 0 0,1-1 0,-1 1-1,0 0 1,1-1 0,0 1 0,-1-1 0,2 0 0,-2-6-1,1 6-1,1 0-1,0 0 0,0 0 0,0 0 0,0 0 0,1 0 1,-1-1-1,1 1 0,0 1 0,1-1 0,-1 0 1,0 0-1,1 0 0,0 1 0,0-1 0,0 1 0,1-1 1,4-5-1,5-3 5,0 1 1,19-13-1,-25 20 12,0 0 0,0 1 0,0 0 0,1 0-1,-1 0 1,1 1 0,0 0 0,7-1 0,-10 3 1,-1 0 0,0-1 0,0 2 0,1-1 1,-1 0-1,0 1 0,0-1 0,0 1 0,0 0 0,1 0 1,-1 0-1,0 1 0,-1-1 0,1 1 0,0-1 0,0 1 0,-1 0 1,4 3-1,-4-4 10,0 1 0,0 0 0,-1 0 0,1 0 0,0 0 0,-1 1 0,0-1 0,1 0 0,-1 1 0,0-1 0,0 1 0,0-1 0,0 1 0,-1-1 0,1 1 0,-1-1 0,0 1 0,1 0 0,-1-1 0,0 1 0,-1 0 0,1 2 0,-3 11 87,2-13-85,1 1 0,-1-1 0,1 0 0,-1 0 0,0 1 0,0-1 0,-1 0 0,1 0 0,-1 0 0,1 0 0,-1 0 0,0-1 0,0 1 0,0 0 0,-5 4 0,6-7-16,1 1-1,-1-1 0,1 1 1,0-1-1,-1 1 0,0-1 0,1 1 1,-1-1-1,1 0 0,-1 1 1,1-1-1,-1 0 0,0 1 1,1-1-1,-1 0 0,0 0 1,1 0-1,-1 1 0,0-1 1,1 0-1,-1 0 0,0 0 1,0 0-1,1 0 0,-1 0 1,0 0-1,1-1 0,-1 1 1,0 0-1,1 0 0,-1-1 1,0 1-1,1 0 0,-1 0 0,1-1 1,-1 1-1,0-1 0,1 1 1,-1-1-1,1 1 0,-1-1 1,1 1-1,-1-1 0,-7-9 12,1 1 0,0-1 0,1 0 0,0-1 0,-9-21 0,-20-65 62,34 95-73,0 1 0,1-1-1,-1 0 1,0 1 0,0-1 0,0 1-1,0-1 1,0 1 0,-1 0-1,1-1 1,0 1 0,-1 0-1,1 0 1,0 0 0,-1 0-1,0 0 1,1 0 0,-1 0 0,1 1-1,-4-2 1,4 2-2,0 0 0,0 0 1,0 0-1,-1 0 0,1 1 0,0-1 0,0 0 1,0 1-1,0-1 0,0 0 0,0 1 1,-1-1-1,1 1 0,0 0 0,0-1 0,0 1 1,1 0-1,-1 0 0,0-1 0,0 1 1,0 0-1,1 0 0,-1 0 0,0 0 0,1 0 1,-1 0-1,0 2 0,-3 7 2,0 0 0,1 0 0,0 0 0,1 1-1,0 0 1,-1 17 0,5 35-4,-1-35-5,-1-27 6,0 0-1,0 0 0,0 0 0,0 0 0,0-1 0,-1 1 0,1 0 1,0 0-1,0 0 0,-1 0 0,1-1 0,0 1 0,-1 0 0,1 0 0,-1 1 1,0-2-1,1 0 0,0 0 0,0 0 1,-1 0-1,1 0 0,0 1 0,-1-1 1,1 0-1,0 0 0,-1 0 0,1 0 1,0 0-1,0 0 0,-1 0 0,1 0 1,0 0-1,-1 0 0,1 0 0,0 0 0,-1-1 1,1 1-1,0 0 0,0 0 0,-1 0 1,1 0-1,0 0 0,-1-1 0,-14-14-58,15 15 57,-12-22-92,12 21 86,-1 1 0,1-1 1,0 0-1,-1 0 0,1 0 0,0 0 0,0 0 0,0 0 0,0 0 0,0 0 0,0 0 0,0 0 0,1 0 0,-1 0 1,0 0-1,0 0 0,1 0 0,-1 0 0,0 1 0,1-1 0,-1 0 0,1 0 0,0 0 0,0 0 0,1-3-6,1 1 0,0 0 0,0 0 0,0 0 1,0 1-1,0-1 0,0 1 0,1 0 0,-1-1 0,1 2 0,0-1 0,0 0 0,-1 1 0,1-1 0,0 1 0,0 0 0,0 1 0,1-1 0,-1 1 0,7 0 0,-5 0 15,0 1 0,0 0 0,0 0 1,0 1-1,-1 0 0,1 0 0,-1 0 0,1 1 1,-1-1-1,0 1 0,0 1 0,7 4 0,-9-6 16,0 1 0,1 0-1,-1 0 1,0 0 0,0 0 0,-1 0-1,1 0 1,-1 1 0,0-1 0,1 1-1,-2 0 1,1 0 0,0-1 0,-1 1-1,0 0 1,1 1 0,-2-1 0,2 4-1,-2-5 13,0 0 0,0 0 0,-1 0 0,1-1 0,-1 1 0,1 0 0,-1-1 0,0 1 0,0 0 0,0-1 0,0 1 0,0-1 0,-3 4 0,3-5-17,-1 1 0,1-1 0,0 0 0,-1 0 0,1 0 0,-1 0 0,1 0 0,-1 0 0,1 0 0,-1 0 0,0-1 0,1 1 0,-1-1 0,0 1 0,0-1 0,1 0 0,-1 0 0,0 1 0,0-1 0,-2-1 0,0 1-12,0 0-1,0-1 1,0 0 0,0 0-1,1 0 1,-1 0-1,0-1 1,0 0 0,1 1-1,-1-1 1,1 0 0,0-1-1,-5-3 1,7 5-23,-1-1-1,1 1 0,-1-1 1,1 1-1,0-1 0,0 0 1,0 1-1,0-1 1,0 0-1,0 0 0,1 0 1,-1 0-1,0 1 0,1-1 1,0 0-1,-1 0 0,1 0 1,0 0-1,0 0 1,0 0-1,0 0 0,1 0 1,-1 0-1,0 0 0,1 0 1,-1 0-1,1 0 1,0 0-1,1-3 0,0 3-4,-1-1-1,1 1 1,0-1 0,0 1-1,1-1 1,-1 1-1,0 0 1,1 0-1,-1 0 1,1 0-1,0 1 1,-1-1-1,1 1 1,5-2-1,-1 0 11,1 1 0,0 0 0,-1 0 0,14-1 0,-16 3 17,1 0 0,-1 1 0,1-1 0,-1 1 0,1 0 0,-1 0 0,1 1 0,-1 0 0,0 0 0,0 0 0,8 5 0,-6-3 15,-1 0 1,0 0-1,-1 1 1,1-1-1,-1 1 1,0 0 0,0 1-1,6 8 1,-10-13-1,0 0 0,-1 1 0,1-1 0,0 0 0,-1 1 0,1-1 0,-1 0 0,1 1-1,-1-1 1,1 1 0,-1-1 0,0 1 0,0-1 0,0 1 0,0-1 0,0 1 0,0-1 0,0 0 0,-1 1 0,1-1 0,0 1 0,-1-1 0,1 0 0,-1 1 0,0-1 0,1 0 0,-1 1 0,0-1 0,0 0 0,0 0 0,0 0 0,0 0 0,0 0 0,0 0 0,0 0 0,0 0 0,0 0 0,-1 0 0,1 0 0,0-1 0,-1 1 0,1-1 0,0 1 0,-3 0 0,-3 1 50,1 0-31,1 0 0,-1 0 0,0 0 1,0-1-1,0 0 0,1 0 0,-1-1 1,-11 0-1,7-1-32,1-1 1,0 1 0,0-2-1,0 1 1,0-1-1,0 0 1,1-1-1,-1 0 1,1-1 0,-14-9-1,18 10-51,-1 0 0,0 0 0,-6-9 1,10 12 31,0 0 0,1 0 0,-1 0 1,0 0-1,1 0 0,-1 0 1,0 0-1,1 0 0,0-1 0,-1 1 1,1 0-1,0 0 0,-1-1 0,1 1 1,0 0-1,0-1 0,0 1 1,0 0-1,0 0 0,0-1 0,1-1 1,0 2 8,-1 1 0,1-1 1,-1 0-1,1 1 0,-1-1 0,1 1 1,-1-1-1,1 1 0,0-1 1,-1 1-1,1 0 0,-1-1 0,1 1 1,0 0-1,0-1 0,-1 1 1,1 0-1,0 0 0,0 0 0,-1 0 1,1 0-1,0 0 0,0 0 1,-1 0-1,1 0 0,1 0 0,2 0-22,2-1 30,-1 1-1,1 0 1,-1 1-1,1-1 1,-1 1-1,1 0 1,-1 0-1,0 1 1,1-1-1,-1 1 1,0 0-1,0 1 1,0-1-1,0 1 1,-1 0-1,1 0 1,-1 1 0,0-1-1,0 1 1,5 6-1,-6-7 24,1 1 1,-2 1-1,1-1 0,0 0 0,-1 0 1,0 1-1,0 0 0,0-1 1,0 1-1,-1 0 0,0 0 0,0 0 1,0 0-1,-1 0 0,0 0 0,0 0 1,0 0-1,0 0 0,-1 0 1,0 0-1,0 0 0,-2 7 0,2-11-14,1 0 0,0 0 0,-1 0 0,1-1 0,-1 1 0,1 0 0,-1 0-1,1-1 1,-1 1 0,0 0 0,1-1 0,-1 1 0,0-1 0,0 1 0,1-1 0,-1 1-1,0-1 1,0 1 0,0-1 0,1 0 0,-1 1 0,0-1 0,0 0 0,0 0 0,0 0-1,0 0 1,0 0 0,0 0 0,1 0 0,-1 0 0,0 0 0,0 0 0,0 0-1,0 0 1,-1-1 0,-3-1 37,0 1 0,1-1-1,-1 0 1,1-1 0,-5-2 0,1 0-77,0 0 1,0-1-1,1 1 1,0-1-1,0-1 1,1 1 0,-1-1-1,-5-9 1,11 15 19,1 1 0,-1-1 0,1 0 0,0 1 0,0-1 0,-1 1 0,1-1 0,0 0 0,0 1 0,0-1 0,-1 0 0,1 1 0,0-1 0,0 0 0,0 1 0,0-1 0,0 0 1,0 1-1,1-1 0,-1 1 0,0-1 0,0 0 0,0 1 0,1-1 0,-1 0 0,0 1 0,1-1 0,2-8-192,10 9 91,-12 0 167,1 0 0,-1 0 1,0 0-1,1 0 1,-1 1-1,1-1 1,-1 0-1,0 1 0,1-1 1,-1 1-1,0-1 1,2 2-1,-2-1-81,-1-1 1,0 1-1,0 0 0,0-1 1,1 1-1,-1 0 1,0 0-1,0-1 0,0 1 1,0 0-1,0-1 0,0 1 1,0 0-1,0-1 0,-1 1 1,1 0-1,0-1 0,0 1 1,-1 0-1,1-1 0,0 1 1,-1 0-1,1-1 1,0 1-1,-1-1 0,1 1 1,-1-1-1,1 1 0,-1 0 1,-6 8-2080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6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15 168,'-3'-4'168,"-1"1"-104,3-1-64,-1 0-80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6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8 157 648,'-6'11'3216,"5"-11"-3099,1 0 1,0 1-1,0-1 1,0 0-1,0 1 1,0-1-1,0 0 1,0 0-1,3 8 3057,-3-8-3057,0 0 1,1 0-1,8 2 153,0-1-1,-1 0 1,1-1-1,0 0 0,10-1 1,-15 0-215,39-2 594,1-3-1,-1-1 0,61-20 0,-59 14 170,89-15 0,50 7 70,-82 11-518,489-22 858,-203 35-1021,-59-13-108,-249 4-80,261-9 59,17 16 23,-95 0-3,-212 0-81,207 13 72,-204-11-70,21 0 20,100-8-1,-89-2-8,64-4 34,-28 12 11,43-1 44,-46-5-1,-108 5-295,22 2 0,-29-1-175,0 1-1,-1-1 1,1 1-1,0-1 1,-1 1-1,4 3 1,1 0-3094,-7-5 2953,0 0 1,0 1 0,1-1 0,2 1-1,-17 0-3797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6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31 132 1256,'-1'-3'690,"-1"0"1,1 0-1,0 0 0,0 0 0,0 0 1,1 0-1,-2-5 0,3 4-491,-1 0 1,0 0-1,1 0 1,0 0-1,0 0 0,0 0 1,0 0-1,4-6 0,-4 7-140,0 0-1,1 0 1,-1 0-1,1 0 1,0 0-1,0 1 1,0-1-1,4-3 0,-2 3-27,0 0 0,0 1-1,0-1 1,0 1-1,0 0 1,1 0 0,6-1-1,0-1 13,0 2-1,17-4 0,-26 6-28,0 0-1,0 0 1,0 0-1,0 1 1,0-1-1,0 0 1,0 1-1,0-1 1,0 1-1,0 0 1,0 0-1,-1 0 1,1-1-1,0 2 1,0-1-1,-1 0 1,1 0-1,-1 0 1,1 1-1,-1-1 1,1 1-1,-1-1 1,0 1-1,0 0 1,0-1-1,0 1 1,0 0-1,0 0 1,1 3-1,0 1 31,-1-1 0,0 0 0,0 1 0,0-1 0,0 1 0,-1-1 0,0 1 1,0 8-1,-2-5 34,0 0 0,0-1 1,-1 1-1,0-1 0,0 1 1,-1-1-1,-7 12 1,7-14-45,1-1 0,-1 0 1,0 0-1,-1 0 1,1-1-1,-1 0 1,0 1-1,0-1 0,0-1 1,0 1-1,-8 3 1,10-6-30,0 0 1,0-1-1,0 1 1,0 0-1,0-1 1,0 0-1,0 0 1,0 0-1,0 0 1,0 0-1,0 0 1,0-1 0,0 0-1,1 1 1,-1-1-1,0 0 1,0 0-1,0-1 1,1 1-1,-1-1 1,0 1-1,-2-3 1,2 2-12,1-1 1,-1 1 0,1 0-1,-1-1 1,1 1 0,0-1-1,0 0 1,0 1 0,0-1-1,0 0 1,1 0 0,0 0-1,-1-1 1,1 1-1,0 0 1,0 0 0,1-1-1,-1 1 1,1-7 0,2-4-22,1 0 1,0 1-1,1-1 1,0 1 0,9-18-1,-12 29 26,1 0 0,-1 0 0,0 0 0,1 0 0,-1 0 0,1 0 0,0 0 1,0 1-1,0-1 0,-1 1 0,1-1 0,1 1 0,-1 0 0,0-1 0,0 1 0,0 0 0,1 0 0,-1 1 0,0-1 0,1 0 0,-1 1 0,1 0 0,-1-1 0,1 1 0,-1 0 1,1 0-1,-1 0 0,0 1 0,1-1 0,-1 1 0,1-1 0,-1 1 0,0 0 0,1 0 0,-1 0 0,0 0 0,0 0 0,0 0 0,1 1 0,2 2 0,-1 0 16,1 0 0,-1 0 0,0 0 0,0 1 0,0-1 0,-1 1 0,1 0 0,-1 0 0,-1 0 0,1 0 0,-1 1 0,1-1 0,-2 1-1,3 7 1,-3-8 6,0-1 1,0 1-1,0-1 0,-1 1 0,0 0 0,0-1 0,0 1 0,0 0 0,-1-1 0,0 1 0,0 0 0,0-1 0,0 1 0,-4 7 0,3-8 9,-1 0-1,1 0 0,-1 0 1,0 0-1,1-1 0,-2 1 1,1-1-1,0 1 0,-1-1 0,1 0 1,-6 2-1,6-3-15,-1-1 0,0 1 0,1-1 0,-1 0 0,0 0 0,0-1 0,0 1 0,0-1 0,0 0-1,0 0 1,0 0 0,0-1 0,-5-1 0,5 2-21,1-1 0,0 0-1,-1 0 1,1-1 0,0 1 0,0-1-1,0 1 1,0-1 0,0 0 0,0 0-1,0-1 1,1 1 0,-1 0 0,1-1-1,-1 0 1,1 1 0,0-1 0,0 0-1,0 0 1,1 0 0,-1 0 0,1-1-1,0 1 1,-1 0 0,1-1 0,1 1-1,-2-7 1,2 7-6,-1-1 0,1 0 0,0 1 1,0-1-1,1 0 0,-1 1 0,1-1 0,0 0 0,-1 1 1,2-1-1,-1 1 0,0-1 0,1 1 0,-1 0 0,1 0 1,0 0-1,0 0 0,1 0 0,-1 0 0,0 0 0,1 0 1,0 1-1,-1 0 0,1-1 0,0 1 0,0 0 0,4-2 0,0 1 2,-1 0-1,1 0 1,0 1-1,0 0 0,0 0 1,1 1-1,-1 0 1,0 0-1,12 0 0,-15 1 20,-1 1-1,1-1 1,0 1-1,-1 0 1,0 0 0,1 0-1,-1 0 1,1 1-1,-1 0 1,0-1-1,0 1 1,0 0-1,0 0 1,0 1-1,-1-1 1,1 1-1,-1-1 1,1 1-1,-1 0 1,0 0-1,3 4 1,-5-6-2,1 0 0,-1 0-1,1 0 1,-1 0 0,0 0 0,1 0 0,-1 0 0,0 0-1,0 0 1,1 0 0,-1 0 0,0 0 0,0 0 0,0 0-1,0 0 1,-1 0 0,1 1 0,0-1 0,0 0 0,-1 2-1,-14 18 145,5-8-58,8-11-81,0 0 1,0 0-1,-1 0 1,1 0-1,0 0 1,-1-1-1,1 1 1,-1-1-1,0 1 1,1-1-1,-1 0 1,0 0-1,0 0 0,0-1 1,1 1-1,-1-1 1,-6 1-1,5-1-15,0 0 0,0 0 0,0 0 0,0 0-1,0-1 1,0 0 0,0 0 0,0 0 0,0 0 0,0 0-1,0-1 1,-5-3 0,8 5-6,0-1 0,0 1 0,0-1 1,1 1-1,-1-1 0,0 1 0,1-1 0,-1 1 0,0-1 0,1 0 0,-1 1 1,1-1-1,-1 0 0,1 0 0,-1 1 0,1-1 0,-1 0 0,1 0 1,0 0-1,-1 1 0,1-1 0,0 0 0,0 0 0,0 0 0,-1 0 1,1 0-1,0 0 0,0 0 0,1 1 0,-1-1 0,0 0 0,0 0 1,0 0-1,0 0 0,1 0 0,-1 0 0,0 1 0,1-1 0,-1 0 1,1 0-1,-1 1 0,1-1 0,-1 0 0,1 0 0,0 1 0,0-2 0,2 0 2,0 0-1,0 0 1,0 0-1,0 0 0,0 0 1,1 0-1,-1 1 1,0 0-1,6-2 0,-7 3 15,-1-1 0,1 1 0,-1 0-1,1 0 1,-1 0 0,1 0-1,-1 0 1,1 0 0,-1 0-1,1 0 1,-1 1 0,1-1-1,-1 1 1,1-1 0,-1 1 0,1-1-1,-1 1 1,0 0 0,1 0-1,-1 0 1,2 1 0,1 3 13,0 0 1,-1 0-1,1 0 1,-1 0 0,4 10-1,0 0 20,9 29 0,-16-43-33,1 1 0,-1-1 0,0 1 0,1-1 0,-1 1 0,0 0 0,0-1 0,0 1 0,0-1 0,-1 1 0,1-1 0,0 1 0,-1-1 0,1 1 0,-1-1 0,1 1 0,-1-1 0,1 0 0,-1 1 0,-1 1 0,-2 2 34,4-4-35,0 0 0,0-1-1,0 1 1,0 0-1,-1-1 1,1 1 0,0 0-1,-1-1 1,1 1 0,0-1-1,-1 1 1,1-1 0,-1 1-1,1-1 1,-1 1-1,1-1 1,-1 1 0,1-1-1,-1 0 1,1 1 0,-1-1-1,0 0 1,1 1 0,-1-1-1,0 0 1,1 0-1,-1 0 1,0 0 0,1 1-1,-1-1 1,0 0 0,1 0-1,-1 0 1,0 0 0,1-1-1,-1 1 1,0 0-1,1 0 1,-1 0 0,0 0-1,1-1 1,-2 0 0,-2-1 1,-1-1 1,1-1-1,0 1 1,-7-8-1,-2-1-12,11 11-2,-12-11-25,14 12 21,0-1-1,-1 1 1,1 0-1,0-1 1,-1 1 0,1 0-1,0-1 1,0 1 0,0-1-1,-1 1 1,1 0 0,0-1-1,0 1 1,0-1 0,0 1-1,0-1 1,0 1 0,0 0-1,0-1 1,0 1-1,0-1 1,0 1 0,0-1-1,0 1 1,0 0 0,0-1-1,0 1 1,0-1 0,1 1-1,-1 0 1,0-1 0,0 1-1,0-1 1,1 1 0,-1-1-1,2 1 22,-1-1 0,0 1 0,0 0 0,1-1 0,-1 1 0,0 0 0,1 0 0,-1 0 0,0 0 0,1 0 0,-1 0 0,2 0 0,3 1 244,-6-1-125,-9-14-260,8 9 125,0 1 0,0 0 0,1 0 0,-1 0 0,1-1 0,0 1 0,0 0 0,1-7 0,0-6-34,-1 16 40,1-17 28,0 43 18,0-15-54,1 23 14,3 56 18,3 89 175,1-25-89,-6-106-91,9 48 0,-6-61-7,-1 1 1,-3 0-1,0 40 0,-6-38-1,2-17-5,1-1 0,0 1 0,1 0 0,5 35 0,-2-42-3,-1 2 6,2 0-1,8 23 0,-11-35-4,0 0 0,1 0 0,-1 0 0,0 0-1,0 0 1,0 0 0,-1 0 0,1 1 0,-1-1 0,0 0 0,0 0 0,0 5-1,-3 12 18,3-18-19,0 0 0,0 0 0,0-1 0,0 1 0,-1 0 0,1 0 0,-1-1 0,1 1 0,-1 0 0,1 0 0,-2 1 0,1-1 0,0 0-1,1-1 0,-1 1 0,1 0 0,-1 0 0,1 0 0,0 0 0,0-1 0,0 1 0,0 0 1,0 0-1,0 3 0,7 25 0,-2-11 1,-4-14 1,0-1 0,-1 1-1,0-1 1,0 0 0,0 1 0,-1-1 0,1 1-1,-3 5 1,2-2 8,-1-1 1,1 1-1,1 0 0,-1-1 0,2 10 0,-2 15 60,2-23-31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1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25 344,'-10'-8'4823,"9"5"-4287,0 3-419,1-1 0,0 1 0,0 0 0,-1 0-1,1-1 1,0 0 0,0 1 0,0 0 0,0-1 0,0 1 0,-1 0-1,1-1 1,0 0 0,0 1 0,0 0 0,0-1 0,0 0-1,0 1 1,0 0 0,0-1 0,1 1 0,-1-1 0,0 1 0,0-1-1,0 1 1,0 0 0,0-1 0,0 1 0,1-1 0,2 13 544,-1 3-507,1 30 1,0 12 15,-2-38-127,-1-11-453,1-1 0,-1 0 0,4 13 1,-4-20 333,0 0 1,0 0 0,0 0 0,0 1 0,0-1 0,0 1 0,0-1 0,0 0-1,0 0 1,0 0 0,0 1 0,1-1 0,-1 0 0,0 1 0,2 0-526,-2-1 525,1 0 1,-1 0 0,0 0 0,1 0-125,-1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61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32 63 688,'-9'-62'6766,"9"69"-5215,-1 53-904,4 73-161,-4-65-219,2 28 28,2-58-207,3 67 146,1 178 333,-6-268-542,0 19 54,-2-1 0,-7 59 0,2-64-10,1-1 0,1 1 1,1 1-1,2-1 0,3 53 1,23 195 264,-24-254-320,1 0 10,-2 0-1,0 1 0,-1-1 1,-6 32-1,1-27-4,1 1 1,1 0-1,0 47 0,3-53-17,0-18-1,1 1 0,-1 0 0,1-1 0,0 1 0,1 4 0,-1-6 1,1 1-1,-1-1 1,-1 0-1,1 1 1,-1 4-1,-1 8 16,-8 2 39,8-10-100,1-10 48,5-19 44,-3 14-55,4-21 26,-2 1-1,0-39 1,0-9 52,-4 1 39,-2 7-4,2-134 89,-1 45-126,9 8-14,12 22-21,-13 84-10,-3-1-1,-2-81 0,-2 0 11,2 106-27,-1 3 4,4-23 1,0 13-1,-2 1 1,0-33 0,-2 33 4,1 0 0,4-24-1,-5 47-13,0 1 0,0-1 0,0 1 1,0-1-1,0 1 0,0-1 0,1 1 0,-1 0 0,0-1 0,0 1 0,0-1 0,1 1 0,-1 0 0,0-1 0,0 1 0,1 0 0,-1-1 0,0 1 0,1 0 0,-1-1 0,0 1 0,1 0 1,-1-2 41,-1 1-29,-2 5-1529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61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37 73 1584,'-28'-1'5358,"20"1"-1811,22-1-2514,95-8 404,-85 6-1267,42-3 657,69 5-1,-78 2-462,86-10 0,-109 4-266,-8 1 35,32-2 0,-26 5-33,-3-1 71,39 3-1,-46 1-102,-5 0-3,28 0 0,-15-3-5,86-1 84,20 0-15,-51-1-74,109-7 73,-149 14-73,-27-8-32,-15 3-19,0 0 0,0 0 0,0 1 0,0-1 1,6 1-1,0 0 6,-5 0-6,1 1 0,-1-1 0,0 0-1,1-1 1,-1 1 0,0-1 0,5-1 0,-6 1-1,-1 0-1,1 0 1,-1 0-1,1 0 1,0 0-1,0 1 1,-1-1-1,1 1 1,0 0-1,0 0 1,-1 0-1,1 0 1,0 0 0,0 1-1,-1-1 1,1 1-1,0 0 1,-1 0-1,1 0 1,4 2-1,-6-2 1,0-1 0,0 1 0,1-1-1,-1 1 1,0-1 0,1 0 0,-1 1 0,0-1-1,3 0 1,-2 0-1,-1 0 0,0 0 0,0 0 0,1 1 0,-1-1 0,0 0 0,0 1-1,1-1 1,-1 1 0,0-1 0,2 2 0,4 0 12,1 0 1,1 0-1,-1 0 0,0-1 1,16 0-1,-16 0-7,31 4 197,-46-8 462,-2 3-657,0 1 0,0 0 0,1 1 0,-1-1 0,-12 6 0,15-6-6,-6 3-1,-9 2 3,1 0 1,-40 4 0,5-5 5,-24 2-5,-101 3 1,-139-22 1,96-2 0,189 11-12,-1 3 0,-69 6 0,-64 23-17,67-9 6,61-15 6,-24 5-145,63-10-247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61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66 1590 696,'-7'17'335,"3"-11"-77,2 1-1,-1-1 0,1 1 1,0 0-1,0-1 0,0 1 1,1 0-1,0 18 4731,0-28-4823,0 0 0,1 0 0,-1-1 0,1 1 0,0 0 0,0 0 0,1-6 0,1-19 102,-9-183 1014,4 170-1039,1 0-1,7-71 0,20-62 106,-13 80-157,-2 10-2,-2 31-34,-3 0 0,-3-82 1,-20-105 18,15 209-147,-6-68 29,5 53-40,3 24 10,-6-30 0,4 38-21,1 0 0,1 0-1,0-1 1,1 1 0,1 0-1,2-21 1,-2 32-2,2-7 14,-3 10-16,0-1 0,0 1 1,0 0-1,0 0 0,0 0 0,0 0 0,0 0 1,0-1-1,0 1 0,0 0 0,0 0 0,0 0 1,-1 0-1,1 0 0,0 0 0,0-1 0,0 1 1,0 0-1,0 0 0,0 0 0,0 0 0,0 0 1,0 0-1,0 0 0,0-1 0,-1 1 0,1 0 1,0 0-1,0 0 0,0 0 0,0 0 0,0 0 1,0 0-1,0 0 0,-1 0 0,1 0 0,0 0 1,0 0-1,0 0 0,0 0 0,0 0 0,-1 0 1,1 0-1,0 0 0,0 0 0,0 0 0,0 0 1,0 0-1,0 0 0,-1 0 0,1 0 0,0 0 1,0 0-1,0 0 0,0 0 0,0 0 0,0 0 1,0 0-1,-1 1 0,1-1 0,0 0 0,0 1 1,-1 0-1,1-1 1,-1 1-1,1 0 1,0 0-1,-1 0 0,1 0 1,0 0-1,0 0 1,-1 0-1,1 0 0,0 0 1,0 0-1,0 0 1,1 2-1,-1 3 2,-3 39 0,-1 98 6,8 10 4,0 162 10,-7-235-4,-25 150 0,22-191 2,2-1 1,0 67-1,4-77-5,4 118 87,1-6 53,-4-53-25,-1 72 115,-3-134 236,1-18-1510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10:09.0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5 1040,'-11'-5'6050,"10"20"-4516,1-12-1792,5 99 886,-1-63-393,12 82 549,-15-114-735,-1 1 0,0 0 0,0 0 0,0-1 0,-1 1 0,0 0-1,-3 9 1,1-7 15,1 0-1,1 1 0,-1 10 0,2-13-12,-1-1-1,-3 15 1,3-17-29,0 0 1,0 0 0,0 0-1,1 0 1,-1 0-1,1 0 1,1 1-1,-1-1 1,2 8-1,0-9-10,-1 0 0,0 0 0,0 0 0,-1 0 0,1 0 0,-1 0 0,0 0 0,0 0 0,0 0-1,0 0 1,-1 0 0,0 0 0,0 0 0,-2 6 0,2-7-1,-1 1 1,1 0-1,0-1 1,0 1-1,0 0 1,1 0-1,-1 0 1,1 0-1,0 0 0,0 0 1,0 0-1,0-1 1,2 6-1,-2-5 3,0 1 0,0-1-1,-1 1 1,1-1 0,-3 7 0,-1 21 79,4-26-75,1 0 1,0 0-1,0 0 0,1 0 1,2 6-1,5 21 62,-8-18-37,0-1 0,-1 15 0,-1-13 11,3 21 0,0 2 15,-2-29-36,0 1 0,5 19 0,-3-22 3,-1 0 0,1 0 1,-1 1-1,-1-1 0,1 0 0,-1 1 1,-1-1-1,0 1 0,0-1 0,-2 9 1,1-8-14,0 1 0,0-1 0,2 1 0,-1 0 1,1-1-1,0 1 0,3 14 0,-2-13-16,0 0 0,0 1 0,-1-1 1,-1 0-1,-3 20 0,-1-14 7,4-14-10,0 0-1,0-1 1,0 1 0,1 0 0,-1 0 0,1 0 0,-1 0 0,1 0 0,0 0-1,0 0 1,1 0 0,-1 0 0,1 0 0,0 3 0,5 18 88,-1 0 0,2 36 0,-6-58-91,-1 1-1,0-1 1,0 0 0,0 1 0,-1-1-1,1 1 1,-1-1 0,1 0-1,-1 0 1,-1 3 0,-3 14 3,5-2 2,1 1 1,4 28-1,-1-15 7,0-2 10,0 8 4,-4-35-26,0 1 1,-1-1 0,1 0-1,0 0 1,-1 0-1,1 0 1,-1 0-1,0 0 1,0 0 0,0 0-1,0 0 1,0 0-1,-2 3 1,2-4-2,0 1 1,0-1 0,0 1-1,0-1 1,0 1-1,1 0 1,-1-1 0,1 1-1,-1 0 1,1 0-1,0-1 1,0 1 0,0 0-1,0 0 1,0-1-1,0 1 1,0 0 0,0 0-1,2 2 1,-1 5 1,3 14 3,-1 6 1,-7-14 2,4-14-7,-1 0 1,1 0 0,-1 0 0,1 0 0,0 1-1,0-1 1,-1 0 0,1 0 0,0 0 0,0 1-1,0-1 1,0 3 0,7 33 69,-10-36-56,3-1-15,0 0 0,0 0 0,0 0 0,-1 0 0,1 0 0,0 0 0,0 0 0,0 0 1,0 1-1,0-1 0,-1 0 0,1 0 0,0 0 0,0 0 0,0 0 0,0 0 0,0 0 0,-1 0 0,1 0 0,0 0 0,0 0 0,0 1 0,0-1 0,0 0 1,0 0-1,0 0 0,-1 0 0,1 0 0,0 0 0,0 1 0,0-1 0,0 0 0,0 0 0,0 0 0,0 0 0,0 0 0,0 1 0,0-1 0,0 0 0,0 0 1,0 0-1,0 0 0,0 1 0,0-1 0,0 0 0,0 0 0,0 0 0,0 0 0,0 1 0,0-1 0,0 0 0,1 4 45,-1 1-1,0-1 0,0 1 1,0-1-1,-1 1 0,0-1 1,-1 6-1,1-7 140,1 0 1,-1 0-1,1 1 1,0-1-1,0 0 1,1 5-1,0 6 912,-1-13-1094,0-1 0,0 0-1,0 1 1,0-1 0,0 1-1,0-1 1,1 0 0,-1 1-1,0-1 1,0 0 0,1 0 0,-1 1-1,0-1 1,0 0 0,1 1-1,-1-1 1,0 0 0,1 0 0,-1 0-1,0 1 1,1-1 0,-1 0-1,0 0 1,1 0 0,0 0-1,12 4 17,-6-3-8,6 3 13,-1 0-1,0 1 1,0 1 0,16 10-1,-22-12-11,-4-3-5,1 1 1,-1-1 0,1 1 0,-1 0-1,1 0 1,-1 0 0,0 1-1,0-1 1,0 0 0,0 1-1,-1-1 1,4 6 0,26 42 94,0 1 3,12 28-62,-41-74-36,1 0 1,-2 0 0,1 0 0,-1 0-1,1 0 1,-1 1 0,0 8 0,0-1 19,0 3 8,-1 1 1,-2 22 0,0-19-2,1-15-9,1-1-1,-1 1 1,-1 0 0,1 0-1,-1-1 1,1 1 0,-1-1 0,-1 0-1,1 1 1,-1-1 0,1 0-1,-7 7 1,-24 25 115,28-30-135,2 0 1,-1 0 0,1 0 0,-1 1 0,2 0-1,-5 12 1,7-17-3,-1-1 0,0 0 0,1 0 0,-1 0 0,0 0 0,0 0 0,1 0 0,-1 0 0,0 0 0,0-1 0,0 1 0,0 0 0,0-1 0,-1 1 0,1 0 0,0-1 0,-1 1 0,-24 7 34,24-7-31,-1 0-4,1 0-1,-1 0 1,1 0-1,-1 1 1,1-1-1,-1 1 1,1 0-1,0 0 1,0-1-1,0 2 1,0-1-1,0 0 1,1 0-1,-1 0 1,0 1-1,1-1 1,0 1-1,-2 3 1,3-5-1,-1 0 0,1 0 0,0-1 0,-1 1 0,0 0 0,1 0 0,-1-1 0,1 1 0,-1 0 0,0-1 0,0 1 0,1 0 0,-1-1 0,0 1 0,0-1 0,0 0 0,1 1 0,-1-1 0,0 1 0,0-1 0,0 0 0,0 0 0,0 0 0,0 0 0,-1 1 0,-7-5 2,-5 1-180,14 17 115,7 122 94,-6-116-24,5 38 0,-6-52-6,0 0-1,0 1 1,0-1-1,-1 1 0,0-1 1,0 0-1,-1 0 0,0 1 1,0-1-1,-3 7 1,2-6 0,0 1 1,0-1 0,1 1-1,1 0 1,-1 0 0,0 11-1,2-14 2,0 1-1,1-1 0,0 1 0,-1-1 1,2 0-1,2 9 0,-3-13-1,0 1 0,-1-1 0,1 1 0,0 0 0,-1-1 0,1 1-1,-1 0 1,0-1 0,1 1 0,-1 0 0,0 0 0,0-1 0,0 1 0,0 0-1,0 0 1,0-1 0,-1 1 0,1 0 0,-2 2 0,2-1 0,-1 0 0,1 0 0,-1 0 0,1 0 1,0 0-1,0 0 0,1 0 0,-1 0 0,1 0 0,-1 0 1,2 3-1,2 17 1,-2-6-2,-1-13 0,-1 0 0,0 1 0,1-1 0,-1 0 0,-1 1 0,1-1 0,-2 7 0,-1-1 3,0 0 1,1 0-1,0 0 1,-1 20-1,5 44 5,0-50-9,1 0-2,1 10-2,-3-14 5,-1-13 4,1 0 1,-1 0 0,-1 0-1,1 0 1,-1 1-1,-3 11 1,0-11-4,1-7-3,1 2-5,-2 24-34,-3 51 0,7-18 181,-3-51-921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54:10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107 260 920,'-12'-3'386,"9"3"-273,0-1 1,0 1 0,1 0-1,-1-1 1,0 0 0,0 0-1,1 0 1,-1-1 0,1 1-1,-1-1 1,0 1 0,1-1-1,0 1 1,0-2 0,0 2-1,-3-5 1,2 2 90,0 0-1,1-1 1,-1 1 0,1-1-1,0 0 1,0 0 0,1 1-1,-1-2 1,1 1 0,0 0-1,0 0 1,1 0 0,0-6-1,-1-5 232,0 6-133,1 1 1,0-11 0,1 16-221,-1 1 0,1 0 1,0 0-1,0-1 0,-1 1 1,2 0-1,-1-1 0,1 1 1,2-3-1,25-42 898,-27 46-956,-2 1 0,2-1-1,-1 1 1,1-1-1,-1 2 1,0-2 0,1 1-1,-1 0 1,2 0 0,-2 0-1,1 0 1,-1 0 0,1 0-1,0 1 1,3-1 0,0 0 13,0 0 1,1 1 0,-1 0 0,7 1-1,6 0 55,-12-1-76,-1 0-1,2 0 1,-1 1-1,-1 0 0,1 0 1,0 1-1,0-1 1,-1 1-1,10 6 1,6 2 11,-1 1-1,-1 1 1,27 21 0,-38-26-9,0-1 0,-1 2-1,0 0 1,0 0 0,-1 1 0,0-1-1,0 1 1,-1 0 0,0 1 0,4 10 0,-5-7-49,-1-1 0,0 1 1,-1 0-1,0 0 0,-1 0 1,0 0-1,-1 0 0,-1 0 0,0 1 1,-1-1-1,0-1 0,0 1 1,-2 0-1,0 0 0,-1-1 1,1 0-1,-2 1 0,-8 12 1,10-19 156,0-1 0,0 1 1,0-1-1,-1 0 0,1 0 0,-2 0 0,1-1 1,-1 0-1,1 0 0,0 0 0,-1 0 1,-1-1-1,1 0 0,-8 2 0,6-3-136,1 0 0,-1 0 0,1-1 0,0 0 0,-1-1 0,1 1-1,-1-2 1,0 1 0,1-1 0,-1 0 0,1-1 0,-1 0 0,1 0-1,0 0 1,-13-7 0,7 2-49,1 1 0,1-2-1,-1 0 1,1-1 0,0 1 0,1-2 0,-14-16-1,19 20 29,0-1-1,1 1 0,0-1 1,0 0-1,1 0 0,0 0 1,-5-15-1,7 15 10,-1 1 0,1 0 0,1 0 0,-1 0 0,0 0 0,1 0-1,1-1 1,-1 1 0,1-1 0,1-6 0,10-18-80,-8 14 55,-1 5-11,7-19 0,-5 20 29,-2 1-108,1 1 0,0 1 0,1-1 0,9-15 0,3 11-749,-12 10 525,-3 1 60,0 1 1,0-2-1,0 2 0,0-1 1,1 1-1,-1 0 0,1-1 1,-1 1-1,1 0 1,4-1-1,16-4-2095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54:10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19 328,'1'-1'1119,"5"0"-870,17-1-182,-8 0-7,13 0 91,40 1-1,35 2 28,-31 4-141,18 2-22,46-9 5,-37-1 3,202 5 69,-253-3-79,241 0 50,90-3-66,-246 1-16,191-3-34,-55 6 28,-143-2 17,13 1 18,-89 2 7,-23-1 44,41 5 0,-65-4-50,1 0 14,-1 0-1,0-1 1,0 1 0,1-1-1,-1 0 1,0 0 0,0 0 0,7-2-1,-7 0-56,-5 1-236,-1 0 122,-10-5-263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54:10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25 888,'0'-2'265,"1"0"763,2 2-215,9 4-698,28 6 63,0-3 0,0-1 0,56 1 0,98-8 257,120-12-104,-186 5-254,383-15 162,-459 21-208,438 1 204,-301 9-154,-51-1-6,-112-5 232,-1-2 0,1-1-1,39-6 1,-65 7-278,0 0 0,0 0 1,0 1-1,0-1 0,0 0 0,0 0 0,0 0 0,0-1 0,0 1 1,1 0-1,-1 0 0,0 0 0,0 0 0,0 0 0,0 0 0,1 0 1,-1 0-1,0 0 0,0 0 0,0 0 0,0 0 0,0-1 0,1 1 1,-1 0-1,0 0 0,0 0 0,0 0 0,0 0 0,0 0 1,0 0-1,0 0 0,0 0 0,0 0 0,0 0 0,0 0 0,0-1 1,0 1-1,0 0 0,0 0 0,0 0 0,0-1 0,0 1 0,0 0 1,0 0-1,0 0 0,0 0 0,0-1 0,0 1 0,0 0 0,0 0 1,0 0-1,-6-7 452,3 4-3310,2 1 686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54:10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107 260 920,'-12'-3'386,"9"3"-273,0-1 1,0 1 0,1 0-1,-1-1 1,0 0 0,0 0-1,1 0 1,-1-1 0,1 1-1,-1-1 1,0 1 0,1-1-1,0 1 1,0-2 0,0 2-1,-3-5 1,2 2 90,0 0-1,1-1 1,-1 1 0,1-1-1,0 0 1,0 0 0,1 1-1,-1-2 1,1 1 0,0 0-1,0 0 1,1 0 0,0-6-1,-1-5 232,0 6-133,1 1 1,0-11 0,1 16-221,-1 1 0,1 0 1,0 0-1,0-1 0,-1 1 1,2 0-1,-1-1 0,1 1 1,2-3-1,25-42 898,-27 46-956,-2 1 0,2-1-1,-1 1 1,1-1-1,-1 2 1,0-2 0,1 1-1,-1 0 1,2 0 0,-2 0-1,1 0 1,-1 0 0,1 0-1,0 1 1,3-1 0,0 0 13,0 0 1,1 1 0,-1 0 0,7 1-1,6 0 55,-12-1-76,-1 0-1,2 0 1,-1 1-1,-1 0 0,1 0 1,0 1-1,0-1 1,-1 1-1,10 6 1,6 2 11,-1 1-1,-1 1 1,27 21 0,-38-26-9,0-1 0,-1 2-1,0 0 1,0 0 0,-1 1 0,0-1-1,0 1 1,-1 0 0,0 1 0,4 10 0,-5-7-49,-1-1 0,0 1 1,-1 0-1,0 0 0,-1 0 1,0 0-1,-1 0 0,-1 0 0,0 1 1,-1-1-1,0-1 0,0 1 1,-2 0-1,0 0 0,-1-1 1,1 0-1,-2 1 0,-8 12 1,10-19 156,0-1 0,0 1 1,0-1-1,-1 0 0,1 0 0,-2 0 0,1-1 1,-1 0-1,1 0 0,0 0 0,-1 0 1,-1-1-1,1 0 0,-8 2 0,6-3-136,1 0 0,-1 0 0,1-1 0,0 0 0,-1-1 0,1 1-1,-1-2 1,0 1 0,1-1 0,-1 0 0,1-1 0,-1 0 0,1 0-1,0 0 1,-13-7 0,7 2-49,1 1 0,1-2-1,-1 0 1,1-1 0,0 1 0,1-2 0,-14-16-1,19 20 29,0-1-1,1 1 0,0-1 1,0 0-1,1 0 0,0 0 1,-5-15-1,7 15 10,-1 1 0,1 0 0,1 0 0,-1 0 0,0 0 0,1 0-1,1-1 1,-1 1 0,1-1 0,1-6 0,10-18-80,-8 14 55,-1 5-11,7-19 0,-5 20 29,-2 1-108,1 1 0,0 1 0,1-1 0,9-15 0,3 11-749,-12 10 525,-3 1 60,0 1 1,0-2-1,0 2 0,0-1 1,1 1-1,-1 0 0,1-1 1,-1 1-1,1 0 1,4-1-1,16-4-2095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54:10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19 328,'1'-1'1119,"5"0"-870,17-1-182,-8 0-7,13 0 91,40 1-1,35 2 28,-31 4-141,18 2-22,46-9 5,-37-1 3,202 5 69,-253-3-79,241 0 50,90-3-66,-246 1-16,191-3-34,-55 6 28,-143-2 17,13 1 18,-89 2 7,-23-1 44,41 5 0,-65-4-50,1 0 14,-1 0-1,0-1 1,0 1 0,1-1-1,-1 0 1,0 0 0,0 0 0,7-2-1,-7 0-56,-5 1-236,-1 0 122,-10-5-263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54:10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25 888,'0'-2'265,"1"0"763,2 2-215,9 4-698,28 6 63,0-3 0,0-1 0,56 1 0,98-8 257,120-12-104,-186 5-254,383-15 162,-459 21-208,438 1 204,-301 9-154,-51-1-6,-112-5 232,-1-2 0,1-1-1,39-6 1,-65 7-278,0 0 0,0 0 1,0 1-1,0-1 0,0 0 0,0 0 0,0 0 0,0-1 0,0 1 1,1 0-1,-1 0 0,0 0 0,0 0 0,0 0 0,0 0 0,1 0 1,-1 0-1,0 0 0,0 0 0,0 0 0,0 0 0,0-1 0,1 1 1,-1 0-1,0 0 0,0 0 0,0 0 0,0 0 0,0 0 1,0 0-1,0 0 0,0 0 0,0 0 0,0 0 0,0 0 0,0-1 1,0 1-1,0 0 0,0 0 0,0 0 0,0-1 0,0 1 0,0 0 1,0 0-1,0 0 0,0 0 0,0-1 0,0 1 0,0 0 0,0 0 1,0 0-1,-6-7 452,3 4-3310,2 1 686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1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5 984,'0'0'8419,"9"0"-8543,34-3 609,-24 2-281,26 1 0,61 4 394,-39 0-307,129 24 0,-170-24-240,-1-1 0,1 0 0,39-3 0,-49 0-5,26 5 1,3 0 51,0-6 62,-39 2-132,0-1 1,-1 0 0,11-1-1,-13 0-15,0 1 0,0-1 0,0 0 0,0 0 0,0 0 0,0 0 1,0-1-1,3-1 0,4-2 36,-10 4-45,2 1 0,-1 0 0,-1 0 0,2-1 0,-2 1 0,1-1 1,0 0-1,0 1 0,-1-1 0,1 0 0,0 1 0,0-2 0,0 1-3,-1 1 1,0 0-1,1-1 0,-1 1 0,0 0 0,0-1 0,1 0 1,-1 1-1,0 0 0,1-1 0,-1 1 0,1 0 0,-1 0 0,0-1 1,1 1-1,-1 0 0,0-1 0,1 1 0,0 0 0,7-4 3,-8 4-3,0 1-1,0-1 1,0 0 0,0 0-1,-1 1 1,1-1-1,0 0 1,0 1 0,-1-1-1,1 0 1,0 0 0,0 1-1,0-1 1,0 0 0,0 0-1,0 1 1,0 0 0,-1 3 3,-6 21 1,3-8-100,-6 34 1,9-49 11,1 0 0,0 1 0,0-1 0,0 0-1,1 1 1,-1-1 0,0 0 0,1 1 0,0-1 0,-1 0 0,3 4 0,0 6-1081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54:10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25 888,'0'-2'265,"1"0"763,2 2-215,9 4-698,28 6 63,0-3 0,0-1 0,56 1 0,98-8 257,120-12-104,-186 5-254,383-15 162,-459 21-208,438 1 204,-301 9-154,-51-1-6,-112-5 232,-1-2 0,1-1-1,39-6 1,-65 7-278,0 0 0,0 0 1,0 1-1,0-1 0,0 0 0,0 0 0,0 0 0,0-1 0,0 1 1,1 0-1,-1 0 0,0 0 0,0 0 0,0 0 0,0 0 0,1 0 1,-1 0-1,0 0 0,0 0 0,0 0 0,0 0 0,0-1 0,1 1 1,-1 0-1,0 0 0,0 0 0,0 0 0,0 0 0,0 0 1,0 0-1,0 0 0,0 0 0,0 0 0,0 0 0,0 0 0,0-1 1,0 1-1,0 0 0,0 0 0,0 0 0,0-1 0,0 1 0,0 0 1,0 0-1,0 0 0,0 0 0,0-1 0,0 1 0,0 0 0,0 0 1,0 0-1,-6-7 452,3 4-3310,2 1 686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54:10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107 260 920,'-12'-3'386,"9"3"-273,0-1 1,0 1 0,1 0-1,-1-1 1,0 0 0,0 0-1,1 0 1,-1-1 0,1 1-1,-1-1 1,0 1 0,1-1-1,0 1 1,0-2 0,0 2-1,-3-5 1,2 2 90,0 0-1,1-1 1,-1 1 0,1-1-1,0 0 1,0 0 0,1 1-1,-1-2 1,1 1 0,0 0-1,0 0 1,1 0 0,0-6-1,-1-5 232,0 6-133,1 1 1,0-11 0,1 16-221,-1 1 0,1 0 1,0 0-1,0-1 0,-1 1 1,2 0-1,-1-1 0,1 1 1,2-3-1,25-42 898,-27 46-956,-2 1 0,2-1-1,-1 1 1,1-1-1,-1 2 1,0-2 0,1 1-1,-1 0 1,2 0 0,-2 0-1,1 0 1,-1 0 0,1 0-1,0 1 1,3-1 0,0 0 13,0 0 1,1 1 0,-1 0 0,7 1-1,6 0 55,-12-1-76,-1 0-1,2 0 1,-1 1-1,-1 0 0,1 0 1,0 1-1,0-1 1,-1 1-1,10 6 1,6 2 11,-1 1-1,-1 1 1,27 21 0,-38-26-9,0-1 0,-1 2-1,0 0 1,0 0 0,-1 1 0,0-1-1,0 1 1,-1 0 0,0 1 0,4 10 0,-5-7-49,-1-1 0,0 1 1,-1 0-1,0 0 0,-1 0 1,0 0-1,-1 0 0,-1 0 0,0 1 1,-1-1-1,0-1 0,0 1 1,-2 0-1,0 0 0,-1-1 1,1 0-1,-2 1 0,-8 12 1,10-19 156,0-1 0,0 1 1,0-1-1,-1 0 0,1 0 0,-2 0 0,1-1 1,-1 0-1,1 0 0,0 0 0,-1 0 1,-1-1-1,1 0 0,-8 2 0,6-3-136,1 0 0,-1 0 0,1-1 0,0 0 0,-1-1 0,1 1-1,-1-2 1,0 1 0,1-1 0,-1 0 0,1-1 0,-1 0 0,1 0-1,0 0 1,-13-7 0,7 3-49,1-1 0,1-1-1,-1 0 1,1-1 0,0 1 0,1-2 0,-14-16-1,19 20 29,0-1-1,1 1 0,0-1 1,0 0-1,1 0 0,0 0 1,-5-15-1,7 15 10,-1 1 0,1 0 0,1 0 0,-1 0 0,0 0 0,1 0-1,1-1 1,-1 1 0,1-1 0,1-6 0,10-18-80,-8 14 55,-1 5-11,7-19 0,-5 20 29,-2 1-108,1 1 0,0 1 0,1-1 0,9-15 0,3 11-749,-12 10 525,-3 1 60,0 1 1,0-2-1,0 2 0,0-1 1,1 1-1,-1 0 0,1-1 1,-1 1-1,1 0 1,4-1-1,16-4-2095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54:10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19 328,'1'-1'1119,"5"0"-870,17-1-182,-8 0-7,13 0 91,40 1-1,35 2 28,-31 4-141,18 2-22,46-9 5,-37-1 3,202 5 69,-253-3-79,241 0 50,90-3-66,-246 1-16,191-3-34,-55 6 28,-143-2 17,13 1 18,-89 2 7,-23-1 44,41 5 0,-65-4-50,1 0 14,-1 0-1,0-1 1,0 1 0,1-1-1,-1 0 1,0 0 0,0 0 0,7-2-1,-7 0-56,-5 1-236,-1 0 122,-10-5-263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54:1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25 888,'0'-2'265,"1"0"763,2 2-215,9 4-698,28 6 63,0-3 0,0-1 0,56 1 0,98-8 257,120-12-104,-186 5-254,383-15 162,-459 21-208,438 1 204,-301 9-154,-51-1-6,-112-5 232,-1-2 0,1-1-1,39-6 1,-65 7-278,0 0 0,0 0 1,0 1-1,0-1 0,0 0 0,0 0 0,0 0 0,0-1 0,0 1 1,1 0-1,-1 0 0,0 0 0,0 0 0,0 0 0,0 0 0,1 0 1,-1 0-1,0 0 0,0 0 0,0 0 0,0 0 0,0-1 0,1 1 1,-1 0-1,0 0 0,0 0 0,0 0 0,0 0 0,0 0 1,0 0-1,0 0 0,0 0 0,0 0 0,0 0 0,0 0 0,0-1 1,0 1-1,0 0 0,0 0 0,0 0 0,0-1 0,0 1 0,0 0 1,0 0-1,0 0 0,0 0 0,0-1 0,0 1 0,0 0 0,0 0 1,0 0-1,-6-7 452,3 4-3310,2 1 686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54:10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107 260 920,'-12'-3'386,"9"3"-273,0-1 1,0 1 0,1 0-1,-1-1 1,0 0 0,0 0-1,1 0 1,-1-1 0,1 1-1,-1-1 1,0 1 0,1-1-1,0 1 1,0-2 0,0 2-1,-3-5 1,2 2 90,0 0-1,1-1 1,-1 1 0,1-1-1,0 0 1,0 0 0,1 1-1,-1-2 1,1 1 0,0 0-1,0 0 1,1 0 0,0-6-1,-1-5 232,0 6-133,1 1 1,0-11 0,1 16-221,-1 1 0,1 0 1,0 0-1,0-1 0,-1 1 1,2 0-1,-1-1 0,1 1 1,2-3-1,25-42 898,-27 46-956,-2 1 0,2-1-1,-1 1 1,1-1-1,-1 2 1,0-2 0,1 1-1,-1 0 1,2 0 0,-2 0-1,1 0 1,-1 0 0,1 0-1,0 1 1,3-1 0,0 0 13,0 0 1,1 1 0,-1 0 0,7 1-1,6 0 55,-12-1-76,-1 0-1,2 0 1,-1 1-1,-1 0 0,1 0 1,0 1-1,0-1 1,-1 1-1,10 6 1,6 2 11,-1 1-1,-1 1 1,27 21 0,-38-26-9,0-1 0,-1 2-1,0 0 1,0 0 0,-1 1 0,0-1-1,0 1 1,-1 0 0,0 1 0,4 10 0,-5-7-49,-1-1 0,0 1 1,-1 0-1,0 0 0,-1 0 1,0 0-1,-1 0 0,-1 0 0,0 1 1,-1-1-1,0-1 0,0 1 1,-2 0-1,0 0 0,-1-1 1,1 0-1,-2 1 0,-8 12 1,10-19 156,0-1 0,0 1 1,0-1-1,-1 0 0,1 0 0,-2 0 0,1-1 1,-1 0-1,1 0 0,0 0 0,-1 0 1,-1-1-1,1 0 0,-8 2 0,6-3-136,1 0 0,-1 0 0,1-1 0,0 0 0,-1-1 0,1 1-1,-1-2 1,0 1 0,1-1 0,-1 0 0,1-1 0,-1 0 0,1 0-1,0 0 1,-13-7 0,7 3-49,1-1 0,1-1-1,-1 0 1,1-1 0,0 1 0,1-2 0,-14-16-1,19 20 29,0-1-1,1 1 0,0-1 1,0 0-1,1 0 0,0 0 1,-5-15-1,7 15 10,-1 1 0,1 0 0,1 0 0,-1 0 0,0 0 0,1 0-1,1-1 1,-1 1 0,1-1 0,1-6 0,10-18-80,-8 14 55,-1 5-11,7-19 0,-5 20 29,-2 1-108,1 1 0,0 1 0,1-1 0,9-15 0,3 11-749,-12 10 525,-3 1 60,0 1 1,0-2-1,0 2 0,0-1 1,1 1-1,-1 0 0,1-1 1,-1 1-1,1 0 1,4-1-1,16-4-2095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54:10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19 328,'1'-1'1119,"5"0"-870,17-1-182,-8 0-7,13 0 91,40 1-1,35 2 28,-31 4-141,18 2-22,46-9 5,-37-1 3,202 5 69,-253-3-79,241 0 50,90-3-66,-246 1-16,191-3-34,-55 6 28,-143-2 17,13 1 18,-89 2 7,-23-1 44,41 5 0,-65-4-50,1 0 14,-1 0-1,0-1 1,0 1 0,1-1-1,-1 0 1,0 0 0,0 0 0,7-2-1,-7 0-56,-5 1-236,-1 0 122,-10-5-263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54:10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25 888,'0'-2'265,"1"0"763,2 2-215,9 4-698,28 6 63,0-3 0,0-1 0,56 1 0,98-8 257,120-12-104,-186 5-254,383-15 162,-459 21-208,438 1 204,-301 9-154,-51-1-6,-112-5 232,-1-2 0,1-1-1,39-6 1,-65 7-278,0 0 0,0 0 1,0 1-1,0-1 0,0 0 0,0 0 0,0 0 0,0-1 0,0 1 1,1 0-1,-1 0 0,0 0 0,0 0 0,0 0 0,0 0 0,1 0 1,-1 0-1,0 0 0,0 0 0,0 0 0,0 0 0,0-1 0,1 1 1,-1 0-1,0 0 0,0 0 0,0 0 0,0 0 0,0 0 1,0 0-1,0 0 0,0 0 0,0 0 0,0 0 0,0 0 0,0-1 1,0 1-1,0 0 0,0 0 0,0 0 0,0-1 0,0 1 0,0 0 1,0 0-1,0 0 0,0 0 0,0-1 0,0 1 0,0 0 0,0 0 1,0 0-1,-6-7 452,3 4-3310,2 1 686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54:10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25 888,'0'-2'265,"1"0"763,2 2-215,9 4-698,28 6 63,0-3 0,0-1 0,56 1 0,98-8 257,120-12-104,-186 5-254,383-15 162,-459 21-208,438 1 204,-301 9-154,-51-1-6,-112-5 232,-1-2 0,1-1-1,39-6 1,-65 7-278,0 0 0,0 0 1,0 1-1,0-1 0,0 0 0,0 0 0,0 0 0,0-1 0,0 1 1,1 0-1,-1 0 0,0 0 0,0 0 0,0 0 0,0 0 0,1 0 1,-1 0-1,0 0 0,0 0 0,0 0 0,0 0 0,0-1 0,1 1 1,-1 0-1,0 0 0,0 0 0,0 0 0,0 0 0,0 0 1,0 0-1,0 0 0,0 0 0,0 0 0,0 0 0,0 0 0,0-1 1,0 1-1,0 0 0,0 0 0,0 0 0,0-1 0,0 1 0,0 0 1,0 0-1,0 0 0,0 0 0,0-1 0,0 1 0,0 0 0,0 0 1,0 0-1,-6-7 452,3 4-3310,2 1 686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54:10.924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301 260 920,'12'-3'386,"-9"3"-273,0-1 1,0 1 0,-1 0-1,2-1 1,-2 0 0,1 0-1,-1 0 1,1-1 0,0 1-1,-1-1 1,1 1 0,-1-1-1,1 1 1,-2-2 0,1 2-1,3-5 1,-2 2 90,0 0-1,-1-1 1,1 1 0,-1-1-1,0 0 1,0 0 0,-1 1-1,1-2 1,-1 1 0,0 0-1,0 0 1,-1 0 0,0-6-1,2-5 232,-2 6-133,0 1 1,0-11 0,0 16-221,-1 1 0,0 0 1,0 0-1,0-1 0,1 1 1,-2 0-1,1-1 0,-1 1 1,-2-3-1,-25-42 898,28 46-956,0 1 0,-1-1-1,1 1 1,-1-1-1,1 2 1,0-2 0,-1 1-1,1 0 1,-1 0 0,0 0-1,0 0 1,1 0 0,-1 0-1,0 1 1,-2-1 0,-2 0 13,1 0 1,-1 1 0,1 0 0,-6 1-1,-8 0 55,13-1-76,1 0-1,-2 0 1,1 1-1,1 0 0,-1 0 1,0 1-1,0-1 1,1 1-1,-10 6 1,-6 2 11,1 1-1,1 1 1,-27 21 0,38-26-9,0-1 0,1 2-1,0 0 1,0 0 0,1 1 0,0-1-1,0 1 1,1 0 0,0 1 0,-4 10 0,5-7-49,1-1 0,0 1 1,1 0-1,0 0 0,1 0 1,0 0-1,1 0 0,1 0 0,0 1 1,1-1-1,0-1 0,0 1 1,2 0-1,0 0 0,1-1 1,-1 0-1,2 1 0,8 12 1,-10-19 156,0-1 0,1 1 1,-2-1-1,2 0 0,0 0 0,0 0 0,0-1 1,1 0-1,-1 0 0,0 0 0,2 0 1,-1-1-1,0 0 0,8 2 0,-6-3-136,-1 0 0,1 0 0,-1-1 0,0 0 0,1-1 0,0 1-1,-1-2 1,1 1 0,0-1 0,-1 0 0,0-1 0,1 0 0,0 0-1,-2 0 1,14-7 0,-7 3-49,-1-1 0,-1-1-1,1 0 1,-1-1 0,0 1 0,-1-2 0,14-16-1,-19 20 29,0-1-1,-1 1 0,0-1 1,0 0-1,-1 0 0,0 0 1,5-15-1,-6 15 10,-1 1 0,0 0 0,0 0 0,-1 0 0,1 0 0,-1 0-1,-1-1 1,1 1 0,0-1 0,-3-6 0,-9-18-80,8 14 55,1 5-11,-7-19 0,5 20 29,2 1-108,-1 1 0,0 1 0,-1-1 0,-9-15 0,-3 11-749,12 10 525,3 1 60,1 1 1,-2-2-1,1 2 0,0-1 1,-1 1-1,1 0 0,-1-1 1,1 1-1,-1 0 1,-4-1-1,-16-4-2095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54:10.925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301 260 920,'12'-3'386,"-9"3"-273,0-1 1,0 1 0,-1 0-1,2-1 1,-2 0 0,1 0-1,-1 0 1,1-1 0,0 1-1,-1-1 1,1 1 0,-1-1-1,1 1 1,-2-2 0,1 2-1,3-5 1,-2 2 90,0 0-1,-1-1 1,1 1 0,-1-1-1,0 0 1,0 0 0,-1 1-1,1-2 1,-1 1 0,0 0-1,0 0 1,-1 0 0,0-6-1,2-5 232,-2 6-133,0 1 1,0-11 0,0 16-221,-1 1 0,0 0 1,0 0-1,0-1 0,1 1 1,-2 0-1,1-1 0,-1 1 1,-2-3-1,-25-42 898,28 46-956,0 1 0,-1-1-1,1 1 1,-1-1-1,1 2 1,0-2 0,-1 1-1,1 0 1,-1 0 0,0 0-1,0 0 1,1 0 0,-1 0-1,0 1 1,-2-1 0,-2 0 13,1 0 1,-1 1 0,1 0 0,-6 1-1,-8 0 55,13-1-76,1 0-1,-2 0 1,1 1-1,1 0 0,-1 0 1,0 1-1,0-1 1,1 1-1,-10 6 1,-6 2 11,1 1-1,1 1 1,-27 21 0,38-26-9,0-1 0,1 2-1,0 0 1,0 0 0,1 1 0,0-1-1,0 1 1,1 0 0,0 1 0,-4 10 0,5-7-49,1-1 0,0 1 1,1 0-1,0 0 0,1 0 1,0 0-1,1 0 0,1 0 0,0 1 1,1-1-1,0-1 0,0 1 1,2 0-1,0 0 0,1-1 1,-1 0-1,2 1 0,8 12 1,-10-19 156,0-1 0,1 1 1,-2-1-1,2 0 0,0 0 0,0 0 0,0-1 1,1 0-1,-1 0 0,0 0 0,2 0 1,-1-1-1,0 0 0,8 2 0,-6-3-136,-1 0 0,1 0 0,-1-1 0,0 0 0,1-1 0,0 1-1,-1-2 1,1 1 0,0-1 0,-1 0 0,0-1 0,1 0 0,0 0-1,-2 0 1,14-7 0,-7 3-49,-1-1 0,-1-1-1,1 0 1,-1-1 0,0 1 0,-1-2 0,14-16-1,-19 20 29,0-1-1,-1 1 0,0-1 1,0 0-1,-1 0 0,0 0 1,5-15-1,-6 15 10,-1 1 0,0 0 0,0 0 0,-1 0 0,1 0 0,-1 0-1,-1-1 1,1 1 0,0-1 0,-3-6 0,-9-18-80,8 14 55,1 5-11,-7-19 0,5 20 29,2 1-108,-1 1 0,0 1 0,-1-1 0,-9-15 0,-3 11-749,12 10 525,3 1 60,1 1 1,-2-2-1,1 2 0,0-1 1,-1 1-1,1 0 0,-1-1 1,1 1-1,-1 0 1,-4-1-1,-16-4-2095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1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30 146 1192,'-29'-14'7108,"29"14"-7074,2 0 311,9 0 166,1 1 0,16 3 0,-26-4-501,77 10 524,21-6 43,-79-1-449,-1 0 1,0 1-1,31 11 1,-4 5 61,5 0-42,-49-19-142,85 24 155,-73-21-138,2-1-1,-1-1 1,28 0 0,-25-2-10,3 0 5,0-1 0,0 0 0,43-10 0,-59 9-15,-2 1 9,0-1 0,1 1 0,-1 0 0,1 0 0,-1 1 0,1 0 0,8 0 0,-12 0-6,0 0 1,0 0-1,1 0 0,-1 0 1,1 0-1,-1 0 1,0 0-1,1-1 0,-1 1 1,0-1-1,0 1 1,1-1-1,-1 1 1,0-1-1,0 0 0,1 1 1,0-2-1,3-1 23,-5 2-23,1 1 0,0-1-1,0 0 1,0 1 0,-1-1 0,0 0 0,1 0 0,-1 1 0,1-1 0,-1 0 0,1 0 0,-1 0 0,0 1 0,0-2-1,1 2 1,-1-1 0,0 0 0,0 0 0,0 0 0,0 0 0,0 0 0,0 0 0,0-1 0,-1-4 28,-1-1 0,-1-8 1,0 5-28,1-2 0,1 1 1,-1 0-1,2-1 1,0 1-1,0-1 1,1 1-1,0-1 1,2 0-1,5-19 0,-8 28-9,1 1-1,-1-1 0,0 0 1,1 0-1,-1-3 0,0 6-43,0-1-1,0 0 1,0 1-1,0 0 1,1 0-1,-1-1 0,0 1 1,0 0-1,0-1 1,0 1-1,0-1 0,0 1 1,0 0-1,1-1 1,-1 1-1,0 0 0,0 0 1,1-1-1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54:10.926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2836 19 328,'-1'-1'1119,"-5"0"-870,-17-1-182,8 0-7,-13 0 91,-40 1-1,-35 2 28,31 4-141,-18 2-22,-46-9 5,38-1 3,-204 5 69,254-3-79,-241 0 50,-90-3-66,246 1-16,-191-3-34,55 6 28,143-2 17,-13 1 18,89 2 7,23-1 44,-41 5 0,65-4-50,-1 0 14,1 0-1,0-1 1,0 1 0,-1-1-1,1 0 1,0 0 0,0 0 0,-7-2-1,7 0-56,5 1-236,1 0 122,10-5-263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54:10.927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2393 25 888,'0'-2'265,"0"0"763,-3 2-215,-10 4-698,-27 6 63,1-3 0,-1-1 0,-56 1 0,-98-8 257,-120-12-104,185 5-254,-382-15 162,460 21-208,-439 1 204,301 9-154,51-1-6,112-5 232,0-2 0,0-1-1,-38-6 1,64 7-278,0 0 0,0 0 1,0 1-1,-1-1 0,1 0 0,0 0 0,0 0 0,0-1 0,0 1 1,-1 0-1,1 0 0,0 0 0,0 0 0,0 0 0,0 0 0,0 0 1,0 0-1,0 0 0,0 0 0,0 0 0,0 0 0,0-1 0,-1 1 1,1 0-1,0 0 0,0 0 0,0 0 0,0 0 0,0 0 1,0 0-1,0 0 0,0 0 0,0 0 0,-1 0 0,1 0 0,0-1 1,0 1-1,0 0 0,0 0 0,0 0 0,0-1 0,0 1 0,0 0 1,0 0-1,0 0 0,0 0 0,0-1 0,0 1 0,1 0 0,-1 0 1,0 0-1,5-7 452,-2 4-3310,-1 1 686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54:10.928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2836 19 328,'-1'-1'1119,"-5"0"-870,-17-1-182,8 0-7,-13 0 91,-40 1-1,-35 2 28,31 4-141,-18 2-22,-46-9 5,38-1 3,-204 5 69,254-3-79,-241 0 50,-90-3-66,246 1-16,-191-3-34,55 6 28,143-2 17,-13 1 18,89 2 7,23-1 44,-41 5 0,65-4-50,-1 0 14,1 0-1,0-1 1,0 1 0,-1-1-1,1 0 1,0 0 0,0 0 0,-7-2-1,7 0-56,5 1-236,1 0 122,10-5-263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54:10.929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2393 25 888,'0'-2'265,"0"0"763,-3 2-215,-10 4-698,-27 6 63,1-3 0,-1-1 0,-56 1 0,-98-8 257,-120-12-104,185 5-254,-382-15 162,460 21-208,-439 1 204,301 9-154,51-1-6,112-5 232,0-2 0,0-1-1,-38-6 1,64 7-278,0 0 0,0 0 1,0 1-1,-1-1 0,1 0 0,0 0 0,0 0 0,0-1 0,0 1 1,-1 0-1,1 0 0,0 0 0,0 0 0,0 0 0,0 0 0,0 0 1,0 0-1,0 0 0,0 0 0,0 0 0,0 0 0,0-1 0,-1 1 1,1 0-1,0 0 0,0 0 0,0 0 0,0 0 0,0 0 1,0 0-1,0 0 0,0 0 0,0 0 0,-1 0 0,1 0 0,0-1 1,0 1-1,0 0 0,0 0 0,0 0 0,0-1 0,0 1 0,0 0 1,0 0-1,0 0 0,0 0 0,0-1 0,0 1 0,1 0 0,-1 0 1,0 0-1,5-7 452,-2 4-3310,-1 1 686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54:10.930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2393 25 888,'0'-2'265,"0"0"763,-3 2-215,-10 4-698,-27 6 63,1-3 0,-1-1 0,-56 1 0,-98-8 257,-120-12-104,185 5-254,-382-15 162,460 21-208,-439 1 204,301 9-154,51-1-6,112-5 232,0-2 0,0-1-1,-38-6 1,64 7-278,0 0 0,0 0 1,0 1-1,-1-1 0,1 0 0,0 0 0,0 0 0,0-1 0,0 1 1,-1 0-1,1 0 0,0 0 0,0 0 0,0 0 0,0 0 0,0 0 1,0 0-1,0 0 0,0 0 0,0 0 0,0 0 0,0-1 0,-1 1 1,1 0-1,0 0 0,0 0 0,0 0 0,0 0 0,0 0 1,0 0-1,0 0 0,0 0 0,0 0 0,-1 0 0,1 0 0,0-1 1,0 1-1,0 0 0,0 0 0,0 0 0,0-1 0,0 1 0,0 0 1,0 0-1,0 0 0,0 0 0,0-1 0,0 1 0,1 0 0,-1 0 1,0 0-1,5-7 452,-2 4-3310,-1 1 686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6:43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107 259 920,'-12'3'386,"9"-3"-273,0 1 1,0-1 0,1 1-1,-1 0 1,0-1 0,0 2-1,1-1 1,-1 0 0,1 1-1,-1-1 1,0 1 0,1-1-1,0 1 1,0 0 0,0 0-1,-3 3 1,2 0 90,0-1-1,1 0 1,-1 1 0,1-1-1,0 2 1,0-2 0,1 1-1,-1 0 1,1 1 0,0-2-1,0 2 1,1-1 0,0 6-1,-1 5 232,0-6-133,1-1 1,0 10 0,1-15-221,-1-1 0,1 1 1,0-1-1,0 1 0,-1-1 1,2 0-1,-1 0 0,1 0 1,2 4-1,25 41 898,-27-47-956,-2 1 0,2-1-1,-1 1 1,1-1-1,-1 0 1,0 1 0,1-2-1,-1 2 1,2-1 0,-2-1-1,1 2 1,-1-1 0,1 0-1,0-1 1,3 1 0,0 0 13,0 0 1,1-1 0,-1 0 0,7-1-1,6 0 55,-12 1-76,-1 0-1,2-1 1,-1 1-1,-1-1 0,1-1 1,0 1-1,0-1 1,-1 1-1,10-7 1,6-2 11,-1-2-1,-1 1 1,27-22 0,-38 26-9,0 0 0,-1-1-1,0 1 1,0-2 0,-1 1 0,0-1-1,0 0 1,-1 0 0,0 0 0,4-11 0,-5 7-49,-1 1 0,0-1 1,-1 0-1,0-1 0,-1 1 1,0 0-1,-1 0 0,-1 0 0,0 0 1,-1-1-1,0 2 0,0-1 1,-2 0-1,0 1 0,-1 0 1,1-1-1,-2 1 0,-8-13 1,10 19 156,0 0 0,0 1 1,0-1-1,-1 1 0,1 0 0,-2 1 0,1-1 1,-1 1-1,1 1 0,0-1 0,-1 0 1,-1 1-1,1 0 0,-8-3 0,6 4-136,1 1 0,-1-1 0,1 1 0,0 0 0,-1 1 0,1-1-1,-1 2 1,0-1 0,1 1 0,-1 0 0,1 1 0,-1-1 0,1 1-1,0 1 1,-13 5 0,7-1-49,1 0 0,1 1-1,-1-1 1,1 3 0,0-2 0,1 2 0,-14 15-1,19-19 29,0 1-1,1-1 0,0 1 1,0 0-1,1 1 0,0-1 1,-5 15-1,7-16 10,-1 0 0,1 0 0,1 1 0,-1-1 0,0 0 0,1 0-1,1 1 1,-1-1 0,1 0 0,1 7 0,10 19-80,-8-15 55,-1-6-11,7 21 0,-5-21 29,-2-2-108,1 0 0,0 0 0,1-1 0,9 16 0,3-11-749,-12-9 525,-3-2 60,0-1 1,0 1-1,0 0 0,0-1 1,1 1-1,-1-1 0,1 0 1,-1 1-1,1-1 1,4 1-1,16 4-2095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6:43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5 328,'1'1'1119,"5"0"-870,17 1-182,-8 0-7,13 0 91,40-1-1,35-2 28,-31-4-141,18-2-22,46 9 5,-37 1 3,202-5 69,-253 3-79,241 0 50,90 3-66,-246-1-16,191 3-34,-55-6 28,-143 2 17,13-1 18,-89-2 7,-23 1 44,41-5 0,-65 4-50,1 0 14,-1 0-1,0 1 1,0 0 0,1 0-1,-1 0 1,0 0 0,0 0 0,7 1-1,-7 1-56,-5-1-236,-1 0 122,-10 5-263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6:43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32 888,'0'1'265,"1"2"763,2-4-215,9-3-698,28-5 63,0 1 0,0 2 0,56-1 0,98 9 257,120 11-104,-186-6-254,383 16 162,-459-20-208,438-3 204,-301-8-154,-51 1-6,-112 5 232,-1 2 0,1 1-1,39 6 1,-65-7-278,0 0 0,0 0 1,0-1-1,0 1 0,0 0 0,0 0 0,0 0 0,0 1 0,0-1 1,1 0-1,-1 0 0,0 0 0,0 0 0,0 0 0,0 0 0,1 0 1,-1 0-1,0 0 0,0 0 0,0 0 0,0 0 0,0 1 0,1-1 1,-1 0-1,0 0 0,0 0 0,0 0 0,0 0 0,0 0 1,0 1-1,0-1 0,0 0 0,0 0 0,0 0 0,0 0 0,0 0 1,0 0-1,0 0 0,0 0 0,0 0 0,0 1 0,0-1 0,0 0 1,0 0-1,0 0 0,0 0 0,0 1 0,0-1 0,0 0 0,0 0 1,0 0-1,-6 7 452,3-4-3310,2-1 686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6:43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107 259 920,'-12'3'386,"9"-3"-273,0 1 1,0-1 0,1 1-1,-1 0 1,0-1 0,0 2-1,1-1 1,-1 0 0,1 1-1,-1-1 1,0 1 0,1-1-1,0 1 1,0 0 0,0 0-1,-3 3 1,2 0 90,0-1-1,1 0 1,-1 1 0,1-1-1,0 2 1,0-2 0,1 1-1,-1 0 1,1 1 0,0-2-1,0 2 1,1-1 0,0 6-1,-1 5 232,0-6-133,1-1 1,0 10 0,1-15-221,-1-1 0,1 1 1,0-1-1,0 1 0,-1-1 1,2 0-1,-1 0 0,1 0 1,2 4-1,25 41 898,-27-47-956,-2 1 0,2-1-1,-1 1 1,1-1-1,-1 0 1,0 1 0,1-2-1,-1 2 1,2-1 0,-2-1-1,1 2 1,-1-1 0,1 0-1,0-1 1,3 1 0,0 0 13,0 0 1,1-1 0,-1 0 0,7-1-1,6 0 55,-12 1-76,-1 0-1,2-1 1,-1 1-1,-1-1 0,1-1 1,0 1-1,0-1 1,-1 1-1,10-7 1,6-2 11,-1-2-1,-1 1 1,27-22 0,-38 26-9,0 0 0,-1-1-1,0 1 1,0-2 0,-1 1 0,0-1-1,0 0 1,-1 0 0,0 0 0,4-11 0,-5 7-49,-1 1 0,0-1 1,-1 0-1,0-1 0,-1 1 1,0 0-1,-1 0 0,-1 0 0,0 0 1,-1-1-1,0 2 0,0-1 1,-2 0-1,0 1 0,-1 0 1,1-1-1,-2 1 0,-8-13 1,10 19 156,0 0 0,0 1 1,0-1-1,-1 1 0,1 0 0,-2 1 0,1-1 1,-1 1-1,1 1 0,0-1 0,-1 0 1,-1 1-1,1 0 0,-8-3 0,6 4-136,1 1 0,-1-1 0,1 1 0,0 0 0,-1 1 0,1-1-1,-1 2 1,0-1 0,1 1 0,-1 0 0,1 1 0,-1-1 0,1 1-1,0 1 1,-13 5 0,7-1-49,1 0 0,1 1-1,-1-1 1,1 3 0,0-2 0,1 2 0,-14 15-1,19-19 29,0 1-1,1-1 0,0 1 1,0 0-1,1 1 0,0-1 1,-5 15-1,7-16 10,-1 0 0,1 0 0,1 1 0,-1-1 0,0 0 0,1 0-1,1 1 1,-1-1 0,1 0 0,1 7 0,10 19-80,-8-15 55,-1-6-11,7 21 0,-5-21 29,-2-2-108,1 0 0,0 0 0,1-1 0,9 16 0,3-11-749,-12-9 525,-3-2 60,0-1 1,0 1-1,0 0 0,0-1 1,1 1-1,-1-1 0,1 0 1,-1 1-1,1-1 1,4 1-1,16 4-2095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6:43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5 328,'1'1'1119,"5"0"-870,17 1-182,-8 0-7,13 0 91,40-1-1,35-2 28,-31-4-141,18-2-22,46 9 5,-37 1 3,202-5 69,-253 3-79,241 0 50,90 3-66,-246-1-16,191 3-34,-55-6 28,-143 2 17,13-1 18,-89-2 7,-23 1 44,41-5 0,-65 4-50,1 0 14,-1 0-1,0 1 1,0 0 0,1 0-1,-1 0 1,0 0 0,0 0 0,7 1-1,-7 1-56,-5-1-236,-1 0 122,-10 5-263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315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166 7 656,'-3'-5'1875,"2"5"-1794,1 0 1,0 0-1,0 0 1,0 0-1,-1 0 1,1 0 0,-1 0-1,1 0 1,-10-1 462,9 1-468,-1 0 35,0 1-1,-1-1 1,0 0 0,1 1-1,-1 0 1,-3 1 0,-2 1 50,2 0 0,-1 1 0,0-1 0,1 1 0,-1 0 0,1 0 0,0 1 0,-5 6 0,4-4 50,0 1-1,1 0 1,1 0-1,-1 0 1,1 1-1,1 0 1,-5 12-1,6-13-117,1 1 0,-1-2 0,1 3 0,0-2 0,1 1 0,1-1 0,-1 1 0,2 14 0,-1-19-84,1 0 0,-1-1-1,1 1 1,0-1 0,0 1 0,1-1 0,0 0 0,-1 0 0,1 1 0,-1-1-1,2 0 1,-1 0 0,0 0 0,1 0 0,-1-1 0,1 1 0,-1-1 0,1 0-1,1 0 1,-1 0 0,0 1 0,0-2 0,0 1 0,0-1 0,5 2 0,0-1 6,-1 0 1,1 0-1,0-1 1,0 0-1,-1-1 1,1 1-1,0-1 1,0-1-1,0 1 1,0-1 0,-1-1-1,11-3 1,-11 4 10,-1-2 1,0 0-1,1 0 1,-1-1-1,0 1 1,0-1-1,-1 0 1,1-1-1,-1 1 1,1-1-1,-1-1 1,-1 1-1,9-12 1,-8 8-21,0 1 1,0-1-1,-1 0 0,0-1 1,-1 0-1,0 0 0,1 1 0,-3-1 1,1 0-1,1-12 0,-3 19-7,0 1-1,0-1 0,-1 1 1,1 0-1,-1-1 0,1 1 0,-1-1 1,1 1-1,-1 0 0,0 0 1,0 0-1,0-1 0,0 1 1,-1 1-1,1-2 0,-1 1 1,1 1-1,-1-1 0,1 0 0,-1 1 1,-3-3-1,1 2-6,1 0 0,-2 1 0,1-1 0,0 0 0,0 1 0,0 0 0,-1 0 0,1 1-1,-1-1 1,1 1 0,0 0 0,-1 0 0,1 0 0,0 1 0,-1-1 0,1 2 0,0-2 0,0 1 0,-1 1 0,1 0 0,0-1 0,-7 5 0,11-5-50,-1-1 1,1 1-1,-1-1 1,1 1-1,-1-1 1,1 0-1,0 1 1,-1 0-1,1-1 1,0 1 0,-1 0-1,1-1 1,-1 1-1,1 0 1,0 0-3,0-1 0,0 0 0,0 0 0,0 0 1,0 0-1,0 1 0,0-1 0,0 0 0,0 0 0,0 0 1,0 0-1,0 1 0,0-1 0,0 0 0,0 1 1,0-1-1,0 0 0,0 0 0,1 0 0,2 2-1196,-2-2 1196,-1 0 1,0 0-1,0 0 0,0 0 0,0 0 0,1 0 0,-1 0 1,0 0-1,10-3-2263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1 1016,'-6'3'5708,"5"-3"-5565,2 1-56,-1-1 1,0 1-1,0-1 1,1 0-1,-1 1 0,0 0 1,1-1-1,-1 0 1,1 0-1,-1 1 1,1-1-1,-1 1 0,0-1 1,1 0-1,0 0 1,-1 0-1,2 1 0,7 3 99,2 0 0,0-1 0,10 2 0,-10-3-69,5 1 117,0-1 0,25 1 1,2-1 105,-31 3-396,-12-5-96,1 0 1,0 1-1,0-1 0,0 0 0,-1 1 1,2-1-1,-2 0 0,2 1 0,-2-1 1,1 0-1,1 0 0,-2 0 0,1 0 1,0 0-1,0 0 0,0 0 0,0 0 1,0-1-1,0 1 0,0-1 0,2 1 0,7-9-2228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6:43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32 888,'0'1'265,"1"2"763,2-4-215,9-3-698,28-5 63,0 1 0,0 2 0,56-1 0,98 9 257,120 11-104,-186-6-254,383 16 162,-459-20-208,438-3 204,-301-8-154,-51 1-6,-112 5 232,-1 2 0,1 1-1,39 6 1,-65-7-278,0 0 0,0 0 1,0-1-1,0 1 0,0 0 0,0 0 0,0 0 0,0 1 0,0-1 1,1 0-1,-1 0 0,0 0 0,0 0 0,0 0 0,0 0 0,1 0 1,-1 0-1,0 0 0,0 0 0,0 0 0,0 0 0,0 1 0,1-1 1,-1 0-1,0 0 0,0 0 0,0 0 0,0 0 0,0 0 1,0 1-1,0-1 0,0 0 0,0 0 0,0 0 0,0 0 0,0 0 1,0 0-1,0 0 0,0 0 0,0 0 0,0 1 0,0-1 0,0 0 1,0 0-1,0 0 0,0 0 0,0 1 0,0-1 0,0 0 0,0 0 1,0 0-1,-6 7 452,3-4-3310,2-1 686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6:43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32 888,'0'1'265,"1"2"763,2-4-215,9-3-698,28-5 63,0 1 0,0 2 0,56-1 0,98 9 257,120 11-104,-186-6-254,383 16 162,-459-20-208,438-3 204,-301-8-154,-51 1-6,-112 5 232,-1 2 0,1 1-1,39 6 1,-65-7-278,0 0 0,0 0 1,0-1-1,0 1 0,0 0 0,0 0 0,0 0 0,0 1 0,0-1 1,1 0-1,-1 0 0,0 0 0,0 0 0,0 0 0,0 0 0,1 0 1,-1 0-1,0 0 0,0 0 0,0 0 0,0 0 0,0 1 0,1-1 1,-1 0-1,0 0 0,0 0 0,0 0 0,0 0 0,0 0 1,0 1-1,0-1 0,0 0 0,0 0 0,0 0 0,0 0 0,0 0 1,0 0-1,0 0 0,0 0 0,0 0 0,0 1 0,0-1 0,0 0 1,0 0-1,0 0 0,0 0 0,0 1 0,0-1 0,0 0 0,0 0 1,0 0-1,-6 7 452,3-4-3310,2-1 686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23.0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1123 1280,'-2'-1'855,"1"1"0,-2-1 0,1 0-1,0 1 1,0-1 0,0 1 0,0 0-1,-1 0 1,2 0 0,-2 0-1,1 0 1,-2 2 0,4-2-849,0 0 0,0 0 0,-1 0-1,1 0 1,0 0 0,0 0 0,0 0 0,0 0 0,0 0 0,0 0 0,0 0 0,-1 1-1,1-1 1,0 0 0,0 0 0,0 0 0,0 0 0,0 0 0,0 0 0,0 0-1,0 0 1,0 0 0,0 0 0,0 0 0,0 0 0,0 0 0,0 0 0,0 1-1,0-1 1,0 0 0,0 0 0,0 0 0,0 0 0,0 0 0,0 0 0,0 1-1,0-1 1,0 0 0,0 0 0,0 0 0,0 0 0,0 0 0,0 0 0,0 0-1,1 1 1,-1-1 0,0 0 0,0 0 0,0 0 0,0 0 0,0 0 0,0 0 0,0 0-1,0 0 1,1 0 0,-1 0 0,6 4 120,17 6 40,44 15-1,-62-24-145,-1-1-1,-1 1 1,2 0-1,-1 0 1,1-1-1,-2 0 1,10-2-1,0 1 32,133-6 226,-86 11-216,4 1 0,-34-4-28,-16-1-11,-1 1-1,21-3 1,-15 0 0,0 1 1,24 1-1,-15 0 2,-16 1-3,1 0-1,0 1 1,0 0-1,22 7 1,-28-6-5,0 0 0,0 0 0,8 6 0,9 5 94,-23-14-102,1 1-1,-1 0 0,0-1 0,0 1 1,0-1-1,0 0 0,0 0 0,0 0 1,0 0-1,3 0 0,-4 0 8,1 0-1,-1 0 0,1 0 0,-1 0 1,0 0-1,0-1 0,1 1 1,-1-1-1,1 1 0,-1 0 1,0-1-1,1 1 0,-1 0 0,0 0 1,0-1-1,0 0 0,0 1 1,0-1-1,0 1 0,1-1 1,-1 1-1,0 0 0,0-1 0,0 1 1,0-1-1,0 1 0,0-1 1,0 1-1,0 0 0,0-1 1,-1 0-1,4-20 109,1 1-89,-3 6-15,1-1 0,-2 1-1,0-1 1,-4-28 0,-2-1 7,3 0 0,2-1 1,4-46-1,0-2-21,-3 57-5,-6-50 0,2 50-2,1-53-1,14-29 5,-4 52 0,-3 37 1,1 1 0,10-31 0,9-42 15,-19 73-13,-2 21-9,-2 0-1,1-1 1,-2 1 0,1 0-1,0 1 1,-1-2 0,-1-9-1,4 36-6533,2 7 2998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24.5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10 2577,'-8'-10'7431,"8"10"-7391,0 8 653,4 38-74,3 30-94,4 49 58,-11-82-459,-1-30-48,2 25 0,3-8 16,2 36 113,1 13 52,0-18-73,-3 109 232,-3-136-343,0-27-52,0 0 0,-1 0-1,0 1 1,-3 13 0,-8 30 106,10-48-117,0 0 0,0 1 0,0-1 0,0 0 0,-1 0 0,0 0 0,1-1 0,-1 1 0,-2 3 0,1-2 13,0 1 1,0 0-1,-3 6 0,-4 8 52,8-16-54,0 0-1,1 1 1,-1-1-1,-2 7 0,4-10-15,0 1-1,0 0 0,-1 0 1,1-1-1,0 1 0,0 0 0,0 0 1,0 0-1,0-1 0,1 1 1,-1 0-1,0 0 0,0-1 0,1 1 1,-1 0-1,0 0 0,0-1 1,0 0-1,1 1 0,0 0 0,-1 0 1,1-1-1,-1 0 0,0 1 1,1 0-1,0 0 0,0-1 0,-1 1 1,2-1-1,1 3 23,-2-2-24,-1-1 0,1 1 0,-1-1 0,0 0 0,0 1 0,1-1-1,-1 0 1,0 1 0,1-1 0,-1 1 0,0-1 0,0 1 0,1 0-1,-1-1 1,0 0 0,0 0 0,0 1 0,0 0 0,0-1 0,0 1-1,0-1 1,0 0 0,0 1 0,0-1 0,0 1 0,0 0 0,0 9 49,0-1-9,0-8-41,0-1 1,0 1-1,0 0 1,0 0-1,0-1 0,0 1 1,0 0-1,0 0 1,0 0-1,1-1 0,0 2 1,20 28 30,-21-30-31,0 1-1,0 0 1,0 0 0,1 0-1,-1-1 1,1 0 0,-1 1-1,1 0 1,-1 0 0,0-1-1,1 0 1,0 1 0,-1-1-1,2 1 1,-2 0 2,2-1 0,-1 0 0,0 1 1,1-1-1,-2 1 0,2-1 0,0 0 0,-2 0 0,2 0 1,-1 0-1,2 0 0,2 0 9,-1 0 0,0 0 0,1 1 0,5 0 0,-5 0 4,-1 0-1,2 0 1,-2-1 0,1 0 0,9 0-1,-7-1 3,2 1 0,-2 1-1,1-1 1,0 1 0,0 1 0,8 1-1,20 4 43,-14-4-15,29 9 0,4 0-3,-23-6-20,93 19 43,-121-24-64,111 23 49,-91-20-34,-1-2 0,47-1 0,-42-2 4,49 5 0,30 4 27,-37-3 5,-58-5-32,1 0-1,16-3 1,-19 2 2,1 0 0,-1 1 1,16 1-1,-9-3 44,-16 2-50,0-1-1,1 1 1,-1 0 0,0 0-1,1 0 1,-2 0-1,2 0 1,-1 0 0,0 0-1,1 0 1,-1 0 0,0 0-1,3 2 1,-3-1-112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25.7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54 985 712,'-8'13'2289,"6"-11"-1734,2 0 0,-2 0-1,1 0 1,-1 0 0,1 0 0,-1 0-1,0 0 1,0-1 0,0 1 0,-2 1-1,3-3-502,1 0-1,0 0 1,0 0-1,0 0 1,0-1-1,-1 1 1,1 0-1,0 0 1,0 0-1,-1-1 1,1 1-1,0 0 1,0 0-1,-1-1 1,1 1-1,0 0 1,0 0-1,0 0 1,-1 0-1,1-1 1,0 1-1,0 0 1,0-1-1,0 1 1,0 0-1,0-1 0,0 1 1,0 0-1,0 0 1,0 0-1,0-1 1,-2-12 154,-1-59 274,1 11-217,-8-62 102,7 24-271,2 50-81,4-32 19,-1 23-8,5-48 26,0 9 76,-8 88-96,1 0 0,-3-15 0,1 16 18,1 1-1,0-1 0,0 0 0,1-13 1,0 20-32,1 0 0,-1 0 0,0 0 0,1 0-1,-1 0 1,0 1 0,0-2 0,1 1 0,1-1 0,-2 1 14,0 1 0,0 0 0,1-1 0,-1 0 0,1 0 0,-1 0 0,0 1 0,1-1 0,-1 0 0,0 0 0,0 1 0,0 0 0,0-3 0,0 3-15,0 0 0,0-1 0,0 1 1,0-1-1,1 0 0,-1 0 1,0 1-1,1 0 0,-1 0 1,1-1-1,-1 0 0,0 1 0,0-1 1,1 1-1,0 0 0,-1 0 1,1-1-1,-1 1 0,1 0 1,-1-1-1,0 1 0,2-1 1,17-6 49,-13 5-29,3-1-8,9-2 54,0-1-1,19-2 0,7 3 134,-27 4-119,17-5 0,61-13 167,130-11 1,-210 30-255,78-10 87,-41 4-41,19-3 26,-49 4-43,0 3 0,1 0 0,22 1 0,-30 1-15,-1 2 0,2-1 0,-2 2 0,0 0 0,24 8-1,-7 4-4683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27.0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1 840,'-2'1'724,"-10"5"4017,11-6-4651,1 1-1,0-1 1,0 0-1,-1 0 1,1 0-1,0 0 1,0 0-1,0 0 1,0 0-1,0 0 1,0 1-1,0-1 1,-1 0 0,1 0-1,0 1 1,0-1-1,0 0 1,0 1-1,0-1 1,0 0-1,0 0 1,-1 1-1,1-1 1,0 0-1,0 0 1,0 0-1,0 0 1,0 1-1,0-1 1,1 0 0,-1 0-1,0 1 1,0-1-1,0 0 1,0 1-1,0-1 1,0 0-1,0 0 1,1 0-1,-1 0 1,0 0-1,0 0 1,0 1-1,0-1 1,0 0-1,0 0 1,0 0 0,0 1-1,1-1 1,-1 0-1,0 0 1,1 0-1,-1 1 1,9 2 54,-1 2 1,2-1 0,14 4 0,2-1-11,-2 0 0,39 4 0,220 33 438,-253-39-537,181 23 232,-132-22-115,-73-6-127,0 0 0,0-1-1,1 0 1,-1 0 0,1 1 0,-1-2 0,0 0 0,6-2 0,7-2 99,-6 5-29,-13 1-89,0 0 0,0 0 0,1 0 0,-1 0 1,1 1-1,-1-1 0,1 0 0,-1 0 0,0 0 0,0 0 1,1 0-1,-1 1 0,1-1 0,-1 0 0,1 0 0,-1 0 1,0 0-1,0 0 0,0 1 0,1-1 0,-1 1 0,0-1 0,1 0 1,-1 1-1,0-1 0,0 0 0,1 0 0,-1 1 0,0-1 1,0 1-1,1 0 0,0 5 145,0-4 72,-6-2 247,5 1-469,0-1 0,0 0 0,-1 1 0,1-1 1,0 0-1,0 1 0,0-1 0,0 0 0,0 0 0,0 0 0,0 0 0,0 1 0,0-1 0,0 1 0,0-1 1,0 0-1,0 1 0,0-1 0,0 0 0,0 0 0,0 0 0,0 1 0,0-1 0,0 1 0,0 1 0,4 78 1,2-5 4,-6-36-3,10 182 260,-1-35 237,-8-143-334,-1-36-157,0-1-1,0 1 0,0-1 0,-1 1 1,-1-1-1,2 1 0,-3-1 0,2 0 1,-5 7-1,5-9-264,-1 0 0,1 0-1,0 0 1,-1-1 0,2 1 0,-1 1-1,0-1 1,1-1 0,0 8 0,1 1-2087,0-1 1,4 14 0,-4-24 1952,3 16-2112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11:30.47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45 1293 888,'-4'1'1716,"3"-1"-1560,0 0 1,1 0 0,0 0 0,-1 0-1,0 0 1,0 0 0,1 0-1,0 0 1,-1 0 0,0 0-1,0 0 1,1-1 0,-1 1 0,1 0-1,0-1 1,-1 1 0,0 0-1,1-1 1,-1 1 0,1 0 0,0 0-1,-1-1 1,1 1 0,-1-1-1,0 1 1,1-1 0,0 0-1,0 1 1,0 0 0,-1-1 0,1 1-1,0-1 1,-1 0 0,1 1-1,0 0 1,0-1 0,0 0-1,-1 0 1,0-7-10,-2-1 0,3 2 0,-2-2 0,1-8 0,1-75 436,-7-155 472,2 125-726,2 1-92,5 45-159,-1 44-55,8-60 39,-1 11 21,-6-49 58,-3 74 37,8-73 0,-4 115-33,-2 13-112,-1 0-1,1 0 1,-1-1-1,1 0 1,-1 1-1,1-1 1,-1 1 0,0-1-1,0 1 1,0-1-1,0 1 1,0-1-1,-1 1 1,1 0-1,-1-1 1,1 1 0,-1-1-1,0 1 1,1-1-1,0 1 1,-1 0-1,0-1 1,0 2 0,-1-3-1,1 1-420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11:31.39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32 147 400,'-3'0'576,"1"0"1,0 0-1,-1-1 0,1 1 0,0-1 0,0 0 1,-1 0-1,1 1 0,0-1 0,-1-1 1,-2-3 1860,11 3-1858,79 0 15,-36 2-339,52 2 113,-25-1-223,-16 1-76,17-1-13,79-14 39,-26 1-31,-114 10-60,122-8 105,-108 5-33,0 0 0,45-15 1,61-22 188,-89 32-141,60-5-1,-85 13-74,0 1-1,0 2 1,0 0-1,40 8 0,-53-8-26,-7-1-15,-1 0 1,1 0 0,-1 0 0,0 1-1,1-1 1,-1 1 0,1-1 0,-1 1-1,0-1 1,1 0 0,-2 1 0,2 0-1,-1 0 1,0-1 0,2 3 0,-3-3 15,0 0 1,0 1-1,0-1 1,1 1 0,-1-1-1,1 1 1,-1-1-1,1 1 1,-1-1 0,0 0-1,1 0 1,-1 1-1,1-1 1,-1 0 0,1 1-1,-1-1 1,0 0-1,1 0 1,0 1-1,-1-1 1,2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11:32.54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64 58 904,'-12'17'442,"8"-10"-180,0-2-1,0 0 1,0 1 0,-1-2 0,0 2-1,-8 4 1,12-8 65,-6 2 962,7-4-1248,0 0 1,0 0-1,-1 0 1,1 0-1,0 0 0,0 0 1,-1 0-1,1 0 1,0 0-1,0-1 1,0 1-1,0 0 1,0 0-1,0 0 1,0 0-1,-1-1 0,1 1 1,0 0-1,0 0 1,0 0-1,0-1 1,0 1-1,-1 0 1,1 0-1,0 0 0,0 0 1,0 0-1,0 0 1,0-1-1,0 1 1,0 0-1,0 0 1,0-1-1,0 1 0,0 0 1,0 0-1,0-1 1,0 1-1,0 0 1,0 0-1,0 0 1,1 0-1,-1-1 27,0 1-22,0 0 0,0-1 0,0 1 1,0 0-1,0-1 0,0 1 0,0 0 0,1 0 0,-1 0 0,0 0 0,0 0 0,0 0 0,0-1 0,0 1 0,0 0 0,0 0 0,0-1 0,1 1 1,-1 0-1,0 0 0,0 0 0,1 0 0,-1-1 0,0 1 0,1 0 0,-1 0 0,0 0 0,0 0 0,0 0 0,0 0 0,22-10 658,-1 2 0,32-9 0,-50 16-655,20-4 480,1-1 1,37-1-1,-14 1-231,10 0 46,60 1 0,58 9 178,-93-2-368,-39 0-74,0-3-1,0-2 1,43-7 0,62-19 98,-132 28-139,0-1 0,17 2 0,20-1 84,-48 0-104,-1 1-1,0 0 0,1 0 0,0 0 0,-2 1 0,2 0 0,0-1 1,-1 1-1,0 1 0,0-2 0,1 3 0,-2-2 0,1 1 1,0 0-1,0 0 0,0 1 0,6 5 0,-4-4 127,-2-1-935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11:33.62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1203 824,'3'-5'8527,"2"-11"-8266,0-1-1,-1 0 0,-1 0 1,1-17-1,-4 26-199,0-1 0,-2-12 0,1 12-23,-2-43 124,4-84 0,-1 34-99,-1 67-40,4-48 1,5 21 6,-5 11-3,3-27 20,0 42-20,11-113 106,-14 119-102,-2-44 51,-2 55-55,-1 13-9,2-1 1,-1 1-1,1-1 1,0 1-1,2-10 1,-1 8 14,1 5-8,-1-1 1,-1 1-1,1-1 0,-1 1 1,0-1-1,0-4 0,-2-4 118,4 8-63,-2 1 31,-7-3-25,5 5-66,1 1-1,-1-2 0,0 1 1,1 0-1,-1 0 0,1 0 0,-1 0 1,2-1-1,-2 1 0,1-1 1,0 1-1,0-1 0,0 1 1,0-1-1,0 1 0,0-2 1,1 2-1,-1-1 0,1 0 0,-1-2 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1 504,'-10'3'8443,"62"34"-7856,-49-35-536,1 0 0,0 1 0,-1-1 0,2 0 0,-2-1 0,1 1 0,0-1 0,8 2 0,-12-3-49,2 0-179,-1 0-1,1 0 0,0 0 1,0 0-1,-1 0 0,1-1 0,0 1 1,0 0-1,-1-1 0,1 0 0,-1 1 1,1-1-1,-1 0 0,1 0 0,-1 0 1,1 0-1,1-2 0,6-4-2065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107 260 920,'-12'-3'386,"9"3"-273,0-1 1,0 1 0,1 0-1,-1-1 1,0 0 0,0 0-1,1 0 1,-1-1 0,1 1-1,-1-1 1,0 1 0,1-1-1,0 1 1,0-2 0,0 2-1,-3-5 1,2 2 90,0 0-1,1-1 1,-1 1 0,1-1-1,0 0 1,0 0 0,1 1-1,-1-2 1,1 1 0,0 0-1,0 0 1,1 0 0,0-6-1,-1-5 232,0 6-133,1 1 1,0-11 0,1 16-221,-1 1 0,1 0 1,0 0-1,0-1 0,-1 1 1,2 0-1,-1-1 0,1 1 1,2-3-1,25-42 898,-27 46-956,-2 1 0,2-1-1,-1 1 1,1-1-1,-1 2 1,0-2 0,1 1-1,-1 0 1,2 0 0,-2 0-1,1 0 1,-1 0 0,1 0-1,0 1 1,3-1 0,0 0 13,0 0 1,1 1 0,-1 0 0,7 1-1,6 0 55,-12-1-76,-1 0-1,2 0 1,-1 1-1,-1 0 0,1 0 1,0 1-1,0-1 1,-1 1-1,10 6 1,6 2 11,-1 1-1,-1 1 1,27 21 0,-38-26-9,0-1 0,-1 2-1,0 0 1,0 0 0,-1 1 0,0-1-1,0 1 1,-1 0 0,0 1 0,4 10 0,-5-7-49,-1-1 0,0 1 1,-1 0-1,0 0 0,-1 0 1,0 0-1,-1 0 0,-1 0 0,0 1 1,-1-1-1,0-1 0,0 1 1,-2 0-1,0 0 0,-1-1 1,1 0-1,-2 1 0,-8 12 1,10-19 156,0-1 0,0 1 1,0-1-1,-1 0 0,1 0 0,-2 0 0,1-1 1,-1 0-1,1 0 0,0 0 0,-1 0 1,-1-1-1,1 0 0,-8 2 0,6-3-136,1 0 0,-1 0 0,1-1 0,0 0 0,-1-1 0,1 1-1,-1-2 1,0 1 0,1-1 0,-1 0 0,1-1 0,-1 0 0,1 0-1,0 0 1,-13-7 0,7 3-49,1-1 0,1-1-1,-1 0 1,1-1 0,0 1 0,1-2 0,-14-16-1,19 20 29,0-1-1,1 1 0,0-1 1,0 0-1,1 0 0,0 0 1,-5-15-1,7 15 10,-1 1 0,1 0 0,1 0 0,-1 0 0,0 0 0,1 0-1,1-1 1,-1 1 0,1-1 0,1-6 0,10-18-80,-8 14 55,-1 5-11,7-19 0,-5 20 29,-2 1-108,1 1 0,0 1 0,1-1 0,9-15 0,3 11-749,-12 10 525,-3 1 60,0 1 1,0-2-1,0 2 0,0-1 1,1 1-1,-1 0 0,1-1 1,-1 1-1,1 0 1,4-1-1,16-4-2095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19 328,'1'-1'1119,"5"0"-870,17-1-182,-8 0-7,13 0 91,40 1-1,35 2 28,-31 4-141,18 2-22,46-9 5,-37-1 3,202 5 69,-253-3-79,241 0 50,90-3-66,-246 1-16,191-3-34,-55 6 28,-143-2 17,13 1 18,-89 2 7,-23-1 44,41 5 0,-65-4-50,1 0 14,-1 0-1,0-1 1,0 1 0,1-1-1,-1 0 1,0 0 0,0 0 0,7-2-1,-7 0-56,-5 1-236,-1 0 122,-10-5-263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25 888,'0'-2'265,"1"0"763,2 2-215,9 4-698,28 6 63,0-3 0,0-1 0,56 1 0,98-8 257,120-12-104,-186 5-254,383-15 162,-459 21-208,438 1 204,-301 9-154,-51-1-6,-112-5 232,-1-2 0,1-1-1,39-6 1,-65 7-278,0 0 0,0 0 1,0 1-1,0-1 0,0 0 0,0 0 0,0 0 0,0-1 0,0 1 1,1 0-1,-1 0 0,0 0 0,0 0 0,0 0 0,0 0 0,1 0 1,-1 0-1,0 0 0,0 0 0,0 0 0,0 0 0,0-1 0,1 1 1,-1 0-1,0 0 0,0 0 0,0 0 0,0 0 0,0 0 1,0 0-1,0 0 0,0 0 0,0 0 0,0 0 0,0 0 0,0-1 1,0 1-1,0 0 0,0 0 0,0 0 0,0-1 0,0 1 0,0 0 1,0 0-1,0 0 0,0 0 0,0-1 0,0 1 0,0 0 0,0 0 1,0 0-1,-6-7 452,3 4-3310,2 1 686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107 260 920,'-12'-3'386,"9"3"-273,0-1 1,0 1 0,1 0-1,-1-1 1,0 0 0,0 0-1,1 0 1,-1-1 0,1 1-1,-1-1 1,0 1 0,1-1-1,0 1 1,0-2 0,0 2-1,-3-5 1,2 2 90,0 0-1,1-1 1,-1 1 0,1-1-1,0 0 1,0 0 0,1 1-1,-1-2 1,1 1 0,0 0-1,0 0 1,1 0 0,0-6-1,-1-5 232,0 6-133,1 1 1,0-11 0,1 16-221,-1 1 0,1 0 1,0 0-1,0-1 0,-1 1 1,2 0-1,-1-1 0,1 1 1,2-3-1,25-42 898,-27 46-956,-2 1 0,2-1-1,-1 1 1,1-1-1,-1 2 1,0-2 0,1 1-1,-1 0 1,2 0 0,-2 0-1,1 0 1,-1 0 0,1 0-1,0 1 1,3-1 0,0 0 13,0 0 1,1 1 0,-1 0 0,7 1-1,6 0 55,-12-1-76,-1 0-1,2 0 1,-1 1-1,-1 0 0,1 0 1,0 1-1,0-1 1,-1 1-1,10 6 1,6 2 11,-1 1-1,-1 1 1,27 21 0,-38-26-9,0-1 0,-1 2-1,0 0 1,0 0 0,-1 1 0,0-1-1,0 1 1,-1 0 0,0 1 0,4 10 0,-5-7-49,-1-1 0,0 1 1,-1 0-1,0 0 0,-1 0 1,0 0-1,-1 0 0,-1 0 0,0 1 1,-1-1-1,0-1 0,0 1 1,-2 0-1,0 0 0,-1-1 1,1 0-1,-2 1 0,-8 12 1,10-19 156,0-1 0,0 1 1,0-1-1,-1 0 0,1 0 0,-2 0 0,1-1 1,-1 0-1,1 0 0,0 0 0,-1 0 1,-1-1-1,1 0 0,-8 2 0,6-3-136,1 0 0,-1 0 0,1-1 0,0 0 0,-1-1 0,1 1-1,-1-2 1,0 1 0,1-1 0,-1 0 0,1-1 0,-1 0 0,1 0-1,0 0 1,-13-7 0,7 2-49,1 1 0,1-2-1,-1 0 1,1-1 0,0 1 0,1-2 0,-14-16-1,19 20 29,0-1-1,1 1 0,0-1 1,0 0-1,1 0 0,0 0 1,-5-15-1,7 15 10,-1 1 0,1 0 0,1 0 0,-1 0 0,0 0 0,1 0-1,1-1 1,-1 1 0,1-1 0,1-6 0,10-18-80,-8 14 55,-1 5-11,7-19 0,-5 20 29,-2 1-108,1 1 0,0 1 0,1-1 0,9-15 0,3 11-749,-12 10 525,-3 1 60,0 1 1,0-2-1,0 2 0,0-1 1,1 1-1,-1 0 0,1-1 1,-1 1-1,1 0 1,4-1-1,16-4-2095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19 328,'1'-1'1119,"5"0"-870,17-1-182,-8 0-7,13 0 91,40 1-1,35 2 28,-31 4-141,18 2-22,46-9 5,-37-1 3,202 5 69,-253-3-79,241 0 50,90-3-66,-246 1-16,191-3-34,-55 6 28,-143-2 17,13 1 18,-89 2 7,-23-1 44,41 5 0,-65-4-50,1 0 14,-1 0-1,0-1 1,0 1 0,1-1-1,-1 0 1,0 0 0,0 0 0,7-2-1,-7 0-56,-5 1-236,-1 0 122,-10-5-263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25 888,'0'-2'265,"1"0"763,2 2-215,9 4-698,28 6 63,0-3 0,0-1 0,56 1 0,98-8 257,120-12-104,-186 5-254,383-15 162,-459 21-208,438 1 204,-301 9-154,-51-1-6,-112-5 232,-1-2 0,1-1-1,39-6 1,-65 7-278,0 0 0,0 0 1,0 1-1,0-1 0,0 0 0,0 0 0,0 0 0,0-1 0,0 1 1,1 0-1,-1 0 0,0 0 0,0 0 0,0 0 0,0 0 0,1 0 1,-1 0-1,0 0 0,0 0 0,0 0 0,0 0 0,0-1 0,1 1 1,-1 0-1,0 0 0,0 0 0,0 0 0,0 0 0,0 0 1,0 0-1,0 0 0,0 0 0,0 0 0,0 0 0,0 0 0,0-1 1,0 1-1,0 0 0,0 0 0,0 0 0,0-1 0,0 1 0,0 0 1,0 0-1,0 0 0,0 0 0,0-1 0,0 1 0,0 0 0,0 0 1,0 0-1,-6-7 452,3 4-3310,2 1 686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25 888,'0'-2'265,"1"0"763,2 2-215,9 4-698,28 6 63,0-3 0,0-1 0,56 1 0,98-8 257,120-12-104,-186 5-254,383-15 162,-459 21-208,438 1 204,-301 9-154,-51-1-6,-112-5 232,-1-2 0,1-1-1,39-6 1,-65 7-278,0 0 0,0 0 1,0 1-1,0-1 0,0 0 0,0 0 0,0 0 0,0-1 0,0 1 1,1 0-1,-1 0 0,0 0 0,0 0 0,0 0 0,0 0 0,1 0 1,-1 0-1,0 0 0,0 0 0,0 0 0,0 0 0,0-1 0,1 1 1,-1 0-1,0 0 0,0 0 0,0 0 0,0 0 0,0 0 1,0 0-1,0 0 0,0 0 0,0 0 0,0 0 0,0 0 0,0-1 1,0 1-1,0 0 0,0 0 0,0 0 0,0-1 0,0 1 0,0 0 1,0 0-1,0 0 0,0 0 0,0-1 0,0 1 0,0 0 0,0 0 1,0 0-1,-6-7 452,3 4-3310,2 1 686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107 260 920,'-12'-3'386,"9"3"-273,0-1 1,0 1 0,1 0-1,-1-1 1,0 0 0,0 0-1,1 0 1,-1-1 0,1 1-1,-1-1 1,0 1 0,1-1-1,0 1 1,0-2 0,0 2-1,-3-5 1,2 2 90,0 0-1,1-1 1,-1 1 0,1-1-1,0 0 1,0 0 0,1 1-1,-1-2 1,1 1 0,0 0-1,0 0 1,1 0 0,0-6-1,-1-5 232,0 6-133,1 1 1,0-11 0,1 16-221,-1 1 0,1 0 1,0 0-1,0-1 0,-1 1 1,2 0-1,-1-1 0,1 1 1,2-3-1,25-42 898,-27 46-956,-2 1 0,2-1-1,-1 1 1,1-1-1,-1 2 1,0-2 0,1 1-1,-1 0 1,2 0 0,-2 0-1,1 0 1,-1 0 0,1 0-1,0 1 1,3-1 0,0 0 13,0 0 1,1 1 0,-1 0 0,7 1-1,6 0 55,-12-1-76,-1 0-1,2 0 1,-1 1-1,-1 0 0,1 0 1,0 1-1,0-1 1,-1 1-1,10 6 1,6 2 11,-1 1-1,-1 1 1,27 21 0,-38-26-9,0-1 0,-1 2-1,0 0 1,0 0 0,-1 1 0,0-1-1,0 1 1,-1 0 0,0 1 0,4 10 0,-5-7-49,-1-1 0,0 1 1,-1 0-1,0 0 0,-1 0 1,0 0-1,-1 0 0,-1 0 0,0 1 1,-1-1-1,0-1 0,0 1 1,-2 0-1,0 0 0,-1-1 1,1 0-1,-2 1 0,-8 12 1,10-19 156,0-1 0,0 1 1,0-1-1,-1 0 0,1 0 0,-2 0 0,1-1 1,-1 0-1,1 0 0,0 0 0,-1 0 1,-1-1-1,1 0 0,-8 2 0,6-3-136,1 0 0,-1 0 0,1-1 0,0 0 0,-1-1 0,1 1-1,-1-2 1,0 1 0,1-1 0,-1 0 0,1-1 0,-1 0 0,1 0-1,0 0 1,-13-7 0,7 3-49,1-1 0,1-1-1,-1 0 1,1-1 0,0 1 0,1-2 0,-14-16-1,19 20 29,0-1-1,1 1 0,0-1 1,0 0-1,1 0 0,0 0 1,-5-15-1,7 15 10,-1 1 0,1 0 0,1 0 0,-1 0 0,0 0 0,1 0-1,1-1 1,-1 1 0,1-1 0,1-6 0,10-18-80,-8 14 55,-1 5-11,7-19 0,-5 20 29,-2 1-108,1 1 0,0 1 0,1-1 0,9-15 0,3 11-749,-12 10 525,-3 1 60,0 1 1,0-2-1,0 2 0,0-1 1,1 1-1,-1 0 0,1-1 1,-1 1-1,1 0 1,4-1-1,16-4-2095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19 328,'1'-1'1119,"5"0"-870,17-1-182,-8 0-7,13 0 91,40 1-1,35 2 28,-31 4-141,18 2-22,46-9 5,-37-1 3,202 5 69,-253-3-79,241 0 50,90-3-66,-246 1-16,191-3-34,-55 6 28,-143-2 17,13 1 18,-89 2 7,-23-1 44,41 5 0,-65-4-50,1 0 14,-1 0-1,0-1 1,0 1 0,1-1-1,-1 0 1,0 0 0,0 0 0,7-2-1,-7 0-56,-5 1-236,-1 0 122,-10-5-263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25 888,'0'-2'265,"1"0"763,2 2-215,9 4-698,28 6 63,0-3 0,0-1 0,56 1 0,98-8 257,120-12-104,-186 5-254,383-15 162,-459 21-208,438 1 204,-301 9-154,-51-1-6,-112-5 232,-1-2 0,1-1-1,39-6 1,-65 7-278,0 0 0,0 0 1,0 1-1,0-1 0,0 0 0,0 0 0,0 0 0,0-1 0,0 1 1,1 0-1,-1 0 0,0 0 0,0 0 0,0 0 0,0 0 0,1 0 1,-1 0-1,0 0 0,0 0 0,0 0 0,0 0 0,0-1 0,1 1 1,-1 0-1,0 0 0,0 0 0,0 0 0,0 0 0,0 0 1,0 0-1,0 0 0,0 0 0,0 0 0,0 0 0,0 0 0,0-1 1,0 1-1,0 0 0,0 0 0,0 0 0,0-1 0,0 1 0,0 0 1,0 0-1,0 0 0,0 0 0,0-1 0,0 1 0,0 0 0,0 0 1,0 0-1,-6-7 452,3 4-3310,2 1 686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 18 232,'-4'-2'1716,"2"2"-1143,1 0-1,-1-1 0,1 1 0,-1 0 0,0-1 0,-3 2 484,12-1 138,63 5 186,-60-6-874,19-1 0,-5 0 56,20 5 52,-35-2-543,0 0-1,0 0 1,0-1-1,1 0 1,16-3-1,29-10-3845,-39 9 1305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107 260 920,'-12'-3'386,"9"3"-273,0-1 1,0 1 0,1 0-1,-1-1 1,0 0 0,0 0-1,1 0 1,-1-1 0,1 1-1,-1-1 1,0 1 0,1-1-1,0 1 1,0-2 0,0 2-1,-3-5 1,2 2 90,0 0-1,1-1 1,-1 1 0,1-1-1,0 0 1,0 0 0,1 1-1,-1-2 1,1 1 0,0 0-1,0 0 1,1 0 0,0-6-1,-1-5 232,0 6-133,1 1 1,0-11 0,1 16-221,-1 1 0,1 0 1,0 0-1,0-1 0,-1 1 1,2 0-1,-1-1 0,1 1 1,2-3-1,25-42 898,-27 46-956,-2 1 0,2-1-1,-1 1 1,1-1-1,-1 2 1,0-2 0,1 1-1,-1 0 1,2 0 0,-2 0-1,1 0 1,-1 0 0,1 0-1,0 1 1,3-1 0,0 0 13,0 0 1,1 1 0,-1 0 0,7 1-1,6 0 55,-12-1-76,-1 0-1,2 0 1,-1 1-1,-1 0 0,1 0 1,0 1-1,0-1 1,-1 1-1,10 6 1,6 2 11,-1 1-1,-1 1 1,27 21 0,-38-26-9,0-1 0,-1 2-1,0 0 1,0 0 0,-1 1 0,0-1-1,0 1 1,-1 0 0,0 1 0,4 10 0,-5-7-49,-1-1 0,0 1 1,-1 0-1,0 0 0,-1 0 1,0 0-1,-1 0 0,-1 0 0,0 1 1,-1-1-1,0-1 0,0 1 1,-2 0-1,0 0 0,-1-1 1,1 0-1,-2 1 0,-8 12 1,10-19 156,0-1 0,0 1 1,0-1-1,-1 0 0,1 0 0,-2 0 0,1-1 1,-1 0-1,1 0 0,0 0 0,-1 0 1,-1-1-1,1 0 0,-8 2 0,6-3-136,1 0 0,-1 0 0,1-1 0,0 0 0,-1-1 0,1 1-1,-1-2 1,0 1 0,1-1 0,-1 0 0,1-1 0,-1 0 0,1 0-1,0 0 1,-13-7 0,7 3-49,1-1 0,1-1-1,-1 0 1,1-1 0,0 1 0,1-2 0,-14-16-1,19 20 29,0-1-1,1 1 0,0-1 1,0 0-1,1 0 0,0 0 1,-5-15-1,7 15 10,-1 1 0,1 0 0,1 0 0,-1 0 0,0 0 0,1 0-1,1-1 1,-1 1 0,1-1 0,1-6 0,10-18-80,-8 14 55,-1 5-11,7-19 0,-5 20 29,-2 1-108,1 1 0,0 1 0,1-1 0,9-15 0,3 11-749,-12 10 525,-3 1 60,0 1 1,0-2-1,0 2 0,0-1 1,1 1-1,-1 0 0,1-1 1,-1 1-1,1 0 1,4-1-1,16-4-2095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19 328,'1'-1'1119,"5"0"-870,17-1-182,-8 0-7,13 0 91,40 1-1,35 2 28,-31 4-141,18 2-22,46-9 5,-37-1 3,202 5 69,-253-3-79,241 0 50,90-3-66,-246 1-16,191-3-34,-55 6 28,-143-2 17,13 1 18,-89 2 7,-23-1 44,41 5 0,-65-4-50,1 0 14,-1 0-1,0-1 1,0 1 0,1-1-1,-1 0 1,0 0 0,0 0 0,7-2-1,-7 0-56,-5 1-236,-1 0 122,-10-5-263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25 888,'0'-2'265,"1"0"763,2 2-215,9 4-698,28 6 63,0-3 0,0-1 0,56 1 0,98-8 257,120-12-104,-186 5-254,383-15 162,-459 21-208,438 1 204,-301 9-154,-51-1-6,-112-5 232,-1-2 0,1-1-1,39-6 1,-65 7-278,0 0 0,0 0 1,0 1-1,0-1 0,0 0 0,0 0 0,0 0 0,0-1 0,0 1 1,1 0-1,-1 0 0,0 0 0,0 0 0,0 0 0,0 0 0,1 0 1,-1 0-1,0 0 0,0 0 0,0 0 0,0 0 0,0-1 0,1 1 1,-1 0-1,0 0 0,0 0 0,0 0 0,0 0 0,0 0 1,0 0-1,0 0 0,0 0 0,0 0 0,0 0 0,0 0 0,0-1 1,0 1-1,0 0 0,0 0 0,0 0 0,0-1 0,0 1 0,0 0 1,0 0-1,0 0 0,0 0 0,0-1 0,0 1 0,0 0 0,0 0 1,0 0-1,-6-7 452,3 4-3310,2 1 686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25 888,'0'-2'265,"1"0"763,2 2-215,9 4-698,28 6 63,0-3 0,0-1 0,56 1 0,98-8 257,120-12-104,-186 5-254,383-15 162,-459 21-208,438 1 204,-301 9-154,-51-1-6,-112-5 232,-1-2 0,1-1-1,39-6 1,-65 7-278,0 0 0,0 0 1,0 1-1,0-1 0,0 0 0,0 0 0,0 0 0,0-1 0,0 1 1,1 0-1,-1 0 0,0 0 0,0 0 0,0 0 0,0 0 0,1 0 1,-1 0-1,0 0 0,0 0 0,0 0 0,0 0 0,0-1 0,1 1 1,-1 0-1,0 0 0,0 0 0,0 0 0,0 0 0,0 0 1,0 0-1,0 0 0,0 0 0,0 0 0,0 0 0,0 0 0,0-1 1,0 1-1,0 0 0,0 0 0,0 0 0,0-1 0,0 1 0,0 0 1,0 0-1,0 0 0,0 0 0,0-1 0,0 1 0,0 0 0,0 0 1,0 0-1,-6-7 452,3 4-3310,2 1 686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33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301 260 920,'12'-3'386,"-9"3"-273,0-1 1,0 1 0,-1 0-1,2-1 1,-2 0 0,1 0-1,-1 0 1,1-1 0,0 1-1,-1-1 1,1 1 0,-1-1-1,1 1 1,-2-2 0,1 2-1,3-5 1,-2 2 90,0 0-1,-1-1 1,1 1 0,-1-1-1,0 0 1,0 0 0,-1 1-1,1-2 1,-1 1 0,0 0-1,0 0 1,-1 0 0,0-6-1,2-5 232,-2 6-133,0 1 1,0-11 0,0 16-221,-1 1 0,0 0 1,0 0-1,1-1 0,-1 1 1,-1 0-1,1-1 0,-1 1 1,-2-3-1,-25-42 898,28 46-956,0 1 0,-1-1-1,1 1 1,-1-1-1,1 2 1,0-2 0,-1 1-1,1 0 1,-1 0 0,0 0-1,0 0 1,1 0 0,-1 0-1,0 1 1,-2-1 0,-2 0 13,1 0 1,-1 1 0,1 0 0,-6 1-1,-8 0 55,13-1-76,1 0-1,-2 0 1,1 1-1,1 0 0,-1 0 1,0 1-1,0-1 1,1 1-1,-10 6 1,-6 2 11,1 1-1,1 1 1,-27 21 0,38-26-9,0-1 0,1 2-1,0 0 1,0 0 0,1 1 0,0-1-1,0 1 1,1 0 0,0 1 0,-4 10 0,5-7-49,1-1 0,0 1 1,1 0-1,0 0 0,1 0 1,0 0-1,1 0 0,1 0 0,0 1 1,1-1-1,0-1 0,0 1 1,2 0-1,0 0 0,1-1 1,-1 0-1,2 1 0,8 12 1,-10-19 156,0-1 0,1 1 1,-2-1-1,2 0 0,0 0 0,0 0 0,0-1 1,1 0-1,-1 0 0,0 0 0,2 0 1,-1-1-1,0 0 0,8 2 0,-6-3-136,-1 0 0,1 0 0,-1-1 0,0 0 0,1-1 0,0 1-1,-1-2 1,1 1 0,0-1 0,-1 0 0,0-1 0,1 0 0,0 0-1,-2 0 1,14-7 0,-7 3-49,-1-1 0,-1-1-1,1 0 1,-1-1 0,0 1 0,-1-2 0,14-16-1,-19 20 29,0-1-1,-1 1 0,0-1 1,0 0-1,-1 0 0,0 0 1,5-15-1,-6 15 10,-1 1 0,0 0 0,0 0 0,-1 0 0,1 0 0,-1 0-1,-1-1 1,1 1 0,0-1 0,-3-6 0,-9-18-80,8 14 55,1 5-11,-7-19 0,5 20 29,2 1-108,-1 1 0,0 1 0,-1-1 0,-9-15 0,-3 11-749,12 10 525,3 1 60,1 1 1,-2-2-1,1 2 0,0-1 1,-1 1-1,1 0 0,-1-1 1,1 1-1,-1 0 1,-4-1-1,-16-4-2095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34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301 260 920,'12'-3'386,"-9"3"-273,0-1 1,0 1 0,-1 0-1,2-1 1,-2 0 0,1 0-1,-1 0 1,1-1 0,0 1-1,-1-1 1,1 1 0,-1-1-1,1 1 1,-2-2 0,1 2-1,3-5 1,-2 2 90,0 0-1,-1-1 1,1 1 0,-1-1-1,0 0 1,0 0 0,-1 1-1,1-2 1,-1 1 0,0 0-1,0 0 1,-1 0 0,0-6-1,2-5 232,-2 6-133,0 1 1,0-11 0,0 16-221,-1 1 0,0 0 1,0 0-1,1-1 0,-1 1 1,-1 0-1,1-1 0,-1 1 1,-2-3-1,-25-42 898,28 46-956,0 1 0,-1-1-1,1 1 1,-1-1-1,1 2 1,0-2 0,-1 1-1,1 0 1,-1 0 0,0 0-1,0 0 1,1 0 0,-1 0-1,0 1 1,-2-1 0,-2 0 13,1 0 1,-1 1 0,1 0 0,-6 1-1,-8 0 55,13-1-76,1 0-1,-2 0 1,1 1-1,1 0 0,-1 0 1,0 1-1,0-1 1,1 1-1,-10 6 1,-6 2 11,1 1-1,1 1 1,-27 21 0,38-26-9,0-1 0,1 2-1,0 0 1,0 0 0,1 1 0,0-1-1,0 1 1,1 0 0,0 1 0,-4 10 0,5-7-49,1-1 0,0 1 1,1 0-1,0 0 0,1 0 1,0 0-1,1 0 0,1 0 0,0 1 1,1-1-1,0-1 0,0 1 1,2 0-1,0 0 0,1-1 1,-1 0-1,2 1 0,8 12 1,-10-19 156,0-1 0,1 1 1,-2-1-1,2 0 0,0 0 0,0 0 0,0-1 1,1 0-1,-1 0 0,0 0 0,2 0 1,-1-1-1,0 0 0,8 2 0,-6-3-136,-1 0 0,1 0 0,-1-1 0,0 0 0,1-1 0,0 1-1,-1-2 1,1 1 0,0-1 0,-1 0 0,0-1 0,1 0 0,0 0-1,-2 0 1,14-7 0,-7 3-49,-1-1 0,-1-1-1,1 0 1,-1-1 0,0 1 0,-1-2 0,14-16-1,-19 20 29,0-1-1,-1 1 0,0-1 1,0 0-1,-1 0 0,0 0 1,5-15-1,-6 15 10,-1 1 0,0 0 0,0 0 0,-1 0 0,1 0 0,-1 0-1,-1-1 1,1 1 0,0-1 0,-3-6 0,-9-18-80,8 14 55,1 5-11,-7-19 0,5 20 29,2 1-108,-1 1 0,0 1 0,-1-1 0,-9-15 0,-3 11-749,12 10 525,3 1 60,1 1 1,-2-2-1,1 2 0,0-1 1,-1 1-1,1 0 0,-1-1 1,1 1-1,-1 0 1,-4-1-1,-16-4-2095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35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2836 19 328,'-1'-1'1119,"-5"0"-870,-17-1-182,8 0-7,-13 0 91,-40 1-1,-35 2 28,31 4-141,-18 2-22,-46-9 5,38-1 3,-204 5 69,254-3-79,-241 0 50,-90-3-66,246 1-16,-191-3-34,55 6 28,143-2 17,-13 1 18,89 2 7,23-1 44,-41 5 0,65-4-50,-1 0 14,1 0-1,0-1 1,0 1 0,-1-1-1,1 0 1,0 0 0,0 0 0,-7-2-1,7 0-56,5 1-236,1 0 122,10-5-263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36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2393 25 888,'0'-2'265,"0"0"763,-3 2-215,-10 4-698,-27 6 63,1-3 0,-1-1 0,-56 1 0,-98-8 257,-120-12-104,185 5-254,-382-15 162,460 21-208,-439 1 204,301 9-154,51-1-6,112-5 232,0-2 0,0-1-1,-38-6 1,64 7-278,0 0 0,0 0 1,0 1-1,-1-1 0,1 0 0,0 0 0,0 0 0,0-1 0,0 1 1,-1 0-1,1 0 0,0 0 0,0 0 0,0 0 0,0 0 0,0 0 1,0 0-1,0 0 0,0 0 0,0 0 0,0 0 0,0-1 0,-1 1 1,1 0-1,0 0 0,0 0 0,0 0 0,0 0 0,0 0 1,0 0-1,0 0 0,0 0 0,0 0 0,-1 0 0,1 0 0,0-1 1,0 1-1,0 0 0,0 0 0,0 0 0,0-1 0,0 1 0,0 0 1,0 0-1,0 0 0,0 0 0,0-1 0,0 1 0,1 0 0,-1 0 1,0 0-1,5-7 452,-2 4-3310,-1 1 686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37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2836 19 328,'-1'-1'1119,"-5"0"-870,-17-1-182,8 0-7,-13 0 91,-40 1-1,-35 2 28,31 4-141,-18 2-22,-46-9 5,38-1 3,-204 5 69,254-3-79,-241 0 50,-90-3-66,246 1-16,-191-3-34,55 6 28,143-2 17,-13 1 18,89 2 7,23-1 44,-41 5 0,65-4-50,-1 0 14,1 0-1,0-1 1,0 1 0,-1-1-1,1 0 1,0 0 0,0 0 0,-7-2-1,7 0-56,5 1-236,1 0 122,10-5-263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38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2393 25 888,'0'-2'265,"0"0"763,-3 2-215,-10 4-698,-27 6 63,1-3 0,-1-1 0,-56 1 0,-98-8 257,-120-12-104,185 5-254,-382-15 162,460 21-208,-439 1 204,301 9-154,51-1-6,112-5 232,0-2 0,0-1-1,-38-6 1,64 7-278,0 0 0,0 0 1,0 1-1,-1-1 0,1 0 0,0 0 0,0 0 0,0-1 0,0 1 1,-1 0-1,1 0 0,0 0 0,0 0 0,0 0 0,0 0 0,0 0 1,0 0-1,0 0 0,0 0 0,0 0 0,0 0 0,0-1 0,-1 1 1,1 0-1,0 0 0,0 0 0,0 0 0,0 0 0,0 0 1,0 0-1,0 0 0,0 0 0,0 0 0,-1 0 0,1 0 0,0-1 1,0 1-1,0 0 0,0 0 0,0 0 0,0-1 0,0 1 0,0 0 1,0 0-1,0 0 0,0 0 0,0-1 0,0 1 0,1 0 0,-1 0 1,0 0-1,5-7 452,-2 4-3310,-1 1 686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49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58 29 760,'7'-23'1135,"-4"18"329,-2 5-818,0 5 1836,2 36-1345,-1 41-398,-2-55-440,-5 33 1,-17 51 88,14-82-291,-19 47 1,18-59-565,5-9-844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39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2393 25 888,'0'-2'265,"0"0"763,-3 2-215,-10 4-698,-27 6 63,1-3 0,-1-1 0,-56 1 0,-98-8 257,-120-12-104,185 5-254,-382-15 162,460 21-208,-439 1 204,301 9-154,51-1-6,112-5 232,0-2 0,0-1-1,-38-6 1,64 7-278,0 0 0,0 0 1,0 1-1,-1-1 0,1 0 0,0 0 0,0 0 0,0-1 0,0 1 1,-1 0-1,1 0 0,0 0 0,0 0 0,0 0 0,0 0 0,0 0 1,0 0-1,0 0 0,0 0 0,0 0 0,0 0 0,0-1 0,-1 1 1,1 0-1,0 0 0,0 0 0,0 0 0,0 0 0,0 0 1,0 0-1,0 0 0,0 0 0,0 0 0,-1 0 0,1 0 0,0-1 1,0 1-1,0 0 0,0 0 0,0 0 0,0-1 0,0 1 0,0 0 1,0 0-1,0 0 0,0 0 0,0-1 0,0 1 0,1 0 0,-1 0 1,0 0-1,5-7 452,-2 4-3310,-1 1 686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107 259 920,'-12'3'386,"9"-3"-273,0 1 1,0-1 0,1 1-1,-1 0 1,0-1 0,0 2-1,1-1 1,-1 0 0,1 1-1,-1-1 1,0 1 0,1-1-1,0 1 1,0 0 0,0 0-1,-3 3 1,2 0 90,0-1-1,1 0 1,-1 1 0,1-1-1,0 2 1,0-2 0,1 1-1,-1 0 1,1 1 0,0-2-1,0 2 1,1-1 0,0 6-1,-1 5 232,0-6-133,1-1 1,0 10 0,1-15-221,-1-1 0,1 1 1,0-1-1,0 1 0,-1-1 1,2 0-1,-1 0 0,1 0 1,2 4-1,25 41 898,-27-47-956,-2 1 0,2-1-1,-1 1 1,1-1-1,-1 0 1,0 1 0,1-2-1,-1 2 1,2-1 0,-2-1-1,1 2 1,-1-1 0,1 0-1,0-1 1,3 1 0,0 0 13,0 0 1,1-1 0,-1 0 0,7-1-1,6 0 55,-12 1-76,-1 0-1,2-1 1,-1 1-1,-1-1 0,1-1 1,0 1-1,0-1 1,-1 1-1,10-7 1,6-2 11,-1-2-1,-1 1 1,27-22 0,-38 26-9,0 0 0,-1-1-1,0 1 1,0-2 0,-1 1 0,0-1-1,0 0 1,-1 0 0,0 0 0,4-11 0,-5 7-49,-1 1 0,0-1 1,-1 0-1,0-1 0,-1 1 1,0 0-1,-1 0 0,-1 0 0,0 0 1,-1-1-1,0 2 0,0-1 1,-2 0-1,0 1 0,-1 0 1,1-1-1,-2 1 0,-8-13 1,10 19 156,0 0 0,0 1 1,0-1-1,-1 1 0,1 0 0,-2 1 0,1-1 1,-1 1-1,1 1 0,0-1 0,-1 0 1,-1 1-1,1 0 0,-8-3 0,6 4-136,1 1 0,-1-1 0,1 1 0,0 0 0,-1 1 0,1-1-1,-1 2 1,0-1 0,1 1 0,-1 0 0,1 1 0,-1-1 0,1 1-1,0 1 1,-13 5 0,7-1-49,1 0 0,1 1-1,-1-1 1,1 3 0,0-2 0,1 2 0,-14 15-1,19-19 29,0 1-1,1-1 0,0 1 1,0 0-1,1 1 0,0-1 1,-5 15-1,7-16 10,-1 0 0,1 0 0,1 1 0,-1-1 0,0 0 0,1 0-1,1 1 1,-1-1 0,1 0 0,1 7 0,10 19-80,-8-15 55,-1-6-11,7 21 0,-5-21 29,-2-2-108,1 0 0,0 0 0,1-1 0,9 16 0,3-11-749,-12-9 525,-3-2 60,0-1 1,0 1-1,0 0 0,0-1 1,1 1-1,-1-1 0,1 0 1,-1 1-1,1-1 1,4 1-1,16 4-2095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5 328,'1'1'1119,"5"0"-870,17 1-182,-8 0-7,13 0 91,40-1-1,35-2 28,-31-4-141,18-2-22,46 9 5,-37 1 3,202-5 69,-253 3-79,241 0 50,90 3-66,-246-1-16,191 3-34,-55-6 28,-143 2 17,13-1 18,-89-2 7,-23 1 44,41-5 0,-65 4-50,1 0 14,-1 0-1,0 1 1,0 0 0,1 0-1,-1 0 1,0 0 0,0 0 0,7 1-1,-7 1-56,-5-1-236,-1 0 122,-10 5-263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32 888,'0'1'265,"1"2"763,2-4-215,9-3-698,28-5 63,0 1 0,0 2 0,56-1 0,98 9 257,120 11-104,-186-6-254,383 16 162,-459-20-208,438-3 204,-301-8-154,-51 1-6,-112 5 232,-1 2 0,1 1-1,39 6 1,-65-7-278,0 0 0,0 0 1,0-1-1,0 1 0,0 0 0,0 0 0,0 0 0,0 1 0,0-1 1,1 0-1,-1 0 0,0 0 0,0 0 0,0 0 0,0 0 0,1 0 1,-1 0-1,0 0 0,0 0 0,0 0 0,0 0 0,0 1 0,1-1 1,-1 0-1,0 0 0,0 0 0,0 0 0,0 0 0,0 0 1,0 1-1,0-1 0,0 0 0,0 0 0,0 0 0,0 0 0,0 0 1,0 0-1,0 0 0,0 0 0,0 0 0,0 1 0,0-1 0,0 0 1,0 0-1,0 0 0,0 0 0,0 1 0,0-1 0,0 0 0,0 0 1,0 0-1,-6 7 452,3-4-3310,2-1 686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107 259 920,'-12'3'386,"9"-3"-273,0 1 1,0-1 0,1 1-1,-1 0 1,0-1 0,0 2-1,1-1 1,-1 0 0,1 1-1,-1-1 1,0 1 0,1-1-1,0 1 1,0 0 0,0 0-1,-3 3 1,2 0 90,0-1-1,1 0 1,-1 1 0,1-1-1,0 2 1,0-2 0,1 1-1,-1 0 1,1 1 0,0-2-1,0 2 1,1-1 0,0 6-1,-1 5 232,0-6-133,1-1 1,0 10 0,1-15-221,-1-1 0,1 1 1,0-1-1,0 1 0,-1-1 1,2 0-1,-1 0 0,1 0 1,2 4-1,25 41 898,-27-47-956,-2 1 0,2-1-1,-1 1 1,1-1-1,-1 0 1,0 1 0,1-2-1,-1 2 1,2-1 0,-2-1-1,1 2 1,-1-1 0,1 0-1,0-1 1,3 1 0,0 0 13,0 0 1,1-1 0,-1 0 0,7-1-1,6 0 55,-12 1-76,-1 0-1,2-1 1,-1 1-1,-1-1 0,1-1 1,0 1-1,0-1 1,-1 1-1,10-7 1,6-2 11,-1-2-1,-1 1 1,27-22 0,-38 26-9,0 0 0,-1-1-1,0 1 1,0-2 0,-1 1 0,0-1-1,0 0 1,-1 0 0,0 0 0,4-11 0,-5 7-49,-1 1 0,0-1 1,-1 0-1,0-1 0,-1 1 1,0 0-1,-1 0 0,-1 0 0,0 0 1,-1-1-1,0 2 0,0-1 1,-2 0-1,0 1 0,-1 0 1,1-1-1,-2 1 0,-8-13 1,10 19 156,0 0 0,0 1 1,0-1-1,-1 1 0,1 0 0,-2 1 0,1-1 1,-1 1-1,1 1 0,0-1 0,-1 0 1,-1 1-1,1 0 0,-8-3 0,6 4-136,1 1 0,-1-1 0,1 1 0,0 0 0,-1 1 0,1-1-1,-1 2 1,0-1 0,1 1 0,-1 0 0,1 1 0,-1-1 0,1 1-1,0 1 1,-13 5 0,7-1-49,1 0 0,1 1-1,-1-1 1,1 3 0,0-2 0,1 2 0,-14 15-1,19-19 29,0 1-1,1-1 0,0 1 1,0 0-1,1 1 0,0-1 1,-5 15-1,7-16 10,-1 0 0,1 0 0,1 1 0,-1-1 0,0 0 0,1 0-1,1 1 1,-1-1 0,1 0 0,1 7 0,10 19-80,-8-15 55,-1-6-11,7 21 0,-5-21 29,-2-2-108,1 0 0,0 0 0,1-1 0,9 16 0,3-11-749,-12-9 525,-3-2 60,0-1 1,0 1-1,0 0 0,0-1 1,1 1-1,-1-1 0,1 0 1,-1 1-1,1-1 1,4 1-1,16 4-2095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5 328,'1'1'1119,"5"0"-870,17 1-182,-8 0-7,13 0 91,40-1-1,35-2 28,-31-4-141,18-2-22,46 9 5,-37 1 3,202-5 69,-253 3-79,241 0 50,90 3-66,-246-1-16,191 3-34,-55-6 28,-143 2 17,13-1 18,-89-2 7,-23 1 44,41-5 0,-65 4-50,1 0 14,-1 0-1,0 1 1,0 0 0,1 0-1,-1 0 1,0 0 0,0 0 0,7 1-1,-7 1-56,-5-1-236,-1 0 122,-10 5-263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32 888,'0'1'265,"1"2"763,2-4-215,9-3-698,28-5 63,0 1 0,0 2 0,56-1 0,98 9 257,120 11-104,-186-6-254,383 16 162,-459-20-208,438-3 204,-301-8-154,-51 1-6,-112 5 232,-1 2 0,1 1-1,39 6 1,-65-7-278,0 0 0,0 0 1,0-1-1,0 1 0,0 0 0,0 0 0,0 0 0,0 1 0,0-1 1,1 0-1,-1 0 0,0 0 0,0 0 0,0 0 0,0 0 0,1 0 1,-1 0-1,0 0 0,0 0 0,0 0 0,0 0 0,0 1 0,1-1 1,-1 0-1,0 0 0,0 0 0,0 0 0,0 0 0,0 0 1,0 1-1,0-1 0,0 0 0,0 0 0,0 0 0,0 0 0,0 0 1,0 0-1,0 0 0,0 0 0,0 0 0,0 1 0,0-1 0,0 0 1,0 0-1,0 0 0,0 0 0,0 1 0,0-1 0,0 0 0,0 0 1,0 0-1,-6 7 452,3-4-3310,2-1 686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32 888,'0'1'265,"1"2"763,2-4-215,9-3-698,28-5 63,0 1 0,0 2 0,56-1 0,98 9 257,120 11-104,-186-6-254,383 16 162,-459-20-208,438-3 204,-301-8-154,-51 1-6,-112 5 232,-1 2 0,1 1-1,39 6 1,-65-7-278,0 0 0,0 0 1,0-1-1,0 1 0,0 0 0,0 0 0,0 0 0,0 1 0,0-1 1,1 0-1,-1 0 0,0 0 0,0 0 0,0 0 0,0 0 0,1 0 1,-1 0-1,0 0 0,0 0 0,0 0 0,0 0 0,0 1 0,1-1 1,-1 0-1,0 0 0,0 0 0,0 0 0,0 0 0,0 0 1,0 1-1,0-1 0,0 0 0,0 0 0,0 0 0,0 0 0,0 0 1,0 0-1,0 0 0,0 0 0,0 0 0,0 1 0,0-1 0,0 0 1,0 0-1,0 0 0,0 0 0,0 1 0,0-1 0,0 0 0,0 0 1,0 0-1,-6 7 452,3-4-3310,2-1 686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9:07.3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1174 232,'-31'-6'11497,"44"9"-11598,70 14 522,-71-15-338,0-1 0,1 1 0,17-2 0,6 1 67,-19 1-87,-2-1 1,21-2-1,-22 1-6,21 1 0,9 0 16,59 1 94,-93-1-144,0-1-1,11 3 1,-9-2 16,16 1-1,42-3 114,-47 3 135,-23-2-282,1 0 1,-1 0-1,1 0 0,-1 0 1,1 0-1,-1 0 1,0 0-1,1 0 0,-1 0 1,0-1-1,0 1 0,1 0 1,-1 0-1,1 0 1,-1 0-1,0 0 0,1 0 1,-1 0-1,0-1 1,0 1-1,0 0 0,1-1 1,1-8 177,-2 1-139,4-19-27,-3 12-11,1 1 1,-2-1-1,-1-19 0,-4-42 25,4 23-17,1 0 0,9-72 0,0 9 24,-3-107 54,-4 130-67,1 51-11,15-74 0,-7 56-6,-7 42 4,12-31 0,-13 40-4,-2 5-2,0 1 0,0-1 1,0 0-1,-1 0 0,1-2 0,0-10 35,2 7-1802,2 23-5535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9:45.7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93 1136,'-2'0'463,"1"0"0,-2 0 0,2-1 0,-1 1-1,0-1 1,0 1 0,1 0 0,-1-1 0,0 0 0,1 0-1,-3-1 1,2 1-271,0 0 0,0-1 1,1 1-1,-1-1 0,1 0 0,-1 0 0,1 1 0,-2-4 0,1 1-154,0 0-1,0 1 1,1-1 0,0 0-1,-1 0 1,2-1-1,-1 2 1,0-1 0,0-9-1,2 13-33,-1-2-1,0 1 1,0 1-1,1-1 1,-1-1-1,0 2 1,1-1-1,-1 0 1,0 0-1,1 1 1,-1-2-1,1 1 1,0 0-1,-1 1 1,1 0-1,0-1 1,0 0-1,0 0 1,-1 1-1,1-1 1,0 1-1,0-1 1,-1 1-1,1-1 1,0 1-1,0 0 1,0 0-1,0-1 1,0 1-1,0 0 1,0 0-1,0 0 1,2 0-1,-1-1 8,1 1 0,0 0 0,0 0-1,0 1 1,0-1 0,-1 1 0,1-1-1,-1 0 1,1 1 0,0 1 0,2 0-1,-5-2-10,3 1 13,0 1 0,0 0 0,-1 0 0,0 0 0,0 0 0,1 1 0,-1-1 0,0 0 0,0 1 0,2 4 0,27 37 70,-29-42-74,-1 1-1,0-1 1,0 0 0,0 1 0,0-1 0,0 0 0,-1 0 0,1 1 0,-1-1-1,0 0 1,0 1 0,1-1 0,-1 1 0,-1-1 0,1 1 0,0 4 0,-2-1 13,1 2 41,0 1 0,-4 10 0,3-11-13,1-5-22,0 0 1,0 0-1,0 0 1,0-1-1,-1 1 1,0-1-1,-2 5 1,4-6-22,-1 0 1,0 0 0,1-1 0,-1 2-1,0-1 1,-1-1 0,2 0 0,-1 1-1,0 0 1,0 0 0,0-1 0,0 0 0,0 1-1,0-1 1,0 1 0,0-1 0,0 0-1,-1 0 1,1 1 0,0-1 0,-1 0-1,-3-1 7,0 0 0,0 0 0,0 0-1,1-1 1,-1 1 0,-4-4 0,-2 2-12,10 3-3,-1-1 0,1 1 0,0 0 0,0 0 0,0 0 0,0-1 0,0 1 0,0-1 0,0 0 0,0 1 0,0 0 0,0-1 0,0 0 0,0 0 0,0-1 0,-2-1-6,1-1-1,0 0 0,0 1 1,0-1-1,0 0 0,2 1 1,-2-2-1,1 1 1,1 0-1,-1 1 0,0-2 1,1 1-1,0-1 1,1-6-1,0-4-10,2 0 0,7-25 0,-10 38 16,1 0 0,-1 1 0,1-1 0,0 0 0,0 0 0,0 1 0,0-1 0,0 1 0,1-1 1,-1 2-1,0-2 0,1 0 0,-1 2 0,1-2 0,-1 1 0,1 0 0,-1 0 0,1 0 0,-1 1 0,1-1 0,0 0 0,0 0 0,-1 1 0,2-1 0,1 1 0,-2 0 5,1 0-1,-1 0 1,0 0-1,1 0 1,-2 0-1,2 0 1,-1 0-1,0 1 1,0-1-1,0 1 1,0 0-1,0 0 1,0 0-1,0 0 1,0 0-1,-1 0 1,2 1-1,-2-1 1,1 0-1,-1 1 1,3 2-1,-2 0 23,2 0 0,-3 0 0,1 0 0,0 1 0,-1-1 0,1 0-1,0 1 1,-2-1 0,1 1 0,0 0 0,0-1 0,-1 2 0,0-2 0,0 1 0,-1-1-1,0 1 1,0 0 0,1-1 0,-1 1 0,-4 6 0,4-9-3,1 0 1,-1 0-1,0-1 1,0 1-1,1 0 1,-2 0-1,0 1 1,1-3-20,1 0 0,-1 0 1,1 0-1,0 1 1,-1-1-1,1 0 0,0 0 1,0 1-1,-1-1 0,1 0 1,0 0-1,-1 0 1,1 0-1,-1 0 0,1 0 1,0 0-1,0 0 0,-1 0 1,1 0-1,-1 0 1,1 0-1,-1 0 0,1 0 1,0 0-1,0 0 0,-1 0 1,1-1-1,0 1 1,-1 0-1,1 0 0,-1-1 1,1 1-1,0 0 0,-1 0 1,1 0-1,0 0 1,0-1-1,-1 0 1,-1 0-1,2 1 1,-2-1 0,1 0-1,0 0 1,-1 1 0,1 0-1,0-1 1,-2 0 0,-5-1-18,7 1 25,1 1 1,0 0 0,0-1-1,-1 1 1,1 0 0,-1-1-1,1 1 1,0 0 0,-1 0 0,1-1-1,0 1 1,0-1 0,0 1-1,0-1 1,0 1 0,-1 0-1,1 0 1,0-1 0,0 0-1,0 1 1,0-1 0,0 1 0,0 0-1,0 0 1,0-1 0,0 0-1,0 1 1,0-1 0,0 1-1,0-1 1,0 1 0,0 0-1,1-1 1,-1 1 0,0-1-1,0 1 1,0-1 0,0 1 0,1 0-1,-1 0 1,0 0 0,1-1-1,-1 1 1,1-1 0,-1 1-1,0 0 1,0-1 0,1 1-1,-1 0 1,1 0 0,3-3 48,0 0 2,-1 1-1,2-1 1,-1 1-1,1 0 1,8-3-1,-10 3-40,9-2 51,-1 0 1,1 1-1,0 0 1,18-1-1,36-11 388,-60 14-423,1-1 19,0 1 0,1 0 0,-1 0-1,0 0 1,8 1 0,80 6 334,-41-7-245,-15-1-36,-32 2-92,99 3 250,-102-2-249,1-1-1,-1 0 1,9-1-1,2 0 27,-7 0-17,-1 1 1,0-1 0,1 0-1,-1-1 1,0 1-1,10-5 1,-6 2 4,1 1 0,-1 0 0,1 2 1,0-1-1,-1 1 0,1 1 0,13 0 0,-8 0 28,0 0-1,21-3 1,-9-3 84,-25 6-108,6-2 4,-10 2-36,0 0 0,0 0 1,0 0-1,0 0 0,0 0 1,0 0-1,1 0 0,-1 0 0,0 0 1,0 0-1,0 0 0,1 0 1,-1 0-1,0 0 0,0 0 0,1 0 1,-1 0-1,0 0 0,0 0 1,0 0-1,0 1 0,0-1 1,0 0-1,0 0 0,0 0 0,0 0 1,1 0-1,-1 1 0,0-1 1,0 0-1,0 0 0,0 0 0,0 0 1,0 0-1,1 0 0,-1 0 1,0 1-1,18-1 947,-15 2-2405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50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0 27 752,'1'-1'357,"-1"0"1,0-1-1,0 1 0,0 0 0,3-11 5275,-3 12-5526,3-2 744,17-1-11,-3 1-473,0 1 0,-1 0 0,1 1 0,21 3 0,-11 2-92,17 3 34,-21-7-143,1 0-1,39-4 1,-44 1-192,1 0 1,-1 2 0,21 2-1,-36-2-420,0 0-1,0 1 0,0 0 0,-1 0 0,1 0 1,0 1-1,-1-1 0,6 4 0,11 5-2550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9:48.2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7 648,'-8'4'7884,"8"-3"-7682,5 11 2093,-4-10-2455,-1-1 186,1 0 0,-1-1 0,1 1 0,-1 0 0,0 0 0,1-1 0,0 0 0,0 1 0,0 0 0,-1 0 0,0-1 0,1 1 0,0-1 0,0 0 1,-1 1-1,1-1 0,0 0 0,0 1 0,0-1 0,0 0 0,0 1 0,1-1 0,2 0 32,0 1 0,-1 1 0,1-1 1,-1 1-1,6 2 0,38 23 280,-45-25-305,0-2 0,1 2 1,-1-1-1,1 0 1,-1-1-1,1 0 1,4 1-1,-3 0 18,28 3 355,-16 0-109,22-1-1,-12-1-70,-19-1-167,-1-1 1,1 0-1,-1 0 1,1 0-1,-1 0 1,1-1-1,9-2 1,25-9 304,0 1 0,82-9 0,-85 16-242,61-3 120,53 1-2,-97 6-165,1-2 33,73 10 0,-73-1-54,-1-2 1,61-3 0,164-22 130,-18 12 102,-257 8-283,85-4 45,-11-1-9,-15 1-8,17 0 18,-16 5-11,35 2 16,-15 1 7,94-6 0,-69 1-7,-82 2-42,73-6 32,-4 1 0,-20 2 4,-50 0-13,-1 1 1,34 3-1,-48-1-23,-1 0 0,14-3 0,4 2 20,-17-1-19,-5 1-7,-1 0 0,0 0 1,14 3-1,7 2 12,-11-2-9,20 6 0,-15-2-3,-13-4-6,-1-1-1,13 7 1,0 2 8,16 9 17,-33-19-18,2 1 1,-1-1-1,0 1 0,1 0 1,-1-2-1,7 2 0,-4-2 11,32 0 131,-32-2-270,-8-3 533,1 5-651,0-1 0,-1 0 0,1 1 1,0 0-1,0-1 0,0 1 0,-1-1 0,1 0 0,0 1 0,0 0 1,0-1-1,0 0 0,0 1 0,0-1 0,0 1 0,1 0 0,-1-1 1,0 0-1,1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9:50.0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11 112 1160,'-1'0'181,"1"0"-1,-1 0 1,1 1-1,0-1 1,-1 0-1,1 0 0,-1 0 1,1 0-1,-1-1 1,1 1-1,0 0 1,-1 0-1,1 0 1,-1 0-1,1 0 1,-1-1-1,1 1 1,0 0-1,0-1 1,-1 1-1,1 0 0,-1 0 1,1-1-92,0 1 1,0-1-1,0 1 1,1-1-1,-1 1 1,0 0 0,1 0-1,-1 0 1,0-1-1,0 1 1,0 0-1,0-1 1,1 1-1,-1 0 1,1-1-1,-1 1 1,0 0-1,1 0 1,20-10 380,-6 4-287,28-5 0,-35 9-137,-6 2-19,-1-1 1,1 1-1,-2 0 1,2 0-1,-1 0 1,1 0-1,0 0 1,0 0-1,-1 0 1,0 0-1,1 0 1,-1 0-1,1 1 1,-1 0-1,1-1 1,-1 1-1,1-1 1,-1 1-1,0 0 1,1 0 0,-1 0-1,2 1 1,-2-1 48,0-1-46,0 1 0,-1 0-1,0-1 1,0 1 0,1-1-1,-1 1 1,0-1 0,1 1 0,-1 0-1,0 0 1,1-1 0,-1 0 0,0 1-1,0 0 1,0 0 0,0-1-1,0 1 1,0 1 0,0 1 101,1-2-96,-1 1-1,1-1 0,-1 0 0,1 1 1,-1-1-1,1 1 0,-1-1 1,0 1-1,0-1 0,0 0 1,0 1-1,0-1 0,0 1 0,-1-1 1,1 1-1,-1-1 0,1 0 1,-1 1-1,0-1 0,1 0 0,0 0 1,-1 1-1,0-1 0,0 0 1,0 0-1,0 1 0,-1 0 1,-5 6 160,6-6-174,0-1 1,1 0-1,-1 1 1,0-2-1,0 2 0,0-1 1,0-1-1,0 2 1,0-1-1,0 0 1,-1-1-1,2 1 0,-2 0 1,1 0-1,-1-1 1,1 0-1,0 1 1,-1-1-1,1 1 0,0-1 1,-3 1-1,-1-1 2,1 0 0,0 0-1,-1 0 1,1-1 0,0 1-1,-1-1 1,2 0 0,-2 0 0,1-1-1,-1 1 1,-3-3 0,7 3-20,-2 0 0,2 0 1,-1-1-1,1 1 1,-1-1-1,1 1 0,-1-1 1,0 1-1,1-1 1,0 0-1,0 0 0,0 1 1,-1-2-1,2 1 1,-1 1-1,0-2 0,0 1 1,1 1-1,0-2 1,0 1-1,-1 0 1,1 0-1,0 0 0,0-4 1,1 0 10,-1 0 0,1 1 0,1-1 0,-2 0 0,3 1 0,2-9 0,-4 11-11,1 0-1,0 0 1,-1-1 0,1 1 0,1 1 0,-1-1 0,0 0 0,1 0 0,-1 1 0,1-1 0,3-2 0,0 2-1,-2 0 0,2 1 0,-1-1 0,0 1-1,1 0 1,-1 0 0,0 1 0,1-1 0,11 0 0,-16 2 4,0 0-1,0 0 1,0 0 0,0 0 0,0 1 0,0-1-1,0 0 1,0 0 0,0 1 0,0-1 0,0 0 0,0 0-1,-1 1 1,1 0 0,0 0 0,0-1 0,-1 0-1,1 1 1,0 0 0,0 0 0,0-1 0,-1 1-1,2 2 1,-1 0 33,0-1 0,1 1-1,-2 0 1,1 0-1,0 0 1,0 4 0,2 6 92,-3-11-97,1 1 0,-1 1 1,0-2-1,0 1 0,0 0 0,0-1 0,0 1 0,-1 0 0,0 0 0,0 0 0,1 0 0,-2 2 0,-2 7 97,3-11-109,1 1 1,0-1 0,-1 1 0,0-1-1,0 0 1,0 1 0,0-1 0,0 0-1,0 1 1,0-2 0,-1 2 0,2-1-1,-2-1 1,1 2 0,-3 0 0,-24 10 247,24-11-220,0 1-22,-1-1 0,1 0 0,0 1 0,-1-2 0,0 0 0,-8 1 0,12-1-33,-1 0 0,0-1 0,0 1 0,0 0-1,1 0 1,-2-1 0,2 1 0,-1-1-1,0 0 1,0 1 0,1-1 0,-1-1 0,1 1-1,-1 1 1,1-2 0,-1 1 0,-2-2 0,4 2-8,-1 0 0,1 0 1,-1 1-1,1-1 0,-1 0 1,1 0-1,0 0 0,0 0 1,0 0-1,0 0 1,0 1-1,0-1 0,0 0 1,0 0-1,0 0 0,0 0 1,0 0-1,0 0 0,0 1 1,0-1-1,0 0 1,0 0-1,1 0 0,-1 0 1,1 0-1,0 1 0,-1-1 1,0 1-1,2-3 0,-1 2-11,1-1-1,0 0 1,-1 1-1,1-1 1,0 1-1,-1-1 1,2 0-1,-2 2 1,5-3-1,-2 1 16,2 1 0,-1-1 0,1 1 0,0 0 0,-1 1 0,0 0 0,1 0 0,-1 0 0,1 0 0,-1 0 0,1 1 0,-1 1 0,1-1 0,-1 0 0,9 5 0,-13-5 23,1 0 0,-1 0 0,1-1-1,-1 1 1,0 1 0,1-2-1,-1 2 1,0-1 0,0 0 0,0 1-1,0-1 1,0 1 0,0-1 0,-1 0-1,1 1 1,0 0 0,0-1-1,-1 1 1,0 0 0,1-1 0,-1 1-1,0-1 1,0 1 0,1 0 0,-1 0-1,-1-1 1,1 1 0,0-1-1,0 1 1,-1 1 0,1 1 31,-2 0 1,1-1 0,0 0-1,0 1 1,0-1-1,-1 0 1,0 0-1,0 0 1,0 0-1,0 1 1,0-1-1,-5 4 1,6-7-30,-1 1-1,1 0 1,-1 0-1,1-1 1,-1 1 0,0 0-1,1-1 1,-1 1-1,0-1 1,1 0 0,-1 0-1,0 0 1,0 0 0,1 0-1,-1 0 1,1 0-1,-1 0 1,0 0 0,-1-2-1,0 1-21,0 1 0,0-1 0,1-1 0,-1 2 0,1-2 0,-1 0 0,1 1 0,0-1-1,-1 1 1,-2-4 0,3 3-15,2 0 0,-1 0 0,0 1 0,0-2-1,1 2 1,-1-2 0,1 2 0,-1-1 0,0-5 0,1 4-8,0 1 19,-1 1 0,1-1 0,0 0 0,0 1 0,0-1 0,0 1 0,0-1 0,1 1 0,-1-1 1,0 1-1,0-1 0,0 1 0,1-1 0,1-2 0,-2 4-1,1-1 0,0 0 0,-1 0 1,1 0-1,-1 1 0,1-1 1,0 1-1,0-1 0,0 0 0,-1 1 1,2 0-1,-1-1 0,-1 0 1,1 1-1,0-1 0,0 1 0,0 0 1,0 0-1,0 0 0,0 0 1,0 0-1,2 0 0,2 0-25,-5 0 31,2 0 0,-1 0 0,0 0 0,-1 1 0,1-1 0,0 0 0,0 0 0,-1 0 0,1 0 0,0-1 0,0 1 0,0 0 0,0 0 0,0 0 0,-1 0 0,1 0 0,0-1 0,0 1 0,0-1 0,-1 0 0,1 1 0,-1-1 0,2-1 336,-2 8-88,7 37-110,-5-28-88,0-1-1,0 24 1,-3-5 74,1 30 48,1-35-114,0-9-9,5 28 1,7 41 61,-6-41-46,-5-34-32,-2 0 0,1 0 0,-2-1 0,-4 25 0,1-7 27,-6 68 113,10-89-148,-1 0 0,1 12 0,1-12-5,-1 0 0,-2 12 1,-1 10 32,3-24-29,-1 0-1,1 0 1,-1-1-1,-2 9 1,0-7 14,1-1 1,-1 16-1,-3 10 44,4-27-62,1 2-1,0 0 1,0-1-1,1 1 1,0 0 0,1-1-1,0 1 1,0 0-1,0-1 1,4 14-1,-2-14 6,-2 1 0,2 10 0,0-2 30,-3-16-44,0 0 1,0 1-1,0-1 1,0 1-1,0-1 1,0 1-1,0-1 1,0 0-1,0 1 1,0 0 0,0-1-1,-1 1 1,1-1-1,0 0 1,0 1-1,-1-1 1,1 1-1,0-1 1,-1 1-1,1-1 1,0 1-1,0-1 1,-1 0 0,1 0-1,-1 0 1,1 1-1,-1-1 1,1 1-1,0-1 1,-2 0-1,1 1-89,0-1-1,1 0 0,0 0 0,-1 0 1,0 0-1,0 1 0,1-1 0,-1 0 1,0 0-1,1 0 0,-1 0 1,1 0-1,-2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10:19.1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5 752,'4'-5'7399,"1"18"-5504,-3-10-2194,23 60 900,-23-58-524,1 1 1,-2-1 0,1 0 0,-2 1 0,2 6 0,0 2 107,1 7 355,-1 38 1,-1-10-6,-2 103 247,-1-96-391,5 64 0,1-91-302,-2-15-28,-1 0 0,0 20 0,-9 82 265,4 51 2,4-129-295,2 7 20,-1-23 0,-1 28 1,1 132 226,1-161-233,-1-14-18,0 1-1,-1 0 1,0 0-1,0-1 1,0 1-1,-4 13 1,2-13 15,0 1 1,1 0-1,0-1 1,0 12-1,-2 16 7,2-21-19,0 22-1,0 1-15,1 59 31,0-18-19,-1 48 27,2-63-40,-1-26 7,-2 1-1,-8 47 1,8-69-39,0 0 1,2 0 0,0 21 0,0-14 42,-1-15-8,2 0 0,0 12 1,1-10-18,0 1 5,1 26 1,5 66 2,-4-60-2,-1 37 4,-6-1 11,2-56-20,-8 81 29,10-86-30,0-17-1,0 1 0,-1-1 0,0 2 1,0-2-1,0 5 0,-3-5 41,0 0 20,9 2-28,23 14-18,-3-4-9,-12-5-5,-6-5 1,0 1 1,0 0-1,14 4 0,-19-8 3,2 2 0,-1-1 1,0 0-1,0 1 1,-1 0-1,1-1 0,-1 1 1,1 0-1,-1 0 1,0 1-1,0 0 0,0-1 1,0 1-1,-1 0 1,0 0-1,0 0 0,0 0 1,0 0-1,-1 0 1,2 6-1,-2-7 1,0 1-1,0-1 1,1 1-1,3 5 1,-2-6-1,-2 0 0,1 1 0,-1-1 0,1 0 0,-1 0 0,1 5 0,2 42 60,-4-34-39,-1-13-19,1 1 1,0-1-1,0 0 0,1 1 1,-1-1-1,2 6 0,6 32 76,-7-40-79,-1 1-1,0 0 1,0-1 0,1 1-1,-1-2 1,0 2 0,-1-1-1,1 1 1,0 0 0,0-1 0,-1 1-1,1-2 1,0 2 0,-1-1-1,0 1 1,1-1 0,-2 3-1,0-2 5,0 0-1,0 1 1,-1 0-1,1-1 1,0 0-1,-4 2 1,-37 23 181,35-23-178,3-1-7,1 0 0,-1 0 1,0-1-1,0 0 1,0 0-1,-1 0 0,1-1 1,0 0-1,0 0 0,-8 0 1,10 0-17,-1-1 1,1 1-1,0-1 0,-1 1 1,1 0-1,0 0 1,0 0-1,0 1 0,0-1 1,0 2-1,0-2 1,-3 4-1,5-4 12,0 0 0,1 0-1,-1 0 1,1 0 0,0 1 0,0-2-1,-1 2 1,1-1 0,0 0 0,0 0 0,-1 1-1,1-2 1,1 3 0,-2 0 2,1 13 5,0-1 1,1 1-1,0-1 0,1 0 1,1 0-1,6 22 1,3 12 5,-11-40-7,0-1-1,0 0 1,-1 0-1,0 0 1,0 1-1,-3 11 1,3-13-2,-1 2 0,1-2 0,1 2 0,-1-2 0,3 16 0,0-6-1,0 1-1,-2 17 1,-1-27-2,0-4 1,0 1 0,0 0 0,-3 8-1,0 7 7,-1 18 8,4-20-17,-3 32 1,3-47 2,-1 12 11,2-12-9,-1-1 1,-1 1-1,1 0 0,0 1 0,-3 4 1,2-4 0,0-3-10,1 2 11,-1 1 1,1-1-1,-1 1 1,-1 4-1,-2 6-6,3-7 0,-3 12-6,2-1 1,-2 28 0,3 15 22,-4-39-12,1-7-366,3-12-263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11:34.94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45 1248 592,'-3'10'842,"0"-7"-228,2 2 0,-1 0 0,1-2 0,0 2-1,0 0 1,0-1 0,1 8 395,0-15-50,0-16-570,2 0 0,3-18 0,0 1-201,-4 11 62,-1 0 0,-5-42 0,0 2 80,5-108 448,10-85-148,-4 168-515,-6 61-79,-2-1-1,0 1 1,-9-35 0,9 48-15,-5-18 36,3 16 12,1-1-1,-1-29 1,4 32-7,-2 0 1,1 0-1,-2 0 1,-4-17-1,6 32-52,1-2 0,-1 2 0,1-1 0,0 0 0,0 0 1,0 0-1,0 1 0,0-1 0,0 0 0,1 0 0,-1 0 0,1 0 0,-1 1 0,1-1 0,-1 0 0,2 1 0,-1-3 1,0 2 7,0 0 1,0 0 0,0 0-1,0 0 1,0-1-1,-1 1 1,0 0 0,1-4-1,0-4 51,-1 10-61,0-1 0,0 0-1,1 0 1,-1 0-1,0 0 1,0 0 0,0 1-1,-1-1 1,1 0 0,0-1-1,0 2 1,0-1 0,-1 0-1,1 0 1,-1 1-1,1-3 1,0 3-3,-1 0 0,1 0 0,0 0 0,-1 0 1,1-1-1,0 1 0,-1-1 0,1 1 0,0 0 0,0-1 0,0 1 0,-1 0 0,1 0 0,0-1 0,0 1 0,0-1 1,0 1-1,0-1 0,0 1 0,0-1 0,0 1 0,0 0 0,0 0 0,0-1 0,0 1 0,0-1 0,0 1 0,1-1 1,-1 1 6,-1-5 48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11:35.82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 3 1224,'-8'-2'1628,"14"7"265,-1-3 311,2-1-1790,93 19 1080,-88-18-1255,-1-1 0,1-1 0,-1 0 0,22-4 0,-1 1 86,67-4 472,131-1 16,-36 24-433,-132-13-239,84-6 1,-131 3-125,151-6 156,-164 6-171,34-2 72,0 1 0,54 6 0,-81-2-50,0-1 0,0 1 0,0 0 1,-1 1-1,1 0 0,12 8 0,3 1 58,-12-8 290,-19-7 296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11:36.85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21 19 728,'-16'-18'8182,"16"18"-8161,0 0 0,0 0 1,0 0-1,0 0 0,0 0 0,0 0 1,0 0-1,0 0 0,0 0 0,0 0 1,0 0-1,0 0 0,0 0 0,-1 0 1,1 0-1,0 0 0,0 0 0,0 0 1,0 0-1,0 0 0,0 0 0,-1 0 1,1 0-1,0 0 0,0 0 0,0 0 1,0 0-1,0 0 0,0 0 0,0 1 1,0-1-1,0 0 0,-1 0 0,1 0 1,0 0-1,0 0 0,0 0 0,0 0 1,0 0-1,0 1 0,0-1 0,0 0 1,0 0-1,0 0 0,0 0 0,0 0 1,0 0-1,0 0 0,0 0 0,0 0 1,0 0-1,0 0 0,0 0 0,0 0 1,0 0-1,0 1 0,0-1 0,0 10 181,-2 17 48,6 51 0,-4-76-238,4 34 193,9 37 1,-4-25-7,1 6 184,2 65-1,-10 42 115,13 93-202,-7-135-205,-8-69-40,0-34-16,0 19 0,0 35 92,0-34-63,0-23-15,-2 0 0,0 1 0,-4 15 0,3-23 3,2-1 1,-1 1-1,-5 7 0,-3 7-330,10-19-4,-3 4-196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11:42.49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28 1 2224,'-19'34'2305,"11"-17"6709,16-14-8131,-6-3-804,3 2 39,-1 0 1,0 0-1,8 5 0,43 26 353,-52-31-435,0 0 1,0-2 0,1 2 0,-1-1-1,1-1 1,-1 1 0,1 0 0,5 0 0,-8-1-26,81 0 301,5 10-41,10 0-29,19-11-5,-96 0-202,77-7 135,10 1-18,55 11-17,96-4-44,-164-13-47,-62 8-22,-2-2 15,-25 6-24,0 0 1,-1-1-1,2 1 1,-2 1 0,2-1-1,-2 1 1,2 0-1,7 1 1,0-1 21,-11 0-6,0 0 1,0 0-1,0 0 1,0 0-1,0 1 1,3 0-1,-5-1-53,0 1 0,1-1 1,-1 0-1,1 1 0,-1-1 0,1 0 0,-1 0 0,0 0 0,0 1 1,1-1-1,-1 1 0,1-1 0,-1 1 0,0-1 0,1 0 0,-1 1 1,0-1-1,0 1 0,0 0 0,0-1 0,0 0 0,0 1 0,0-1 1,0 1-1,1 0 0,-1-1 0,-1 0 0,1 1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107 260 920,'-12'-3'386,"9"3"-273,0-1 1,0 1 0,1 0-1,-1-1 1,0 0 0,0 0-1,1 0 1,-1-1 0,1 1-1,-1-1 1,0 1 0,1-1-1,0 1 1,0-2 0,0 2-1,-3-5 1,2 2 90,0 0-1,1-1 1,-1 1 0,1-1-1,0 0 1,0 0 0,1 1-1,-1-2 1,1 1 0,0 0-1,0 0 1,1 0 0,0-6-1,-1-5 232,0 6-133,1 1 1,0-11 0,1 16-221,-1 1 0,1 0 1,0 0-1,0-1 0,-1 1 1,2 0-1,-1-1 0,1 1 1,2-3-1,25-42 898,-27 46-956,-2 1 0,2-1-1,-1 1 1,1-1-1,-1 2 1,0-2 0,1 1-1,-1 0 1,2 0 0,-2 0-1,1 0 1,-1 0 0,1 0-1,0 1 1,3-1 0,0 0 13,0 0 1,1 1 0,-1 0 0,7 1-1,6 0 55,-12-1-76,-1 0-1,2 0 1,-1 1-1,-1 0 0,1 0 1,0 1-1,0-1 1,-1 1-1,10 6 1,6 2 11,-1 1-1,-1 1 1,27 21 0,-38-26-9,0-1 0,-1 2-1,0 0 1,0 0 0,-1 1 0,0-1-1,0 1 1,-1 0 0,0 1 0,4 10 0,-5-7-49,-1-1 0,0 1 1,-1 0-1,0 0 0,-1 0 1,0 0-1,-1 0 0,-1 0 0,0 1 1,-1-1-1,0-1 0,0 1 1,-2 0-1,0 0 0,-1-1 1,1 0-1,-2 1 0,-8 12 1,10-19 156,0-1 0,0 1 1,0-1-1,-1 0 0,1 0 0,-2 0 0,1-1 1,-1 0-1,1 0 0,0 0 0,-1 0 1,-1-1-1,1 0 0,-8 2 0,6-3-136,1 0 0,-1 0 0,1-1 0,0 0 0,-1-1 0,1 1-1,-1-2 1,0 1 0,1-1 0,-1 0 0,1-1 0,-1 0 0,1 0-1,0 0 1,-13-7 0,7 2-49,1 1 0,1-2-1,-1 0 1,1-1 0,0 1 0,1-2 0,-14-16-1,19 20 29,0-1-1,1 1 0,0-1 1,0 0-1,1 0 0,0 0 1,-5-15-1,7 15 10,-1 1 0,1 0 0,1 0 0,-1 0 0,0 0 0,1 0-1,1-1 1,-1 1 0,1-1 0,1-6 0,10-18-80,-8 14 55,-1 5-11,7-19 0,-5 20 29,-2 1-108,1 1 0,0 1 0,1-1 0,9-15 0,3 11-749,-12 10 525,-3 1 60,0 1 1,0-2-1,0 2 0,0-1 1,1 1-1,-1 0 0,1-1 1,-1 1-1,1 0 1,4-1-1,16-4-2095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19 328,'1'-1'1119,"5"0"-870,17-1-182,-8 0-7,13 0 91,40 1-1,35 2 28,-31 4-141,18 2-22,46-9 5,-37-1 3,202 5 69,-253-3-79,241 0 50,90-3-66,-246 1-16,191-3-34,-55 6 28,-143-2 17,13 1 18,-89 2 7,-23-1 44,41 5 0,-65-4-50,1 0 14,-1 0-1,0-1 1,0 1 0,1-1-1,-1 0 1,0 0 0,0 0 0,7-2-1,-7 0-56,-5 1-236,-1 0 122,-10-5-263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25 888,'0'-2'265,"1"0"763,2 2-215,9 4-698,28 6 63,0-3 0,0-1 0,56 1 0,98-8 257,120-12-104,-186 5-254,383-15 162,-459 21-208,438 1 204,-301 9-154,-51-1-6,-112-5 232,-1-2 0,1-1-1,39-6 1,-65 7-278,0 0 0,0 0 1,0 1-1,0-1 0,0 0 0,0 0 0,0 0 0,0-1 0,0 1 1,1 0-1,-1 0 0,0 0 0,0 0 0,0 0 0,0 0 0,1 0 1,-1 0-1,0 0 0,0 0 0,0 0 0,0 0 0,0-1 0,1 1 1,-1 0-1,0 0 0,0 0 0,0 0 0,0 0 0,0 0 1,0 0-1,0 0 0,0 0 0,0 0 0,0 0 0,0 0 0,0-1 1,0 1-1,0 0 0,0 0 0,0 0 0,0-1 0,0 1 0,0 0 1,0 0-1,0 0 0,0 0 0,0-1 0,0 1 0,0 0 0,0 0 1,0 0-1,-6-7 452,3 4-3310,2 1 686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51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71 49 1520,'-4'-12'1853,"-9"-20"0,10 27-1106,3 5-732,0 0 0,0 0 0,0 0 0,0 0 0,0 0 0,0 0 0,0 0 0,0 0 0,0 0 0,0 0 0,0 0 0,0 0 0,0 0 0,0 0 0,0 0 0,0 0 0,0 0 0,0 0 0,0 0 0,0 0-1,0 0 1,0 0 0,-1 0 0,1 0 0,0 0 0,0 0 0,0 0 0,0 0 0,0 0 0,0 0 0,0 0 0,0 1 0,0-1 0,0 0 0,0 0 0,0 0 0,0 0 0,0 0 0,0 0 0,0 0 0,0 0 0,-1 0 0,1 0 0,0 0 0,-1 2 149,0 0 0,0 2 1,0-2-1,0 0 0,1 1 0,-1 0 1,1-1-1,0 1 0,-1 0 0,1 0 1,1 4-1,-1 1-17,-1 0-70,0 45 332,1-35-226,0-1-1,-4 28 0,-4 8 140,5-27-122,-7 29 0,10-52-188,-4 12 84,1-1-1,-2 28 0,4-26-34,1-4 34,-2 15-1,2-25-75,0 0 0,-1 0 0,1 1 0,0-1 1,1 4-1,-1-5-11,0 0 1,0 0 0,1 0-1,-1 0 1,0 0 0,1 0-1,0-1 1,-1 1 0,0 0-1,1 0 1,-1 0 0,2 0-1,-2-1 1,1 1-1,1 1 1,-1-2 10,0 1 1,0 0-1,1 0 0,-1-1 0,0 0 1,0 1-1,0 0 0,1-1 0,0 0 1,-1 0-1,0 1 0,0-1 0,3 0 1,1-1 56,-1 1 0,1-1 1,4-1-1,2-1 76,10-5 1,16-5 142,64-4 197,-76 14-1038,16-1-2859,-18 4 633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107 260 920,'-12'-3'386,"9"3"-273,0-1 1,0 1 0,1 0-1,-1-1 1,0 0 0,0 0-1,1 0 1,-1-1 0,1 1-1,-1-1 1,0 1 0,1-1-1,0 1 1,0-2 0,0 2-1,-3-5 1,2 2 90,0 0-1,1-1 1,-1 1 0,1-1-1,0 0 1,0 0 0,1 1-1,-1-2 1,1 1 0,0 0-1,0 0 1,1 0 0,0-6-1,-1-5 232,0 6-133,1 1 1,0-11 0,1 16-221,-1 1 0,1 0 1,0 0-1,0-1 0,-1 1 1,2 0-1,-1-1 0,1 1 1,2-3-1,25-42 898,-27 46-956,-2 1 0,2-1-1,-1 1 1,1-1-1,-1 2 1,0-2 0,1 1-1,-1 0 1,2 0 0,-2 0-1,1 0 1,-1 0 0,1 0-1,0 1 1,3-1 0,0 0 13,0 0 1,1 1 0,-1 0 0,7 1-1,6 0 55,-12-1-76,-1 0-1,2 0 1,-1 1-1,-1 0 0,1 0 1,0 1-1,0-1 1,-1 1-1,10 6 1,6 2 11,-1 1-1,-1 1 1,27 21 0,-38-26-9,0-1 0,-1 2-1,0 0 1,0 0 0,-1 1 0,0-1-1,0 1 1,-1 0 0,0 1 0,4 10 0,-5-7-49,-1-1 0,0 1 1,-1 0-1,0 0 0,-1 0 1,0 0-1,-1 0 0,-1 0 0,0 1 1,-1-1-1,0-1 0,0 1 1,-2 0-1,0 0 0,-1-1 1,1 0-1,-2 1 0,-8 12 1,10-19 156,0-1 0,0 1 1,0-1-1,-1 0 0,1 0 0,-2 0 0,1-1 1,-1 0-1,1 0 0,0 0 0,-1 0 1,-1-1-1,1 0 0,-8 2 0,6-3-136,1 0 0,-1 0 0,1-1 0,0 0 0,-1-1 0,1 1-1,-1-2 1,0 1 0,1-1 0,-1 0 0,1-1 0,-1 0 0,1 0-1,0 0 1,-13-7 0,7 2-49,1 1 0,1-2-1,-1 0 1,1-1 0,0 1 0,1-2 0,-14-16-1,19 20 29,0-1-1,1 1 0,0-1 1,0 0-1,1 0 0,0 0 1,-5-15-1,7 15 10,-1 1 0,1 0 0,1 0 0,-1 0 0,0 0 0,1 0-1,1-1 1,-1 1 0,1-1 0,1-6 0,10-18-80,-8 14 55,-1 5-11,7-19 0,-5 20 29,-2 1-108,1 1 0,0 1 0,1-1 0,9-15 0,3 11-749,-12 10 525,-3 1 60,0 1 1,0-2-1,0 2 0,0-1 1,1 1-1,-1 0 0,1-1 1,-1 1-1,1 0 1,4-1-1,16-4-2095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19 328,'1'-1'1119,"5"0"-870,17-1-182,-8 0-7,13 0 91,40 1-1,35 2 28,-31 4-141,18 2-22,46-9 5,-37-1 3,202 5 69,-253-3-79,241 0 50,90-3-66,-246 1-16,191-3-34,-55 6 28,-143-2 17,13 1 18,-89 2 7,-23-1 44,41 5 0,-65-4-50,1 0 14,-1 0-1,0-1 1,0 1 0,1-1-1,-1 0 1,0 0 0,0 0 0,7-2-1,-7 0-56,-5 1-236,-1 0 122,-10-5-263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25 888,'0'-2'265,"1"0"763,2 2-215,9 4-698,28 6 63,0-3 0,0-1 0,56 1 0,98-8 257,120-12-104,-186 5-254,383-15 162,-459 21-208,438 1 204,-301 9-154,-51-1-6,-112-5 232,-1-2 0,1-1-1,39-6 1,-65 7-278,0 0 0,0 0 1,0 1-1,0-1 0,0 0 0,0 0 0,0 0 0,0-1 0,0 1 1,1 0-1,-1 0 0,0 0 0,0 0 0,0 0 0,0 0 0,1 0 1,-1 0-1,0 0 0,0 0 0,0 0 0,0 0 0,0-1 0,1 1 1,-1 0-1,0 0 0,0 0 0,0 0 0,0 0 0,0 0 1,0 0-1,0 0 0,0 0 0,0 0 0,0 0 0,0 0 0,0-1 1,0 1-1,0 0 0,0 0 0,0 0 0,0-1 0,0 1 0,0 0 1,0 0-1,0 0 0,0 0 0,0-1 0,0 1 0,0 0 0,0 0 1,0 0-1,-6-7 452,3 4-3310,2 1 686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25 888,'0'-2'265,"1"0"763,2 2-215,9 4-698,28 6 63,0-3 0,0-1 0,56 1 0,98-8 257,120-12-104,-186 5-254,383-15 162,-459 21-208,438 1 204,-301 9-154,-51-1-6,-112-5 232,-1-2 0,1-1-1,39-6 1,-65 7-278,0 0 0,0 0 1,0 1-1,0-1 0,0 0 0,0 0 0,0 0 0,0-1 0,0 1 1,1 0-1,-1 0 0,0 0 0,0 0 0,0 0 0,0 0 0,1 0 1,-1 0-1,0 0 0,0 0 0,0 0 0,0 0 0,0-1 0,1 1 1,-1 0-1,0 0 0,0 0 0,0 0 0,0 0 0,0 0 1,0 0-1,0 0 0,0 0 0,0 0 0,0 0 0,0 0 0,0-1 1,0 1-1,0 0 0,0 0 0,0 0 0,0-1 0,0 1 0,0 0 1,0 0-1,0 0 0,0 0 0,0-1 0,0 1 0,0 0 0,0 0 1,0 0-1,-6-7 452,3 4-3310,2 1 686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107 260 920,'-12'-3'386,"9"3"-273,0-1 1,0 1 0,1 0-1,-1-1 1,0 0 0,0 0-1,1 0 1,-1-1 0,1 1-1,-1-1 1,0 1 0,1-1-1,0 1 1,0-2 0,0 2-1,-3-5 1,2 2 90,0 0-1,1-1 1,-1 1 0,1-1-1,0 0 1,0 0 0,1 1-1,-1-2 1,1 1 0,0 0-1,0 0 1,1 0 0,0-6-1,-1-5 232,0 6-133,1 1 1,0-11 0,1 16-221,-1 1 0,1 0 1,0 0-1,0-1 0,-1 1 1,2 0-1,-1-1 0,1 1 1,2-3-1,25-42 898,-27 46-956,-2 1 0,2-1-1,-1 1 1,1-1-1,-1 2 1,0-2 0,1 1-1,-1 0 1,2 0 0,-2 0-1,1 0 1,-1 0 0,1 0-1,0 1 1,3-1 0,0 0 13,0 0 1,1 1 0,-1 0 0,7 1-1,6 0 55,-12-1-76,-1 0-1,2 0 1,-1 1-1,-1 0 0,1 0 1,0 1-1,0-1 1,-1 1-1,10 6 1,6 2 11,-1 1-1,-1 1 1,27 21 0,-38-26-9,0-1 0,-1 2-1,0 0 1,0 0 0,-1 1 0,0-1-1,0 1 1,-1 0 0,0 1 0,4 10 0,-5-7-49,-1-1 0,0 1 1,-1 0-1,0 0 0,-1 0 1,0 0-1,-1 0 0,-1 0 0,0 1 1,-1-1-1,0-1 0,0 1 1,-2 0-1,0 0 0,-1-1 1,1 0-1,-2 1 0,-8 12 1,10-19 156,0-1 0,0 1 1,0-1-1,-1 0 0,1 0 0,-2 0 0,1-1 1,-1 0-1,1 0 0,0 0 0,-1 0 1,-1-1-1,1 0 0,-8 2 0,6-3-136,1 0 0,-1 0 0,1-1 0,0 0 0,-1-1 0,1 1-1,-1-2 1,0 1 0,1-1 0,-1 0 0,1-1 0,-1 0 0,1 0-1,0 0 1,-13-7 0,7 3-49,1-1 0,1-1-1,-1 0 1,1-1 0,0 1 0,1-2 0,-14-16-1,19 20 29,0-1-1,1 1 0,0-1 1,0 0-1,1 0 0,0 0 1,-5-15-1,7 15 10,-1 1 0,1 0 0,1 0 0,-1 0 0,0 0 0,1 0-1,1-1 1,-1 1 0,1-1 0,1-6 0,10-18-80,-8 14 55,-1 5-11,7-19 0,-5 20 29,-2 1-108,1 1 0,0 1 0,1-1 0,9-15 0,3 11-749,-12 10 525,-3 1 60,0 1 1,0-2-1,0 2 0,0-1 1,1 1-1,-1 0 0,1-1 1,-1 1-1,1 0 1,4-1-1,16-4-2095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19 328,'1'-1'1119,"5"0"-870,17-1-182,-8 0-7,13 0 91,40 1-1,35 2 28,-31 4-141,18 2-22,46-9 5,-37-1 3,202 5 69,-253-3-79,241 0 50,90-3-66,-246 1-16,191-3-34,-55 6 28,-143-2 17,13 1 18,-89 2 7,-23-1 44,41 5 0,-65-4-50,1 0 14,-1 0-1,0-1 1,0 1 0,1-1-1,-1 0 1,0 0 0,0 0 0,7-2-1,-7 0-56,-5 1-236,-1 0 122,-10-5-263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25 888,'0'-2'265,"1"0"763,2 2-215,9 4-698,28 6 63,0-3 0,0-1 0,56 1 0,98-8 257,120-12-104,-186 5-254,383-15 162,-459 21-208,438 1 204,-301 9-154,-51-1-6,-112-5 232,-1-2 0,1-1-1,39-6 1,-65 7-278,0 0 0,0 0 1,0 1-1,0-1 0,0 0 0,0 0 0,0 0 0,0-1 0,0 1 1,1 0-1,-1 0 0,0 0 0,0 0 0,0 0 0,0 0 0,1 0 1,-1 0-1,0 0 0,0 0 0,0 0 0,0 0 0,0-1 0,1 1 1,-1 0-1,0 0 0,0 0 0,0 0 0,0 0 0,0 0 1,0 0-1,0 0 0,0 0 0,0 0 0,0 0 0,0 0 0,0-1 1,0 1-1,0 0 0,0 0 0,0 0 0,0-1 0,0 1 0,0 0 1,0 0-1,0 0 0,0 0 0,0-1 0,0 1 0,0 0 0,0 0 1,0 0-1,-6-7 452,3 4-3310,2 1 686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107 260 920,'-12'-3'386,"9"3"-273,0-1 1,0 1 0,1 0-1,-1-1 1,0 0 0,0 0-1,1 0 1,-1-1 0,1 1-1,-1-1 1,0 1 0,1-1-1,0 1 1,0-2 0,0 2-1,-3-5 1,2 2 90,0 0-1,1-1 1,-1 1 0,1-1-1,0 0 1,0 0 0,1 1-1,-1-2 1,1 1 0,0 0-1,0 0 1,1 0 0,0-6-1,-1-5 232,0 6-133,1 1 1,0-11 0,1 16-221,-1 1 0,1 0 1,0 0-1,0-1 0,-1 1 1,2 0-1,-1-1 0,1 1 1,2-3-1,25-42 898,-27 46-956,-2 1 0,2-1-1,-1 1 1,1-1-1,-1 2 1,0-2 0,1 1-1,-1 0 1,2 0 0,-2 0-1,1 0 1,-1 0 0,1 0-1,0 1 1,3-1 0,0 0 13,0 0 1,1 1 0,-1 0 0,7 1-1,6 0 55,-12-1-76,-1 0-1,2 0 1,-1 1-1,-1 0 0,1 0 1,0 1-1,0-1 1,-1 1-1,10 6 1,6 2 11,-1 1-1,-1 1 1,27 21 0,-38-26-9,0-1 0,-1 2-1,0 0 1,0 0 0,-1 1 0,0-1-1,0 1 1,-1 0 0,0 1 0,4 10 0,-5-7-49,-1-1 0,0 1 1,-1 0-1,0 0 0,-1 0 1,0 0-1,-1 0 0,-1 0 0,0 1 1,-1-1-1,0-1 0,0 1 1,-2 0-1,0 0 0,-1-1 1,1 0-1,-2 1 0,-8 12 1,10-19 156,0-1 0,0 1 1,0-1-1,-1 0 0,1 0 0,-2 0 0,1-1 1,-1 0-1,1 0 0,0 0 0,-1 0 1,-1-1-1,1 0 0,-8 2 0,6-3-136,1 0 0,-1 0 0,1-1 0,0 0 0,-1-1 0,1 1-1,-1-2 1,0 1 0,1-1 0,-1 0 0,1-1 0,-1 0 0,1 0-1,0 0 1,-13-7 0,7 3-49,1-1 0,1-1-1,-1 0 1,1-1 0,0 1 0,1-2 0,-14-16-1,19 20 29,0-1-1,1 1 0,0-1 1,0 0-1,1 0 0,0 0 1,-5-15-1,7 15 10,-1 1 0,1 0 0,1 0 0,-1 0 0,0 0 0,1 0-1,1-1 1,-1 1 0,1-1 0,1-6 0,10-18-80,-8 14 55,-1 5-11,7-19 0,-5 20 29,-2 1-108,1 1 0,0 1 0,1-1 0,9-15 0,3 11-749,-12 10 525,-3 1 60,0 1 1,0-2-1,0 2 0,0-1 1,1 1-1,-1 0 0,1-1 1,-1 1-1,1 0 1,4-1-1,16-4-2095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19 328,'1'-1'1119,"5"0"-870,17-1-182,-8 0-7,13 0 91,40 1-1,35 2 28,-31 4-141,18 2-22,46-9 5,-37-1 3,202 5 69,-253-3-79,241 0 50,90-3-66,-246 1-16,191-3-34,-55 6 28,-143-2 17,13 1 18,-89 2 7,-23-1 44,41 5 0,-65-4-50,1 0 14,-1 0-1,0-1 1,0 1 0,1-1-1,-1 0 1,0 0 0,0 0 0,7-2-1,-7 0-56,-5 1-236,-1 0 122,-10-5-263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25 888,'0'-2'265,"1"0"763,2 2-215,9 4-698,28 6 63,0-3 0,0-1 0,56 1 0,98-8 257,120-12-104,-186 5-254,383-15 162,-459 21-208,438 1 204,-301 9-154,-51-1-6,-112-5 232,-1-2 0,1-1-1,39-6 1,-65 7-278,0 0 0,0 0 1,0 1-1,0-1 0,0 0 0,0 0 0,0 0 0,0-1 0,0 1 1,1 0-1,-1 0 0,0 0 0,0 0 0,0 0 0,0 0 0,1 0 1,-1 0-1,0 0 0,0 0 0,0 0 0,0 0 0,0-1 0,1 1 1,-1 0-1,0 0 0,0 0 0,0 0 0,0 0 0,0 0 1,0 0-1,0 0 0,0 0 0,0 0 0,0 0 0,0 0 0,0-1 1,0 1-1,0 0 0,0 0 0,0 0 0,0-1 0,0 1 0,0 0 1,0 0-1,0 0 0,0 0 0,0-1 0,0 1 0,0 0 0,0 0 1,0 0-1,-6-7 452,3 4-3310,2 1 686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46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58 29 760,'7'-23'1135,"-4"18"329,-2 5-818,0 5 1836,2 36-1345,-1 41-398,-2-55-440,-5 33 1,-17 51 88,14-82-291,-19 47 1,18-59-565,5-9-844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25 888,'0'-2'265,"1"0"763,2 2-215,9 4-698,28 6 63,0-3 0,0-1 0,56 1 0,98-8 257,120-12-104,-186 5-254,383-15 162,-459 21-208,438 1 204,-301 9-154,-51-1-6,-112-5 232,-1-2 0,1-1-1,39-6 1,-65 7-278,0 0 0,0 0 1,0 1-1,0-1 0,0 0 0,0 0 0,0 0 0,0-1 0,0 1 1,1 0-1,-1 0 0,0 0 0,0 0 0,0 0 0,0 0 0,1 0 1,-1 0-1,0 0 0,0 0 0,0 0 0,0 0 0,0-1 0,1 1 1,-1 0-1,0 0 0,0 0 0,0 0 0,0 0 0,0 0 1,0 0-1,0 0 0,0 0 0,0 0 0,0 0 0,0 0 0,0-1 1,0 1-1,0 0 0,0 0 0,0 0 0,0-1 0,0 1 0,0 0 1,0 0-1,0 0 0,0 0 0,0-1 0,0 1 0,0 0 0,0 0 1,0 0-1,-6-7 452,3 4-3310,2 1 686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30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301 260 920,'12'-3'386,"-9"3"-273,0-1 1,0 1 0,0 0-1,0-1 1,-1 0 0,1 0-1,-1 0 1,1-1 0,0 1-1,-1-1 1,1 1 0,-1-1-1,1 1 1,-2-2 0,1 2-1,3-5 1,-2 2 90,0 0-1,-1-1 1,1 1 0,-1-1-1,0 0 1,0 0 0,-1 1-1,1-2 1,-1 1 0,0 0-1,0 0 1,-1 0 0,0-6-1,2-5 232,-2 6-133,0 1 1,0-11 0,0 16-221,-1 1 0,0 0 1,0 0-1,1-1 0,-1 1 1,-1 0-1,1-1 0,-1 1 1,-2-3-1,-25-42 898,28 46-956,0 1 0,-1-1-1,1 1 1,-1-1-1,1 2 1,0-2 0,-1 1-1,1 0 1,-1 0 0,0 0-1,1 0 1,-1 0 0,0 0-1,0 1 1,-2-1 0,-2 0 13,1 0 1,-1 1 0,1 0 0,-6 1-1,-8 0 55,13-1-76,1 0-1,-2 0 1,1 1-1,1 0 0,-1 0 1,0 1-1,0-1 1,1 1-1,-10 6 1,-6 2 11,1 1-1,1 1 1,-27 21 0,38-26-9,0-1 0,1 2-1,0 0 1,0 0 0,1 1 0,0-1-1,0 1 1,1 0 0,0 1 0,-4 10 0,5-7-49,1-1 0,0 1 1,1 0-1,0 0 0,1 0 1,0 0-1,1 0 0,1 0 0,0 1 1,1-1-1,0-1 0,0 1 1,2 0-1,0 0 0,1-1 1,-1 0-1,2 1 0,8 12 1,-10-19 156,0-1 0,1 1 1,-2-1-1,2 0 0,0 0 0,0 0 0,0-1 1,1 0-1,-1 0 0,0 0 0,2 0 1,-1-1-1,0 0 0,8 2 0,-6-3-136,-1 0 0,1 0 0,-1-1 0,0 0 0,1-1 0,0 1-1,-1-2 1,1 1 0,0-1 0,-1 0 0,0-1 0,1 0 0,0 0-1,-2 0 1,14-7 0,-7 3-49,-1-1 0,-1-1-1,1 0 1,-1-1 0,0 1 0,-1-2 0,14-16-1,-19 20 29,0-1-1,-1 1 0,0-1 1,0 0-1,-1 0 0,0 0 1,5-15-1,-6 15 10,-1 1 0,0 0 0,0 0 0,-1 0 0,1 0 0,-1 0-1,-1-1 1,1 1 0,0-1 0,-3-6 0,-9-18-80,8 14 55,1 5-11,-7-19 0,5 20 29,2 1-108,-1 1 0,0 1 0,-1-1 0,-9-15 0,-3 11-749,12 10 525,3 1 60,1 1 1,-2-2-1,1 2 0,0-1 1,-1 1-1,1 0 0,-1-1 1,1 1-1,-1 0 1,-4-1-1,-16-4-2095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31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301 260 920,'12'-3'386,"-9"3"-273,0-1 1,0 1 0,0 0-1,0-1 1,-1 0 0,1 0-1,-1 0 1,1-1 0,0 1-1,-1-1 1,1 1 0,-1-1-1,1 1 1,-2-2 0,1 2-1,3-5 1,-2 2 90,0 0-1,-1-1 1,1 1 0,-1-1-1,0 0 1,0 0 0,-1 1-1,1-2 1,-1 1 0,0 0-1,0 0 1,-1 0 0,0-6-1,2-5 232,-2 6-133,0 1 1,0-11 0,0 16-221,-1 1 0,0 0 1,0 0-1,1-1 0,-1 1 1,-1 0-1,1-1 0,-1 1 1,-2-3-1,-25-42 898,28 46-956,0 1 0,-1-1-1,1 1 1,-1-1-1,1 2 1,0-2 0,-1 1-1,1 0 1,-1 0 0,0 0-1,1 0 1,-1 0 0,0 0-1,0 1 1,-2-1 0,-2 0 13,1 0 1,-1 1 0,1 0 0,-6 1-1,-8 0 55,13-1-76,1 0-1,-2 0 1,1 1-1,1 0 0,-1 0 1,0 1-1,0-1 1,1 1-1,-10 6 1,-6 2 11,1 1-1,1 1 1,-27 21 0,38-26-9,0-1 0,1 2-1,0 0 1,0 0 0,1 1 0,0-1-1,0 1 1,1 0 0,0 1 0,-4 10 0,5-7-49,1-1 0,0 1 1,1 0-1,0 0 0,1 0 1,0 0-1,1 0 0,1 0 0,0 1 1,1-1-1,0-1 0,0 1 1,2 0-1,0 0 0,1-1 1,-1 0-1,2 1 0,8 12 1,-10-19 156,0-1 0,1 1 1,-2-1-1,2 0 0,0 0 0,0 0 0,0-1 1,1 0-1,-1 0 0,0 0 0,2 0 1,-1-1-1,0 0 0,8 2 0,-6-3-136,-1 0 0,1 0 0,-1-1 0,0 0 0,1-1 0,0 1-1,-1-2 1,1 1 0,0-1 0,-1 0 0,0-1 0,1 0 0,0 0-1,-2 0 1,14-7 0,-7 3-49,-1-1 0,-1-1-1,1 0 1,-1-1 0,0 1 0,-1-2 0,14-16-1,-19 20 29,0-1-1,-1 1 0,0-1 1,0 0-1,-1 0 0,0 0 1,5-15-1,-6 15 10,-1 1 0,0 0 0,0 0 0,-1 0 0,1 0 0,-1 0-1,-1-1 1,1 1 0,0-1 0,-3-6 0,-9-18-80,8 14 55,1 5-11,-7-19 0,5 20 29,2 1-108,-1 1 0,0 1 0,-1-1 0,-9-15 0,-3 11-749,12 10 525,3 1 60,1 1 1,-2-2-1,1 2 0,0-1 1,-1 1-1,1 0 0,-1-1 1,1 1-1,-1 0 1,-4-1-1,-16-4-2095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32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2836 19 328,'-1'-1'1119,"-5"0"-870,-17-1-182,8 0-7,-13 0 91,-40 1-1,-35 2 28,31 4-141,-18 2-22,-46-9 5,38-1 3,-204 5 69,254-3-79,-241 0 50,-90-3-66,246 1-16,-191-3-34,55 6 28,143-2 17,-13 1 18,89 2 7,23-1 44,-41 5 0,65-4-50,-1 0 14,1 0-1,0-1 1,0 1 0,-1-1-1,1 0 1,0 0 0,0 0 0,-7-2-1,7 0-56,5 1-236,1 0 122,10-5-263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33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2393 25 888,'0'-2'265,"0"0"763,-3 2-215,-10 4-698,-27 6 63,1-3 0,-1-1 0,-56 1 0,-98-8 257,-120-12-104,185 5-254,-382-15 162,460 21-208,-439 1 204,301 9-154,51-1-6,112-5 232,0-2 0,0-1-1,-38-6 1,64 7-278,0 0 0,0 0 1,0 1-1,-1-1 0,1 0 0,0 0 0,0 0 0,0-1 0,0 1 1,-1 0-1,1 0 0,0 0 0,0 0 0,0 0 0,0 0 0,0 0 1,0 0-1,0 0 0,0 0 0,0 0 0,0 0 0,0-1 0,-1 1 1,1 0-1,0 0 0,0 0 0,0 0 0,0 0 0,0 0 1,0 0-1,0 0 0,0 0 0,0 0 0,-1 0 0,1 0 0,0-1 1,0 1-1,0 0 0,0 0 0,0 0 0,0-1 0,0 1 0,0 0 1,0 0-1,0 0 0,0 0 0,0-1 0,0 1 0,1 0 0,-1 0 1,0 0-1,5-7 452,-2 4-3310,-1 1 686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34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2836 19 328,'-1'-1'1119,"-5"0"-870,-17-1-182,8 0-7,-13 0 91,-40 1-1,-35 2 28,31 4-141,-18 2-22,-46-9 5,38-1 3,-204 5 69,254-3-79,-241 0 50,-90-3-66,246 1-16,-191-3-34,55 6 28,143-2 17,-13 1 18,89 2 7,23-1 44,-41 5 0,65-4-50,-1 0 14,1 0-1,0-1 1,0 1 0,-1-1-1,1 0 1,0 0 0,0 0 0,-7-2-1,7 0-56,5 1-236,1 0 122,10-5-263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35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2393 25 888,'0'-2'265,"0"0"763,-3 2-215,-10 4-698,-27 6 63,1-3 0,-1-1 0,-56 1 0,-98-8 257,-120-12-104,185 5-254,-382-15 162,460 21-208,-439 1 204,301 9-154,51-1-6,112-5 232,0-2 0,0-1-1,-38-6 1,64 7-278,0 0 0,0 0 1,0 1-1,-1-1 0,1 0 0,0 0 0,0 0 0,0-1 0,0 1 1,-1 0-1,1 0 0,0 0 0,0 0 0,0 0 0,0 0 0,0 0 1,0 0-1,0 0 0,0 0 0,0 0 0,0 0 0,0-1 0,-1 1 1,1 0-1,0 0 0,0 0 0,0 0 0,0 0 0,0 0 1,0 0-1,0 0 0,0 0 0,0 0 0,-1 0 0,1 0 0,0-1 1,0 1-1,0 0 0,0 0 0,0 0 0,0-1 0,0 1 0,0 0 1,0 0-1,0 0 0,0 0 0,0-1 0,0 1 0,1 0 0,-1 0 1,0 0-1,5-7 452,-2 4-3310,-1 1 686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36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2393 25 888,'0'-2'265,"0"0"763,-3 2-215,-10 4-698,-27 6 63,1-3 0,-1-1 0,-56 1 0,-98-8 257,-120-12-104,185 5-254,-382-15 162,460 21-208,-439 1 204,301 9-154,51-1-6,112-5 232,0-2 0,0-1-1,-38-6 1,64 7-278,0 0 0,0 0 1,0 1-1,-1-1 0,1 0 0,0 0 0,0 0 0,0-1 0,0 1 1,-1 0-1,1 0 0,0 0 0,0 0 0,0 0 0,0 0 0,0 0 1,0 0-1,0 0 0,0 0 0,0 0 0,0 0 0,0-1 0,-1 1 1,1 0-1,0 0 0,0 0 0,0 0 0,0 0 0,0 0 1,0 0-1,0 0 0,0 0 0,0 0 0,-1 0 0,1 0 0,0-1 1,0 1-1,0 0 0,0 0 0,0 0 0,0-1 0,0 1 0,0 0 1,0 0-1,0 0 0,0 0 0,0-1 0,0 1 0,1 0 0,-1 0 1,0 0-1,5-7 452,-2 4-3310,-1 1 686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107 259 920,'-12'3'386,"9"-3"-273,0 1 1,0-1 0,1 1-1,-1 0 1,0-1 0,0 2-1,1-1 1,-1 0 0,1 1-1,-1-1 1,0 1 0,1-1-1,0 1 1,0 0 0,0 0-1,-3 3 1,2 0 90,0-1-1,1 0 1,-1 1 0,1-1-1,0 2 1,0-2 0,1 1-1,-1 0 1,1 1 0,0-2-1,0 2 1,1-1 0,0 6-1,-1 5 232,0-6-133,1-1 1,0 10 0,1-15-221,-1-1 0,1 1 1,0-1-1,0 1 0,-1-1 1,2 0-1,-1 0 0,1 0 1,2 4-1,25 41 898,-27-47-956,-2 1 0,2-1-1,-1 1 1,1-1-1,-1 0 1,0 1 0,1-2-1,-1 2 1,2-1 0,-2-1-1,1 2 1,-1-1 0,1 0-1,0-1 1,3 1 0,0 0 13,0 0 1,1-1 0,-1 0 0,7-1-1,6 0 55,-12 1-76,-1 0-1,2-1 1,-1 1-1,-1-1 0,1-1 1,0 1-1,0-1 1,-1 1-1,10-7 1,6-2 11,-1-2-1,-1 1 1,27-22 0,-38 26-9,0 0 0,-1-1-1,0 1 1,0-2 0,-1 1 0,0-1-1,0 0 1,-1 0 0,0 0 0,4-11 0,-5 7-49,-1 1 0,0-1 1,-1 0-1,0-1 0,-1 1 1,0 0-1,-1 0 0,-1 0 0,0 0 1,-1-1-1,0 2 0,0-1 1,-2 0-1,0 1 0,-1 0 1,1-1-1,-2 1 0,-8-13 1,10 19 156,0 0 0,0 1 1,0-1-1,-1 1 0,1 0 0,-2 1 0,1-1 1,-1 1-1,1 1 0,0-1 0,-1 0 1,-1 1-1,1 0 0,-8-3 0,6 4-136,1 1 0,-1-1 0,1 1 0,0 0 0,-1 1 0,1-1-1,-1 2 1,0-1 0,1 1 0,-1 0 0,1 1 0,-1-1 0,1 1-1,0 1 1,-13 5 0,7-1-49,1 0 0,1 1-1,-1-1 1,1 3 0,0-2 0,1 2 0,-14 15-1,19-19 29,0 1-1,1-1 0,0 1 1,0 0-1,1 1 0,0-1 1,-5 15-1,7-16 10,-1 0 0,1 0 0,1 1 0,-1-1 0,0 0 0,1 0-1,1 1 1,-1-1 0,1 0 0,1 7 0,10 19-80,-8-15 55,-1-6-11,7 21 0,-5-21 29,-2-2-108,1 0 0,0 0 0,1-1 0,9 16 0,3-11-749,-12-9 525,-3-2 60,0-1 1,0 1-1,0 0 0,0-1 1,1 1-1,-1-1 0,1 0 1,-1 1-1,1-1 1,4 1-1,16 4-2095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5 328,'1'1'1119,"5"0"-870,17 1-182,-8 0-7,13 0 91,40-1-1,35-2 28,-31-4-141,18-2-22,46 9 5,-37 1 3,202-5 69,-253 3-79,241 0 50,90 3-66,-246-1-16,191 3-34,-55-6 28,-143 2 17,13-1 18,-89-2 7,-23 1 44,41-5 0,-65 4-50,1 0 14,-1 0-1,0 1 1,0 0 0,1 0-1,-1 0 1,0 0 0,0 0 0,7 1-1,-7 1-56,-5-1-236,-1 0 122,-10 5-263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47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0 27 752,'1'-1'357,"-1"0"1,0-1-1,0 1 0,0 0 0,3-11 5275,-3 12-5526,3-2 744,17-1-11,-3 1-473,0 1 0,-1 0 0,1 1 0,21 3 0,-11 2-92,17 3 34,-21-7-143,1 0-1,39-4 1,-44 1-192,1 0 1,-1 2 0,21 2-1,-36-2-420,0 0-1,0 1 0,0 0 0,-1 0 0,1 0 1,0 1-1,-1-1 0,6 4 0,11 5-2550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32 888,'0'1'265,"1"2"763,2-4-215,9-3-698,28-5 63,0 1 0,0 2 0,56-1 0,98 9 257,120 11-104,-186-6-254,383 16 162,-459-20-208,438-3 204,-301-8-154,-51 1-6,-112 5 232,-1 2 0,1 1-1,39 6 1,-65-7-278,0 0 0,0 0 1,0-1-1,0 1 0,0 0 0,0 0 0,0 0 0,0 1 0,0-1 1,1 0-1,-1 0 0,0 0 0,0 0 0,0 0 0,0 0 0,1 0 1,-1 0-1,0 0 0,0 0 0,0 0 0,0 0 0,0 1 0,1-1 1,-1 0-1,0 0 0,0 0 0,0 0 0,0 0 0,0 0 1,0 1-1,0-1 0,0 0 0,0 0 0,0 0 0,0 0 0,0 0 1,0 0-1,0 0 0,0 0 0,0 0 0,0 1 0,0-1 0,0 0 1,0 0-1,0 0 0,0 0 0,0 1 0,0-1 0,0 0 0,0 0 1,0 0-1,-6 7 452,3-4-3310,2-1 686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107 259 920,'-12'3'386,"9"-3"-273,0 1 1,0-1 0,1 1-1,-1 0 1,0-1 0,0 2-1,1-1 1,-1 0 0,1 1-1,-1-1 1,0 1 0,1-1-1,0 1 1,0 0 0,0 0-1,-3 3 1,2 0 90,0-1-1,1 0 1,-1 1 0,1-1-1,0 2 1,0-2 0,1 1-1,-1 0 1,1 1 0,0-2-1,0 2 1,1-1 0,0 6-1,-1 5 232,0-6-133,1-1 1,0 10 0,1-15-221,-1-1 0,1 1 1,0-1-1,0 1 0,-1-1 1,2 0-1,-1 0 0,1 0 1,2 4-1,25 41 898,-27-47-956,-2 1 0,2-1-1,-1 1 1,1-1-1,-1 0 1,0 1 0,1-2-1,-1 2 1,2-1 0,-2-1-1,1 2 1,-1-1 0,1 0-1,0-1 1,3 1 0,0 0 13,0 0 1,1-1 0,-1 0 0,7-1-1,6 0 55,-12 1-76,-1 0-1,2-1 1,-1 1-1,-1-1 0,1-1 1,0 1-1,0-1 1,-1 1-1,10-7 1,6-2 11,-1-2-1,-1 1 1,27-22 0,-38 26-9,0 0 0,-1-1-1,0 1 1,0-2 0,-1 1 0,0-1-1,0 0 1,-1 0 0,0 0 0,4-11 0,-5 7-49,-1 1 0,0-1 1,-1 0-1,0-1 0,-1 1 1,0 0-1,-1 0 0,-1 0 0,0 0 1,-1-1-1,0 2 0,0-1 1,-2 0-1,0 1 0,-1 0 1,1-1-1,-2 1 0,-8-13 1,10 19 156,0 0 0,0 1 1,0-1-1,-1 1 0,1 0 0,-2 1 0,1-1 1,-1 1-1,1 1 0,0-1 0,-1 0 1,-1 1-1,1 0 0,-8-3 0,6 4-136,1 1 0,-1-1 0,1 1 0,0 0 0,-1 1 0,1-1-1,-1 2 1,0-1 0,1 1 0,-1 0 0,1 1 0,-1-1 0,1 1-1,0 1 1,-13 5 0,7-1-49,1 0 0,1 1-1,-1-1 1,1 3 0,0-2 0,1 2 0,-14 15-1,19-19 29,0 1-1,1-1 0,0 1 1,0 0-1,1 1 0,0-1 1,-5 15-1,7-16 10,-1 0 0,1 0 0,1 1 0,-1-1 0,0 0 0,1 0-1,1 1 1,-1-1 0,1 0 0,1 7 0,10 19-80,-8-15 55,-1-6-11,7 21 0,-5-21 29,-2-2-108,1 0 0,0 0 0,1-1 0,9 16 0,3-11-749,-12-9 525,-3-2 60,0-1 1,0 1-1,0 0 0,0-1 1,1 1-1,-1-1 0,1 0 1,-1 1-1,1-1 1,4 1-1,16 4-2095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5 328,'1'1'1119,"5"0"-870,17 1-182,-8 0-7,13 0 91,40-1-1,35-2 28,-31-4-141,18-2-22,46 9 5,-37 1 3,202-5 69,-253 3-79,241 0 50,90 3-66,-246-1-16,191 3-34,-55-6 28,-143 2 17,13-1 18,-89-2 7,-23 1 44,41-5 0,-65 4-50,1 0 14,-1 0-1,0 1 1,0 0 0,1 0-1,-1 0 1,0 0 0,0 0 0,7 1-1,-7 1-56,-5-1-236,-1 0 122,-10 5-263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32 888,'0'1'265,"1"2"763,2-4-215,9-3-698,28-5 63,0 1 0,0 2 0,56-1 0,98 9 257,120 11-104,-186-6-254,383 16 162,-459-20-208,438-3 204,-301-8-154,-51 1-6,-112 5 232,-1 2 0,1 1-1,39 6 1,-65-7-278,0 0 0,0 0 1,0-1-1,0 1 0,0 0 0,0 0 0,0 0 0,0 1 0,0-1 1,1 0-1,-1 0 0,0 0 0,0 0 0,0 0 0,0 0 0,1 0 1,-1 0-1,0 0 0,0 0 0,0 0 0,0 0 0,0 1 0,1-1 1,-1 0-1,0 0 0,0 0 0,0 0 0,0 0 0,0 0 1,0 1-1,0-1 0,0 0 0,0 0 0,0 0 0,0 0 0,0 0 1,0 0-1,0 0 0,0 0 0,0 0 0,0 1 0,0-1 0,0 0 1,0 0-1,0 0 0,0 0 0,0 1 0,0-1 0,0 0 0,0 0 1,0 0-1,-6 7 452,3-4-3310,2-1 686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32 888,'0'1'265,"1"2"763,2-4-215,9-3-698,28-5 63,0 1 0,0 2 0,56-1 0,98 9 257,120 11-104,-186-6-254,383 16 162,-459-20-208,438-3 204,-301-8-154,-51 1-6,-112 5 232,-1 2 0,1 1-1,39 6 1,-65-7-278,0 0 0,0 0 1,0-1-1,0 1 0,0 0 0,0 0 0,0 0 0,0 1 0,0-1 1,1 0-1,-1 0 0,0 0 0,0 0 0,0 0 0,0 0 0,1 0 1,-1 0-1,0 0 0,0 0 0,0 0 0,0 0 0,0 1 0,1-1 1,-1 0-1,0 0 0,0 0 0,0 0 0,0 0 0,0 0 1,0 1-1,0-1 0,0 0 0,0 0 0,0 0 0,0 0 0,0 0 1,0 0-1,0 0 0,0 0 0,0 0 0,0 1 0,0-1 0,0 0 1,0 0-1,0 0 0,0 0 0,0 1 0,0-1 0,0 0 0,0 0 1,0 0-1,-6 7 452,3-4-3310,2-1 686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27 600,'-1'0'267,"-1"-1"487,0 1 0,1 0 0,-1 0 0,1 0 0,-1 1 0,1-1 0,-1 0 0,1 1 0,-1-1 1,1 0-1,-1 1 0,1 0 0,-4 1 377,13-1 7,18 4-629,-2 0-226,-1-1 1,32 1-1,89 4 653,-121-8-858,-1-2-1,1 0 1,0-2 0,-1 0 0,-1-2-1,31-9 1,-16 4-12,50-6 1,-76 15-57,36-4 32,0 2 0,71 6 0,-72-1-28,208 27 70,-231-26-75,42 0 0,-10-2-1,119 21 8,10 9-6,-46-16-11,-112-13 2,15 1 3,103 14 6,-78-7-4,163 19 11,-184-29-15,0-3 1,52-9-1,19-3 0,31 15 7,-101 2-1,-1-3 0,75-9-1,-77 1 11,47-17 1,-81 24-17,81-19 16,-47 12-1,-22 6 12,31-3 1,-29 5 31,22-5 0,-31 3-128,-4 1-265,-1 0-1,19-1 1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41 1288,'-12'5'7594,"106"-12"-6632,-84 6-909,16 1 72,0 0 0,-1 3 0,33 4 1,-14-1 1,-40-5-117,89 9 228,-75-10-185,1 0 1,-2-1-1,28-5 0,5-4 30,111-18 172,-122 26-165,0 3 1,70 8 0,-45 0 41,1-3 1,102-5-1,20-1 53,2 15-80,-118-10 10,0-2 0,93-9 0,-101-1-6,63-5 51,80 11-16,-150 1-111,69-8 0,-77 3-21,74-6 16,-46 2-7,-55 6-14,-1 0-1,39 1 1,53 9 16,-108-7-23,6 1 2,0-1 0,14 5 0,18 10 2,-28-14 5,-1 0-1,1 0 1,0-2-1,0 0 1,16-3-1,-11 2 4,-13 2-8,98-9 135,-79 8-46,-1 2 1,30 3 0,21 3 588,-72-6-620,0-1 0,1 0 1,-1 0-1,0 0 0,-1-1 1,1 1-1,0 0 0,0-1 1,0 0-1,3-1 0,-5-2 407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5 776,'-4'-5'5420,"5"16"-5277,0-1-1,2 0 1,4 13-1,-5-15-105,0 0 1,0-1-1,-1 1 0,1 0 0,-2-1 1,1 12-1,-5 184 1226,3-126-960,2 73 271,6-88-326,0 33 53,-7-77-221,0 0 0,-1 0 1,-5 24-1,0-3 95,-1 59 1,4-39-111,3 39 96,1-76-113,5 44 116,-1-9-62,-11 277 268,9-66 80,2-102-389,-1-49-34,1 22 46,7 116 358,-10-198-44,0-24-93,-2-30-277,-1 0-1,1 0 1,0-1-1,-1 1 0,0 0 1,0 0-1,1 0 1,-1-1-1,-2 3 0,1 0 6,2 0 0,-2-1-1,1 1 1,1-1-1,-1 1 1,1 0-1,0 0 1,1 8-1,-1-1 4,1 58 62,11-71-135,16-3 48,0 2 0,41 0 0,-61 3 2,-1 0 0,0-1 0,12 5 0,-6-2 6,-7-2-2,0 1 0,-2 0 1,2 1-1,-1-1 0,9 6 0,-11-6 3,1 0-1,-1 1 1,-1 0-1,1-1 1,0 1-1,-1-1 1,1 1 0,0 0-1,2 7 1,-1 0 35,5 19 1,1 4 55,6 8 97,-16-36-173,2-1 1,-1 1-1,-1 0 0,0-1 0,1 1 0,-2 9 1,0 9 33,0-15-35,1 0-1,-1-1 0,0 2 0,-4 8 0,-22 52 114,8-33-24,18-34-98,1 0 0,-2 1 0,1 0 0,-1-1 0,0 0 0,1 0 0,-1 0 0,0 0 1,0 0-1,0 0 0,0 0 0,-5 2 0,1 0 26,0-1 0,-1 0 0,-9 2 0,9-3-18,0 1 0,0-1 0,-11 7 0,-2 4 10,-30 26 0,44-34-27,-13 15 23,-8 0-6,21-13-29,4-6 3,0 0 0,2 1 1,-2-1-1,1 0 0,0 0 0,0 1 0,0-1 0,0 1 1,0 0-1,0-1 0,0 1 0,1-1 0,-1 1 1,1-1-1,-1 1 0,1 0 0,-1 0 0,1-1 1,0 1-1,0 2 0,0 11-200,0-4 195,1 21 0,6 51 31,1 45 35,-9-100-40,1-19-12,-1 1 0,2-1 0,-1 1 0,2 0 0,3 18 0,0-14-4,-2-10-1,-2 0 0,1 1 1,-1-1-1,1 0 0,-2 1 0,1 0 0,0 5 1,-1-7 0,0 0 0,0 0 0,0 1 0,-1-1 0,0 0 0,1 1 0,-1-1 1,0 0-1,0 0 0,0 1 0,-1-1 0,-2 4 0,1-1 4,0 0-1,1 0 1,1 0-1,-3 9 1,-3 9 30,-4 13-649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115 109 800,'-4'0'804,"0"0"0,0 0 0,-1-1 0,2 1 0,-1-1 0,-6-2-1,8 3-658,1-1 0,-1 0 0,1 0 0,-1 0 0,1 1 0,0-2 0,-1 1 0,1 1 0,0-2-1,-1 1 1,2 0 0,-2-1 0,1 1 0,1-1 0,-2 1 0,1-1 0,1 1 0,-2-3 0,1 1-83,-3-15 273,4 17-326,0 1 0,0-1 0,0 0-1,0 0 1,0 0 0,0 1 0,0-1 0,0 0-1,0 0 1,0 1 0,1 0 0,-1-1 0,1 0-1,-1 0 1,1 1 0,-1-1 0,0 0 0,0 1-1,1-1 1,0 0 0,0 1 0,-1 0 0,1-1-1,0 0 1,1 0 28,0 0 1,0 0-1,0 0 0,0 1 1,0-1-1,1 0 0,-2 0 1,1 1-1,1 0 1,-1 0-1,3 0 0,-5 0-8,2 0 0,-1 0 0,0 0 0,0 0 0,0 1 0,0-1 0,0 1 0,1-1 0,-2 1 0,1-1 0,1 0 0,-2 1 0,1 0 0,0 0 0,0-1 0,0 1 0,-1 0 0,1 0 0,0 0 0,0 0 0,-1 0 0,1 0 0,-1 0 0,1 0 0,0 0 0,-1 0 0,0 1 0,6 12 92,0-1-1,0 0 1,10 15-1,0 0 21,-15-27-120,0 1 0,0 1 0,-1-2 0,1 2 0,0-1 0,-1 0 0,1 0 0,-1 0 0,0 0 0,0 1 0,0-1 0,0 0 0,0 1 0,0-1 0,-1 0 0,1 0 0,-1 0 0,0 0 1,1 1-1,-1-1 0,-1 2 0,0 0 24,0-1-3,1-1-1,-1 1 1,0-1-1,0 1 1,0 0-1,-2-1 1,2 0-1,0 1 1,-1-1-1,0-1 1,0 2-1,0-2 1,0 1-1,0-1 1,0 0-1,0 1 0,-1-2 1,-3 2-1,6-1-35,-2-1 0,1 0-1,0 0 1,0 0 0,0 0-1,0 0 1,-1 0 0,2 0-1,-1 0 1,-1 0-1,1-1 1,0 0 0,0 0-1,0 1 1,-3-3 0,4 3-25,-1-2 0,1 1 1,-1 0-1,1 1 1,0-2-1,0 1 1,0 0-1,0 0 1,0 0-1,0-1 1,0 1-1,0 0 1,1-1-1,-1 1 1,0-1-1,1 1 1,-1-1-1,1 0 0,-1 1 1,1-1-1,0 1 1,-1-3-1,2-3-6,-1 1-1,1-1 0,0 0 0,1 1 1,-1-1-1,1 1 0,0 0 0,1 0 1,0 0-1,0-1 0,0 1 0,1 1 1,-1 0-1,1-1 0,10-9 0,-13 14 26,0 0 0,1 0-1,-1 0 1,1 0 0,0 1-1,-1-1 1,1 0 0,-1 0 0,1 0-1,2 1 1,-4 0 6,0 0 1,1-1-1,0 1 0,0 0 1,-1 0-1,0 0 0,1 0 0,0 1 1,0-1-1,-1 0 0,0 0 1,1 0-1,0 0 0,0 0 1,-1 0-1,1 1 0,-1-1 1,1 0-1,-1 1 0,1-1 1,-1 1-1,1-1 0,-1 1 0,0-1 1,1 0-1,-1 1 0,1-1 1,-1 1-1,0 0 0,1-1 1,-1 2-1,2 3 71,-1 1 0,-1 1-1,1-1 1,0-1 0,-1 1 0,-1 7 0,1-11-60,0 4 60,-1 0-1,1 0 1,-1 0 0,-1 0 0,-2 11-1,3-14-51,0-2 0,0 1 1,0 1-1,-1-1 0,2 0 0,-2 0 0,1-1 0,-1 2 0,1-2 0,-1 1 0,0-1 0,0 1 1,0-1-1,0 1 0,0-1 0,0 0 0,-3 2 0,2-2-12,0 0 0,1 0 0,-1-1-1,0 0 1,0 1 0,0-1 0,0 0 0,0 0 0,0 0-1,1-1 1,-1 1 0,0 0 0,-4-2 0,5 1-29,1 1 1,-2-1-1,2 0 1,-1 0-1,1 0 1,-2 0-1,2-1 1,-1 2-1,1-2 1,-1 1-1,1-1 1,0 0-1,-1 1 1,2-1-1,-2 1 1,1-1-1,1 0 1,-1 1-1,0-2 1,0 2-1,0-4 1,-1-1-39,1 0 1,1-1-1,-1 1 1,0-1-1,1 0 1,1 1-1,-1-1 1,1 1-1,0-1 1,1 1-1,-1 0 1,5-11-1,-2 8 8,1-1-1,-1 1 1,2 1-1,-1-1 0,1 2 1,0-2-1,14-11 0,-18 18 46,0 0-1,1 0 1,0 0-1,-1 0 0,1 1 1,0-1-1,-1 1 1,1 0-1,4-1 0,-6 2 10,0-1-1,0 1 1,0 0-1,0-1 0,0 1 1,0 0-1,0 0 1,0 0-1,0 0 0,0 0 1,0 1-1,0-1 0,0 0 1,0 1-1,0-1 1,-1 0-1,1 0 0,1 1 1,-2-1-1,1 1 1,0 0-1,0-1 0,0 0 1,-1 1-1,1 0 1,0 0-1,-1-1 0,1 1 1,-1 0-1,1 0 1,-1 0-1,1-1 0,0 1 1,-1 1-1,1 4 55,0 0 0,0-1 0,0 1 0,-1 0 0,-1 0 0,1-1 0,-1 1 0,-2 10 0,2-11-5,0 0 0,-1 1 1,1-1-1,-1 1 1,0-1-1,-1 0 1,-5 9-1,7-12-39,0-1-1,-1 1 1,1 0-1,-1 0 1,1-1-1,-2 0 1,2 0-1,-1 1 1,0-1-1,0 0 1,0 0-1,0 0 1,0 0 0,0-1-1,0 1 1,0-1-1,0 1 1,-1-1-1,1 1 1,0-1-1,0 0 1,-1 0-1,-1-1 1,-2 1-25,1-1 0,0 0 0,0 1 1,0-2-1,1 0 0,-2 1 0,2-1 0,-5-3 1,6 4-16,2 0 1,-1-1 0,0 1 0,0-1 0,1 1 0,-1-1-1,1 1 1,-1-2 0,1 2 0,0-1 0,0 0 0,0 0-1,0 0 1,0 0 0,0-1 0,1 2 0,-1-1 0,1-1-1,-1 1 1,1 0 0,0-4 0,0 1-35,0 1 0,1-1 0,0 1 1,-1 0-1,1-1 0,1 2 0,-1-1 0,1-1 0,-1 1 1,5-6-1,-4 7 39,-1 1-1,0 0 1,1-1 0,0 1 0,0 1 0,-1-2 0,1 2-1,1-1 1,-2 0 0,2 0 0,-1 1 0,0 0 0,0 0-1,1-1 1,0 1 0,-1 0 0,0 0 0,1 0 0,3 0-1,-5 1 18,1 0 1,0 0-1,0-1 0,-1 1 0,2 0 0,-2 0 0,1 1 0,0-1 0,-1 0 0,1 0 0,0 0 0,0 1 0,-1 0 0,1 0 0,-1-1 0,1 1 0,0 0 1,-1 0-1,1 0 0,1 2 0,0-1 32,-1 1 1,0-1 0,1 1 0,-1 0-1,0 0 1,0 1 0,0-1-1,0 0 1,-1 1 0,1-1-1,-2 1 1,2 0 0,-1 0-1,0 6 1,-1-1 67,0 0 0,0 0 0,0 1-1,-4 16 1,2-22-60,1 2-1,0-2 0,-1 1 0,0-1 0,-3 5 1,5-8-29,0 1 0,-1 0 1,-1-1-1,2 0 1,-1 0-1,0 0 0,-1 1 1,2-2-1,-2 2 0,1-1 1,0 0-1,0 0 0,0 0 1,-1 0-1,1-1 1,-1 0-1,1 1 0,0 0 1,-3 0-1,1-1-20,-1 0 1,0 1-1,1-1 0,-1-1 1,0 1-1,-3-1 0,6 1-10,0 0 0,0-1 0,1 1 0,-2-1 0,1 1-1,1 0 1,-1 0 0,0-1 0,0 0 0,0 1 0,1-1 0,-1 1-1,0-1 1,0 0 0,1 0 0,0 0 0,-1 1 0,0-1 0,1 0 0,-1 0-1,1 1 1,0-2 0,0 1 0,-1 1 0,1-1 0,0 0 0,0-1 0,-1 2-1,1-3 1,0 0-17,1 0 0,-1 1 0,0-1 1,1 1-1,-1-1 0,1 0 0,0 0 0,0 1 0,0 0 0,0-2 0,0 2 0,1 0 0,0 0 0,-1-1 0,4-2 0,-1 0 1,-1 1-1,1 1 1,1 0-1,-1-1 1,1 1-1,0 0 1,7-4-1,-7 6 19,1-1 0,-1 0-1,0 1 1,10-2-1,-13 2 32,1 1-1,0 0 1,0 0 0,-1 0-1,0 0 1,1 0-1,0 1 1,0-1 0,-1 1-1,0 0 1,6 2-1,-7-2 24,0-1 0,0 2 0,0-1 0,0-1-1,-1 2 1,2-1 0,-1 0 0,-1 1 0,0-1-1,1 0 1,0 1 0,-1-2 0,1 2-1,-1-1 1,1 1 0,-1 0 0,0-1 0,0 2-1,0-1 4,0-1 0,0 0 0,0 1 0,0-1 0,0 1 0,0-2 0,0 2 0,0-1 0,0 1 0,-1-1 0,1 0 0,-1 0 0,1 1 0,-1-1 0,0 0 0,1 0 0,-1 0 0,-1 1 0,2-2-27,-1 1-1,1-1 0,-1 0 0,0 1 0,1-1 0,-1 0 0,1 0 0,-1 0 1,0 1-1,0-1 0,1 0 0,-1 0 0,1 0 0,-1-1 0,0 1 1,1 0-1,-1 0 0,-1-1 0,-2 0 27,2 1-45,0 0 0,0-1-1,0 0 1,0 0 0,0 1 0,0-1 0,0 0 0,0 0 0,0 0 0,0-1 0,1 1-1,-1-1 1,1 1 0,-1-1 0,1 1 0,-1-1 0,1 0 0,-1 0 0,1 0 0,0 0-1,0 0 1,0 1 0,-1-6 0,0 2-55,0 0-1,0-1 1,1 1-1,0-1 1,0 0-1,1 0 1,-1 1-1,1-9 1,0 13 45,0 1 1,0-1-1,0 0 1,1 0-1,-1 1 1,0-1-1,0 0 1,0 0-1,0 0 1,1 1-1,-1-1 1,1 0 0,-1 0-1,1 1 1,-1-1-1,0 0 1,1 0-1,0 1 1,-1 0-1,1-1 1,0 1-1,-1-1 1,3-1-1,-3 2-3,2 0 0,-1 0 1,0 0-1,1-1 0,-1 1 0,0 0 0,1 0 0,-1 0 0,1 0 0,-2 1 0,2-1 0,-1 0 0,3 1 0,-1 0 2,2 1-1,-1 0 1,0 0-1,0 0 1,0 0-1,0 1 1,-1-1 0,5 4-1,-6-3-6,1 0 1,-1 0-1,1 0 0,-1 1 1,3 4-1,-4-7-180,-1 1 1,1-1-1,0 1 1,-1-1-1,0 1 1,0-1-1,1 1 0,-1-1 1,0 1-1,0-1 1,0 1-1,0-1 0,0 1 1,0 0-1,-1 1 1,1-3 124,0 0 0,0 0 0,0 1 0,0-1 0,0 0-1,0 0 1,0 0 0,0 1 0,-3 0-1106,3-1 1106,0 0 0,0 0-1,0 0 1,0 0 0,0 0 0,-1 0 0,1 0 0,0 0 0,-7-3-3100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 28 424,'-9'-28'7950,"23"125"-7333,-13-95-605,1 11 70,0-6-17,0-1 1,-1 1-1,0-1 1,0 1-1,-1 0 1,0 0-1,-1 7 1,-19 128 826,15-98-568,-2 66 0,8-86-250,1 0 1,2-1-1,5 24 0,-5-28-28,0 0 0,-2 1-1,1-1 1,-2 39 0,-6-34 5,3-17-21,1-1-1,0 1 0,0 0 1,1 9-1,0-15-26,0 0 0,0 0 0,0-1 0,0 0-1,0 1 1,1 0 0,-1 0 0,0-1 0,1 1 0,-1-1 0,1 1-1,-1-1 1,0 1 0,0 0 0,1-1 0,0 0-1,-1 1 0,1-1 0,-1 1 0,0-1 0,0 1 0,1-1 1,-1 0-1,0 1 0,0 0 0,1-1 0,-1 1 0,0-1 0,0 0 0,0 1 0,1 0 0,-1-1 1,0 1-1,0 0 0,0-1 0,0 0 0,0 1 0,0-1 0,-1 2 0,0 5 15,1-5-11,0 1 0,-1-1 0,1 1-1,0-1 1,-1 0 0,-1 5 0,-1-2 6,1-2 12,2-11-35,0 8 20,0 0-1,0 0 1,0 0 0,0-1-1,0 1 1,0 0 0,0 0 0,0 0-1,0 0 1,0-1 0,0 1-1,0 0 1,1 0 0,-1 0-1,0 0 1,0 0 0,0 0 0,0 0-1,0 0 1,0 0 0,1 0-1,-1 0 1,0 0 0,0 0-1,0 0 1,0 0 0,0 0 0,0 0-1,0 0 1,0 0 0,0 0-1,0 0 1,1-1 0,-1 1-1,0 1 1,9-1 52,5 5-75,94 45 63,-99-46-34,-1 0-1,1 2 1,-2-1-1,1 0 1,-1 2-1,0-1 1,0 0-1,10 13 1,-5-3 44,-1 1 0,18 33 0,-25-41-28,-1 0-1,1 1 0,-1-1 0,0 1 0,-2-1 0,1 1 0,1 14 1,-3-5 70,0-1 0,-6 37 0,4-49-78,1-1 1,-1 1 0,0 1 0,0-2 0,0 0 0,-1 1-1,0-1 1,-6 8 0,-2 2 100,-20 19-1,8-9-11,15-15-79,-2-1 0,-19 15 0,24-20-21,0 0 0,-2-1 0,1 1 0,1-2 0,-2 1 1,1 0-1,-9 1 0,8-1 8,-1-1-1,1 1 1,-8 4-1,9-4-17,-1 0 0,1-1 0,0 1 0,-9 0 0,3-2-15,11-1 10,-1 0 0,1 0 0,0 0 0,-1 0 0,2 0 0,-2 0 0,1 1 0,0-1 0,0 1 0,-1-1 0,2 0 0,-2 0 0,-1 3 0,3-3 3,-1 0-3,0 1 1,0-1-1,0 0 0,1 1 1,-1-1-1,0 1 0,0 0 1,0-1-1,1 1 0,-1 0 1,0 0-1,1-1 0,-1 1 1,1 0-1,0 0 1,-1 0-1,0 0 0,1 0 1,-1 0-1,1-1 0,0 2 1,0-1-1,0-1 0,0 1 1,0 1-1,0-1 0,-1 7-91,1-7 100,-1 0 0,1 1 0,0-1 0,0 1 0,0-1 0,0 0 0,0 1 0,1-1 0,-1 2 0,12 29 22,-5-15-22,13 30 9,-18-42-11,0-1 0,-1 1 0,1 0 0,-1 0 0,0 0 0,0 0 0,-1 0 0,1 0 0,-1 0 0,0 1 0,-1-2 0,-1 7 0,2-3 5,-1-1 0,1 10 0,2 90 53,2 13-35,-3-97-23,2 3 5,-2 30 1,-6-3-545,0 52-1431,7 262 4596,3-246-2630,0-28 9,3 64 41,-2-53 2,1 9-31,2 63 39,-18-22 20,7-116-73,0-10 1,2-1 1,5 41-1,8 51 18,-8-71-20,-5-29 3,-1 29-1,1-40-3,-2 3-2,2 0 1,1 18-1,0-21 3,0 0 0,-1 0 0,0 0 1,0 0-1,-1 0 0,-3 12 0,4-20 12,-1 1-1,1 0 1,0-1 0,0 0 0,0 0-1,-1 1 1,1 0 0,0-1 0,-1 1-1,0-1 1,1 0 0,0 0 0,0 0-1,-1 1 1,0-1 0,1 1 0,-1-1-1,0 0 1,1 0 0,0 1 0,-1-1-1,-1 0 1,-5 4-3828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48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71 49 1520,'-4'-12'1853,"-9"-20"0,10 27-1106,3 5-732,0 0 0,0 0 0,0 0 0,0 0 0,0 0 0,0 0 0,0 0 0,0 0 0,0 0 0,0 0 0,0 0 0,0 0 0,0 0 0,0 0 0,0 0 0,0 0 0,0 0 0,0 0 0,0 0 0,0 0-1,0 0 1,0 0 0,-1 0 0,1 0 0,0 0 0,0 0 0,0 0 0,0 0 0,0 0 0,0 0 0,0 0 0,0 1 0,0-1 0,0 0 0,0 0 0,0 0 0,0 0 0,0 0 0,0 0 0,0 0 0,0 0 0,-1 0 0,1 0 0,0 0 0,-1 2 149,0 0 0,0 2 1,0-2-1,0 0 0,1 1 0,-1 0 1,1-1-1,0 1 0,-1 0 0,1 0 1,1 4-1,-1 1-17,-1 0-70,0 45 332,1-35-226,0-1-1,-4 28 0,-4 8 140,5-27-122,-7 29 0,10-52-188,-4 12 84,1-1-1,-2 28 0,4-26-34,1-4 34,-2 15-1,2-25-75,0 0 0,-1 0 0,1 1 0,0-1 1,1 4-1,-1-5-11,0 0 1,0 0 0,1 0-1,-1 0 1,0 0 0,1 0-1,0-1 1,-1 1 0,0 0-1,1 0 1,-1 0 0,2 0-1,-2-1 1,1 1-1,1 1 1,-1-2 10,0 1 1,0 0-1,1 0 0,-1-1 0,0 0 1,0 1-1,0 0 0,1-1 0,0 0 1,-1 0-1,0 1 0,0-1 0,3 0 1,1-1 56,-1 1 0,1-1 1,4-1-1,2-1 76,10-5 1,16-5 142,64-4 197,-76 14-1038,16-1-2859,-18 4 633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77 111 1152,'-2'-3'1053,"1"0"0,-1-1 0,1 0 0,-2-8 0,3 10-907,0 0 1,-1-1-1,1 1 1,0 0-1,1-1 1,-1 1 0,0-1-1,1-1 1,0 1-126,1-1 1,-2 2-1,2-1 1,-1 1-1,1-1 1,0 0-1,0 1 1,0 0-1,0 0 1,0-1-1,0 2 1,1-2-1,0 2 1,-1-1-1,0 0 1,1 0 0,3 0-1,3-2 108,0-1-1,19-5 0,-27 10-93,0 0-1,0 0 0,1 0 0,0 0 0,-1 0 0,1 0 0,-2 0 0,2 0 0,-1 1 0,1-1 0,-1 1 0,0-1 0,1 0 0,-1 1 0,0 0 0,1 0 0,-2-1 0,2 1 0,-1 0 0,0 0 0,0-1 0,0 1 0,0 1 0,1 0 0,2 2 153,-3-3-97,1 1-1,-1-1 1,1 2 0,-1-2-1,0 1 1,1 0 0,-2 0 0,2 0-1,-1 0 1,0 1 0,0 3-1,4 24 638,-5-23-619,0-5-65,0 1 0,0 0 1,0 0-1,0 0 0,0-1 0,-1 1 0,0 1 0,0-2 1,1 1-1,-1 0 0,-1-1 0,2 1 0,-2 0 0,0-1 1,1 0-1,-1 1 0,1-1 0,-1 0 0,-4 4 0,3-3-4,0-1 0,0 0 0,-1 0 0,1-1 0,-1 2 0,1-2 0,-1 0 0,1 0 0,-1 0 0,1 0-1,-1 0 1,0-1 0,0 0 0,-4 1 0,-1-1-5,1-1 1,-1 1-1,1-1 0,-1-1 0,-11-3 0,18 4-52,1 1 0,-1-1 0,1-1-1,0 1 1,-1 1 0,2-2-1,-2 1 1,1 0 0,0 0 0,0 0-1,0-1 1,0 0 0,1 1-1,-1 0 1,0 0 0,0-4 0,0 4 5,1 1 1,-1-1 0,1 0 0,0 0 0,-1 0 0,1 1-1,0-1 1,0 0 0,0 0 0,0 1 0,0-1 0,0 0 0,0 0-1,0 1 1,0-1 0,0 0 0,1 0 0,-1 0 0,0 1-1,1-1 1,-1 0 0,0 0 0,1 1 0,-1-1 0,0 0 0,1 0-1,-1 1 1,1 0 0,0-1 0,-1 0 0,0 1 0,1-1-1,1 0 1,12-5-69,0 2-1,24-6 0,-38 10 92,2-1-1,-1 1 1,0 0-1,-1 0 1,2 0 0,-1 0-1,-1 0 1,1 0 0,1 0-1,-2 0 1,1 1 0,0-1-1,0 0 1,0 1-1,0-1 1,0 0 0,0 0-1,-1 1 1,1 0 0,0-1-1,0 1 1,1 0-1,-1 1 22,0-1-1,1 1 0,-1 0 1,-1 0-1,1-1 0,0 1 0,0 0 1,-1-1-1,1 2 0,0 2 0,0 1 58,-1 0-1,1 1 1,-1-1-1,0 0 1,-1 0-1,-1 9 1,1-12-62,1 0 0,-2 1 0,1-1 1,0 0-1,-1 1 0,1-1 0,-1-1 0,0 1 0,0 0 1,0-1-1,0 1 0,-1 0 0,0-1 0,1 0 0,-1 1 1,1-2-1,-1 1 0,0 0 0,-1-1 0,1 1 0,0 0 1,-6 1-1,6-3-35,1 1 1,-1 0-1,0 0 1,0-1-1,-1 0 1,1 0-1,0 0 1,0 0-1,0-1 1,0 1-1,0-1 1,0 0-1,1 1 1,-1-1 0,0-1-1,0 1 1,0 0-1,1-1 1,-1 1-1,1-1 1,-1 0-1,1 0 1,0 0-1,-1 0 1,-1-3-1,2 3-11,1 1 1,1-1-1,-1 0 0,0 0 0,0 1 1,1-1-1,0 1 0,-1-2 0,1 2 1,-1-2-1,1 2 0,0-1 0,0 0 0,0 1 1,0-2-1,0 2 0,1-1 0,-1 0 1,1 0-1,-1 1 0,0-2 0,3 0 1,-1-3-36,0 0 1,1 1 0,0 0 0,1 0-1,5-7 1,-6 9 42,0 1-1,-1 0 1,1-1-1,0 1 1,0 0-1,0 0 1,0 0-1,1 0 1,-1 1 0,0-1-1,0 2 1,1-1-1,0-1 1,-1 1-1,1 1 1,0 0-1,-1 0 1,6 0-1,-6 0 32,0 0 0,0 0 0,0 1 0,1-1 0,-1 2 0,0-1 0,0-1 0,0 2 0,0-1 0,-1 0 0,1 1 0,0-1 0,0 1 0,-1 0 0,0 0-1,0 1 1,1-1 0,-1 0 0,0 1 0,0-1 0,2 4 0,-2-3 41,0 1 1,-1-1-1,1 1 1,-2 0-1,2-1 0,-1 1 1,0-1-1,-1 1 0,1 8 1,-1-11-39,0 1 0,0-1 0,0 0 1,-1 1-1,1-1 0,0 0 0,0 0 1,-1 1-1,0-1 0,1 0 0,-1 0 0,0 1 1,1-2-1,-1 2 0,0-1 0,0 0 1,0 0-1,0 0 0,0-1 0,1 1 1,-2 0-1,1 0 0,0 0 0,0-1 0,-1 1 1,1 0-1,0-1 0,0 1 0,-1-1 1,1 0-1,-3 1 0,1-1-2,0 1 0,-1-1 1,0-1-1,1 1 0,-1 0 0,1-1 0,-1 1 0,1-1 1,-1 0-1,1 0 0,0-1 0,-1 0 0,-4-2 1,-3-2-20,0-1-1,-13-12 1,17 13-10,-3-2-58,1-1 0,-15-14 0,24 22 53,-1 0 0,0 0 0,1 0-1,0 0 1,0 0 0,-1 0 0,1 0 0,-1 0 0,1 0 0,0 0 0,0 0 0,0 0 0,0 0 0,0 0 0,0 0 0,0 0-1,0 0 1,0-1 0,1 2 0,-1-1 0,1-1 0,-1 2 0,0-1 0,0-1 0,1 2 0,0-1 0,0-1 0,0 0-16,0 0-1,0 1 1,1-1 0,0 1 0,-1-1 0,1 1 0,-1 0 0,1-1 0,0 1 0,-1 0-1,2 0 1,1-1 0,0 1 12,1 0-1,-1 0 0,1 1 0,0-1 1,-1 1-1,1 0 0,-1 0 0,1 1 1,0 0-1,-1 0 0,1-1 0,-1 2 1,1-1-1,7 4 0,-9-3 37,-1-2 0,1 2 0,0-1 0,-1 1 0,1 0 0,-1 0-1,1-1 1,-1 2 0,0-1 0,0 0 0,0 0 0,0 1 0,0-1 0,0 1-1,-1-1 1,1 1 0,-1 0 0,0 0 0,0 0 0,1 0 0,-2-1 0,0 1-1,2 5 1,-2 0 69,0-1-1,-1 0 0,-1 11 0,1-16-59,1 1-1,-1-1 0,0 0 0,1 0 0,-1 0 0,0 0 0,0 1 0,0-1 0,-1-1 0,2 2 1,-2-2-1,0 1 0,1 0 0,-1 0 0,-2 1 0,3-3-23,0 1 0,0 0 1,-1-1-1,1 0 0,0 1 0,0-1 0,0 0 0,0 0 1,-1 1-1,2-1 0,-2 0 0,0-1 0,2 1 0,-2 0 0,1 0 1,0-1-1,0 1 0,0-1 0,0 1 0,-1-1 0,1 1 1,1-1-1,-2 1 0,1-1 0,1 0 0,-3-1 0,0 0-23,1-1 0,-1 1 0,1 0 0,-1 0 0,1-1 0,0-1 0,0 2 0,-2-6 0,3 5-35,-1 0-1,1-1 0,0 1 0,0-1 1,0 0-1,1 0 0,0 0 0,-1 0 0,1 1 1,1-7-1,-1 10 38,0-2 1,0 1-1,0 0 1,0-1-1,1 2 0,-1-2 1,1 1-1,0 0 1,0 0-1,-1-1 1,0 2-1,1-1 1,0-1-1,0 2 0,0-1 1,0 0-1,0 0 1,-1 0-1,2 1 1,-1-1-1,-1 0 0,2 0 1,-1 1-1,0 0 1,0-1-1,1 0 1,-2 1-1,2 0 1,-1-1-1,0 1 0,1 0 1,-1 0-1,0 0 1,2 0-1,-1 0 21,1 0 0,-1 0 0,0 1 0,1 0 0,-1-1 0,0 1 0,1-1 0,-1 1 0,0 0 0,0 0 0,0 0-1,0 1 1,0-1 0,-1 0 0,2 1 0,-2-1 0,1 1 0,-1-1 0,1 2 0,-1-2 0,1 1 0,0 2 0,0-1 33,0 1-1,0 0 1,0 0 0,-1 0 0,0-1 0,0 1 0,0 0-1,-1 0 1,1 0 0,0 0 0,-1 6 0,0-9-24,0 0 0,0 0 0,-1 1 0,1 0 0,0-2 0,0 2 0,-1-1 0,1 0 0,0 1 0,-1-1 1,1 0-1,-1 0 0,0 0 0,1 1 0,-1-1 0,0 0 0,0 0 0,1 0 0,-2-1 0,1 2 0,0-1 0,0-1 1,0 1-1,0 0 0,0 0 0,-1-1 0,2 1 0,-2-1 0,0 0 0,2 1 0,-2-1 0,1 1 0,0-1 1,-1 0-1,1 0 0,-1 0 0,2 0 0,-2 0 0,0 0 0,2 0 0,-2 0 0,1-1 0,-1 1 0,1-1 0,0 1 1,0 0-1,-2-2 0,-5-2-40,1 0-1,0-2 1,0 2 0,1-2 0,-1 0 0,1 0 0,0 0 0,0 0-1,-5-9 1,11 14 12,0 1 0,-1-1-1,1 1 1,-1-1 0,0 0-1,1 0 1,0 1 0,0-1-1,0 0 1,-1 0 0,1 1-1,0-1 1,0 0 0,-1 0 0,1 1-1,0-1 1,0-1 0,1 2-1,-1 0 1,0-1 0,1 1-1,-1-1 1,0 0 0,0 1-1,1-1 1,0 1 0,-1 0-1,1 0 1,-1-1 0,0 1 0,1-1-1,0 1 1,-1 0 0,1-1-1,-1 1 1,1 0 0,-1 0-1,1 0 1,0 0 0,-1 0-1,0 0 1,2 0 0,2 0-27,0-1 1,0 1-1,1 1 1,-1-1-1,0 0 1,0 1-1,6 1 1,-8-1 49,1 0 0,-1 0 0,0 0 0,1-1 0,-1 2 0,0-1 0,1 0 0,-2 0 0,1 0 0,0 1 0,0-1 0,0 1 0,2 3 0,-4-5 9,0 0-1,1 1 0,-1-1 1,0 1-1,0-1 1,1 1-1,-1-1 0,0 0 1,0 0-1,0 0 0,0 1 1,0-1-1,0 1 0,0-1 1,0 1-1,0-1 0,0 1 1,0-1-1,0 0 0,0 0 1,0 1-1,0-1 0,0 1 1,0-1-1,-1 1 0,1-1 1,0 0-1,0 0 0,-1 0 1,1 1-1,0-1 0,0 1 1,-2 0-14,1-1 0,1 1 1,-2-1-1,1 1 1,0-1-1,0 1 0,-1-1 1,2 0-1,-2 0 0,-1 0 1,-3 1-382,0-1 1,-13-1 0,-8-2-4927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1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1161 856,'14'40'727,"-14"-40"-695,0 0 0,1 0-1,-1 0 1,0 1 0,0-1 0,0 1-1,0-1 1,0 1 0,0-1 0,0 0-1,0 0 1,0 1 0,0-1 0,0 1 0,0-1-1,0 1 1,0-1 0,0 0 0,0 0-1,0 1 1,0-1 0,0 1 0,-1-1-1,1 1 1,-2 4 2622,2-5-2568,0 0 1,0 0 0,0 0 0,-1 0 0,1 0 0,0 0 0,0 1 0,-1-1-1,1 0 1,0 0 0,0 0 0,-1 1 0,1-1 0,0 0 0,0 0 0,0 0-1,-1 0 1,1 0 0,0 0 0,0 1 0,0-1 0,0 0 0,0 1 0,0-1-1,0 0 1,0 1 0,0-1 0,0 0 0,0 0 0,0 1 0,0-1 0,0 0 0,0 6 3383,0-13-2115,-1-35-902,3-41-118,-3 12-39,0 12-81,2 23-101,0 8 32,-2-44-1,-5-66 210,7 98-245,-1 17-15,5-31 0,1-14 24,-5 45-77,5-33 0,15-94 67,-20 142-102,-1 0 0,-1 0-1,0 0 1,1 0 0,-2 0 0,1 0 0,-5-10 0,5 14-4,0 1 1,0-2-1,0 1 1,0-6-1,0-1 5,0 7-6,1 2-1,0 0 0,-1 0 1,1 1-1,-1-1 0,1 1 1,0-1-1,0 0 0,0 1 1,0-1-1,0 0 0,1 0 0,-1 1 1,1-1-1,-1 1 0,0-1 1,1 0-1,0 1 0,0-1 1,-1 1-1,1-1 0,0 1 1,0 0-1,0 0 0,2-3 1,5-2 11,3-4 7,-11 10-17,0 0 1,0 0-1,0-1 0,0 1 1,1-1-1,-1 0 1,0 1-1,0-1 1,0 1-1,1 0 0,-1-1 1,0 1-1,0-1 1,0 0-1,0 1 1,0 0-1,0-1 0,0 1 1,-1-1-1,1 0 1,0 1-1,0 0 1,0 0-1,-1-2 0,1-2 12,-1 1 0,1 0 1,0-1-1,0 0 0,0 1 0,1 0 0,0-6 0,-1 6-6,3-37 624,-3 24-7769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1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47 127 992,'-13'-9'1755,"10"8"-1283,0-1-1,0-1 1,-1 2 0,1-1-1,0 1 1,0-1-1,-9-2 4863,23 5-3808,18 1-836,0-2 0,51-5 0,-65 3-466,1-1 0,-1-1 0,-1-1 0,25-9 0,14-6 130,-24 13-224,-1 0 1,37-2 0,65-1 108,-101 8-197,119-2 139,-12 0-50,1-3-22,-91 6-77,97 3 64,-95 1-69,31 5 20,-65-6-40,53 7 55,-59-8-49,0-1 0,1 0 0,-2 0 0,2-1 0,-1 0 0,8-3 0,-15 4-11,4-2 9,-10 0 0,-128-4 50,124 7-43,11 1-5,23 1 8,146-1 51,-148-1-43,-21-1 9,-3 0 70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1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 23 480,'0'-1'852,"0"-2"-1,-1 2 1,1-1-1,-1 0 1,1 0-1,0-1 1,0 2-1,0-1 1,2-3 713,1 10-1076,7 13-206,-2 1 1,8 26-1,-13-35-168,0 2 0,0-1 0,-2 0 0,1 0 0,-2 15 0,-5 51 447,0-12-162,5-33-161,3 0 0,10 50-1,2 29 182,-3 111 232,-11-194-529,-4 26-1,1-10 26,-1-5-7,1 8 26,3-23-85,6 106 185,-5-115-246,0-5 23,0 0-1,-1 0 1,0 0-1,-1 1 1,0-2-1,-1 1 1,-4 19-1,-4 17 224,3-31-200,2 4-34,3-16-29,0-1 0,1 0 0,0 1 0,0-1 0,0 0-1,-1 0 1,2 4 0,-1-4 1,0 0 1,0 1-1,-1-1 0,1 0 1,0 0-1,-1 0 0,0 4 0,-1-2-7,1-1-33,-1 1-1,0-1 0,1 1 1,-1-1-1,-4 5 0,5-7-70,1 0 0,0 0 0,-1 0-1,1-1 1,-1 1 0,1-1-1,0 1 1,-1 0 0,1-1-1,0 1 1,0 0 0,0 1-1,0-2 36,0 0-1,0 0 0,0 1 0,0-1 1,0 0-1,0 0 0,0 1 0,0-1 1,0 0-1,0 0 0,0 0 0,0 1 1,0-1-1,1 0 0,-1 0 0,0 0 0,0 0 1,0 0-1,0 0 0,1 0 0,-1 0 1,0 0-1,0 0 0,0 1 0,1-1 1,-1 0-1,0 0 0,0 0 0,0 0 0,0 0 1,0 0-1,0 0 0,0 0 0,1 0 1,-1 0-1,0 0 0,0 0 0,1 0 1,-1 0-1,0 0 0,0 0 0,1 0 1,-1 0-1,0 0 0,0 0 0,0 0 0,1-1 1,-1 1-1,0 0 0,0 0 0,0 0 1,0 0-1,0 0 0,0 0 0,10-8-3336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1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66 2625,'5'-5'6908,"-5"5"-6780,9 1 283,74 2 1173,51-16-235,-131 12-1330,25-1 260,34 0-1,-22 2-57,62 0 219,-59 1-304,114-12 250,-104 6-277,57-9 84,2-1-32,-82 13-101,53 3 0,-7 6 11,-35 1-26,-33-6-28,0 0-1,0-1 1,0 0 0,12 0 0,47-4 402,-65 3-407,-1 0 0,0 0-1,1 0 1,-1 0 0,0 0 0,1 0 0,-2 1-1,2-1 1,-1 0 0,0 0 0,1 0-1,-2 1 1,2 0 0,-1-1 0,0 1 0,0 0-1,2 1 1,-3-2-8,1 0 0,-1 1 0,1-1 0,-1 0-1,0 0 1,0 0 0,1 0 0,-1 0 0,1 0 0,-1 0-1,1 0 1,-1 0 0,0 0 0,0 0 0,1 0 0,-1 0 0,1 0-1,-1-1 1,1 1 0,-1 0 0,0 0 0,1 0 0,-1-1 0,0 1-1,0 0 1,1-1 0,-1 1 0,0 0 0,1 0 0,-1 0-1,0-1 1,1 1 0,-1 0 0,0-1 0,0 1 0,0-1 0,0 0 1,1 1 0,-1 0 0,0-1 0,1 1 0,-1-1 0,1 1 1,-1-1-1,0 1 0,0 0 0,1 0 0,-1-1 0,1 1 1,-1 0-1,1-1 0,0 1 0,-1 0 0,0 0 0,0-1 0,1 1 1,0 0-1,-1 0 0,1 0 0,-1 0 0,1 0 0,-1 0 1,1 0-1,0 0 0,1 1 10,-1-1-5,-1 1 0,1-1 1,0 0-1,0 0 0,0 1 0,-1-1 1,1 0-1,0 0 0,0 0 0,-1 0 0,1 0 1,0 0-1,0 0 0,-1-1 0,2 1 1,-1 0-92,0 0 1,-1 0 0,0 0 0,1 0-1,0 1 1,-1-1 0,1 0 0,-1 0-1,0 0 1,1 0 0,0 1 0,-1-1 0,1 1-1,-1-1 1,0 1 0,1-1 0,-1 0-1,1 0 1,-1 1 0,0 0 0,1-1-1,-1 1 1,1 0 0,-1-1 0,0 0 0,0 1-1,0-1 1,0 1 0,0 0 0,0 0-1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54:10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49 119 920,'-6'-2'386,"5"2"-273,-1 0 1,1 0 0,0 0-1,0-1 1,-1 1 0,1-1-1,0 1 1,0-1 0,0 1-1,0-1 1,-1 0 0,1 0-1,0 1 1,0-1 0,1 0-1,-3-2 1,2 2 90,0-1-1,0-1 1,-1 2 0,1-2-1,0 1 1,1 0 0,-1 0-1,0-1 1,1 1 0,-1 0-1,1-1 1,0 1 0,0-3-1,-1-2 232,1 2-133,0 1 1,0-5 0,0 7-221,0 1 0,1 0 1,-1-1-1,1 1 0,-1-1 1,1 1-1,-1-1 0,1 1 1,1-2-1,11-19 898,-12 21-956,-1 1 0,1-1-1,-1 0 1,1 0-1,0 1 1,-1 0 0,1-1-1,-1 1 1,2-1 0,-2 1-1,1-1 1,0 1 0,0-1-1,-1 1 1,3 0 0,-1-1 13,0 1 1,1 0 0,-1 0 0,4 0-1,2 1 55,-5-1-76,-1 0-1,1 0 1,0 0-1,-1 1 0,1-1 1,-1 1-1,1 0 1,-1 0-1,5 2 1,3 2 11,-1 0-1,0 0 1,11 10 0,-16-12-9,0 0 0,-1 1-1,0-1 1,0 1 0,0 0 0,0 0-1,-1 0 1,1 0 0,-1 0 0,2 5 0,-2-3-49,-1 0 0,1 0 1,-2 0-1,1 0 0,0-1 1,-1 1-1,0 0 0,0 0 0,-1 0 1,0 0-1,1 0 0,-1 0 1,-1 0-1,0 0 0,0-1 1,0 0-1,-1 1 0,-3 6 1,4-10 156,0 1 0,0-1 1,1 1-1,-2-1 0,1 0 0,0 0 0,-1 0 1,1 0-1,-1 0 0,1 0 0,-1 0 1,0-1-1,1 0 0,-5 2 0,4-3-136,-1 1 0,1 0 0,0 0 0,-1-1 0,1 0 0,0 1-1,-1-2 1,0 1 0,1 0 0,0-1 0,-1 0 0,1 0 0,0 1-1,-1-1 1,-5-3 0,3 0-49,1 2 0,0-2-1,-1 0 1,2 0 0,-1 1 0,0-2 0,-6-7-1,9 10 29,0-2-1,0 2 0,0-1 1,0-1-1,1 1 0,-1 0 1,-1-7-1,2 7 10,0 0 0,1 0 0,0 1 0,-1-1 0,1 0 0,0 0-1,0 0 1,0 1 0,1-2 0,0-1 0,4-10-80,-3 8 55,-1 1-11,4-8 0,-3 9 29,0 1-108,-1 0 0,1 0 0,1 0 0,3-7 0,2 5-749,-6 5 525,-1 0 60,0 0 1,0 0-1,-1 1 0,1-1 1,1 0-1,-1 1 0,0-1 1,0 0-1,0 1 1,2-1-1,8-2-2095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54:10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9 328,'0'-1'1119,"3"1"-870,8-1-182,-5 0-7,7 0 91,18 1-1,16 0 28,-15 2-141,9 1-22,21-3 5,-17-2 3,92 3 69,-115-1-79,109-1 50,41-1-66,-112 1-16,87-2-34,-25 3 28,-64-1 17,5 1 18,-41 0 7,-9 0 44,18 3 0,-30-3-50,1 1 14,-1-1-1,1 0 1,-1 0 0,1 0-1,-1 0 1,0 0 0,1 0 0,2 0-1,-2-1-56,-3 0-236,-1 1 122,-3-3-263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54:10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11 888,'0'-1'265,"0"1"763,2 0-215,3 1-698,13 4 63,1-2 0,-1 0 0,25 0 0,45-3 257,55-6-104,-85 2-254,174-6 162,-208 9-208,198 0 204,-136 5-154,-23-1-6,-51-2 232,-1-1 0,1-1-1,17-2 1,-29 3-278,0 0 0,0 0 1,0 1-1,0-1 0,0 0 0,0 0 0,0 0 0,0-1 0,0 1 1,1 0-1,-1 0 0,0 0 0,0 0 0,0 0 0,0 0 0,0 0 1,0 0-1,0 0 0,0 0 0,0 0 0,0 0 0,0 0 0,1 0 1,-1 0-1,0 0 0,0 0 0,0 0 0,0 0 0,0 0 1,0 0-1,0 0 0,0 0 0,0 0 0,0 0 0,0 0 0,0-1 1,0 1-1,0 0 0,0 0 0,0 0 0,0 0 0,0 0 0,0 0 1,0 0-1,0 0 0,0 0 0,0-1 0,0 1 0,0 0 0,0 0 1,0 0-1,-3-3 452,1 2-3310,2 0 686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54:10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49 119 920,'-6'-2'386,"5"2"-273,-1 0 1,1 0 0,0 0-1,0-1 1,-1 1 0,1-1-1,0 1 1,0-1 0,0 1-1,0-1 1,-1 0 0,1 0-1,0 1 1,0-1 0,1 0-1,-3-2 1,2 2 90,0-1-1,0-1 1,-1 2 0,1-2-1,0 1 1,1 0 0,-1 0-1,0-1 1,1 1 0,-1 0-1,1-1 1,0 1 0,0-3-1,-1-2 232,1 2-133,0 1 1,0-5 0,0 7-221,0 1 0,1 0 1,-1-1-1,1 1 0,-1-1 1,1 1-1,-1-1 0,1 1 1,1-2-1,11-19 898,-12 21-956,-1 1 0,1-1-1,-1 0 1,1 0-1,0 1 1,-1 0 0,1-1-1,-1 1 1,2-1 0,-2 1-1,1-1 1,0 1 0,0-1-1,-1 1 1,3 0 0,-1-1 13,0 1 1,1 0 0,-1 0 0,4 0-1,2 1 55,-5-1-76,-1 0-1,1 0 1,0 0-1,-1 1 0,1-1 1,-1 1-1,1 0 1,-1 0-1,5 2 1,3 2 11,-1 0-1,0 0 1,11 10 0,-16-12-9,0 0 0,-1 1-1,0-1 1,0 1 0,0 0 0,0 0-1,-1 0 1,1 0 0,-1 0 0,2 5 0,-2-3-49,-1 0 0,1 0 1,-2 0-1,1 0 0,0-1 1,-1 1-1,0 0 0,0 0 0,-1 0 1,0 0-1,1 0 0,-1 0 1,-1 0-1,0 0 0,0-1 1,0 0-1,-1 1 0,-3 6 1,4-10 156,0 1 0,0-1 1,1 1-1,-2-1 0,1 0 0,0 0 0,-1 0 1,1 0-1,-1 0 0,1 0 0,-1 0 1,0-1-1,1 0 0,-5 2 0,4-3-136,-1 1 0,1 0 0,0 0 0,-1-1 0,1 0 0,0 1-1,-1-2 1,0 1 0,1 0 0,0-1 0,-1 0 0,1 0 0,0 1-1,-1-1 1,-5-3 0,3 0-49,1 2 0,0-2-1,-1 0 1,2 0 0,-1 1 0,0-2 0,-6-7-1,9 10 29,0-2-1,0 2 0,0-1 1,0-1-1,1 1 0,-1 0 1,-1-7-1,2 7 10,0 0 0,1 0 0,0 1 0,-1-1 0,1 0 0,0 0-1,0 0 1,0 1 0,1-2 0,0-1 0,4-10-80,-3 8 55,-1 1-11,4-8 0,-3 9 29,0 1-108,-1 0 0,1 0 0,1 0 0,3-7 0,2 5-749,-6 5 525,-1 0 60,0 0 1,0 0-1,-1 1 0,1-1 1,1 0-1,-1 1 0,0-1 1,0 0-1,0 1 1,2-1-1,8-2-2095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54:10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9 328,'0'-1'1119,"3"1"-870,8-1-182,-5 0-7,7 0 91,18 1-1,16 0 28,-15 2-141,9 1-22,21-3 5,-17-2 3,92 3 69,-115-1-79,109-1 50,41-1-66,-112 1-16,87-2-34,-25 3 28,-64-1 17,5 1 18,-41 0 7,-9 0 44,18 3 0,-30-3-50,1 1 14,-1-1-1,1 0 1,-1 0 0,1 0-1,-1 0 1,0 0 0,1 0 0,2 0-1,-2-1-56,-3 0-236,-1 1 122,-3-3-263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1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30 140 968,'-2'-19'1788,"-9"-33"0,10 48-1337,-4-13 901,2 10-163,3 7-1141,-1 0 0,1 0 1,0 0-1,0 0 0,-1 0 0,1-1 1,0 1-1,0 0 0,0 0 0,0 0 0,0 0 1,-1 0-1,1 0 0,0 0 0,0 0 0,0 0 1,0 0-1,0 0 0,-1 0 0,1 0 1,0 0-1,-1 0 0,1 0 0,0 0 0,0 0 1,0 1-1,-1 2 268,0 57 87,1 105 110,1-96-297,1 17 39,1 58 146,-2-134-348,3 13 0,0 4 39,-1-9-21,-2-12-43,1-1 1,-2 1-1,1 0 1,-1 9-1,-1-14-19,1-1-1,0 0 1,0 0 0,0 1-1,0-1 1,0 0 0,0 1-1,0-1 1,0 1-1,0-1 1,0 0 0,0 1-1,0-1 1,0 0 0,1 1-1,-1-1 1,0 1 0,0-1-1,1 0 1,-1 0-1,0 1 1,0-1 0,1 0-1,-1 1 9,1-1-1,0 0 0,0 1 1,0-1-1,0 0 1,0 0-1,-1 0 0,1 0 1,1-1-1,1 1-44,69-5 77,-58 3-36,20-6 0,-6 3 3,-6 1-1,-13 3-5,-1-1 1,1 1-1,13 0 1,82 8 116,-28-9-35,-20-1-32,-50 4-50,2 0 1,-2 0 0,1 1 0,0-1 0,8 4 0,-9-2 0,2-2 1,-1 1 0,14 2 0,25-2 52,-45-2-58,0 0 1,0-1 0,0 1 0,0 0 0,-1 0 0,2 0-1,-1-1 1,-1 0 0,2 1 0,-2 0 0,1-1-1,0 1 1,0-1 0,-1 0 0,2 0 0,-2 0-1,2 0 1,7-7 80,-8 7-81,1-1 1,-1 1-1,1-1 0,0 0 1,-1 1-1,0-1 0,1 0 1,-1 0-1,0 0 0,2-4 1,1-2 8,1-1-6,0-2-1,-1 1 0,-1 0 0,5-17 1,-7 20-3,0-1 0,0 0 0,-1 0 0,0 1-1,-2-14 1,0-2 7,2-22 4,-2-37-2,-2 46-9,-1-20 2,2-24-6,3 75-2,0-1 0,0 1 0,1 0 0,0-1 0,3-6 0,1-9 0,-2 2 0,-3 11 0,1 2-1,1-1 1,2-11-1,3-9-7,-5 19 3,0 0 1,3-8 0,4 3 3,-9 13 7,0 0 0,0 0 1,-1 0-1,1 0 0,0 0 0,0-1 1,0 1-1,0 0 0,0 0 0,0 0 1,0 0-1,-1 0 0,1 0 1,0 0-1,0 0 0,-1 0 0,1-1 1,0 1-1,0 0 0,0 0 0,0 0 1,0 0-1,-1 0 0,1 0 1,0 0-1,-1 0 0,1 0 0,0 0 1,0 0-1,0 0 0,0 0 0,-1 0 1,-7 0 68,1 1-55,-3 0 5,1 0 0,-13 4 0,3 0-3,4 0 28,-23 3-1,11-5 75,-1-2 0,1-1-1,-35-5 1,-3 1 188,-69 7 495,127-3-769,1 1 0,0 0 0,-1 0 0,0 1 0,1-1 0,0 1-1,-11 6 1,15-7-49,-1 0 0,1 1 0,0-1 1,-1 1-1,2 0 0,-1-1 0,-1 1 0,1 0 0,1 0 0,-1 0 0,1 1 0,-1-1 0,1 0 0,0 1 0,0-1 0,0 0 0,-1 1 0,2 0 0,-1-1 0,0 4 1,1-4-110,0-1 0,0 0 1,0 0-1,0 0 0,0 1 1,1-1-1,-1 1 0,0-1 1,0 0-1,1 0 0,-1 1 1,1-2-1,0 1 1,-1 1-1,2 1 0,-1-3-2,-1 0 0,0 1 0,0-1-1,1 0 1,-1 1 0,0 0 0,1-1 0,0 0-1,-1 0 1,0 1 0,1-1 0,-1 1 0,1-1-1,0 0 1,-1 0 0,0 0 0,1 0 0,-1 1-1,1-1 1,0 0 0,-1 0 0,1 0 0,0 0-1,-1 0 1,1 0 0,-1 0 0,1 0-1,0-1 1,-1 1 0,0 0 0,1 0 0,-1 0-1,2-1 1,2-4-1568,-4 4 1408,1 0 1,0 1-1,-1-2 0,0 2 1,0-1-1,2-2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54:10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11 888,'0'-1'265,"0"1"763,2 0-215,3 1-698,13 4 63,1-2 0,-1 0 0,25 0 0,45-3 257,55-6-104,-85 2-254,174-6 162,-208 9-208,198 0 204,-136 5-154,-23-1-6,-51-2 232,-1-1 0,1-1-1,17-2 1,-29 3-278,0 0 0,0 0 1,0 1-1,0-1 0,0 0 0,0 0 0,0 0 0,0-1 0,0 1 1,1 0-1,-1 0 0,0 0 0,0 0 0,0 0 0,0 0 0,0 0 1,0 0-1,0 0 0,0 0 0,0 0 0,0 0 0,0 0 0,1 0 1,-1 0-1,0 0 0,0 0 0,0 0 0,0 0 0,0 0 1,0 0-1,0 0 0,0 0 0,0 0 0,0 0 0,0 0 0,0-1 1,0 1-1,0 0 0,0 0 0,0 0 0,0 0 0,0 0 0,0 0 1,0 0-1,0 0 0,0 0 0,0-1 0,0 1 0,0 0 0,0 0 1,0 0-1,-3-3 452,1 2-3310,2 0 686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54:10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11 888,'0'-1'265,"0"1"763,2 0-215,3 1-698,13 4 63,1-2 0,-1 0 0,25 0 0,45-3 257,55-6-104,-85 2-254,174-6 162,-208 9-208,198 0 204,-136 5-154,-23-1-6,-51-2 232,-1-1 0,1-1-1,17-2 1,-29 3-278,0 0 0,0 0 1,0 1-1,0-1 0,0 0 0,0 0 0,0 0 0,0-1 0,0 1 1,1 0-1,-1 0 0,0 0 0,0 0 0,0 0 0,0 0 0,0 0 1,0 0-1,0 0 0,0 0 0,0 0 0,0 0 0,0 0 0,1 0 1,-1 0-1,0 0 0,0 0 0,0 0 0,0 0 0,0 0 1,0 0-1,0 0 0,0 0 0,0 0 0,0 0 0,0 0 0,0-1 1,0 1-1,0 0 0,0 0 0,0 0 0,0 0 0,0 0 0,0 0 1,0 0-1,0 0 0,0 0 0,0-1 0,0 1 0,0 0 0,0 0 1,0 0-1,-3-3 452,1 2-3310,2 0 686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54:10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49 119 920,'-6'-2'386,"5"2"-273,-1 0 1,1 0 0,0 0-1,0-1 1,-1 1 0,1-1-1,0 1 1,0-1 0,0 1-1,0-1 1,-1 0 0,1 0-1,0 1 1,0-1 0,1 0-1,-3-2 1,2 2 90,0-1-1,0-1 1,-1 2 0,1-2-1,0 1 1,1 0 0,-1 0-1,0-1 1,1 1 0,-1 0-1,1-1 1,0 1 0,0-3-1,-1-2 232,1 2-133,0 1 1,0-5 0,0 7-221,0 1 0,1 0 1,-1-1-1,1 1 0,-1-1 1,1 1-1,-1-1 0,1 1 1,1-2-1,11-19 898,-12 21-956,-1 1 0,1-1-1,-1 0 1,1 0-1,0 1 1,-1 0 0,1-1-1,-1 1 1,2-1 0,-2 1-1,1-1 1,0 1 0,0-1-1,-1 1 1,3 0 0,-1-1 13,0 1 1,1 0 0,-1 0 0,4 0-1,2 1 55,-5-1-76,-1 0-1,1 0 1,0 0-1,-1 1 0,1-1 1,-1 1-1,1 0 1,-1 0-1,5 2 1,3 2 11,-1 0-1,0 0 1,11 10 0,-16-12-9,0 0 0,-1 1-1,0-1 1,0 1 0,0 0 0,0 0-1,-1 0 1,1 0 0,-1 0 0,2 5 0,-2-3-49,-1 0 0,1 0 1,-2 0-1,1 0 0,0-1 1,-1 1-1,0 0 0,0 0 0,-1 0 1,0 0-1,1 0 0,-1 0 1,-1 0-1,0 0 0,0-1 1,0 0-1,-1 1 0,-3 6 1,4-10 156,0 1 0,0-1 1,1 1-1,-2-1 0,1 0 0,0 0 0,-1 0 1,1 0-1,-1 0 0,1 0 0,-1 0 1,0-1-1,1 0 0,-5 2 0,4-3-136,-1 1 0,1 0 0,0 0 0,-1-1 0,1 0 0,0 1-1,-1-2 1,0 1 0,1 0 0,0-1 0,-1 0 0,1 0 0,0 1-1,-1-1 1,-5-3 0,3 1-49,1 0 0,0-1-1,-1 0 1,2 0 0,-1 1 0,0-2 0,-6-7-1,9 10 29,0-2-1,0 2 0,0-1 1,0-1-1,1 1 0,-1 0 1,-1-7-1,2 7 10,0 0 0,1 0 0,0 1 0,-1-1 0,1 0 0,0 0-1,0 0 1,0 1 0,1-2 0,0-1 0,4-10-80,-3 8 55,-1 1-11,4-8 0,-3 9 29,0 1-108,-1 0 0,1 0 0,1 0 0,3-7 0,2 5-749,-6 5 525,-1 0 60,0 0 1,0 0-1,-1 1 0,1-1 1,1 0-1,-1 1 0,0-1 1,0 0-1,0 1 1,2-1-1,8-2-2095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54:10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9 328,'0'-1'1119,"3"1"-870,8-1-182,-5 0-7,7 0 91,18 1-1,16 0 28,-15 2-141,9 1-22,21-3 5,-17-2 3,92 3 69,-115-1-79,109-1 50,41-1-66,-112 1-16,87-2-34,-25 3 28,-64-1 17,5 1 18,-41 0 7,-9 0 44,18 3 0,-30-3-50,1 1 14,-1-1-1,1 0 1,-1 0 0,1 0-1,-1 0 1,0 0 0,1 0 0,2 0-1,-2-1-56,-3 0-236,-1 1 122,-3-3-263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54:1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11 888,'0'-1'265,"0"1"763,2 0-215,3 1-698,13 4 63,1-2 0,-1 0 0,25 0 0,45-3 257,55-6-104,-85 2-254,174-6 162,-208 9-208,198 0 204,-136 5-154,-23-1-6,-51-2 232,-1-1 0,1-1-1,17-2 1,-29 3-278,0 0 0,0 0 1,0 1-1,0-1 0,0 0 0,0 0 0,0 0 0,0-1 0,0 1 1,1 0-1,-1 0 0,0 0 0,0 0 0,0 0 0,0 0 0,0 0 1,0 0-1,0 0 0,0 0 0,0 0 0,0 0 0,0 0 0,1 0 1,-1 0-1,0 0 0,0 0 0,0 0 0,0 0 0,0 0 1,0 0-1,0 0 0,0 0 0,0 0 0,0 0 0,0 0 0,0-1 1,0 1-1,0 0 0,0 0 0,0 0 0,0 0 0,0 0 0,0 0 1,0 0-1,0 0 0,0 0 0,0-1 0,0 1 0,0 0 0,0 0 1,0 0-1,-3-3 452,1 2-3310,2 0 686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54:10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49 119 920,'-6'-2'386,"5"2"-273,-1 0 1,1 0 0,0 0-1,0-1 1,-1 1 0,1-1-1,0 1 1,0-1 0,0 1-1,0-1 1,-1 0 0,1 0-1,0 1 1,0-1 0,1 0-1,-3-2 1,2 2 90,0-1-1,0-1 1,-1 2 0,1-2-1,0 1 1,1 0 0,-1 0-1,0-1 1,1 1 0,-1 0-1,1-1 1,0 1 0,0-3-1,-1-2 232,1 2-133,0 1 1,0-5 0,0 7-221,0 1 0,1 0 1,-1-1-1,1 1 0,-1-1 1,1 1-1,-1-1 0,1 1 1,1-2-1,11-19 898,-12 21-956,-1 1 0,1-1-1,-1 0 1,1 0-1,0 1 1,-1 0 0,1-1-1,-1 1 1,2-1 0,-2 1-1,1-1 1,0 1 0,0-1-1,-1 1 1,3 0 0,-1-1 13,0 1 1,1 0 0,-1 0 0,4 0-1,2 1 55,-5-1-76,-1 0-1,1 0 1,0 0-1,-1 1 0,1-1 1,-1 1-1,1 0 1,-1 0-1,5 2 1,3 2 11,-1 0-1,0 0 1,11 10 0,-16-12-9,0 0 0,-1 1-1,0-1 1,0 1 0,0 0 0,0 0-1,-1 0 1,1 0 0,-1 0 0,2 5 0,-2-3-49,-1 0 0,1 0 1,-2 0-1,1 0 0,0-1 1,-1 1-1,0 0 0,0 0 0,-1 0 1,0 0-1,1 0 0,-1 0 1,-1 0-1,0 0 0,0-1 1,0 0-1,-1 1 0,-3 6 1,4-10 156,0 1 0,0-1 1,1 1-1,-2-1 0,1 0 0,0 0 0,-1 0 1,1 0-1,-1 0 0,1 0 0,-1 0 1,0-1-1,1 0 0,-5 2 0,4-3-136,-1 1 0,1 0 0,0 0 0,-1-1 0,1 0 0,0 1-1,-1-2 1,0 1 0,1 0 0,0-1 0,-1 0 0,1 0 0,0 1-1,-1-1 1,-5-3 0,3 1-49,1 0 0,0-1-1,-1 0 1,2 0 0,-1 1 0,0-2 0,-6-7-1,9 10 29,0-2-1,0 2 0,0-1 1,0-1-1,1 1 0,-1 0 1,-1-7-1,2 7 10,0 0 0,1 0 0,0 1 0,-1-1 0,1 0 0,0 0-1,0 0 1,0 1 0,1-2 0,0-1 0,4-10-80,-3 8 55,-1 1-11,4-8 0,-3 9 29,0 1-108,-1 0 0,1 0 0,1 0 0,3-7 0,2 5-749,-6 5 525,-1 0 60,0 0 1,0 0-1,-1 1 0,1-1 1,1 0-1,-1 1 0,0-1 1,0 0-1,0 1 1,2-1-1,8-2-2095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54:10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9 328,'0'-1'1119,"3"1"-870,8-1-182,-5 0-7,7 0 91,18 1-1,16 0 28,-15 2-141,9 1-22,21-3 5,-17-2 3,92 3 69,-115-1-79,109-1 50,41-1-66,-112 1-16,87-2-34,-25 3 28,-64-1 17,5 1 18,-41 0 7,-9 0 44,18 3 0,-30-3-50,1 1 14,-1-1-1,1 0 1,-1 0 0,1 0-1,-1 0 1,0 0 0,1 0 0,2 0-1,-2-1-56,-3 0-236,-1 1 122,-3-3-263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54:10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11 888,'0'-1'265,"0"1"763,2 0-215,3 1-698,13 4 63,1-2 0,-1 0 0,25 0 0,45-3 257,55-6-104,-85 2-254,174-6 162,-208 9-208,198 0 204,-136 5-154,-23-1-6,-51-2 232,-1-1 0,1-1-1,17-2 1,-29 3-278,0 0 0,0 0 1,0 1-1,0-1 0,0 0 0,0 0 0,0 0 0,0-1 0,0 1 1,1 0-1,-1 0 0,0 0 0,0 0 0,0 0 0,0 0 0,0 0 1,0 0-1,0 0 0,0 0 0,0 0 0,0 0 0,0 0 0,1 0 1,-1 0-1,0 0 0,0 0 0,0 0 0,0 0 0,0 0 1,0 0-1,0 0 0,0 0 0,0 0 0,0 0 0,0 0 0,0-1 1,0 1-1,0 0 0,0 0 0,0 0 0,0 0 0,0 0 0,0 0 1,0 0-1,0 0 0,0 0 0,0-1 0,0 1 0,0 0 0,0 0 1,0 0-1,-3-3 452,1 2-3310,2 0 686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54:10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11 888,'0'-1'265,"0"1"763,2 0-215,3 1-698,13 4 63,1-2 0,-1 0 0,25 0 0,45-3 257,55-6-104,-85 2-254,174-6 162,-208 9-208,198 0 204,-136 5-154,-23-1-6,-51-2 232,-1-1 0,1-1-1,17-2 1,-29 3-278,0 0 0,0 0 1,0 1-1,0-1 0,0 0 0,0 0 0,0 0 0,0-1 0,0 1 1,1 0-1,-1 0 0,0 0 0,0 0 0,0 0 0,0 0 0,0 0 1,0 0-1,0 0 0,0 0 0,0 0 0,0 0 0,0 0 0,1 0 1,-1 0-1,0 0 0,0 0 0,0 0 0,0 0 0,0 0 1,0 0-1,0 0 0,0 0 0,0 0 0,0 0 0,0 0 0,0-1 1,0 1-1,0 0 0,0 0 0,0 0 0,0 0 0,0 0 0,0 0 1,0 0-1,0 0 0,0 0 0,0-1 0,0 1 0,0 0 0,0 0 1,0 0-1,-3-3 452,1 2-3310,2 0 686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54:10.924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137 119 920,'5'-2'386,"-4"2"-273,1 0 1,-1 0 0,0 0-1,1-1 1,-1 1 0,0-1-1,0 1 1,0-1 0,1 1-1,-1-1 1,0 0 0,0 0-1,0 1 1,0-1 0,0 0-1,1-2 1,-1 2 90,1-1-1,-1-1 1,0 2 0,0-2-1,0 1 1,0 0 0,-1 0-1,1-1 1,0 1 0,-1 0-1,0-1 1,0 1 0,0-3-1,1-2 232,-1 2-133,0 1 1,0-5 0,0 7-221,0 1 0,-1 0 1,1-1-1,0 1 0,0-1 1,-1 1-1,0-1 0,0 1 1,-1-2-1,-11-19 898,13 21-956,-1 1 0,0-1-1,1 0 1,-1 0-1,1 1 1,-1 0 0,0-1-1,1 1 1,-1-1 0,0 1-1,0-1 1,1 1 0,-1-1-1,0 1 1,-1 0 0,-1-1 13,1 1 1,-1 0 0,1 0 0,-3 0-1,-4 1 55,7-1-76,-1 0-1,0 0 1,1 0-1,-1 1 0,1-1 1,-1 1-1,0 0 1,1 0-1,-5 2 1,-3 2 11,1 0-1,1 0 1,-13 10 0,17-12-9,1 0 0,-1 1-1,1-1 1,0 1 0,0 0 0,1 0-1,-1 0 1,1 0 0,-1 0 0,-1 5 0,2-3-49,1 0 0,0 0 1,0 0-1,0 0 0,0-1 1,1 1-1,0 0 0,0 0 0,1 0 1,0 0-1,0 0 0,0 0 1,0 0-1,1 0 0,1-1 1,-2 0-1,2 1 0,3 6 1,-4-10 156,0 1 0,0-1 1,0 1-1,0-1 0,0 0 0,1 0 0,-1 0 1,1 0-1,-1 0 0,0 0 0,1 0 1,0-1-1,0 0 0,3 2 0,-2-3-136,-1 1 0,0 0 0,1 0 0,-1-1 0,0 0 0,1 1-1,-1-2 1,1 1 0,0 0 0,-1-1 0,0 0 0,1 0 0,-1 1-1,0-1 1,6-3 0,-3 1-49,-1 0 0,0-1-1,1 0 1,-1 0 0,0 1 0,-1-2 0,7-7-1,-9 10 29,1-2-1,-1 2 0,-1-1 1,1-1-1,0 1 0,-1 0 1,3-7-1,-4 7 10,1 0 0,-1 0 0,1 1 0,-1-1 0,0 0 0,0 0-1,0 0 1,0 1 0,0-2 0,-2-1 0,-3-10-80,3 8 55,1 1-11,-4-8 0,3 9 29,1 1-108,-1 0 0,0 0 0,0 0 0,-5-7 0,0 5-749,4 5 525,2 0 60,1 0 1,-1 0-1,0 1 0,0-1 1,-1 0-1,2 1 0,-2-1 1,1 0-1,0 1 1,-2-1-1,-8-2-2095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316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114 0 336,'-56'8'431,"54"-8"-381,-1 1 0,2-1 1,-2 1-1,1-1 0,0 1 0,0 0 0,0 0 1,-3 2-1,4-3 10,0 2 0,0-2 0,0 1 0,0 1 0,0-1 0,1 0 0,-2 2 0,1-2 11,0 1-1,0-1 0,0 0 1,1 0-1,-2 0 0,2 1 1,-2-1-1,0 1 0,0-1 28,1 0-1,-1 0 1,1 1-1,-1-1 1,1 1-1,0-1 1,-1 1-1,2 0 1,-1-1-1,-1 3 1,1-3-62,1 0 1,0-1-1,0 1 0,0 0 1,-1 0-1,1-1 0,0 1 1,0 0-1,0 0 0,0 0 1,0 0-1,0-1 0,0 1 1,0 0-1,1 0 0,-1-1 1,0 2-1,0-2 0,1 1 1,-1-1-1,0 1 0,0 0 1,1 0-1,0-1 0,-1 1 1,1 0-1,0 1 0,1-1 27,0-1 0,-1 2-1,1-1 1,0-1 0,-1 2-1,1-2 1,0 1 0,0-1 0,0 1-1,0 0 1,-1-1 0,5 1-1,2-1 213,16-1-1,-21 1-231,35-2 398,120-5 767,50 2-482,-84 2-551,79-7-27,-38 3-54,-67 4-35,99-5 55,-45-2-37,119 7 42,-248 4-110,341 14 157,-116-7-5,-148-8-108,55-1 30,-152 0-79,1 1 13,0 0 0,-1 0 0,1 0-1,0-1 1,-1 1 0,8-4-1,-11 4-11,0 0-1,1 0 0,-1 0 1,1 0-1,-1-1 0,0 1 1,0 0-1,0 0 0,1 0 1,-1 0-1,0 0 0,0-1 1,0 1-1,1 0 0,-1-1 1,0 1-1,0 0 0,1 0 1,-1 0-1,0-1 0,0 1 1,0 0-1,0 0 0,0-1 1,0 1-1,0-1 0,0 1 0,0 0 1,0 0-1,0-1 0,0 1 1,0 0-1,0 0 0,0-1 1,0 1-1,0-1 0,0 1 1,0 0-1,0 0 0,0-1 1,0 1-1,0 0 0,0 0 1,-1 0-1,1-1 0,0 1 1,-1 0-1,1-1 0,0 1 1,0 0-1,0 0 0,-1 0 1,1 0-1,0-1 0,-2 0-46,1 0-1,-1-1 0,0 1 0,0 0 1,0 0-1,0 0 0,1 1 0,-3-2 1,0 1-641,0 1 0,0 0 0,-1 0 0,-4 0 1,-8 1-1764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1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34 752,'-1'-3'975,"0"1"-1,-1 0 1,1-1-1,0 0 1,0 1-1,0-1 1,0 0-1,0 1 1,1-1-1,-1-4 1,5 15 86,-1 1-969,0 0-1,0 0 1,-1 0 0,1 14-1,0 41 260,1-4-165,1-27-143,-2-23 3,-2 0 0,0 0 0,1 18 0,-3-25-9,1 8 36,0-11-65,0 0 1,0 0-1,0 0 0,0 1 1,0-1-1,0 0 0,0 0 0,0 1 1,0-1-1,0 0 0,0 1 1,0-1-1,0 0 0,-1 0 1,1 0-1,0 1 0,0-1 1,0 0-1,0 0 0,0 0 0,0 0 1,-1 0-1,1 1 0,0-1 1,-1 0-1,1 0 0,0 1 1,0-1 8,-3 7 151,0 2 108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54:10.925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137 119 920,'5'-2'386,"-4"2"-273,1 0 1,-1 0 0,0 0-1,1-1 1,-1 1 0,0-1-1,0 1 1,0-1 0,1 1-1,-1-1 1,0 0 0,0 0-1,0 1 1,0-1 0,0 0-1,1-2 1,-1 2 90,1-1-1,-1-1 1,0 2 0,0-2-1,0 1 1,0 0 0,-1 0-1,1-1 1,0 1 0,-1 0-1,0-1 1,0 1 0,0-3-1,1-2 232,-1 2-133,0 1 1,0-5 0,0 7-221,0 1 0,-1 0 1,1-1-1,0 1 0,0-1 1,-1 1-1,0-1 0,0 1 1,-1-2-1,-11-19 898,13 21-956,-1 1 0,0-1-1,1 0 1,-1 0-1,1 1 1,-1 0 0,0-1-1,1 1 1,-1-1 0,0 1-1,0-1 1,1 1 0,-1-1-1,0 1 1,-1 0 0,-1-1 13,1 1 1,-1 0 0,1 0 0,-3 0-1,-4 1 55,7-1-76,-1 0-1,0 0 1,1 0-1,-1 1 0,1-1 1,-1 1-1,0 0 1,1 0-1,-5 2 1,-3 2 11,1 0-1,1 0 1,-13 10 0,17-12-9,1 0 0,-1 1-1,1-1 1,0 1 0,0 0 0,1 0-1,-1 0 1,1 0 0,-1 0 0,-1 5 0,2-3-49,1 0 0,0 0 1,0 0-1,0 0 0,0-1 1,1 1-1,0 0 0,0 0 0,1 0 1,0 0-1,0 0 0,0 0 1,0 0-1,1 0 0,1-1 1,-2 0-1,2 1 0,3 6 1,-4-10 156,0 1 0,0-1 1,0 1-1,0-1 0,0 0 0,1 0 0,-1 0 1,1 0-1,-1 0 0,0 0 0,1 0 1,0-1-1,0 0 0,3 2 0,-2-3-136,-1 1 0,0 0 0,1 0 0,-1-1 0,0 0 0,1 1-1,-1-2 1,1 1 0,0 0 0,-1-1 0,0 0 0,1 0 0,-1 1-1,0-1 1,6-3 0,-3 1-49,-1 0 0,0-1-1,1 0 1,-1 0 0,0 1 0,-1-2 0,7-7-1,-9 10 29,1-2-1,-1 2 0,-1-1 1,1-1-1,0 1 0,-1 0 1,3-7-1,-4 7 10,1 0 0,-1 0 0,1 1 0,-1-1 0,0 0 0,0 0-1,0 0 1,0 1 0,0-2 0,-2-1 0,-3-10-80,3 8 55,1 1-11,-4-8 0,3 9 29,1 1-108,-1 0 0,0 0 0,0 0 0,-5-7 0,0 5-749,4 5 525,2 0 60,1 0 1,-1 0-1,0 1 0,0-1 1,-1 0-1,2 1 0,-2-1 1,1 0-1,0 1 1,-2-1-1,-8-2-2095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54:10.926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1288 9 328,'-1'-1'1119,"-1"1"-870,-9-1-182,4 0-7,-5 0 91,-19 1-1,-16 0 28,14 2-141,-8 1-22,-20-3 5,16-2 3,-92 3 69,115-1-79,-109-1 50,-41-1-66,111 1-16,-86-2-34,25 3 28,65-1 17,-6 1 18,40 0 7,11 0 44,-19 3 0,30-3-50,-1 1 14,1-1-1,-1 0 1,1 0 0,-1 0-1,1 0 1,-1 0 0,1 0 0,-4 0-1,4-1-56,2 0-236,0 1 122,5-3-263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54:10.927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1087 11 888,'0'-1'265,"0"1"763,-2 0-215,-4 1-698,-12 4 63,0-2 0,0 0 0,-25 0 0,-45-3 257,-55-6-104,84 2-254,-173-6 162,209 9-208,-199 0 204,136 5-154,23-1-6,51-2 232,1-1 0,-1-1-1,-17-2 1,29 3-278,0 0 0,0 0 1,0 1-1,-1-1 0,1 0 0,0 0 0,0 0 0,0-1 0,0 1 1,0 0-1,0 0 0,0 0 0,0 0 0,0 0 0,0 0 0,0 0 1,0 0-1,0 0 0,0 0 0,0 0 0,0 0 0,0 0 0,-1 0 1,1 0-1,0 0 0,0 0 0,0 0 0,0 0 0,0 0 1,0 0-1,0 0 0,0 0 0,0 0 0,0 0 0,0 0 0,0-1 1,0 1-1,0 0 0,0 0 0,0 0 0,0 0 0,0 0 0,0 0 1,0 0-1,0 0 0,0 0 0,0-1 0,0 1 0,0 0 0,0 0 1,0 0-1,3-3 452,-2 2-3310,0 0 686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54:10.928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1288 9 328,'-1'-1'1119,"-1"1"-870,-9-1-182,4 0-7,-5 0 91,-19 1-1,-16 0 28,14 2-141,-8 1-22,-20-3 5,16-2 3,-92 3 69,115-1-79,-109-1 50,-41-1-66,111 1-16,-86-2-34,25 3 28,65-1 17,-6 1 18,40 0 7,11 0 44,-19 3 0,30-3-50,-1 1 14,1-1-1,-1 0 1,1 0 0,-1 0-1,1 0 1,-1 0 0,1 0 0,-4 0-1,4-1-56,2 0-236,0 1 122,5-3-263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54:10.929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1087 11 888,'0'-1'265,"0"1"763,-2 0-215,-4 1-698,-12 4 63,0-2 0,0 0 0,-25 0 0,-45-3 257,-55-6-104,84 2-254,-173-6 162,209 9-208,-199 0 204,136 5-154,23-1-6,51-2 232,1-1 0,-1-1-1,-17-2 1,29 3-278,0 0 0,0 0 1,0 1-1,-1-1 0,1 0 0,0 0 0,0 0 0,0-1 0,0 1 1,0 0-1,0 0 0,0 0 0,0 0 0,0 0 0,0 0 0,0 0 1,0 0-1,0 0 0,0 0 0,0 0 0,0 0 0,0 0 0,-1 0 1,1 0-1,0 0 0,0 0 0,0 0 0,0 0 0,0 0 1,0 0-1,0 0 0,0 0 0,0 0 0,0 0 0,0 0 0,0-1 1,0 1-1,0 0 0,0 0 0,0 0 0,0 0 0,0 0 0,0 0 1,0 0-1,0 0 0,0 0 0,0-1 0,0 1 0,0 0 0,0 0 1,0 0-1,3-3 452,-2 2-3310,0 0 686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54:10.930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1087 11 888,'0'-1'265,"0"1"763,-2 0-215,-4 1-698,-12 4 63,0-2 0,0 0 0,-25 0 0,-45-3 257,-55-6-104,84 2-254,-173-6 162,209 9-208,-199 0 204,136 5-154,23-1-6,51-2 232,1-1 0,-1-1-1,-17-2 1,29 3-278,0 0 0,0 0 1,0 1-1,-1-1 0,1 0 0,0 0 0,0 0 0,0-1 0,0 1 1,0 0-1,0 0 0,0 0 0,0 0 0,0 0 0,0 0 0,0 0 1,0 0-1,0 0 0,0 0 0,0 0 0,0 0 0,0 0 0,-1 0 1,1 0-1,0 0 0,0 0 0,0 0 0,0 0 0,0 0 1,0 0-1,0 0 0,0 0 0,0 0 0,0 0 0,0 0 0,0-1 1,0 1-1,0 0 0,0 0 0,0 0 0,0 0 0,0 0 0,0 0 1,0 0-1,0 0 0,0 0 0,0-1 0,0 1 0,0 0 0,0 0 1,0 0-1,3-3 452,-2 2-3310,0 0 686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6:43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49 118 920,'-6'1'386,"5"-1"-273,-1 0 1,1 0 0,0 1-1,0-1 1,-1 0 0,1 1-1,0 0 1,0-1 0,0 1-1,0 0 1,-1-1 0,1 1-1,0 0 1,0 0 0,1 0-1,-3 1 1,2 0 90,0 0-1,0 0 1,-1 0 0,1 0-1,0 1 1,1-2 0,-1 2-1,0-1 1,1 1 0,-1-2-1,1 2 1,0-1 0,0 3-1,-1 3 232,1-4-133,0 0 1,0 5 0,0-7-221,0-1 0,1 1 1,-1-1-1,1 1 0,-1 0 1,1-1-1,-1 0 0,1 1 1,1 1-1,11 19 898,-12-22-956,-1 1 0,1-1-1,-1 1 1,1 0-1,0-1 1,-1 1 0,1-1-1,-1 1 1,2-1 0,-2 0-1,1 1 1,0 0 0,0-1-1,-1 0 1,3 1 0,-1-1 13,0 1 1,1-1 0,-1 0 0,4-1-1,2 1 55,-5 0-76,-1 0-1,1-1 1,0 1-1,-1 0 0,1-1 1,-1 0-1,1 1 1,-1-1-1,5-3 1,3 0 11,-1-2-1,0 1 1,11-9 0,-16 10-9,0 1 0,-1 0-1,0-1 1,0 0 0,0 1 0,0-1-1,-1-1 1,1 1 0,-1 0 0,2-5 0,-2 3-49,-1 1 0,1-1 1,-2 0-1,1 0 0,0 0 1,-1 0-1,0 0 0,0 0 0,-1 0 1,0 0-1,1 0 0,-1 0 1,-1 1-1,0-1 0,0 1 1,0-1-1,-1 0 0,-3-5 1,4 8 156,0 1 0,0-1 1,1 1-1,-2-1 0,1 1 0,0 0 0,-1 0 1,1 0-1,-1 1 0,1-1 0,-1 0 1,0 1-1,1-1 0,-5 0 0,4 1-136,-1 0 0,1 0 0,0 1 0,-1-1 0,1 1 0,0 0-1,-1 0 1,0 0 0,1 1 0,0-1 0,-1 1 0,1 0 0,0 0-1,-1 0 1,-5 3 0,3-1-49,1 0 0,0 1-1,-1-1 1,2 1 0,-1 0 0,0 1 0,-6 6-1,9-8 29,0 0-1,0-1 0,0 2 1,0-1-1,1 0 0,-1 1 1,-1 6-1,2-8 10,0 1 0,1 0 0,0 0 0,-1 0 0,1-1 0,0 1-1,0 0 1,0 0 0,1 0 0,0 3 0,4 8-80,-3-6 55,-1-3-11,4 9 0,-3-9 29,0 0-108,-1-1 0,1 0 0,1-1 0,3 8 0,2-5-749,-6-4 525,-1-1 60,0-1 1,0 1-1,-1 0 0,1 0 1,1 0-1,-1-1 0,0 0 1,0 1-1,0 0 1,2 0-1,8 1-2095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6:43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3 328,'0'0'1119,"3"1"-870,8 0-182,-5 0-7,7-1 91,18 1-1,16-2 28,-15-1-141,9-1-22,21 4 5,-17 0 3,92-2 69,-115 2-79,109-1 50,41 2-66,-112-1-16,87 2-34,-25-3 28,-64 1 17,5 0 18,-41-2 7,-9 1 44,18-2 0,-30 1-50,1 1 14,-1-1-1,1 1 1,-1 0 0,1 0-1,-1 0 1,0 0 0,1 0 0,2 1-1,-2 0-56,-3-1-236,-1 1 122,-3 1-263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6:43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15 888,'0'1'265,"0"0"763,2-2-215,3 0-698,13-3 63,1 0 0,-1 1 0,25 0 0,45 4 257,55 5-104,-85-3-254,174 7 162,-208-8-208,198-2 204,-136-4-154,-23 1-6,-51 2 232,-1 1 0,1 1-1,17 2 1,-29-3-278,0 0 0,0 0 1,0-1-1,0 1 0,0 0 0,0 0 0,0 0 0,0 1 0,0-1 1,1 0-1,-1 0 0,0 0 0,0 0 0,0 0 0,0 0 0,0 0 1,0 0-1,0 0 0,0 0 0,0 0 0,0 0 0,0 0 0,1 0 1,-1 0-1,0 0 0,0 0 0,0 0 0,0 0 0,0 0 1,0 1-1,0-1 0,0 0 0,0 0 0,0 0 0,0 0 0,0 0 1,0 0-1,0 0 0,0 0 0,0 0 0,0 0 0,0 0 0,0 0 1,0 0-1,0 0 0,0 0 0,0 1 0,0-1 0,0 0 0,0 0 1,0 0-1,-3 3 452,1-2-3310,2 0 686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6:43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49 118 920,'-6'1'386,"5"-1"-273,-1 0 1,1 0 0,0 1-1,0-1 1,-1 0 0,1 1-1,0 0 1,0-1 0,0 1-1,0 0 1,-1-1 0,1 1-1,0 0 1,0 0 0,1 0-1,-3 1 1,2 0 90,0 0-1,0 0 1,-1 0 0,1 0-1,0 1 1,1-2 0,-1 2-1,0-1 1,1 1 0,-1-2-1,1 2 1,0-1 0,0 3-1,-1 3 232,1-4-133,0 0 1,0 5 0,0-7-221,0-1 0,1 1 1,-1-1-1,1 1 0,-1 0 1,1-1-1,-1 0 0,1 1 1,1 1-1,11 19 898,-12-22-956,-1 1 0,1-1-1,-1 1 1,1 0-1,0-1 1,-1 1 0,1-1-1,-1 1 1,2-1 0,-2 0-1,1 1 1,0 0 0,0-1-1,-1 0 1,3 1 0,-1-1 13,0 1 1,1-1 0,-1 0 0,4-1-1,2 1 55,-5 0-76,-1 0-1,1-1 1,0 1-1,-1 0 0,1-1 1,-1 0-1,1 1 1,-1-1-1,5-3 1,3 0 11,-1-2-1,0 1 1,11-9 0,-16 10-9,0 1 0,-1 0-1,0-1 1,0 0 0,0 1 0,0-1-1,-1-1 1,1 1 0,-1 0 0,2-5 0,-2 3-49,-1 1 0,1-1 1,-2 0-1,1 0 0,0 0 1,-1 0-1,0 0 0,0 0 0,-1 0 1,0 0-1,1 0 0,-1 0 1,-1 1-1,0-1 0,0 1 1,0-1-1,-1 0 0,-3-5 1,4 8 156,0 1 0,0-1 1,1 1-1,-2-1 0,1 1 0,0 0 0,-1 0 1,1 0-1,-1 1 0,1-1 0,-1 0 1,0 1-1,1-1 0,-5 0 0,4 1-136,-1 0 0,1 0 0,0 1 0,-1-1 0,1 1 0,0 0-1,-1 0 1,0 0 0,1 1 0,0-1 0,-1 1 0,1 0 0,0 0-1,-1 0 1,-5 3 0,3-1-49,1 0 0,0 1-1,-1-1 1,2 1 0,-1 0 0,0 1 0,-6 6-1,9-8 29,0 0-1,0-1 0,0 2 1,0-1-1,1 0 0,-1 1 1,-1 6-1,2-8 10,0 1 0,1 0 0,0 0 0,-1 0 0,1-1 0,0 1-1,0 0 1,0 0 0,1 0 0,0 3 0,4 8-80,-3-6 55,-1-3-11,4 9 0,-3-9 29,0 0-108,-1-1 0,1 0 0,1-1 0,3 8 0,2-5-749,-6-4 525,-1-1 60,0-1 1,0 1-1,-1 0 0,1 0 1,1 0-1,-1-1 0,0 0 1,0 1-1,0 0 1,2 0-1,8 1-2095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32 496,'-8'-8'10170,"6"3"-7371,2 4-2778,0 1 0,0 0 0,0-1 0,0 1 0,0 0 0,0 0 0,0-1 0,1 1 0,-1 0 0,0 0 0,0 0 0,0-1 0,0 1 0,0-1 0,0 1 0,1 0 0,-1 0 0,0 0 0,0-1 0,11-4 262,-9 3-256,1 1 0,0 1 0,0-2 0,0 2 0,0-1 0,-1 1 0,1 0 0,0-1-1,0 1 1,0 0 0,5 1 0,15 0 197,-20-1-185,2 1 0,-2-1 0,1 1-1,0-1 1,0 1 0,7 3 0,-1 0-2,-1 1-1,1 0 1,0 1-1,-1 0 0,-1 1 1,1 0-1,-1 0 1,14 15-1,-19-17-3,1 1 1,-1-1-1,0 1 0,0-1 0,0 1 0,-1 0 0,0 0 1,0 1-1,-1-1 0,1 0 0,-2 0 0,2 0 1,-2 1-1,0-1 0,-1 10 0,-1-9 27,0-1 1,0 1-1,-1 0 1,0-1-1,0 1 1,-8 10-1,7-11-38,-1 2 4,0-1-1,-1 1 0,0-2 0,-1 1 0,0 0 0,1-1 0,-2-1 0,1 1 1,-1-1-1,0 0 0,-9 4 0,12-8 7,0 1 0,1-2 1,-1 2-1,0-2 0,0 1 0,0-1 1,0 0-1,0 0 0,-8-1 1,-13-1-1220,26 2 1021,-1 0 0,1 0 0,0 0 1,0 0-1,-1 0 0,1 0 0,0 0 0,-1 0 1,1 0-1,0 0 0,0 0 0,-1 1 1,1-1-1,0 0 0,0 0 0,-1 0 0,1 1 1,0-1-1,-1 0 0,1 0 0,-1 2-1160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6:43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3 328,'0'0'1119,"3"1"-870,8 0-182,-5 0-7,7-1 91,18 1-1,16-2 28,-15-1-141,9-1-22,21 4 5,-17 0 3,92-2 69,-115 2-79,109-1 50,41 2-66,-112-1-16,87 2-34,-25-3 28,-64 1 17,5 0 18,-41-2 7,-9 1 44,18-2 0,-30 1-50,1 1 14,-1-1-1,1 1 1,-1 0 0,1 0-1,-1 0 1,0 0 0,1 0 0,2 1-1,-2 0-56,-3-1-236,-1 1 122,-3 1-263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6:43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15 888,'0'1'265,"0"0"763,2-2-215,3 0-698,13-3 63,1 0 0,-1 1 0,25 0 0,45 4 257,55 5-104,-85-3-254,174 7 162,-208-8-208,198-2 204,-136-4-154,-23 1-6,-51 2 232,-1 1 0,1 1-1,17 2 1,-29-3-278,0 0 0,0 0 1,0-1-1,0 1 0,0 0 0,0 0 0,0 0 0,0 1 0,0-1 1,1 0-1,-1 0 0,0 0 0,0 0 0,0 0 0,0 0 0,0 0 1,0 0-1,0 0 0,0 0 0,0 0 0,0 0 0,0 0 0,1 0 1,-1 0-1,0 0 0,0 0 0,0 0 0,0 0 0,0 0 1,0 1-1,0-1 0,0 0 0,0 0 0,0 0 0,0 0 0,0 0 1,0 0-1,0 0 0,0 0 0,0 0 0,0 0 0,0 0 0,0 0 1,0 0-1,0 0 0,0 0 0,0 1 0,0-1 0,0 0 0,0 0 1,0 0-1,-3 3 452,1-2-3310,2 0 686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6:43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15 888,'0'1'265,"0"0"763,2-2-215,3 0-698,13-3 63,1 0 0,-1 1 0,25 0 0,45 4 257,55 5-104,-85-3-254,174 7 162,-208-8-208,198-2 204,-136-4-154,-23 1-6,-51 2 232,-1 1 0,1 1-1,17 2 1,-29-3-278,0 0 0,0 0 1,0-1-1,0 1 0,0 0 0,0 0 0,0 0 0,0 1 0,0-1 1,1 0-1,-1 0 0,0 0 0,0 0 0,0 0 0,0 0 0,0 0 1,0 0-1,0 0 0,0 0 0,0 0 0,0 0 0,0 0 0,1 0 1,-1 0-1,0 0 0,0 0 0,0 0 0,0 0 0,0 0 1,0 1-1,0-1 0,0 0 0,0 0 0,0 0 0,0 0 0,0 0 1,0 0-1,0 0 0,0 0 0,0 0 0,0 0 0,0 0 0,0 0 1,0 0-1,0 0 0,0 0 0,0 1 0,0-1 0,0 0 0,0 0 1,0 0-1,-3 3 452,1-2-3310,2 0 686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23.0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15 510 1280,'-1'-1'855,"1"1"0,-2 0 0,1 0-1,1 0 1,-1-1 0,0 1 0,0 0-1,-1 0 1,2 0 0,-1 0-1,0 0 1,-1 1 0,2-1-849,0 0 0,0 0 0,-1 0-1,1 0 1,0 0 0,0 0 0,0 0 0,0 0 0,0 0 0,0 0 0,0 0 0,0 0-1,0 0 1,0 0 0,0 0 0,0 0 0,0 0 0,0 0 0,0 0 0,0 0-1,0 0 1,0 0 0,0 0 0,0 0 0,0 0 0,0 0 0,0 0 0,0 1-1,0-1 1,0 0 0,0 0 0,0 0 0,0 0 0,0 0 0,0 0 0,0 0-1,0 0 1,0 0 0,0 0 0,0 0 0,0 0 0,0 0 0,0 0 0,0 0-1,0 1 1,0-1 0,0 0 0,0 0 0,0 0 0,0 0 0,0 0 0,0 0 0,0 0-1,0 0 1,1 0 0,-1 0 0,3 2 120,7 2 40,20 8-1,-27-12-145,-1 0-1,-1 0 1,1 1-1,0-1 1,0 0-1,0 0 1,4-1-1,-1 1 32,62-3 226,-40 5-216,2 0 0,-15-2-28,-8 0-11,0 1-1,9-2 1,-6 0 0,0 1 1,10 0-1,-6 0 2,-8 0-3,1 0-1,0 1 1,0 0-1,10 3 1,-13-2-5,0-1 0,0 0 0,4 3 0,4 3 94,-10-7-102,0 0-1,-1 1 0,0-1 0,1 0 1,-1 0-1,1 0 0,-1 0 0,1 0 1,-1 0-1,2 0 0,-2 0 8,0 0-1,0 0 0,1 0 0,-1 0 1,0 0-1,0 0 0,0 0 1,0-1-1,1 1 0,-1 0 1,0 0-1,0 0 0,0 0 0,0 0 1,0-1-1,0 1 0,0 0 1,0-1-1,0 1 0,1 0 1,-1 0-1,0 0 0,0 0 0,0 0 1,0-1-1,0 1 0,0 0 1,0 0-1,0 0 0,0-1 1,-1 1-1,3-10 109,-1 1-89,0 3-15,0-1 0,-1 1-1,0-1 1,-2-13 0,-1 0 7,2 0 0,0 0 1,3-21-1,-1-2-21,-1 27-5,-3-23 0,2 23-2,-1-25-1,7-12 5,-2 23 0,-1 16 1,1 2 0,3-15 0,5-19 15,-9 33-13,0 10-9,-2 0-1,1-1 1,-1 1 0,1 0-1,-1 0 1,0 0 0,0-5-1,1 17-6533,1 2 2998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24.5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5 2577,'-4'-5'7431,"4"5"-7391,0 4 653,2 17-74,1 13-94,2 23 58,-5-38-459,0-13-48,0 11 0,2-3 16,1 16 113,0 6 52,0-8-73,-1 49 232,-1-62-343,-1-12-52,0 1 0,0-1-1,0 0 1,-1 7 0,-4 13 106,5-22-117,-1 1 0,1 0 0,-1-1 0,1 0 0,-1 1 0,0-1 0,1 0 0,-1 0 0,-1 2 0,0-1 13,1 0 1,0 0-1,-2 3 0,-2 4 52,5-8-54,-1 1-1,0 0 1,0-1-1,-1 4 0,2-5-15,0 0-1,0 0 0,0 1 1,0-1-1,0 0 0,0 1 0,0-1 1,0 1-1,0-1 0,0 0 1,0 1-1,0-1 0,0 0 0,1 1 1,-1-1-1,0 0 0,0 0 1,0 0-1,0 1 0,1-1 0,-1 1 1,0-1-1,0 0 0,0 0 1,1 1-1,-1-1 0,1 0 0,-1 1 1,1-1-1,0 1 23,-1-1-24,0 0 0,1 1 0,-1-1 0,0 0 0,0 0 0,0 0-1,0 0 1,0 1 0,1-1 0,-1 0 0,0 0 0,0 1 0,0-1-1,0 0 1,0 0 0,0 0 0,0 1 0,0-1 0,0 0 0,0 0-1,0 0 1,0 0 0,0 1 0,0-1 0,0 0 0,0 1 0,0 3 49,0 0-9,0-3-41,0-1 1,0 0-1,0 1 1,0-1-1,0 0 0,0 1 1,0-1-1,0 1 1,0-1-1,1 0 0,-1 1 1,10 13 30,-10-14-31,0 0-1,0 1 1,0-1 0,0 0-1,0 0 1,1 0 0,-1 1-1,0-1 1,0 1 0,0-1-1,0 0 1,1 0 0,-1 0-1,1 1 1,-1-1 2,1 0 0,-1 0 0,1 1 1,0-1-1,-1 0 0,0 0 0,1 0 0,-1 0 0,1 0 1,0 0-1,0 0 0,1 0 9,0 0 0,0 0 0,0 1 0,3-1 0,-3 0 4,0 1-1,1-1 1,-2 0 0,2 0 0,3 0-1,-3 0 3,1 0 0,-1 0-1,1 0 1,0 1 0,-1 0 0,5 0-1,8 2 43,-6-1-15,13 3 0,2 1-3,-10-4-20,41 10 43,-54-12-64,50 11 49,-41-9-34,0-1 0,21-1 0,-20 0 4,23 1 0,14 3 27,-17-2 5,-27-2-32,1 0-1,7-1 1,-8 1 2,0-1 0,-1 1 1,8 1-1,-4-2 44,-8 1-50,1-1-1,0 1 1,-1 0 0,0 0-1,1 0 1,-1 0-1,1 0 1,0 0 0,-1 0-1,1 0 1,0 0 0,-1 0-1,2 1 1,-2 0-112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25.7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25 448 712,'-4'6'2289,"3"-5"-1734,1 0 0,-1-1-1,1 1 1,-1 0 0,0 0 0,0 0-1,0 0 1,1-1 0,-1 1 0,-1 1-1,1-2-502,1 0-1,0 0 1,0 0-1,0 0 1,0-1-1,0 1 1,0 0-1,0 0 1,0 0-1,-1 0 1,1 0-1,0 0 1,0 0-1,0-1 1,0 1-1,0 0 1,0 0-1,0 0 1,0 0-1,0 0 1,0 0-1,0 0 1,0-1-1,0 1 1,0 0-1,0 0 0,0 0 1,0 0-1,0 0 1,0 0-1,0 0 1,-1-6 154,-1-27 274,1 5-217,-3-28 102,2 11-271,2 23-81,1-15 19,0 11-8,2-22 26,1 4 76,-5 40-96,1 0 0,-1-7 0,0 7 18,0 1-1,1-1 0,0 1 0,0-7 1,0 10-32,0-1 0,0 1 0,0-1 0,0 1-1,0-1 1,0 1 0,0 0 0,1-1 0,0 0 0,-1 1 14,0 0 0,0 0 0,0-1 0,0 1 0,1-1 0,-1 1 0,0 0 0,0-1 0,0 1 0,0 0 0,0 0 0,0 0 0,0-2 0,0 2-15,0 0 0,0 0 0,0 0 1,0-1-1,1 1 0,-1-1 1,0 1-1,0 0 0,0 0 1,1 0-1,-1-1 0,0 1 0,0 0 1,0 0-1,0 0 0,0 0 1,1 0-1,-1 0 0,0 0 1,0-1-1,0 1 0,1 0 1,8-4 49,-6 4-29,1-2-8,4 0 54,0-1-1,9 0 0,3 0 134,-12 3-119,7-3 0,28-5 167,59-6 1,-95 14-255,35-5 87,-18 3-41,8-2 26,-22 1-43,0 2 0,1 0 0,9 1 0,-13 0-15,-1 1 0,1-1 0,0 2 0,-1-1 0,11 4-1,-3 2-4683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27.0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1 840,'-1'0'724,"-4"3"4017,4-3-4651,1 1-1,0-1 1,0 0-1,0 0 1,0 0-1,0 0 1,0 0-1,0 0 1,0 0-1,0 0 1,0 0-1,0 0 1,-1 0 0,1 0-1,0 1 1,0-1-1,0 0 1,0 0-1,0 0 1,0 0-1,0 0 1,0 0-1,0 0 1,0 0-1,0 0 1,0 0-1,0 0 1,0 1-1,0-1 1,0 0 0,0 0-1,0 0 1,0 0-1,0 0 1,0 1-1,0-1 1,0 0-1,0 0 1,1 0-1,-1 0 1,0 0-1,0 0 1,0 0-1,0 0 1,0 0-1,0 0 1,0 0 0,0 1-1,0-1 1,0 0-1,0 0 1,1 0-1,-1 0 1,4 2 54,0 0 1,0 0 0,7 1 0,1 0-11,-1 1 0,17 1 0,101 15 438,-116-18-537,83 11 232,-60-11-115,-33-2-127,0 0 0,-1 0-1,1-1 1,0 1 0,0 0 0,0-1 0,0 0 0,2-1 0,4 0 99,-3 1-29,-6 1-89,0 0 0,0 0 0,0 0 0,0 0 1,1 1-1,-1-1 0,0 0 0,0 0 0,0 0 0,0 0 1,1 0-1,-1 0 0,0 0 0,0 0 0,0 0 0,0 0 1,0 0-1,0 0 0,0 0 0,1 0 0,-1 1 0,0-1 0,0 0 1,0 0-1,0 0 0,0 0 0,1 0 0,-1 1 0,0-1 1,0 0-1,0 1 0,1 1 145,-1-1 72,-2-1 247,2 1-469,0-1 0,0 0 0,-1 0 0,1 0 1,0 0-1,0 1 0,0-1 0,0 0 0,0 0 0,0 0 0,0 0 0,0 0 0,0 0 0,0 1 0,0-1 1,0 0-1,0 0 0,0 0 0,0 0 0,0 0 0,0 0 0,0 1 0,0-1 0,0 0 0,0 1 0,2 35 1,1-2 4,-3-16-3,5 82 260,-1-15 237,-4-66-334,0-15-157,0-2-1,0 1 0,0 0 0,0 0 1,-1 0-1,1 0 0,-2 0 0,2 0 1,-3 3-1,3-5-264,-1 1 0,0 0-1,1 0 1,-1-1 0,1 1 0,0 0-1,-1 0 1,1-1 0,0 4 0,1 1-2087,-1-1 1,2 6 0,-1-10 1952,1 6-2112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11:30.47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21 588 888,'-2'0'1716,"2"0"-1560,-1 0 1,1 0 0,0 0 0,0 0-1,-1 0 1,1 0 0,0 0-1,0 0 1,-1 0 0,1 0-1,0 0 1,0 0 0,-1 0 0,1 0-1,0-1 1,0 1 0,-1 0-1,1 0 1,0 0 0,0 0 0,0 0-1,-1-1 1,1 1 0,0 0-1,-1 0 1,1-1 0,0 1-1,0 0 1,0 0 0,0-1 0,0 1-1,0 0 1,-1 0 0,1 0-1,0 0 1,0-1 0,0 1-1,0-1 1,0-2-10,-2-2 0,2 2 0,-1-1 0,1-4 0,0-33 436,-3-71 472,0 56-726,2 1-92,2 21-159,-1 19-55,4-27 39,0 6 21,-3-23 58,-1 33 37,3-32 0,-2 51-33,0 7-112,-1-1-1,0 1 1,0-1-1,0 0 1,0 1-1,1-1 1,-1 0 0,0 0-1,0 1 1,0-1-1,0 1 1,0-1-1,-1 0 1,1 1-1,0-1 1,0 0 0,0 0-1,-1 1 1,1-1-1,0 1 1,0-1-1,-1 0 1,1 1 0,-1-1-1,0 0-420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11:31.39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15 67 400,'-1'0'576,"0"0"1,0 0-1,0-1 0,0 1 0,0 0 0,0-1 1,-1 1-1,2 0 0,-1-1 0,-1 1 1,0-3 1860,5 2-1858,35 0 15,-15 1-339,22 1 113,-10 0-223,-8 0-76,8-1-13,36-6 39,-12 1-31,-52 4-60,56-4 105,-49 3-33,-1 0 0,21-7 1,28-10 188,-41 14-141,28-2-1,-39 6-74,0 1-1,0 0 1,0 1-1,18 3 0,-24-4-26,-3 0-15,-1 0 1,1 0 0,0 0 0,-1 1-1,1-1 1,0 0 0,0 0 0,-1 1-1,0-1 1,1 0 0,-1 0 0,1 1-1,0-1 1,-1 0 0,2 2 0,-2-2 15,0 0 1,0 0-1,0 0 1,0 0 0,0 0-1,0 1 1,0-1-1,1 0 1,-1 0 0,0 0-1,0 0 1,0 1-1,1-1 1,-1 0 0,0 0-1,0 0 1,0 0-1,1 0 1,-1 1-1,0-1 1,1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11:32.54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30 27 904,'-6'8'442,"4"-5"-180,1-1-1,-1 0 1,0 1 0,0-1 0,-1 1-1,-3 1 1,6-3 65,-3 1 962,3-2-1248,0 0 1,0 0-1,-1 0 1,1 0-1,0 0 0,0 0 1,0 0-1,0 0 1,0 0-1,0-1 1,0 1-1,0 0 1,0 0-1,0 0 1,0 0-1,-1 0 0,1 0 1,0 0-1,0 0 1,0 0-1,0-1 1,0 1-1,0 0 1,0 0-1,0 0 0,0 0 1,0 0-1,0 0 1,0 0-1,0 0 1,0 0-1,0 0 1,0 0-1,0 0 0,0 0 1,0 0-1,0-1 1,0 1-1,0 0 1,0 0-1,0 0 1,0 0-1,0 0 27,0 0-22,0 0 0,0-1 0,0 1 1,0 0-1,0 0 0,0 0 0,0 0 0,1 0 0,-1 0 0,0 0 0,0 0 0,0 0 0,0-1 0,0 1 0,0 0 0,0 0 0,0 0 0,0 0 1,0 0-1,0 0 0,0 0 0,1 0 0,-1-1 0,0 1 0,0 0 0,0 0 0,0 0 0,0 0 0,0 0 0,0 0 0,10-4 658,0 0 0,14-3 0,-23 6-655,10-1 480,0-1 1,16 0-1,-5 0-231,3 0 46,29 1 0,25 4 178,-42-1-368,-17 0-74,-1-2-1,1 0 1,19-4 0,28-8 98,-60 13-139,1-1 0,7 1 0,9-1 84,-22 1-104,0 0-1,0 0 0,0 0 0,0 0 0,0 0 0,0 1 0,0-1 1,0 0-1,0 1 0,-1-1 0,2 2 0,-2-2 0,1 1 1,0 0-1,0 0 0,-1 0 0,4 3 0,-2-2 127,-2-1-935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1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30 140 968,'-2'-19'1788,"-9"-33"0,10 48-1337,-4-13 901,2 10-163,3 7-1141,-1 0 0,1 0 1,0 0-1,0 0 0,-1 0 0,1-1 1,0 1-1,0 0 0,0 0 0,0 0 0,0 0 1,-1 0-1,1 0 0,0 0 0,0 0 0,0 0 1,0 0-1,0 0 0,-1 0 0,1 0 1,0 0-1,-1 0 0,1 0 0,0 0 0,0 0 1,0 1-1,-1 2 268,0 57 87,1 105 110,1-96-297,1 17 39,1 58 146,-2-134-348,3 13 0,0 4 39,-1-9-21,-2-12-43,1-1 1,-2 1-1,1 0 1,-1 9-1,-1-14-19,1-1-1,0 0 1,0 0 0,0 1-1,0-1 1,0 0 0,0 1-1,0-1 1,0 1-1,0-1 1,0 0 0,0 1-1,0-1 1,0 0 0,1 1-1,-1-1 1,0 1 0,0-1-1,1 0 1,-1 0-1,0 1 1,0-1 0,1 0-1,-1 1 9,1-1-1,0 0 0,0 1 1,0-1-1,0 0 1,0 0-1,-1 0 0,1 0 1,1-1-1,1 1-44,69-5 77,-58 3-36,20-6 0,-6 3 3,-6 1-1,-13 3-5,-1-1 1,1 1-1,13 0 1,82 8 116,-28-9-35,-20-1-32,-50 4-50,2 0 1,-2 0 0,1 1 0,0-1 0,8 4 0,-9-2 0,2-2 1,-1 1 0,14 2 0,25-2 52,-45-2-58,0 0 1,0-1 0,0 1 0,0 0 0,-1 0 0,2 0-1,-1-1 1,-1 0 0,2 1 0,-2 0 0,1-1-1,0 1 1,0-1 0,-1 0 0,2 0 0,-2 0-1,2 0 1,7-7 80,-8 7-81,1-1 1,-1 1-1,1-1 0,0 0 1,-1 1-1,0-1 0,1 0 1,-1 0-1,0 0 0,2-4 1,1-2 8,1-1-6,0-2-1,-1 1 0,-1 0 0,5-17 1,-7 20-3,0-1 0,0 0 0,-1 0 0,0 1-1,-2-14 1,0-2 7,2-22 4,-2-37-2,-2 46-9,-1-20 2,2-24-6,3 75-2,0-1 0,0 1 0,1 0 0,0-1 0,3-6 0,1-9 0,-2 2 0,-3 11 0,1 2-1,1-1 1,2-11-1,3-9-7,-5 19 3,0 0 1,3-8 0,4 3 3,-9 13 7,0 0 0,0 0 1,-1 0-1,1 0 0,0 0 0,0-1 1,0 1-1,0 0 0,0 0 0,0 0 1,0 0-1,-1 0 0,1 0 1,0 0-1,0 0 0,-1 0 0,1-1 1,0 1-1,0 0 0,0 0 0,0 0 1,0 0-1,-1 0 0,1 0 1,0 0-1,-1 0 0,1 0 0,0 0 1,0 0-1,0 0 0,0 0 0,-1 0 1,-7 0 68,1 1-55,-3 0 5,1 0 0,-13 4 0,3 0-3,4 0 28,-23 3-1,11-5 75,-1-2 0,1-1-1,-35-5 1,-3 1 188,-69 7 495,127-3-769,1 1 0,0 0 0,-1 0 0,0 1 0,1-1 0,0 1-1,-11 6 1,15-7-49,-1 0 0,1 1 0,0-1 1,-1 1-1,2 0 0,-1-1 0,-1 1 0,1 0 0,1 0 0,-1 0 0,1 1 0,-1-1 0,1 0 0,0 1 0,0-1 0,0 0 0,-1 1 0,2 0 0,-1-1 0,0 4 1,1-4-110,0-1 0,0 0 1,0 0-1,0 0 0,0 1 1,1-1-1,-1 1 0,0-1 1,0 0-1,1 0 0,-1 1 1,1-2-1,0 1 1,-1 1-1,2 1 0,-1-3-2,-1 0 0,0 1 0,0-1-1,1 0 1,-1 1 0,0 0 0,1-1 0,0 0-1,-1 0 1,0 1 0,1-1 0,-1 1 0,1-1-1,0 0 1,-1 0 0,0 0 0,1 0 0,-1 1-1,1-1 1,0 0 0,-1 0 0,1 0 0,0 0-1,-1 0 1,1 0 0,-1 0 0,1 0-1,0-1 1,-1 1 0,0 0 0,1 0 0,-1 0-1,2-1 1,2-4-1568,-4 4 1408,1 0 1,0 1-1,-1-2 0,0 2 1,0-1-1,2-2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11:33.62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0 547 824,'1'-2'8527,"2"-6"-8266,-1 1-1,0-1 0,-1 0 1,1-7-1,-2 11-199,0 0 0,-1-6 0,1 6-23,-2-19 124,3-39 0,-1 16-99,-1 30-40,3-22 1,1 10 6,-1 5-3,0-13 20,1 20-20,5-52 106,-7 55-102,0-21 51,-2 25-55,0 7-9,1-1 1,0 0-1,0 0 1,0 0-1,1-4 1,-1 3 14,1 3-8,-1-1 1,0 1-1,1-1 0,-1 0 1,0 1-1,0-3 0,-1-2 118,2 5-63,-1-1 31,-3 0-25,2 1-66,0 1-1,0-1 0,1 1 1,-1-1-1,0 1 0,1-1 0,-1 1 1,1-1-1,-1 1 0,0-1 1,1 0-1,0 0 0,-1 1 1,1-1-1,-1 0 0,1 0 1,0 1-1,-1-1 0,1 0 0,0-1 1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49 119 920,'-6'-2'386,"5"2"-273,-1 0 1,1 0 0,0 0-1,0-1 1,-1 1 0,1-1-1,0 1 1,0-1 0,0 1-1,0-1 1,-1 0 0,1 0-1,0 1 1,0-1 0,1 0-1,-3-2 1,2 2 90,0-1-1,0-1 1,-1 2 0,1-2-1,0 1 1,1 0 0,-1 0-1,0-1 1,1 1 0,-1 0-1,1-1 1,0 1 0,0-3-1,-1-2 232,1 2-133,0 1 1,0-5 0,0 7-221,0 1 0,1 0 1,-1-1-1,1 1 0,-1-1 1,1 1-1,-1-1 0,1 1 1,1-2-1,11-19 898,-12 21-956,-1 1 0,1-1-1,-1 0 1,1 0-1,0 1 1,-1 0 0,1-1-1,-1 1 1,2-1 0,-2 1-1,1-1 1,0 1 0,0-1-1,-1 1 1,3 0 0,-1-1 13,0 1 1,1 0 0,-1 0 0,4 0-1,2 1 55,-5-1-76,-1 0-1,1 0 1,0 0-1,-1 1 0,1-1 1,-1 1-1,1 0 1,-1 0-1,5 2 1,3 2 11,-1 0-1,0 0 1,11 10 0,-16-12-9,0 0 0,-1 1-1,0-1 1,0 1 0,0 0 0,0 0-1,-1 0 1,1 0 0,-1 0 0,2 5 0,-2-3-49,-1 0 0,1 0 1,-2 0-1,1 0 0,0-1 1,-1 1-1,0 0 0,0 0 0,-1 0 1,0 0-1,1 0 0,-1 0 1,-1 0-1,0 0 0,0-1 1,0 0-1,-1 1 0,-3 6 1,4-10 156,0 1 0,0-1 1,1 1-1,-2-1 0,1 0 0,0 0 0,-1 0 1,1 0-1,-1 0 0,1 0 0,-1 0 1,0-1-1,1 0 0,-5 2 0,4-3-136,-1 1 0,1 0 0,0 0 0,-1-1 0,1 0 0,0 1-1,-1-2 1,0 1 0,1 0 0,0-1 0,-1 0 0,1 0 0,0 1-1,-1-1 1,-5-3 0,3 1-49,1 0 0,0-1-1,-1 0 1,2 0 0,-1 1 0,0-2 0,-6-7-1,9 10 29,0-2-1,0 2 0,0-1 1,0-1-1,1 1 0,-1 0 1,-1-7-1,2 7 10,0 0 0,1 0 0,0 1 0,-1-1 0,1 0 0,0 0-1,0 0 1,0 1 0,1-2 0,0-1 0,4-10-80,-3 8 55,-1 1-11,4-8 0,-3 9 29,0 1-108,-1 0 0,1 0 0,1 0 0,3-7 0,2 5-749,-6 5 525,-1 0 60,0 0 1,0 0-1,-1 1 0,1-1 1,1 0-1,-1 1 0,0-1 1,0 0-1,0 1 1,2-1-1,8-2-2095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9 328,'0'-1'1119,"3"1"-870,8-1-182,-5 0-7,7 0 91,18 1-1,16 0 28,-15 2-141,9 1-22,21-3 5,-17-2 3,92 3 69,-115-1-79,109-1 50,41-1-66,-112 1-16,87-2-34,-25 3 28,-64-1 17,5 1 18,-41 0 7,-9 0 44,18 3 0,-30-3-50,1 1 14,-1-1-1,1 0 1,-1 0 0,1 0-1,-1 0 1,0 0 0,1 0 0,2 0-1,-2-1-56,-3 0-236,-1 1 122,-3-3-263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11 888,'0'-1'265,"0"1"763,2 0-215,3 1-698,13 4 63,1-2 0,-1 0 0,25 0 0,45-3 257,55-6-104,-85 2-254,174-6 162,-208 9-208,198 0 204,-136 5-154,-23-1-6,-51-2 232,-1-1 0,1-1-1,17-2 1,-29 3-278,0 0 0,0 0 1,0 1-1,0-1 0,0 0 0,0 0 0,0 0 0,0-1 0,0 1 1,1 0-1,-1 0 0,0 0 0,0 0 0,0 0 0,0 0 0,0 0 1,0 0-1,0 0 0,0 0 0,0 0 0,0 0 0,0 0 0,1 0 1,-1 0-1,0 0 0,0 0 0,0 0 0,0 0 0,0 0 1,0 0-1,0 0 0,0 0 0,0 0 0,0 0 0,0 0 0,0-1 1,0 1-1,0 0 0,0 0 0,0 0 0,0 0 0,0 0 0,0 0 1,0 0-1,0 0 0,0 0 0,0-1 0,0 1 0,0 0 0,0 0 1,0 0-1,-3-3 452,1 2-3310,2 0 686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49 119 920,'-6'-2'386,"5"2"-273,-1 0 1,1 0 0,0 0-1,0-1 1,-1 1 0,1-1-1,0 1 1,0-1 0,0 1-1,0-1 1,-1 0 0,1 0-1,0 1 1,0-1 0,1 0-1,-3-2 1,2 2 90,0-1-1,0-1 1,-1 2 0,1-2-1,0 1 1,1 0 0,-1 0-1,0-1 1,1 1 0,-1 0-1,1-1 1,0 1 0,0-3-1,-1-2 232,1 2-133,0 1 1,0-5 0,0 7-221,0 1 0,1 0 1,-1-1-1,1 1 0,-1-1 1,1 1-1,-1-1 0,1 1 1,1-2-1,11-19 898,-12 21-956,-1 1 0,1-1-1,-1 0 1,1 0-1,0 1 1,-1 0 0,1-1-1,-1 1 1,2-1 0,-2 1-1,1-1 1,0 1 0,0-1-1,-1 1 1,3 0 0,-1-1 13,0 1 1,1 0 0,-1 0 0,4 0-1,2 1 55,-5-1-76,-1 0-1,1 0 1,0 0-1,-1 1 0,1-1 1,-1 1-1,1 0 1,-1 0-1,5 2 1,3 2 11,-1 0-1,0 0 1,11 10 0,-16-12-9,0 0 0,-1 1-1,0-1 1,0 1 0,0 0 0,0 0-1,-1 0 1,1 0 0,-1 0 0,2 5 0,-2-3-49,-1 0 0,1 0 1,-2 0-1,1 0 0,0-1 1,-1 1-1,0 0 0,0 0 0,-1 0 1,0 0-1,1 0 0,-1 0 1,-1 0-1,0 0 0,0-1 1,0 0-1,-1 1 0,-3 6 1,4-10 156,0 1 0,0-1 1,1 1-1,-2-1 0,1 0 0,0 0 0,-1 0 1,1 0-1,-1 0 0,1 0 0,-1 0 1,0-1-1,1 0 0,-5 2 0,4-3-136,-1 1 0,1 0 0,0 0 0,-1-1 0,1 0 0,0 1-1,-1-2 1,0 1 0,1 0 0,0-1 0,-1 0 0,1 0 0,0 1-1,-1-1 1,-5-3 0,3 0-49,1 2 0,0-2-1,-1 0 1,2 0 0,-1 1 0,0-2 0,-6-7-1,9 10 29,0-2-1,0 2 0,0-1 1,0-1-1,1 1 0,-1 0 1,-1-7-1,2 7 10,0 0 0,1 0 0,0 1 0,-1-1 0,1 0 0,0 0-1,0 0 1,0 1 0,1-2 0,0-1 0,4-10-80,-3 8 55,-1 1-11,4-8 0,-3 9 29,0 1-108,-1 0 0,1 0 0,1 0 0,3-7 0,2 5-749,-6 5 525,-1 0 60,0 0 1,0 0-1,-1 1 0,1-1 1,1 0-1,-1 1 0,0-1 1,0 0-1,0 1 1,2-1-1,8-2-2095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9 328,'0'-1'1119,"3"1"-870,8-1-182,-5 0-7,7 0 91,18 1-1,16 0 28,-15 2-141,9 1-22,21-3 5,-17-2 3,92 3 69,-115-1-79,109-1 50,41-1-66,-112 1-16,87-2-34,-25 3 28,-64-1 17,5 1 18,-41 0 7,-9 0 44,18 3 0,-30-3-50,1 1 14,-1-1-1,1 0 1,-1 0 0,1 0-1,-1 0 1,0 0 0,1 0 0,2 0-1,-2-1-56,-3 0-236,-1 1 122,-3-3-263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11 888,'0'-1'265,"0"1"763,2 0-215,3 1-698,13 4 63,1-2 0,-1 0 0,25 0 0,45-3 257,55-6-104,-85 2-254,174-6 162,-208 9-208,198 0 204,-136 5-154,-23-1-6,-51-2 232,-1-1 0,1-1-1,17-2 1,-29 3-278,0 0 0,0 0 1,0 1-1,0-1 0,0 0 0,0 0 0,0 0 0,0-1 0,0 1 1,1 0-1,-1 0 0,0 0 0,0 0 0,0 0 0,0 0 0,0 0 1,0 0-1,0 0 0,0 0 0,0 0 0,0 0 0,0 0 0,1 0 1,-1 0-1,0 0 0,0 0 0,0 0 0,0 0 0,0 0 1,0 0-1,0 0 0,0 0 0,0 0 0,0 0 0,0 0 0,0-1 1,0 1-1,0 0 0,0 0 0,0 0 0,0 0 0,0 0 0,0 0 1,0 0-1,0 0 0,0 0 0,0-1 0,0 1 0,0 0 0,0 0 1,0 0-1,-3-3 452,1 2-3310,2 0 686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11 888,'0'-1'265,"0"1"763,2 0-215,3 1-698,13 4 63,1-2 0,-1 0 0,25 0 0,45-3 257,55-6-104,-85 2-254,174-6 162,-208 9-208,198 0 204,-136 5-154,-23-1-6,-51-2 232,-1-1 0,1-1-1,17-2 1,-29 3-278,0 0 0,0 0 1,0 1-1,0-1 0,0 0 0,0 0 0,0 0 0,0-1 0,0 1 1,1 0-1,-1 0 0,0 0 0,0 0 0,0 0 0,0 0 0,0 0 1,0 0-1,0 0 0,0 0 0,0 0 0,0 0 0,0 0 0,1 0 1,-1 0-1,0 0 0,0 0 0,0 0 0,0 0 0,0 0 1,0 0-1,0 0 0,0 0 0,0 0 0,0 0 0,0 0 0,0-1 1,0 1-1,0 0 0,0 0 0,0 0 0,0 0 0,0 0 0,0 0 1,0 0-1,0 0 0,0 0 0,0-1 0,0 1 0,0 0 0,0 0 1,0 0-1,-3-3 452,1 2-3310,2 0 686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49 119 920,'-6'-2'386,"5"2"-273,-1 0 1,1 0 0,0 0-1,0-1 1,-1 1 0,1-1-1,0 1 1,0-1 0,0 1-1,0-1 1,-1 0 0,1 0-1,0 1 1,0-1 0,1 0-1,-3-2 1,2 2 90,0-1-1,0-1 1,-1 2 0,1-2-1,0 1 1,1 0 0,-1 0-1,0-1 1,1 1 0,-1 0-1,1-1 1,0 1 0,0-3-1,-1-2 232,1 2-133,0 1 1,0-5 0,0 7-221,0 1 0,1 0 1,-1-1-1,1 1 0,-1-1 1,1 1-1,-1-1 0,1 1 1,1-2-1,11-19 898,-12 21-956,-1 1 0,1-1-1,-1 0 1,1 0-1,0 1 1,-1 0 0,1-1-1,-1 1 1,2-1 0,-2 1-1,1-1 1,0 1 0,0-1-1,-1 1 1,3 0 0,-1-1 13,0 1 1,1 0 0,-1 0 0,4 0-1,2 1 55,-5-1-76,-1 0-1,1 0 1,0 0-1,-1 1 0,1-1 1,-1 1-1,1 0 1,-1 0-1,5 2 1,3 2 11,-1 0-1,0 0 1,11 10 0,-16-12-9,0 0 0,-1 1-1,0-1 1,0 1 0,0 0 0,0 0-1,-1 0 1,1 0 0,-1 0 0,2 5 0,-2-3-49,-1 0 0,1 0 1,-2 0-1,1 0 0,0-1 1,-1 1-1,0 0 0,0 0 0,-1 0 1,0 0-1,1 0 0,-1 0 1,-1 0-1,0 0 0,0-1 1,0 0-1,-1 1 0,-3 6 1,4-10 156,0 1 0,0-1 1,1 1-1,-2-1 0,1 0 0,0 0 0,-1 0 1,1 0-1,-1 0 0,1 0 0,-1 0 1,0-1-1,1 0 0,-5 2 0,4-3-136,-1 1 0,1 0 0,0 0 0,-1-1 0,1 0 0,0 1-1,-1-2 1,0 1 0,1 0 0,0-1 0,-1 0 0,1 0 0,0 1-1,-1-1 1,-5-3 0,3 1-49,1 0 0,0-1-1,-1 0 1,2 0 0,-1 1 0,0-2 0,-6-7-1,9 10 29,0-2-1,0 2 0,0-1 1,0-1-1,1 1 0,-1 0 1,-1-7-1,2 7 10,0 0 0,1 0 0,0 1 0,-1-1 0,1 0 0,0 0-1,0 0 1,0 1 0,1-2 0,0-1 0,4-10-80,-3 8 55,-1 1-11,4-8 0,-3 9 29,0 1-108,-1 0 0,1 0 0,1 0 0,3-7 0,2 5-749,-6 5 525,-1 0 60,0 0 1,0 0-1,-1 1 0,1-1 1,1 0-1,-1 1 0,0-1 1,0 0-1,0 1 1,2-1-1,8-2-2095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9 328,'0'-1'1119,"3"1"-870,8-1-182,-5 0-7,7 0 91,18 1-1,16 0 28,-15 2-141,9 1-22,21-3 5,-17-2 3,92 3 69,-115-1-79,109-1 50,41-1-66,-112 1-16,87-2-34,-25 3 28,-64-1 17,5 1 18,-41 0 7,-9 0 44,18 3 0,-30-3-50,1 1 14,-1-1-1,1 0 1,-1 0 0,1 0-1,-1 0 1,0 0 0,1 0 0,2 0-1,-2-1-56,-3 0-236,-1 1 122,-3-3-263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34 752,'-1'-3'975,"0"1"-1,-1 0 1,1-1-1,0 0 1,0 1-1,0-1 1,0 0-1,0 1 1,1-1-1,-1-4 1,5 15 86,-1 1-969,0 0-1,0 0 1,-1 0 0,1 14-1,0 41 260,1-4-165,1-27-143,-2-23 3,-2 0 0,0 0 0,1 18 0,-3-25-9,1 8 36,0-11-65,0 0 1,0 0-1,0 0 0,0 1 1,0-1-1,0 0 0,0 0 0,0 1 1,0-1-1,0 0 0,0 1 1,0-1-1,0 0 0,-1 0 1,1 0-1,0 1 0,0-1 1,0 0-1,0 0 0,0 0 0,0 0 1,-1 0-1,1 1 0,0-1 1,-1 0-1,1 0 0,0 1 1,0-1 8,-3 7 151,0 2 108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11 888,'0'-1'265,"0"1"763,2 0-215,3 1-698,13 4 63,1-2 0,-1 0 0,25 0 0,45-3 257,55-6-104,-85 2-254,174-6 162,-208 9-208,198 0 204,-136 5-154,-23-1-6,-51-2 232,-1-1 0,1-1-1,17-2 1,-29 3-278,0 0 0,0 0 1,0 1-1,0-1 0,0 0 0,0 0 0,0 0 0,0-1 0,0 1 1,1 0-1,-1 0 0,0 0 0,0 0 0,0 0 0,0 0 0,0 0 1,0 0-1,0 0 0,0 0 0,0 0 0,0 0 0,0 0 0,1 0 1,-1 0-1,0 0 0,0 0 0,0 0 0,0 0 0,0 0 1,0 0-1,0 0 0,0 0 0,0 0 0,0 0 0,0 0 0,0-1 1,0 1-1,0 0 0,0 0 0,0 0 0,0 0 0,0 0 0,0 0 1,0 0-1,0 0 0,0 0 0,0-1 0,0 1 0,0 0 0,0 0 1,0 0-1,-3-3 452,1 2-3310,2 0 686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49 119 920,'-6'-2'386,"5"2"-273,-1 0 1,1 0 0,0 0-1,0-1 1,-1 1 0,1-1-1,0 1 1,0-1 0,0 1-1,0-1 1,-1 0 0,1 0-1,0 1 1,0-1 0,1 0-1,-3-2 1,2 2 90,0-1-1,0-1 1,-1 2 0,1-2-1,0 1 1,1 0 0,-1 0-1,0-1 1,1 1 0,-1 0-1,1-1 1,0 1 0,0-3-1,-1-2 232,1 2-133,0 1 1,0-5 0,0 7-221,0 1 0,1 0 1,-1-1-1,1 1 0,-1-1 1,1 1-1,-1-1 0,1 1 1,1-2-1,11-19 898,-12 21-956,-1 1 0,1-1-1,-1 0 1,1 0-1,0 1 1,-1 0 0,1-1-1,-1 1 1,2-1 0,-2 1-1,1-1 1,0 1 0,0-1-1,-1 1 1,3 0 0,-1-1 13,0 1 1,1 0 0,-1 0 0,4 0-1,2 1 55,-5-1-76,-1 0-1,1 0 1,0 0-1,-1 1 0,1-1 1,-1 1-1,1 0 1,-1 0-1,5 2 1,3 2 11,-1 0-1,0 0 1,11 10 0,-16-12-9,0 0 0,-1 1-1,0-1 1,0 1 0,0 0 0,0 0-1,-1 0 1,1 0 0,-1 0 0,2 5 0,-2-3-49,-1 0 0,1 0 1,-2 0-1,1 0 0,0-1 1,-1 1-1,0 0 0,0 0 0,-1 0 1,0 0-1,1 0 0,-1 0 1,-1 0-1,0 0 0,0-1 1,0 0-1,-1 1 0,-3 6 1,4-10 156,0 1 0,0-1 1,1 1-1,-2-1 0,1 0 0,0 0 0,-1 0 1,1 0-1,-1 0 0,1 0 0,-1 0 1,0-1-1,1 0 0,-5 2 0,4-3-136,-1 1 0,1 0 0,0 0 0,-1-1 0,1 0 0,0 1-1,-1-2 1,0 1 0,1 0 0,0-1 0,-1 0 0,1 0 0,0 1-1,-1-1 1,-5-3 0,3 1-49,1 0 0,0-1-1,-1 0 1,2 0 0,-1 1 0,0-2 0,-6-7-1,9 10 29,0-2-1,0 2 0,0-1 1,0-1-1,1 1 0,-1 0 1,-1-7-1,2 7 10,0 0 0,1 0 0,0 1 0,-1-1 0,1 0 0,0 0-1,0 0 1,0 1 0,1-2 0,0-1 0,4-10-80,-3 8 55,-1 1-11,4-8 0,-3 9 29,0 1-108,-1 0 0,1 0 0,1 0 0,3-7 0,2 5-749,-6 5 525,-1 0 60,0 0 1,0 0-1,-1 1 0,1-1 1,1 0-1,-1 1 0,0-1 1,0 0-1,0 1 1,2-1-1,8-2-2095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9 328,'0'-1'1119,"3"1"-870,8-1-182,-5 0-7,7 0 91,18 1-1,16 0 28,-15 2-141,9 1-22,21-3 5,-17-2 3,92 3 69,-115-1-79,109-1 50,41-1-66,-112 1-16,87-2-34,-25 3 28,-64-1 17,5 1 18,-41 0 7,-9 0 44,18 3 0,-30-3-50,1 1 14,-1-1-1,1 0 1,-1 0 0,1 0-1,-1 0 1,0 0 0,1 0 0,2 0-1,-2-1-56,-3 0-236,-1 1 122,-3-3-263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11 888,'0'-1'265,"0"1"763,2 0-215,3 1-698,13 4 63,1-2 0,-1 0 0,25 0 0,45-3 257,55-6-104,-85 2-254,174-6 162,-208 9-208,198 0 204,-136 5-154,-23-1-6,-51-2 232,-1-1 0,1-1-1,17-2 1,-29 3-278,0 0 0,0 0 1,0 1-1,0-1 0,0 0 0,0 0 0,0 0 0,0-1 0,0 1 1,1 0-1,-1 0 0,0 0 0,0 0 0,0 0 0,0 0 0,0 0 1,0 0-1,0 0 0,0 0 0,0 0 0,0 0 0,0 0 0,1 0 1,-1 0-1,0 0 0,0 0 0,0 0 0,0 0 0,0 0 1,0 0-1,0 0 0,0 0 0,0 0 0,0 0 0,0 0 0,0-1 1,0 1-1,0 0 0,0 0 0,0 0 0,0 0 0,0 0 0,0 0 1,0 0-1,0 0 0,0 0 0,0-1 0,0 1 0,0 0 0,0 0 1,0 0-1,-3-3 452,1 2-3310,2 0 686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11 888,'0'-1'265,"0"1"763,2 0-215,3 1-698,13 4 63,1-2 0,-1 0 0,25 0 0,45-3 257,55-6-104,-85 2-254,174-6 162,-208 9-208,198 0 204,-136 5-154,-23-1-6,-51-2 232,-1-1 0,1-1-1,17-2 1,-29 3-278,0 0 0,0 0 1,0 1-1,0-1 0,0 0 0,0 0 0,0 0 0,0-1 0,0 1 1,1 0-1,-1 0 0,0 0 0,0 0 0,0 0 0,0 0 0,0 0 1,0 0-1,0 0 0,0 0 0,0 0 0,0 0 0,0 0 0,1 0 1,-1 0-1,0 0 0,0 0 0,0 0 0,0 0 0,0 0 1,0 0-1,0 0 0,0 0 0,0 0 0,0 0 0,0 0 0,0-1 1,0 1-1,0 0 0,0 0 0,0 0 0,0 0 0,0 0 0,0 0 1,0 0-1,0 0 0,0 0 0,0-1 0,0 1 0,0 0 0,0 0 1,0 0-1,-3-3 452,1 2-3310,2 0 686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33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137 119 920,'5'-2'386,"-4"2"-273,1 0 1,-1 0 0,0 0-1,1-1 1,-1 1 0,0-1-1,0 1 1,0-1 0,1 1-1,-1-1 1,0 0 0,0 0-1,0 1 1,0-1 0,0 0-1,1-2 1,-1 2 90,1-1-1,-1-1 1,0 2 0,0-2-1,0 1 1,0 0 0,-1 0-1,1-1 1,0 1 0,-1 0-1,0-1 1,0 1 0,0-3-1,1-2 232,-1 2-133,0 1 1,0-5 0,0 7-221,0 1 0,-1 0 1,1-1-1,0 1 0,0-1 1,-1 1-1,0-1 0,0 1 1,-1-2-1,-11-19 898,13 21-956,-1 1 0,0-1-1,1 0 1,-1 0-1,1 1 1,-1 0 0,0-1-1,1 1 1,-1-1 0,0 1-1,0-1 1,1 1 0,-1-1-1,0 1 1,-1 0 0,-1-1 13,1 1 1,-1 0 0,1 0 0,-3 0-1,-4 1 55,7-1-76,-1 0-1,0 0 1,1 0-1,-1 1 0,1-1 1,-1 1-1,0 0 1,1 0-1,-5 2 1,-3 2 11,1 0-1,1 0 1,-13 10 0,17-12-9,1 0 0,-1 1-1,1-1 1,0 1 0,0 0 0,1 0-1,-1 0 1,1 0 0,-1 0 0,-1 5 0,2-3-49,1 0 0,0 0 1,0 0-1,0 0 0,0-1 1,1 1-1,0 0 0,0 0 0,1 0 1,0 0-1,0 0 0,0 0 1,0 0-1,1 0 0,1-1 1,-2 0-1,2 1 0,3 6 1,-4-10 156,0 1 0,0-1 1,0 1-1,0-1 0,0 0 0,1 0 0,-1 0 1,1 0-1,-1 0 0,0 0 0,1 0 1,0-1-1,0 0 0,3 2 0,-2-3-136,-1 1 0,0 0 0,1 0 0,-1-1 0,0 0 0,1 1-1,-1-2 1,1 1 0,0 0 0,-1-1 0,0 0 0,1 0 0,-1 1-1,0-1 1,6-3 0,-3 1-49,-1 0 0,0-1-1,1 0 1,-1 0 0,0 1 0,-1-2 0,7-7-1,-9 10 29,1-2-1,-1 2 0,-1-1 1,1-1-1,0 1 0,-1 0 1,3-7-1,-4 7 10,1 0 0,-1 0 0,1 1 0,-1-1 0,0 0 0,0 0-1,0 0 1,0 1 0,0-2 0,-2-1 0,-3-10-80,3 8 55,1 1-11,-4-8 0,3 9 29,1 1-108,-1 0 0,0 0 0,0 0 0,-5-7 0,0 5-749,4 5 525,2 0 60,1 0 1,-1 0-1,0 1 0,0-1 1,-1 0-1,2 1 0,-2-1 1,1 0-1,0 1 1,-2-1-1,-8-2-2095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34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137 119 920,'5'-2'386,"-4"2"-273,1 0 1,-1 0 0,0 0-1,1-1 1,-1 1 0,0-1-1,0 1 1,0-1 0,1 1-1,-1-1 1,0 0 0,0 0-1,0 1 1,0-1 0,0 0-1,1-2 1,-1 2 90,1-1-1,-1-1 1,0 2 0,0-2-1,0 1 1,0 0 0,-1 0-1,1-1 1,0 1 0,-1 0-1,0-1 1,0 1 0,0-3-1,1-2 232,-1 2-133,0 1 1,0-5 0,0 7-221,0 1 0,-1 0 1,1-1-1,0 1 0,0-1 1,-1 1-1,0-1 0,0 1 1,-1-2-1,-11-19 898,13 21-956,-1 1 0,0-1-1,1 0 1,-1 0-1,1 1 1,-1 0 0,0-1-1,1 1 1,-1-1 0,0 1-1,0-1 1,1 1 0,-1-1-1,0 1 1,-1 0 0,-1-1 13,1 1 1,-1 0 0,1 0 0,-3 0-1,-4 1 55,7-1-76,-1 0-1,0 0 1,1 0-1,-1 1 0,1-1 1,-1 1-1,0 0 1,1 0-1,-5 2 1,-3 2 11,1 0-1,1 0 1,-13 10 0,17-12-9,1 0 0,-1 1-1,1-1 1,0 1 0,0 0 0,1 0-1,-1 0 1,1 0 0,-1 0 0,-1 5 0,2-3-49,1 0 0,0 0 1,0 0-1,0 0 0,0-1 1,1 1-1,0 0 0,0 0 0,1 0 1,0 0-1,0 0 0,0 0 1,0 0-1,1 0 0,1-1 1,-2 0-1,2 1 0,3 6 1,-4-10 156,0 1 0,0-1 1,0 1-1,0-1 0,0 0 0,1 0 0,-1 0 1,1 0-1,-1 0 0,0 0 0,1 0 1,0-1-1,0 0 0,3 2 0,-2-3-136,-1 1 0,0 0 0,1 0 0,-1-1 0,0 0 0,1 1-1,-1-2 1,1 1 0,0 0 0,-1-1 0,0 0 0,1 0 0,-1 1-1,0-1 1,6-3 0,-3 1-49,-1 0 0,0-1-1,1 0 1,-1 0 0,0 1 0,-1-2 0,7-7-1,-9 10 29,1-2-1,-1 2 0,-1-1 1,1-1-1,0 1 0,-1 0 1,3-7-1,-4 7 10,1 0 0,-1 0 0,1 1 0,-1-1 0,0 0 0,0 0-1,0 0 1,0 1 0,0-2 0,-2-1 0,-3-10-80,3 8 55,1 1-11,-4-8 0,3 9 29,1 1-108,-1 0 0,0 0 0,0 0 0,-5-7 0,0 5-749,4 5 525,2 0 60,1 0 1,-1 0-1,0 1 0,0-1 1,-1 0-1,2 1 0,-2-1 1,1 0-1,0 1 1,-2-1-1,-8-2-2095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35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1288 9 328,'-1'-1'1119,"-1"1"-870,-9-1-182,4 0-7,-5 0 91,-19 1-1,-16 0 28,14 2-141,-8 1-22,-20-3 5,16-2 3,-92 3 69,115-1-79,-109-1 50,-41-1-66,111 1-16,-86-2-34,25 3 28,65-1 17,-6 1 18,40 0 7,11 0 44,-19 3 0,30-3-50,-1 1 14,1-1-1,-1 0 1,1 0 0,-1 0-1,1 0 1,-1 0 0,1 0 0,-4 0-1,4-1-56,2 0-236,0 1 122,5-3-263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36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1087 11 888,'0'-1'265,"0"1"763,-2 0-215,-4 1-698,-12 4 63,0-2 0,0 0 0,-25 0 0,-45-3 257,-55-6-104,84 2-254,-173-6 162,209 9-208,-199 0 204,136 5-154,23-1-6,51-2 232,1-1 0,-1-1-1,-17-2 1,29 3-278,0 0 0,0 0 1,0 1-1,-1-1 0,1 0 0,0 0 0,0 0 0,0-1 0,0 1 1,0 0-1,0 0 0,0 0 0,0 0 0,0 0 0,0 0 0,0 0 1,0 0-1,0 0 0,0 0 0,0 0 0,0 0 0,0 0 0,-1 0 1,1 0-1,0 0 0,0 0 0,0 0 0,0 0 0,0 0 1,0 0-1,0 0 0,0 0 0,0 0 0,0 0 0,0 0 0,0-1 1,0 1-1,0 0 0,0 0 0,0 0 0,0 0 0,0 0 0,0 0 1,0 0-1,0 0 0,0 0 0,0-1 0,0 1 0,0 0 0,0 0 1,0 0-1,3-3 452,-2 2-3310,0 0 686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37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1288 9 328,'-1'-1'1119,"-1"1"-870,-9-1-182,4 0-7,-5 0 91,-19 1-1,-16 0 28,14 2-141,-8 1-22,-20-3 5,16-2 3,-92 3 69,115-1-79,-109-1 50,-41-1-66,111 1-16,-86-2-34,25 3 28,65-1 17,-6 1 18,40 0 7,11 0 44,-19 3 0,30-3-50,-1 1 14,1-1-1,-1 0 1,1 0 0,-1 0-1,1 0 1,-1 0 0,1 0 0,-4 0-1,4-1-56,2 0-236,0 1 122,5-3-263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1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32 496,'-8'-8'10170,"6"3"-7371,2 4-2778,0 1 0,0 0 0,0-1 0,0 1 0,0 0 0,0 0 0,0-1 0,1 1 0,-1 0 0,0 0 0,0 0 0,0-1 0,0 1 0,0-1 0,0 1 0,1 0 0,-1 0 0,0 0 0,0-1 0,11-4 262,-9 3-256,1 1 0,0 1 0,0-2 0,0 2 0,0-1 0,-1 1 0,1 0 0,0-1-1,0 1 1,0 0 0,5 1 0,15 0 197,-20-1-185,2 1 0,-2-1 0,1 1-1,0-1 1,0 1 0,7 3 0,-1 0-2,-1 1-1,1 0 1,0 1-1,-1 0 0,-1 1 1,1 0-1,-1 0 1,14 15-1,-19-17-3,1 1 1,-1-1-1,0 1 0,0-1 0,0 1 0,-1 0 0,0 0 1,0 1-1,-1-1 0,1 0 0,-2 0 0,2 0 1,-2 1-1,0-1 0,-1 10 0,-1-9 27,0-1 1,0 1-1,-1 0 1,0-1-1,0 1 1,-8 10-1,7-11-38,-1 2 4,0-1-1,-1 1 0,0-2 0,-1 1 0,0 0 0,1-1 0,-2-1 0,1 1 1,-1-1-1,0 0 0,-9 4 0,12-8 7,0 1 0,1-2 1,-1 2-1,0-2 0,0 1 0,0-1 1,0 0-1,0 0 0,-8-1 1,-13-1-1220,26 2 1021,-1 0 0,1 0 0,0 0 1,0 0-1,-1 0 0,1 0 0,0 0 0,-1 0 1,1 0-1,0 0 0,0 0 0,-1 1 1,1-1-1,0 0 0,0 0 0,-1 0 0,1 1 1,0-1-1,-1 0 0,1 0 0,-1 2-1160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38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1087 11 888,'0'-1'265,"0"1"763,-2 0-215,-4 1-698,-12 4 63,0-2 0,0 0 0,-25 0 0,-45-3 257,-55-6-104,84 2-254,-173-6 162,209 9-208,-199 0 204,136 5-154,23-1-6,51-2 232,1-1 0,-1-1-1,-17-2 1,29 3-278,0 0 0,0 0 1,0 1-1,-1-1 0,1 0 0,0 0 0,0 0 0,0-1 0,0 1 1,0 0-1,0 0 0,0 0 0,0 0 0,0 0 0,0 0 0,0 0 1,0 0-1,0 0 0,0 0 0,0 0 0,0 0 0,0 0 0,-1 0 1,1 0-1,0 0 0,0 0 0,0 0 0,0 0 0,0 0 1,0 0-1,0 0 0,0 0 0,0 0 0,0 0 0,0 0 0,0-1 1,0 1-1,0 0 0,0 0 0,0 0 0,0 0 0,0 0 0,0 0 1,0 0-1,0 0 0,0 0 0,0-1 0,0 1 0,0 0 0,0 0 1,0 0-1,3-3 452,-2 2-3310,0 0 686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39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1087 11 888,'0'-1'265,"0"1"763,-2 0-215,-4 1-698,-12 4 63,0-2 0,0 0 0,-25 0 0,-45-3 257,-55-6-104,84 2-254,-173-6 162,209 9-208,-199 0 204,136 5-154,23-1-6,51-2 232,1-1 0,-1-1-1,-17-2 1,29 3-278,0 0 0,0 0 1,0 1-1,-1-1 0,1 0 0,0 0 0,0 0 0,0-1 0,0 1 1,0 0-1,0 0 0,0 0 0,0 0 0,0 0 0,0 0 0,0 0 1,0 0-1,0 0 0,0 0 0,0 0 0,0 0 0,0 0 0,-1 0 1,1 0-1,0 0 0,0 0 0,0 0 0,0 0 0,0 0 1,0 0-1,0 0 0,0 0 0,0 0 0,0 0 0,0 0 0,0-1 1,0 1-1,0 0 0,0 0 0,0 0 0,0 0 0,0 0 0,0 0 1,0 0-1,0 0 0,0 0 0,0-1 0,0 1 0,0 0 0,0 0 1,0 0-1,3-3 452,-2 2-3310,0 0 686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49 118 920,'-6'1'386,"5"-1"-273,-1 0 1,1 0 0,0 1-1,0-1 1,-1 0 0,1 1-1,0 0 1,0-1 0,0 1-1,0 0 1,-1-1 0,1 1-1,0 0 1,0 0 0,1 0-1,-3 1 1,2 0 90,0 0-1,0 0 1,-1 0 0,1 0-1,0 1 1,1-2 0,-1 2-1,0-1 1,1 1 0,-1-2-1,1 2 1,0-1 0,0 3-1,-1 3 232,1-4-133,0 0 1,0 5 0,0-7-221,0-1 0,1 1 1,-1-1-1,1 1 0,-1 0 1,1-1-1,-1 0 0,1 1 1,1 1-1,11 19 898,-12-22-956,-1 1 0,1-1-1,-1 1 1,1 0-1,0-1 1,-1 1 0,1-1-1,-1 1 1,2-1 0,-2 0-1,1 1 1,0 0 0,0-1-1,-1 0 1,3 1 0,-1-1 13,0 1 1,1-1 0,-1 0 0,4-1-1,2 1 55,-5 0-76,-1 0-1,1-1 1,0 1-1,-1 0 0,1-1 1,-1 0-1,1 1 1,-1-1-1,5-3 1,3 0 11,-1-2-1,0 1 1,11-9 0,-16 10-9,0 1 0,-1 0-1,0-1 1,0 0 0,0 1 0,0-1-1,-1-1 1,1 1 0,-1 0 0,2-5 0,-2 3-49,-1 1 0,1-1 1,-2 0-1,1 0 0,0 0 1,-1 0-1,0 0 0,0 0 0,-1 0 1,0 0-1,1 0 0,-1 0 1,-1 1-1,0-1 0,0 1 1,0-1-1,-1 0 0,-3-5 1,4 8 156,0 1 0,0-1 1,1 1-1,-2-1 0,1 1 0,0 0 0,-1 0 1,1 0-1,-1 1 0,1-1 0,-1 0 1,0 1-1,1-1 0,-5 0 0,4 1-136,-1 0 0,1 0 0,0 1 0,-1-1 0,1 1 0,0 0-1,-1 0 1,0 0 0,1 1 0,0-1 0,-1 1 0,1 0 0,0 0-1,-1 0 1,-5 3 0,3-1-49,1 0 0,0 1-1,-1-1 1,2 1 0,-1 0 0,0 1 0,-6 6-1,9-8 29,0 0-1,0-1 0,0 2 1,0-1-1,1 0 0,-1 1 1,-1 6-1,2-8 10,0 1 0,1 0 0,0 0 0,-1 0 0,1-1 0,0 1-1,0 0 1,0 0 0,1 0 0,0 3 0,4 8-80,-3-6 55,-1-3-11,4 9 0,-3-9 29,0 0-108,-1-1 0,1 0 0,1-1 0,3 8 0,2-5-749,-6-4 525,-1-1 60,0-1 1,0 1-1,-1 0 0,1 0 1,1 0-1,-1-1 0,0 0 1,0 1-1,0 0 1,2 0-1,8 1-2095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3 328,'0'0'1119,"3"1"-870,8 0-182,-5 0-7,7-1 91,18 1-1,16-2 28,-15-1-141,9-1-22,21 4 5,-17 0 3,92-2 69,-115 2-79,109-1 50,41 2-66,-112-1-16,87 2-34,-25-3 28,-64 1 17,5 0 18,-41-2 7,-9 1 44,18-2 0,-30 1-50,1 1 14,-1-1-1,1 1 1,-1 0 0,1 0-1,-1 0 1,0 0 0,1 0 0,2 1-1,-2 0-56,-3-1-236,-1 1 122,-3 1-263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15 888,'0'1'265,"0"0"763,2-2-215,3 0-698,13-3 63,1 0 0,-1 1 0,25 0 0,45 4 257,55 5-104,-85-3-254,174 7 162,-208-8-208,198-2 204,-136-4-154,-23 1-6,-51 2 232,-1 1 0,1 1-1,17 2 1,-29-3-278,0 0 0,0 0 1,0-1-1,0 1 0,0 0 0,0 0 0,0 0 0,0 1 0,0-1 1,1 0-1,-1 0 0,0 0 0,0 0 0,0 0 0,0 0 0,0 0 1,0 0-1,0 0 0,0 0 0,0 0 0,0 0 0,0 0 0,1 0 1,-1 0-1,0 0 0,0 0 0,0 0 0,0 0 0,0 0 1,0 1-1,0-1 0,0 0 0,0 0 0,0 0 0,0 0 0,0 0 1,0 0-1,0 0 0,0 0 0,0 0 0,0 0 0,0 0 0,0 0 1,0 0-1,0 0 0,0 0 0,0 1 0,0-1 0,0 0 0,0 0 1,0 0-1,-3 3 452,1-2-3310,2 0 686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49 118 920,'-6'1'386,"5"-1"-273,-1 0 1,1 0 0,0 1-1,0-1 1,-1 0 0,1 1-1,0 0 1,0-1 0,0 1-1,0 0 1,-1-1 0,1 1-1,0 0 1,0 0 0,1 0-1,-3 1 1,2 0 90,0 0-1,0 0 1,-1 0 0,1 0-1,0 1 1,1-2 0,-1 2-1,0-1 1,1 1 0,-1-2-1,1 2 1,0-1 0,0 3-1,-1 3 232,1-4-133,0 0 1,0 5 0,0-7-221,0-1 0,1 1 1,-1-1-1,1 1 0,-1 0 1,1-1-1,-1 0 0,1 1 1,1 1-1,11 19 898,-12-22-956,-1 1 0,1-1-1,-1 1 1,1 0-1,0-1 1,-1 1 0,1-1-1,-1 1 1,2-1 0,-2 0-1,1 1 1,0 0 0,0-1-1,-1 0 1,3 1 0,-1-1 13,0 1 1,1-1 0,-1 0 0,4-1-1,2 1 55,-5 0-76,-1 0-1,1-1 1,0 1-1,-1 0 0,1-1 1,-1 0-1,1 1 1,-1-1-1,5-3 1,3 0 11,-1-2-1,0 1 1,11-9 0,-16 10-9,0 1 0,-1 0-1,0-1 1,0 0 0,0 1 0,0-1-1,-1-1 1,1 1 0,-1 0 0,2-5 0,-2 3-49,-1 1 0,1-1 1,-2 0-1,1 0 0,0 0 1,-1 0-1,0 0 0,0 0 0,-1 0 1,0 0-1,1 0 0,-1 0 1,-1 1-1,0-1 0,0 1 1,0-1-1,-1 0 0,-3-5 1,4 8 156,0 1 0,0-1 1,1 1-1,-2-1 0,1 1 0,0 0 0,-1 0 1,1 0-1,-1 1 0,1-1 0,-1 0 1,0 1-1,1-1 0,-5 0 0,4 1-136,-1 0 0,1 0 0,0 1 0,-1-1 0,1 1 0,0 0-1,-1 0 1,0 0 0,1 1 0,0-1 0,-1 1 0,1 0 0,0 0-1,-1 0 1,-5 3 0,3-1-49,1 0 0,0 1-1,-1-1 1,2 1 0,-1 0 0,0 1 0,-6 6-1,9-8 29,0 0-1,0-1 0,0 2 1,0-1-1,1 0 0,-1 1 1,-1 6-1,2-8 10,0 1 0,1 0 0,0 0 0,-1 0 0,1-1 0,0 1-1,0 0 1,0 0 0,1 0 0,0 3 0,4 8-80,-3-6 55,-1-3-11,4 9 0,-3-9 29,0 0-108,-1-1 0,1 0 0,1-1 0,3 8 0,2-5-749,-6-4 525,-1-1 60,0-1 1,0 1-1,-1 0 0,1 0 1,1 0-1,-1-1 0,0 0 1,0 1-1,0 0 1,2 0-1,8 1-2095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3 328,'0'0'1119,"3"1"-870,8 0-182,-5 0-7,7-1 91,18 1-1,16-2 28,-15-1-141,9-1-22,21 4 5,-17 0 3,92-2 69,-115 2-79,109-1 50,41 2-66,-112-1-16,87 2-34,-25-3 28,-64 1 17,5 0 18,-41-2 7,-9 1 44,18-2 0,-30 1-50,1 1 14,-1-1-1,1 1 1,-1 0 0,1 0-1,-1 0 1,0 0 0,1 0 0,2 1-1,-2 0-56,-3-1-236,-1 1 122,-3 1-263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15 888,'0'1'265,"0"0"763,2-2-215,3 0-698,13-3 63,1 0 0,-1 1 0,25 0 0,45 4 257,55 5-104,-85-3-254,174 7 162,-208-8-208,198-2 204,-136-4-154,-23 1-6,-51 2 232,-1 1 0,1 1-1,17 2 1,-29-3-278,0 0 0,0 0 1,0-1-1,0 1 0,0 0 0,0 0 0,0 0 0,0 1 0,0-1 1,1 0-1,-1 0 0,0 0 0,0 0 0,0 0 0,0 0 0,0 0 1,0 0-1,0 0 0,0 0 0,0 0 0,0 0 0,0 0 0,1 0 1,-1 0-1,0 0 0,0 0 0,0 0 0,0 0 0,0 0 1,0 1-1,0-1 0,0 0 0,0 0 0,0 0 0,0 0 0,0 0 1,0 0-1,0 0 0,0 0 0,0 0 0,0 0 0,0 0 0,0 0 1,0 0-1,0 0 0,0 0 0,0 1 0,0-1 0,0 0 0,0 0 1,0 0-1,-3 3 452,1-2-3310,2 0 686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15 888,'0'1'265,"0"0"763,2-2-215,3 0-698,13-3 63,1 0 0,-1 1 0,25 0 0,45 4 257,55 5-104,-85-3-254,174 7 162,-208-8-208,198-2 204,-136-4-154,-23 1-6,-51 2 232,-1 1 0,1 1-1,17 2 1,-29-3-278,0 0 0,0 0 1,0-1-1,0 1 0,0 0 0,0 0 0,0 0 0,0 1 0,0-1 1,1 0-1,-1 0 0,0 0 0,0 0 0,0 0 0,0 0 0,0 0 1,0 0-1,0 0 0,0 0 0,0 0 0,0 0 0,0 0 0,1 0 1,-1 0-1,0 0 0,0 0 0,0 0 0,0 0 0,0 0 1,0 1-1,0-1 0,0 0 0,0 0 0,0 0 0,0 0 0,0 0 1,0 0-1,0 0 0,0 0 0,0 0 0,0 0 0,0 0 0,0 0 1,0 0-1,0 0 0,0 0 0,0 1 0,0-1 0,0 0 0,0 0 1,0 0-1,-3 3 452,1-2-3310,2 0 686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9:07.3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14 533 232,'-14'-3'11497,"20"5"-11598,32 5 522,-33-6-338,0 0 0,1 0 0,8-1 0,2 0 67,-8 1-87,-1 0 1,9-2-1,-9 1-6,8 1 0,5-1 16,27 1 94,-42-1-144,-1 0-1,6 2 1,-5-2 16,8 1-1,19-1 114,-22 0 135,-10 0-282,1 0 1,-1 0-1,0 0 0,0 0 1,1 0-1,-1 0 1,0 0-1,0 0 0,0 0 1,0 0-1,0 0 0,1 0 1,-1 0-1,0 0 1,0 0-1,0 0 0,0 0 1,0 0-1,0 0 1,0 0-1,0 0 0,1-1 1,0-3 177,-1 0-139,2-8-27,-2 5-11,1 1 1,-1-1-1,-1-8 0,-1-20 25,2 11-17,0 0 0,4-33 0,0 5 24,-1-50 54,-2 60-67,0 23-11,7-34 0,-3 26-6,-3 19 4,5-14 0,-5 18-4,-2 2-2,0 1 0,1-1 1,-1 0-1,0 0 0,1-1 0,-1-4 35,2 3-1802,0 10-5535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1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30 140 968,'-2'-19'1788,"-9"-33"0,10 48-1337,-4-13 901,2 10-163,3 7-1141,-1 0 0,1 0 1,0 0-1,0 0 0,-1 0 0,1-1 1,0 1-1,0 0 0,0 0 0,0 0 0,0 0 1,-1 0-1,1 0 0,0 0 0,0 0 0,0 0 1,0 0-1,0 0 0,-1 0 0,1 0 1,0 0-1,-1 0 0,1 0 0,0 0 0,0 0 1,0 1-1,-1 2 268,0 57 87,1 105 110,1-96-297,1 17 39,1 58 146,-2-134-348,3 13 0,0 4 39,-1-9-21,-2-12-43,1-1 1,-2 1-1,1 0 1,-1 9-1,-1-14-19,1-1-1,0 0 1,0 0 0,0 1-1,0-1 1,0 0 0,0 1-1,0-1 1,0 1-1,0-1 1,0 0 0,0 1-1,0-1 1,0 0 0,1 1-1,-1-1 1,0 1 0,0-1-1,1 0 1,-1 0-1,0 1 1,0-1 0,1 0-1,-1 1 9,1-1-1,0 0 0,0 1 1,0-1-1,0 0 1,0 0-1,-1 0 0,1 0 1,1-1-1,1 1-44,69-5 77,-58 3-36,20-6 0,-6 3 3,-6 1-1,-13 3-5,-1-1 1,1 1-1,13 0 1,82 8 116,-28-9-35,-20-1-32,-50 4-50,2 0 1,-2 0 0,1 1 0,0-1 0,8 4 0,-9-2 0,2-2 1,-1 1 0,14 2 0,25-2 52,-45-2-58,0 0 1,0-1 0,0 1 0,0 0 0,-1 0 0,2 0-1,-1-1 1,-1 0 0,2 1 0,-2 0 0,1-1-1,0 1 1,0-1 0,-1 0 0,2 0 0,-2 0-1,2 0 1,7-7 80,-8 7-81,1-1 1,-1 1-1,1-1 0,0 0 1,-1 1-1,0-1 0,1 0 1,-1 0-1,0 0 0,2-4 1,1-2 8,1-1-6,0-2-1,-1 1 0,-1 0 0,5-17 1,-7 20-3,0-1 0,0 0 0,-1 0 0,0 1-1,-2-14 1,0-2 7,2-22 4,-2-37-2,-2 46-9,-1-20 2,2-24-6,3 75-2,0-1 0,0 1 0,1 0 0,0-1 0,3-6 0,1-9 0,-2 2 0,-3 11 0,1 2-1,1-1 1,2-11-1,3-9-7,-5 19 3,0 0 1,3-8 0,4 3 3,-9 13 7,0 0 0,0 0 1,-1 0-1,1 0 0,0 0 0,0-1 1,0 1-1,0 0 0,0 0 0,0 0 1,0 0-1,-1 0 0,1 0 1,0 0-1,0 0 0,-1 0 0,1-1 1,0 1-1,0 0 0,0 0 0,0 0 1,0 0-1,-1 0 0,1 0 1,0 0-1,-1 0 0,1 0 0,0 0 1,0 0-1,0 0 0,0 0 0,-1 0 1,-7 0 68,1 1-55,-3 0 5,1 0 0,-13 4 0,3 0-3,4 0 28,-23 3-1,11-5 75,-1-2 0,1-1-1,-35-5 1,-3 1 188,-69 7 495,127-3-769,1 1 0,0 0 0,-1 0 0,0 1 0,1-1 0,0 1-1,-11 6 1,15-7-49,-1 0 0,1 1 0,0-1 1,-1 1-1,2 0 0,-1-1 0,-1 1 0,1 0 0,1 0 0,-1 0 0,1 1 0,-1-1 0,1 0 0,0 1 0,0-1 0,0 0 0,-1 1 0,2 0 0,-1-1 0,0 4 1,1-4-110,0-1 0,0 0 1,0 0-1,0 0 0,0 1 1,1-1-1,-1 1 0,0-1 1,0 0-1,1 0 0,-1 1 1,1-2-1,0 1 1,-1 1-1,2 1 0,-1-3-2,-1 0 0,0 1 0,0-1-1,1 0 1,-1 1 0,0 0 0,1-1 0,0 0-1,-1 0 1,0 1 0,1-1 0,-1 1 0,1-1-1,0 0 1,-1 0 0,0 0 0,1 0 0,-1 1-1,1-1 1,0 0 0,-1 0 0,1 0 0,0 0-1,-1 0 1,1 0 0,-1 0 0,1 0-1,0-1 1,-1 1 0,0 0 0,1 0 0,-1 0-1,2-1 1,2-4-1568,-4 4 1408,1 0 1,0 1-1,-1-2 0,0 2 1,0-1-1,2-2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9:45.7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42 1136,'-1'0'463,"0"0"0,0 0 0,0 0 0,0 0-1,1-1 1,-1 1 0,0 0 0,0 0 0,0-1 0,1 1-1,-2-1 1,1 1-271,0-1 0,0 0 1,1 1-1,-1-1 0,1 0 0,-1 0 0,0 1 0,0-3 0,0 2-154,0-1-1,0 0 1,1 1 0,-1-1-1,0 0 1,1 0-1,0 0 1,-1 0 0,1-3-1,0 5-33,0-1-1,0 0 1,0 1-1,1 0 1,-1-1-1,0 1 1,0-1-1,0 1 1,0-1-1,1 1 1,-1 0-1,0-1 1,1 1-1,-1 0 1,0 0-1,1-1 1,-1 1-1,0-1 1,0 1-1,1 0 1,-1 0-1,1-1 1,-1 1-1,0 0 1,1 0-1,-1 0 1,1 0-1,-1-1 1,1 1-1,-1 0 1,0 0-1,1 0 1,0 0-1,0 0 8,1 0 0,-1 0 0,0 0-1,1 0 1,-1 0 0,0 1 0,0-1-1,0 0 1,1 0 0,-1 1 0,1 0-1,-2-1-10,2 1 13,-1 0 0,0-1 0,0 1 0,0 0 0,0 0 0,0 1 0,0-2 0,0 1 0,0 1 0,1 1 0,12 17 70,-13-19-74,-1 0-1,1 0 1,-1 0 0,1 0 0,-1 0 0,1 0 0,-1 0 0,0 0 0,0 0-1,0 0 1,0 1 0,0-2 0,0 2 0,0-1 0,0 0 0,0 2 0,-1 0 13,1 1 41,-1 0 0,-1 4 0,1-4-13,1-3-22,-1 1 1,1-1-1,-1 0 1,1 0-1,-1 1 1,0-1-1,-1 2 1,2-3-22,0 1 1,-1-1 0,1 0 0,0 1-1,-1 0 1,0-1 0,1 0 0,0 0-1,-1 0 1,1 1 0,0-1 0,-1 0 0,1 0-1,-1 0 1,1 1 0,-1-1 0,1 0-1,-1 0 1,1 0 0,-1 0 0,0 0-1,-1 0 7,0-1 0,-1 1 0,1-1-1,0 1 1,0-1 0,-2-1 0,-1 0-12,4 2-3,1 0 0,-1 0 0,1 0 0,-1 0 0,1 0 0,-1 0 0,1 0 0,-1-1 0,1 1 0,-1 0 0,1 0 0,0-1 0,-1 1 0,1-1 0,-1 0 0,0 0-6,0-1-1,0 0 0,0 1 1,0-1-1,0 0 0,1 1 1,-1-1-1,1 0 1,0 0-1,-1 1 0,1-2 1,0 2-1,0-2 1,0-2-1,1-1-10,0-1 0,4-11 0,-5 17 16,0 0 0,0 0 0,1 0 0,-1 1 0,1-1 0,-1 0 0,1 0 0,-1 1 0,1-1 1,-1 1-1,1-1 0,0 0 0,-1 1 0,1-1 0,0 1 0,-1-1 0,1 1 0,0-1 0,-1 1 0,1 0 0,0-1 0,0 1 0,-1 0 0,2 0 0,0 0 0,-1 0 5,0 0-1,0 0 1,0 0-1,0 0 1,0 0-1,0 0 1,0 0-1,0 0 1,0 0-1,0 0 1,-1 1-1,1-1 1,0 1-1,0-1 1,0 1-1,0-1 1,0 1-1,-1 0 1,1-1-1,0 1 1,0 1-1,0 0 23,1-1 0,-1 1 0,0 0 0,-1 0 0,1 0 0,0 0-1,0 0 1,-1 0 0,0 0 0,1 1 0,-1-2 0,0 2 0,0-1 0,0 0 0,0 0-1,-1 0 1,1 0 0,0 0 0,-1 1 0,-1 2 0,2-5-3,0 1 1,-1 0-1,1 0 1,-1 0-1,1 0 1,-1-1-1,0 2 1,1-2-20,0 0 0,-1 0 1,1 0-1,0 0 1,0 0-1,0 0 0,0 0 1,0 1-1,0-1 0,0 0 1,0 0-1,-1 0 1,1 0-1,0 0 0,0 0 1,0 0-1,0 0 0,-1 0 1,1 0-1,0 0 1,0 0-1,-1 0 0,1 0 1,0 0-1,0 0 0,0 0 1,0-1-1,0 1 1,-1 0-1,1 0 0,0 0 1,0 0-1,0 0 0,0 0 1,0 0-1,0 0 1,0-1-1,-1 1 1,0-1-1,1 1 1,-1 0 0,1 0-1,-1-1 1,0 1 0,1 0-1,0 0 1,-2-1 0,-1 0-18,2 1 25,1 0 1,0 0 0,0-1-1,0 1 1,0 0 0,-1 0-1,1 0 1,0 0 0,0 0 0,0-1-1,0 1 1,0 0 0,0 0-1,0 0 1,0 0 0,-1 0-1,1 0 1,0-1 0,0 1-1,0 0 1,0-1 0,0 1 0,0 0-1,0 0 1,0 0 0,0-1-1,0 1 1,0 0 0,0 0-1,0-1 1,0 1 0,0 0-1,1 0 1,-1 0 0,0-1-1,0 1 1,0 0 0,0 0 0,0 0-1,0 0 1,0 0 0,1 0-1,-1 0 1,0-1 0,0 1-1,0 0 1,0 0 0,1 0-1,-1 0 1,0 0 0,2-2 48,0 1 2,-1 0-1,1 0 1,0 0-1,0 0 1,4-1-1,-4 1-40,3-1 51,0 0 1,0 1-1,1-1 1,8 1-1,16-6 388,-28 6-423,1 0 19,1 1 0,-1-1 0,0 1-1,1 0 1,2 0 0,38 2 334,-20-2-245,-6-1-36,-15 1-92,45 1 250,-46 0-249,0-1-1,0 0 1,4-1-1,1 1 27,-4-1-17,0 1 1,1 0 0,-1-1-1,0 1 1,1-1-1,3-2 1,-2 2 4,1-1 0,-1 1 0,0 0 1,1 0-1,-1 1 0,0 0 0,7 0 0,-5 0 28,1 0-1,9-1 1,-4-2 84,-11 3-108,3-1 4,-5 1-36,0 0 0,0 0 1,0 0-1,0 0 0,0 0 1,0 0-1,0 0 0,0 0 0,0 0 1,0 0-1,0 0 0,1 0 1,-1 0-1,0 0 0,0 0 0,0 0 1,0 0-1,0 0 0,0 0 1,0 0-1,0 0 0,0 0 1,0 0-1,0 0 0,0 0 0,0 0 1,1 0-1,-1 1 0,0-1 1,0 0-1,0 0 0,0 0 0,0 0 1,0 0-1,0 0 0,0 0 1,0 0-1,8 0 947,-6 1-2405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9:48.2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3 648,'-4'2'7884,"4"-2"-7682,2 6 2093,-1-5-2455,-1-1 186,0 1 0,0-1 0,1 0 0,-1 1 0,0-1 0,0 0 0,1 0 0,-1 1 0,0-1 0,0 0 0,0 0 0,1 1 0,-1-1 0,1 0 1,-1 0-1,0 0 0,1 0 0,-1 1 0,1-1 0,-1 0 0,1 0 0,-1 0 0,2 0 32,0 1 0,-1 0 0,1-1 1,0 1-1,2 1 0,17 10 280,-20-11-305,0-1 0,0 1 1,0-1-1,0 1 1,0-1-1,1 0 1,1 0-1,-1 1 18,12 1 355,-6-1-109,9 1-1,-5-1-70,-9-1-167,0 0 1,0 0-1,-1 0 1,2 0-1,-2 0 1,1 0-1,5-2 1,10-3 304,1 0 0,37-4 0,-39 7-242,28-1 120,24 0-2,-44 3-165,0-1 33,34 5 0,-34-1-54,0-1 1,28-1 0,74-10 130,-8 5 102,-117 4-283,39-1 45,-5-2-9,-7 1-8,8 1 18,-7 1-11,15 1 16,-6 1 7,42-3 0,-31 1-7,-38 0-42,34-2 32,-2 0 0,-9 1 4,-22 0-13,-2 1 1,17 1-1,-23-1-23,0 1 0,6-2 0,3 1 20,-9-1-19,-2 1-7,0 0 0,0 0 1,6 2-1,3 0 12,-5-1-9,10 4 0,-8-2-3,-5-2-6,-1 0-1,6 3 1,0 1 8,8 4 17,-16-8-18,1 0 1,0-1-1,0 1 0,0 0 1,0-1-1,3 1 0,-2-1 11,15 0 131,-15-1-270,-4-1 533,1 2-651,0-1 0,0 1 0,0 0 1,0 0-1,0-1 0,0 1 0,0 0 0,0-1 0,0 1 0,0 0 1,0 0-1,0-1 0,0 1 0,0 0 0,0 0 0,0 0 0,0-1 1,0 1-1,0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9:50.0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51 1160,'-1'0'181,"1"0"-1,0 0 1,0 0-1,0 0 1,-1 0-1,1 0 0,0 0 1,0 0-1,-1 0 1,1 0-1,0 0 1,0 0-1,0 0 1,-1 0-1,1 0 1,0-1-1,0 1 1,0 0-1,0 0 1,-1 0-1,1 0 0,0 0 1,0-1-92,0 1 1,0 0-1,0 0 1,0 0-1,0 0 1,0 0 0,1 0-1,-1 0 1,0-1-1,0 1 1,0 0-1,0 0 1,0 0-1,0 0 1,1-1-1,-1 1 1,0 0-1,0 0 1,10-4 380,-3 1-287,12-2 0,-15 4-137,-3 1-19,-1 0 1,1 0-1,-1 0 1,1 0-1,-1 0 1,1 0-1,0 0 1,0 0-1,0 0 1,-1 0-1,1 0 1,-1 0-1,1 0 1,0 1-1,0-1 1,-1 0-1,1 0 1,-1 0-1,1 1 1,0-1 0,-1 1-1,2 0 1,-2-1 48,1 0-46,-1 1 0,0-1-1,0 0 1,0 1 0,0-1-1,0 0 1,0 0 0,1 0 0,-1 1-1,0-1 1,0 0 0,0 0 0,0 1-1,0-1 1,0 1 0,0-1-1,0 0 1,0 1 0,0 0 101,1 0-96,-1 0-1,0-1 0,0 1 0,1 0 1,-1-1-1,0 1 0,0-1 1,0 1-1,0 0 0,0-1 1,0 1-1,0 0 0,0-1 0,0 1 1,0 0-1,-1-1 0,1 1 1,0 0-1,-1-1 0,1 1 0,0-1 1,0 1-1,-1-1 0,1 1 1,0-1-1,-1 1 0,0 0 1,-2 3 160,3-3-174,-1-1 1,1 1-1,0-1 1,-1 0-1,1 1 0,-1 0 1,1-1-1,-1 1 1,1-1-1,-1 1 1,1-1-1,0 0 0,-1 1 1,0-1-1,0 0 1,1 0-1,-1 0 1,0 0-1,1 1 0,0-1 1,-2 0-1,0 0 2,0 0 0,0 0-1,0 0 1,0 0 0,0 0-1,0-1 1,0 1 0,0 0 0,0-1-1,0 0 1,-2-1 0,4 2-20,-1-1 0,0 1 1,0-1-1,1 1 1,-1-1-1,0 0 0,0 0 1,1 1-1,-1-1 1,1 0-1,-1 0 0,1 1 1,-1-2-1,1 1 1,-1 1-1,1-1 0,-1 0 1,1 0-1,0 0 1,0 0-1,0 0 1,0 0-1,0 0 0,0-1 1,0-1 10,0 0 0,1 1 0,0-1 0,-1 0 0,1 1 0,1-4 0,-1 4-11,0 1-1,0 0 1,-1-1 0,1 1 0,0 0 0,0-1 0,0 1 0,1 0 0,-1 0 0,0-1 0,2 0 0,-1 1-1,0-1 0,1 1 0,-1 0 0,0 0-1,1 0 1,-1 0 0,1 1 0,-1-1 0,6 0 0,-7 1 4,-1 0-1,0 0 1,1 0 0,-1 0 0,1 0 0,-1 0-1,1 0 1,-1 0 0,1 1 0,-1-1 0,1 0 0,-1 0-1,0 0 1,0 1 0,1-1 0,-1 0 0,0 0-1,1 1 1,-1-1 0,1 1 0,-1-1 0,0 0-1,1 1 1,0 1 33,-1-1 0,1 0-1,-1 0 1,0 1-1,1-1 1,-1 2 0,2 3 92,-2-5-97,0 1 0,0-1 1,0 0-1,0 1 0,0-1 0,0 0 0,0 0 0,0 1 0,-1-1 0,1 0 0,0 1 0,-1 0 0,-1 3 97,2-4-109,0 0 1,0-1 0,-1 1 0,1 0-1,-1-1 1,1 1 0,-1-1 0,1 1-1,-1 0 1,1-1 0,-1 1 0,1-1-1,-1 0 1,1 1 0,-2 0 0,-11 4 247,11-4-220,1 0-22,-2-1 0,1 1 0,1 0 0,-2-1 0,1 0 0,-4 0 0,6 0-33,-1 0 0,0 0 0,0 0 0,0 0-1,1 0 1,-2-1 0,2 1 0,-1 0-1,0-1 1,0 1 0,1 0 0,-1-1 0,0 0-1,0 1 1,1-1 0,-1 1 0,-1-1 0,2 0-8,0 1 0,0-1 1,-1 1-1,1 0 0,0-1 1,0 1-1,0-1 0,0 1 1,0 0-1,0-1 1,0 1-1,0 0 0,0-1 1,0 1-1,0-1 0,0 1 1,0-1-1,0 1 0,0 0 1,0-1-1,0 1 1,0 0-1,0-1 0,0 1 1,1-1-1,-1 1 0,0 0 1,0 0-1,1-2 0,0 2-11,-1-1-1,1 0 1,0 1-1,0-1 1,0 0-1,-1 0 1,1 1-1,0 0 1,2-2-1,-2 1 16,2 1 0,-1-1 0,1 0 0,0 1 0,-1 0 0,0 0 0,1 0 0,-1 0 0,1 0 0,-1 0 0,1 0 0,-1 1 0,1 0 0,-1-1 0,5 3 0,-7-3 23,1 1 0,0-1 0,-1 0-1,1 1 1,-1 0 0,1-1-1,0 1 1,-1-1 0,1 0 0,-1 1-1,1 0 1,-1 0 0,0-1 0,0 1-1,1 0 1,-1-1 0,1 1-1,-1 0 1,0 0 0,0-1 0,0 1-1,0 0 1,0-1 0,1 1 0,-1 0-1,-1 0 1,1 0 0,0-1-1,0 1 1,0 0 0,0 1 31,-1 0 1,0-1 0,1 1-1,0 0 1,-1-1-1,0 0 1,0 1-1,0-1 1,0 0-1,1 1 1,-1 0-1,-3 1 1,4-3-30,-1 0-1,1 1 1,-1-1-1,0 0 1,0 1 0,0-1-1,1 0 1,-1 0-1,0 0 1,1 0 0,-1 0-1,0 0 1,0 0 0,1 0-1,-1 0 1,0 0-1,0 0 1,0 0 0,0 0-1,0-1-21,-1 1 0,1 0 0,0-1 0,0 1 0,0-1 0,-1 0 0,2 0 0,-1 1-1,-1-1 1,0-1 0,1 1-15,1 0 0,0 0 0,-1 1 0,1-2-1,0 2 1,-1-2 0,1 2 0,0-1 0,-1-2 0,1 2-8,0 0 19,0 0 0,0 0 0,0 0 0,0 1 0,0-1 0,0 1 0,0-1 0,0 0 0,0 0 1,0 1-1,0-1 0,0 0 0,1 1 0,0-2 0,-1 2-1,0-1 0,1 1 0,-1-1 1,0 1-1,0 0 0,1-1 1,-1 1-1,0 0 0,1 0 0,-1 0 1,1 0-1,-1-1 0,0 1 1,1 0-1,-1-1 0,1 1 0,-1 0 1,1 0-1,-1 0 0,0 0 1,1 0-1,0 0 0,2 0-25,-3 0 31,0 0 0,1 0 0,-1 0 0,0 1 0,1-1 0,-1 0 0,1 0 0,-1 0 0,0 0 0,1-1 0,-1 1 0,0 0 0,1 0 0,-1 0 0,0 0 0,1 0 0,-1 0 0,1 0 0,-1-1 0,0 1 0,1 0 0,-1-1 0,1 0 336,-1 4-88,3 17-110,-2-13-88,0-1-1,-1 11 1,0-2 74,0 14 48,0-17-114,1-3-9,2 12 1,3 19 61,-3-18-46,-2-16-32,-1 0 0,0-1 0,0 1 0,-3 11 0,2-4 27,-4 32 113,5-41-148,0 0 0,0 6 0,0-6-5,0 0 0,-1 5 1,0 5 32,1-11-29,-1 1-1,1-1 1,0 0-1,-2 3 1,1-2 14,0-1 1,0 8-1,-2 4 44,2-13-62,1 2-1,-1 0 1,1-1-1,0 0 1,0 1 0,0-1-1,1 1 1,-1-1-1,1 1 1,1 5-1,-1-6 6,0 1 0,0 4 0,0-1 30,-1-7-44,0 0 1,0 1-1,0-1 1,0 0-1,0 0 1,0 1-1,0-1 1,0 0-1,0 0 1,0 1 0,0-1-1,0 0 1,0 0-1,0 0 1,0 1-1,0-1 1,0 0-1,0 0 1,-1 1-1,1-1 1,0 0-1,0 0 1,0 0 0,0 0-1,-1 0 1,1 0-1,0 0 1,0 1-1,0-1 1,-1 0-1,0 0-89,1 0-1,0 0 0,0 0 0,-1 0 1,1 0-1,0 1 0,0-1 0,-1 0 1,1 0-1,0 0 0,-1 0 1,1 0-1,-1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10:19.1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2 752,'2'-2'7399,"0"8"-5504,-1-5-2194,10 28 900,-10-27-524,1 1 1,-2-1 0,1 0 0,-1 1 0,1 3 0,0 0 107,0 3 355,0 18 1,0-4-6,-2 46 247,0-44-391,3 29 0,-1-40-302,0-8-28,0 0 0,-1 10 0,-3 36 265,1 24 2,2-58-295,1 2 20,-1-10 0,0 13 1,1 59 226,-1-72-233,1-7-18,-1 1-1,0-1 1,0 1-1,0-1 1,0 1-1,-1 5 1,0-5 15,0 0 1,0 0-1,1 0 1,-1 5-1,0 7 7,1-9-19,-1 10-1,1 0-15,0 27 31,0-8-19,-1 22 27,2-29-40,-1-12 7,-1 1-1,-4 21 1,4-32-39,0 1 1,1 0 0,0 9 0,0-6 42,0-7-8,0 0 0,1 6 1,0-5-18,0 0 5,0 12 1,3 31 2,-3-28-2,1 16 4,-4 1 11,2-26-20,-4 36 29,4-38-30,1-8-1,-1 0 0,0 0 0,0 1 1,0-1-1,0 2 0,-1-2 41,0 0 20,3 1-28,11 6-18,-1-2-9,-5-2-5,-4-2 1,1 0 1,-1 1-1,7 1 0,-8-4 3,0 1 0,0 0 1,0 0-1,0 1 1,-1-1-1,1 0 0,-1 0 1,1 1-1,-1-1 1,1 1-1,-1 0 0,0-1 1,1 1-1,-1 0 1,0-1-1,-1 1 0,1 0 1,0 0-1,0 0 1,0 2-1,0-2 1,-1-1-1,0 1 1,1 0-1,2 2 1,-2-3-1,-1 0 0,1 1 0,0 0 0,0-1 0,-1 0 0,1 3 0,1 19 60,-2-16-39,-1-6-19,1 1 1,0-1-1,0 1 0,1 0 1,-1-1-1,1 3 0,2 15 76,-2-19-79,-1 1-1,0 0 1,0-1 0,0 1-1,0-1 1,0 1 0,0 0-1,0 0 1,0-1 0,0 1 0,-1 0-1,1-1 1,0 1 0,0-1-1,0 1 1,0 0 0,-1 0-1,0 0 5,0 0-1,0 1 1,0-1-1,0 0 1,0 0-1,-2 1 1,-17 10 181,17-10-178,1-1-7,0 0 0,-1 1 1,1-1-1,0 0 1,0-1-1,-1 1 0,1 0 1,-1-1-1,1 1 0,-4-1 1,5 1-17,-1-1 1,1 0-1,-1 0 0,0 1 1,1-1-1,0 0 1,-1 1-1,1 0 0,0-1 1,-1 2-1,1-2 1,-2 2-1,3-1 12,-1-1 0,1 1-1,0-1 1,0 1 0,0-1 0,0 0-1,-1 1 1,1 0 0,0-1 0,0 1 0,0 0-1,0-1 1,0 1 0,0 0 2,0 7 5,0-2 1,0 2-1,1-1 0,0-1 1,0 1-1,3 10 1,2 5 5,-6-18-7,1 0-1,-1 0 1,0-1-1,0 1 1,0 0-1,-1 5 1,1-6-2,-1 1 0,1-1 0,1 2 0,-1-2 0,1 7 0,0-2-1,1 0-1,-2 8 1,0-12-2,0-3 1,0 2 0,0-1 0,-1 4-1,-1 3 7,1 8 8,1-9-17,-2 15 1,2-22 2,0 6 11,0-5-9,0-2 1,0 2-1,0-1 0,0 1 0,-1 2 1,0-3 0,1 0-10,0 0 11,-1 1 1,1-1-1,0 1 1,-1 2-1,-1 2-6,2-3 0,-2 6-6,1-1 1,-1 13 0,2 7 22,-3-18-12,1-3-366,2-6-263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11:34.94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21 567 592,'-1'5'842,"-1"-4"-228,2 1 0,-1 1 0,0-2 0,1 1-1,0 1 1,-1-2 0,1 5 395,0-8-50,0-6-570,1-1 0,1-8 0,1 1-201,-3 5 62,0-1 0,-2-18 0,-1 0 80,3-48 448,5-39-148,-2 76-515,-3 28-79,-1-1-1,0 1 1,-4-16 0,4 22-15,-2-9 36,1 8 12,1-1-1,-1-12 1,2 13-7,-1 1 1,0 0-1,0-1 1,-2-7-1,2 15-52,1-1 0,0 0 0,0 0 0,0 0 0,0 1 1,0-1-1,0 0 0,0 0 0,0 0 0,0 0 0,0 1 0,1-1 0,-1 0 0,0 0 0,0 0 0,1 1 0,0-2 1,-1 1 7,1 0 1,-1 0 0,1 0-1,-1 1 1,0-2-1,0 1 1,0 0 0,1-1-1,-1-3 51,0 5-61,0 0 0,0-1-1,1 1 1,-1-1-1,0 1 1,0-1 0,0 1-1,-1 0 1,1-1 0,0 1-1,0 0 1,0-1 0,0 1-1,0-1 1,-1 1-1,1-1 1,0 1-3,0 0 0,0 0 0,0 0 0,0 0 1,0-1-1,0 1 0,-1 0 0,1 0 0,0 0 0,0-1 0,0 1 0,0 0 0,0 0 0,0 0 0,0 0 0,0 0 1,0 0-1,0-1 0,0 1 0,0 0 0,0 0 0,0 0 0,0 0 0,0-1 0,0 1 0,0 0 0,0 0 0,0-1 1,0 1 6,0-2 48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11:35.82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 2 1224,'-4'-1'1628,"7"3"265,-1-1 311,1 0-1790,43 8 1080,-41-8-1255,0-1 0,0 0 0,0 0 0,10-2 0,0 1 86,30-2 472,59-1 16,-16 11-433,-59-5-239,37-4 1,-59 2-125,68-2 156,-74 2-171,15-1 72,1 0 0,24 4 0,-37-2-50,0 0 0,0 0 0,0 1 1,0-1-1,0 1 0,5 4 0,2 0 58,-6-4 290,-8-3 296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11:36.85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 9 728,'-8'-8'8182,"8"8"-8161,0 0 0,0 0 1,0 0-1,0 0 0,0 0 0,0 0 1,0 0-1,0 0 0,0 0 0,0 0 1,0 0-1,0 0 0,0 0 0,0 0 1,0 0-1,0 0 0,0 0 0,0 0 1,0 0-1,0 0 0,0 0 0,-1 0 1,1 0-1,0 0 0,0 0 0,0 0 1,0 0-1,0 0 0,0 0 0,0 0 1,0 0-1,0 0 0,0 0 0,0 0 1,0 0-1,0 0 0,0 0 0,0 0 1,0 0-1,0 1 0,0-1 0,0 0 1,0 0-1,0 0 0,0 0 0,0 0 1,0 0-1,0 0 0,0 0 0,0 0 1,0 0-1,0 0 0,0 0 0,0 0 1,0 0-1,0 0 0,0 0 0,0 5 181,-1 7 48,3 24 0,-2-36-238,2 17 193,4 16 1,-2-11-7,0 2 184,2 30-1,-5 19 115,5 43-202,-2-62-205,-4-32-40,0-14-16,0 8 0,0 15 92,0-14-63,0-11-15,-1 0 0,0 0 0,-2 7 0,2-10 3,1-1 1,-1 1-1,-2 3 0,-2 3-330,5-9-4,-1 3-196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11:42.49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 1 2224,'-8'15'2305,"4"-7"6709,8-6-8131,-3-2-804,1 0 39,0 1 1,-1 0-1,5 2 0,19 12 353,-24-14-435,1 0 1,-1-1 0,1 1 0,-1 0-1,1-1 1,-1 0 0,1 0 0,2 1 0,-3-1-26,36 0 301,2 4-41,5 1-29,9-5-5,-44-1-202,35-3 135,5 1-18,24 5-17,45-2-44,-76-6-47,-27 4-22,-2-1 15,-10 2-24,-1 1 1,0-1-1,0 1 1,0 0 0,1-1-1,-1 1 1,1 0-1,2 1 1,1-1 21,-5 0-6,0 0 1,0 0-1,0 0 1,0 0-1,0 0 1,1 0-1,-2 0-53,0 1 0,0-1 1,0 0-1,1 0 0,-1 0 0,0 0 0,0 0 0,0 0 0,0 1 1,1-1-1,-1 0 0,0 0 0,0 1 0,0-1 0,1 0 0,-1 0 1,0 0-1,0 1 0,0-1 0,0 0 0,0 0 0,0 0 0,0 0 1,0 1-1,0-1 0,0 0 0,0 0 0,0 1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49 119 920,'-6'-2'386,"5"2"-273,-1 0 1,1 0 0,0 0-1,0-1 1,-1 1 0,1-1-1,0 1 1,0-1 0,0 1-1,0-1 1,-1 0 0,1 0-1,0 1 1,0-1 0,1 0-1,-3-2 1,2 2 90,0-1-1,0-1 1,-1 2 0,1-2-1,0 1 1,1 0 0,-1 0-1,0-1 1,1 1 0,-1 0-1,1-1 1,0 1 0,0-3-1,-1-2 232,1 2-133,0 1 1,0-5 0,0 7-221,0 1 0,1 0 1,-1-1-1,1 1 0,-1-1 1,1 1-1,-1-1 0,1 1 1,1-2-1,11-19 898,-12 21-956,-1 1 0,1-1-1,-1 0 1,1 0-1,0 1 1,-1 0 0,1-1-1,-1 1 1,2-1 0,-2 1-1,1-1 1,0 1 0,0-1-1,-1 1 1,3 0 0,-1-1 13,0 1 1,1 0 0,-1 0 0,4 0-1,2 1 55,-5-1-76,-1 0-1,1 0 1,0 0-1,-1 1 0,1-1 1,-1 1-1,1 0 1,-1 0-1,5 2 1,3 2 11,-1 0-1,0 0 1,11 10 0,-16-12-9,0 0 0,-1 1-1,0-1 1,0 1 0,0 0 0,0 0-1,-1 0 1,1 0 0,-1 0 0,2 5 0,-2-3-49,-1 0 0,1 0 1,-2 0-1,1 0 0,0-1 1,-1 1-1,0 0 0,0 0 0,-1 0 1,0 0-1,1 0 0,-1 0 1,-1 0-1,0 0 0,0-1 1,0 0-1,-1 1 0,-3 6 1,4-10 156,0 1 0,0-1 1,1 1-1,-2-1 0,1 0 0,0 0 0,-1 0 1,1 0-1,-1 0 0,1 0 0,-1 0 1,0-1-1,1 0 0,-5 2 0,4-3-136,-1 1 0,1 0 0,0 0 0,-1-1 0,1 0 0,0 1-1,-1-2 1,0 1 0,1 0 0,0-1 0,-1 0 0,1 0 0,0 1-1,-1-1 1,-5-3 0,3 0-49,1 2 0,0-2-1,-1 0 1,2 0 0,-1 1 0,0-2 0,-6-7-1,9 10 29,0-2-1,0 2 0,0-1 1,0-1-1,1 1 0,-1 0 1,-1-7-1,2 7 10,0 0 0,1 0 0,0 1 0,-1-1 0,1 0 0,0 0-1,0 0 1,0 1 0,1-2 0,0-1 0,4-10-80,-3 8 55,-1 1-11,4-8 0,-3 9 29,0 1-108,-1 0 0,1 0 0,1 0 0,3-7 0,2 5-749,-6 5 525,-1 0 60,0 0 1,0 0-1,-1 1 0,1-1 1,1 0-1,-1 1 0,0-1 1,0 0-1,0 1 1,2-1-1,8-2-2095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9 328,'0'-1'1119,"3"1"-870,8-1-182,-5 0-7,7 0 91,18 1-1,16 0 28,-15 2-141,9 1-22,21-3 5,-17-2 3,92 3 69,-115-1-79,109-1 50,41-1-66,-112 1-16,87-2-34,-25 3 28,-64-1 17,5 1 18,-41 0 7,-9 0 44,18 3 0,-30-3-50,1 1 14,-1-1-1,1 0 1,-1 0 0,1 0-1,-1 0 1,0 0 0,1 0 0,2 0-1,-2-1-56,-3 0-236,-1 1 122,-3-3-263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1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34 752,'-1'-3'975,"0"1"-1,-1 0 1,1-1-1,0 0 1,0 1-1,0-1 1,0 0-1,0 1 1,1-1-1,-1-4 1,5 15 86,-1 1-969,0 0-1,0 0 1,-1 0 0,1 14-1,0 41 260,1-4-165,1-27-143,-2-23 3,-2 0 0,0 0 0,1 18 0,-3-25-9,1 8 36,0-11-65,0 0 1,0 0-1,0 0 0,0 1 1,0-1-1,0 0 0,0 0 0,0 1 1,0-1-1,0 0 0,0 1 1,0-1-1,0 0 0,-1 0 1,1 0-1,0 1 0,0-1 1,0 0-1,0 0 0,0 0 0,0 0 1,-1 0-1,1 1 0,0-1 1,-1 0-1,1 0 0,0 1 1,0-1 8,-3 7 151,0 2 108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11 888,'0'-1'265,"0"1"763,2 0-215,3 1-698,13 4 63,1-2 0,-1 0 0,25 0 0,45-3 257,55-6-104,-85 2-254,174-6 162,-208 9-208,198 0 204,-136 5-154,-23-1-6,-51-2 232,-1-1 0,1-1-1,17-2 1,-29 3-278,0 0 0,0 0 1,0 1-1,0-1 0,0 0 0,0 0 0,0 0 0,0-1 0,0 1 1,1 0-1,-1 0 0,0 0 0,0 0 0,0 0 0,0 0 0,0 0 1,0 0-1,0 0 0,0 0 0,0 0 0,0 0 0,0 0 0,1 0 1,-1 0-1,0 0 0,0 0 0,0 0 0,0 0 0,0 0 1,0 0-1,0 0 0,0 0 0,0 0 0,0 0 0,0 0 0,0-1 1,0 1-1,0 0 0,0 0 0,0 0 0,0 0 0,0 0 0,0 0 1,0 0-1,0 0 0,0 0 0,0-1 0,0 1 0,0 0 0,0 0 1,0 0-1,-3-3 452,1 2-3310,2 0 686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49 119 920,'-6'-2'386,"5"2"-273,-1 0 1,1 0 0,0 0-1,0-1 1,-1 1 0,1-1-1,0 1 1,0-1 0,0 1-1,0-1 1,-1 0 0,1 0-1,0 1 1,0-1 0,1 0-1,-3-2 1,2 2 90,0-1-1,0-1 1,-1 2 0,1-2-1,0 1 1,1 0 0,-1 0-1,0-1 1,1 1 0,-1 0-1,1-1 1,0 1 0,0-3-1,-1-2 232,1 2-133,0 1 1,0-5 0,0 7-221,0 1 0,1 0 1,-1-1-1,1 1 0,-1-1 1,1 1-1,-1-1 0,1 1 1,1-2-1,11-19 898,-12 21-956,-1 1 0,1-1-1,-1 0 1,1 0-1,0 1 1,-1 0 0,1-1-1,-1 1 1,2-1 0,-2 1-1,1-1 1,0 1 0,0-1-1,-1 1 1,3 0 0,-1-1 13,0 1 1,1 0 0,-1 0 0,4 0-1,2 1 55,-5-1-76,-1 0-1,1 0 1,0 0-1,-1 1 0,1-1 1,-1 1-1,1 0 1,-1 0-1,5 2 1,3 2 11,-1 0-1,0 0 1,11 10 0,-16-12-9,0 0 0,-1 1-1,0-1 1,0 1 0,0 0 0,0 0-1,-1 0 1,1 0 0,-1 0 0,2 5 0,-2-3-49,-1 0 0,1 0 1,-2 0-1,1 0 0,0-1 1,-1 1-1,0 0 0,0 0 0,-1 0 1,0 0-1,1 0 0,-1 0 1,-1 0-1,0 0 0,0-1 1,0 0-1,-1 1 0,-3 6 1,4-10 156,0 1 0,0-1 1,1 1-1,-2-1 0,1 0 0,0 0 0,-1 0 1,1 0-1,-1 0 0,1 0 0,-1 0 1,0-1-1,1 0 0,-5 2 0,4-3-136,-1 1 0,1 0 0,0 0 0,-1-1 0,1 0 0,0 1-1,-1-2 1,0 1 0,1 0 0,0-1 0,-1 0 0,1 0 0,0 1-1,-1-1 1,-5-3 0,3 0-49,1 2 0,0-2-1,-1 0 1,2 0 0,-1 1 0,0-2 0,-6-7-1,9 10 29,0-2-1,0 2 0,0-1 1,0-1-1,1 1 0,-1 0 1,-1-7-1,2 7 10,0 0 0,1 0 0,0 1 0,-1-1 0,1 0 0,0 0-1,0 0 1,0 1 0,1-2 0,0-1 0,4-10-80,-3 8 55,-1 1-11,4-8 0,-3 9 29,0 1-108,-1 0 0,1 0 0,1 0 0,3-7 0,2 5-749,-6 5 525,-1 0 60,0 0 1,0 0-1,-1 1 0,1-1 1,1 0-1,-1 1 0,0-1 1,0 0-1,0 1 1,2-1-1,8-2-2095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9 328,'0'-1'1119,"3"1"-870,8-1-182,-5 0-7,7 0 91,18 1-1,16 0 28,-15 2-141,9 1-22,21-3 5,-17-2 3,92 3 69,-115-1-79,109-1 50,41-1-66,-112 1-16,87-2-34,-25 3 28,-64-1 17,5 1 18,-41 0 7,-9 0 44,18 3 0,-30-3-50,1 1 14,-1-1-1,1 0 1,-1 0 0,1 0-1,-1 0 1,0 0 0,1 0 0,2 0-1,-2-1-56,-3 0-236,-1 1 122,-3-3-263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11 888,'0'-1'265,"0"1"763,2 0-215,3 1-698,13 4 63,1-2 0,-1 0 0,25 0 0,45-3 257,55-6-104,-85 2-254,174-6 162,-208 9-208,198 0 204,-136 5-154,-23-1-6,-51-2 232,-1-1 0,1-1-1,17-2 1,-29 3-278,0 0 0,0 0 1,0 1-1,0-1 0,0 0 0,0 0 0,0 0 0,0-1 0,0 1 1,1 0-1,-1 0 0,0 0 0,0 0 0,0 0 0,0 0 0,0 0 1,0 0-1,0 0 0,0 0 0,0 0 0,0 0 0,0 0 0,1 0 1,-1 0-1,0 0 0,0 0 0,0 0 0,0 0 0,0 0 1,0 0-1,0 0 0,0 0 0,0 0 0,0 0 0,0 0 0,0-1 1,0 1-1,0 0 0,0 0 0,0 0 0,0 0 0,0 0 0,0 0 1,0 0-1,0 0 0,0 0 0,0-1 0,0 1 0,0 0 0,0 0 1,0 0-1,-3-3 452,1 2-3310,2 0 686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11 888,'0'-1'265,"0"1"763,2 0-215,3 1-698,13 4 63,1-2 0,-1 0 0,25 0 0,45-3 257,55-6-104,-85 2-254,174-6 162,-208 9-208,198 0 204,-136 5-154,-23-1-6,-51-2 232,-1-1 0,1-1-1,17-2 1,-29 3-278,0 0 0,0 0 1,0 1-1,0-1 0,0 0 0,0 0 0,0 0 0,0-1 0,0 1 1,1 0-1,-1 0 0,0 0 0,0 0 0,0 0 0,0 0 0,0 0 1,0 0-1,0 0 0,0 0 0,0 0 0,0 0 0,0 0 0,1 0 1,-1 0-1,0 0 0,0 0 0,0 0 0,0 0 0,0 0 1,0 0-1,0 0 0,0 0 0,0 0 0,0 0 0,0 0 0,0-1 1,0 1-1,0 0 0,0 0 0,0 0 0,0 0 0,0 0 0,0 0 1,0 0-1,0 0 0,0 0 0,0-1 0,0 1 0,0 0 0,0 0 1,0 0-1,-3-3 452,1 2-3310,2 0 686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49 119 920,'-6'-2'386,"5"2"-273,-1 0 1,1 0 0,0 0-1,0-1 1,-1 1 0,1-1-1,0 1 1,0-1 0,0 1-1,0-1 1,-1 0 0,1 0-1,0 1 1,0-1 0,1 0-1,-3-2 1,2 2 90,0-1-1,0-1 1,-1 2 0,1-2-1,0 1 1,1 0 0,-1 0-1,0-1 1,1 1 0,-1 0-1,1-1 1,0 1 0,0-3-1,-1-2 232,1 2-133,0 1 1,0-5 0,0 7-221,0 1 0,1 0 1,-1-1-1,1 1 0,-1-1 1,1 1-1,-1-1 0,1 1 1,1-2-1,11-19 898,-12 21-956,-1 1 0,1-1-1,-1 0 1,1 0-1,0 1 1,-1 0 0,1-1-1,-1 1 1,2-1 0,-2 1-1,1-1 1,0 1 0,0-1-1,-1 1 1,3 0 0,-1-1 13,0 1 1,1 0 0,-1 0 0,4 0-1,2 1 55,-5-1-76,-1 0-1,1 0 1,0 0-1,-1 1 0,1-1 1,-1 1-1,1 0 1,-1 0-1,5 2 1,3 2 11,-1 0-1,0 0 1,11 10 0,-16-12-9,0 0 0,-1 1-1,0-1 1,0 1 0,0 0 0,0 0-1,-1 0 1,1 0 0,-1 0 0,2 5 0,-2-3-49,-1 0 0,1 0 1,-2 0-1,1 0 0,0-1 1,-1 1-1,0 0 0,0 0 0,-1 0 1,0 0-1,1 0 0,-1 0 1,-1 0-1,0 0 0,0-1 1,0 0-1,-1 1 0,-3 6 1,4-10 156,0 1 0,0-1 1,1 1-1,-2-1 0,1 0 0,0 0 0,-1 0 1,1 0-1,-1 0 0,1 0 0,-1 0 1,0-1-1,1 0 0,-5 2 0,4-3-136,-1 1 0,1 0 0,0 0 0,-1-1 0,1 0 0,0 1-1,-1-2 1,0 1 0,1 0 0,0-1 0,-1 0 0,1 0 0,0 1-1,-1-1 1,-5-3 0,3 1-49,1 0 0,0-1-1,-1 0 1,2 0 0,-1 1 0,0-2 0,-6-7-1,9 10 29,0-2-1,0 2 0,0-1 1,0-1-1,1 1 0,-1 0 1,-1-7-1,2 7 10,0 0 0,1 0 0,0 1 0,-1-1 0,1 0 0,0 0-1,0 0 1,0 1 0,1-2 0,0-1 0,4-10-80,-3 8 55,-1 1-11,4-8 0,-3 9 29,0 1-108,-1 0 0,1 0 0,1 0 0,3-7 0,2 5-749,-6 5 525,-1 0 60,0 0 1,0 0-1,-1 1 0,1-1 1,1 0-1,-1 1 0,0-1 1,0 0-1,0 1 1,2-1-1,8-2-2095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9 328,'0'-1'1119,"3"1"-870,8-1-182,-5 0-7,7 0 91,18 1-1,16 0 28,-15 2-141,9 1-22,21-3 5,-17-2 3,92 3 69,-115-1-79,109-1 50,41-1-66,-112 1-16,87-2-34,-25 3 28,-64-1 17,5 1 18,-41 0 7,-9 0 44,18 3 0,-30-3-50,1 1 14,-1-1-1,1 0 1,-1 0 0,1 0-1,-1 0 1,0 0 0,1 0 0,2 0-1,-2-1-56,-3 0-236,-1 1 122,-3-3-263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11 888,'0'-1'265,"0"1"763,2 0-215,3 1-698,13 4 63,1-2 0,-1 0 0,25 0 0,45-3 257,55-6-104,-85 2-254,174-6 162,-208 9-208,198 0 204,-136 5-154,-23-1-6,-51-2 232,-1-1 0,1-1-1,17-2 1,-29 3-278,0 0 0,0 0 1,0 1-1,0-1 0,0 0 0,0 0 0,0 0 0,0-1 0,0 1 1,1 0-1,-1 0 0,0 0 0,0 0 0,0 0 0,0 0 0,0 0 1,0 0-1,0 0 0,0 0 0,0 0 0,0 0 0,0 0 0,1 0 1,-1 0-1,0 0 0,0 0 0,0 0 0,0 0 0,0 0 1,0 0-1,0 0 0,0 0 0,0 0 0,0 0 0,0 0 0,0-1 1,0 1-1,0 0 0,0 0 0,0 0 0,0 0 0,0 0 0,0 0 1,0 0-1,0 0 0,0 0 0,0-1 0,0 1 0,0 0 0,0 0 1,0 0-1,-3-3 452,1 2-3310,2 0 686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49 119 920,'-6'-2'386,"5"2"-273,-1 0 1,1 0 0,0 0-1,0-1 1,-1 1 0,1-1-1,0 1 1,0-1 0,0 1-1,0-1 1,-1 0 0,1 0-1,0 1 1,0-1 0,1 0-1,-3-2 1,2 2 90,0-1-1,0-1 1,-1 2 0,1-2-1,0 1 1,1 0 0,-1 0-1,0-1 1,1 1 0,-1 0-1,1-1 1,0 1 0,0-3-1,-1-2 232,1 2-133,0 1 1,0-5 0,0 7-221,0 1 0,1 0 1,-1-1-1,1 1 0,-1-1 1,1 1-1,-1-1 0,1 1 1,1-2-1,11-19 898,-12 21-956,-1 1 0,1-1-1,-1 0 1,1 0-1,0 1 1,-1 0 0,1-1-1,-1 1 1,2-1 0,-2 1-1,1-1 1,0 1 0,0-1-1,-1 1 1,3 0 0,-1-1 13,0 1 1,1 0 0,-1 0 0,4 0-1,2 1 55,-5-1-76,-1 0-1,1 0 1,0 0-1,-1 1 0,1-1 1,-1 1-1,1 0 1,-1 0-1,5 2 1,3 2 11,-1 0-1,0 0 1,11 10 0,-16-12-9,0 0 0,-1 1-1,0-1 1,0 1 0,0 0 0,0 0-1,-1 0 1,1 0 0,-1 0 0,2 5 0,-2-3-49,-1 0 0,1 0 1,-2 0-1,1 0 0,0-1 1,-1 1-1,0 0 0,0 0 0,-1 0 1,0 0-1,1 0 0,-1 0 1,-1 0-1,0 0 0,0-1 1,0 0-1,-1 1 0,-3 6 1,4-10 156,0 1 0,0-1 1,1 1-1,-2-1 0,1 0 0,0 0 0,-1 0 1,1 0-1,-1 0 0,1 0 0,-1 0 1,0-1-1,1 0 0,-5 2 0,4-3-136,-1 1 0,1 0 0,0 0 0,-1-1 0,1 0 0,0 1-1,-1-2 1,0 1 0,1 0 0,0-1 0,-1 0 0,1 0 0,0 1-1,-1-1 1,-5-3 0,3 1-49,1 0 0,0-1-1,-1 0 1,2 0 0,-1 1 0,0-2 0,-6-7-1,9 10 29,0-2-1,0 2 0,0-1 1,0-1-1,1 1 0,-1 0 1,-1-7-1,2 7 10,0 0 0,1 0 0,0 1 0,-1-1 0,1 0 0,0 0-1,0 0 1,0 1 0,1-2 0,0-1 0,4-10-80,-3 8 55,-1 1-11,4-8 0,-3 9 29,0 1-108,-1 0 0,1 0 0,1 0 0,3-7 0,2 5-749,-6 5 525,-1 0 60,0 0 1,0 0-1,-1 1 0,1-1 1,1 0-1,-1 1 0,0-1 1,0 0-1,0 1 1,2-1-1,8-2-2095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9 328,'0'-1'1119,"3"1"-870,8-1-182,-5 0-7,7 0 91,18 1-1,16 0 28,-15 2-141,9 1-22,21-3 5,-17-2 3,92 3 69,-115-1-79,109-1 50,41-1-66,-112 1-16,87-2-34,-25 3 28,-64-1 17,5 1 18,-41 0 7,-9 0 44,18 3 0,-30-3-50,1 1 14,-1-1-1,1 0 1,-1 0 0,1 0-1,-1 0 1,0 0 0,1 0 0,2 0-1,-2-1-56,-3 0-236,-1 1 122,-3-3-263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1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32 496,'-8'-8'10170,"6"3"-7371,2 4-2778,0 1 0,0 0 0,0-1 0,0 1 0,0 0 0,0 0 0,0-1 0,1 1 0,-1 0 0,0 0 0,0 0 0,0-1 0,0 1 0,0-1 0,0 1 0,1 0 0,-1 0 0,0 0 0,0-1 0,11-4 262,-9 3-256,1 1 0,0 1 0,0-2 0,0 2 0,0-1 0,-1 1 0,1 0 0,0-1-1,0 1 1,0 0 0,5 1 0,15 0 197,-20-1-185,2 1 0,-2-1 0,1 1-1,0-1 1,0 1 0,7 3 0,-1 0-2,-1 1-1,1 0 1,0 1-1,-1 0 0,-1 1 1,1 0-1,-1 0 1,14 15-1,-19-17-3,1 1 1,-1-1-1,0 1 0,0-1 0,0 1 0,-1 0 0,0 0 1,0 1-1,-1-1 0,1 0 0,-2 0 0,2 0 1,-2 1-1,0-1 0,-1 10 0,-1-9 27,0-1 1,0 1-1,-1 0 1,0-1-1,0 1 1,-8 10-1,7-11-38,-1 2 4,0-1-1,-1 1 0,0-2 0,-1 1 0,0 0 0,1-1 0,-2-1 0,1 1 1,-1-1-1,0 0 0,-9 4 0,12-8 7,0 1 0,1-2 1,-1 2-1,0-2 0,0 1 0,0-1 1,0 0-1,0 0 0,-8-1 1,-13-1-1220,26 2 1021,-1 0 0,1 0 0,0 0 1,0 0-1,-1 0 0,1 0 0,0 0 0,-1 0 1,1 0-1,0 0 0,0 0 0,-1 1 1,1-1-1,0 0 0,0 0 0,-1 0 0,1 1 1,0-1-1,-1 0 0,1 0 0,-1 2-1160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11 888,'0'-1'265,"0"1"763,2 0-215,3 1-698,13 4 63,1-2 0,-1 0 0,25 0 0,45-3 257,55-6-104,-85 2-254,174-6 162,-208 9-208,198 0 204,-136 5-154,-23-1-6,-51-2 232,-1-1 0,1-1-1,17-2 1,-29 3-278,0 0 0,0 0 1,0 1-1,0-1 0,0 0 0,0 0 0,0 0 0,0-1 0,0 1 1,1 0-1,-1 0 0,0 0 0,0 0 0,0 0 0,0 0 0,0 0 1,0 0-1,0 0 0,0 0 0,0 0 0,0 0 0,0 0 0,1 0 1,-1 0-1,0 0 0,0 0 0,0 0 0,0 0 0,0 0 1,0 0-1,0 0 0,0 0 0,0 0 0,0 0 0,0 0 0,0-1 1,0 1-1,0 0 0,0 0 0,0 0 0,0 0 0,0 0 0,0 0 1,0 0-1,0 0 0,0 0 0,0-1 0,0 1 0,0 0 0,0 0 1,0 0-1,-3-3 452,1 2-3310,2 0 686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11 888,'0'-1'265,"0"1"763,2 0-215,3 1-698,13 4 63,1-2 0,-1 0 0,25 0 0,45-3 257,55-6-104,-85 2-254,174-6 162,-208 9-208,198 0 204,-136 5-154,-23-1-6,-51-2 232,-1-1 0,1-1-1,17-2 1,-29 3-278,0 0 0,0 0 1,0 1-1,0-1 0,0 0 0,0 0 0,0 0 0,0-1 0,0 1 1,1 0-1,-1 0 0,0 0 0,0 0 0,0 0 0,0 0 0,0 0 1,0 0-1,0 0 0,0 0 0,0 0 0,0 0 0,0 0 0,1 0 1,-1 0-1,0 0 0,0 0 0,0 0 0,0 0 0,0 0 1,0 0-1,0 0 0,0 0 0,0 0 0,0 0 0,0 0 0,0-1 1,0 1-1,0 0 0,0 0 0,0 0 0,0 0 0,0 0 0,0 0 1,0 0-1,0 0 0,0 0 0,0-1 0,0 1 0,0 0 0,0 0 1,0 0-1,-3-3 452,1 2-3310,2 0 686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30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137 119 920,'5'-2'386,"-4"2"-273,1 0 1,-1 0 0,1 0-1,-1-1 1,0 1 0,0-1-1,0 1 1,0-1 0,1 1-1,-1-1 1,0 0 0,0 0-1,0 1 1,0-1 0,0 0-1,1-2 1,-1 2 90,1-1-1,-1-1 1,0 2 0,0-2-1,0 1 1,0 0 0,-1 0-1,1-1 1,0 1 0,-1 0-1,0-1 1,0 1 0,0-3-1,1-2 232,-1 2-133,0 1 1,0-5 0,0 7-221,0 1 0,-1 0 1,1-1-1,0 1 0,0-1 1,-1 1-1,0-1 0,0 1 1,-1-2-1,-11-19 898,13 21-956,-1 1 0,0-1-1,1 0 1,-1 0-1,1 1 1,-1 0 0,0-1-1,1 1 1,-1-1 0,0 1-1,1-1 1,-1 1 0,0-1-1,0 1 1,-1 0 0,-1-1 13,1 1 1,-1 0 0,1 0 0,-3 0-1,-4 1 55,7-1-76,-1 0-1,0 0 1,1 0-1,-1 1 0,1-1 1,-1 1-1,0 0 1,1 0-1,-5 2 1,-3 2 11,1 0-1,1 0 1,-13 10 0,17-12-9,1 0 0,-1 1-1,1-1 1,0 1 0,0 0 0,1 0-1,-1 0 1,1 0 0,-1 0 0,-1 5 0,2-3-49,1 0 0,0 0 1,0 0-1,0 0 0,0-1 1,1 1-1,0 0 0,0 0 0,1 0 1,0 0-1,0 0 0,0 0 1,0 0-1,1 0 0,1-1 1,-2 0-1,2 1 0,3 6 1,-4-10 156,0 1 0,0-1 1,0 1-1,0-1 0,0 0 0,1 0 0,-1 0 1,1 0-1,-1 0 0,0 0 0,1 0 1,0-1-1,0 0 0,3 2 0,-2-3-136,-1 1 0,0 0 0,1 0 0,-1-1 0,0 0 0,1 1-1,-1-2 1,1 1 0,0 0 0,-1-1 0,0 0 0,1 0 0,-1 1-1,0-1 1,6-3 0,-3 1-49,-1 0 0,0-1-1,1 0 1,-1 0 0,0 1 0,-1-2 0,7-7-1,-9 10 29,1-2-1,-1 2 0,-1-1 1,1-1-1,0 1 0,-1 0 1,3-7-1,-4 7 10,1 0 0,-1 0 0,1 1 0,-1-1 0,0 0 0,0 0-1,0 0 1,0 1 0,0-2 0,-2-1 0,-3-10-80,3 8 55,1 1-11,-4-8 0,3 9 29,1 1-108,-1 0 0,0 0 0,0 0 0,-5-7 0,0 5-749,4 5 525,2 0 60,1 0 1,-1 0-1,0 1 0,0-1 1,-1 0-1,2 1 0,-2-1 1,1 0-1,0 1 1,-2-1-1,-8-2-2095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31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137 119 920,'5'-2'386,"-4"2"-273,1 0 1,-1 0 0,1 0-1,-1-1 1,0 1 0,0-1-1,0 1 1,0-1 0,1 1-1,-1-1 1,0 0 0,0 0-1,0 1 1,0-1 0,0 0-1,1-2 1,-1 2 90,1-1-1,-1-1 1,0 2 0,0-2-1,0 1 1,0 0 0,-1 0-1,1-1 1,0 1 0,-1 0-1,0-1 1,0 1 0,0-3-1,1-2 232,-1 2-133,0 1 1,0-5 0,0 7-221,0 1 0,-1 0 1,1-1-1,0 1 0,0-1 1,-1 1-1,0-1 0,0 1 1,-1-2-1,-11-19 898,13 21-956,-1 1 0,0-1-1,1 0 1,-1 0-1,1 1 1,-1 0 0,0-1-1,1 1 1,-1-1 0,0 1-1,1-1 1,-1 1 0,0-1-1,0 1 1,-1 0 0,-1-1 13,1 1 1,-1 0 0,1 0 0,-3 0-1,-4 1 55,7-1-76,-1 0-1,0 0 1,1 0-1,-1 1 0,1-1 1,-1 1-1,0 0 1,1 0-1,-5 2 1,-3 2 11,1 0-1,1 0 1,-13 10 0,17-12-9,1 0 0,-1 1-1,1-1 1,0 1 0,0 0 0,1 0-1,-1 0 1,1 0 0,-1 0 0,-1 5 0,2-3-49,1 0 0,0 0 1,0 0-1,0 0 0,0-1 1,1 1-1,0 0 0,0 0 0,1 0 1,0 0-1,0 0 0,0 0 1,0 0-1,1 0 0,1-1 1,-2 0-1,2 1 0,3 6 1,-4-10 156,0 1 0,0-1 1,0 1-1,0-1 0,0 0 0,1 0 0,-1 0 1,1 0-1,-1 0 0,0 0 0,1 0 1,0-1-1,0 0 0,3 2 0,-2-3-136,-1 1 0,0 0 0,1 0 0,-1-1 0,0 0 0,1 1-1,-1-2 1,1 1 0,0 0 0,-1-1 0,0 0 0,1 0 0,-1 1-1,0-1 1,6-3 0,-3 1-49,-1 0 0,0-1-1,1 0 1,-1 0 0,0 1 0,-1-2 0,7-7-1,-9 10 29,1-2-1,-1 2 0,-1-1 1,1-1-1,0 1 0,-1 0 1,3-7-1,-4 7 10,1 0 0,-1 0 0,1 1 0,-1-1 0,0 0 0,0 0-1,0 0 1,0 1 0,0-2 0,-2-1 0,-3-10-80,3 8 55,1 1-11,-4-8 0,3 9 29,1 1-108,-1 0 0,0 0 0,0 0 0,-5-7 0,0 5-749,4 5 525,2 0 60,1 0 1,-1 0-1,0 1 0,0-1 1,-1 0-1,2 1 0,-2-1 1,1 0-1,0 1 1,-2-1-1,-8-2-2095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32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1288 9 328,'-1'-1'1119,"-1"1"-870,-9-1-182,4 0-7,-5 0 91,-19 1-1,-16 0 28,14 2-141,-8 1-22,-20-3 5,16-2 3,-92 3 69,115-1-79,-109-1 50,-41-1-66,111 1-16,-86-2-34,25 3 28,65-1 17,-6 1 18,40 0 7,11 0 44,-19 3 0,30-3-50,-1 1 14,1-1-1,-1 0 1,1 0 0,-1 0-1,1 0 1,-1 0 0,1 0 0,-4 0-1,4-1-56,2 0-236,0 1 122,5-3-263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33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1087 11 888,'0'-1'265,"0"1"763,-2 0-215,-4 1-698,-12 4 63,0-2 0,0 0 0,-25 0 0,-45-3 257,-55-6-104,84 2-254,-173-6 162,209 9-208,-199 0 204,136 5-154,23-1-6,51-2 232,1-1 0,-1-1-1,-17-2 1,29 3-278,0 0 0,0 0 1,0 1-1,-1-1 0,1 0 0,0 0 0,0 0 0,0-1 0,0 1 1,0 0-1,0 0 0,0 0 0,0 0 0,0 0 0,0 0 0,0 0 1,0 0-1,0 0 0,0 0 0,0 0 0,0 0 0,0 0 0,-1 0 1,1 0-1,0 0 0,0 0 0,0 0 0,0 0 0,0 0 1,0 0-1,0 0 0,0 0 0,0 0 0,0 0 0,0 0 0,0-1 1,0 1-1,0 0 0,0 0 0,0 0 0,0 0 0,0 0 0,0 0 1,0 0-1,0 0 0,0 0 0,0-1 0,0 1 0,0 0 0,0 0 1,0 0-1,3-3 452,-2 2-3310,0 0 686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34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1288 9 328,'-1'-1'1119,"-1"1"-870,-9-1-182,4 0-7,-5 0 91,-19 1-1,-16 0 28,14 2-141,-8 1-22,-20-3 5,16-2 3,-92 3 69,115-1-79,-109-1 50,-41-1-66,111 1-16,-86-2-34,25 3 28,65-1 17,-6 1 18,40 0 7,11 0 44,-19 3 0,30-3-50,-1 1 14,1-1-1,-1 0 1,1 0 0,-1 0-1,1 0 1,-1 0 0,1 0 0,-4 0-1,4-1-56,2 0-236,0 1 122,5-3-263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35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1087 11 888,'0'-1'265,"0"1"763,-2 0-215,-4 1-698,-12 4 63,0-2 0,0 0 0,-25 0 0,-45-3 257,-55-6-104,84 2-254,-173-6 162,209 9-208,-199 0 204,136 5-154,23-1-6,51-2 232,1-1 0,-1-1-1,-17-2 1,29 3-278,0 0 0,0 0 1,0 1-1,-1-1 0,1 0 0,0 0 0,0 0 0,0-1 0,0 1 1,0 0-1,0 0 0,0 0 0,0 0 0,0 0 0,0 0 0,0 0 1,0 0-1,0 0 0,0 0 0,0 0 0,0 0 0,0 0 0,-1 0 1,1 0-1,0 0 0,0 0 0,0 0 0,0 0 0,0 0 1,0 0-1,0 0 0,0 0 0,0 0 0,0 0 0,0 0 0,0-1 1,0 1-1,0 0 0,0 0 0,0 0 0,0 0 0,0 0 0,0 0 1,0 0-1,0 0 0,0 0 0,0-1 0,0 1 0,0 0 0,0 0 1,0 0-1,3-3 452,-2 2-3310,0 0 686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36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1087 11 888,'0'-1'265,"0"1"763,-2 0-215,-4 1-698,-12 4 63,0-2 0,0 0 0,-25 0 0,-45-3 257,-55-6-104,84 2-254,-173-6 162,209 9-208,-199 0 204,136 5-154,23-1-6,51-2 232,1-1 0,-1-1-1,-17-2 1,29 3-278,0 0 0,0 0 1,0 1-1,-1-1 0,1 0 0,0 0 0,0 0 0,0-1 0,0 1 1,0 0-1,0 0 0,0 0 0,0 0 0,0 0 0,0 0 0,0 0 1,0 0-1,0 0 0,0 0 0,0 0 0,0 0 0,0 0 0,-1 0 1,1 0-1,0 0 0,0 0 0,0 0 0,0 0 0,0 0 1,0 0-1,0 0 0,0 0 0,0 0 0,0 0 0,0 0 0,0-1 1,0 1-1,0 0 0,0 0 0,0 0 0,0 0 0,0 0 0,0 0 1,0 0-1,0 0 0,0 0 0,0-1 0,0 1 0,0 0 0,0 0 1,0 0-1,3-3 452,-2 2-3310,0 0 686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49 118 920,'-6'1'386,"5"-1"-273,-1 0 1,1 0 0,0 1-1,0-1 1,-1 0 0,1 1-1,0 0 1,0-1 0,0 1-1,0 0 1,-1-1 0,1 1-1,0 0 1,0 0 0,1 0-1,-3 1 1,2 0 90,0 0-1,0 0 1,-1 0 0,1 0-1,0 1 1,1-2 0,-1 2-1,0-1 1,1 1 0,-1-2-1,1 2 1,0-1 0,0 3-1,-1 3 232,1-4-133,0 0 1,0 5 0,0-7-221,0-1 0,1 1 1,-1-1-1,1 1 0,-1 0 1,1-1-1,-1 0 0,1 1 1,1 1-1,11 19 898,-12-22-956,-1 1 0,1-1-1,-1 1 1,1 0-1,0-1 1,-1 1 0,1-1-1,-1 1 1,2-1 0,-2 0-1,1 1 1,0 0 0,0-1-1,-1 0 1,3 1 0,-1-1 13,0 1 1,1-1 0,-1 0 0,4-1-1,2 1 55,-5 0-76,-1 0-1,1-1 1,0 1-1,-1 0 0,1-1 1,-1 0-1,1 1 1,-1-1-1,5-3 1,3 0 11,-1-2-1,0 1 1,11-9 0,-16 10-9,0 1 0,-1 0-1,0-1 1,0 0 0,0 1 0,0-1-1,-1-1 1,1 1 0,-1 0 0,2-5 0,-2 3-49,-1 1 0,1-1 1,-2 0-1,1 0 0,0 0 1,-1 0-1,0 0 0,0 0 0,-1 0 1,0 0-1,1 0 0,-1 0 1,-1 1-1,0-1 0,0 1 1,0-1-1,-1 0 0,-3-5 1,4 8 156,0 1 0,0-1 1,1 1-1,-2-1 0,1 1 0,0 0 0,-1 0 1,1 0-1,-1 1 0,1-1 0,-1 0 1,0 1-1,1-1 0,-5 0 0,4 1-136,-1 0 0,1 0 0,0 1 0,-1-1 0,1 1 0,0 0-1,-1 0 1,0 0 0,1 1 0,0-1 0,-1 1 0,1 0 0,0 0-1,-1 0 1,-5 3 0,3-1-49,1 0 0,0 1-1,-1-1 1,2 1 0,-1 0 0,0 1 0,-6 6-1,9-8 29,0 0-1,0-1 0,0 2 1,0-1-1,1 0 0,-1 1 1,-1 6-1,2-8 10,0 1 0,1 0 0,0 0 0,-1 0 0,1-1 0,0 1-1,0 0 1,0 0 0,1 0 0,0 3 0,4 8-80,-3-6 55,-1-3-11,4 9 0,-3-9 29,0 0-108,-1-1 0,1 0 0,1-1 0,3 8 0,2-5-749,-6-4 525,-1-1 60,0-1 1,0 1-1,-1 0 0,1 0 1,1 0-1,-1-1 0,0 0 1,0 1-1,0 0 1,2 0-1,8 1-2095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1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30 140 968,'-2'-19'1788,"-9"-33"0,10 48-1337,-4-13 901,2 10-163,3 7-1141,-1 0 0,1 0 1,0 0-1,0 0 0,-1 0 0,1-1 1,0 1-1,0 0 0,0 0 0,0 0 0,0 0 1,-1 0-1,1 0 0,0 0 0,0 0 0,0 0 1,0 0-1,0 0 0,-1 0 0,1 0 1,0 0-1,-1 0 0,1 0 0,0 0 0,0 0 1,0 1-1,-1 2 268,0 57 87,1 105 110,1-96-297,1 17 39,1 58 146,-2-134-348,3 13 0,0 4 39,-1-9-21,-2-12-43,1-1 1,-2 1-1,1 0 1,-1 9-1,-1-14-19,1-1-1,0 0 1,0 0 0,0 1-1,0-1 1,0 0 0,0 1-1,0-1 1,0 1-1,0-1 1,0 0 0,0 1-1,0-1 1,0 0 0,1 1-1,-1-1 1,0 1 0,0-1-1,1 0 1,-1 0-1,0 1 1,0-1 0,1 0-1,-1 1 9,1-1-1,0 0 0,0 1 1,0-1-1,0 0 1,0 0-1,-1 0 0,1 0 1,1-1-1,1 1-44,69-5 77,-58 3-36,20-6 0,-6 3 3,-6 1-1,-13 3-5,-1-1 1,1 1-1,13 0 1,82 8 116,-28-9-35,-20-1-32,-50 4-50,2 0 1,-2 0 0,1 1 0,0-1 0,8 4 0,-9-2 0,2-2 1,-1 1 0,14 2 0,25-2 52,-45-2-58,0 0 1,0-1 0,0 1 0,0 0 0,-1 0 0,2 0-1,-1-1 1,-1 0 0,2 1 0,-2 0 0,1-1-1,0 1 1,0-1 0,-1 0 0,2 0 0,-2 0-1,2 0 1,7-7 80,-8 7-81,1-1 1,-1 1-1,1-1 0,0 0 1,-1 1-1,0-1 0,1 0 1,-1 0-1,0 0 0,2-4 1,1-2 8,1-1-6,0-2-1,-1 1 0,-1 0 0,5-17 1,-7 20-3,0-1 0,0 0 0,-1 0 0,0 1-1,-2-14 1,0-2 7,2-22 4,-2-37-2,-2 46-9,-1-20 2,2-24-6,3 75-2,0-1 0,0 1 0,1 0 0,0-1 0,3-6 0,1-9 0,-2 2 0,-3 11 0,1 2-1,1-1 1,2-11-1,3-9-7,-5 19 3,0 0 1,3-8 0,4 3 3,-9 13 7,0 0 0,0 0 1,-1 0-1,1 0 0,0 0 0,0-1 1,0 1-1,0 0 0,0 0 0,0 0 1,0 0-1,-1 0 0,1 0 1,0 0-1,0 0 0,-1 0 0,1-1 1,0 1-1,0 0 0,0 0 0,0 0 1,0 0-1,-1 0 0,1 0 1,0 0-1,-1 0 0,1 0 0,0 0 1,0 0-1,0 0 0,0 0 0,-1 0 1,-7 0 68,1 1-55,-3 0 5,1 0 0,-13 4 0,3 0-3,4 0 28,-23 3-1,11-5 75,-1-2 0,1-1-1,-35-5 1,-3 1 188,-69 7 495,127-3-769,1 1 0,0 0 0,-1 0 0,0 1 0,1-1 0,0 1-1,-11 6 1,15-7-49,-1 0 0,1 1 0,0-1 1,-1 1-1,2 0 0,-1-1 0,-1 1 0,1 0 0,1 0 0,-1 0 0,1 1 0,-1-1 0,1 0 0,0 1 0,0-1 0,0 0 0,-1 1 0,2 0 0,-1-1 0,0 4 1,1-4-110,0-1 0,0 0 1,0 0-1,0 0 0,0 1 1,1-1-1,-1 1 0,0-1 1,0 0-1,1 0 0,-1 1 1,1-2-1,0 1 1,-1 1-1,2 1 0,-1-3-2,-1 0 0,0 1 0,0-1-1,1 0 1,-1 1 0,0 0 0,1-1 0,0 0-1,-1 0 1,0 1 0,1-1 0,-1 1 0,1-1-1,0 0 1,-1 0 0,0 0 0,1 0 0,-1 1-1,1-1 1,0 0 0,-1 0 0,1 0 0,0 0-1,-1 0 1,1 0 0,-1 0 0,1 0-1,0-1 1,-1 1 0,0 0 0,1 0 0,-1 0-1,2-1 1,2-4-1568,-4 4 1408,1 0 1,0 1-1,-1-2 0,0 2 1,0-1-1,2-2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3 328,'0'0'1119,"3"1"-870,8 0-182,-5 0-7,7-1 91,18 1-1,16-2 28,-15-1-141,9-1-22,21 4 5,-17 0 3,92-2 69,-115 2-79,109-1 50,41 2-66,-112-1-16,87 2-34,-25-3 28,-64 1 17,5 0 18,-41-2 7,-9 1 44,18-2 0,-30 1-50,1 1 14,-1-1-1,1 1 1,-1 0 0,1 0-1,-1 0 1,0 0 0,1 0 0,2 1-1,-2 0-56,-3-1-236,-1 1 122,-3 1-263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15 888,'0'1'265,"0"0"763,2-2-215,3 0-698,13-3 63,1 0 0,-1 1 0,25 0 0,45 4 257,55 5-104,-85-3-254,174 7 162,-208-8-208,198-2 204,-136-4-154,-23 1-6,-51 2 232,-1 1 0,1 1-1,17 2 1,-29-3-278,0 0 0,0 0 1,0-1-1,0 1 0,0 0 0,0 0 0,0 0 0,0 1 0,0-1 1,1 0-1,-1 0 0,0 0 0,0 0 0,0 0 0,0 0 0,0 0 1,0 0-1,0 0 0,0 0 0,0 0 0,0 0 0,0 0 0,1 0 1,-1 0-1,0 0 0,0 0 0,0 0 0,0 0 0,0 0 1,0 1-1,0-1 0,0 0 0,0 0 0,0 0 0,0 0 0,0 0 1,0 0-1,0 0 0,0 0 0,0 0 0,0 0 0,0 0 0,0 0 1,0 0-1,0 0 0,0 0 0,0 1 0,0-1 0,0 0 0,0 0 1,0 0-1,-3 3 452,1-2-3310,2 0 686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49 118 920,'-6'1'386,"5"-1"-273,-1 0 1,1 0 0,0 1-1,0-1 1,-1 0 0,1 1-1,0 0 1,0-1 0,0 1-1,0 0 1,-1-1 0,1 1-1,0 0 1,0 0 0,1 0-1,-3 1 1,2 0 90,0 0-1,0 0 1,-1 0 0,1 0-1,0 1 1,1-2 0,-1 2-1,0-1 1,1 1 0,-1-2-1,1 2 1,0-1 0,0 3-1,-1 3 232,1-4-133,0 0 1,0 5 0,0-7-221,0-1 0,1 1 1,-1-1-1,1 1 0,-1 0 1,1-1-1,-1 0 0,1 1 1,1 1-1,11 19 898,-12-22-956,-1 1 0,1-1-1,-1 1 1,1 0-1,0-1 1,-1 1 0,1-1-1,-1 1 1,2-1 0,-2 0-1,1 1 1,0 0 0,0-1-1,-1 0 1,3 1 0,-1-1 13,0 1 1,1-1 0,-1 0 0,4-1-1,2 1 55,-5 0-76,-1 0-1,1-1 1,0 1-1,-1 0 0,1-1 1,-1 0-1,1 1 1,-1-1-1,5-3 1,3 0 11,-1-2-1,0 1 1,11-9 0,-16 10-9,0 1 0,-1 0-1,0-1 1,0 0 0,0 1 0,0-1-1,-1-1 1,1 1 0,-1 0 0,2-5 0,-2 3-49,-1 1 0,1-1 1,-2 0-1,1 0 0,0 0 1,-1 0-1,0 0 0,0 0 0,-1 0 1,0 0-1,1 0 0,-1 0 1,-1 1-1,0-1 0,0 1 1,0-1-1,-1 0 0,-3-5 1,4 8 156,0 1 0,0-1 1,1 1-1,-2-1 0,1 1 0,0 0 0,-1 0 1,1 0-1,-1 1 0,1-1 0,-1 0 1,0 1-1,1-1 0,-5 0 0,4 1-136,-1 0 0,1 0 0,0 1 0,-1-1 0,1 1 0,0 0-1,-1 0 1,0 0 0,1 1 0,0-1 0,-1 1 0,1 0 0,0 0-1,-1 0 1,-5 3 0,3-1-49,1 0 0,0 1-1,-1-1 1,2 1 0,-1 0 0,0 1 0,-6 6-1,9-8 29,0 0-1,0-1 0,0 2 1,0-1-1,1 0 0,-1 1 1,-1 6-1,2-8 10,0 1 0,1 0 0,0 0 0,-1 0 0,1-1 0,0 1-1,0 0 1,0 0 0,1 0 0,0 3 0,4 8-80,-3-6 55,-1-3-11,4 9 0,-3-9 29,0 0-108,-1-1 0,1 0 0,1-1 0,3 8 0,2-5-749,-6-4 525,-1-1 60,0-1 1,0 1-1,-1 0 0,1 0 1,1 0-1,-1-1 0,0 0 1,0 1-1,0 0 1,2 0-1,8 1-2095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3 328,'0'0'1119,"3"1"-870,8 0-182,-5 0-7,7-1 91,18 1-1,16-2 28,-15-1-141,9-1-22,21 4 5,-17 0 3,92-2 69,-115 2-79,109-1 50,41 2-66,-112-1-16,87 2-34,-25-3 28,-64 1 17,5 0 18,-41-2 7,-9 1 44,18-2 0,-30 1-50,1 1 14,-1-1-1,1 1 1,-1 0 0,1 0-1,-1 0 1,0 0 0,1 0 0,2 1-1,-2 0-56,-3-1-236,-1 1 122,-3 1-263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15 888,'0'1'265,"0"0"763,2-2-215,3 0-698,13-3 63,1 0 0,-1 1 0,25 0 0,45 4 257,55 5-104,-85-3-254,174 7 162,-208-8-208,198-2 204,-136-4-154,-23 1-6,-51 2 232,-1 1 0,1 1-1,17 2 1,-29-3-278,0 0 0,0 0 1,0-1-1,0 1 0,0 0 0,0 0 0,0 0 0,0 1 0,0-1 1,1 0-1,-1 0 0,0 0 0,0 0 0,0 0 0,0 0 0,0 0 1,0 0-1,0 0 0,0 0 0,0 0 0,0 0 0,0 0 0,1 0 1,-1 0-1,0 0 0,0 0 0,0 0 0,0 0 0,0 0 1,0 1-1,0-1 0,0 0 0,0 0 0,0 0 0,0 0 0,0 0 1,0 0-1,0 0 0,0 0 0,0 0 0,0 0 0,0 0 0,0 0 1,0 0-1,0 0 0,0 0 0,0 1 0,0-1 0,0 0 0,0 0 1,0 0-1,-3 3 452,1-2-3310,2 0 686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15 888,'0'1'265,"0"0"763,2-2-215,3 0-698,13-3 63,1 0 0,-1 1 0,25 0 0,45 4 257,55 5-104,-85-3-254,174 7 162,-208-8-208,198-2 204,-136-4-154,-23 1-6,-51 2 232,-1 1 0,1 1-1,17 2 1,-29-3-278,0 0 0,0 0 1,0-1-1,0 1 0,0 0 0,0 0 0,0 0 0,0 1 0,0-1 1,1 0-1,-1 0 0,0 0 0,0 0 0,0 0 0,0 0 0,0 0 1,0 0-1,0 0 0,0 0 0,0 0 0,0 0 0,0 0 0,1 0 1,-1 0-1,0 0 0,0 0 0,0 0 0,0 0 0,0 0 1,0 1-1,0-1 0,0 0 0,0 0 0,0 0 0,0 0 0,0 0 1,0 0-1,0 0 0,0 0 0,0 0 0,0 0 0,0 0 0,0 0 1,0 0-1,0 0 0,0 0 0,0 1 0,0-1 0,0 0 0,0 0 1,0 0-1,-3 3 452,1-2-3310,2 0 686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12 600,'-1'0'267,"0"0"487,1 0 0,-1 0 0,0 0 0,1 0 0,-1 0 0,0 0 0,0 0 0,1 1 0,-1-1 1,1 0-1,-1 0 0,0 1 0,-1 0 377,6-1 7,7 2-629,0 1-226,0-2 1,14 2-1,40 1 653,-54-4-858,-1 0-1,0-1 1,0 0 0,0 0 0,0-2-1,14-3 1,-8 1-12,23-2 1,-34 7-57,15-3 32,1 2 0,32 2 0,-32 0-28,94 12 70,-105-11-75,19-1 0,-5 0-1,55 9 8,4 4-6,-21-8-11,-51-5 2,8 1 3,46 5 6,-36-2-4,75 8 11,-84-13-15,0-1 1,23-5-1,9 0 0,15 6 7,-47 0-1,0 0 0,34-5-1,-35 1 11,22-7 1,-38 10-17,38-9 16,-22 6-1,-10 3 12,14-2 1,-13 3 31,10-3 0,-14 1-128,-2 2-265,0-1-1,8-1 1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19 1288,'-5'2'7594,"48"-5"-6632,-39 2-909,8 1 72,0 0 0,-1 2 0,16 1 1,-8 0 1,-17-3-117,41 5 228,-35-5-185,0 0 1,0-1-1,12-2 0,3-1 30,50-9 172,-55 12-165,0 2 1,31 3 0,-20 0 41,1-1 1,46-3-1,9 0 53,0 7-80,-52-5 10,-1-1 0,42-3 0,-45-1-6,28-3 51,37 6-16,-69 0-111,32-4 0,-35 2-21,33-3 16,-21 1-7,-24 2-14,-1 1-1,18 0 1,24 4 16,-49-3-23,2 1 2,1-1 0,6 2 0,8 5 2,-13-7 5,0 1-1,0-1 1,1 0-1,-1-1 1,8-1-1,-6 1 4,-5 1-8,44-4 135,-36 4-46,0 0 1,14 2 0,9 1 588,-33-2-620,1-1 0,0 0 1,-1 0-1,0 0 0,0-1 1,1 1-1,-1 0 0,0 0 1,1-1-1,0 1 0,-1-2 407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2 776,'-2'-2'5420,"2"7"-5277,1 0-1,0-1 1,2 7-1,-2-8-105,0 1 1,0-1-1,0 1 0,0-1 0,-1 0 1,0 6-1,-2 83 1226,2-57-960,0 33 271,3-40-326,1 16 53,-4-36-221,0 0 0,-1 0 1,-2 11-1,1-1 95,-2 26 1,3-17-111,1 18 96,1-35-113,1 20 116,1-5-62,-6 127 268,4-30 80,1-47-389,0-22-34,1 10 46,2 53 358,-4-90-44,0-11-93,-1-14-277,-1 1-1,1-1 1,0 0-1,0 0 0,-1 1 1,1-1-1,0 1 1,0-2-1,-2 3 0,1-1 6,1 0 0,-1 0-1,1 0 1,0 0-1,-1 0 1,1 1-1,0-1 1,1 4-1,-1-1 4,0 27 62,6-32-135,7-2 48,-1 1 0,20 0 0,-29 1 2,0 1 0,1-1 0,4 2 0,-2 0 6,-3-2-2,0 1 0,-2 0 1,2 0-1,-1 0 0,5 3 0,-6-3 3,1 0-1,-1 0 1,0 0-1,0 0 1,1 1-1,-1-2 1,0 2 0,0-1-1,2 4 1,-1-1 35,2 9 1,0 2 55,3 4 97,-7-17-173,1 0 1,0 0-1,-1 1 0,0-2 0,0 2 0,0 3 1,-1 5 33,1-8-35,0 1-1,-1-1 0,1 1 0,-2 4 0,-11 23 114,5-15-24,7-15-98,1 0 0,-1 1 0,1-1 0,-1 0 0,0 0 0,1 0 0,-1 0 0,0 0 1,0-1-1,0 1 0,0 0 0,-2 1 0,0 0 26,1-1 0,-2 1 0,-3 0 0,4-1-18,0 0 0,0 0 0,-6 3 0,0 2 10,-13 12 0,19-16-27,-6 7 23,-3 0-6,9-6-29,2-2 3,1-1 0,0 1 1,-1 0-1,0-1 0,1 1 0,-1-1 0,1 1 0,-1 0 1,1 0-1,-1-1 0,1 1 0,0 0 0,0-1 1,0 1-1,-1 0 0,1 0 0,0 0 0,0-1 1,0 1-1,0 1 0,0 5-200,0-2 195,0 9 0,3 24 31,1 20 35,-5-45-40,1-9-12,0 0 0,0 0 0,0 1 0,1-1 0,2 9 0,-1-6-4,-1-6-1,0 1 0,0 0 1,-1 0-1,1 0 0,-1 0 0,0 1 0,1 1 1,-1-3 0,0 1 0,0-1 0,0 1 0,-1-1 0,1 1 0,0 0 0,0-1 1,-1 0-1,1 1 0,-1-1 0,0 1 0,-1 1 0,1 0 4,0-1-1,0 1 1,0 0-1,0 4 1,-3 4 30,-1 5-649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49 800,'-2'0'804,"0"0"0,0 0 0,0 0 0,1 0 0,-1 0 0,-3-2-1,4 2-658,1 0 0,-1-1 0,1 1 0,-1-1 0,0 1 0,1-1 0,-1 1 0,0 0 0,1-1-1,-1 1 1,1-1 0,-1 0 0,1 1 0,0-1 0,-1 1 0,0-1 0,1 0 0,-1-1 0,1 1-83,-2-7 273,2 7-326,0 1 0,0 0 0,0-1-1,0 1 1,0 0 0,0 0 0,0-1 0,0 1-1,0-1 1,0 1 0,1 0 0,-1 0 0,0-1-1,0 1 1,1 0 0,-1-1 0,0 1 0,0 0-1,0-1 1,0 1 0,1 0 0,-1 0 0,0 0-1,1-1 1,0 1 28,0-1 1,0 1-1,-1-1 0,1 1 1,0 0-1,1-1 0,-2 1 1,1 0-1,0 0 1,0 0-1,2 0 0,-3 0-8,0 0 0,1 0 0,-1 0 0,1 0 0,-1 0 0,1 0 0,-1 1 0,1-1 0,-1 0 0,0 0 0,1 0 0,-1 1 0,1-1 0,-1 1 0,1-1 0,-1 0 0,0 1 0,1-1 0,-1 0 0,1 1 0,-1-1 0,0 1 0,0-1 0,0 1 0,1-1 0,-1 1 0,0 0 0,3 5 92,-1 0-1,1 0 1,4 6-1,1 1 21,-8-12-120,1-1 0,-1 2 0,0-2 0,0 2 0,1-1 0,-1-1 0,0 1 0,0 0 0,0 0 0,0 1 0,0-2 0,0 1 0,0 1 0,0-1 0,0 0 0,0-1 0,-1 1 0,1 0 1,0 1-1,0-1 0,-1 0 0,0 1 24,0 0-3,0-2-1,0 2 1,1-1-1,-1 0 1,0 0-1,-1 0 1,1 0-1,0 1 1,0-1-1,-1-1 1,1 1-1,0 0 1,-1 0-1,1-1 1,0 1-1,-1 0 0,0-1 1,-1 0-1,3 1-35,-2-1 0,1 0-1,1 0 1,-1 0 0,0 0-1,0 0 1,0 0 0,0 0-1,0 0 1,0 0-1,0-1 1,0 1 0,0 0-1,0 0 1,-1-2 0,1 2-25,1-1 0,-1 1 1,0-1-1,1 1 1,-1-1-1,1 1 1,-1 0-1,1-1 1,-1 1-1,1-1 1,0 0-1,-1 1 1,1-1-1,0 0 1,-1 1-1,1-1 1,0 0-1,0 0 0,-1 1 1,1-1-1,0 0 1,0 0-1,0-3-6,0 2-1,1-1 0,-1-1 0,1 2 1,0-2-1,-1 2 0,1-1 0,1 0 1,-1 1-1,0-2 0,1 2 0,0-1 1,-1 1-1,1-1 0,4-3 0,-5 5 26,-1 1 0,1-1-1,-1 1 1,1-1 0,0 1-1,0 0 1,0-1 0,-1 1 0,1 0-1,1 0 1,-2 0 6,0 0 1,0-1-1,1 1 0,-1 0 1,0 0-1,0 0 0,1 0 0,-1 1 1,0-1-1,0 0 0,0 0 1,1 0-1,-1 0 0,1 0 1,-1 0-1,0 0 0,0 0 1,1 0-1,-1 0 0,0 0 1,0 1-1,1-1 0,-1 0 0,0 0 1,0 0-1,0 1 0,1-1 1,-1 0-1,0 1 0,0-1 1,0 1-1,1 1 71,-1 1 0,0 0-1,1-1 1,-1 1 0,0-1 0,0 4 0,0-5-60,0 2 60,-1 0-1,1-1 1,0 1 0,-1 0 0,-1 5-1,2-7-51,-1-1 0,1 1 1,-1 1-1,0-1 0,1 0 0,0-1 0,-1 1 0,0 0 0,1 0 0,-1 0 0,0-1 0,0 1 1,0-1-1,0 1 0,0 0 0,0-1 0,-1 2 0,1-2-12,-1 1 0,2-1 0,-2 0-1,1 0 1,-1 0 0,1 0 0,0 0 0,-1 0 0,1 0-1,0 0 1,0 0 0,-1 0 0,-1-1 0,2 1-29,1 0 1,-2-1-1,2 1 1,-1-1-1,1 1 1,-2-1-1,2 0 1,-1 1-1,0 0 1,1-1-1,-1 0 1,1 0-1,-1 1 1,1-1-1,-1 0 1,0 1-1,1-1 1,0 0-1,-1 0 1,1 0-1,0-1 1,-1-1-39,0 1 1,1-2-1,0 2 1,-1-1-1,1-1 1,1 2-1,-1-2 1,0 2-1,1-1 1,0 0-1,-1 0 1,3-5-1,-1 4 8,0 0-1,0 0 1,0 0-1,1 0 0,-1 1 1,1-1-1,6-5 0,-8 8 46,0 0-1,0 0 1,1 0-1,-1 0 0,0 1 1,0-1-1,0 0 1,1 1-1,1-1 0,-3 1 10,1-1-1,-1 1 1,1 0-1,-1 0 0,0 0 1,1 0-1,-1 0 1,1 0-1,-1 0 0,1 0 1,-1 0-1,1 0 0,-1 0 1,1 1-1,-1-1 1,0 0-1,0 0 0,1 0 1,-1 0-1,1 1 1,-1-1-1,1 0 0,-1 0 1,0 1-1,1-1 1,-1 1-1,0-1 0,1 0 1,-1 1-1,0-1 1,0 0-1,0 0 0,1 1 1,-1 0-1,0 2 55,1-1 0,-1 1 0,1-1 0,-1 1 0,-1 0 0,1-1 0,0 1 0,-2 4 0,2-5-5,0 1 0,-1-1 1,0 0-1,0 1 1,0-1-1,0 1 1,-3 3-1,4-5-39,-1-1-1,1 1 1,-1 0-1,0 0 1,1 0-1,-2-1 1,2 1-1,-1-1 1,0 1-1,0-1 1,0 1-1,0-1 1,0 1 0,1-1-1,-1 0 1,0 0-1,0 1 1,0-1-1,0 0 1,0 0-1,0 0 1,-1 0-1,1 0 1,-2 0-25,1-1 0,-1 1 0,1 0 1,0-1-1,0 0 0,-1 0 0,1 1 0,-2-3 1,3 3-16,1-1 1,-1 0 0,0 1 0,0-1 0,0 1 0,0-1-1,1 0 1,-1 0 0,1 0 0,-1 1 0,1-1 0,-1 0-1,1 0 1,-1 0 0,1 0 0,0 0 0,-1 0 0,1 0-1,0 0 1,0 0 0,0-2 0,0 1-35,0 0 0,0 0 0,1 0 1,-1 0-1,0 0 0,1 1 0,0-1 0,0 0 0,-1 0 1,3-3-1,-2 4 39,-1 0-1,1 0 1,0 0 0,-1 0 0,1 0 0,0 0 0,0 1-1,0-1 1,0 0 0,0 0 0,0 0 0,0 1 0,0-1-1,0 1 1,0-1 0,0 1 0,0-1 0,1 1 0,0-1-1,-1 1 18,0 0 1,0 0-1,-1 0 0,1 0 0,0 0 0,0 0 0,0 0 0,0 0 0,-1 0 0,1 0 0,0 0 0,0 1 0,-1-1 0,1 1 0,0-1 0,-1 0 0,1 1 1,0-1-1,0 0 0,0 2 0,0-1 32,0 0 1,0 0 0,1 0 0,-2 1-1,1-1 1,0 1 0,0-1-1,0 1 1,0-1 0,-1 1-1,0 0 1,1-1 0,0 1-1,-1 3 1,0-1 67,0 0 0,0 0 0,0 1-1,-2 6 1,2-9-60,-1 1-1,1-1 0,-1 0 0,0 0 0,-1 2 1,2-4-29,0 1 0,-1 0 1,0 0-1,1-1 1,0 1-1,-1-1 0,0 1 1,1-1-1,-1 1 0,1-1 1,0 1-1,-1-1 0,1 1 1,-1-1-1,0 0 1,0 0-1,1 1 0,0-1 1,-2 0-1,0 0-20,1 0 1,-1 1-1,0-1 0,1-1 1,-1 1-1,-1 0 0,2 0-10,1 0 0,-1 0 0,1 0 0,-1-1 0,1 1-1,0 0 1,-1 0 0,1 0 0,-1-1 0,1 1 0,0 0 0,0 0-1,-1-1 1,1 1 0,0-1 0,0 1 0,-1 0 0,1-1 0,0 1 0,-1 0-1,1 0 1,0-1 0,0 0 0,0 1 0,0 0 0,0-1 0,0 0 0,-1 1-1,1-1 1,0 0-17,1-1 0,-1 1 0,0 0 1,0 0-1,0 0 0,1-1 0,-1 1 0,1 0 0,-1 0 0,1-1 0,-1 1 0,1 1 0,0-1 0,-1-1 0,3 0 0,-2 0 1,1 0-1,0 1 1,0-1-1,0 0 1,0 1-1,0 0 1,4-2-1,-4 2 19,1 0 0,-1 0-1,0 1 1,5-2-1,-6 2 32,0 0-1,1 0 1,-1 0 0,0 0-1,0 0 1,0 0-1,0 0 1,1 0 0,-1 1-1,0-1 1,2 2-1,-2-2 24,-1 0 0,1 1 0,-1 0 0,1-1-1,-1 0 1,0 1 0,1-1 0,-1 1 0,0 0-1,0-1 1,1 1 0,-1-1 0,0 1-1,0-1 1,1 1 0,-1 0 0,0 0 0,0 0-1,0 0 4,0-1 0,0 1 0,0 0 0,0-1 0,0 1 0,0-1 0,0 1 0,0-1 0,0 1 0,-1 0 0,1-1 0,0 1 0,0 0 0,-1-1 0,1 1 0,0-1 0,-1 0 0,1 1 0,0-1-27,-1 1-1,1-1 0,0 0 0,-1 0 0,1 0 0,0 0 0,0 0 0,-1 0 1,1 1-1,-1-1 0,1 0 0,0 0 0,0 0 0,-1-1 0,1 1 1,0 0-1,0 0 0,-1 0 0,-1-1 27,1 1-45,0 0 0,0 0-1,0-1 1,0 1 0,0 0 0,0 0 0,1-1 0,-1 1 0,0-1 0,0 0 0,0 1-1,0-1 1,1 0 0,-1 1 0,1-1 0,-1 0 0,0 0 0,0 0 0,1 0 0,-1 1-1,1-1 1,0 0 0,-1-2 0,0 1-55,0 0-1,0-1 1,0 1-1,1-1 1,0 0-1,0 0 1,-1 1-1,1-4 1,0 5 45,0 1 1,0 0-1,0-1 1,1 1-1,-1 0 1,0-1-1,0 1 1,0 0-1,0-1 1,0 1-1,0 0 1,0-1 0,0 1-1,1 0 1,-1-1-1,0 1 1,0-1-1,1 1 1,-1 0-1,0 0 1,1 0-1,-1-1 1,1 1-1,-1 0-3,1 0 0,-1 0 1,1 0-1,0-1 0,-1 1 0,1 0 0,0 0 0,-1 0 0,1 0 0,-1 1 0,1-1 0,-1 0 0,2 0 0,0 0 2,0 1-1,0 0 1,-1 0-1,1 0 1,0 0-1,0 0 1,-1 0 0,3 2-1,-3-2-6,0 1 1,0-1-1,0 0 0,0 1 1,2 2-1,-3-4-180,0 1 1,1 0-1,-1 0 1,0-1-1,0 1 1,0-1-1,0 1 0,0 0 1,0 0-1,0-1 1,0 1-1,0 0 0,0-1 1,0 1-1,0 1 1,0-2 124,0 0 0,0 0 0,0 0 0,0 0 0,0 0-1,0 0 1,0 0 0,0 1 0,-1-1-1106,1 0 1106,0 0 0,0 0-1,0 0 1,0 0 0,0 0 0,-1 0 0,1 0 0,0 0 0,-3-1-3100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1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34 752,'-1'-3'975,"0"1"-1,-1 0 1,1-1-1,0 0 1,0 1-1,0-1 1,0 0-1,0 1 1,1-1-1,-1-4 1,5 15 86,-1 1-969,0 0-1,0 0 1,-1 0 0,1 14-1,0 41 260,1-4-165,1-27-143,-2-23 3,-2 0 0,0 0 0,1 18 0,-3-25-9,1 8 36,0-11-65,0 0 1,0 0-1,0 0 0,0 1 1,0-1-1,0 0 0,0 0 0,0 1 1,0-1-1,0 0 0,0 1 1,0-1-1,0 0 0,-1 0 1,1 0-1,0 1 0,0-1 1,0 0-1,0 0 0,0 0 0,0 0 1,-1 0-1,1 1 0,0-1 1,-1 0-1,1 0 0,0 1 1,0-1 8,-3 7 151,0 2 108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13 424,'-4'-13'7950,"11"57"-7333,-7-43-605,1 5 70,0-3-17,0 0 1,-1 0-1,1 0 1,-1 0-1,0 0 1,0 0-1,0 4 1,-9 57 826,6-44-568,0 30 0,4-39-250,0 0 1,0-1-1,3 12 0,-2-14-28,0 1 0,-1 0-1,0-1 1,0 19 0,-3-16 5,1-8-21,0 0-1,1 0 0,-1 0 1,1 4-1,0-6-26,0-1 0,0 1 0,0-1 0,0 0-1,0 0 1,1 1 0,-1-1 0,0 0 0,0 0 0,0 0 0,1 1-1,-1-1 1,0 0 0,0 1 0,0-1 0,1 0-1,-1 0 0,0 0 0,0 1 0,0-1 0,0 0 0,0 0 1,0 0-1,0 1 0,0-1 0,1 0 0,-1 1 0,0-1 0,0 0 0,0 0 0,0 0 0,0 0 1,0 1-1,0-1 0,0 0 0,0 0 0,0 1 0,0-1 0,0 1 0,-1 2 15,1-2-11,0 0 0,0 0 0,0 0-1,0 0 1,0 0 0,-1 2 0,-1 0 6,1-2 12,1-5-35,0 4 20,0 0-1,0 0 1,0 0 0,0 0-1,0 0 1,0 0 0,0 0 0,0 0-1,0 0 1,0-1 0,0 1-1,0 0 1,1 0 0,-1 0-1,0 0 1,0 0 0,0 0 0,0 0-1,0 0 1,0 0 0,0 0-1,0 0 1,0 0 0,0 0-1,0 0 1,0 0 0,0 0 0,0 0-1,0 0 1,0 0 0,0 0-1,0 0 1,1 0 0,-1 0-1,0 0 1,4 0 52,2 3-75,43 19 63,-45-20-34,0 0-1,0 1 1,-1-1-1,1 0 1,-1 2-1,0-2 1,0 1-1,5 6 1,-2-2 44,-1 1 0,8 14 0,-12-18-28,1 0-1,0 1 0,-1-1 0,0 1 0,0-1 0,0 0 0,0 7 1,-1-2 70,0-1 0,-3 17 0,2-22-78,1-1 1,-1 1 0,0 0 0,0-1 0,0 0 0,0 1-1,0-1 1,-3 4 0,-1 1 100,-9 9-1,3-5-11,7-7-79,0 1 0,-9 5 0,10-8-21,1 0 0,-1-1 0,0 1 0,1-1 0,-1 0 1,0 1-1,-4 0 0,4-1 8,-1 0-1,1 0 1,-3 2-1,3-1-17,0-1 0,0 0 0,0 0 0,-4 1 0,2-2-15,4 0 10,1 0 0,-1 0 0,1 0 0,-1 0 0,1 0 0,-1 0 0,0 1 0,1-1 0,-1 0 0,1 0 0,0 0 0,-1 0 0,-1 2 0,2-2 3,0 0-3,-1 0 1,1 0-1,-1 0 0,1 0 1,0 0-1,0 1 0,-1-1 1,1 0-1,0 1 0,-1-1 1,1 1-1,0-1 0,-1 0 1,1 1-1,0-1 1,0 1-1,-1-1 0,1 0 1,0 1-1,0-1 0,0 1 1,0-1-1,0 0 0,0 1 1,0 0-1,0-1 0,-1 4-91,1-4 100,0 1 0,0 0 0,0-1 0,0 1 0,0-1 0,0 1 0,0 0 0,0-1 0,0 2 0,6 12 22,-3-6-22,6 13 9,-8-19-11,0 0 0,-1 0 0,1 1 0,0-1 0,-1 0 0,1 1 0,-1-1 0,0 0 0,0 0 0,0 1 0,0-1 0,-1 3 0,1-1 5,-1-1 0,1 4 0,1 42 53,1 6-35,-1-45-23,0 2 5,-1 13 1,-2-1-545,0 24-1431,3 119 4596,1-113-2630,0-11 9,2 28 41,-1-24 2,0 5-31,1 27 39,-8-9 20,3-52-73,0-6 1,1 1 1,2 17-1,4 25 18,-4-34-20,-2-12 3,0 13-1,0-19-3,-1 2-2,1 0 1,0 9-1,1-11 3,-1 1 0,0-1 0,0 1 1,0 0-1,0-1 0,-2 6 0,2-9 12,0 1-1,0-1 1,0 0 0,0 0 0,0 0-1,-1 1 1,1-1 0,0 0 0,0 1-1,-1-1 1,1 0 0,0 0 0,0 0-1,0 0 1,-1 0 0,1 1 0,0-1-1,0 0 1,0 0 0,0 0 0,-1 0-1,0 0 1,-2 2-3828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51 1152,'-1'-1'1053,"0"-1"0,0 0 0,1 1 0,-2-5 0,2 5-907,0 0 1,0 0-1,0 0 1,0 0-1,0 0 1,0 0 0,0 0-1,1-1 1,-1 0-126,1 1 1,-1 0-1,1-1 1,0 1-1,0 0 1,-1 0-1,1 0 1,0 0-1,0 0 1,0 0-1,0 0 1,0 0-1,1 0 1,-1 0-1,-1 0 1,2 1 0,1-1-1,1-1 108,0 0-1,8-3 0,-11 5-93,-1 0-1,1 0 0,0 0 0,0 0 0,-1 0 0,1 0 0,-1 0 0,1 0 0,-1 0 0,1 0 0,0 1 0,-1-1 0,1 0 0,0 0 0,-1 1 0,1-1 0,-1 0 0,1 1 0,-1-1 0,1 1 0,-1-1 0,1 0 0,-1 1 0,1 0 0,1 1 153,-2-2-97,1 1-1,0 0 1,0 0 0,-1-1-1,0 1 1,1 0 0,-1 0 0,1 0-1,0 0 1,-1 0 0,1 2-1,1 11 638,-2-11-619,0-2-65,0 0 0,0 0 1,0 1-1,0-1 0,0 0 0,-1 0 0,1 1 0,0-1 1,0 0-1,-1 1 0,0-1 0,1 0 0,-1 0 0,0 0 1,1 0-1,-1 1 0,1-1 0,-1-1 0,-2 3 0,2-1-4,-1-2 0,1 1 0,-1 0 0,1 0 0,-1 0 0,0 0 0,1-1 0,-1 0 0,0 1 0,1-1-1,-1 1 1,0-1 0,1 0 0,-3 0 0,0 0-5,0 0 1,0 0-1,1-1 0,-1 0 0,-6-1 0,10 2-52,-1 0 0,0-1 0,1 0-1,-1 1 1,0 0 0,1-1-1,-1 1 1,1-1 0,0 1 0,-1-1-1,1 0 1,-1 0 0,1 1-1,0-1 1,-1 1 0,1-2 0,-1 1 5,1 1 1,0 0 0,0-1 0,0 1 0,-1-1 0,1 1-1,0 0 1,0 0 0,0-1 0,0 1 0,0 0 0,0-1 0,0 1-1,0 0 1,0-1 0,0 1 0,1-1 0,-1 1 0,0 0-1,0-1 1,0 1 0,0 0 0,1 0 0,-1-1 0,0 1 0,0-1-1,0 1 1,1 0 0,-1 0 0,0-1 0,0 1 0,1 0-1,0-1 1,5-1-69,0 0-1,11-3 0,-17 5 92,1 0-1,0 0 1,-1 0-1,0 0 1,1 0 0,0 0-1,-1 0 1,0 0 0,1 0-1,-1 0 1,0 0 0,1 0-1,-1 0 1,1 1-1,-1-1 1,1 0 0,-1 0-1,0 0 1,1 1 0,-1-1-1,1 0 1,-1 1-1,1 0 22,-1-1-1,1 1 0,0 0 1,-1 0-1,0-1 0,1 1 0,-1 0 1,0-1-1,1 2 0,-1 0 0,0 1 58,0-1-1,1 2 1,-1-2-1,0 1 1,-1 0-1,1 4 1,-1-6-62,1 0 0,-1 1 0,1 0 1,-1-1-1,0 1 0,1-1 0,-1 0 0,0 0 0,0 1 1,0-1-1,0 0 0,0 0 0,0 0 0,0 0 0,-1 1 1,1-2-1,0 1 0,0 0 0,-1-1 0,1 1 0,-1 0 1,-2 0-1,3-1-35,0 1 1,0-1-1,-1 1 1,1-1-1,-1 0 1,1 0-1,-1 0 1,1 0-1,0-1 1,-1 1-1,1 0 1,-1-1-1,2 1 1,-2 0 0,1-1-1,-1 1 1,1-1-1,0 0 1,0 1-1,0-1 1,0 0-1,0 0 1,0 0-1,-1 0 1,1-1-1,0 1-11,0 1 1,1-1-1,0 0 0,-1 0 0,1 0 1,0 1-1,0-1 0,-1 0 0,1 0 1,0 0-1,0 0 0,0 1 0,0-1 0,0 0 1,0 0-1,0 0 0,0 0 0,0 1 1,1-1-1,-1 0 0,0 0 0,1-1 1,0 0-36,0-1 1,0 1 0,1-1 0,0 1-1,2-3 1,-3 3 42,0 1-1,0 1 1,1-2-1,-1 1 1,0 0-1,1 0 1,-1 1-1,1-1 1,-1 0 0,1 0-1,-1 1 1,1 0-1,0-1 1,-1 1-1,1 0 1,0 0-1,-1 0 1,3 0-1,-3 0 32,1 0 0,-1 0 0,0 0 0,1 0 0,0 1 0,-1-1 0,0 0 0,1 1 0,-1 0 0,0-1 0,0 1 0,1-1 0,-1 1 0,0 0 0,0 0-1,0 1 1,0-2 0,0 1 0,0 1 0,0-1 0,1 1 0,-1 0 41,0 0 1,-1-1-1,1 1 1,-1 0-1,1-1 0,-1 1 1,1-1-1,-1 1 0,0 3 1,0-4-39,0 0 0,0-1 0,0 1 1,0 0-1,0-1 0,0 0 0,0 1 1,-1 0-1,1-1 0,0 1 0,-1-1 0,1 1 1,0-1-1,-1 1 0,1-1 0,0 1 1,-1-1-1,1 1 0,-1-1 0,1 0 1,-1 1-1,1-1 0,-1 1 0,1-1 0,-1 0 1,1 1-1,-1-1 0,1 0 0,-1 0 1,0 0-1,-1 0 0,1 0-2,0 1 0,-1-1 1,0-1-1,1 1 0,-1 0 0,1 0 0,-1 0 0,0 0 1,1-1-1,-1 1 0,1-1 0,-1 0 0,-2-1 1,-1-1-20,0 0-1,-5-6 1,6 7-10,0-2-58,0 0 0,-7-6 0,11 9 53,-1 1 0,1-1 0,0 1-1,0-1 1,0 1 0,-1-1 0,1 1 0,0-1 0,0 1 0,0 0 0,0-1 0,0 1 0,0-1 0,0 1 0,0-1 0,0 1-1,0-1 1,0 1 0,0 0 0,0-1 0,1 0 0,-1 1 0,0 0 0,0-1 0,0 1 0,1-1 0,-1 0 0,1 1-16,-1-1-1,1 0 1,0 0 0,-1 1 0,1-1 0,0 0 0,-1 1 0,1-1 0,0 1 0,0-1-1,0 1 1,1-1 0,0 0 12,0 1-1,0-1 0,0 1 0,0 0 1,0 0-1,0 0 0,0 0 0,0 0 1,1 1-1,-2-1 0,2 0 0,-1 1 1,0 0-1,3 1 0,-3-1 37,-2-1 0,2 1 0,-1-1 0,0 1 0,0 0 0,0 0-1,1-1 1,-1 2 0,0-1 0,-1 0 0,1 0 0,0 0 0,0 0 0,0 0-1,0 0 1,-1 0 0,1 1 0,-1-1 0,1 0 0,0 1 0,-1-1 0,0 0-1,1 3 1,-1-1 69,0 1-1,-1-1 0,0 5 0,1-7-59,0 0-1,-1 0 0,1 0 0,0 0 0,-1 0 0,1 0 0,0 0 0,-1 0 0,0-1 0,1 2 1,-1-2-1,0 1 0,1 0 0,-1 0 0,-1 0 0,2-1-23,-1 1 0,1-1 1,-1 0-1,0 0 0,1 1 0,0-1 0,-1 0 0,1 0 1,-1 0-1,1 0 0,-1 0 0,0 0 0,1 0 0,-1 0 0,1 0 1,-1-1-1,1 1 0,-1 0 0,1 0 0,-1-1 0,0 1 1,1 0-1,-1 0 0,1-1 0,0 1 0,-1-1 0,-1 0-23,1 0 0,0 0 0,0 0 0,0 0 0,0 0 0,0-1 0,0 1 0,-1-3 0,2 3-35,-1 0-1,0-1 0,1 0 0,0 1 1,-1-1-1,1 0 0,0 0 0,0 0 0,0 1 1,0-4-1,0 5 38,0 0 1,0-1-1,0 1 1,0-1-1,1 1 0,-1-1 1,0 0-1,0 1 1,1-1-1,-1 1 1,0 0-1,0-1 1,1 0-1,-1 1 0,1 0 1,-1-1-1,1 1 1,-1-1-1,1 1 1,-1 0-1,0-1 0,1 1 1,-1 0-1,1 0 1,-1 0-1,1-1 1,-1 1-1,1 0 1,0 0-1,-1 0 0,1 0 1,-1 0-1,1 0 1,0 0-1,0 0 21,0 0 0,0 0 0,0 0 0,1 1 0,-2-1 0,1 0 0,1 0 0,-1 0 0,0 1 0,-1-1 0,1 1-1,0 0 1,0-1 0,0 1 0,0 0 0,-1-1 0,1 1 0,0-1 0,0 2 0,-1-2 0,1 1 0,0 1 0,0-1 33,0 1-1,0 0 1,0 0 0,-1 0 0,1-1 0,-1 1 0,0 0-1,0-1 1,1 1 0,-1 0 0,0 3 0,0-5-24,0 0 0,0 1 0,0 0 0,0 0 0,0-1 0,0 1 0,-1-1 0,1 1 0,0-1 0,0 1 1,0-1-1,0 1 0,-1-1 0,1 1 0,0 0 0,-1-1 0,1 1 0,0-1 0,-1 0 0,0 1 0,1-1 0,-1 0 1,1 1-1,0-1 0,-1 1 0,0-1 0,1 0 0,-1 0 0,0 0 0,1 1 0,-1-1 0,1 0 0,0 0 1,-1 0-1,0 0 0,0 0 0,1 0 0,-1 0 0,0 0 0,1 0 0,0 0 0,-1 0 0,0 0 0,1-1 0,-1 1 1,1 0-1,-2-1 0,-1-1-40,0 1-1,0-2 1,-1 1 0,2-1 0,-2 1 0,2-1 0,-1 0 0,0 0-1,-2-3 1,5 5 12,0 1 0,0 0-1,0 0 1,-1-1 0,1 1-1,0-1 1,0 1 0,0 0-1,0-1 1,-1 1 0,1 0-1,0 0 1,0-1 0,0 1 0,0 0-1,0-1 1,0 0 0,0 1-1,0 0 1,0 0 0,1 0-1,-1-1 1,0 1 0,0 0-1,0-1 1,1 1 0,-1 0-1,0 0 1,0 0 0,0 0 0,1 0-1,-1 0 1,0 0 0,1-1-1,-1 1 1,0 0 0,0 0-1,1 0 1,-1 0 0,0 0-1,0 0 1,1 0 0,1 0-27,0 0 1,-1 0-1,2 0 1,-2 0-1,1 0 1,0 1-1,3-1 1,-4 1 49,0-1 0,0 1 0,0-1 0,0 0 0,0 1 0,0 0 0,0-1 0,0 1 0,0-1 0,-1 1 0,1-1 0,0 1 0,1 2 0,-2-3 9,0 0-1,1 0 0,-1 0 1,0 0-1,0 0 1,0 1-1,0-1 0,0 0 1,0 0-1,0 0 0,0 0 1,0 0-1,0 1 0,0-1 1,0 0-1,0 0 0,0 1 1,0-1-1,0 0 0,0 0 1,0 0-1,0 0 0,0 1 1,0-1-1,0 0 0,0 0 1,0 0-1,0 0 0,-1 0 1,1 1-1,0-1 0,0 0 1,-1 0-14,1 0 0,0 1 1,-1-1-1,0 0 1,1 0-1,-1 1 0,1-1 1,0 0-1,-1 0 0,-1 0 1,0 0-382,-1 0 1,-6 0 0,-3-2-4927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1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1 527 856,'6'18'727,"-6"-18"-695,0 0 0,1 0-1,-1 0 1,0 1 0,0-1 0,0 0-1,0 0 1,0 1 0,0-1 0,0 0-1,0 0 1,0 0 0,0 0 0,0 1 0,0-1-1,0 0 1,0 0 0,0 0 0,0 0-1,0 0 1,0 0 0,0 1 0,-1-1-1,1 0 1,-1 3 2622,1-3-2568,0 0 1,0 0 0,0 0 0,0 0 0,0 0 0,0 0 0,0 0 0,0 0-1,0 0 1,0 0 0,0 0 0,-1 1 0,1-1 0,0 0 0,0 0 0,0 0-1,0 0 1,0 0 0,0 0 0,0 0 0,0 0 0,0 0 0,0 0 0,0 0-1,0 0 1,0 1 0,0-1 0,0 0 0,0 0 0,0 0 0,0 0 0,0 0 0,0 3 3383,0-6-2115,-1-16-902,2-19-118,-1 6-39,-1 5-81,2 11-101,-1 3 32,0-20-1,-3-29 210,3 44-245,0 7-15,3-13 0,-1-7 24,-1 20-77,2-14 0,6-43 67,-8 64-102,-1 1 0,-1-1-1,1 0 1,0 1 0,-1-1 0,0 0 0,-1-4 0,1 6-4,1 1 1,-1-1-1,1 0 1,-1-3-1,1 0 5,-1 4-6,1 0-1,0 0 0,0 0 1,0 0-1,-1 0 0,1 1 1,0-1-1,0 0 0,0 1 1,0-1-1,0 0 0,1 0 0,-1 1 1,0-1-1,0 0 0,0 0 1,1 0-1,-1 1 0,1-1 1,-1 1-1,0-1 0,1 0 1,-1 1-1,1-1 0,0-1 1,3 0 11,1-3 7,-5 5-17,0 0 1,0 0-1,0 0 0,0 0 1,0-1-1,0 1 1,0 0-1,0-1 1,0 1-1,0 0 0,0 0 1,0 0-1,0-1 1,0 1-1,0 0 1,0 0-1,0 0 0,0 0 1,0-1-1,0 1 1,0 0-1,0 0 1,0 0-1,0-1 0,0-1 12,-1 1 0,1-1 1,0 0-1,0 1 0,0-1 0,1 1 0,-1-3 0,0 2-6,1-16 624,-1 11-7769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1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21 58 992,'-6'-4'1755,"5"4"-1283,0-1-1,-1-1 1,1 2 0,-1-1-1,1 1 1,-1-1-1,-3-1 4863,10 2-3808,8 1-836,0-1 0,24-2 0,-31 1-466,2 0 0,-1-1 0,-1 0 0,12-5 0,6-2 130,-11 6-224,0 0 1,16-1 0,30-1 108,-46 4-197,54-1 139,-5 1-50,0-3-22,-41 4-77,44 1 64,-43 0-69,14 3 20,-30-3-40,25 3 55,-28-4-49,1 0 0,0 0 0,-1 0 0,1 0 0,0-1 0,3 0 0,-6 1-11,1-1 9,-4 0 0,-59-2 50,57 4-43,5-1-5,10 2 8,67-1 51,-67-1-43,-11 0 9,0 0 70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1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11 480,'0'0'852,"0"-2"-1,-1 2 1,1-1-1,0 0 1,0 0-1,0 0 1,0 0-1,0 0 1,1-1 713,0 4-1076,4 6-206,-2 1 1,5 12-1,-7-17-168,0 1 0,1 0 0,-2 0 0,1 0 0,-1 7 0,-2 23 447,0-5-162,2-16-161,1 1 0,5 22-1,1 13 182,-2 51 232,-4-88-529,-3 11-1,1-4 26,0-2-7,0 4 26,2-12-85,2 49 185,-2-52-246,0-2 23,-1-1-1,1 1 1,-1-1-1,0 1 1,0-1-1,0 1 1,-2 8-1,-2 8 224,1-14-200,1 2-34,2-8-29,-1 0 0,1 0 0,0 0 0,0 0 0,0 0-1,0 0 1,0 2 0,0-3 1,0 1 1,0 1-1,0-1 0,0 0 1,0-1-1,-1 1 0,1 2 0,-1-1-7,0-1-33,0 1-1,1-1 0,-1 1 1,0 0-1,-2 1 0,3-2-70,0-1 0,0 1 0,0-1-1,0 0 1,-1 0 0,1 0-1,0 1 1,0-1 0,0 0-1,0 1 1,0-1 0,0 1-1,0-1 36,0 0-1,0 0 0,0 1 0,0-1 1,0 0-1,0 0 0,0 0 0,0 0 1,0 0-1,0 0 0,0 0 0,0 1 1,0-1-1,0 0 0,0 0 0,0 0 0,0 0 1,0 0-1,0 0 0,1 0 0,-1 0 1,0 0-1,0 0 0,0 0 0,0 0 1,0 0-1,0 0 0,0 0 0,0 0 0,0 0 1,0 0-1,0 0 0,0 0 0,0 0 1,0 0-1,0 0 0,0 0 0,1 0 1,-1 0-1,0 0 0,0 0 0,0 0 1,0 0-1,0 0 0,0 0 0,0 0 0,1 0 1,-1 0-1,0 0 0,0 0 0,0 0 1,0 0-1,0 0 0,0 0 0,4-4-3336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1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31 2625,'2'-3'6908,"-2"3"-6780,4 1 283,34 0 1173,23-7-235,-60 6-1330,12-1 260,15 0-1,-10 1-57,29 0 219,-28 0-304,52-5 250,-47 3-277,26-4 84,1-1-32,-37 6-101,24 1 0,-4 4 11,-15-1-26,-16-2-28,1 0-1,0 0 1,-1-1 0,6 0 0,22-1 402,-30 1-407,-1 0 0,1 0-1,-1 0 1,1 0 0,-1 0 0,1 0 0,-1 1-1,1-1 1,0 0 0,-1 0 0,1 0-1,-1 0 1,1 0 0,-1 0 0,1 1 0,-1-1-1,2 1 1,-2-1-8,0 0 0,0 1 0,1-1 0,-1 0-1,0 0 1,0 0 0,0 0 0,0 0 0,0 0 0,0 0-1,1 0 1,-1 0 0,0 0 0,0 0 0,0 0 0,0 0 0,1 0-1,-1-1 1,0 1 0,0 0 0,0 0 0,1 0 0,-1 0 0,0 0-1,0 0 1,0-1 0,0 1 0,0 0 0,1 0 0,-1 0-1,0 0 1,0 0 0,0 0 0,0-1 0,0 1 0,0 0 0,0 0 1,1 0 0,-1 0 0,0-1 0,0 1 0,0 0 0,0 0 1,0-1-1,0 1 0,0 0 0,1 0 0,-1 0 0,0 0 1,0 0-1,1-1 0,-1 1 0,0 0 0,0 0 0,0 0 0,1 0 1,-1 0-1,0 0 0,1 0 0,-1 0 0,0 0 0,0 0 1,1 0-1,-1 0 0,1 0 10,-1 0-5,0 1 0,1-1 1,-1 0-1,1 0 0,-1 0 0,0 0 1,1 0-1,-1 0 0,1 0 0,-1 0 0,0 0 1,0 0-1,1 0 0,-1 0 0,1 0 1,-1 0-92,1 0 1,-1 0 0,0 0 0,0 0-1,1 0 1,-1 0 0,0 0 0,0 0-1,0 0 1,1 0 0,-1 1 0,0-1 0,0 0-1,0 0 1,0 1 0,1-1 0,-1 0-1,0 0 1,0 0 0,0 0 0,1 0-1,-1 1 1,0-1 0,0 0 0,0 0 0,0 1-1,0-1 1,0 0 0,0 1 0,0-1-1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57 139 920,'-6'-1'386,"4"1"-273,1 0 1,-1 0 0,0-1-1,1 1 1,0-1 0,-1 0-1,1 1 1,-1-1 0,1 0-1,0 1 1,-1-1 0,1 0-1,0 0 1,0 0 0,0 0-1,-2-2 1,2 1 90,-1 0-1,1-1 1,-1 1 0,1-1-1,0 0 1,0 1 0,0-1-1,0 1 1,1-1 0,0 0-1,-1 1 1,1-2 0,0-1-1,-1-4 232,1 4-133,0 0 1,0-5 0,0 8-221,1 0 0,-1 0 1,1 0-1,-1 0 0,0 0 1,1 1-1,0-1 0,0 1 1,1-3-1,13-22 898,-14 26-956,-1-1 0,1 0-1,0 0 1,0 0-1,0 1 1,-1-1 0,1 1-1,0-1 1,0 1 0,0-1-1,-1 0 1,1 1 0,1 0-1,-1 0 1,1-1 0,1 0 13,0 1 1,0 0 0,-1 0 0,5 0-1,3 1 55,-7-1-76,0 0-1,0 0 1,0 1-1,0-1 0,0 1 1,0 0-1,1 0 1,-2-1-1,7 5 1,1 0 11,1 1-1,-1 0 1,15 11 0,-21-13-9,0 0 0,1 0-1,-2 0 1,1 1 0,-1-1 0,0 1-1,0 0 1,0 0 0,-1 0 0,3 5 0,-2-3-49,-2 0 0,1 0 1,-1 0-1,0-1 0,-1 2 1,1-1-1,-1-1 0,-1 2 0,1-1 1,-1 0-1,0 0 0,-1-1 1,1 1-1,-2 0 0,1-1 1,-1 1-1,0-1 0,-4 8 1,5-11 156,0 0 0,-1 0 1,1 0-1,0 0 0,-1-1 0,1 1 0,-2-1 1,2 0-1,-1 0 0,0 0 0,0 1 1,-1-2-1,1 1 0,-5 0 0,4 0-136,1-1 0,-1-1 0,-1 1 0,1 0 0,0-1 0,0 0-1,0 0 1,0 0 0,0-1 0,0 0 0,0 1 0,0-1 0,0-1-1,1 1 1,-8-3 0,4 0-49,1 0 0,0 0-1,0 0 1,-1-1 0,1 1 0,1-1 0,-7-9-1,9 11 29,0-1-1,1 0 0,0 1 1,-1-1-1,2 0 0,-1 1 1,-2-9-1,3 9 10,1-1 0,-1 1 0,1 0 0,-1-1 0,1 1 0,0 0-1,0-1 1,0 1 0,1 0 0,0-5 0,6-9-80,-6 9 55,1 2-11,4-11 0,-4 10 29,0 3-108,0-1 0,0 0 0,1 1 0,4-9 0,2 6-749,-6 5 525,-2 1 60,0 0 1,0 0-1,1 0 0,-1 0 1,0 0-1,0 1 0,1 0 1,-1-1-1,0 0 1,3 0-1,9-2-2095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10 328,'0'0'1119,"4"-1"-870,8 0-182,-4 0-7,7 0 91,21 0-1,19 2 28,-16 2-141,9 0-22,24-4 5,-19 0 3,108 1 69,-135 0-79,128 0 50,48-3-66,-130 2-16,101-2-34,-29 3 28,-77-1 17,7 0 18,-47 2 7,-13-1 44,22 3 0,-34-3-50,0 0 14,-1 1-1,1-1 1,0 0 0,0 0-1,0 0 1,-1 0 0,1 0 0,3-1-1,-3 1-56,-3-1-236,-1 0 122,-5-2-263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13 888,'0'-1'265,"0"0"763,2 1-215,5 3-698,14 2 63,0-1 0,1-1 0,29 1 0,52-5 257,65-6-104,-99 3-254,204-9 162,-246 12-208,235 1 204,-161 4-154,-27 0-6,-60-3 232,-1-1 0,1-1-1,20-2 1,-34 3-278,0 0 0,0 0 1,0 0-1,1 0 0,-1 0 0,0 0 0,0 0 0,0 0 0,0 0 1,0 0-1,0 0 0,0 0 0,0 0 0,0 0 0,0 0 0,1 0 1,-1 0-1,0 0 0,0 0 0,0 0 0,0 0 0,0-1 0,0 1 1,0 0-1,0 0 0,0 0 0,0 0 0,0 0 0,0 0 1,0 0-1,0 0 0,0 0 0,0 0 0,1 0 0,-1 0 0,0-1 1,0 1-1,0 0 0,0 0 0,0 0 0,0 0 0,0 0 0,0 0 1,0 0-1,0 0 0,0 0 0,0-1 0,0 1 0,-1 0 0,1 0 1,0 0-1,-3-3 452,2 1-3310,0 1 686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57 139 920,'-6'-1'386,"4"1"-273,1 0 1,-1 0 0,0-1-1,1 1 1,0-1 0,-1 0-1,1 1 1,-1-1 0,1 0-1,0 1 1,-1-1 0,1 0-1,0 0 1,0 0 0,0 0-1,-2-2 1,2 1 90,-1 0-1,1-1 1,-1 1 0,1-1-1,0 0 1,0 1 0,0-1-1,0 1 1,1-1 0,0 0-1,-1 1 1,1-2 0,0-1-1,-1-4 232,1 4-133,0 0 1,0-5 0,0 8-221,1 0 0,-1 0 1,1 0-1,-1 0 0,0 0 1,1 1-1,0-1 0,0 1 1,1-3-1,13-22 898,-14 26-956,-1-1 0,1 0-1,0 0 1,0 0-1,0 1 1,-1-1 0,1 1-1,0-1 1,0 1 0,0-1-1,-1 0 1,1 1 0,1 0-1,-1 0 1,1-1 0,1 0 13,0 1 1,0 0 0,-1 0 0,5 0-1,3 1 55,-7-1-76,0 0-1,0 0 1,0 1-1,0-1 0,0 1 1,0 0-1,1 0 1,-2-1-1,7 5 1,1 0 11,1 1-1,-1 0 1,15 11 0,-21-13-9,0 0 0,1 0-1,-2 0 1,1 1 0,-1-1 0,0 1-1,0 0 1,0 0 0,-1 0 0,3 5 0,-2-3-49,-2 0 0,1 0 1,-1 0-1,0-1 0,-1 2 1,1-1-1,-1-1 0,-1 2 0,1-1 1,-1 0-1,0 0 0,-1-1 1,1 1-1,-2 0 0,1-1 1,-1 1-1,0-1 0,-4 8 1,5-11 156,0 0 0,-1 0 1,1 0-1,0 0 0,-1-1 0,1 1 0,-2-1 1,2 0-1,-1 0 0,0 0 0,0 1 1,-1-2-1,1 1 0,-5 0 0,4 0-136,1-1 0,-1-1 0,-1 1 0,1 0 0,0-1 0,0 0-1,0 0 1,0 0 0,0-1 0,0 0 0,0 1 0,0-1 0,0-1-1,1 1 1,-8-3 0,4 0-49,1 0 0,0 0-1,0 0 1,-1-1 0,1 1 0,1-1 0,-7-9-1,9 11 29,0-1-1,1 0 0,0 1 1,-1-1-1,2 0 0,-1 1 1,-2-9-1,3 9 10,1-1 0,-1 1 0,1 0 0,-1-1 0,1 1 0,0 0-1,0-1 1,0 1 0,1 0 0,0-5 0,6-9-80,-6 9 55,1 2-11,4-11 0,-4 10 29,0 3-108,0-1 0,0 0 0,1 1 0,4-9 0,2 6-749,-6 5 525,-2 1 60,0 0 1,0 0-1,1 0 0,-1 0 1,0 0-1,0 1 0,1 0 1,-1-1-1,0 0 1,3 0-1,9-2-2095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317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114 0 336,'-56'8'431,"54"-8"-381,-1 1 0,2-1 1,-2 1-1,1-1 0,0 1 0,0 0 0,0 0 1,-3 2-1,4-3 10,0 2 0,0-2 0,0 1 0,0 1 0,0-1 0,1 0 0,-2 2 0,1-2 11,0 1-1,0-1 0,0 0 1,1 0-1,-2 0 0,2 1 1,-2-1-1,0 1 0,0-1 28,1 0-1,-1 0 1,1 1-1,-1-1 1,1 1-1,0-1 1,-1 1-1,2 0 1,-1-1-1,-1 3 1,1-3-62,1 0 1,0-1-1,0 1 0,0 0 1,-1 0-1,1-1 0,0 1 1,0 0-1,0 0 0,0 0 1,0 0-1,0-1 0,0 1 1,0 0-1,1 0 0,-1-1 1,0 2-1,0-2 0,1 1 1,-1-1-1,0 1 0,0 0 1,1 0-1,0-1 0,-1 1 1,1 0-1,0 1 0,1-1 27,0-1 0,-1 2-1,1-1 1,0-1 0,-1 2-1,1-2 1,0 1 0,0-1 0,0 1-1,0 0 1,-1-1 0,5 1-1,2-1 213,16-1-1,-21 1-231,35-2 398,120-5 767,50 2-482,-84 2-551,79-7-27,-38 3-54,-67 4-35,99-5 55,-45-2-37,119 7 42,-248 4-110,341 14 157,-116-7-5,-148-8-108,55-1 30,-152 0-79,1 1 13,0 0 0,-1 0 0,1 0-1,0-1 1,-1 1 0,8-4-1,-11 4-11,0 0-1,1 0 0,-1 0 1,1 0-1,-1-1 0,0 1 1,0 0-1,0 0 0,1 0 1,-1 0-1,0 0 0,0-1 1,0 1-1,1 0 0,-1-1 1,0 1-1,0 0 0,1 0 1,-1 0-1,0-1 0,0 1 1,0 0-1,0 0 0,0-1 1,0 1-1,0-1 0,0 1 0,0 0 1,0 0-1,0-1 0,0 1 1,0 0-1,0 0 0,0-1 1,0 1-1,0-1 0,0 1 1,0 0-1,0 0 0,0-1 1,0 1-1,0 0 0,0 0 1,-1 0-1,1-1 0,0 1 1,-1 0-1,1-1 0,0 1 1,0 0-1,0 0 0,-1 0 1,1 0-1,0-1 0,-2 0-46,1 0-1,-1-1 0,0 1 0,0 0 1,0 0-1,0 0 0,1 1 0,-3-2 1,0 1-641,0 1 0,0 0 0,-1 0 0,-4 0 1,-8 1-1764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1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32 496,'-8'-8'10170,"6"3"-7371,2 4-2778,0 1 0,0 0 0,0-1 0,0 1 0,0 0 0,0 0 0,0-1 0,1 1 0,-1 0 0,0 0 0,0 0 0,0-1 0,0 1 0,0-1 0,0 1 0,1 0 0,-1 0 0,0 0 0,0-1 0,11-4 262,-9 3-256,1 1 0,0 1 0,0-2 0,0 2 0,0-1 0,-1 1 0,1 0 0,0-1-1,0 1 1,0 0 0,5 1 0,15 0 197,-20-1-185,2 1 0,-2-1 0,1 1-1,0-1 1,0 1 0,7 3 0,-1 0-2,-1 1-1,1 0 1,0 1-1,-1 0 0,-1 1 1,1 0-1,-1 0 1,14 15-1,-19-17-3,1 1 1,-1-1-1,0 1 0,0-1 0,0 1 0,-1 0 0,0 0 1,0 1-1,-1-1 0,1 0 0,-2 0 0,2 0 1,-2 1-1,0-1 0,-1 10 0,-1-9 27,0-1 1,0 1-1,-1 0 1,0-1-1,0 1 1,-8 10-1,7-11-38,-1 2 4,0-1-1,-1 1 0,0-2 0,-1 1 0,0 0 0,1-1 0,-2-1 0,1 1 1,-1-1-1,0 0 0,-9 4 0,12-8 7,0 1 0,1-2 1,-1 2-1,0-2 0,0 1 0,0-1 1,0 0-1,0 0 0,-8-1 1,-13-1-1220,26 2 1021,-1 0 0,1 0 0,0 0 1,0 0-1,-1 0 0,1 0 0,0 0 0,-1 0 1,1 0-1,0 0 0,0 0 0,-1 1 1,1-1-1,0 0 0,0 0 0,-1 0 0,1 1 1,0-1-1,-1 0 0,1 0 0,-1 2-1160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10 328,'0'0'1119,"4"-1"-870,8 0-182,-4 0-7,7 0 91,21 0-1,19 2 28,-16 2-141,9 0-22,24-4 5,-19 0 3,108 1 69,-135 0-79,128 0 50,48-3-66,-130 2-16,101-2-34,-29 3 28,-77-1 17,7 0 18,-47 2 7,-13-1 44,22 3 0,-34-3-50,0 0 14,-1 1-1,1-1 1,0 0 0,0 0-1,0 0 1,-1 0 0,1 0 0,3-1-1,-3 1-56,-3-1-236,-1 0 122,-5-2-263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13 888,'0'-1'265,"0"0"763,2 1-215,5 3-698,14 2 63,0-1 0,1-1 0,29 1 0,52-5 257,65-6-104,-99 3-254,204-9 162,-246 12-208,235 1 204,-161 4-154,-27 0-6,-60-3 232,-1-1 0,1-1-1,20-2 1,-34 3-278,0 0 0,0 0 1,0 0-1,1 0 0,-1 0 0,0 0 0,0 0 0,0 0 0,0 0 1,0 0-1,0 0 0,0 0 0,0 0 0,0 0 0,0 0 0,1 0 1,-1 0-1,0 0 0,0 0 0,0 0 0,0 0 0,0-1 0,0 1 1,0 0-1,0 0 0,0 0 0,0 0 0,0 0 0,0 0 1,0 0-1,0 0 0,0 0 0,0 0 0,1 0 0,-1 0 0,0-1 1,0 1-1,0 0 0,0 0 0,0 0 0,0 0 0,0 0 0,0 0 1,0 0-1,0 0 0,0 0 0,0-1 0,0 1 0,-1 0 0,1 0 1,0 0-1,-3-3 452,2 1-3310,0 1 686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13 888,'0'-1'265,"0"0"763,2 1-215,5 3-698,14 2 63,0-1 0,1-1 0,29 1 0,52-5 257,65-6-104,-99 3-254,204-9 162,-246 12-208,235 1 204,-161 4-154,-27 0-6,-60-3 232,-1-1 0,1-1-1,20-2 1,-34 3-278,0 0 0,0 0 1,0 0-1,1 0 0,-1 0 0,0 0 0,0 0 0,0 0 0,0 0 1,0 0-1,0 0 0,0 0 0,0 0 0,0 0 0,0 0 0,1 0 1,-1 0-1,0 0 0,0 0 0,0 0 0,0 0 0,0-1 0,0 1 1,0 0-1,0 0 0,0 0 0,0 0 0,0 0 0,0 0 1,0 0-1,0 0 0,0 0 0,0 0 0,1 0 0,-1 0 0,0-1 1,0 1-1,0 0 0,0 0 0,0 0 0,0 0 0,0 0 0,0 0 1,0 0-1,0 0 0,0 0 0,0-1 0,0 1 0,-1 0 0,1 0 1,0 0-1,-3-3 452,2 1-3310,0 1 686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365 29 704,'1'-3'5213,"-1"3"-5100,0 0 12,1 0 0,-1 0 0,1-1 1247,-1 1-1247,0 0 0,0 0-1,0 0 1,0 0 0,0 0 0,0-1 0,0 1-1,0 0 1,0 0 0,0 0 0,0-1-1,0 1 1,0 0 0,0 0 0,0 0 0,0 0-1,0 0 1,0 0 0,0 0 0,0-1-1,0 1 1,0-1 82,0 0-1,-1 1 1,1-1-1,0 1 1,-1-1-1,0 0 1,1 1 0,-1-1-1,1 0 1,-1 1-1,0 0 1,1-1-1,-1 1 1,0-1-1,-3-1-59,0 1-1,-5-1 0,5 1 43,-2-1-101,0 1 5,1-1 1,-1 2-1,0-1 0,1 0 1,-1 1-1,-5 0 1,-49 4 809,22-2-578,11-1-159,-3 0-29,-6 0 7,27 0-115,6-1-28,1 0 1,0 0-1,0 0 0,0 0 1,0 1-1,0 0 1,0-1-1,0 1 0,-3 1 1,4-2-13,1 0 1,0 0-1,-1 0 1,1 0-1,0 0 1,0 0-1,-1 0 1,1 0-1,0 0 1,-1 0-1,1 0 1,0-1-1,0 1 1,0 0-1,-1-1 1,0 1-14,1-1 0,-1 1 0,1-1 0,-1 1 0,0-1 0,1 1 0,0 0-1,-1 0 1,0 0 0,1 7-124,0-4 140,0 1 0,0-1 0,-1 0-1,0 6 1,0-5 5,-1 3-3,1 0-1,0 0 1,0 1-1,1-1 1,0 12 0,13 93-28,-11-95 38,0 0-1,-2 1 0,0-1 0,-3 19 0,-3 3 6,-4 27 12,8-39-12,2 53 0,1-54-7,-1-1 0,-1 1 0,-2 0 0,-7 36 0,8-54 1,1 1 1,0 16-1,1-10 1,-2 3 4,1-12-4,1 0 1,0 11 0,1-10-4,0-1 3,-1 0 0,1 1 0,-2 6 0,0-2 6,1 16 0,0 5 34,-1-30-41,1 0-1,0 0 1,-1 0-1,1 0 1,-1 0-1,0 0 1,0-1-1,-2 4 1,3-4-4,-1 0 0,0 1 0,1-1 1,-1-1-1,1 2 0,0-1 0,0 0 1,-1 0-1,1 0 0,0 1 0,0-1 0,0 0 1,0 0-1,0 1 0,0-1 0,0 2 0,0-1-6,1 0 0,-1 1-1,-1-1 1,1 1 0,0-1-1,-1 0 1,0 1 0,-1 3-1,2-4-2,-1 1 0,0 0 0,0 0-1,1 4 1,-2-3-21,2-2 9,0-2 1,0 1 1,0-1-1,0 1 1,0-1 0,0 0-1,0 1 1,0 0-1,0-1 1,0 1-1,0-1 1,0 1 0,0-1-1,0 1 1,1-1-1,-1 0 1,0 1-1,0-1 1,1 1 0,-1-1-1,0 1 1,1-1-1,4 4-39,0-1 0,0 0-1,0-1 1,0 1-1,1-1 1,10 2 0,-13-3 44,-1-1 1,0 0-1,1 1 1,-1-1 0,1 0-1,-1 0 1,0-1-1,1 1 1,4-1 0,-2-1-5,45-9 2,27-4 76,-62 13-29,-1 0-1,0 1 1,21 2 0,-28 0-188,34 3 173,-15 2-4337,-15-3 1267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56 137 920,'-6'-2'386,"4"2"-273,1 0 1,-1 0 0,1 0-1,-1-1 1,1 1 0,-1-1-1,1 1 1,0-1 0,-1 0-1,1 0 1,0 0 0,-1 0-1,1 1 1,0-2 0,0 2-1,-1-3 1,0 0 90,1 1-1,-1 0 1,1 0 0,0-1-1,0 0 1,0 1 0,0 0-1,0-1 1,1 0 0,-1 1-1,1-1 1,0 0 0,0-3-1,-1-2 232,0 3-133,1 0 1,0-5 0,1 8-221,-1 0 0,1 0 1,-1 0-1,0 0 0,1 1 1,0-1-1,-1 1 0,1-1 1,1-2-1,14-21 898,-16 25-956,1-1 0,0 0-1,-1 0 1,1 0-1,0 1 1,-1-1 0,1 1-1,0-1 1,0 1 0,0-1-1,0 0 1,0 1 0,0 0-1,0 0 1,1-1 0,1 0 13,0 1 1,0 0 0,-1 0 0,4 0-1,4 1 55,-7-1-76,0 0-1,0 0 1,0 1-1,0-1 0,1 1 1,-2 0-1,2-1 1,-2 1-1,6 3 1,3 1 11,0 2-1,-1-1 1,14 11 0,-20-14-9,0 1 0,0 0-1,0 0 1,-1 1 0,0-1 0,1 0-1,-2 1 1,1 0 0,0 0 0,2 5 0,-3-3-49,-1 0 0,1-1 1,-1 1-1,0 0 0,0 0 1,-1 0-1,0 0 0,0-1 0,-1 2 1,0-1-1,0-1 0,0 1 1,-1 0-1,0-1 0,-1 1 1,1-1-1,-2 0 0,-3 8 1,5-11 156,0 0 0,0 0 1,0-1-1,-1 1 0,1 0 0,-1-1 0,0 0 1,1 0-1,-1 0 0,0 0 0,0 0 1,-1 0-1,1 0 0,-4 0 0,3 0-136,0-2 0,0 1 0,0 0 0,0-1 0,0 0 0,0 1-1,0-2 1,0 1 0,0 0 0,0-1 0,1 0 0,-1 1 0,-1-2-1,2 1 1,-8-3 0,5 0-49,0 1 0,0-1-1,-1 0 1,1-1 0,1 0 0,0 0 0,-8-8-1,10 10 29,1-1-1,0 1 0,-1-1 1,1 0-1,1 0 0,-1 1 1,-2-9-1,3 9 10,1 0 0,-1 0 0,1-1 0,-1 1 0,1 0 0,0 0-1,0-1 1,0 1 0,1 0 0,0-4 0,5-10-80,-4 8 55,0 3-11,3-10 0,-2 10 29,-1 1-108,0 0 0,0 1 0,0-1 0,6-7 0,1 5-749,-7 5 525,-1 1 60,0 0 1,0 0-1,0 0 0,1 1 1,-1-1-1,0 0 0,1 1 1,-1-1-1,0 0 1,3 0-1,8-2-2095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10 328,'0'-1'1119,"4"1"-870,8-1-182,-4 0-7,6 0 91,22 0-1,18 2 28,-16 1-141,9 2-22,24-5 5,-19 0 3,106 1 69,-133 0-79,126 0 50,48-3-66,-129 2-16,100-2-34,-29 3 28,-75-1 17,7 0 18,-47 2 7,-12-1 44,22 2 0,-35-1-50,1-1 14,0 1-1,0-1 1,-1 0 0,1 0-1,0 0 1,-1 0 0,1 0 0,3-1-1,-3 0-56,-3 1-236,-1-1 122,-4-2-263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13 888,'0'-1'265,"0"0"763,2 1-215,4 2-698,15 3 63,0-1 0,0-1 0,29 1 0,52-5 257,63-6-104,-98 3-254,201-8 162,-241 11-208,230 1 204,-158 4-154,-27 0-6,-58-4 232,-1 0 0,1 0-1,20-4 1,-34 4-278,0 0 0,0 0 1,0 1-1,0-1 0,0 0 0,0 0 0,0 0 0,0-1 0,0 1 1,1 0-1,-1 0 0,0 0 0,0 0 0,0 0 0,0 0 0,0 0 1,0 0-1,0 0 0,0 0 0,0 0 0,0 0 0,0 0 0,0 0 1,0 0-1,0 0 0,0 0 0,0 0 0,0 0 0,0 0 1,0 0-1,0 0 0,0 0 0,0 0 0,1 0 0,-1 0 0,0-1 1,0 1-1,0 0 0,0 0 0,0 0 0,0 0 0,0 0 0,0 0 1,0 0-1,0 0 0,0 0 0,0-1 0,0 1 0,-1 0 0,1 0 1,0 0-1,-2-3 452,0 1-3310,1 1 686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56 137 920,'-6'-2'386,"4"2"-273,1 0 1,-1 0 0,1 0-1,-1-1 1,1 1 0,-1-1-1,1 1 1,0-1 0,-1 0-1,1 0 1,0 0 0,-1 0-1,1 1 1,0-2 0,0 2-1,-1-3 1,0 0 90,1 1-1,-1 0 1,1 0 0,0-1-1,0 0 1,0 1 0,0 0-1,0-1 1,1 0 0,-1 1-1,1-1 1,0 0 0,0-3-1,-1-2 232,0 3-133,1 0 1,0-5 0,1 8-221,-1 0 0,1 0 1,-1 0-1,0 0 0,1 1 1,0-1-1,-1 1 0,1-1 1,1-2-1,14-21 898,-16 25-956,1-1 0,0 0-1,-1 0 1,1 0-1,0 1 1,-1-1 0,1 1-1,0-1 1,0 1 0,0-1-1,0 0 1,0 1 0,0 0-1,0 0 1,1-1 0,1 0 13,0 1 1,0 0 0,-1 0 0,4 0-1,4 1 55,-7-1-76,0 0-1,0 0 1,0 1-1,0-1 0,1 1 1,-2 0-1,2-1 1,-2 1-1,6 3 1,3 1 11,0 2-1,-1-1 1,14 11 0,-20-14-9,0 1 0,0 0-1,0 0 1,-1 1 0,0-1 0,1 0-1,-2 1 1,1 0 0,0 0 0,2 5 0,-3-3-49,-1 0 0,1-1 1,-1 1-1,0 0 0,0 0 1,-1 0-1,0 0 0,0-1 0,-1 2 1,0-1-1,0-1 0,0 1 1,-1 0-1,0-1 0,-1 1 1,1-1-1,-2 0 0,-3 8 1,5-11 156,0 0 0,0 0 1,0-1-1,-1 1 0,1 0 0,-1-1 0,0 0 1,1 0-1,-1 0 0,0 0 0,0 0 1,-1 0-1,1 0 0,-4 0 0,3 0-136,0-2 0,0 1 0,0 0 0,0-1 0,0 0 0,0 1-1,0-2 1,0 1 0,0 0 0,0-1 0,1 0 0,-1 1 0,-1-2-1,2 1 1,-8-3 0,5 0-49,0 1 0,0-1-1,-1 0 1,1-1 0,1 0 0,0 0 0,-8-8-1,10 10 29,1-1-1,0 1 0,-1-1 1,1 0-1,1 0 0,-1 1 1,-2-9-1,3 9 10,1 0 0,-1 0 0,1-1 0,-1 1 0,1 0 0,0 0-1,0-1 1,0 1 0,1 0 0,0-4 0,5-10-80,-4 8 55,0 3-11,3-10 0,-2 10 29,-1 1-108,0 0 0,0 1 0,0-1 0,6-7 0,1 5-749,-7 5 525,-1 1 60,0 0 1,0 0-1,0 0 0,1 1 1,-1-1-1,0 0 0,1 1 1,-1-1-1,0 0 1,3 0-1,8-2-2095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10 328,'0'-1'1119,"4"1"-870,8-1-182,-4 0-7,6 0 91,22 0-1,18 2 28,-16 1-141,9 2-22,24-5 5,-19 0 3,106 1 69,-133 0-79,126 0 50,48-3-66,-129 2-16,100-2-34,-29 3 28,-75-1 17,7 0 18,-47 2 7,-12-1 44,22 2 0,-35-1-50,1-1 14,0 1-1,0-1 1,-1 0 0,1 0-1,0 0 1,-1 0 0,1 0 0,3-1-1,-3 0-56,-3 1-236,-1-1 122,-4-2-263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13 888,'0'-1'265,"0"0"763,2 1-215,4 2-698,15 3 63,0-1 0,0-1 0,29 1 0,52-5 257,63-6-104,-98 3-254,201-8 162,-241 11-208,230 1 204,-158 4-154,-27 0-6,-58-4 232,-1 0 0,1 0-1,20-4 1,-34 4-278,0 0 0,0 0 1,0 1-1,0-1 0,0 0 0,0 0 0,0 0 0,0-1 0,0 1 1,1 0-1,-1 0 0,0 0 0,0 0 0,0 0 0,0 0 0,0 0 1,0 0-1,0 0 0,0 0 0,0 0 0,0 0 0,0 0 0,0 0 1,0 0-1,0 0 0,0 0 0,0 0 0,0 0 0,0 0 1,0 0-1,0 0 0,0 0 0,0 0 0,1 0 0,-1 0 0,0-1 1,0 1-1,0 0 0,0 0 0,0 0 0,0 0 0,0 0 0,0 0 1,0 0-1,0 0 0,0 0 0,0-1 0,0 1 0,-1 0 0,1 0 1,0 0-1,-2-3 452,0 1-3310,1 1 686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18:22.7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32 1408,'39'-7'2273,"65"-4"0,41 8-1925,-63 2-42,363-8 522,-252 13-621,-30 1-7,-71-4-114,80-2-11,-148 1-173,-1 0 0,35 5 0,-57-5-108,1 1 0,0-1 0,-1 0-1,1 1 1,0-1 0,-1 1 0,1 0 0,-1-1 0,1 1 0,-1 0 0,4 2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13 888,'0'-1'265,"0"0"763,2 1-215,4 2-698,15 3 63,0-1 0,0-1 0,29 1 0,52-5 257,63-6-104,-98 3-254,201-8 162,-241 11-208,230 1 204,-158 4-154,-27 0-6,-58-4 232,-1 0 0,1 0-1,20-4 1,-34 4-278,0 0 0,0 0 1,0 1-1,0-1 0,0 0 0,0 0 0,0 0 0,0-1 0,0 1 1,1 0-1,-1 0 0,0 0 0,0 0 0,0 0 0,0 0 0,0 0 1,0 0-1,0 0 0,0 0 0,0 0 0,0 0 0,0 0 0,0 0 1,0 0-1,0 0 0,0 0 0,0 0 0,0 0 0,0 0 1,0 0-1,0 0 0,0 0 0,0 0 0,1 0 0,-1 0 0,0-1 1,0 1-1,0 0 0,0 0 0,0 0 0,0 0 0,0 0 0,0 0 1,0 0-1,0 0 0,0 0 0,0-1 0,0 1 0,-1 0 0,1 0 1,0 0-1,-2-3 452,0 1-3310,1 1 686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32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158 137 920,'6'-2'386,"-4"2"-273,-1 0 1,1 0 0,-1 0-1,1-1 1,-1 1 0,1-1-1,-1 1 1,0-1 0,1 0-1,-1 0 1,0 0 0,1 0-1,-1 1 1,0-2 0,0 2-1,1-3 1,0 0 90,-1 1-1,1 0 1,-1 0 0,0-1-1,0 0 1,0 1 0,0 0-1,0-1 1,-1 0 0,1 1-1,-1-1 1,0 0 0,0-3-1,1-2 232,-1 3-133,0 0 1,0-5 0,0 8-221,0 0 0,-1 0 1,1 0-1,-1 0 0,1 1 1,-1-1-1,0 1 0,1-1 1,-2-2-1,-14-21 898,16 25-956,-1-1 0,0 0-1,1 0 1,-1 0-1,0 1 1,1-1 0,-1 1-1,0-1 1,0 1 0,0-1-1,0 0 1,0 1 0,0 0-1,0 0 1,-1-1 0,-1 0 13,0 1 1,0 0 0,1 0 0,-4 0-1,-4 1 55,7-1-76,0 0-1,0 0 1,-1 1-1,2-1 0,-2 1 1,2 0-1,-2-1 1,2 1-1,-6 3 1,-3 1 11,0 2-1,1-1 1,-14 11 0,20-14-9,0 1 0,0 0-1,0 0 1,1 1 0,0-1 0,-1 0-1,2 1 1,-1 0 0,0 0 0,-2 5 0,3-3-49,1 0 0,-1-1 1,1 1-1,0 0 0,0 0 1,1 0-1,0 0 0,0-1 0,1 2 1,0-1-1,0-1 0,0 1 1,1 0-1,0-1 0,1 1 1,-1-1-1,1 0 0,5 8 1,-6-11 156,0 0 0,0 0 1,0-1-1,1 1 0,-1 0 0,1-1 0,0 0 1,-1 0-1,1 0 0,0 0 0,0 0 1,1 0-1,-1 0 0,4 0 0,-3 0-136,0-2 0,0 1 0,0 0 0,0-1 0,0 0 0,0 1-1,0-2 1,0 1 0,0 0 0,0-1 0,-1 0 0,1 1 0,0-2-1,0 1 1,7-3 0,-5 0-49,0 1 0,0-1-1,0 0 1,1-1 0,-2 0 0,0 0 0,8-8-1,-10 10 29,-1-1-1,0 1 0,0-1 1,1 0-1,-2 0 0,1 1 1,2-9-1,-3 9 10,-1 0 0,1 0 0,-1-1 0,1 1 0,-1 0 0,0 0-1,0-1 1,0 1 0,-1 0 0,0-4 0,-5-10-80,4 8 55,0 3-11,-3-10 0,2 10 29,1 1-108,0 0 0,0 1 0,0-1 0,-6-7 0,-1 5-749,7 5 525,1 1 60,0 0 1,0 0-1,-1 0 0,1 1 1,0-1-1,0 0 0,-1 1 1,1-1-1,0 0 1,-3 0-1,-8-2-2095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33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158 137 920,'6'-2'386,"-4"2"-273,-1 0 1,1 0 0,-1 0-1,1-1 1,-1 1 0,1-1-1,-1 1 1,0-1 0,1 0-1,-1 0 1,0 0 0,1 0-1,-1 1 1,0-2 0,0 2-1,1-3 1,0 0 90,-1 1-1,1 0 1,-1 0 0,0-1-1,0 0 1,0 1 0,0 0-1,0-1 1,-1 0 0,1 1-1,-1-1 1,0 0 0,0-3-1,1-2 232,-1 3-133,0 0 1,0-5 0,0 8-221,0 0 0,-1 0 1,1 0-1,-1 0 0,1 1 1,-1-1-1,0 1 0,1-1 1,-2-2-1,-14-21 898,16 25-956,-1-1 0,0 0-1,1 0 1,-1 0-1,0 1 1,1-1 0,-1 1-1,0-1 1,0 1 0,0-1-1,0 0 1,0 1 0,0 0-1,0 0 1,-1-1 0,-1 0 13,0 1 1,0 0 0,1 0 0,-4 0-1,-4 1 55,7-1-76,0 0-1,0 0 1,-1 1-1,2-1 0,-2 1 1,2 0-1,-2-1 1,2 1-1,-6 3 1,-3 1 11,0 2-1,1-1 1,-14 11 0,20-14-9,0 1 0,0 0-1,0 0 1,1 1 0,0-1 0,-1 0-1,2 1 1,-1 0 0,0 0 0,-2 5 0,3-3-49,1 0 0,-1-1 1,1 1-1,0 0 0,0 0 1,1 0-1,0 0 0,0-1 0,1 2 1,0-1-1,0-1 0,0 1 1,1 0-1,0-1 0,1 1 1,-1-1-1,1 0 0,5 8 1,-6-11 156,0 0 0,0 0 1,0-1-1,1 1 0,-1 0 0,1-1 0,0 0 1,-1 0-1,1 0 0,0 0 0,0 0 1,1 0-1,-1 0 0,4 0 0,-3 0-136,0-2 0,0 1 0,0 0 0,0-1 0,0 0 0,0 1-1,0-2 1,0 1 0,0 0 0,0-1 0,-1 0 0,1 1 0,0-2-1,0 1 1,7-3 0,-5 0-49,0 1 0,0-1-1,0 0 1,1-1 0,-2 0 0,0 0 0,8-8-1,-10 10 29,-1-1-1,0 1 0,0-1 1,1 0-1,-2 0 0,1 1 1,2-9-1,-3 9 10,-1 0 0,1 0 0,-1-1 0,1 1 0,-1 0 0,0 0-1,0-1 1,0 1 0,-1 0 0,0-4 0,-5-10-80,4 8 55,0 3-11,-3-10 0,2 10 29,1 1-108,0 0 0,0 1 0,0-1 0,-6-7 0,-1 5-749,7 5 525,1 1 60,0 0 1,0 0-1,-1 0 0,1 1 1,0-1-1,0 0 0,-1 1 1,1-1-1,0 0 1,-3 0-1,-8-2-2095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34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1487 10 328,'-1'-1'1119,"-2"1"-870,-9-1-182,4 0-7,-6 0 91,-22 0-1,-18 2 28,16 1-141,-9 2-22,-24-5 5,19 0 3,-106 1 69,133 0-79,-127 0 50,-46-3-66,128 2-16,-100-2-34,29 3 28,75-1 17,-7 0 18,47 2 7,12-1 44,-22 2 0,35-1-50,-1-1 14,0 1-1,0-1 1,1 0 0,-1 0-1,0 0 1,0 0 0,1 0 0,-4-1-1,3 0-56,3 1-236,0-1 122,6-2-263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35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1255 13 888,'0'-1'265,"0"0"763,-2 1-215,-5 2-698,-14 3 63,1-1 0,-1-1 0,-30 1 0,-50-5 257,-64-6-104,98 3-254,-201-8 162,241 11-208,-230 1 204,158 4-154,26 0-6,60-4 232,-1 0 0,1 0-1,-21-4 1,34 4-278,0 0 0,0 0 1,0 1-1,0-1 0,0 0 0,0 0 0,0 0 0,0-1 0,0 1 1,-1 0-1,1 0 0,0 0 0,0 0 0,0 0 0,0 0 0,0 0 1,0 0-1,0 0 0,0 0 0,0 0 0,0 0 0,0 0 0,-1 0 1,1 0-1,0 0 0,0 0 0,0 0 0,0 0 0,0 0 1,0 0-1,0 0 0,0 0 0,0 0 0,0 0 0,0 0 0,0-1 1,0 1-1,0 0 0,0 0 0,0 0 0,0 0 0,0 0 0,0 0 1,0 0-1,0 0 0,0 0 0,0-1 0,0 1 0,0 0 0,0 0 1,0 0-1,3-3 452,-1 1-3310,-1 1 686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36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1487 10 328,'-1'-1'1119,"-2"1"-870,-9-1-182,4 0-7,-6 0 91,-22 0-1,-18 2 28,16 1-141,-9 2-22,-24-5 5,19 0 3,-106 1 69,133 0-79,-127 0 50,-46-3-66,128 2-16,-100-2-34,29 3 28,75-1 17,-7 0 18,47 2 7,12-1 44,-22 2 0,35-1-50,-1-1 14,0 1-1,0-1 1,1 0 0,-1 0-1,0 0 1,0 0 0,1 0 0,-4-1-1,3 0-56,3 1-236,0-1 122,6-2-263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37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1255 13 888,'0'-1'265,"0"0"763,-2 1-215,-5 2-698,-14 3 63,1-1 0,-1-1 0,-30 1 0,-50-5 257,-64-6-104,98 3-254,-201-8 162,241 11-208,-230 1 204,158 4-154,26 0-6,60-4 232,-1 0 0,1 0-1,-21-4 1,34 4-278,0 0 0,0 0 1,0 1-1,0-1 0,0 0 0,0 0 0,0 0 0,0-1 0,0 1 1,-1 0-1,1 0 0,0 0 0,0 0 0,0 0 0,0 0 0,0 0 1,0 0-1,0 0 0,0 0 0,0 0 0,0 0 0,0 0 0,-1 0 1,1 0-1,0 0 0,0 0 0,0 0 0,0 0 0,0 0 1,0 0-1,0 0 0,0 0 0,0 0 0,0 0 0,0 0 0,0-1 1,0 1-1,0 0 0,0 0 0,0 0 0,0 0 0,0 0 0,0 0 1,0 0-1,0 0 0,0 0 0,0-1 0,0 1 0,0 0 0,0 0 1,0 0-1,3-3 452,-1 1-3310,-1 1 686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38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1255 13 888,'0'-1'265,"0"0"763,-2 1-215,-5 2-698,-14 3 63,1-1 0,-1-1 0,-30 1 0,-50-5 257,-64-6-104,98 3-254,-201-8 162,241 11-208,-230 1 204,158 4-154,26 0-6,60-4 232,-1 0 0,1 0-1,-21-4 1,34 4-278,0 0 0,0 0 1,0 1-1,0-1 0,0 0 0,0 0 0,0 0 0,0-1 0,0 1 1,-1 0-1,1 0 0,0 0 0,0 0 0,0 0 0,0 0 0,0 0 1,0 0-1,0 0 0,0 0 0,0 0 0,0 0 0,0 0 0,-1 0 1,1 0-1,0 0 0,0 0 0,0 0 0,0 0 0,0 0 1,0 0-1,0 0 0,0 0 0,0 0 0,0 0 0,0 0 0,0-1 1,0 1-1,0 0 0,0 0 0,0 0 0,0 0 0,0 0 0,0 0 1,0 0-1,0 0 0,0 0 0,0-1 0,0 1 0,0 0 0,0 0 1,0 0-1,3-3 452,-1 1-3310,-1 1 686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47 1536,'-5'-4'7014,"38"4"-5794,74-3 114,-24-2-735,-40 3-409,11-2-32,41-1 2,-27 6-86,11 1-4,77-4 39,-43 1-52,-81 0-35,33-4-1,4-1 11,-11 1-1,-10 2 5,-14 2 1,-33 0-35,4 1 16,0 0 0,0 0 0,9 1 1,-13-1-11,1 0 31,0 1 0,0-1 0,0 0 0,0 0 0,0 0 0,0 0 1,0 0-1,2-1 0,-4 1-29,0 0-1,0 0 1,0 0 0,0 0-1,0 0 1,0 0 0,0 0 0,0 0-1,0 0 1,0 0 0,0 0 0,0 0-1,0 0 1,0 0 0,0-1 0,0 1-1,0 0 1,0 0 0,0 0-1,0 0 1,0 0 0,0 0 0,0 0-1,0 0 1,0 0 0,0 0 0,0 0-1,0 0 1,0 0 0,0 0-1,0 0 1,0 0 0,0 0 0,0 0-1,0 0 1,0 0 0,0 0 0,0 0-1,0 0 1,0 0 0,0 0 0,0 0-1,0 0 1,0 0 0,0 0-1,0 0 1,0-1 0,0 1 0,0 0-1,0 0 1,0 0 0,0 0 0,0 0-1,0 0 1,0 0 0,0 0-1,0 0 1,0 0 0,0 0 0,-1 0-1,1 0 1,0 0 0,0 0 0,-3-1-1681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83 440,'-3'-3'2390,"3"2"-1932,0 1-1,-1-1 1,1 1 0,0-1 0,-2 0 915,2 0-915,0 1 0,-1 0-1,0-1 1,76 0 1377,-58 1-1626,84-1 769,-16-1-636,-22 1-220,113-1-43,-100 2-26,28 0 2,-63-1-35,89-2 31,-65-1-12,2-1 12,8 0 48,-34 2-24,-21 1 10,-1 0 1,26-6 0,60-19 354,-99 25-400,5-2 36,-11 4-64,1 0 0,0 0 0,-1 0 0,0 0 0,1 0 0,0 0 0,-1 0 0,1 0 0,-1 0 0,1 0 0,-1 0 0,1 0 0,0 0 0,-1 0 0,1 1 0,-1-1-20,0 0 1,1 0-1,-1 0 0,0 0 0,0 0 0,0 1 1,0-1-1,0 0 0,0 0 0,0 0 1,0 0-1,0 0 0,0 0 0,0 0 0,0 0 1,0 0-1,0 0 0,0 0 0,0 0 0,0 0 1,0 0-1,0 0 0,0 0 0,-1 0 0,1 0 1,0 0-1,0 0 0,0 0 0,0 1 1,0-1-1,0 0 0,0 0 0,0 0 0,0 0 1,0 0-1,0 0 0,0 0 0,0 0 0,0 0 1,0 0-1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18:29.0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0 480,'37'5'1933,"-5"-1"-1473,104 9 935,141 5-82,219-24-653,-349 4-559,108-4 198,-249 6-309,28-2 14,0 1 0,43 5 0,-74-4-284,0 1 0,0-1 0,0 1 0,0 0-1,0 0 1,4 3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3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21 841 800,'-2'3'6317,"-1"4"-5280,2-3 35,1-4-824,-2 4 65,2-4-260,0 0 0,0 0 1,0 0-1,-1 0 0,1 0 1,0 0-1,0 0 1,0 0-1,0 0 0,0 0 1,0 0-1,0 0 0,0 0 1,0 0-1,0 0 0,0 1 1,0-1-1,0 0 1,0 0-1,0 0 0,0 0 1,0 0-1,0 0 0,0 0 1,0 0-1,0 0 0,0 1 1,0-1-1,0 0 1,0 0-1,0 0 0,0 0 1,0 0-1,0 0 0,0 0 1,1 0-1,-1 0 0,0 0 1,0 0-1,0 0 1,0 0-19,0 0 0,0 0 0,0 0 0,1 0 0,-1 0 0,0 0 0,0 0 0,0-1 1,0 1-1,0 0 0,0 0 0,0 0 0,0 0 0,0-1 0,0 1 0,0 0 0,0 0 0,0 0 1,0 0-1,0 0 0,0 0 0,0-1 0,0 1 0,0 0 0,0 0 0,0 0 0,0-1 1,0 1-1,0-3 103,2-4-57,-1-6 28,0-1 0,0 1 0,-2-17 0,-2-210 1166,4 210-1152,-1 0 0,-3-31 1,-10-76 92,13-2-112,2 80-28,-1 1-19,-1 55-53,0 1-3,0 0-1,1 0 1,-1 0-1,0 0 1,0-1-1,2-3 1,0 5-9,-2 1-7,0 5-1053,1 6-5711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52 129 920,'-5'-2'386,"3"2"-273,1 0 1,-1 0 0,1-1-1,0 1 1,-1 0 0,1-1-1,0 0 1,-1 1 0,1-1-1,0 0 1,0 0 0,-1 1-1,1-1 1,1 0 0,-2 0-1,0-2 1,1 1 90,-1 0-1,1 0 1,0 0 0,0-1-1,0 1 1,0 0 0,0-1-1,0 1 1,1-1 0,-1 1-1,1-1 1,0 0 0,0-2-1,-1-3 232,1 3-133,0 1 1,0-6 0,0 8-221,0 1 0,1-1 1,-1 1-1,1-1 0,-1 0 1,1 1-1,-1-1 0,1 1 1,1-3-1,12-19 898,-13 22-956,0 0 0,-1 1-1,1-1 1,0 0-1,-1 1 1,1-1 0,0 1-1,-1-1 1,2 0 0,-2 1-1,1-1 1,0 1 0,0 0-1,0 0 1,1-1 0,1 0 13,-1 1 1,1 0 0,0 0 0,2 0-1,4 1 55,-6-1-76,0 0-1,0 0 1,0 1-1,0-1 0,0 1 1,-1-1-1,1 1 1,0 0-1,5 3 1,2 1 11,0 0-1,-1 1 1,14 10 0,-20-12-9,1-1 0,0 1-1,-1-1 1,1 2 0,-1-1 0,0 0-1,-1 0 1,1 1 0,-1 0 0,3 4 0,-3-2-49,-1-1 0,1 0 1,-1 1-1,0-1 0,-1 0 1,1 1-1,-1-1 0,-1 1 0,1 0 1,-1-1-1,0 0 0,0 0 1,-1 1-1,0-1 0,0 0 1,-1 0-1,0 0 0,-3 6 1,4-9 156,0 0 0,-1 0 1,2-1-1,-2 1 0,1-1 0,-1 1 0,1-1 1,-1 0-1,1 0 0,-1-1 0,0 1 1,0 0-1,0-1 0,-4 2 0,3-2-136,0 0 0,1 0 0,-1-1 0,1 1 0,-1-1 0,0 0-1,0 0 1,0 0 0,1-1 0,-1 1 0,0-1 0,1 0 0,-1 0-1,1 0 1,-7-3 0,4 0-49,0 1 0,0-1-1,0 0 1,1 0 0,-1 0 0,1-1 0,-6-8-1,8 10 29,1 0-1,0 0 0,0-1 1,0 1-1,0-1 0,1 1 1,-3-8-1,3 8 10,1 0 0,-1 0 0,1 0 0,-1 0 0,1 0 0,0 0-1,0-1 1,0 1 0,1 0 0,0-3 0,5-9-80,-4 6 55,-1 4-11,4-11 0,-2 10 29,-2 2-108,1-1 0,0 1 0,0 0 0,6-8 0,0 6-749,-6 4 525,-1 1 60,0 1 1,0-2-1,0 2 0,0-1 1,1 0-1,-1 1 0,0-1 1,0 0-1,0 1 1,3-1-1,8-2-2095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9 328,'0'0'1119,"3"-1"-870,9 0-182,-5 0-7,7 0 91,19 1-1,18 0 28,-15 3-141,8 0-22,22-3 5,-17-2 3,99 3 69,-124-2-79,118 1 50,45-2-66,-122 0-16,95 0-34,-28 2 28,-70-1 17,6 0 18,-43 2 7,-12-1 44,21 2 0,-33-1-50,1-1 14,0 0-1,-1 0 1,1 1 0,-1-1-1,1 0 1,-1 0 0,1 0 0,3-1-1,-4 0-56,-2 0-236,0 1 122,-5-3-263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12 888,'0'-1'265,"0"0"763,2 2-215,4 0-698,14 4 63,-1-1 0,1-1 0,27 0 0,48-4 257,60-5-104,-92 2-254,189-7 162,-227 10-208,216 0 204,-148 6-154,-25-2-6,-55-2 232,-1-1 0,1-1-1,19-2 1,-32 3-278,0 0 0,0 0 1,0 0-1,0 0 0,0 0 0,0 0 0,0 0 0,0 0 0,0 0 1,0 0-1,0 0 0,0 0 0,0 0 0,0 0 0,0 0 0,1 0 1,-1 0-1,0 0 0,0 0 0,0 0 0,0 0 0,0 0 0,0 0 1,0 0-1,0 0 0,0 0 0,0 0 0,0 0 0,0 0 1,0-1-1,0 1 0,0 0 0,0 0 0,1 0 0,-1 0 0,0 0 1,0 0-1,0 0 0,0 0 0,0 0 0,0-1 0,0 1 0,0 0 1,0 0-1,0 0 0,0 0 0,0 0 0,0 0 0,-1 0 0,1 0 1,0 0-1,-2-3 452,0 1-3310,1 1 686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52 129 920,'-5'-2'386,"3"2"-273,1 0 1,-1 0 0,1-1-1,0 1 1,-1 0 0,1-1-1,0 0 1,-1 1 0,1-1-1,0 0 1,0 0 0,-1 1-1,1-1 1,1 0 0,-2 0-1,0-2 1,1 1 90,-1 0-1,1 0 1,0 0 0,0-1-1,0 1 1,0 0 0,0-1-1,0 1 1,1-1 0,-1 1-1,1-1 1,0 0 0,0-2-1,-1-3 232,1 3-133,0 1 1,0-6 0,0 8-221,0 1 0,1-1 1,-1 1-1,1-1 0,-1 0 1,1 1-1,-1-1 0,1 1 1,1-3-1,12-19 898,-13 22-956,0 0 0,-1 1-1,1-1 1,0 0-1,-1 1 1,1-1 0,0 1-1,-1-1 1,2 0 0,-2 1-1,1-1 1,0 1 0,0 0-1,0 0 1,1-1 0,1 0 13,-1 1 1,1 0 0,0 0 0,2 0-1,4 1 55,-6-1-76,0 0-1,0 0 1,0 1-1,0-1 0,0 1 1,-1-1-1,1 1 1,0 0-1,5 3 1,2 1 11,0 0-1,-1 1 1,14 10 0,-20-12-9,1-1 0,0 1-1,-1-1 1,1 2 0,-1-1 0,0 0-1,-1 0 1,1 1 0,-1 0 0,3 4 0,-3-2-49,-1-1 0,1 0 1,-1 1-1,0-1 0,-1 0 1,1 1-1,-1-1 0,-1 1 0,1 0 1,-1-1-1,0 0 0,0 0 1,-1 1-1,0-1 0,0 0 1,-1 0-1,0 0 0,-3 6 1,4-9 156,0 0 0,-1 0 1,2-1-1,-2 1 0,1-1 0,-1 1 0,1-1 1,-1 0-1,1 0 0,-1-1 0,0 1 1,0 0-1,0-1 0,-4 2 0,3-2-136,0 0 0,1 0 0,-1-1 0,1 1 0,-1-1 0,0 0-1,0 0 1,0 0 0,1-1 0,-1 1 0,0-1 0,1 0 0,-1 0-1,1 0 1,-7-3 0,4 0-49,0 1 0,0-1-1,0 0 1,1 0 0,-1 0 0,1-1 0,-6-8-1,8 10 29,1 0-1,0 0 0,0-1 1,0 1-1,0-1 0,1 1 1,-3-8-1,3 8 10,1 0 0,-1 0 0,1 0 0,-1 0 0,1 0 0,0 0-1,0-1 1,0 1 0,1 0 0,0-3 0,5-9-80,-4 6 55,-1 4-11,4-11 0,-2 10 29,-2 2-108,1-1 0,0 1 0,0 0 0,6-8 0,0 6-749,-6 4 525,-1 1 60,0 1 1,0-2-1,0 2 0,0-1 1,1 0-1,-1 1 0,0-1 1,0 0-1,0 1 1,3-1-1,8-2-2095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9 328,'0'0'1119,"3"-1"-870,9 0-182,-5 0-7,7 0 91,19 1-1,18 0 28,-15 3-141,8 0-22,22-3 5,-17-2 3,99 3 69,-124-2-79,118 1 50,45-2-66,-122 0-16,95 0-34,-28 2 28,-70-1 17,6 0 18,-43 2 7,-12-1 44,21 2 0,-33-1-50,1-1 14,0 0-1,-1 0 1,1 1 0,-1-1-1,1 0 1,-1 0 0,1 0 0,3-1-1,-4 0-56,-2 0-236,0 1 122,-5-3-263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12 888,'0'-1'265,"0"0"763,2 2-215,4 0-698,14 4 63,-1-1 0,1-1 0,27 0 0,48-4 257,60-5-104,-92 2-254,189-7 162,-227 10-208,216 0 204,-148 6-154,-25-2-6,-55-2 232,-1-1 0,1-1-1,19-2 1,-32 3-278,0 0 0,0 0 1,0 0-1,0 0 0,0 0 0,0 0 0,0 0 0,0 0 0,0 0 1,0 0-1,0 0 0,0 0 0,0 0 0,0 0 0,0 0 0,1 0 1,-1 0-1,0 0 0,0 0 0,0 0 0,0 0 0,0 0 0,0 0 1,0 0-1,0 0 0,0 0 0,0 0 0,0 0 0,0 0 1,0-1-1,0 1 0,0 0 0,0 0 0,1 0 0,-1 0 0,0 0 1,0 0-1,0 0 0,0 0 0,0 0 0,0-1 0,0 1 0,0 0 1,0 0-1,0 0 0,0 0 0,0 0 0,0 0 0,-1 0 0,1 0 1,0 0-1,-2-3 452,0 1-3310,1 1 686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12 888,'0'-1'265,"0"0"763,2 2-215,4 0-698,14 4 63,-1-1 0,1-1 0,27 0 0,48-4 257,60-5-104,-92 2-254,189-7 162,-227 10-208,216 0 204,-148 6-154,-25-2-6,-55-2 232,-1-1 0,1-1-1,19-2 1,-32 3-278,0 0 0,0 0 1,0 0-1,0 0 0,0 0 0,0 0 0,0 0 0,0 0 0,0 0 1,0 0-1,0 0 0,0 0 0,0 0 0,0 0 0,0 0 0,1 0 1,-1 0-1,0 0 0,0 0 0,0 0 0,0 0 0,0 0 0,0 0 1,0 0-1,0 0 0,0 0 0,0 0 0,0 0 0,0 0 1,0-1-1,0 1 0,0 0 0,0 0 0,1 0 0,-1 0 0,0 0 1,0 0-1,0 0 0,0 0 0,0 0 0,0-1 0,0 1 0,0 0 1,0 0-1,0 0 0,0 0 0,0 0 0,0 0 0,-1 0 0,1 0 1,0 0-1,-2-3 452,0 1-3310,1 1 686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52 129 920,'-5'-2'386,"3"2"-273,1 0 1,-1 0 0,1-1-1,0 1 1,-1 0 0,1-1-1,0 0 1,-1 1 0,1-1-1,0 0 1,0 0 0,-1 1-1,1-1 1,1 0 0,-2 0-1,0-2 1,1 1 90,-1 0-1,1 0 1,0 0 0,0-1-1,0 1 1,0 0 0,0-1-1,0 1 1,1-1 0,-1 1-1,1-1 1,0 0 0,0-2-1,-1-3 232,1 3-133,0 1 1,0-6 0,0 8-221,0 1 0,1-1 1,-1 1-1,1-1 0,-1 0 1,1 1-1,-1-1 0,1 1 1,1-3-1,12-19 898,-13 22-956,0 0 0,-1 1-1,1-1 1,0 0-1,-1 1 1,1-1 0,0 1-1,-1-1 1,2 0 0,-2 1-1,1-1 1,0 1 0,0 0-1,0 0 1,1-1 0,1 0 13,-1 1 1,1 0 0,0 0 0,2 0-1,4 1 55,-6-1-76,0 0-1,0 0 1,0 1-1,0-1 0,0 1 1,-1-1-1,1 1 1,0 0-1,5 3 1,2 1 11,0 0-1,-1 1 1,14 10 0,-20-12-9,1-1 0,0 1-1,-1-1 1,1 2 0,-1-1 0,0 0-1,-1 0 1,1 1 0,-1 0 0,3 4 0,-3-2-49,-1-1 0,1 0 1,-1 1-1,0-1 0,-1 0 1,1 1-1,-1-1 0,-1 1 0,1 0 1,-1-1-1,0 0 0,0 0 1,-1 1-1,0-1 0,0 0 1,-1 0-1,0 0 0,-3 6 1,4-9 156,0 0 0,-1 0 1,2-1-1,-2 1 0,1-1 0,-1 1 0,1-1 1,-1 0-1,1 0 0,-1-1 0,0 1 1,0 0-1,0-1 0,-4 2 0,3-2-136,0 0 0,1 0 0,-1-1 0,1 1 0,-1-1 0,0 0-1,0 0 1,0 0 0,1-1 0,-1 1 0,0-1 0,1 0 0,-1 0-1,1 0 1,-7-3 0,4 0-49,0 1 0,0-1-1,0 0 1,1 0 0,-1 0 0,1-1 0,-6-8-1,8 10 29,1 0-1,0 0 0,0-1 1,0 1-1,0-1 0,1 1 1,-3-8-1,3 8 10,1 0 0,-1 0 0,1 0 0,-1 0 0,1 0 0,0 0-1,0-1 1,0 1 0,1 0 0,0-3 0,5-9-80,-4 6 55,-1 4-11,4-11 0,-2 10 29,-2 2-108,1-1 0,0 1 0,0 0 0,6-8 0,0 6-749,-6 4 525,-1 1 60,0 1 1,0-2-1,0 2 0,0-1 1,1 0-1,-1 1 0,0-1 1,0 0-1,0 1 1,3-1-1,8-2-2095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9 328,'0'0'1119,"3"-1"-870,9 0-182,-5 0-7,7 0 91,19 1-1,18 0 28,-15 3-141,8 0-22,22-3 5,-17-2 3,99 3 69,-124-2-79,118 1 50,45-2-66,-122 0-16,95 0-34,-28 2 28,-70-1 17,6 0 18,-43 2 7,-12-1 44,21 2 0,-33-1-50,1-1 14,0 0-1,-1 0 1,1 1 0,-1-1-1,1 0 1,-1 0 0,1 0 0,3-1-1,-4 0-56,-2 0-236,0 1 122,-5-3-263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18:30.3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0 360,'-2'40'3500,"1"10"-3263,0-37-509,1-1 0,3 22 0,-3-27-656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12 888,'0'-1'265,"0"0"763,2 2-215,4 0-698,14 4 63,-1-1 0,1-1 0,27 0 0,48-4 257,60-5-104,-92 2-254,189-7 162,-227 10-208,216 0 204,-148 6-154,-25-2-6,-55-2 232,-1-1 0,1-1-1,19-2 1,-32 3-278,0 0 0,0 0 1,0 0-1,0 0 0,0 0 0,0 0 0,0 0 0,0 0 0,0 0 1,0 0-1,0 0 0,0 0 0,0 0 0,0 0 0,0 0 0,1 0 1,-1 0-1,0 0 0,0 0 0,0 0 0,0 0 0,0 0 0,0 0 1,0 0-1,0 0 0,0 0 0,0 0 0,0 0 0,0 0 1,0-1-1,0 1 0,0 0 0,0 0 0,1 0 0,-1 0 0,0 0 1,0 0-1,0 0 0,0 0 0,0 0 0,0-1 0,0 1 0,0 0 1,0 0-1,0 0 0,0 0 0,0 0 0,0 0 0,-1 0 0,1 0 1,0 0-1,-2-3 452,0 1-3310,1 1 686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52 129 920,'-5'-2'386,"3"2"-273,1 0 1,-1 0 0,1-1-1,0 1 1,-1 0 0,1-1-1,0 0 1,-1 1 0,1-1-1,0 0 1,0 0 0,-1 1-1,1-1 1,1 0 0,-2 0-1,0-2 1,1 1 90,-1 0-1,1 0 1,0 0 0,0-1-1,0 1 1,0 0 0,0-1-1,0 1 1,1-1 0,-1 1-1,1-1 1,0 0 0,0-2-1,-1-3 232,1 3-133,0 1 1,0-6 0,0 8-221,0 1 0,1-1 1,-1 1-1,1-1 0,-1 0 1,1 1-1,-1-1 0,1 1 1,1-3-1,12-19 898,-13 22-956,0 0 0,-1 1-1,1-1 1,0 0-1,-1 1 1,1-1 0,0 1-1,-1-1 1,2 0 0,-2 1-1,1-1 1,0 1 0,0 0-1,0 0 1,1-1 0,1 0 13,-1 1 1,1 0 0,0 0 0,2 0-1,4 1 55,-6-1-76,0 0-1,0 0 1,0 1-1,0-1 0,0 1 1,-1-1-1,1 1 1,0 0-1,5 3 1,2 1 11,0 0-1,-1 1 1,14 10 0,-20-12-9,1-1 0,0 1-1,-1-1 1,1 2 0,-1-1 0,0 0-1,-1 0 1,1 1 0,-1 0 0,3 4 0,-3-2-49,-1-1 0,1 0 1,-1 1-1,0-1 0,-1 0 1,1 1-1,-1-1 0,-1 1 0,1 0 1,-1-1-1,0 0 0,0 0 1,-1 1-1,0-1 0,0 0 1,-1 0-1,0 0 0,-3 6 1,4-9 156,0 0 0,-1 0 1,2-1-1,-2 1 0,1-1 0,-1 1 0,1-1 1,-1 0-1,1 0 0,-1-1 0,0 1 1,0 0-1,0-1 0,-4 2 0,3-2-136,0 0 0,1 0 0,-1-1 0,1 1 0,-1-1 0,0 0-1,0 0 1,0 0 0,1-1 0,-1 1 0,0-1 0,1 0 0,-1 0-1,1 0 1,-7-3 0,4 0-49,0 1 0,0-1-1,0 0 1,1 0 0,-1 0 0,1-1 0,-6-8-1,8 10 29,1 0-1,0 0 0,0-1 1,0 1-1,0-1 0,1 1 1,-3-8-1,3 8 10,1 0 0,-1 0 0,1 0 0,-1 0 0,1 0 0,0 0-1,0-1 1,0 1 0,1 0 0,0-3 0,5-9-80,-4 6 55,-1 4-11,4-11 0,-2 10 29,-2 2-108,1-1 0,0 1 0,0 0 0,6-8 0,0 6-749,-6 4 525,-1 1 60,0 1 1,0-2-1,0 2 0,0-1 1,1 0-1,-1 1 0,0-1 1,0 0-1,0 1 1,3-1-1,8-2-2095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9 328,'0'0'1119,"3"-1"-870,9 0-182,-5 0-7,7 0 91,19 1-1,18 0 28,-15 3-141,8 0-22,22-3 5,-17-2 3,99 3 69,-124-2-79,118 1 50,45-2-66,-122 0-16,95 0-34,-28 2 28,-70-1 17,6 0 18,-43 2 7,-12-1 44,21 2 0,-33-1-50,1-1 14,0 0-1,-1 0 1,1 1 0,-1-1-1,1 0 1,-1 0 0,1 0 0,3-1-1,-4 0-56,-2 0-236,0 1 122,-5-3-263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12 888,'0'-1'265,"0"0"763,2 2-215,4 0-698,14 4 63,-1-1 0,1-1 0,27 0 0,48-4 257,60-5-104,-92 2-254,189-7 162,-227 10-208,216 0 204,-148 6-154,-25-2-6,-55-2 232,-1-1 0,1-1-1,19-2 1,-32 3-278,0 0 0,0 0 1,0 0-1,0 0 0,0 0 0,0 0 0,0 0 0,0 0 0,0 0 1,0 0-1,0 0 0,0 0 0,0 0 0,0 0 0,0 0 0,1 0 1,-1 0-1,0 0 0,0 0 0,0 0 0,0 0 0,0 0 0,0 0 1,0 0-1,0 0 0,0 0 0,0 0 0,0 0 0,0 0 1,0-1-1,0 1 0,0 0 0,0 0 0,1 0 0,-1 0 0,0 0 1,0 0-1,0 0 0,0 0 0,0 0 0,0-1 0,0 1 0,0 0 1,0 0-1,0 0 0,0 0 0,0 0 0,0 0 0,-1 0 0,1 0 1,0 0-1,-2-3 452,0 1-3310,1 1 686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12 888,'0'-1'265,"0"0"763,2 2-215,4 0-698,14 4 63,-1-1 0,1-1 0,27 0 0,48-4 257,60-5-104,-92 2-254,189-7 162,-227 10-208,216 0 204,-148 6-154,-25-2-6,-55-2 232,-1-1 0,1-1-1,19-2 1,-32 3-278,0 0 0,0 0 1,0 0-1,0 0 0,0 0 0,0 0 0,0 0 0,0 0 0,0 0 1,0 0-1,0 0 0,0 0 0,0 0 0,0 0 0,0 0 0,1 0 1,-1 0-1,0 0 0,0 0 0,0 0 0,0 0 0,0 0 0,0 0 1,0 0-1,0 0 0,0 0 0,0 0 0,0 0 0,0 0 1,0-1-1,0 1 0,0 0 0,0 0 0,1 0 0,-1 0 0,0 0 1,0 0-1,0 0 0,0 0 0,0 0 0,0-1 0,0 1 0,0 0 1,0 0-1,0 0 0,0 0 0,0 0 0,0 0 0,-1 0 0,1 0 1,0 0-1,-2-3 452,0 1-3310,1 1 686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52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148 129 920,'6'-2'386,"-4"2"-273,-1 0 1,1 0 0,-1-1-1,0 1 1,0 0 0,1-1-1,-1 0 1,0 1 0,1-1-1,-1 0 1,0 0 0,0 1-1,0-1 1,0 0 0,0 0-1,2-2 1,-2 1 90,1 0-1,-1 0 1,0 0 0,0-1-1,0 1 1,0 0 0,0-1-1,-1 1 1,1-1 0,0 1-1,-1-1 1,0 0 0,0-2-1,1-3 232,-1 3-133,0 1 1,0-6 0,0 8-221,-1 1 0,1-1 1,0 1-1,-1-1 0,1 0 1,-1 1-1,0-1 0,1 1 1,-2-3-1,-13-19 898,15 22-956,-1 0 0,0 1-1,1-1 1,-1 0-1,1 1 1,-1-1 0,0 1-1,0-1 1,0 0 0,0 1-1,1-1 1,-1 1 0,0 0-1,0 0 1,-1-1 0,-1 0 13,0 1 1,1 0 0,-1 0 0,-2 0-1,-5 1 55,7-1-76,1 0-1,-1 0 1,0 1-1,0-1 0,0 1 1,0-1-1,0 1 1,1 0-1,-6 3 1,-2 1 11,0 0-1,1 1 1,-14 10 0,19-12-9,1-1 0,-1 1-1,0-1 1,1 2 0,0-1 0,0 0-1,0 0 1,1 1 0,-1 0 0,-1 4 0,2-2-49,1-1 0,-1 0 1,1 1-1,0-1 0,0 0 1,1 1-1,0-1 0,0 1 0,1 0 1,0-1-1,0 0 0,0 0 1,1 1-1,0-1 0,0 0 1,0 0-1,1 0 0,4 6 1,-5-9 156,0 0 0,0 0 1,0-1-1,0 1 0,1-1 0,-1 1 0,1-1 1,0 0-1,-1 0 0,1-1 0,0 1 1,0 0-1,0-1 0,4 2 0,-3-2-136,-1 0 0,1 0 0,0-1 0,-1 1 0,1-1 0,0 0-1,0 0 1,-1 0 0,1-1 0,0 1 0,-1-1 0,1 0 0,0 0-1,-1 0 1,7-3 0,-4 0-49,0 1 0,0-1-1,-1 0 1,1 0 0,-1 0 0,0-1 0,7-8-1,-9 10 29,-1 0-1,0 0 0,0-1 1,0 1-1,0-1 0,-1 1 1,3-8-1,-3 8 10,-1 0 0,1 0 0,-1 0 0,0 0 0,1 0 0,-1 0-1,-1-1 1,1 1 0,0 0 0,-1-3 0,-5-9-80,4 6 55,0 4-11,-2-11 0,1 10 29,1 2-108,1-1 0,-1 1 0,-1 0 0,-4-8 0,-1 6-749,6 4 525,1 1 60,0 1 1,0-2-1,-1 2 0,1-1 1,0 0-1,0 1 0,0-1 1,-1 0-1,1 1 1,-2-1-1,-9-2-2095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53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148 129 920,'6'-2'386,"-4"2"-273,-1 0 1,1 0 0,-1-1-1,0 1 1,0 0 0,1-1-1,-1 0 1,0 1 0,1-1-1,-1 0 1,0 0 0,0 1-1,0-1 1,0 0 0,0 0-1,2-2 1,-2 1 90,1 0-1,-1 0 1,0 0 0,0-1-1,0 1 1,0 0 0,0-1-1,-1 1 1,1-1 0,0 1-1,-1-1 1,0 0 0,0-2-1,1-3 232,-1 3-133,0 1 1,0-6 0,0 8-221,-1 1 0,1-1 1,0 1-1,-1-1 0,1 0 1,-1 1-1,0-1 0,1 1 1,-2-3-1,-13-19 898,15 22-956,-1 0 0,0 1-1,1-1 1,-1 0-1,1 1 1,-1-1 0,0 1-1,0-1 1,0 0 0,0 1-1,1-1 1,-1 1 0,0 0-1,0 0 1,-1-1 0,-1 0 13,0 1 1,1 0 0,-1 0 0,-2 0-1,-5 1 55,7-1-76,1 0-1,-1 0 1,0 1-1,0-1 0,0 1 1,0-1-1,0 1 1,1 0-1,-6 3 1,-2 1 11,0 0-1,1 1 1,-14 10 0,19-12-9,1-1 0,-1 1-1,0-1 1,1 2 0,0-1 0,0 0-1,0 0 1,1 1 0,-1 0 0,-1 4 0,2-2-49,1-1 0,-1 0 1,1 1-1,0-1 0,0 0 1,1 1-1,0-1 0,0 1 0,1 0 1,0-1-1,0 0 0,0 0 1,1 1-1,0-1 0,0 0 1,0 0-1,1 0 0,4 6 1,-5-9 156,0 0 0,0 0 1,0-1-1,0 1 0,1-1 0,-1 1 0,1-1 1,0 0-1,-1 0 0,1-1 0,0 1 1,0 0-1,0-1 0,4 2 0,-3-2-136,-1 0 0,1 0 0,0-1 0,-1 1 0,1-1 0,0 0-1,0 0 1,-1 0 0,1-1 0,0 1 0,-1-1 0,1 0 0,0 0-1,-1 0 1,7-3 0,-4 0-49,0 1 0,0-1-1,-1 0 1,1 0 0,-1 0 0,0-1 0,7-8-1,-9 10 29,-1 0-1,0 0 0,0-1 1,0 1-1,0-1 0,-1 1 1,3-8-1,-3 8 10,-1 0 0,1 0 0,-1 0 0,0 0 0,1 0 0,-1 0-1,-1-1 1,1 1 0,0 0 0,-1-3 0,-5-9-80,4 6 55,0 4-11,-2-11 0,1 10 29,1 2-108,1-1 0,-1 1 0,-1 0 0,-4-8 0,-1 6-749,6 4 525,1 1 60,0 1 1,0-2-1,-1 2 0,1-1 1,0 0-1,0 1 0,0-1 1,-1 0-1,1 1 1,-2-1-1,-9-2-2095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54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1395 9 328,'0'0'1119,"-3"-1"-870,-8 0-182,3 0-7,-5 0 91,-21 1-1,-17 0 28,16 3-141,-9 0-22,-23-3 5,18-2 3,-99 3 69,125-2-79,-120 1 50,-43-2-66,120 0-16,-93 0-34,26 2 28,71-1 17,-6 0 18,44 2 7,10-1 44,-19 2 0,31-1-50,0-1 14,1 0-1,-1 0 1,1 1 0,-1-1-1,0 0 1,1 0 0,-1 0 0,-2-1-1,2 0-56,3 0-236,0 1 122,6-3-263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55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1178 12 888,'0'-1'265,"0"0"763,-2 2-215,-4 0-698,-14 4 63,0-1 0,1-1 0,-28 0 0,-49-4 257,-58-5-104,90 2-254,-187-7 162,226 10-208,-216 0 204,148 6-154,25-2-6,55-2 232,0-1 0,1-1-1,-20-2 1,32 3-278,0 0 0,0 0 1,0 0-1,0 0 0,0 0 0,0 0 0,0 0 0,0 0 0,0 0 1,-1 0-1,1 0 0,0 0 0,0 0 0,0 0 0,0 0 0,0 0 1,0 0-1,0 0 0,0 0 0,0 0 0,0 0 0,0 0 0,-1 0 1,1 0-1,0 0 0,0 0 0,0 0 0,0 0 0,0 0 1,0-1-1,0 1 0,0 0 0,0 0 0,0 0 0,0 0 0,0 0 1,0 0-1,0 0 0,0 0 0,0 0 0,0-1 0,0 1 0,0 0 1,0 0-1,0 0 0,0 0 0,0 0 0,0 0 0,0 0 0,0 0 1,0 0-1,3-3 452,-1 1-3310,-2 1 686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56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1395 9 328,'0'0'1119,"-3"-1"-870,-8 0-182,3 0-7,-5 0 91,-21 1-1,-17 0 28,16 3-141,-9 0-22,-23-3 5,18-2 3,-99 3 69,125-2-79,-120 1 50,-43-2-66,120 0-16,-93 0-34,26 2 28,71-1 17,-6 0 18,44 2 7,10-1 44,-19 2 0,31-1-50,0-1 14,1 0-1,-1 0 1,1 1 0,-1-1-1,0 0 1,1 0 0,-1 0 0,-2-1-1,2 0-56,3 0-236,0 1 122,6-3-263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62 181 656,'-15'-20'7665,"15"24"-6861,3 12-1276,-2-12 758,0 2-258,15 107 386,-4 68-69,1 8-162,-12-174-156,0-1 44,0 1 1,0-1 0,-3 18-1,2-31-52,0-1-1,0 2 1,-1-2-1,1 1 0,0 0 1,0 0-1,0 0 1,-1 0-1,1 0 1,0-1-1,-2 2 1,2-2-13,0 0 0,0 0 0,0 0 0,0 0 0,0 0 0,0 0 1,-1 0-1,1 0 0,0 1 0,0-1 0,0 0 0,0 0 0,0 0 0,-1 0 1,1 0-1,0 0 0,0 0 0,-1 0 0,1 0 0,0 0 0,0 0 0,0 0 0,0 0 1,0 0-1,0-1 0,-1 1 0,1 0 0,0 0 0,0 0 0,0 0 0,0 0 1,0 0-1,0 0 0,0 0 0,-1 0 0,-1-2 35,0 0 0,0-1-1,1 1 1,-1 0 0,-1-4 0,1 3-50,-6-12 7,1 1 1,-9-26-1,-7-33-24,18 51 45,0-1 0,2 0 0,-1-40-1,5 24 172,7-52 0,-2 43 159,18-61 0,-19 92-286,1 0 0,0 1 0,1-1-1,1 1 1,1 1 0,18-27-1,-23 38-59,-1 0 0,1 1 0,-1-1 0,1 0 0,0 2 0,8-7 0,-2 5-8,-1-1 0,12-3 0,-15 6 4,0 0 0,0 1 0,0 0 0,0 1 0,0-1 0,0 1 0,0 0 0,0 1 0,0-1 0,0 1 0,0 0 0,0 0 0,0 1 0,0 0 0,-1 0 0,0 0 0,1 1 0,0 0 0,-2 0 0,2 1 0,-2-1 0,7 6 0,-3-1 17,0 0-1,0 1 1,-1 0 0,0 0 0,-1 1-1,0 0 1,0 0 0,-1 1 0,0-1-1,-1 1 1,-1 0 0,1 0 0,-2 0-1,3 17 1,-4-23-1,-1 0-1,0 0 1,0 0 0,-1 0-1,0-1 1,0 1 0,-1 5-1,-3 4 65,-6 13 0,6-15-30,-1 1 31,-1 0 0,0-1 0,-1 0 0,0 0-1,-1-1 1,0 0 0,-1 0 0,-19 16 0,19-20-59,1-1 1,-1-1-1,0 0 1,-1-1-1,-17 6 1,28-10-23,-14 4-252,0 0 0,0-2 0,0 1 0,-21-1 0,-3 1-2292,25-1-24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57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1178 12 888,'0'-1'265,"0"0"763,-2 2-215,-4 0-698,-14 4 63,0-1 0,1-1 0,-28 0 0,-49-4 257,-58-5-104,90 2-254,-187-7 162,226 10-208,-216 0 204,148 6-154,25-2-6,55-2 232,0-1 0,1-1-1,-20-2 1,32 3-278,0 0 0,0 0 1,0 0-1,0 0 0,0 0 0,0 0 0,0 0 0,0 0 0,0 0 1,-1 0-1,1 0 0,0 0 0,0 0 0,0 0 0,0 0 0,0 0 1,0 0-1,0 0 0,0 0 0,0 0 0,0 0 0,0 0 0,-1 0 1,1 0-1,0 0 0,0 0 0,0 0 0,0 0 0,0 0 1,0-1-1,0 1 0,0 0 0,0 0 0,0 0 0,0 0 0,0 0 1,0 0-1,0 0 0,0 0 0,0 0 0,0-1 0,0 1 0,0 0 1,0 0-1,0 0 0,0 0 0,0 0 0,0 0 0,0 0 0,0 0 1,0 0-1,3-3 452,-1 1-3310,-2 1 686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58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1178 12 888,'0'-1'265,"0"0"763,-2 2-215,-4 0-698,-14 4 63,0-1 0,1-1 0,-28 0 0,-49-4 257,-58-5-104,90 2-254,-187-7 162,226 10-208,-216 0 204,148 6-154,25-2-6,55-2 232,0-1 0,1-1-1,-20-2 1,32 3-278,0 0 0,0 0 1,0 0-1,0 0 0,0 0 0,0 0 0,0 0 0,0 0 0,0 0 1,-1 0-1,1 0 0,0 0 0,0 0 0,0 0 0,0 0 0,0 0 1,0 0-1,0 0 0,0 0 0,0 0 0,0 0 0,0 0 0,-1 0 1,1 0-1,0 0 0,0 0 0,0 0 0,0 0 0,0 0 1,0-1-1,0 1 0,0 0 0,0 0 0,0 0 0,0 0 0,0 0 1,0 0-1,0 0 0,0 0 0,0 0 0,0-1 0,0 1 0,0 0 1,0 0-1,0 0 0,0 0 0,0 0 0,0 0 0,0 0 0,0 0 1,0 0-1,3-3 452,-1 1-3310,-2 1 686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1 102 952,'1'3'6008,"-1"-2"-5734,4-1 774,-1 0-874,6 1 134,0 0 0,0-1 0,0 0-1,0-1 1,0 0 0,12-3-1,10-3 309,-1 2 1,45-2-1,101 16-52,-32 0-327,82-20 111,12-23-24,-18 1 76,-2 13 223,-194 18-579,0 2 0,-1 0 0,1 2 0,-1 1 0,30 6 0,30 17 19,-56-17-14,-22-7-103,1-1-1,6 2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0 984,'-7'6'8072,"11"-5"-7977,16 4 300,-4 0-95,27 4 0,42-2 220,5-8-237,-55 1-230,16 1 14,69 4 284,-117-5-298,0 0 0,1 0 1,-1 1-1,0 0 0,0-1 1,0 2-1,0-1 1,0 0-1,0 0 0,5 3 1,-3 1 257,-5-4-135,-1-3 77,1 2-242,0 0 0,0 0 1,0 0-1,0 0 0,0 0 1,0 0-1,0 0 0,0 0 1,0 0-1,0 0 0,0-1 1,0 1-1,0 0 0,0 0 1,0 0-1,0 0 0,0 0 0,0 0 1,0 0-1,0 0 0,0 0 1,-1 0-1,1 0 0,0 0 1,0 0-1,0 0 0,0 0 1,0 0-1,0 0 0,0 0 1,0 0-1,0 0 0,0 0 1,0 0-1,0 0 0,0 0 1,-1 0-1,1 0 0,0 0 0,-1 3 99,0 1-124,-2 13 3,-2 23-13,4-28 16,-3 26-19,2-21 0,1 20 0,0-24 21,2 25 0,0 6 12,-2-36 1,-4 59 25,4-54-42,0 0-1,2 22 0,0-23-105,-1-10 6,1 10-22,0-12-6,-1 0-1,0 1 0,0 0 1,0-1-1,0 1 0,0-1 1,0 0-1,1 1 0,-1-1 1,0 1-1,0-1 0,1 1 1,-1-1-1,1 1 0,-1-1 1,0 0-1,1 0 0,-1 1 0,1-1 1,-1 0 17,0 0 1,1 0 0,-1 1-1,0-1 1,0 0 0,0 0 0,0 0-1,1 0 1,-1 0 0,0 0-1,0 0 1,0 0 0,0 0-1,0 0 1,1 0 0,-1-1-1,0 1 1,0 0 0,1 0-1,-1 0 1,0 0 0,4-5-2889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20 411 1016,'-2'2'1042,"-4"7"2560,5-9-3390,0 1 0,1-1 0,0 0 0,-1 1 0,1-1 0,0 1 0,-1-1 0,0 0 0,1 0 0,-1 0 0,1 1 0,-1-1 0,1 0 0,-1 0 1,0 1-1,1-1-186,0 0 1,0 0 0,0-1-1,-1 1 1,1 0 0,0 0 0,0 0-1,0 0 1,0 0 0,0 0-1,0 0 1,0 0 0,0 0 0,0 0-1,-1 0 1,1 0 0,0 0-1,0-1 1,0 1 0,0 0 0,0 0-1,0 0 1,0 0 0,0 0-1,0 0 1,0 0 0,0 0 0,0 0-1,0 0 1,0 0 0,0-1-1,0 1 1,0-5 248,0 5-267,0-11 179,2 0 1,2-16-1,-2 18-118,16-97 515,-11 65-475,-5 24-71,21-99 203,-22 114-217,-1-1 1,1 0-1,3-4 0,-3 6 4,0-1-1,-1 1 1,1-1-1,0 0 0,-1 0 1,1 0-1,-1 1 1,1-4-1,-2-1 84,1 5-71,0 0 0,0 0 0,0 0 0,0 0 0,0-1 0,0 1 0,0 0 0,0 0 0,0 0 0,1-2 0,-1 3-38,0 0 0,0 0 0,0 0 0,0 0 0,0 0 0,0 0 0,0 0 0,0 0 0,0 0 0,0 0 0,0 0 0,0 0 1,0 0-1,0 0 0,0 0 0,0 0 0,0 0 0,0 1 0,0-1 0,0 0 0,0 0 0,0 0 0,0 0 0,0 0 0,0 0 0,0 0 0,0 0 0,0 0 1,0 0-1,0 0 0,0 0 0,0 0 0,0 0 0,0 0 0,0 0 0,0 0 0,1 0 0,-1 0 0,0 0 0,0 0 0,0 0 0,0 0 0,0 0 0,0 0 1,0 0-1,0 0 0,0 0 0,0 0 0,0 0 0,0 0 0,0 0 0,0 0 0,0 0 0,0 0 0,0 0 0,0 0 0,0 0-46,-1-2-68,1 2 85,0-1 1,2 1 27,23-1 60,-19 0-52,10 1 39,21-4-1,-11-1 68,0 3-1,49 0 0,-49 2-50,8 2 86,56-6 0,-18-5-86,-67 9-440,-1 0-1,1 0 0,0 0 0,-1 1 1,7 1-1,6 1-2931,-15-3 2733,-1 0-1,0 0 1,0 0-1,1-1 1,1 1-1,-3 0 574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4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24 577 288,'-13'25'500,"12"-23"-352,0 0 1,1 0-1,-1-1 0,1 1 0,-1 0 0,0 0 0,1 0 1,0 3-1,0-3 41,0-1 0,0 0 0,-1 0 0,1 0 0,0 0 0,0 0 0,-1 0 0,0 2 0,1-3-135,0 0 0,0 0-1,0 0 1,0 1 0,0-1-1,0 0 1,0 0-1,0 0 1,0 0 0,0 0-1,0 1 1,-1-1-1,1 0 1,0 0 0,0 0-1,0 0 1,0 0 0,0 0-1,0 0 1,0 0-1,0 0 1,0 0 0,-1 0-1,1 0 1,0 0-1,0 0 1,0 0 0,-1 0-1,1 0 111,0 0-1,0 0 1,0-1-1,0 1 1,0-1-1,0 1 1,0 0-1,0 0 1,0-1-1,0 1 1,0 0-1,0-1 1,0 1-1,0 0 1,0-1-1,1 1 1,-1 0-1,0 0 1,0-1 0,4-9 237,2-15 1,-5 18-327,0 1 0,0 0 0,-1 0-1,-1-8 1,-3-26 232,-1-50 153,11-5-223,-1-13-122,-5-1 14,0 77-18,2 19-76,-2 11-31,0 0-1,1-1 1,-1 1 0,0 0 0,0-4-1,0 4-1,-1 0 1,1 1-1,0-1 0,0 1 1,0-1-1,0 1 0,0-1 0,0 1 1,1-2-1,-1 2-1,0-1 1,0 1-1,0 0 0,0 0 1,0 0-1,0-2 0,0 2 0,0 0 0,0 0 0,0 1 0,0-1 0,0 0-1,0 0 1,0-1 0,0 1-1,0 1 0,0-1 1,0 1-1,0 0 0,0-1 0,0 1 0,0 0 0,0-1 0,0 1 1,0 0-1,0-1 0,0 0 0,0 1 1,-1 0-1,1 0 0,0 0 1,0-1-1,0 1 1,0 0-1,0-1 0,0 1 1,0 0-1,0 0 0,0 0 1,0-1-1,0 1 1,0 0-1,0 0 0,1 0 1,-1-1-1,0 1 1,0 0-1,0-1 0,0 1 1,2-4 15,-2 4-15,0 0 0,0 0 0,0 0 0,0 0 0,0 0 0,0 0 0,0 0 0,0 0 0,0 0 0,0 0 0,0 0 0,0 0 0,0 0 0,0 0 0,0 0 0,0 0 0,0 0 0,0 0 0,0 0 0,0 0 0,0-1 0,0 1 0,0 0 0,0 0 0,0 0 0,0 0 0,0 0 0,0 0 0,0 0 0,0 0 0,0 0 0,0 0 0,0 0 0,0 0 0,0 0 0,0-1 0,0 1 0,0 0 0,0 0 0,0 0 0,0 0 0,0 0 0,-1 0 0,1 0 0,0 0 0,0 0 0,0 0 0,0 0 0,0 0 0,0 0 0,0 0 0,0 0 0,0 0 0,0 0 0,0 0 0,0 0 0,-1 0 0,1 0 0,0 0 0,0 0 0,0 0-1,0 1 0,0-1 0,0 0 1,0 1-1,0-1 0,-1 0 0,1 0 0,0 0 0,0 1 0,0-1 0,0 0 0,0 0 1,0 1-1,0-1 0,0 0 0,0 1 0,0-1 0,0 1 0,0 1-2,1 36-17,0 4 7,0 41 4,0-39 12,0 4 2,0 125 90,0-164-87,6 79 126,-7-77-93,0 1 0,-3 14 0,1-15 11,1 0 1,1-1 0,0 15 0,0-22-132,0 0-155,0 0 0,1 1-1,-1-1 1,1 0 0,1 4 0,-2-7 68,0 0 0,1 1 0,-1-1 0,0 0 1,0 0-1,1 1 0,-1-1 0,0 0 1,0 0-1,1 0 0,-1 0 0,0 0 0,0 1 1,0-1-1,1 0 0,-1 0 0,1 0 0,-1 0 1,0 0-1,0 0 0,1 0 0,-1 0 1,0 0-1,1 0 0,-1 0-156,6 0-2929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4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 3 640,'0'-3'4026,"-1"7"-656,5 17-2956,1 17 142,2 53 771,-3-42-808,-5 81-1,2-16 190,1-42-309,-6-13-160,1-13-88,3-42-134,0 9 33,0-12-45,-1-1 0,1 1-1,0 0 1,0-1 0,0 1 0,0 0 0,-1-1 0,1 1 0,0 0 0,-1-1 0,1 1 0,0 0 0,-1 0 0,-1 1 3,0-1 232,2-5-181,0 3-61,3-79-30,-5 27 21,2-65 29,7 38 6,-6 68-16,0 1-1,-1-1 1,-2-20 0,-9-40 28,2 1-6,6 25-14,2 43-4,1 3-8,0-1 0,0 1 0,0-1 0,0 1 0,0 0 0,0-1-1,0 1 1,0-1 0,0 1 0,0 0 0,0-1 0,-1 1 0,1 0 0,0 0 0,0 0 1,0 0-1,0 0 0,0 0 1,0 0-1,0 0 0,0 0 0,0 0 1,0 0-1,0 0 0,0 0 1,0 0-1,0 0 0,0 0 0,0 0 1,0 0-1,0 0 0,0 0 0,0 0 1,0 0-1,0 0 0,0 0 1,0 0-1,0 0 0,0 0 0,0 0 1,0 0-1,0 0 0,0 0 1,0 0-1,0 0 0,0 0 0,0 0 1,0 0-1,0 0 0,0 0 0,-1 0 1,1 0-1,0 0 0,0 0 1,0 0-1,0 0 0,0 0 0,0 0 1,0 0-1,0 0 0,0 0 1,0 0-1,0 0 0,0 0 0,0 0 1,0 0-1,0 0 0,0 0 1,0 0-1,0 0 0,0 0 0,0 0 1,0 0-1,0 0 0,0 0 0,0 0 1,0 0-1,0 0 0,0 0 1,0 0-1,0 0 0,1 5-4351,2 1 1596,1 2-608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4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 14 1216,'-4'3'7066,"6"-4"-6846,0 0 0,0 1 1,0-1-1,-1 0 0,1 1 0,2 0 1,3-1-43,30-4 270,1 1 114,7 2 122,-19 2-412,32 1 74,-20 1-193,-16-2-60,23 0 28,3-2-21,47 2 0,-67 2-52,44 3 107,-49-4-56,-15-1 20,13 1-1,-19-1-105,-1 1 0,1-1 0,0 0-1,-1 0 1,1 0 0,-1 0 0,1 0 0,-1 0-1,4-2 1,13-1 114,-17 3-122,-1 0 0,1-1 1,-1 1-1,1 0 0,-1 0 0,1 0 0,-1 0 1,1 0-1,-1 1 0,1-1 0,-1 0 0,1 0 1,-1 0-1,1 0 0,-1 0 0,2 1 0,-2 0 6,1-1-1,-1 0 0,1 0 1,0 1-1,-1-1 0,1 0 1,0 0-1,1 0 0,13 3 209,-15-4-121,0 1-84,0 0 1,0 0 0,0 0 0,0-1-1,1 1 1,-1 0 0,0 0-1,0 0 1,0 0 0,0-1 0,0 1-1,0 0 1,0 0 0,0 0-1,0 0 1,0 0 0,1 0-1,-1 0 1,0 0 0,0 0 0,0 0-1,0 0 1,1-1 0,-1 1-1,3 0 546,-12 0-3556,1 2 3121,-13 5 1,13-4 79,-15 4-1,4-2 297,0-1 0,0-1-1,-29 1 1,-35-10 253,-6 0-196,40 10-409,24-1-62,-16-1 99,-17-7 101,-11-1 211,62 6-443,3 0-20,1 0 1,-2 0-1,-6-1 0,7-1-113,-1 1 128,2 1-2961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52 129 920,'-5'-2'386,"3"2"-273,1 0 1,-1 0 0,1-1-1,0 1 1,-1 0 0,1-1-1,0 0 1,-1 1 0,1-1-1,0 0 1,0 0 0,-1 1-1,1-1 1,1 0 0,-2 0-1,0-2 1,1 1 90,-1 0-1,1 0 1,0 0 0,0-1-1,0 1 1,0 0 0,0-1-1,0 1 1,1-1 0,-1 1-1,1-1 1,0 0 0,0-2-1,-1-3 232,1 3-133,0 1 1,0-6 0,0 8-221,0 1 0,1-1 1,-1 1-1,1-1 0,-1 0 1,1 1-1,-1-1 0,1 1 1,1-3-1,12-19 898,-13 22-956,0 0 0,-1 1-1,1-1 1,0 0-1,-1 1 1,1-1 0,0 1-1,-1-1 1,2 0 0,-2 1-1,1-1 1,0 1 0,0 0-1,0 0 1,1-1 0,1 0 13,-1 1 1,1 0 0,0 0 0,2 0-1,4 1 55,-6-1-76,0 0-1,0 0 1,0 1-1,0-1 0,0 1 1,-1-1-1,1 1 1,0 0-1,5 3 1,2 1 11,0 0-1,-1 1 1,14 10 0,-20-12-9,1-1 0,0 1-1,-1-1 1,1 2 0,-1-1 0,0 0-1,-1 0 1,1 1 0,-1 0 0,3 4 0,-3-2-49,-1-1 0,1 0 1,-1 1-1,0-1 0,-1 0 1,1 1-1,-1-1 0,-1 1 0,1 0 1,-1-1-1,0 0 0,0 0 1,-1 1-1,0-1 0,0 0 1,-1 0-1,0 0 0,-3 6 1,4-9 156,0 0 0,-1 0 1,2-1-1,-2 1 0,1-1 0,-1 1 0,1-1 1,-1 0-1,1 0 0,-1-1 0,0 1 1,0 0-1,0-1 0,-4 2 0,3-2-136,0 0 0,1 0 0,-1-1 0,1 1 0,-1-1 0,0 0-1,0 0 1,0 0 0,1-1 0,-1 1 0,0-1 0,1 0 0,-1 0-1,1 0 1,-7-3 0,4 0-49,0 1 0,0-1-1,0 0 1,1 0 0,-1 0 0,1-1 0,-6-8-1,8 10 29,1 0-1,0 0 0,0-1 1,0 1-1,0-1 0,1 1 1,-3-8-1,3 8 10,1 0 0,-1 0 0,1 0 0,-1 0 0,1 0 0,0 0-1,0-1 1,0 1 0,1 0 0,0-3 0,5-9-80,-4 6 55,-1 4-11,4-11 0,-2 10 29,-2 2-108,1-1 0,0 1 0,0 0 0,6-8 0,0 6-749,-6 4 525,-1 1 60,0 1 1,0-2-1,0 2 0,0-1 1,1 0-1,-1 1 0,0-1 1,0 0-1,0 1 1,3-1-1,8-2-2095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9 328,'0'0'1119,"3"-1"-870,9 0-182,-5 0-7,7 0 91,19 1-1,18 0 28,-15 3-141,8 0-22,22-3 5,-17-2 3,99 3 69,-124-2-79,118 1 50,45-2-66,-122 0-16,95 0-34,-28 2 28,-70-1 17,6 0 18,-43 2 7,-12-1 44,21 2 0,-33-1-50,1-1 14,0 0-1,-1 0 1,1 1 0,-1-1-1,1 0 1,-1 0 0,1 0 0,3-1-1,-4 0-56,-2 0-236,0 1 122,-5-3-263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47 1360,'-11'-3'5998,"15"0"-5292,4-2-603,0 0-1,1 1 0,10-3 1,-13 5-77,2-2 20,0 1 1,-1 1 0,1-1-1,0 2 1,1-1-1,15 0 1,-21 2-16,-1 0 1,1 0-1,0 1 0,0-1 0,-1 0 1,1 1-1,0 0 0,-1 0 1,1 0-1,-1 0 0,1 0 1,-1 1-1,1-1 0,-1 1 1,0-1-1,0 1 0,0 0 1,0 0-1,0 0 0,0 0 1,0 0-1,-1 0 0,0 1 1,1-1-1,-1 0 0,0 1 0,0 0 1,2 3-1,-3-4 23,2 5 154,-1-1 1,2 13-1,-3-17-165,0 0 1,0 0-1,-1 1 0,0-2 0,1 2 0,0-1 1,-1 0-1,1 0 0,-2 0 0,2 0 0,-3 4 1,-2 1 62,0-1 1,0 1-1,0-1 1,-1 0-1,0 0 1,0 0-1,-9 5 1,9-5-43,-1 0-1,-7 9 1,2-1-19,10-13-54,0 1-1,1 0 1,0 0 0,-1 1 0,1-2-1,0 2 1,0-1 0,0 0 0,0 1 0,1-1-1,-1 0 1,0 1 0,1 3 0,0-3-9,2-1 1,-2 0-1,1 0 1,1-1 0,-1 1-1,0 0 1,1 0-1,-1 0 1,1-1 0,-1 1-1,1-1 1,-1 0-1,4 2 1,-1 0 7,38 31-88,-14-13 65,14 17 2,-36-32 34,0 0 0,-1 1 0,0 0 0,5 10 0,-8-14 4,-1 1 0,1-1 0,-1 1 0,-1 0 0,2-1 0,-2 1 0,1-1 0,-1 1 0,0 0 0,0 5 0,-1 1 43,-1-1 0,-4 17 0,1-11 65,0 0 0,-2 0-1,-15 25 1,18-33-91,0-1 0,-1 0 0,0 0 0,-1 0 0,1-1 0,-1 0 0,0 0 0,0 0 0,-8 4 0,3-2-929,-1-2-1,0 1 1,0-1 0,-22 5 0,11-3-1824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12 888,'0'-1'265,"0"0"763,2 2-215,4 0-698,14 4 63,-1-1 0,1-1 0,27 0 0,48-4 257,60-5-104,-92 2-254,189-7 162,-227 10-208,216 0 204,-148 6-154,-25-2-6,-55-2 232,-1-1 0,1-1-1,19-2 1,-32 3-278,0 0 0,0 0 1,0 0-1,0 0 0,0 0 0,0 0 0,0 0 0,0 0 0,0 0 1,0 0-1,0 0 0,0 0 0,0 0 0,0 0 0,0 0 0,1 0 1,-1 0-1,0 0 0,0 0 0,0 0 0,0 0 0,0 0 0,0 0 1,0 0-1,0 0 0,0 0 0,0 0 0,0 0 0,0 0 1,0-1-1,0 1 0,0 0 0,0 0 0,1 0 0,-1 0 0,0 0 1,0 0-1,0 0 0,0 0 0,0 0 0,0-1 0,0 1 0,0 0 1,0 0-1,0 0 0,0 0 0,0 0 0,0 0 0,-1 0 0,1 0 1,0 0-1,-2-3 452,0 1-3310,1 1 686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52 129 920,'-5'-2'386,"3"2"-273,1 0 1,-1 0 0,1-1-1,0 1 1,-1 0 0,1-1-1,0 0 1,-1 1 0,1-1-1,0 0 1,0 0 0,-1 1-1,1-1 1,1 0 0,-2 0-1,0-2 1,1 1 90,-1 0-1,1 0 1,0 0 0,0-1-1,0 1 1,0 0 0,0-1-1,0 1 1,1-1 0,-1 1-1,1-1 1,0 0 0,0-2-1,-1-3 232,1 3-133,0 1 1,0-6 0,0 8-221,0 1 0,1-1 1,-1 1-1,1-1 0,-1 0 1,1 1-1,-1-1 0,1 1 1,1-3-1,12-19 898,-13 22-956,0 0 0,-1 1-1,1-1 1,0 0-1,-1 1 1,1-1 0,0 1-1,-1-1 1,2 0 0,-2 1-1,1-1 1,0 1 0,0 0-1,0 0 1,1-1 0,1 0 13,-1 1 1,1 0 0,0 0 0,2 0-1,4 1 55,-6-1-76,0 0-1,0 0 1,0 1-1,0-1 0,0 1 1,-1-1-1,1 1 1,0 0-1,5 3 1,2 1 11,0 0-1,-1 1 1,14 10 0,-20-12-9,1-1 0,0 1-1,-1-1 1,1 2 0,-1-1 0,0 0-1,-1 0 1,1 1 0,-1 0 0,3 4 0,-3-2-49,-1-1 0,1 0 1,-1 1-1,0-1 0,-1 0 1,1 1-1,-1-1 0,-1 1 0,1 0 1,-1-1-1,0 0 0,0 0 1,-1 1-1,0-1 0,0 0 1,-1 0-1,0 0 0,-3 6 1,4-9 156,0 0 0,-1 0 1,2-1-1,-2 1 0,1-1 0,-1 1 0,1-1 1,-1 0-1,1 0 0,-1-1 0,0 1 1,0 0-1,0-1 0,-4 2 0,3-2-136,0 0 0,1 0 0,-1-1 0,1 1 0,-1-1 0,0 0-1,0 0 1,0 0 0,1-1 0,-1 1 0,0-1 0,1 0 0,-1 0-1,1 0 1,-7-3 0,4 0-49,0 1 0,0-1-1,0 0 1,1 0 0,-1 0 0,1-1 0,-6-8-1,8 10 29,1 0-1,0 0 0,0-1 1,0 1-1,0-1 0,1 1 1,-3-8-1,3 8 10,1 0 0,-1 0 0,1 0 0,-1 0 0,1 0 0,0 0-1,0-1 1,0 1 0,1 0 0,0-3 0,5-9-80,-4 6 55,-1 4-11,4-11 0,-2 10 29,-2 2-108,1-1 0,0 1 0,0 0 0,6-8 0,0 6-749,-6 4 525,-1 1 60,0 1 1,0-2-1,0 2 0,0-1 1,1 0-1,-1 1 0,0-1 1,0 0-1,0 1 1,3-1-1,8-2-2095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9 328,'0'0'1119,"3"-1"-870,9 0-182,-5 0-7,7 0 91,19 1-1,18 0 28,-15 3-141,8 0-22,22-3 5,-17-2 3,99 3 69,-124-2-79,118 1 50,45-2-66,-122 0-16,95 0-34,-28 2 28,-70-1 17,6 0 18,-43 2 7,-12-1 44,21 2 0,-33-1-50,1-1 14,0 0-1,-1 0 1,1 1 0,-1-1-1,1 0 1,-1 0 0,1 0 0,3-1-1,-4 0-56,-2 0-236,0 1 122,-5-3-263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12 888,'0'-1'265,"0"0"763,2 2-215,4 0-698,14 4 63,-1-1 0,1-1 0,27 0 0,48-4 257,60-5-104,-92 2-254,189-7 162,-227 10-208,216 0 204,-148 6-154,-25-2-6,-55-2 232,-1-1 0,1-1-1,19-2 1,-32 3-278,0 0 0,0 0 1,0 0-1,0 0 0,0 0 0,0 0 0,0 0 0,0 0 0,0 0 1,0 0-1,0 0 0,0 0 0,0 0 0,0 0 0,0 0 0,1 0 1,-1 0-1,0 0 0,0 0 0,0 0 0,0 0 0,0 0 0,0 0 1,0 0-1,0 0 0,0 0 0,0 0 0,0 0 0,0 0 1,0-1-1,0 1 0,0 0 0,0 0 0,1 0 0,-1 0 0,0 0 1,0 0-1,0 0 0,0 0 0,0 0 0,0-1 0,0 1 0,0 0 1,0 0-1,0 0 0,0 0 0,0 0 0,0 0 0,-1 0 0,1 0 1,0 0-1,-2-3 452,0 1-3310,1 1 686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12 888,'0'-1'265,"0"0"763,2 2-215,4 0-698,14 4 63,-1-1 0,1-1 0,27 0 0,48-4 257,60-5-104,-92 2-254,189-7 162,-227 10-208,216 0 204,-148 6-154,-25-2-6,-55-2 232,-1-1 0,1-1-1,19-2 1,-32 3-278,0 0 0,0 0 1,0 0-1,0 0 0,0 0 0,0 0 0,0 0 0,0 0 0,0 0 1,0 0-1,0 0 0,0 0 0,0 0 0,0 0 0,0 0 0,1 0 1,-1 0-1,0 0 0,0 0 0,0 0 0,0 0 0,0 0 0,0 0 1,0 0-1,0 0 0,0 0 0,0 0 0,0 0 0,0 0 1,0-1-1,0 1 0,0 0 0,0 0 0,1 0 0,-1 0 0,0 0 1,0 0-1,0 0 0,0 0 0,0 0 0,0-1 0,0 1 0,0 0 1,0 0-1,0 0 0,0 0 0,0 0 0,0 0 0,-1 0 0,1 0 1,0 0-1,-2-3 452,0 1-3310,1 1 686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52 129 920,'-5'-2'386,"3"2"-273,1 0 1,-1 0 0,1-1-1,0 1 1,-1 0 0,1-1-1,0 0 1,-1 1 0,1-1-1,0 0 1,0 0 0,-1 1-1,1-1 1,1 0 0,-2 0-1,0-2 1,1 1 90,-1 0-1,1 0 1,0 0 0,0-1-1,0 1 1,0 0 0,0-1-1,0 1 1,1-1 0,-1 1-1,1-1 1,0 0 0,0-2-1,-1-3 232,1 3-133,0 1 1,0-6 0,0 8-221,0 1 0,1-1 1,-1 1-1,1-1 0,-1 0 1,1 1-1,-1-1 0,1 1 1,1-3-1,12-19 898,-13 22-956,0 0 0,-1 1-1,1-1 1,0 0-1,-1 1 1,1-1 0,0 1-1,-1-1 1,2 0 0,-2 1-1,1-1 1,0 1 0,0 0-1,0 0 1,1-1 0,1 0 13,-1 1 1,1 0 0,0 0 0,2 0-1,4 1 55,-6-1-76,0 0-1,0 0 1,0 1-1,0-1 0,0 1 1,-1-1-1,1 1 1,0 0-1,5 3 1,2 1 11,0 0-1,-1 1 1,14 10 0,-20-12-9,1-1 0,0 1-1,-1-1 1,1 2 0,-1-1 0,0 0-1,-1 0 1,1 1 0,-1 0 0,3 4 0,-3-2-49,-1-1 0,1 0 1,-1 1-1,0-1 0,-1 0 1,1 1-1,-1-1 0,-1 1 0,1 0 1,-1-1-1,0 0 0,0 0 1,-1 1-1,0-1 0,0 0 1,-1 0-1,0 0 0,-3 6 1,4-9 156,0 0 0,-1 0 1,2-1-1,-2 1 0,1-1 0,-1 1 0,1-1 1,-1 0-1,1 0 0,-1-1 0,0 1 1,0 0-1,0-1 0,-4 2 0,3-2-136,0 0 0,1 0 0,-1-1 0,1 1 0,-1-1 0,0 0-1,0 0 1,0 0 0,1-1 0,-1 1 0,0-1 0,1 0 0,-1 0-1,1 0 1,-7-3 0,4 0-49,0 1 0,0-1-1,0 0 1,1 0 0,-1 0 0,1-1 0,-6-8-1,8 10 29,1 0-1,0 0 0,0-1 1,0 1-1,0-1 0,1 1 1,-3-8-1,3 8 10,1 0 0,-1 0 0,1 0 0,-1 0 0,1 0 0,0 0-1,0-1 1,0 1 0,1 0 0,0-3 0,5-9-80,-4 6 55,-1 4-11,4-11 0,-2 10 29,-2 2-108,1-1 0,0 1 0,0 0 0,6-8 0,0 6-749,-6 4 525,-1 1 60,0 1 1,0-2-1,0 2 0,0-1 1,1 0-1,-1 1 0,0-1 1,0 0-1,0 1 1,3-1-1,8-2-2095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9 328,'0'0'1119,"3"-1"-870,9 0-182,-5 0-7,7 0 91,19 1-1,18 0 28,-15 3-141,8 0-22,22-3 5,-17-2 3,99 3 69,-124-2-79,118 1 50,45-2-66,-122 0-16,95 0-34,-28 2 28,-70-1 17,6 0 18,-43 2 7,-12-1 44,21 2 0,-33-1-50,1-1 14,0 0-1,-1 0 1,1 1 0,-1-1-1,1 0 1,-1 0 0,1 0 0,3-1-1,-4 0-56,-2 0-236,0 1 122,-5-3-263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12 888,'0'-1'265,"0"0"763,2 2-215,4 0-698,14 4 63,-1-1 0,1-1 0,27 0 0,48-4 257,60-5-104,-92 2-254,189-7 162,-227 10-208,216 0 204,-148 6-154,-25-2-6,-55-2 232,-1-1 0,1-1-1,19-2 1,-32 3-278,0 0 0,0 0 1,0 0-1,0 0 0,0 0 0,0 0 0,0 0 0,0 0 0,0 0 1,0 0-1,0 0 0,0 0 0,0 0 0,0 0 0,0 0 0,1 0 1,-1 0-1,0 0 0,0 0 0,0 0 0,0 0 0,0 0 0,0 0 1,0 0-1,0 0 0,0 0 0,0 0 0,0 0 0,0 0 1,0-1-1,0 1 0,0 0 0,0 0 0,1 0 0,-1 0 0,0 0 1,0 0-1,0 0 0,0 0 0,0 0 0,0-1 0,0 1 0,0 0 1,0 0-1,0 0 0,0 0 0,0 0 0,0 0 0,-1 0 0,1 0 1,0 0-1,-2-3 452,0 1-3310,1 1 686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52 129 920,'-5'-2'386,"3"2"-273,1 0 1,-1 0 0,1-1-1,0 1 1,-1 0 0,1-1-1,0 0 1,-1 1 0,1-1-1,0 0 1,0 0 0,-1 1-1,1-1 1,1 0 0,-2 0-1,0-2 1,1 1 90,-1 0-1,1 0 1,0 0 0,0-1-1,0 1 1,0 0 0,0-1-1,0 1 1,1-1 0,-1 1-1,1-1 1,0 0 0,0-2-1,-1-3 232,1 3-133,0 1 1,0-6 0,0 8-221,0 1 0,1-1 1,-1 1-1,1-1 0,-1 0 1,1 1-1,-1-1 0,1 1 1,1-3-1,12-19 898,-13 22-956,0 0 0,-1 1-1,1-1 1,0 0-1,-1 1 1,1-1 0,0 1-1,-1-1 1,2 0 0,-2 1-1,1-1 1,0 1 0,0 0-1,0 0 1,1-1 0,1 0 13,-1 1 1,1 0 0,0 0 0,2 0-1,4 1 55,-6-1-76,0 0-1,0 0 1,0 1-1,0-1 0,0 1 1,-1-1-1,1 1 1,0 0-1,5 3 1,2 1 11,0 0-1,-1 1 1,14 10 0,-20-12-9,1-1 0,0 1-1,-1-1 1,1 2 0,-1-1 0,0 0-1,-1 0 1,1 1 0,-1 0 0,3 4 0,-3-2-49,-1-1 0,1 0 1,-1 1-1,0-1 0,-1 0 1,1 1-1,-1-1 0,-1 1 0,1 0 1,-1-1-1,0 0 0,0 0 1,-1 1-1,0-1 0,0 0 1,-1 0-1,0 0 0,-3 6 1,4-9 156,0 0 0,-1 0 1,2-1-1,-2 1 0,1-1 0,-1 1 0,1-1 1,-1 0-1,1 0 0,-1-1 0,0 1 1,0 0-1,0-1 0,-4 2 0,3-2-136,0 0 0,1 0 0,-1-1 0,1 1 0,-1-1 0,0 0-1,0 0 1,0 0 0,1-1 0,-1 1 0,0-1 0,1 0 0,-1 0-1,1 0 1,-7-3 0,4 0-49,0 1 0,0-1-1,0 0 1,1 0 0,-1 0 0,1-1 0,-6-8-1,8 10 29,1 0-1,0 0 0,0-1 1,0 1-1,0-1 0,1 1 1,-3-8-1,3 8 10,1 0 0,-1 0 0,1 0 0,-1 0 0,1 0 0,0 0-1,0-1 1,0 1 0,1 0 0,0-3 0,5-9-80,-4 6 55,-1 4-11,4-11 0,-2 10 29,-2 2-108,1-1 0,0 1 0,0 0 0,6-8 0,0 6-749,-6 4 525,-1 1 60,0 1 1,0-2-1,0 2 0,0-1 1,1 0-1,-1 1 0,0-1 1,0 0-1,0 1 1,3-1-1,8-2-2095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9 328,'0'0'1119,"3"-1"-870,9 0-182,-5 0-7,7 0 91,19 1-1,18 0 28,-15 3-141,8 0-22,22-3 5,-17-2 3,99 3 69,-124-2-79,118 1 50,45-2-66,-122 0-16,95 0-34,-28 2 28,-70-1 17,6 0 18,-43 2 7,-12-1 44,21 2 0,-33-1-50,1-1 14,0 0-1,-1 0 1,1 1 0,-1-1-1,1 0 1,-1 0 0,1 0 0,3-1-1,-4 0-56,-2 0-236,0 1 122,-5-3-263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 30 1176,'-2'0'744,"-1"0"-1,2 0 1,-2 0-1,1-1 1,0 1-1,0 0 1,-4-2-1,6 1-671,-1 1 0,1 0 0,-1 0 0,0-1 0,1 1 0,0 0 0,-1-1 0,1 0 0,0 1-1,-1 0 1,1-1 0,0 1 0,-1-1 0,1 1 0,-1-1 0,1 0 0,0 1 0,0-1 0,0 1 0,0-1 0,-1 0 0,1 1 0,0-1 0,0 1-1,0-1 1,0 0 0,0 1 0,0-1 0,1 1 0,-1-1 0,0-1 0,0 2-54,0-1-1,1 1 1,-1 0-1,1-1 1,-1 1-1,0-1 1,1 1-1,-1 0 1,0-1-1,1 1 1,-1 0-1,0-1 1,1 1-1,-1-1 1,1 1-1,-1 0 1,1 0-1,-1 0 1,1 0-1,-1 0 1,1-1-1,-1 1 1,2 0-1,16-1 92,-12 1-74,0 0 0,0 1-1,11 2 1,-16-3-24,1 1-1,-1 0 1,0 0-1,1 0 1,-1-1 0,1 1-1,-1 1 1,0-1-1,0 0 1,0 0 0,1 0-1,-2 1 1,1-1-1,0 1 1,0-1-1,0 0 1,-1 1 0,1-1-1,-1 1 1,1-1-1,0 4 1,0-2 15,1 4 23,0-1 0,-1 1 0,0-1 0,0 1 0,0 0 0,-1 0 0,0-1 0,0 1 0,-1 0 0,0 0-1,0-1 1,-1 1 0,-2 10 0,3-16-33,0 0-1,1 0 0,0 0 0,-1 0 1,1 1-1,-1-2 0,0 1 0,0 1 1,0-1-1,1-1 0,-2 2 1,2-2-1,-1 1 0,-1 0 0,1-1 1,1 2-1,-2-2 0,1 1 0,0-1 1,0 0-1,0 1 0,-1 0 0,1-1 1,0 0-1,-1 0 0,1 1 1,0-1-1,-1 0 0,1 0 0,0 0 1,0-1-1,0 1 0,-1 0 0,1 0 1,-1 0-1,1-1 0,-2 0 0,-1-1 1,-1 0-1,1-1 0,0 0 0,1 0 1,-2 0-1,-4-5 0,7 6-13,-1-1-17,1 1 1,-1-1 0,1 0-1,-1 0 1,1 0 0,-1-1-1,-2-6 1,5 8 1,-1 0 1,0 0-1,1 0 0,-1 0 1,1 0-1,0 0 0,-1 0 1,1 0-1,0 0 0,0 0 1,1 0-1,-1-1 0,0 2 0,0-2 1,2-2-1,0 0-4,0 1-1,0 0 1,1-1 0,-1 2-1,1-1 1,0-1 0,0 2-1,0-1 1,1 1 0,-1 0-1,1 0 1,0 0 0,-1 0-1,1 1 1,8-4 0,-12 5 21,1 1 0,0 0 0,0-1 0,0 1 1,-1-1-1,2 1 0,-2 0 0,1 0 0,1 0 0,-2 0 0,1 0 1,0 0-1,0 0 0,0 0 0,0 0 0,0 0 0,0 1 1,0-1-1,-1 1 0,1-1 0,0 0 0,0 1 0,0-1 1,0 1-1,-1-1 0,1 1 0,0-1 0,0 1 0,-1 0 1,1-1-1,-1 1 0,1 0 0,-1-1 0,1 1 0,0 2 1,0-1 24,0 1 1,0 0-1,0-1 1,-1 1-1,1 0 1,-1 0-1,1 0 1,-1 0-1,0 0 1,-1 5-1,0-4 14,0 0 0,1-1-1,-2 1 1,1-1-1,0 0 1,-1 1-1,1-1 1,-1 0-1,0 0 1,0 0-1,0 0 1,-5 5-1,6-7-32,0 0 0,0 0 0,0 0-1,-1 0 1,1 0 0,-1 0-1,1-1 1,0 1 0,-1 0 0,1-1-1,-1 1 1,1-1 0,-1 0 0,1 0-1,-1 1 1,1-1 0,0 0-1,-1 0 1,1 0 0,-1 0 0,0 0-1,1-1 1,-1 1 0,1 0 0,-1-1-1,1 1 1,-1-1 0,1 0-1,0 1 1,0-1 0,-4-2 0,4 2-37,-11-8-59,12 9 67,0 0 1,0-1 0,-1 1 0,1-1 0,0 1-1,0 0 1,0-1 0,0 1 0,-1 0 0,1-1 0,0 0-1,0 1 1,0 0 0,0-1 0,0 1 0,0-1-1,0 1 1,0 0 0,0-1 0,0 0 0,0 1-1,0 0 1,0-1 0,0 1 0,0-1 0,1 0 0,-1 1 4,0-1 1,1 1 0,-1 0 0,0 0 0,0-1 0,1 1 0,0-1 0,-1 1 0,0 0 0,1 0 0,-1 0 0,1 0 0,-1-1-1,1 1 1,-1 0 0,1 0 0,0 0 0,10-1 7,-10 1-13,2 0 28,0 0 0,-1 0 0,1 0 0,-1 0 0,1 1 0,0-1 0,-1 1 0,5 1 0,-6-1 5,-1-1 0,1 0 1,0 1-1,-1 0 0,0-1 1,1 1-1,-1-1 0,0 1 1,1 0-1,-1-1 0,0 1 1,1-1-1,-1 1 0,1 1 1,-1 0 20,1-1-11,-1 0-1,1 1 1,0-1-1,-1 1 1,0-1-1,0 1 1,1-1-1,-1 0 1,0 1 0,0 1-1,0-3-30,0 1 0,0-1-1,0 0 1,0 1 0,-1-1 0,1 1 0,0-1-1,0 0 1,0 1 0,0-1 0,0 0-1,0 0 1,0 1 0,-1-1 0,1 1 0,-1-1-1,1 0 1,0 0 0,0 0 0,0 1 0,-1-1-1,1 0 1,0 0 0,0 0 0,-1 0-1,1 0 1,-1 1 0,1-1 0,0 0 0,-1 0-1,1 0 1,0 0 0,0 0 0,-1 0-1,1 0 1,0 0 0,-1 0 0,1 0 0,-1 0-1,1 0 1,0 0 0,0 0 0,-1-1 0,-6-3-279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12 888,'0'-1'265,"0"0"763,2 2-215,4 0-698,14 4 63,-1-1 0,1-1 0,27 0 0,48-4 257,60-5-104,-92 2-254,189-7 162,-227 10-208,216 0 204,-148 6-154,-25-2-6,-55-2 232,-1-1 0,1-1-1,19-2 1,-32 3-278,0 0 0,0 0 1,0 0-1,0 0 0,0 0 0,0 0 0,0 0 0,0 0 0,0 0 1,0 0-1,0 0 0,0 0 0,0 0 0,0 0 0,0 0 0,1 0 1,-1 0-1,0 0 0,0 0 0,0 0 0,0 0 0,0 0 0,0 0 1,0 0-1,0 0 0,0 0 0,0 0 0,0 0 0,0 0 1,0-1-1,0 1 0,0 0 0,0 0 0,1 0 0,-1 0 0,0 0 1,0 0-1,0 0 0,0 0 0,0 0 0,0-1 0,0 1 0,0 0 1,0 0-1,0 0 0,0 0 0,0 0 0,0 0 0,-1 0 0,1 0 1,0 0-1,-2-3 452,0 1-3310,1 1 686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12 888,'0'-1'265,"0"0"763,2 2-215,4 0-698,14 4 63,-1-1 0,1-1 0,27 0 0,48-4 257,60-5-104,-92 2-254,189-7 162,-227 10-208,216 0 204,-148 6-154,-25-2-6,-55-2 232,-1-1 0,1-1-1,19-2 1,-32 3-278,0 0 0,0 0 1,0 0-1,0 0 0,0 0 0,0 0 0,0 0 0,0 0 0,0 0 1,0 0-1,0 0 0,0 0 0,0 0 0,0 0 0,0 0 0,1 0 1,-1 0-1,0 0 0,0 0 0,0 0 0,0 0 0,0 0 0,0 0 1,0 0-1,0 0 0,0 0 0,0 0 0,0 0 0,0 0 1,0-1-1,0 1 0,0 0 0,0 0 0,1 0 0,-1 0 0,0 0 1,0 0-1,0 0 0,0 0 0,0 0 0,0-1 0,0 1 0,0 0 1,0 0-1,0 0 0,0 0 0,0 0 0,0 0 0,-1 0 0,1 0 1,0 0-1,-2-3 452,0 1-3310,1 1 686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82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148 129 920,'6'-2'386,"-4"2"-273,-1 0 1,1 0 0,-1-1-1,0 1 1,0 0 0,1-1-1,-1 0 1,0 1 0,1-1-1,-1 0 1,0 0 0,0 1-1,0-1 1,0 0 0,0 0-1,2-2 1,-2 1 90,1 0-1,-1 0 1,0 0 0,0-1-1,0 1 1,0 0 0,0-1-1,-1 1 1,1-1 0,0 1-1,-1-1 1,0 0 0,0-2-1,1-3 232,-1 3-133,0 1 1,0-6 0,0 8-221,-1 1 0,1-1 1,0 1-1,-1-1 0,1 0 1,-1 1-1,0-1 0,1 1 1,-2-3-1,-13-19 898,15 22-956,-1 0 0,0 1-1,1-1 1,-1 0-1,1 1 1,-1-1 0,0 1-1,0-1 1,0 0 0,0 1-1,1-1 1,-1 1 0,0 0-1,0 0 1,-1-1 0,-1 0 13,0 1 1,1 0 0,-1 0 0,-2 0-1,-5 1 55,7-1-76,1 0-1,-1 0 1,0 1-1,0-1 0,0 1 1,0-1-1,0 1 1,1 0-1,-6 3 1,-2 1 11,0 0-1,1 1 1,-14 10 0,19-12-9,1-1 0,-1 1-1,0-1 1,1 2 0,0-1 0,0 0-1,0 0 1,1 1 0,-1 0 0,-1 4 0,2-2-49,1-1 0,-1 0 1,1 1-1,0-1 0,0 0 1,1 1-1,0-1 0,0 1 0,1 0 1,0-1-1,0 0 0,0 0 1,1 1-1,0-1 0,0 0 1,0 0-1,1 0 0,4 6 1,-5-9 156,0 0 0,0 0 1,0-1-1,0 1 0,1-1 0,-1 1 0,1-1 1,0 0-1,-1 0 0,1-1 0,0 1 1,0 0-1,0-1 0,4 2 0,-3-2-136,-1 0 0,1 0 0,0-1 0,-1 1 0,1-1 0,0 0-1,0 0 1,-1 0 0,1-1 0,0 1 0,-1-1 0,1 0 0,0 0-1,-1 0 1,7-3 0,-4 0-49,0 1 0,0-1-1,-1 0 1,1 0 0,-1 0 0,0-1 0,7-8-1,-9 10 29,-1 0-1,0 0 0,0-1 1,0 1-1,-1-1 0,1 1 1,2-8-1,-3 8 10,-1 0 0,1 0 0,-1 0 0,0 0 0,1 0 0,-1 0-1,-1-1 1,1 1 0,0 0 0,-1-3 0,-5-9-80,4 6 55,0 4-11,-2-11 0,1 10 29,1 2-108,1-1 0,-1 1 0,-1 0 0,-4-8 0,-1 6-749,6 4 525,1 1 60,0 1 1,0-2-1,-1 2 0,1-1 1,0 0-1,0 1 0,0-1 1,-1 0-1,1 1 1,-2-1-1,-9-2-2095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83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148 129 920,'6'-2'386,"-4"2"-273,-1 0 1,1 0 0,-1-1-1,0 1 1,0 0 0,1-1-1,-1 0 1,0 1 0,1-1-1,-1 0 1,0 0 0,0 1-1,0-1 1,0 0 0,0 0-1,2-2 1,-2 1 90,1 0-1,-1 0 1,0 0 0,0-1-1,0 1 1,0 0 0,0-1-1,-1 1 1,1-1 0,0 1-1,-1-1 1,0 0 0,0-2-1,1-3 232,-1 3-133,0 1 1,0-6 0,0 8-221,-1 1 0,1-1 1,0 1-1,-1-1 0,1 0 1,-1 1-1,0-1 0,1 1 1,-2-3-1,-13-19 898,15 22-956,-1 0 0,0 1-1,1-1 1,-1 0-1,1 1 1,-1-1 0,0 1-1,0-1 1,0 0 0,0 1-1,1-1 1,-1 1 0,0 0-1,0 0 1,-1-1 0,-1 0 13,0 1 1,1 0 0,-1 0 0,-2 0-1,-5 1 55,7-1-76,1 0-1,-1 0 1,0 1-1,0-1 0,0 1 1,0-1-1,0 1 1,1 0-1,-6 3 1,-2 1 11,0 0-1,1 1 1,-14 10 0,19-12-9,1-1 0,-1 1-1,0-1 1,1 2 0,0-1 0,0 0-1,0 0 1,1 1 0,-1 0 0,-1 4 0,2-2-49,1-1 0,-1 0 1,1 1-1,0-1 0,0 0 1,1 1-1,0-1 0,0 1 0,1 0 1,0-1-1,0 0 0,0 0 1,1 1-1,0-1 0,0 0 1,0 0-1,1 0 0,4 6 1,-5-9 156,0 0 0,0 0 1,0-1-1,0 1 0,1-1 0,-1 1 0,1-1 1,0 0-1,-1 0 0,1-1 0,0 1 1,0 0-1,0-1 0,4 2 0,-3-2-136,-1 0 0,1 0 0,0-1 0,-1 1 0,1-1 0,0 0-1,0 0 1,-1 0 0,1-1 0,0 1 0,-1-1 0,1 0 0,0 0-1,-1 0 1,7-3 0,-4 0-49,0 1 0,0-1-1,-1 0 1,1 0 0,-1 0 0,0-1 0,7-8-1,-9 10 29,-1 0-1,0 0 0,0-1 1,0 1-1,-1-1 0,1 1 1,2-8-1,-3 8 10,-1 0 0,1 0 0,-1 0 0,0 0 0,1 0 0,-1 0-1,-1-1 1,1 1 0,0 0 0,-1-3 0,-5-9-80,4 6 55,0 4-11,-2-11 0,1 10 29,1 2-108,1-1 0,-1 1 0,-1 0 0,-4-8 0,-1 6-749,6 4 525,1 1 60,0 1 1,0-2-1,-1 2 0,1-1 1,0 0-1,0 1 0,0-1 1,-1 0-1,1 1 1,-2-1-1,-9-2-2095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84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1395 9 328,'0'0'1119,"-3"-1"-870,-8 0-182,3 0-7,-5 0 91,-21 1-1,-17 0 28,16 3-141,-9 0-22,-23-3 5,18-2 3,-99 3 69,125-2-79,-120 1 50,-43-2-66,120 0-16,-93 0-34,26 2 28,71-1 17,-6 0 18,44 2 7,10-1 44,-19 2 0,31-1-50,0-1 14,1 0-1,-1 0 1,1 1 0,-1-1-1,0 0 1,1 0 0,-1 0 0,-2-1-1,2 0-56,3 0-236,0 1 122,6-3-263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85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1178 12 888,'0'-1'265,"0"0"763,-2 2-215,-4 0-698,-14 4 63,0-1 0,1-1 0,-28 0 0,-49-4 257,-58-5-104,90 2-254,-187-7 162,226 10-208,-216 0 204,148 6-154,25-2-6,55-2 232,0-1 0,1-1-1,-20-2 1,32 3-278,0 0 0,0 0 1,0 0-1,0 0 0,0 0 0,0 0 0,0 0 0,0 0 0,0 0 1,-1 0-1,1 0 0,0 0 0,0 0 0,0 0 0,0 0 0,0 0 1,0 0-1,0 0 0,0 0 0,0 0 0,0 0 0,0 0 0,-1 0 1,1 0-1,0 0 0,0 0 0,0 0 0,0 0 0,0 0 1,0-1-1,0 1 0,0 0 0,0 0 0,0 0 0,0 0 0,0 0 1,0 0-1,0 0 0,0 0 0,0 0 0,0-1 0,0 1 0,0 0 1,0 0-1,0 0 0,0 0 0,0 0 0,0 0 0,0 0 0,0 0 1,0 0-1,3-3 452,-1 1-3310,-2 1 686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86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1395 9 328,'0'0'1119,"-3"-1"-870,-8 0-182,3 0-7,-5 0 91,-21 1-1,-17 0 28,16 3-141,-9 0-22,-23-3 5,18-2 3,-99 3 69,125-2-79,-120 1 50,-43-2-66,120 0-16,-93 0-34,26 2 28,71-1 17,-6 0 18,44 2 7,10-1 44,-19 2 0,31-1-50,0-1 14,1 0-1,-1 0 1,1 1 0,-1-1-1,0 0 1,1 0 0,-1 0 0,-2-1-1,2 0-56,3 0-236,0 1 122,6-3-263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87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1178 12 888,'0'-1'265,"0"0"763,-2 2-215,-4 0-698,-14 4 63,0-1 0,1-1 0,-28 0 0,-49-4 257,-58-5-104,90 2-254,-187-7 162,226 10-208,-216 0 204,148 6-154,25-2-6,55-2 232,0-1 0,1-1-1,-20-2 1,32 3-278,0 0 0,0 0 1,0 0-1,0 0 0,0 0 0,0 0 0,0 0 0,0 0 0,0 0 1,-1 0-1,1 0 0,0 0 0,0 0 0,0 0 0,0 0 0,0 0 1,0 0-1,0 0 0,0 0 0,0 0 0,0 0 0,0 0 0,-1 0 1,1 0-1,0 0 0,0 0 0,0 0 0,0 0 0,0 0 1,0-1-1,0 1 0,0 0 0,0 0 0,0 0 0,0 0 0,0 0 1,0 0-1,0 0 0,0 0 0,0 0 0,0-1 0,0 1 0,0 0 1,0 0-1,0 0 0,0 0 0,0 0 0,0 0 0,0 0 0,0 0 1,0 0-1,3-3 452,-1 1-3310,-2 1 686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88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1178 12 888,'0'-1'265,"0"0"763,-2 2-215,-4 0-698,-14 4 63,0-1 0,1-1 0,-28 0 0,-49-4 257,-58-5-104,90 2-254,-187-7 162,226 10-208,-216 0 204,148 6-154,25-2-6,55-2 232,0-1 0,1-1-1,-20-2 1,32 3-278,0 0 0,0 0 1,0 0-1,0 0 0,0 0 0,0 0 0,0 0 0,0 0 0,0 0 1,-1 0-1,1 0 0,0 0 0,0 0 0,0 0 0,0 0 0,0 0 1,0 0-1,0 0 0,0 0 0,0 0 0,0 0 0,0 0 0,-1 0 1,1 0-1,0 0 0,0 0 0,0 0 0,0 0 0,0 0 1,0-1-1,0 1 0,0 0 0,0 0 0,0 0 0,0 0 0,0 0 1,0 0-1,0 0 0,0 0 0,0 0 0,0-1 0,0 1 0,0 0 1,0 0-1,0 0 0,0 0 0,0 0 0,0 0 0,0 0 0,0 0 1,0 0-1,3-3 452,-1 1-3310,-2 1 686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4 1824,'0'0'92,"0"-1"0,0 1 0,0 0 0,0 0 0,0 0 0,0 0 0,-1 0 0,1-1 0,0 1-1,0 0 1,0 0 0,0 0 0,-1 0 0,1-1 0,0 1 0,0 0 0,-1 0 0,1 0 0,0 0 0,0 0-1,0 0 1,-1 0 0,1 0 0,0 0 0,0 0 0,0 0 0,-1 0 0,1 0 0,0 0 0,0 0-1,-1 0 1,1 0 0,0 0 0,0 0 0,0 1 0,-1-1 0,1 0 0,0 0 0,0 0 0,0 0 0,0 1-1,-1-1 1,0 1 1344,4 1 565,5 4-1680,1-2 0,0 0 1,1 0-1,10 3 1,27 3 597,-21-4-581,-12-3-121,2-1-1,-2 0 0,19 0 1,-27-2-169,9 1 185,22-3 1,74-3 478,2 9-280,-107-4-416,150 11 231,4-7-99,-26-10-8,-15 10 5,-103-2-121,99-2 135,-111 0-155,91-3 82,-44 5-42,-11 0-8,-21-1-17,-10 0-7,0-1-1,1 0 0,10-2 0,5-2 12,26-3 22,-41 6-30,1 0 0,19 2-1,26 5 29,-44-4-33,6 1 68,-17-3-94,1 0 0,-1 0 0,0 0 0,1 0 0,-1 0 0,1 0 0,-1-1 0,1 1 0,-1-1 0,2 0 0,-3 1-14,0 0-1,0 0 1,0 0-1,0 0 1,0 0 0,0 0-1,0 0 1,0 0-1,0 0 1,0 0-1,0 0 1,0 0 0,0 0-1,1 0 1,-1 0-1,0 0 1,0 0 0,0 0-1,0 0 1,0-1-1,0 1 1,0 0 0,0 0-1,0 0 1,0 0-1,0 0 1,0 0-1,0 0 1,0 0 0,0 0-1,0 0 1,0-1-1,0 1 1,0 0 0,0 0-1,0 0 1,0 0-1,0 0 1,0 0 0,0 0-1,0 0 1,-1 0-1,1 0 1,0 0-1,0 0 1,0 0 0,0 0-1,0 0 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29 1632,'8'-1'6094,"-7"1"-5936,78-5 1687,-46 5-993,97-8 485,6-1-899,34 6-327,-148 2-104,132 0 58,-115 4 75,-1 2 1,55 15-1,-48-10-311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15 108 72,'-6'-11'4581,"5"10"-4366,0 0 0,0 0 0,0 0 0,1 0 0,-1 0-1,0-1 1,1 1 0,-1 0 0,1-1 0,-1 1 0,1 0 0,0 0-1,-1-1 1,1 1 0,0-4 0,0 4-158,0 0 0,0 0 1,0-1-1,1 1 0,-1-1 0,1 1 0,-1 0 0,0 0 1,1 0-1,-1-1 0,2 0 0,-1 0-38,1 1 1,-1 0-1,0-1 1,1 1-1,-1 0 1,1 0-1,0 0 0,-1-1 1,3 1-1,20-10 49,-22 11-57,-1-1-1,1 1 1,-1-1-1,1 1 0,0 0 1,-1 0-1,1 0 1,-1 0-1,1 0 1,0 0-1,-1 1 0,1-1 1,-1 1-1,1-1 1,0 1-1,-1-1 1,0 1-1,1 0 0,-1-1 1,1 1-1,1 2 1,-2-2 10,1 0 1,-2 0-1,1 0 1,0 0-1,0 0 1,0 0-1,-1 0 1,1 0-1,0 0 1,-1 0-1,1 0 0,-1 0 1,1 1-1,-1-1 1,0 0-1,1 1 1,-1-1-1,0 0 1,0 0-1,0 1 1,0-1-1,0 0 1,0 0-1,0 1 1,0-1-1,-1 0 1,1 1-1,-1-1 1,1 0-1,-1 0 1,1 1-1,-1-1 1,0-1-1,1 2 1,-2 1-1,0-2 5,1 0-1,0 0 1,-1 0 0,1 0-1,-3 1 1,-2 3 50,5-5-71,-1 2 26,0-1 0,0 1 0,0-1-1,-4 3 1,5-4-27,0 1 0,0-1-1,0 0 1,1 0 0,-2 0 0,2 0-1,-1 0 1,0 0 0,0 0 0,0 0-1,0 0 1,0 0 0,1 0 0,-1 0-1,0-1 1,0 1 0,0 0 0,0-1-1,-1 0-11,1 1 0,0-1 0,0 0-1,0 0 1,0 0 0,-1 0 0,2 0 0,-1 0 0,0 0-1,0 0 1,0 0 0,0 0 0,1-1 0,-1 1-1,0 0 1,1-1 0,0 1 0,-1 0 0,1-1 0,-1-2-1,1 3-1,0-1-1,0 1 0,0-1 0,0 1 0,0-1 0,0 1 1,0-1-1,0 0 0,1 1 0,0 0 0,-1-1 1,0 1-1,1-1 0,0 1 0,0 0 0,-1-1 0,1 1 1,2-2-1,2-2 5,-1 1 1,8-5-1,-10 7 12,0 1 0,1 0 0,-1 0 0,1-1-1,-1 1 1,0 1 0,1-1 0,2 0 0,-3 1 1,-1 0 0,0-1 0,0 2 0,1-1 1,-1 0-1,0 0 0,0 0 0,0 0 0,0 1 0,1-1 1,-1 1-1,0-1 0,0 1 0,0-1 0,0 1 0,0 0 0,0-1 1,1 2-1,-1-1 10,0-1 0,0 1 0,-1 0 0,1 0 0,0-1 0,-1 1 0,0 0 0,1 0 0,-1 0 0,1 0 0,-1 0 0,1 0 0,-1 0 0,0 0 0,0 0 0,0 0 0,0 0 0,1 0 0,-1 0 0,0 0 0,-1 0 0,1 1 0,-1 4 87,1-5-85,0 0 0,-1 1 0,1-1 0,0 0 0,0 0 0,-1 0 0,1 1 0,-1-1 0,0 0 0,1 0 0,-1 0 0,1 0 0,-1 0 0,0 0 0,-2 2 0,3-3-16,0 0-1,0 0 0,0 1 1,0-1-1,-1 0 0,1 0 0,0 0 1,-1 0-1,1 0 0,0 1 1,0-1-1,0 0 0,-1 0 1,1 0-1,0 0 0,0 0 1,0 0-1,-1 0 0,1 0 1,0 0-1,-1 0 0,1 0 1,0 0-1,0 0 0,-1 0 1,1 0-1,0 0 0,0 0 1,-1 0-1,1 0 0,0 0 1,-1 0-1,1 0 0,0 0 0,0-1 1,0 1-1,-1 0 0,1 0 1,0 0-1,0 0 0,0-1 1,0 1-1,-1 0 0,-2-4 12,1 1 0,-1-1 0,1 0 0,-1 0 0,-2-8 0,-9-25 62,14 36-73,0 1 0,0-1-1,-1 1 1,1-1 0,0 0 0,-1 1-1,1-1 1,-1 1 0,1 0-1,-1-1 1,1 0 0,-1 1-1,1 0 1,-1-1 0,1 1-1,-1 0 1,1-1 0,-1 1 0,0 0-1,0-1 1,0 1-2,1 0 0,-1 0 1,1 0-1,-1 0 0,1 0 0,-1 0 0,1 0 1,0 1-1,-1-1 0,1 0 0,0 0 1,-1 0-1,0 1 0,1-1 0,0 0 0,-1 0 1,1 1-1,0-1 0,0 0 0,-1 0 1,1 1-1,0-1 0,-1 1 0,1-1 0,0 0 1,0 1-1,-1 0 0,0 3 2,-1-1 0,1 1 0,0 0 0,0 0-1,1 0 1,-2 7 0,3 13-4,0-14-5,-1-10 6,0 1-1,0-1 0,0 1 0,0-1 0,0 0 0,-1 0 0,1 1 1,0-1-1,0 1 0,0-1 0,0 0 0,0 0 0,-1 1 0,1-1 0,0 1 1,0-1-1,0 0 0,0 0 0,0 0 1,-1 0-1,1 0 0,0 0 0,0 0 1,0 0-1,0 0 0,0 0 0,0 0 1,0 0-1,0 0 0,-1 0 0,1 0 1,0 0-1,0 0 0,0 0 0,0 0 0,-1 0 1,1 0-1,0 0 0,0 0 0,0 0 1,0 0-1,0 0 0,0-1 0,-6-4-58,6 5 57,-5-9-92,5 9 86,0 0 0,0 0 1,0-1-1,0 1 0,0 0 0,0-1 0,0 1 0,0-1 0,0 1 0,0 0 0,0-1 0,0 1 0,0 0 0,0-1 1,0 1-1,0-1 0,0 1 0,0 0 0,0 0 0,1-1 0,-1 1 0,0 0 0,1-1 0,-1 1 0,1-2-6,0 1 0,0 0 0,0 0 0,0 0 1,0 0-1,0 0 0,1 0 0,-1 0 0,0 0 0,1 1 0,-1-1 0,1 0 0,-1 1 0,0-1 0,1 1 0,-1-1 0,1 1 0,0 0 0,-1 0 0,4 0 0,-3 0 15,0 0 0,0 1 0,1-1 1,-1 1-1,0 0 0,0-1 0,0 1 0,0 0 1,0 0-1,0 0 0,0 1 0,2 1 0,-3-3 16,1 2 0,-1-1-1,0 0 1,0 0 0,1 0 0,-2 0-1,1 0 1,0 1 0,0-1 0,0 1-1,-1-1 1,1 1 0,0-1 0,-1 0-1,1 1 1,-1 0 0,0-1 0,1 2-1,-1-2 13,0 0 0,0 1 0,0-1 0,0-1 0,-1 2 0,1-1 0,0-1 0,0 2 0,-1-1 0,1-1 0,0 2 0,-1-2 0,0 3 0,0-3-17,1 1 0,-1-1 0,1 1 0,-1-1 0,1 0 0,-1 1 0,1-1 0,-1 0 0,0 1 0,1-1 0,-1 0 0,0 1 0,1-1 0,-1 0 0,0 0 0,1 0 0,-1 0 0,0 0 0,1 0 0,-2 0 0,1 0-12,-1 0-1,1 0 1,-1-1 0,1 1-1,-1-1 1,1 1-1,-1-1 1,1 1 0,0-1-1,-1 0 1,1 1 0,0-2-1,-2 0 1,3 2-23,-1-1-1,0 1 0,1-1 1,-1 1-1,1-1 0,0 0 1,-1 1-1,1-1 1,-1 0-1,1 0 0,0 1 1,0-1-1,-1 1 0,1-1 1,0 0-1,0 0 0,0 1 1,0-1-1,0 0 1,0 0-1,0 1 0,0-1 1,0 0-1,0 0 0,1 0 1,-1 1-1,0-1 1,0 0-1,1-1 0,0 2-4,-1-2-1,1 2 1,0-1 0,0 0-1,0 0 1,-1 0-1,1 0 1,0 0-1,0 1 1,0-1-1,0 1 1,0-1-1,0 0 1,2 0-1,0 0 11,0 0 0,0 1 0,0-1 0,5 0 0,-7 1 17,2 0 0,-1 0 0,0 0 0,0 0 0,0 1 0,0-1 0,0 1 0,0 0 0,0 0 0,0-1 0,3 3 0,-3-2 15,1 1 1,-1-1-1,0 1 1,0 0-1,0 0 1,0 0 0,0 0-1,2 3 1,-4-4-1,1-1 0,-1 1 0,0-1 0,0 0 0,0 1 0,1 0 0,-1-1 0,0 1-1,0-1 1,0 1 0,0-1 0,0 1 0,0-1 0,0 1 0,0-1 0,0 1 0,0 0 0,0-1 0,0 1 0,0-1 0,0 1 0,0-1 0,0 1 0,-1-1 0,1 1 0,0-1 0,0 1 0,-1-1 0,1 1 0,-1-1 0,1 0 0,0 1 0,-1-1 0,1 1 0,0-1 0,-1 0 0,1 1 0,-1-1 0,1 0 0,-1 0 0,1 1 0,-1-1 0,1 0 0,-2 1 0,0-1 50,-1 1-31,1 0 0,0 0 0,0-1 1,0 1-1,-1-1 0,2 0 0,-2 0 1,-3 0-1,2 0-32,1-1 1,-1 1 0,1-1-1,-1 0 1,1 0-1,0 0 1,0-1-1,-1 1 1,1-1 0,-5-3-1,6 3-51,1 1 0,-1-1 0,-2-3 1,3 5 31,1-1 0,0 1 0,-1 0 1,1-1-1,0 1 0,0 0 1,-1-1-1,1 1 0,0-1 0,0 1 1,0-1-1,0 1 0,-1-1 0,1 1 1,0-1-1,0 1 0,0-1 1,0 1-1,0-1 0,0 1 0,1-1 1,-1 0 8,0 1 0,1 0 1,-1-1-1,0 1 0,0 0 0,0 0 1,0 0-1,1 0 0,-1-1 1,0 1-1,1 0 0,-1 0 0,0 0 1,0 0-1,1 0 0,-1 0 1,0 0-1,0 0 0,1 0 0,-1 0 1,0 0-1,1 0 0,-1 0 1,0 0-1,0 0 0,1 0 0,1 0-22,0-1 30,0 1-1,0 0 1,0 1-1,0-1 1,0 0-1,0 0 1,0 1-1,0-1 1,0 1-1,0 0 1,0-1-1,0 1 1,0 0-1,0 0 1,-1 0-1,1 1 1,0-1 0,-1 0-1,1 1 1,1 2-1,-2-3 24,1 0 1,-2 1-1,2 0 0,-1-1 0,-1 1 1,1-1-1,0 1 0,0 0 1,0 0-1,-1 0 0,0 0 0,1-1 1,-1 1-1,0 0 0,0 0 0,0 0 1,0 0-1,0 0 0,0 0 1,-1 0-1,1-1 0,-1 4 0,0-5-14,1 1 0,0-1 0,0 0 0,0 0 0,0 1 0,0-1 0,-1 1-1,1-1 1,0 0 0,-1 0 0,1 0 0,0 1 0,0-1 0,-1 0 0,1 0 0,0 0-1,0 0 1,-1 1 0,1-1 0,0 0 0,-1 0 0,1 0 0,0 0 0,-1 0 0,1 0-1,0 0 1,-1 0 0,1 0 0,0 0 0,-1 0 0,1 0 0,0 0 0,-1 0-1,1 0 1,-1 0 0,-1-1 37,0 1 0,1-1-1,-1 0 1,1 0 0,-3-1 0,1 0-77,0 0 1,0 0-1,0 0 1,1 0-1,-1-1 1,1 1 0,-1-1-1,-1-3 1,3 6 19,1 0 0,0 0 0,0-1 0,0 1 0,0 0 0,0 0 0,0 0 0,0-1 0,0 1 0,0 0 0,-1-1 0,1 1 0,0 0 0,0 0 0,0 0 0,0-1 0,0 1 1,0 0-1,1 0 0,-1 0 0,0-1 0,0 1 0,0 0 0,0-1 0,0 1 0,0 0 0,0 0 0,1-4-192,4 4 91,-4 0 167,-1 0 0,1 0 1,-1 0-1,1 0 1,-1 1-1,1-1 1,0 0-1,-1 0 0,1 0 1,-1 0-1,0 0 1,2 1-1,-2-1-81,0 0 1,0 1-1,0-1 0,0 0 1,0 1-1,0-1 1,0 0-1,0 0 0,0 1 1,0-1-1,0 0 0,0 1 1,0-1-1,0 0 0,0 0 1,0 1-1,0-1 0,0 0 1,0 0-1,0 0 0,0 1 1,-1-1-1,1 0 1,0 1-1,0-1 0,0 0 1,-1 0-1,1 0 0,0 1 1,-3 2-2080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6 168,'-1'-2'168,"-1"1"-104,2 0-64,-1-1-80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60 648,'-3'4'3216,"3"-4"-3099,0 0 1,0 0-1,0 0 1,0 0-1,0 1 1,0-1-1,0 0 1,0 0-1,1 3 3057,-1-3-3057,0 0 1,1 0-1,2 1 153,0-1-1,0 0 1,1 0-1,-1 0 0,4 0 1,-5 0-215,14-2 594,1 0-1,-1 0 0,23-9 0,-22 6 170,34-5 0,18 2 70,-30 4-518,184-8 858,-77 13-1021,-22-5-108,-93 2-80,97-3 59,7 5 23,-35 0-3,-81 1-81,78 4 72,-76-4-70,7 0 20,38-3-1,-34 0-8,25-2 34,-11 4 11,16 0 44,-17-2-1,-41 2-295,9 1 0,-12-1-175,1 1-1,-1-1 1,1 1-1,-1-1 1,0 1-1,2 1 1,0 0-3094,-3-2 2953,1 0 1,-1 0 0,1 0 0,0 1-1,-6-1-3797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50 1256,'-1'-1'690,"1"0"1,-1-1-1,1 1 0,-1 0 0,1 0 1,0 0-1,-1-2 0,2 1-491,-1 1 1,0-1-1,0 1 1,0-1-1,1 1 0,-1-1 1,1 1-1,0-3 0,0 3-140,-1 0-1,1 0 1,-1-1-1,1 1 1,0 0-1,0 0 1,-1 0-1,3-1 0,-2 1-27,1 0 0,-1 0-1,1 0 1,-1 0-1,1 0 1,0 1 0,2-1-1,0-1 13,0 1-1,7-1 0,-11 2-28,1 0-1,0 0 1,0 0-1,-1 0 1,1 0-1,0 0 1,0 1-1,-1-1 1,1 0-1,0 1 1,0-1-1,-1 0 1,1 0-1,0 1 1,-1-1-1,1 1 1,-1-1-1,1 1 1,0-1-1,-1 1 1,1-1-1,-1 1 1,0 0-1,1-1 1,-1 1-1,1-1 1,-1 1-1,0 0 1,1 1-1,0 0 31,-1 0 0,1 0 0,-1 0 0,0 0 0,1 0 0,-1 0 0,0 0 1,0 4-1,-1-3 34,0 1 0,0-1 1,0 0-1,0 0 0,0 0 1,0 0-1,-4 5 1,4-6-45,0 0 0,-1 0 1,1 0-1,-1 0 1,0-1-1,0 1 1,1 0-1,-1-1 0,0 0 1,0 1-1,-3 0 1,4-1-30,0-1 1,0 0-1,-1 1 1,1-1-1,0 0 1,0 0-1,0 0 1,0 0-1,0 0 1,0 0-1,-1 0 1,1 0 0,0-1-1,0 1 1,0 0-1,0-1 1,0 1-1,0-1 1,0 1-1,0-1 1,0 1-1,-1-2 1,1 2-12,0-2 1,0 2 0,0-1-1,0 0 1,0 0 0,1 0-1,-1 0 1,0 0 0,0 0-1,1 0 1,-1 0 0,1-1-1,-1 1 1,1 0-1,-1 0 1,1 0 0,0-1-1,0 1 1,0-3 0,0-1-22,1 0 1,1 0-1,-1-1 1,1 1 0,2-6-1,-3 10 26,0 0 0,-1 0 0,0 1 0,1-1 0,-1 0 0,1 0 0,0 1 1,0-1-1,-1 1 0,1-1 0,0 0 0,0 1 0,0 0 0,-1-1 0,1 1 0,0-1 0,0 1 0,0 0 0,-1-1 0,2 1 0,-2 0 0,1 0 0,0 0 0,0 0 0,0 0 1,0 0-1,0 0 0,0 0 0,0 0 0,0 0 0,0 0 0,-1 1 0,1-1 0,0 1 0,0-1 0,0 0 0,0 1 0,-1-1 0,2 1 0,-1 0 0,1 1 16,0-1 0,-1 1 0,1-1 0,-1 1 0,1 0 0,-1 0 0,1 0 0,-1-1 0,-1 1 0,2 0 0,-2 0 0,1 0 0,0 1-1,0 2 1,0-4 6,-1 1 1,0 0-1,1-1 0,-1 1 0,0 0 0,0 0 0,0 0 0,0-1 0,-1 1 0,1 0 0,0 0 0,-1-1 0,1 1 0,-2 3 0,1-4 9,0 1-1,0-1 0,0 1 1,0-1-1,0 0 0,0 1 1,0-1-1,0 0 0,-1 1 0,1-1 1,-2 1-1,1-2-15,1 1 0,-1-1 0,1 1 0,0-1 0,-1 1 0,1-1 0,-1 0 0,1 0 0,-1 0-1,1 0 1,-1 0 0,1 0 0,-3-1 0,3 1-21,0-1 0,0 1-1,-1 0 1,1-1 0,0 1 0,0-1-1,-1 0 1,1 1 0,0-1 0,0 0-1,0 0 1,0 0 0,0 1 0,0-2-1,0 1 1,0 1 0,1-2 0,-1 1-1,0 0 1,1 0 0,-1 0 0,1-1-1,-1 1 1,1 0 0,-1 0 0,1-1-1,-1-1 1,1 2-6,0-1 0,0 1 0,0-1 1,0 1-1,0-1 0,0 1 0,1 0 0,-1-1 0,0 1 1,1 0-1,-1-1 0,1 1 0,-1 0 0,1 0 0,0 0 1,-1-1-1,1 1 0,0 0 0,0 0 0,0 0 0,0 0 1,0 0-1,0 0 0,0 0 0,0 0 0,0 1 0,2-2 0,-1 1 2,1 0-1,-1 0 1,1 0-1,0 0 0,-1 0 1,1 1-1,0 0 1,0-1-1,4 1 0,-6 0 20,0 0-1,1 0 1,-1 1-1,0-1 1,1 0 0,-1 1-1,0-1 1,1 1-1,-1 0 1,0-1-1,0 1 1,0 0-1,0-1 1,1 1-1,-2 0 1,1 0-1,0 0 1,0 0-1,0 0 1,0 0-1,1 2 1,-2-2-2,0-1 0,0 0-1,0 1 1,0-1 0,0 0 0,1 1 0,-1-1 0,0 1-1,0-1 1,0 0 0,0 1 0,0-1 0,0 0 0,0 1-1,0-1 1,0 1 0,0-1 0,0 1 0,0-1 0,-1 1-1,-4 7 145,1-3-58,3-4-81,1 0 1,-1-1-1,0 1 1,0 0-1,0 0 1,0-1-1,0 1 1,0-1-1,0 1 1,0-1-1,0 1 1,0-1-1,0 0 0,0 0 1,0 1-1,0-1 1,-3 0-1,3 0-15,-1 0 0,1 0 0,-1 0 0,1 0-1,-1 0 1,1-1 0,-1 1 0,1 0 0,-1-1 0,1 1-1,-1-1 1,-1-1 0,3 2-6,-1 0 0,1 0 0,-1-1 1,1 1-1,0 0 0,0 0 0,0 0 0,-1 0 0,1-1 0,0 1 0,0 0 1,0 0-1,-1-1 0,1 1 0,0 0 0,0-1 0,-1 1 0,1 0 1,0-1-1,0 1 0,0 0 0,0 0 0,0-1 0,0 1 0,0-1 1,0 1-1,0 0 0,0-1 0,0 1 0,0 0 0,0 0 0,0-1 1,0 1-1,0-1 0,0 1 0,0 0 0,0 0 0,1-1 0,-1 1 1,0-1-1,0 1 0,1 0 0,-1 0 0,0-1 0,0 1 0,1 0 0,0-1 2,0 0-1,0 0 1,0 1-1,0-1 0,0 0 1,1 0-1,-1 1 1,0 0-1,3-2 0,-4 2 15,1 0 0,-1 0 0,1 0-1,0 0 1,-1 0 0,1 0-1,-1 0 1,1 0 0,-1 0-1,1 0 1,-1 0 0,1 0-1,0 1 1,-1-1 0,1 0 0,-1 0-1,1 1 1,-1-1 0,1 0-1,-1 1 1,1-1 0,1 2 13,-1 0 1,1 0-1,-1 0 1,0 0 0,2 4-1,0-1 20,3 12 0,-6-17-33,0 1 0,0-1 0,0 1 0,0-1 0,0 1 0,0 0 0,0-1 0,0 1 0,0-1 0,0 1 0,0 0 0,0-1 0,0 1 0,0-1 0,-1 1 0,1 0 0,0-1 0,0 0 0,-1 1 0,1 0 0,-2 1 34,2-1-35,0-1 0,0 0-1,0 0 1,0 1-1,0-1 1,0 0 0,0 0-1,-1 0 1,1 1 0,0-1-1,0 0 1,0 0 0,0 1-1,0-1 1,-1 0-1,1 0 1,0 0 0,0 0-1,0 0 1,0 1 0,-1-1-1,1 0 1,0 0 0,-1 0-1,1 0 1,0 0-1,0 0 1,-1 0 0,1 0-1,0 0 1,0 0 0,0 0-1,-1 0 1,1 0 0,0 0-1,-1 0 1,1 0-1,0 0 1,0 0 0,-1 0-1,1 0 1,-1-1 0,0 1 1,-1-2 1,1 1-1,-1 0 1,-2-3-1,-1-1-12,4 5-2,-4-5-25,5 5 21,0 0-1,0 0 1,0 0-1,0-1 1,-1 1 0,1 0-1,0 0 1,0 0 0,0 0-1,0 0 1,0 0 0,0-1-1,0 1 1,0 0 0,0 0-1,0 0 1,0 0 0,0 0-1,0-1 1,0 1-1,0 0 1,0 0 0,0-1-1,0 1 1,0 0 0,0 0-1,0 0 1,0 0 0,0 0-1,0 0 1,0-1 0,0 1-1,0 0 1,1 0 0,-1 0-1,0 0 22,1-1 0,-1 1 0,0 0 0,1 0 0,0 0 0,-1 0 0,1 0 0,-1 0 0,0 0 0,1 0 0,0 0 0,0 0 0,1 0 244,-2 0-125,-3-5-260,2 3 125,1 0 0,-1 1 0,1-1 0,0 1 0,0-1 0,0 1 0,0-1 0,0-2 0,1-3-34,-1 7 40,0-7 28,1 17 18,-1-6-54,1 8 14,1 22 18,1 33 175,0-10-89,-2-39-91,4 18 0,-3-23-7,0 0 1,-1 0-1,-1 16 0,-1-15-1,0-7-5,1 0 0,-1 1 0,1-1 0,2 14 0,-1-16-3,0 1 6,1-1-1,2 10 0,-3-14-4,-1 0 0,1 0 0,-1 0 0,0 0-1,1 1 1,-1-1 0,0 0 0,1 0 0,-1 0 0,0 1 0,0-1 0,0 2-1,-2 4 18,2-6-19,0 0 0,0 0 0,0-1 0,0 1 0,0-1 0,0 1 0,0 0 0,0-1 0,-1 1 0,1 0 0,0 0 0,-1 0 0,1-1-1,0 1 0,-1 0 0,1-1 0,0 1 0,0 0 0,0 0 0,0-1 0,0 1 0,0 0 1,0-1-1,0 2 0,3 9 0,-1-3 1,-2-6 1,0-1 0,0 1-1,0-1 1,0 1 0,0 0 0,0-1 0,0 1-1,-1 2 1,0-1 8,1 0 1,-1 0-1,1 0 0,0-1 0,0 5 0,0 5 60,0-9-31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7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12 24 688,'-3'-23'6766,"3"26"-5215,-1 19-904,2 28-161,-1-24-219,0 10 28,2-21-207,0 24 146,0 68 333,-1-101-542,-1 7 54,0-1 0,-3 23 0,1-25-10,0 1 0,0-1 1,1 1-1,1 0 0,0 19 1,10 74 264,-10-95-320,1-1 10,-1 0-1,0 1 0,0-1 1,-3 13-1,1-11-4,0 0 1,0 1-1,1 17 0,0-19-17,1-8-1,0 1 0,0 0 0,0-1 0,0 1 0,0 2 0,0-3 1,0 0-1,0 1 1,0-1-1,0 0 1,0 2-1,-1 3 16,-3 1 39,3-4-100,1-4 48,2-7 44,-2 6-55,2-9 26,-1 1-1,0-15 1,0-3 52,-1 0 39,-1 3-4,0-51 89,1 17-126,2 3-14,5 8-21,-4 32-10,-2 0-1,-1-31 0,0 1 11,0 39-27,0 1 4,2-8 1,-1 4-1,0 1 1,0-12 0,-1 12 4,0 0 0,2-9-1,-2 17-13,0 1 0,0 0 0,0 0 1,0-1-1,0 1 0,0 0 0,0 0 0,0 0 0,0 0 0,0 0 0,0-1 0,1 1 0,-1 0 0,0 0 0,0 0 0,0 0 0,0 0 0,0 0 0,0 0 0,0-1 0,0 1 0,1 0 1,-1-1 41,-1 1-29,0 2-1529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7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15 28 1584,'-11'0'5358,"8"0"-1811,8-1-2514,36-2 404,-32 2-1267,16-1 657,26 1-1,-29 2-462,32-5 0,-41 2-266,-4 1 35,13-1 0,-10 1-33,-1 0 71,15 2-1,-18 0-102,-1-1-3,10 1 0,-6-1-5,33-1 84,7 0-15,-19 0-74,42-3 73,-57 6-73,-11-4-32,-5 2-19,1 0 0,-1-1 0,0 1 0,0 0 1,2 0-1,1 0 6,-3 0-6,1 0 0,0 0 0,-1 0-1,1 0 1,0 0 0,-1-1 0,2 1 0,-1-1-1,-2 1-1,1 0 1,0-1-1,0 1 1,1-1-1,-1 1 1,-1 0-1,2 0 1,-1 0-1,0 0 1,0 0-1,0 0 1,0 0 0,0 0-1,0 0 1,0 1-1,0-1 1,0 1-1,0-1 1,1 1-1,-1-1 1,-1 0 0,1 1 0,-1-1-1,1 0 1,-1 0 0,1 0 0,-1 1 0,1-1-1,0 0 1,0 0-1,-1 0 0,1 0 0,-1 0 0,1 0 0,-1 0 0,1 0 0,-1 0-1,1 0 1,-1 1 0,0-1 0,2 0 0,0 1 12,1 0 1,1 0-1,-1-1 0,0 1 1,6-1-1,-6 1-7,11 0 197,-16-2 462,-2 1-657,1 1 0,0-1 0,0 1 0,-1-1 0,-4 3 0,6-3-6,-3 2-1,-2 0 3,-1 0 1,-15 2 0,3-2 5,-10 1-5,-38 0 1,-53-7 1,37-1 0,71 3-12,0 2 0,-26 3 0,-24 8-17,24-4 6,24-5 6,-9 2-145,24-4-247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7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26 601 696,'-3'6'335,"1"-4"-77,2 1-1,-2-1 0,2 1 1,-1 0-1,0-1 0,0 1 1,1-1-1,0 8 4731,-1-12-4823,1 1 0,0 0 0,0 0 0,0 0 0,0-1 0,0 1 0,0-2 0,1-8 102,-4-68 1014,2 63-1039,0 1-1,3-28 0,8-22 106,-6 29-157,0 5-2,-1 11-34,-1 0 0,-2-31 1,-6-40 18,5 79-147,-3-25 29,3 20-40,0 8 10,-1-10 0,0 13-21,2 1 0,-1 0-1,1-1 1,0 1 0,0 0-1,1-9 1,0 13-2,0-2 14,-1 3-16,0-1 0,0 1 1,0 0-1,0 0 0,0 0 0,0 0 0,0 0 1,0 0-1,0 0 0,0 0 0,0 0 0,0 0 1,0 0-1,0 0 0,0 0 0,0-1 0,0 1 1,0 0-1,0 0 0,0 0 0,0 0 0,0 0 1,0 0-1,0 0 0,0 0 0,-1 0 0,1 0 1,0 0-1,0 0 0,0 0 0,0 0 0,0 0 1,0 0-1,0 0 0,0 0 0,0 0 0,0 0 1,0 0-1,0 0 0,0 0 0,0 0 0,-1 0 1,1 0-1,0 0 0,0 0 0,0 0 0,0 0 1,0 0-1,0 0 0,0 0 0,0 0 0,0 0 1,0 0-1,0 0 0,0 0 0,0 0 0,0 0 1,0 0-1,0 0 0,0 0 0,0 0 0,0 1 1,-1-1-1,1 0 1,0 1-1,0-1 1,0 0-1,0 1 0,0-1 1,0 0-1,0 1 1,-1-1-1,1 1 0,0-1 1,0 0-1,0 1 1,1 0-1,-1 1 2,-2 15 0,1 37 6,2 4 4,1 61 10,-3-89-4,-10 57 0,9-73 2,1 1 1,-1 24-1,2-28-5,2 44 87,-1-2 53,0-20-25,-1 27 115,-1-51 236,0-6-1510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7:05.7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2 1040,'-4'-2'6050,"3"8"-4516,1-5-1792,2 37 886,0-23-393,4 31 549,-6-44-735,0 1 0,0 0 0,0 0 0,0 0 0,0 0 0,-1 0-1,0 3 1,0-2 15,0 0-1,1 0 0,-1 4 0,1-5-12,0 0-1,-2 5 1,2-6-29,-1 0 1,1 0 0,0 0-1,0 0 1,-1-1-1,1 1 1,1 1-1,-1-2 1,0 4-1,1-3-10,-1-1 0,1 1 0,-1-1 0,0 1 0,1-1 0,-1 1 0,0-1 0,0 1 0,0-1-1,0 1 1,-1-1 0,1 1 0,-1-1 0,0 3 0,1-3-1,-1 1 1,1-1-1,-1 1 1,1-1-1,0 1 1,0-1-1,-1 1 1,1-1-1,0 1 0,0-1 1,0 1-1,0-1 1,1 2-1,-1-1 3,0 0 0,0-1-1,0 1 1,0-1 0,-1 4 0,-1 7 79,2-10-75,0 0 1,1 0-1,-1 1 0,1-1 1,0 3-1,3 7 62,-4-6-37,1-1 0,-1 6 0,-1-5 11,2 8 0,0 1 15,-1-12-36,0 2 0,2 6 0,-2-8 3,1 0 0,-1 0 1,1 0-1,-1 0 0,0 0 0,0 1 1,0-1-1,-1 0 0,1 0 0,-1 4 1,0-4-14,0 1 0,1-1 0,0 1 0,-1 0 1,1-1-1,0 1 0,1 5 0,0-5-16,-1 0 0,1 1 0,-1-1 1,-1 0-1,0 8 0,-1-6 7,1-5-10,1 0-1,0 0 1,-1 0 0,1 0 0,0 1 0,0-1 0,0 0 0,0 0 0,0 0-1,0 0 1,0 0 0,0 1 0,0-1 0,1 1 0,1 7 88,0 0 0,0 14 0,-1-23-91,-1 2-1,0-2 1,0 1 0,0 0 0,-1 0-1,1 0 1,0 0 0,0 0-1,0-1 1,-1 2 0,-1 5 3,2 0 2,0 0 1,2 10-1,0-5 7,-1-1 10,1 3 4,-2-14-26,0 2 1,-1-2 0,1 1-1,0 0 1,0 0-1,0-1 1,0 1-1,-1 0 1,1 0 0,0-1-1,-1 1 1,1 0-1,-1 1 1,0-2-2,1 1 1,0-1 0,-1 1-1,1-1 1,-1 1-1,1 0 1,0-1 0,0 1-1,0 0 1,0-1-1,0 1 1,0 0 0,0-1-1,0 1 1,0 0-1,0-1 1,0 1 0,0 0-1,0 0 1,1 3 1,0 4 3,0 3 1,-2-5 2,1-6-7,0 1 1,0-1 0,-1 0 0,1 1 0,0 0-1,0-1 1,0 0 0,0 1 0,0-1 0,0 1-1,0-1 1,0 2 0,2 12 69,-3-14-56,1 0-15,0 0 0,0 0 0,0 0 0,0 0 0,0 0 0,0 0 0,0 0 0,0 0 1,0 0-1,0 0 0,0 0 0,0 0 0,0 0 0,0 0 0,0 0 0,0 0 0,0 0 0,-1 0 0,1 0 0,0 0 0,0 0 0,0 1 0,0-1 0,0 0 1,0 0-1,0 0 0,0 0 0,0 0 0,0 0 0,0 0 0,0 0 0,0 0 0,0 0 0,0 0 0,0 0 0,0 0 0,0 1 0,0-1 0,0 0 0,0 0 1,0 0-1,0 0 0,0 0 0,0 0 0,0 0 0,0 0 0,0 0 0,0 0 0,0 0 0,0 0 0,0 0 0,0 2 45,0 0-1,0-1 0,0 1 1,0 0-1,0 0 0,-1-1 1,1 3-1,-1-3 140,1 0 1,0 0-1,0 1 1,0-1-1,0 0 1,0 2-1,1 2 912,-1-4-1094,0-1 0,0 0-1,0 0 1,0 0 0,0 0-1,0 0 1,0 0 0,0 1-1,0-1 1,0 0 0,0 0 0,0 0-1,0 0 1,0 0 0,1 1-1,-1-1 1,0 0 0,0 0 0,0 0-1,0 0 1,1 0 0,-1 0-1,0 0 1,0 0 0,0 0-1,5 1 17,-2 0-8,2 0 13,-1 1-1,1 0 1,-1 0 0,7 4-1,-9-4-11,-1-2-5,0 1 1,0-1 0,0 1 0,0 0-1,0-1 1,0 1 0,-1 0-1,1 0 1,0 0 0,0 0-1,-1 0 1,2 2 0,10 16 94,-1 0 3,6 11-62,-17-29-36,1 1 1,0 0 0,0 0 0,-1 0-1,1 0 1,-1 0 0,0 3 0,1 0 19,-1 1 8,0 1 1,-1 8 0,1-8-2,-1-5-9,1-1-1,0 1 1,-1 0 0,1 0-1,-1 0 1,1 0 0,-1-1 0,0 1-1,0-1 1,0 1 0,0-1-1,-2 4 1,-10 8 115,11-11-135,1 1 1,0-1 0,0 0 0,-1 1 0,1 0-1,-1 4 1,2-7-3,-1 1 0,1-1 0,0 1 0,0-1 0,-1 0 0,1 1 0,0-1 0,-1 1 0,1-1 0,0 0 0,-1 0 0,1 1 0,0-1 0,-1 0 0,0 0 0,1 0 0,-1 1 0,-9 2 34,10-3-31,-1 1-4,0-1-1,0 0 1,0 1-1,0-1 1,0 1-1,0 0 1,0-1-1,0 1 1,1-1-1,-1 2 1,0-2-1,0 1 1,1 0-1,-1 0 1,1 0-1,-1-1 1,1 2-1,-1 0 1,1-2-1,-1 1 0,1-1 0,0 0 0,0 0 0,-1 1 0,1-1 0,0 0 0,0 1 0,0-1 0,-1 0 0,1 0 0,0 1 0,0-1 0,-1 0 0,1 0 0,-1 0 0,1 0 0,0 0 0,0 1 0,-1-1 0,1 0 0,0 0 0,-1 0 0,1 0 0,-1 0 0,-2-1 2,-3 0-180,6 6 115,3 46 94,-3-43-24,3 14 0,-3-20-6,0 0-1,0 1 1,0-1-1,-1 1 0,1-1 1,0 0-1,-1 0 0,0 1 1,0-1-1,-1 3 1,1-2 0,0 0 1,0 0 0,0 0-1,1 0 1,-1 0 0,0 4-1,1-5 2,0 0-1,1 0 0,-1 0 0,0 0 1,1 0-1,0 3 0,0-4-1,-1-1 0,0 1 0,1-1 0,-1 1 0,0 0 0,0-1-1,0 1 1,0-1 0,1 1 0,-1 0 0,0 0 0,0-1 0,0 1 0,0 0-1,0-1 1,0 1 0,-1-1 0,1 1 0,0 1 0,0-1 0,-1 0 0,1 0 0,0 0 0,0 0 1,0 1-1,0-1 0,0 0 0,0 0 0,1 0 0,-1 0 1,0 1-1,2 7 1,-1-2-2,-1-6 0,0 1 0,0-1 0,0 1 0,0 0 0,0-1 0,0 1 0,-1 2 0,0 0 3,0 0 1,0-1-1,0 1 1,0 7-1,2 17 5,0-19-9,0 1-2,0 2-2,0-4 5,-1-5 4,0-1 1,0 1 0,0-1-1,0 1 1,-1 0-1,0 4 1,-1-4-4,1-2-3,0 0-5,0 9-34,-2 19 0,3-6 181,-1-19-921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40:57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139 339 920,'-15'-4'386,"11"4"-273,0-1 1,0 1 0,1-1-1,-1 0 1,1 0 0,-1-1-1,1 1 1,-1-1 0,1 0-1,0 0 1,-1 0 0,1 0-1,0 0 1,1-1 0,-1 1-1,-3-5 1,2 1 90,0 1-1,1-1 1,0 0 0,0 0-1,0-1 1,1 1 0,0 0-1,0-1 1,1 0 0,-1 1-1,1-1 1,1 0 0,0-7-1,-2-7 232,1 8-133,1 1 1,0-13 0,1 20-221,0 1 0,0-1 1,0 1-1,0-1 0,0 1 1,1 0-1,0 0 0,0 0 1,3-5-1,33-53 898,-36 60-956,-1 0 0,1 0-1,0 0 1,0 0-1,-1 1 1,1-1 0,0 1-1,0-1 1,1 1 0,-1 0-1,0-1 1,0 1 0,1 0-1,-1 1 1,4-2 0,1 1 13,0 0 1,0 1 0,0 0 0,8 1-1,9 0 55,-16-1-76,-1 0-1,1 1 1,0 0-1,-1 0 0,1 1 1,-1 0-1,1 0 1,-1 0-1,13 8 1,7 3 11,-1 2-1,-1 0 1,35 28 0,-50-34-9,0 0 0,0 1-1,-1 0 1,0 1 0,-1 0 0,0 0-1,-1 1 1,0 0 0,-1 0 0,6 14 0,-7-9-49,-1-1 0,0 1 1,-1 0-1,-1 0 0,0 0 1,-1 0-1,-1 0 0,-1 0 0,-1 1 1,0-1-1,-1-1 0,0 1 1,-2 0-1,0-1 0,-1 0 1,0 0-1,-2 0 0,-10 17 1,13-25 156,0-1 0,-1 0 1,1 0-1,-1 0 0,0-1 0,-1 0 0,0 0 1,0-1-1,0 0 0,0 0 0,-1 0 1,0-1-1,0 0 0,-11 3 0,9-4-136,1-1 0,-1 0 0,0 0 0,1-1 0,-1-1 0,0 1-1,0-2 1,0 1 0,0-1 0,0-1 0,1 0 0,-1 0 0,0-1-1,1 0 1,-17-8 0,10 2-49,0 0 0,1-1-1,0 0 1,0-2 0,1 1 0,1-2 0,-18-20-1,24 25 29,1-1-1,1 1 0,-1-1 1,1 0-1,1-1 0,0 1 1,-6-20-1,8 21 10,0 0 0,1 0 0,0 0 0,0 0 0,0 0 0,1 0-1,1-1 1,-1 1 0,1 0 0,2-9 0,13-24-80,-11 19 55,-1 7-11,9-26 0,-6 26 29,-3 3-108,1 0 0,0 1 0,1 0 0,13-20 0,3 14-749,-16 12 525,-3 3 60,-1 0 1,1-1-1,0 1 0,0 0 1,0 0-1,0 1 0,1-1 1,-1 0-1,0 1 1,7-2-1,20-5-2095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43:14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25 328,'1'-2'1119,"7"1"-870,22-2-182,-10 1-7,16-1 91,53 2-1,45 2 28,-40 6-141,23 2-22,60-11 5,-48-2 3,264 6 69,-331-3-79,315 0 50,117-5-66,-320 2-16,248-3-34,-71 7 28,-187-3 17,17 1 18,-116 4 7,-29-2 44,52 7 0,-84-6-50,1 0 14,-1 0-1,0-1 1,0 1 0,1-1-1,-1 0 1,0 0 0,0 0 0,9-2-1,-9 0-56,-7 0-236,0 1 122,-14-7-263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53 60 2304,'0'-1'82,"0"1"0,-1-1-1,1 1 1,-1 0-1,1-1 1,0 1-1,0 0 1,0-1-1,0 0 1,0 1-1,-1 0 1,1-1-1,0 1 1,0-1-1,0 0 1,0 1-1,0 0 1,0-1-1,0 1 1,0-1-1,0 1 1,1-1-1,-1 1 1,0-1-1,0 1 1,0 0-1,0-1 1,0 1-1,1 0 1,-1-1-1,1 1 1,-1-1-1,0 1 1,0 0-1,1-1 1,0 1-1,2-3-8,0 0 0,0 0-1,6-3 1,-5 3 113,1 0-134,0 0 0,0 0 0,-1 0-1,2 1 1,-1 0 0,0 0 0,1 0-1,-1 1 1,1-1 0,-1 1 0,1 1-1,-1-1 1,1 1 0,0 0 0,0 0-1,-1 1 1,1-1 0,-1 1 0,0 1-1,10 2 1,-14-4 2,0 0 0,0 1 0,0-1 0,1 2 0,-1-2 0,0 1 0,0-1 0,0 2 0,0-2 0,0 1 1,0 1-1,0-1 0,0-1 0,0 2 0,0 0 0,0 0 5,-1-2 0,1 1 0,-1 1 0,0-2 0,0 1 0,0 1 0,0-2 0,0 1 0,0 1-1,0-2 1,0 1 0,0 0 0,0 0 0,-1 0 0,1 0 0,-1 0 0,1 0 0,0 0 0,-1 0 0,0 1 0,-8 11 448,7-10-450,1 0-1,-1-1 1,1 0 0,-1 1-1,0-1 1,0 0-1,0 0 1,0 0 0,0 0-1,-1 0 1,1-1 0,-3 2-1,-1 1-21,-1-1 1,1-1-1,0 1 0,-1-1 0,1 0 1,-1-1-1,1 1 0,-1-2 0,1 1 0,-1-1 1,0 0-1,0 0 0,1 0 0,-1-1 1,0 0-1,-9-3 0,14 4-53,1-1 0,-1 1-1,1 0 1,0-1 0,-1 1 0,1-1-1,0 0 1,0 1 0,0-1 0,-1 1-1,2-2 1,-1 2 0,-1-1 0,1-1 0,1 2-1,-2-1 1,2-1 0,-1 1 0,0 0-1,1 0 1,-1 0 0,0 0 0,1-1 0,0 1-1,-1 0 1,1-1 0,0 1 0,-1 0-1,1-1 1,0 1 0,0 0 0,0-1-1,0-2 1,1 1-2,-1 1 0,1-1 0,0 0 0,0 0 1,0 1-1,0-1 0,1 1 0,-1-1 0,1 1 0,-1-1 0,1 1 0,0 0 0,0-1 0,0 2 0,3-4 0,0 2 16,-2 1 0,1-1 0,0 1 0,0 0 0,1 0 0,-1 1 0,9-4 0,-11 5 22,0 0-1,0-1 1,0 1 0,0 0-1,0 0 1,0 0 0,0 0-1,1 0 1,-2 1 0,2-1-1,-1 0 1,-1 1 0,2 0-1,-1 0 1,-1-1 0,2 2-1,-2-1 1,1 0 0,3 2 0,-4-2 18,0 0 0,0 0 0,0 1 0,0-1 0,0 1 0,0-1 0,0 0 0,-1 1 0,1-1 1,-1 1-1,1-1 0,0 1 0,-1-1 0,0 1 0,1 0 0,-1 0 0,0-1 0,0 1 0,0-1 1,0 1-1,0-1 0,-1 1 0,1 2 0,-2 1 73,1 0 0,-2 1 1,1-1-1,0 0 0,-4 6 0,4-8-77,1-1-1,-1 0 1,0 0-1,0 0 1,1 1 0,-1-2-1,-1 1 1,2 0-1,-2-1 1,1 1-1,0-1 1,-1 0-1,1 0 1,-1 1 0,1-1-1,-1-1 1,0 1-1,1 0 1,-1 0-1,0-1 1,1 0 0,-1 0-1,-3 0 1,2 0-47,-1 0 1,1-1 0,0 0-1,0 0 1,0 0 0,0-1-1,0 1 1,0-1 0,0 1 0,1-2-1,-1 1 1,1 0 0,-1-1-1,-4-3 1,7 4-14,0 1-1,-1 0 1,1 0-1,1-1 1,-1 1 0,0 0-1,0-1 1,0 0-1,1 1 1,-1-1-1,0 1 1,1-1 0,-1 1-1,1-1 1,0 0-1,0 1 1,-1-1 0,1 0-1,0 0 1,0 1-1,1-1 1,-1 1 0,0-1-1,1-3 1,0 3-8,0 0-1,0 0 1,0 1 0,0-1 0,0 0-1,0 0 1,1 0 0,-1 1 0,1 0-1,-1-1 1,1 1 0,-1-1 0,1 1-1,-1-1 1,2 1 0,-2 0 0,1 0-1,0 0 1,3 0 0,1-1 11,0 1-1,-1 0 1,1 0 0,0 0 0,0 1-1,0 0 1,1 0 0,-2 1-1,1-1 1,0 2 0,0-1 0,10 3-1,-13-2 54,0-1 0,0 0 0,0 0-1,0 1 1,0 0 0,-1 0-1,1-1 1,0 2 0,-1-2-1,1 2 1,-1-1 0,0 1 0,0-1-1,0 1 1,0 0 0,0 0-1,0 0 1,-1 0 0,0 0 0,1 0-1,-1 0 1,-1 0 0,2 1-1,-1 4 1,-1-6 13,0 0 0,0 0 0,0 0 0,0 0 0,0 0 0,0 0 1,0 0-1,-1 3 0,0-5-22,1 1 0,-1 0 1,1 0-1,-1 0 0,1-1 1,-1 2-1,0-2 0,1 1 1,-1-1-1,1 1 0,-1-1 1,0 1-1,0 0 0,0-1 1,1 1-1,-2-1 0,2 1 1,-1-1-1,-1 1 0,-2 0 16,1 0 0,-1 0-1,1-1 1,-1 1 0,1-1-1,-1 0 1,0 0 0,1 0-1,-1-1 1,-3 1 0,0-2-45,1 0-1,-1 0 1,0-1 0,-7-3 0,13 6-18,0 0 0,0-1 1,0 1-1,0-1 0,-1 0 0,1 0 0,0 1 1,0-1-1,0 0 0,0 0 0,0 0 0,0 0 1,1 0-1,-1 0 0,0 0 0,0 0 0,1 0 1,-1-1-1,1 1 0,-1 0 0,0-1 1,1 1-1,0 0 0,-1-2 0,2 1-222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43:15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43:39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139 339 920,'-15'-4'386,"11"4"-273,0-1 1,0 1 0,1-1-1,-1 0 1,1 0 0,-1-1-1,1 1 1,-1-1 0,1 0-1,0 0 1,-1 0 0,1 0-1,0 0 1,1-1 0,-1 1-1,-3-5 1,2 1 90,0 1-1,1-1 1,0 0 0,0 0-1,0-1 1,1 1 0,0 0-1,0-1 1,1 0 0,-1 1-1,1-1 1,1 0 0,0-7-1,-2-7 232,1 8-133,1 1 1,0-13 0,1 20-221,0 1 0,0-1 1,0 1-1,0-1 0,0 1 1,1 0-1,0 0 0,0 0 1,3-5-1,33-53 898,-36 60-956,-1 0 0,1 0-1,0 0 1,0 0-1,-1 1 1,1-1 0,0 1-1,0-1 1,1 1 0,-1 0-1,0-1 1,0 1 0,1 0-1,-1 1 1,4-2 0,1 1 13,0 0 1,0 1 0,0 0 0,8 1-1,9 0 55,-16-1-76,-1 0-1,1 1 1,0 0-1,-1 0 0,1 1 1,-1 0-1,1 0 1,-1 0-1,13 8 1,7 3 11,-1 2-1,-1 0 1,35 28 0,-50-34-9,0 0 0,0 1-1,-1 0 1,0 1 0,-1 0 0,0 0-1,-1 1 1,0 0 0,-1 0 0,6 14 0,-7-9-49,-1-1 0,0 1 1,-1 0-1,-1 0 0,0 0 1,-1 0-1,-1 0 0,-1 0 0,-1 1 1,0-1-1,-1-1 0,0 1 1,-2 0-1,0-1 0,-1 0 1,0 0-1,-2 0 0,-10 17 1,13-25 156,0-1 0,-1 0 1,1 0-1,-1 0 0,0-1 0,-1 0 0,0 0 1,0-1-1,0 0 0,0 0 0,-1 0 1,0-1-1,0 0 0,-11 3 0,9-4-136,1-1 0,-1 0 0,0 0 0,1-1 0,-1-1 0,0 1-1,0-2 1,0 1 0,0-1 0,0-1 0,1 0 0,-1 0 0,0-1-1,1 0 1,-17-8 0,10 2-49,0 0 0,1-1-1,0 0 1,0-2 0,1 1 0,1-2 0,-18-20-1,24 25 29,1-1-1,1 1 0,-1-1 1,1 0-1,1-1 0,0 1 1,-6-20-1,8 21 10,0 0 0,1 0 0,0 0 0,0 0 0,0 0 0,1 0-1,1-1 1,-1 1 0,1 0 0,2-9 0,13-24-80,-11 19 55,-1 7-11,9-26 0,-6 26 29,-3 3-108,1 0 0,0 1 0,1 0 0,13-20 0,3 14-749,-16 12 525,-3 3 60,-1 0 1,1-1-1,0 1 0,0 0 1,0 0-1,0 1 0,1-1 1,-1 0-1,0 1 1,7-2-1,20-5-2095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43:39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25 328,'1'-2'1119,"7"1"-870,22-2-182,-10 1-7,16-1 91,53 2-1,45 2 28,-40 6-141,23 2-22,60-11 5,-48-2 3,264 6 69,-331-3-79,315 0 50,117-5-66,-320 2-16,248-3-34,-71 7 28,-187-3 17,17 1 18,-116 4 7,-29-2 44,52 7 0,-84-6-50,1 0 14,-1 0-1,0-1 1,0 1 0,1-1-1,-1 0 1,0 0 0,0 0 0,9-2-1,-9 0-56,-7 0-236,0 1 122,-14-7-263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43:39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43:39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45:28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139 339 920,'-15'-4'386,"11"4"-273,0-1 1,0 1 0,1-1-1,-1 0 1,1 0 0,-1-1-1,1 1 1,-1-1 0,1 0-1,0 0 1,-1 0 0,1 0-1,0 0 1,1-1 0,-1 1-1,-3-5 1,2 1 90,0 1-1,1-1 1,0 0 0,0 0-1,0-1 1,1 1 0,0 0-1,0-1 1,1 0 0,-1 1-1,1-1 1,1 0 0,0-7-1,-2-7 232,1 8-133,1 1 1,0-13 0,1 20-221,0 1 0,0-1 1,0 1-1,0-1 0,0 1 1,1 0-1,0 0 0,0 0 1,3-5-1,33-53 898,-36 60-956,-1 0 0,1 0-1,0 0 1,0 0-1,-1 1 1,1-1 0,0 1-1,0-1 1,1 1 0,-1 0-1,0-1 1,0 1 0,1 0-1,-1 1 1,4-2 0,1 1 13,0 0 1,0 1 0,0 0 0,8 1-1,9 0 55,-16-1-76,-1 0-1,1 1 1,0 0-1,-1 0 0,1 1 1,-1 0-1,1 0 1,-1 0-1,13 8 1,7 3 11,-1 2-1,-1 0 1,35 28 0,-50-34-9,0 0 0,0 1-1,-1 0 1,0 1 0,-1 0 0,0 0-1,-1 1 1,0 0 0,-1 0 0,6 14 0,-7-9-49,-1-1 0,0 1 1,-1 0-1,-1 0 0,0 0 1,-1 0-1,-1 0 0,-1 0 0,-1 1 1,0-1-1,-1-1 0,0 1 1,-2 0-1,0-1 0,-1 0 1,0 0-1,-2 0 0,-10 17 1,13-25 156,0-1 0,-1 0 1,1 0-1,-1 0 0,0-1 0,-1 0 0,0 0 1,0-1-1,0 0 0,0 0 0,-1 0 1,0-1-1,0 0 0,-11 3 0,9-4-136,1-1 0,-1 0 0,0 0 0,1-1 0,-1-1 0,0 1-1,0-2 1,0 1 0,0-1 0,0-1 0,1 0 0,-1 0 0,0-1-1,1 0 1,-17-8 0,10 2-49,0 0 0,1-1-1,0 0 1,0-2 0,1 1 0,1-2 0,-18-20-1,24 25 29,1-1-1,1 1 0,-1-1 1,1 0-1,1-1 0,0 1 1,-6-20-1,8 21 10,0 0 0,1 0 0,0 0 0,0 0 0,0 0 0,1 0-1,1-1 1,-1 1 0,1 0 0,2-9 0,13-24-80,-11 19 55,-1 7-11,9-26 0,-6 26 29,-3 3-108,1 0 0,0 1 0,1 0 0,13-20 0,3 14-749,-16 12 525,-3 3 60,-1 0 1,1-1-1,0 1 0,0 0 1,0 0-1,0 1 0,1-1 1,-1 0-1,0 1 1,7-2-1,20-5-2095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45:28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25 328,'1'-2'1119,"7"1"-870,22-2-182,-10 1-7,16-1 91,53 2-1,45 2 28,-40 6-141,23 2-22,60-11 5,-48-2 3,264 6 69,-331-3-79,315 0 50,117-5-66,-320 2-16,248-3-34,-71 7 28,-187-3 17,17 1 18,-116 4 7,-29-2 44,52 7 0,-84-6-50,1 0 14,-1 0-1,0-1 1,0 1 0,1-1-1,-1 0 1,0 0 0,0 0 0,9-2-1,-9 0-56,-7 0-236,0 1 122,-14-7-263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45:2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45:28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139 339 920,'-15'-4'386,"11"4"-273,0-1 1,0 1 0,1-1-1,-1 0 1,1 0 0,-1-1-1,1 1 1,-1-1 0,1 0-1,0 0 1,-1 0 0,1 0-1,0 0 1,1-1 0,-1 1-1,-3-5 1,2 1 90,0 1-1,1-1 1,0 0 0,0 0-1,0-1 1,1 1 0,0 0-1,0-1 1,1 0 0,-1 1-1,1-1 1,1 0 0,0-7-1,-2-7 232,1 8-133,1 1 1,0-13 0,1 20-221,0 1 0,0-1 1,0 1-1,0-1 0,0 1 1,1 0-1,0 0 0,0 0 1,3-5-1,33-53 898,-36 60-956,-1 0 0,1 0-1,0 0 1,0 0-1,-1 1 1,1-1 0,0 1-1,0-1 1,1 1 0,-1 0-1,0-1 1,0 1 0,1 0-1,-1 1 1,4-2 0,1 1 13,0 0 1,0 1 0,0 0 0,8 1-1,9 0 55,-16-1-76,-1 0-1,1 1 1,0 0-1,-1 0 0,1 1 1,-1 0-1,1 0 1,-1 0-1,13 8 1,7 3 11,-1 2-1,-1 0 1,35 28 0,-50-34-9,0 0 0,0 1-1,-1 0 1,0 1 0,-1 0 0,0 0-1,-1 1 1,0 0 0,-1 0 0,6 14 0,-7-9-49,-1-1 0,0 1 1,-1 0-1,-1 0 0,0 0 1,-1 0-1,-1 0 0,-1 0 0,-1 1 1,0-1-1,-1-1 0,0 1 1,-2 0-1,0-1 0,-1 0 1,0 0-1,-2 0 0,-10 17 1,13-25 156,0-1 0,-1 0 1,1 0-1,-1 0 0,0-1 0,-1 0 0,0 0 1,0-1-1,0 0 0,0 0 0,-1 0 1,0-1-1,0 0 0,-11 3 0,9-4-136,1-1 0,-1 0 0,0 0 0,1-1 0,-1-1 0,0 1-1,0-2 1,0 1 0,0-1 0,0-1 0,1 0 0,-1 0 0,0-1-1,1 0 1,-17-8 0,10 2-49,0 0 0,1-1-1,0 0 1,0-2 0,1 1 0,1-2 0,-18-20-1,24 25 29,1-1-1,1 1 0,-1-1 1,1 0-1,1-1 0,0 1 1,-6-20-1,8 21 10,0 0 0,1 0 0,0 0 0,0 0 0,0 0 0,1 0-1,1-1 1,-1 1 0,1 0 0,2-9 0,13-24-80,-11 19 55,-1 7-11,9-26 0,-6 26 29,-3 3-108,1 0 0,0 1 0,1 0 0,13-20 0,3 14-749,-16 12 525,-3 3 60,-1 0 1,1-1-1,0 1 0,0 0 1,0 0-1,0 1 0,1-1 1,-1 0-1,0 1 1,7-2-1,20-5-2095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45:28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25 328,'1'-2'1119,"7"1"-870,22-2-182,-10 1-7,16-1 91,53 2-1,45 2 28,-40 6-141,23 2-22,60-11 5,-48-2 3,264 6 69,-331-3-79,315 0 50,117-5-66,-320 2-16,248-3-34,-71 7 28,-187-3 17,17 1 18,-116 4 7,-29-2 44,52 7 0,-84-6-50,1 0 14,-1 0-1,0-1 1,0 1 0,1-1-1,-1 0 1,0 0 0,0 0 0,9-2-1,-9 0-56,-7 0-236,0 1 122,-14-7-263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50 512,'-11'2'5227,"23"-1"-3983,15-1-838,1 0-1,32-6 1,-46 5-256,135-8 430,22-2-228,-6-12 473,-140 21-559,0 1 0,0 2-1,0 0 1,41 8 0,-30 0 277,-27-6-118,-8-3-421,-1 0 1,0 0-1,0 0 0,0 1 0,0-1 1,0 0-1,0 0 0,1 0 1,-1 0-1,0 0 0,0 0 0,0 1 1,0-1-1,0 0 0,0 0 1,0 0-1,0 0 0,0 0 0,0 1 1,0-1-1,0 0 0,0 1 1,0-1-1,0 0 0,0 0 1,0 0-1,0 0 0,0 1 0,0-1 1,0 0-1,0 0 0,0 0 1,0 0-1,0 0 0,0 1 0,0-1 1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45:28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45:28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45:55.699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393 339 920,'15'-4'386,"-11"4"-273,0-1 1,0 1 0,-1-1-1,1 0 1,-1 0 0,1-1-1,-1 1 1,1-1 0,-1 0-1,0 0 1,1 0 0,-1 0-1,0 0 1,-1-1 0,1 1-1,3-5 1,-2 1 90,0 1-1,-1-1 1,0 0 0,0 0-1,0-1 1,-1 1 0,0 0-1,0-1 1,-1 0 0,1 1-1,-1-1 1,-1 0 0,0-7-1,2-7 232,-1 8-133,-1 1 1,0-13 0,-1 20-221,0 1 0,0-1 1,0 1-1,0-1 0,0 1 1,-1 0-1,0 0 0,0 0 1,-3-5-1,-33-53 898,36 60-956,1 0 0,-1 0-1,0 0 1,0 0-1,1 1 1,-1-1 0,0 1-1,0-1 1,-1 1 0,1 0-1,0-1 1,0 1 0,-1 0-1,1 1 1,-4-2 0,-1 1 13,0 0 1,0 1 0,0 0 0,-8 1-1,-9 0 55,16-1-76,1 0-1,-1 1 1,0 0-1,1 0 0,-1 1 1,1 0-1,-1 0 1,1 0-1,-13 8 1,-7 3 11,1 2-1,1 0 1,-35 28 0,50-34-9,0 0 0,0 1-1,1 0 1,0 1 0,1 0 0,0 0-1,1 1 1,0 0 0,1 0 0,-6 14 0,7-9-49,1-1 0,0 1 1,1 0-1,1 0 0,0 0 1,1 0-1,1 0 0,1 0 0,1 1 1,0-1-1,1-1 0,0 1 1,2 0-1,0-1 0,1 0 1,0 0-1,2 0 0,10 17 1,-13-25 156,0-1 0,1 0 1,-1 0-1,1 0 0,0-1 0,1 0 0,0 0 1,0-1-1,0 0 0,0 0 0,1 0 1,0-1-1,0 0 0,11 3 0,-9-4-136,-1-1 0,1 0 0,0 0 0,-1-1 0,1-1 0,0 1-1,0-2 1,0 1 0,0-1 0,0-1 0,-1 0 0,1 0 0,0-1-1,-1 0 1,17-8 0,-10 2-49,0 0 0,-1-1-1,0 0 1,0-2 0,-1 1 0,-1-2 0,18-20-1,-24 25 29,-1-1-1,-1 1 0,1-1 1,-1 0-1,-1-1 0,0 1 1,6-20-1,-8 21 10,0 0 0,-1 0 0,0 0 0,0 0 0,0 0 0,-1 0-1,-1-1 1,1 1 0,-1 0 0,-2-9 0,-13-24-80,11 19 55,1 7-11,-9-26 0,6 26 29,3 3-108,-1 0 0,0 1 0,-1 0 0,-13-20 0,-3 14-749,16 12 525,3 3 60,1 0 1,-1-1-1,0 1 0,0 0 1,0 0-1,0 1 0,-1-1 1,1 0-1,0 1 1,-7-2-1,-20-5-2095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45:55.701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393 339 920,'15'-4'386,"-11"4"-273,0-1 1,0 1 0,-1-1-1,1 0 1,-1 0 0,1-1-1,-1 1 1,1-1 0,-1 0-1,0 0 1,1 0 0,-1 0-1,0 0 1,-1-1 0,1 1-1,3-5 1,-2 1 90,0 1-1,-1-1 1,0 0 0,0 0-1,0-1 1,-1 1 0,0 0-1,0-1 1,-1 0 0,1 1-1,-1-1 1,-1 0 0,0-7-1,2-7 232,-1 8-133,-1 1 1,0-13 0,-1 20-221,0 1 0,0-1 1,0 1-1,0-1 0,0 1 1,-1 0-1,0 0 0,0 0 1,-3-5-1,-33-53 898,36 60-956,1 0 0,-1 0-1,0 0 1,0 0-1,1 1 1,-1-1 0,0 1-1,0-1 1,-1 1 0,1 0-1,0-1 1,0 1 0,-1 0-1,1 1 1,-4-2 0,-1 1 13,0 0 1,0 1 0,0 0 0,-8 1-1,-9 0 55,16-1-76,1 0-1,-1 1 1,0 0-1,1 0 0,-1 1 1,1 0-1,-1 0 1,1 0-1,-13 8 1,-7 3 11,1 2-1,1 0 1,-35 28 0,50-34-9,0 0 0,0 1-1,1 0 1,0 1 0,1 0 0,0 0-1,1 1 1,0 0 0,1 0 0,-6 14 0,7-9-49,1-1 0,0 1 1,1 0-1,1 0 0,0 0 1,1 0-1,1 0 0,1 0 0,1 1 1,0-1-1,1-1 0,0 1 1,2 0-1,0-1 0,1 0 1,0 0-1,2 0 0,10 17 1,-13-25 156,0-1 0,1 0 1,-1 0-1,1 0 0,0-1 0,1 0 0,0 0 1,0-1-1,0 0 0,0 0 0,1 0 1,0-1-1,0 0 0,11 3 0,-9-4-136,-1-1 0,1 0 0,0 0 0,-1-1 0,1-1 0,0 1-1,0-2 1,0 1 0,0-1 0,0-1 0,-1 0 0,1 0 0,0-1-1,-1 0 1,17-8 0,-10 2-49,0 0 0,-1-1-1,0 0 1,0-2 0,-1 1 0,-1-2 0,18-20-1,-24 25 29,-1-1-1,-1 1 0,1-1 1,-1 0-1,-1-1 0,0 1 1,6-20-1,-8 21 10,0 0 0,-1 0 0,0 0 0,0 0 0,0 0 0,-1 0-1,-1-1 1,1 1 0,-1 0 0,-2-9 0,-13-24-80,11 19 55,1 7-11,-9-26 0,6 26 29,3 3-108,-1 0 0,0 1 0,-1 0 0,-13-20 0,-3 14-749,16 12 525,3 3 60,1 0 1,-1-1-1,0 1 0,0 0 1,0 0-1,0 1 0,-1-1 1,1 0-1,0 1 1,-7-2-1,-20-5-2095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45:55.700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3697 25 328,'-1'-2'1119,"-7"1"-870,-22-2-182,10 1-7,-16-1 91,-53 2-1,-45 2 28,40 6-141,-23 2-22,-60-11 5,48-2 3,-264 6 69,331-3-79,-315 0 50,-117-5-66,320 2-16,-248-3-34,71 7 28,187-3 17,-17 1 18,116 4 7,29-2 44,-52 7 0,84-6-50,-1 0 14,1 0-1,0-1 1,0 1 0,-1-1-1,1 0 1,0 0 0,0 0 0,-9-2-1,9 0-56,7 0-236,0 1 122,14-7-263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45:55.710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3120 32 888,'0'-2'265,"0"-1"763,-5 4-215,-11 4-698,-36 7 63,0-2 0,0-2 0,-73 1 0,-128-11 257,-156-15-104,241 7-254,-498-20 162,599 27-208,-572 2 204,393 12-154,66-2-6,146-7 232,1-2 0,-1-1-1,-50-8 1,84 9-278,0 0 0,0 0 1,0 1-1,-1-1 0,1 0 0,0 0 0,0 0 0,0-1 0,0 1 1,-1 0-1,1 0 0,0 0 0,0 0 0,0 0 0,0 0 0,-1 0 1,1 0-1,0 0 0,0 0 0,0 0 0,0 0 0,0-1 0,-1 1 1,1 0-1,0 0 0,0 0 0,0 0 0,0 0 0,0 0 1,0-1-1,0 1 0,0 0 0,0 0 0,-1 0 0,1 0 0,0-1 1,0 1-1,0 0 0,0 0 0,0 0 0,0-1 0,0 1 0,0 0 1,0 0-1,0 0 0,0 0 0,0-1 0,0 1 0,1 0 0,-1 0 1,0 0-1,7-9 452,-3 5-3310,-2 1 686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45:55.702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3697 25 328,'-1'-2'1119,"-7"1"-870,-22-2-182,10 1-7,-16-1 91,-53 2-1,-45 2 28,40 6-141,-23 2-22,-60-11 5,48-2 3,-264 6 69,331-3-79,-315 0 50,-117-5-66,320 2-16,-248-3-34,71 7 28,187-3 17,-17 1 18,116 4 7,29-2 44,-52 7 0,84-6-50,-1 0 14,1 0-1,0-1 1,0 1 0,-1-1-1,1 0 1,0 0 0,0 0 0,-9-2-1,9 0-56,7 0-236,0 1 122,14-7-263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45:55.706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3120 32 888,'0'-2'265,"0"-1"763,-5 4-215,-11 4-698,-36 7 63,0-2 0,0-2 0,-73 1 0,-128-11 257,-156-15-104,241 7-254,-498-20 162,599 27-208,-572 2 204,393 12-154,66-2-6,146-7 232,1-2 0,-1-1-1,-50-8 1,84 9-278,0 0 0,0 0 1,0 1-1,-1-1 0,1 0 0,0 0 0,0 0 0,0-1 0,0 1 1,-1 0-1,1 0 0,0 0 0,0 0 0,0 0 0,0 0 0,-1 0 1,1 0-1,0 0 0,0 0 0,0 0 0,0 0 0,0-1 0,-1 1 1,1 0-1,0 0 0,0 0 0,0 0 0,0 0 0,0 0 1,0-1-1,0 1 0,0 0 0,0 0 0,-1 0 0,1 0 0,0-1 1,0 1-1,0 0 0,0 0 0,0 0 0,0-1 0,0 1 0,0 0 1,0 0-1,0 0 0,0 0 0,0-1 0,0 1 0,1 0 0,-1 0 1,0 0-1,7-9 452,-3 5-3310,-2 1 686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45:55.703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3120 32 888,'0'-2'265,"0"-1"763,-5 4-215,-11 4-698,-36 7 63,0-2 0,0-2 0,-73 1 0,-128-11 257,-156-15-104,241 7-254,-498-20 162,599 27-208,-572 2 204,393 12-154,66-2-6,146-7 232,1-2 0,-1-1-1,-50-8 1,84 9-278,0 0 0,0 0 1,0 1-1,-1-1 0,1 0 0,0 0 0,0 0 0,0-1 0,0 1 1,-1 0-1,1 0 0,0 0 0,0 0 0,0 0 0,0 0 0,-1 0 1,1 0-1,0 0 0,0 0 0,0 0 0,0 0 0,0-1 0,-1 1 1,1 0-1,0 0 0,0 0 0,0 0 0,0 0 0,0 0 1,0-1-1,0 1 0,0 0 0,0 0 0,-1 0 0,1 0 0,0-1 1,0 1-1,0 0 0,0 0 0,0 0 0,0-1 0,0 1 0,0 0 1,0 0-1,0 0 0,0 0 0,0-1 0,0 1 0,1 0 0,-1 0 1,0 0-1,7-9 452,-3 5-3310,-2 1 686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05T22:46:38.25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318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166 7 656,'-3'-5'1875,"2"5"-1794,1 0 1,0 0-1,0 0 1,0 0-1,-1 0 1,1 0 0,-1 0-1,1 0 1,-10-1 462,9 1-468,-1 0 35,0 1-1,-1-1 1,0 0 0,1 1-1,-1 0 1,-3 1 0,-2 1 50,2 0 0,-1 1 0,0-1 0,1 1 0,-1 0 0,1 0 0,0 1 0,-5 6 0,4-4 50,0 1-1,1 0 1,1 0-1,-1 0 1,1 1-1,1 0 1,-5 12-1,6-13-117,1 1 0,-1-2 0,1 3 0,0-2 0,1 1 0,1-1 0,-1 1 0,2 14 0,-1-19-84,1 0 0,-1-1-1,1 1 1,0-1 0,0 1 0,1-1 0,0 0 0,-1 0 0,1 1 0,-1-1-1,2 0 1,-1 0 0,0 0 0,1 0 0,-1-1 0,1 1 0,-1-1 0,1 0-1,1 0 1,-1 0 0,0 1 0,0-2 0,0 1 0,0-1 0,5 2 0,0-1 6,-1 0 1,1 0-1,0-1 1,0 0-1,-1-1 1,1 1-1,0-1 1,0-1-1,0 1 1,0-1 0,-1-1-1,11-3 1,-11 4 10,-1-2 1,0 0-1,1 0 1,-1-1-1,0 1 1,0-1-1,-1 0 1,1-1-1,-1 1 1,1-1-1,-1-1 1,-1 1-1,9-12 1,-8 8-21,0 1 1,0-1-1,-1 0 0,0-1 1,-1 0-1,0 0 0,1 1 0,-3-1 1,1 0-1,1-12 0,-3 19-7,0 1-1,0-1 0,-1 1 1,1 0-1,-1-1 0,1 1 0,-1-1 1,1 1-1,-1 0 0,0 0 1,0 0-1,0-1 0,0 1 1,-1 1-1,1-2 0,-1 1 1,1 1-1,-1-1 0,1 0 0,-1 1 1,-3-3-1,1 2-6,1 0 0,-2 1 0,1-1 0,0 0 0,0 1 0,0 0 0,-1 0 0,1 1-1,-1-1 1,1 1 0,0 0 0,-1 0 0,1 0 0,0 1 0,-1-1 0,1 2 0,0-2 0,0 1 0,-1 1 0,1 0 0,0-1 0,-7 5 0,11-5-50,-1-1 1,1 1-1,-1-1 1,1 1-1,-1-1 1,1 0-1,0 1 1,-1 0-1,1-1 1,0 1 0,-1 0-1,1-1 1,-1 1-1,1 0 1,0 0-3,0-1 0,0 0 0,0 0 0,0 0 1,0 0-1,0 1 0,0-1 0,0 0 0,0 0 0,0 0 1,0 0-1,0 1 0,0-1 0,0 0 0,0 1 1,0-1-1,0 0 0,0 0 0,1 0 0,2 2-1196,-2-2 1196,-1 0 1,0 0-1,0 0 0,0 0 0,0 0 0,1 0 0,-1 0 1,0 0-1,10-3-2263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59 76 992,'-15'5'523,"10"-3"-132,0-1 1,0 1-1,0-1 1,-10 1 0,7-3 1754,8 1-2078,0 0 0,0 0-1,0-1 1,0 1 0,0 0 0,0 0 0,-1 0 0,1-1-1,0 1 1,0 0 0,0 0 0,0-1 0,0 1 0,0-1-1,0 1 1,0 0 0,0 0 0,0 0 0,0-1 0,0 1 0,1 0-1,-1 0 1,0-1 0,0 1 0,0 0 0,0-1 0,0 1-1,0 0 1,0 0 0,1 0 0,-1-1 0,0 1 0,2-2-20,-1 0 1,1 0 0,-1 1-1,0-1 1,1 0 0,0 0-1,0 1 1,0-1 0,3-1 0,4-3 13,33-24 144,-38 28-184,0 0 0,0 0 1,-1 1-1,1-1 0,0 1 1,0 0-1,0 0 1,0 0-1,0 1 0,6-1 1,-5 0-3,-2 1 13,1 0-1,-1 0 1,1 1-1,-1 0 1,0-1-1,1 1 1,-1-1-1,0 2 1,1-1-1,4 2 1,-6-1 9,-1-2 0,1 1 0,-1 0 0,1 1 0,-1-1 0,1 0 1,-1 0-1,0 0 0,0 1 0,0-1 0,1 1 0,-2-1 0,1 1 0,0-1 1,0 1-1,0 0 0,-1 0 0,1-1 0,0 1 0,-1 0 0,1 2 1,-1 0 21,0 0 1,0 1 0,0-1 0,-1 1 0,1-1 0,-2 0 0,2 0 0,-1 1-1,-1-1 1,1 0 0,-1 0 0,-1 0 0,2 0 0,-2 0 0,1-1 0,-1 1 0,1-1-1,-1 0 1,0 1 0,0-1 0,-1 0 0,-5 4 0,5-4-18,0-1 0,0 1 0,0-1 0,-9 4 0,10-5-30,1 0 0,-1-1 0,0 1-1,0-1 1,-1 0 0,1 0 0,0 0 0,-4 0 0,1-1-17,1 1 0,-1-2 1,1 1-1,-1-1 1,1 1-1,0-2 1,-7-3-1,10 6-14,0-1 0,1 0-1,-1 0 1,1 0-1,0 0 1,-1 0 0,1 0-1,0-1 1,0 1 0,-1 0-1,2-1 1,-1 1-1,0-1 1,0 1 0,0-1-1,1 0 1,-1 0 0,1 1-1,-1-1 1,0 1-1,1-1 1,0 0 0,0 0-1,0 1 1,0-1 0,0 0-1,0-3 1,2 0-40,-1 0 0,0 0 0,1 1 0,-1-1 0,2 1 0,-1-1 0,1 1 0,-1 0 0,6-7 0,-1 4-7,-1-1 0,1 2-1,0 0 1,11-7 0,-16 11 55,0 0 1,1 1-1,-1 0 0,1 0 0,-1 0 0,1 0 0,0-1 0,0 2 1,0-1-1,0 1 0,4-1 0,-6 1 12,1 0 0,-1 0 0,1 0 0,0 1 0,0-1 0,-1 0-1,1 1 1,-1-1 0,1 1 0,-1 0 0,1-1 0,-1 1 0,1 0 0,-1 0 0,0 0 0,1 0 0,-1 0 0,1 0 0,-1 0-1,0 1 1,1 1 0,4 4 112,7 15 1,-12-20-92,-1 0 0,2 0 1,-1 0-1,-1 1 1,1-1-1,0 0 1,-1 1-1,0-1 0,1 1 1,-1 0-1,0 4 1,-7 15 221,5-8-83,2-12-141,0 0 0,0 0 0,0 0 0,0 0 1,0 0-1,0-1 0,-1 1 0,1 0 0,-1 0 0,0-1 0,-1 5 0,1-5 9,-1 2 0,0-1 0,1-1-1,-1 1 1,-1 0 0,2 0 0,-2-1 0,-2 3 0,-3 1 66,8-4-93,-1 0 0,1-1 0,-1 1 0,0-1 0,1 1 0,-1-1 0,0 1 0,0-1 0,0 1 0,1-1 0,-1 0 0,0 1 0,0-1 0,0 0 0,1 0 0,-2 0 0,2 1 0,-1-1-1,-1 0 1,2 0 0,-1 0 0,0-1 0,0 1 0,0 0 0,0 0 0,0 0 0,-1-1 0,0 1-32,-1-2 0,1 2-1,0-1 1,-1 0 0,1-1 0,0 1-1,-1 0 1,1-1 0,0 0 0,0 1-1,0-1 1,0 0 0,0 0 0,1 1-1,-1-2 1,1 1 0,-1 0 0,1 0-1,-1-1 1,1 1 0,0 0 0,1-1-1,-2-3 1,1 4-8,1 0 0,-1 0 0,1-1 0,0 1 0,-1 0 0,1-1 0,0 1 0,1 0 0,-1 0 0,1 0 0,-1-1 0,1 1 0,-1 0 0,1 0 0,0 0 0,0-1 0,0 2 0,0-2 0,0 2 0,0-1 0,1 0 0,-1 0 0,1 0-1,-1 1 1,1 0 0,2-3 0,-1 2-3,0 0 0,0 0-1,1 1 1,-1-1 0,1 1-1,-1 0 1,0 0 0,1 0-1,0 0 1,6 0 0,-8 1 48,0 0 0,-1 0 0,1 0 1,0 0-1,0 1 0,-1-1 0,1 0 1,0 1-1,0 0 0,-1-1 0,1 1 1,-1 0-1,1 0 0,-1 0 0,1 0 1,-1 0-1,1 0 0,-1 0 1,1 1-1,-1-1 0,0 0 0,0 1 1,0-1-1,1 2 0,0 0 77,0 1 1,-1 0-1,1-1 1,-1 1-1,0-1 0,-1 1 1,2 0-1,-2 0 0,0 0 1,1 6-1,-2-8-62,1 0 0,0 0 0,0-1-1,0 1 1,-1-1 0,0 1 0,1 0 0,-1 0 0,1-1-1,-1 1 1,0-1 0,0 1 0,0-1 0,0 0-1,0 1 1,0-1 0,-1 1 0,1-1 0,-1 0 0,1 0-1,0 0 1,-1 0 0,1 0 0,-4 1 0,0 0-106,-1 1-1,0-2 1,0 1 0,0-1 0,0-1 0,0 1 0,-7-1 0,8 0-524,1 0 0,-2-1 0,2 1 0,-1-1 0,-6-2 0,-5-3-2020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46:42.1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13 116 1536,'-13'-8'7014,"95"6"-5794,185-5 114,-61-4-735,-100 5-409,29-3-32,101-4 2,-68 16-86,29 0-4,192-7 39,-109 1-52,-201 2-35,84-12-1,9-2 11,-30 3-1,-22 5 5,-36 3 1,-81 3-35,10 0 16,0 1 0,0-1 0,21 4 1,-32-3-11,3 1 31,-1 0 0,1 0 0,0-1 0,0 0 0,0 0 0,0 0 1,0 0-1,6-2 0,-11 2-29,0 0-1,0 0 1,0 0 0,0-1-1,0 1 1,0 0 0,0 0 0,1 0-1,-1 0 1,0 0 0,0 0 0,0 0-1,0 0 1,0 0 0,0-1 0,0 1-1,0 0 1,0 0 0,0 0-1,0 0 1,0 0 0,0 0 0,0 0-1,0 0 1,0-1 0,0 1 0,0 0-1,0 0 1,0 0 0,0 0-1,0 0 1,0 0 0,0 0 0,0-1-1,0 1 1,0 0 0,0 0 0,0 0-1,-1 0 1,1 0 0,0 0 0,0 0-1,0 0 1,0 0 0,0 0-1,0 0 1,0-1 0,0 1 0,0 0-1,-1 0 1,1 0 0,0 0 0,0 0-1,0 0 1,0 0 0,0 0-1,0 0 1,0 0 0,0 0 0,-1 0-1,1 0 1,0 0 0,0 0 0,-7-3-1681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46:43.5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19 204 440,'-6'-7'2390,"5"5"-1932,1 1-1,-1 0 1,0 0 0,0 0 0,-2-3 915,2 3-915,0 0 0,0 1-1,-2-2 1,189-2 1377,-143 4-1626,208-2 769,-41-2-636,-52 1-220,280-3-43,-250 7-26,72-2 2,-158 0-35,221-7 31,-161-3-12,4 1 12,21-3 48,-85 4-24,-54 6 10,0-3 1,64-15 0,148-44 354,-245 60-400,13-5 36,-27 10-64,0 0 0,1-1 0,-1 1 0,0 0 0,1 0 0,-1 0 0,1 0 0,-1 0 0,0 0 0,1 0 0,-1 0 0,0 1 0,1-1 0,-1 0 0,2 2 0,-3-2-20,0 0 1,1 0-1,-1 0 0,0 0 0,0 0 0,0 1 1,0-1-1,0 0 0,0 0 0,0 0 1,0 0-1,0 0 0,0 1 0,0-1 0,0 0 1,0 0-1,0 0 0,0 0 0,0 0 0,0 0 1,0 1-1,0-1 0,0 0 0,-1 0 0,1 0 1,0 0-1,0 0 0,0 0 0,0 1 1,0-1-1,0 0 0,0 0 0,0 0 0,0 0 1,-1 0-1,1 0 0,0 0 0,0 0 0,0 0 1,0 0-1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48:03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889 71 704,'3'-7'5213,"-3"7"-5100,0 0 12,1 0 0,-1 0 0,3-3 1247,-2 3-1247,-1 0 0,0 0-1,0-1 1,0 1 0,0 0 0,1-1 0,-1 1-1,0 0 1,0-1 0,0 1 0,0-1-1,0 1 1,0 0 0,0-1 0,0 1 0,0 0-1,0-1 1,0 1 0,0 0 0,0-1-1,0 0 1,-1 0 82,0-1-1,0 0 1,0 1-1,0-1 1,-1 0-1,1 1 1,0 0 0,-1-1-1,1 1 1,-1 0-1,1 0 1,-1-1-1,1 1 1,-3 0-1,-4-3-59,-1 1-1,-13-2 0,10 2 43,-2-1-101,1 0 5,-1 1 1,0 1-1,0 0 0,0 1 1,0 0-1,-14 2 1,-116 8 809,51-4-578,26-2-159,-5-2-29,-17 2 7,67-1-115,16-2-28,1 0 1,0 1-1,0-1 0,0 1 1,0 0-1,0 1 1,0-1-1,0 1 0,-8 4 1,12-6-13,0 0 1,1 0-1,-1-1 1,0 1-1,0 0 1,1 0-1,-1-1 1,0 1-1,1-1 1,-1 1-1,0 0 1,1-1-1,-1 1 1,1-1-1,-2 0 1,1 0-14,0 0 0,-1 0 0,1 0 0,0 0 0,-1 0 0,1 0 0,0 1-1,-1-1 1,-1 0 0,3 20-124,1-11 140,-1 0 0,-1 0 0,0 0-1,-2 12 1,0-9 5,-1 6-3,1 1-1,1-1 1,0 1-1,1-1 1,2 30 0,31 227-28,-27-232 38,-2-1-1,-1 1 0,-3 0 0,-7 47 0,-7 5 6,-9 68 12,19-96-12,7 129 0,0-132-7,-3 0 0,-2 0 0,-3 0 0,-20 87 0,22-129 1,2 1 1,-1 38-1,2-24 1,-3 10 4,3-32-4,0 0 1,1 26 0,2-21-4,0-4 3,-1 0 0,0 1 0,-2 17 0,-2-7 6,3 39 0,0 14 34,-1-74-41,0 0-1,0-1 1,0 1-1,-1 0 1,0-1-1,1 1 1,-2-1-1,-4 8 1,6-9-4,-1-1 0,1 1 0,0 0 1,0-1-1,0 1 0,0 0 0,0 0 1,0-1-1,1 1 0,-1 0 0,1 0 0,0 0 1,0 0-1,0 0 0,0 0 0,1 4 0,-1-1-6,1 0 0,-1 0-1,-1 0 1,0 0 0,1 0-1,-2 0 1,1 0 0,-4 8-1,3-8-2,0 1 0,1-1 0,-1 1-1,0 11 1,-1-8-21,3-6 9,0-3 1,-1 0 1,1 1-1,0-1 1,0 0 0,0 0-1,0 0 1,0 1-1,0-1 1,0 0-1,1 0 1,-1 0 0,0 0-1,0 1 1,1-1-1,-1 0 1,1 0-1,-1 0 1,1 0 0,0 0-1,-1 0 1,3 1-1,8 6-39,1 0 0,1-1-1,-1-1 1,1 0-1,1-1 1,25 6 0,-33-9 44,0-1 1,0-1-1,0 1 1,0-1 0,0 0-1,0 0 1,0-1-1,0 0 1,10-3 0,-2 1-5,107-23 2,67-12 76,-152 33-29,-1 1-1,0 2 1,49 4 0,-66 0-188,81 8 173,-34 3-4337,-39-4 1267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53:08.35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53 2092 800,'-5'6'6317,"-3"13"-5280,5-11 35,3-7-824,-5 8 65,5-9-260,0 0 0,0 0 1,0 1-1,-1-1 0,1 0 1,0 0-1,0 0 1,0 0-1,0 0 0,0 1 1,0-1-1,0 0 0,0 0 1,0 0-1,0 0 0,0 1 1,0-1-1,0 0 1,0 0-1,0 0 0,0 1 1,0-1-1,0 0 0,0 0 1,0 0-1,0 0 0,0 1 1,0-1-1,0 0 1,0 0-1,0 0 0,0 0 1,0 1-1,0-1 0,0 0 1,1 0-1,-1 0 0,0 0 1,0 0-1,0 1 1,1-2-19,-1 1 0,0 0 0,0 0 0,1-1 0,-1 1 0,0 0 0,0 0 0,1-1 1,-1 1-1,0 0 0,0-1 0,0 1 0,1 0 0,-1-1 0,0 1 0,0 0 0,0-1 0,0 1 1,0-1-1,0 1 0,0 0 0,0-1 0,0 1 0,0 0 0,0-1 0,0 1 0,0-1 1,0 1-1,0-9 103,3-8-57,1-16 28,-1-1 0,-1 1 0,-4-41 0,-7-523 1166,13 523-1152,-4 0 0,-9-78 1,-23-190 92,33-4-112,3 200-28,-1 3-19,-3 135-53,0 3-3,0-1-1,1 1 1,-1 0-1,1 0 1,0-1-1,4-9 1,-2 13-9,-3 1-7,1 13-1053,2 16-5711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139 339 920,'-15'-4'386,"11"4"-273,0-1 1,0 1 0,1-1-1,-1 0 1,1 0 0,-1-1-1,1 1 1,-1-1 0,1 0-1,0 0 1,-1 0 0,1 0-1,0 0 1,1-1 0,-1 1-1,-3-5 1,2 1 90,0 1-1,1-1 1,0 0 0,0 0-1,0-1 1,1 1 0,0 0-1,0-1 1,1 0 0,-1 1-1,1-1 1,1 0 0,0-7-1,-2-7 232,1 8-133,1 1 1,0-13 0,1 20-221,0 1 0,0-1 1,0 1-1,0-1 0,0 1 1,1 0-1,0 0 0,0 0 1,3-5-1,33-53 898,-36 60-956,-1 0 0,1 0-1,0 0 1,0 0-1,-1 1 1,1-1 0,0 1-1,0-1 1,1 1 0,-1 0-1,0-1 1,0 1 0,1 0-1,-1 1 1,4-2 0,1 1 13,0 0 1,0 1 0,0 0 0,8 1-1,9 0 55,-16-1-76,-1 0-1,1 1 1,0 0-1,-1 0 0,1 1 1,-1 0-1,1 0 1,-1 0-1,13 8 1,7 3 11,-1 2-1,-1 0 1,35 28 0,-50-34-9,0 0 0,0 1-1,-1 0 1,0 1 0,-1 0 0,0 0-1,-1 1 1,0 0 0,-1 0 0,6 14 0,-7-9-49,-1-1 0,0 1 1,-1 0-1,-1 0 0,0 0 1,-1 0-1,-1 0 0,-1 0 0,-1 1 1,0-1-1,-1-1 0,0 1 1,-2 0-1,0-1 0,-1 0 1,0 0-1,-2 0 0,-10 17 1,13-25 156,0-1 0,-1 0 1,1 0-1,-1 0 0,0-1 0,-1 0 0,0 0 1,0-1-1,0 0 0,0 0 0,-1 0 1,0-1-1,0 0 0,-11 3 0,9-4-136,1-1 0,-1 0 0,0 0 0,1-1 0,-1-1 0,0 1-1,0-2 1,0 1 0,0-1 0,0-1 0,1 0 0,-1 0 0,0-1-1,1 0 1,-17-8 0,10 2-49,0 0 0,1-1-1,0 0 1,0-2 0,1 1 0,1-2 0,-18-20-1,24 25 29,1-1-1,1 1 0,-1-1 1,1 0-1,1-1 0,0 1 1,-6-20-1,8 21 10,0 0 0,1 0 0,0 0 0,0 0 0,0 0 0,1 0-1,1-1 1,-1 1 0,1 0 0,2-9 0,13-24-80,-11 19 55,-1 7-11,9-26 0,-6 26 29,-3 3-108,1 0 0,0 1 0,1 0 0,13-20 0,3 14-749,-16 12 525,-3 3 60,-1 0 1,1-1-1,0 1 0,0 0 1,0 0-1,0 1 0,1-1 1,-1 0-1,0 1 1,7-2-1,20-5-2095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25 328,'1'-2'1119,"7"1"-870,22-2-182,-10 1-7,16-1 91,53 2-1,45 2 28,-40 6-141,23 2-22,60-11 5,-48-2 3,264 6 69,-331-3-79,315 0 50,117-5-66,-320 2-16,248-3-34,-71 7 28,-187-3 17,17 1 18,-116 4 7,-29-2 44,52 7 0,-84-6-50,1 0 14,-1 0-1,0-1 1,0 1 0,1-1-1,-1 0 1,0 0 0,0 0 0,9-2-1,-9 0-56,-7 0-236,0 1 122,-14-7-263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139 339 920,'-15'-4'386,"11"4"-273,0-1 1,0 1 0,1-1-1,-1 0 1,1 0 0,-1-1-1,1 1 1,-1-1 0,1 0-1,0 0 1,-1 0 0,1 0-1,0 0 1,1-1 0,-1 1-1,-3-5 1,2 1 90,0 1-1,1-1 1,0 0 0,0 0-1,0-1 1,1 1 0,0 0-1,0-1 1,1 0 0,-1 1-1,1-1 1,1 0 0,0-7-1,-2-7 232,1 8-133,1 1 1,0-13 0,1 20-221,0 1 0,0-1 1,0 1-1,0-1 0,0 1 1,1 0-1,0 0 0,0 0 1,3-5-1,33-53 898,-36 60-956,-1 0 0,1 0-1,0 0 1,0 0-1,-1 1 1,1-1 0,0 1-1,0-1 1,1 1 0,-1 0-1,0-1 1,0 1 0,1 0-1,-1 1 1,4-2 0,1 1 13,0 0 1,0 1 0,0 0 0,8 1-1,9 0 55,-16-1-76,-1 0-1,1 1 1,0 0-1,-1 0 0,1 1 1,-1 0-1,1 0 1,-1 0-1,13 8 1,7 3 11,-1 2-1,-1 0 1,35 28 0,-50-34-9,0 0 0,0 1-1,-1 0 1,0 1 0,-1 0 0,0 0-1,-1 1 1,0 0 0,-1 0 0,6 14 0,-7-9-49,-1-1 0,0 1 1,-1 0-1,-1 0 0,0 0 1,-1 0-1,-1 0 0,-1 0 0,-1 1 1,0-1-1,-1-1 0,0 1 1,-2 0-1,0-1 0,-1 0 1,0 0-1,-2 0 0,-10 17 1,13-25 156,0-1 0,-1 0 1,1 0-1,-1 0 0,0-1 0,-1 0 0,0 0 1,0-1-1,0 0 0,0 0 0,-1 0 1,0-1-1,0 0 0,-11 3 0,9-4-136,1-1 0,-1 0 0,0 0 0,1-1 0,-1-1 0,0 1-1,0-2 1,0 1 0,0-1 0,0-1 0,1 0 0,-1 0 0,0-1-1,1 0 1,-17-8 0,10 2-49,0 0 0,1-1-1,0 0 1,0-2 0,1 1 0,1-2 0,-18-20-1,24 25 29,1-1-1,1 1 0,-1-1 1,1 0-1,1-1 0,0 1 1,-6-20-1,8 21 10,0 0 0,1 0 0,0 0 0,0 0 0,0 0 0,1 0-1,1-1 1,-1 1 0,1 0 0,2-9 0,13-24-80,-11 19 55,-1 7-11,9-26 0,-6 26 29,-3 3-108,1 0 0,0 1 0,1 0 0,13-20 0,3 14-749,-16 12 525,-3 3 60,-1 0 1,1-1-1,0 1 0,0 0 1,0 0-1,0 1 0,1-1 1,-1 0-1,0 1 1,7-2-1,20-5-2095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25 328,'1'-2'1119,"7"1"-870,22-2-182,-10 1-7,16-1 91,53 2-1,45 2 28,-40 6-141,23 2-22,60-11 5,-48-2 3,264 6 69,-331-3-79,315 0 50,117-5-66,-320 2-16,248-3-34,-71 7 28,-187-3 17,17 1 18,-116 4 7,-29-2 44,52 7 0,-84-6-50,1 0 14,-1 0-1,0-1 1,0 1 0,1-1-1,-1 0 1,0 0 0,0 0 0,9-2-1,-9 0-56,-7 0-236,0 1 122,-14-7-263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63 122 1624,'-32'-43'1866,"22"26"-413,10 16-1264,-1 0 0,0 1 1,1-2-1,0 2 0,0-1 1,-1-1-1,1 2 0,1-5 1265,0 5-1431,1 4 836,7 36 386,29 190 383,-22 5-925,-13-174-588,1 52 121,-5-97-117,-2-10-45,1-6-22,-4-8 19,6 8-71,-7-12 21,1 0 0,0-1 1,-5-17-1,-10-41-53,21 69 32,-9-38-6,1 1 0,3-1 0,1 1 0,2-2-1,5-66 1,-1 77 30,2 1 0,13-46 0,-12 60-17,0 0 1,1 0-1,0 1 1,2 0-1,-1 0 1,15-18-1,-20 28-5,1 0 0,1 0 0,-1 1 0,1 0 0,-1-1 0,1 1 0,0 1 0,0-1 0,0 1 0,0-1 0,0 1 0,1 0 0,-1 1 0,1-1 0,0 1 0,-1-1 0,1 2 0,0-1 0,0 1 0,-1-1 0,1 1 0,0 0 0,-1 1 0,1-1 0,0 1 0,0-1 0,-1 2 0,1-1 0,6 3 0,-1 1 18,1 0 0,-1 1 0,0 0-1,0 0 1,-1 1 0,0 0 0,0 1-1,-1 0 1,0 0 0,-1 1 0,1 0 0,-1 0-1,-1 1 1,0 0 0,-1 0 0,1 0-1,3 12 1,-5-10 18,-1 0 0,0 0 0,-1 0 0,-1 1 0,0-1-1,0 0 1,0 0 0,-2 1 0,0-1 0,0 1 0,-2-1 0,1 0 0,-2 0-1,-5 15 1,6-20-2,-1 1 0,0-1 0,-1 0-1,1 0 1,-1-1 0,0 1 0,-10 8-1,4-5 31,-1 0-1,0-1 0,-15 8 0,19-11-96,-2-2-1,1 1 1,-1-1 0,-11 2-1,14-3-312,1-2 0,-1 0-1,0 0 1,1 0 0,-1-1-1,0 0 1,-8-1 0,13 1-17,0 0 1,0 0-1,0-1 1,0 0-1,1 1 1,-1-1-1,0 1 1,0-2-1,0 2 1,1-1-1,0-1 1,-1 1-1,1 0 1,-1 0-1,-1-2 1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139 339 920,'-15'-4'386,"11"4"-273,0-1 1,0 1 0,1-1-1,-1 0 1,1 0 0,-1-1-1,1 1 1,-1-1 0,1 0-1,0 0 1,-1 0 0,1 0-1,0 0 1,1-1 0,-1 1-1,-3-5 1,2 1 90,0 1-1,1-1 1,0 0 0,0 0-1,0-1 1,1 1 0,0 0-1,0-1 1,1 0 0,-1 1-1,1-1 1,1 0 0,0-7-1,-2-7 232,1 8-133,1 1 1,0-13 0,1 20-221,0 1 0,0-1 1,0 1-1,0-1 0,0 1 1,1 0-1,0 0 0,0 0 1,3-5-1,33-53 898,-36 60-956,-1 0 0,1 0-1,0 0 1,0 0-1,-1 1 1,1-1 0,0 1-1,0-1 1,1 1 0,-1 0-1,0-1 1,0 1 0,1 0-1,-1 1 1,4-2 0,1 1 13,0 0 1,0 1 0,0 0 0,8 1-1,9 0 55,-16-1-76,-1 0-1,1 1 1,0 0-1,-1 0 0,1 1 1,-1 0-1,1 0 1,-1 0-1,13 8 1,7 3 11,-1 2-1,-1 0 1,35 28 0,-50-34-9,0 0 0,0 1-1,-1 0 1,0 1 0,-1 0 0,0 0-1,-1 1 1,0 0 0,-1 0 0,6 14 0,-7-9-49,-1-1 0,0 1 1,-1 0-1,-1 0 0,0 0 1,-1 0-1,-1 0 0,-1 0 0,-1 1 1,0-1-1,-1-1 0,0 1 1,-2 0-1,0-1 0,-1 0 1,0 0-1,-2 0 0,-10 17 1,13-25 156,0-1 0,-1 0 1,1 0-1,-1 0 0,0-1 0,-1 0 0,0 0 1,0-1-1,0 0 0,0 0 0,-1 0 1,0-1-1,0 0 0,-11 3 0,9-4-136,1-1 0,-1 0 0,0 0 0,1-1 0,-1-1 0,0 1-1,0-2 1,0 1 0,0-1 0,0-1 0,1 0 0,-1 0 0,0-1-1,1 0 1,-17-8 0,10 2-49,0 0 0,1-1-1,0 0 1,0-2 0,1 1 0,1-2 0,-18-20-1,24 25 29,1-1-1,1 1 0,-1-1 1,1 0-1,1-1 0,0 1 1,-6-20-1,8 21 10,0 0 0,1 0 0,0 0 0,0 0 0,0 0 0,1 0-1,1-1 1,-1 1 0,1 0 0,2-9 0,13-24-80,-11 19 55,-1 7-11,9-26 0,-6 26 29,-3 3-108,1 0 0,0 1 0,1 0 0,13-20 0,3 14-749,-16 12 525,-3 3 60,-1 0 1,1-1-1,0 1 0,0 0 1,0 0-1,0 1 0,1-1 1,-1 0-1,0 1 1,7-2-1,20-5-2095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25 328,'1'-2'1119,"7"1"-870,22-2-182,-10 1-7,16-1 91,53 2-1,45 2 28,-40 6-141,23 2-22,60-11 5,-48-2 3,264 6 69,-331-3-79,315 0 50,117-5-66,-320 2-16,248-3-34,-71 7 28,-187-3 17,17 1 18,-116 4 7,-29-2 44,52 7 0,-84-6-50,1 0 14,-1 0-1,0-1 1,0 1 0,1-1-1,-1 0 1,0 0 0,0 0 0,9-2-1,-9 0-56,-7 0-236,0 1 122,-14-7-263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139 339 920,'-15'-4'386,"11"4"-273,0-1 1,0 1 0,1-1-1,-1 0 1,1 0 0,-1-1-1,1 1 1,-1-1 0,1 0-1,0 0 1,-1 0 0,1 0-1,0 0 1,1-1 0,-1 1-1,-3-5 1,2 1 90,0 1-1,1-1 1,0 0 0,0 0-1,0-1 1,1 1 0,0 0-1,0-1 1,1 0 0,-1 1-1,1-1 1,1 0 0,0-7-1,-2-7 232,1 8-133,1 1 1,0-13 0,1 20-221,0 1 0,0-1 1,0 1-1,0-1 0,0 1 1,1 0-1,0 0 0,0 0 1,3-5-1,33-53 898,-36 60-956,-1 0 0,1 0-1,0 0 1,0 0-1,-1 1 1,1-1 0,0 1-1,0-1 1,1 1 0,-1 0-1,0-1 1,0 1 0,1 0-1,-1 1 1,4-2 0,1 1 13,0 0 1,0 1 0,0 0 0,8 1-1,9 0 55,-16-1-76,-1 0-1,1 1 1,0 0-1,-1 0 0,1 1 1,-1 0-1,1 0 1,-1 0-1,13 8 1,7 3 11,-1 2-1,-1 0 1,35 28 0,-50-34-9,0 0 0,0 1-1,-1 0 1,0 1 0,-1 0 0,0 0-1,-1 1 1,0 0 0,-1 0 0,6 14 0,-7-9-49,-1-1 0,0 1 1,-1 0-1,-1 0 0,0 0 1,-1 0-1,-1 0 0,-1 0 0,-1 1 1,0-1-1,-1-1 0,0 1 1,-2 0-1,0-1 0,-1 0 1,0 0-1,-2 0 0,-10 17 1,13-25 156,0-1 0,-1 0 1,1 0-1,-1 0 0,0-1 0,-1 0 0,0 0 1,0-1-1,0 0 0,0 0 0,-1 0 1,0-1-1,0 0 0,-11 3 0,9-4-136,1-1 0,-1 0 0,0 0 0,1-1 0,-1-1 0,0 1-1,0-2 1,0 1 0,0-1 0,0-1 0,1 0 0,-1 0 0,0-1-1,1 0 1,-17-8 0,10 2-49,0 0 0,1-1-1,0 0 1,0-2 0,1 1 0,1-2 0,-18-20-1,24 25 29,1-1-1,1 1 0,-1-1 1,1 0-1,1-1 0,0 1 1,-6-20-1,8 21 10,0 0 0,1 0 0,0 0 0,0 0 0,0 0 0,1 0-1,1-1 1,-1 1 0,1 0 0,2-9 0,13-24-80,-11 19 55,-1 7-11,9-26 0,-6 26 29,-3 3-108,1 0 0,0 1 0,1 0 0,13-20 0,3 14-749,-16 12 525,-3 3 60,-1 0 1,1-1-1,0 1 0,0 0 1,0 0-1,0 1 0,1-1 1,-1 0-1,0 1 1,7-2-1,20-5-2095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25 328,'1'-2'1119,"7"1"-870,22-2-182,-10 1-7,16-1 91,53 2-1,45 2 28,-40 6-141,23 2-22,60-11 5,-48-2 3,264 6 69,-331-3-79,315 0 50,117-5-66,-320 2-16,248-3-34,-71 7 28,-187-3 17,17 1 18,-116 4 7,-29-2 44,52 7 0,-84-6-50,1 0 14,-1 0-1,0-1 1,0 1 0,1-1-1,-1 0 1,0 0 0,0 0 0,9-2-1,-9 0-56,-7 0-236,0 1 122,-14-7-263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74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393 339 920,'15'-4'386,"-11"4"-273,0-1 1,0 1 0,-1-1-1,1 0 1,-1 0 0,1-1-1,-1 1 1,1-1 0,-1 0-1,0 0 1,1 0 0,-1 0-1,0 0 1,-1-1 0,1 1-1,3-5 1,-2 1 90,0 1-1,-1-1 1,0 0 0,0 0-1,0-1 1,-1 1 0,0 0-1,0-1 1,-1 0 0,1 1-1,-1-1 1,-1 0 0,0-7-1,2-7 232,-1 8-133,-1 1 1,0-13 0,-1 20-221,0 1 0,0-1 1,0 1-1,0-1 0,0 1 1,-1 0-1,0 0 0,0 0 1,-3-5-1,-33-53 898,36 60-956,1 0 0,-1 0-1,0 0 1,0 0-1,1 1 1,-1-1 0,0 1-1,0-1 1,-1 1 0,1 0-1,0-1 1,0 1 0,-1 0-1,1 1 1,-4-2 0,-1 1 13,0 0 1,0 1 0,0 0 0,-8 1-1,-9 0 55,16-1-76,1 0-1,-1 1 1,0 0-1,1 0 0,-1 1 1,1 0-1,-1 0 1,1 0-1,-13 8 1,-7 3 11,1 2-1,1 0 1,-35 28 0,50-34-9,0 0 0,0 1-1,1 0 1,0 1 0,1 0 0,0 0-1,1 1 1,0 0 0,1 0 0,-6 14 0,7-9-49,1-1 0,0 1 1,1 0-1,1 0 0,0 0 1,1 0-1,1 0 0,1 0 0,1 1 1,0-1-1,1-1 0,0 1 1,2 0-1,0-1 0,1 0 1,0 0-1,2 0 0,10 17 1,-13-25 156,0-1 0,1 0 1,-1 0-1,1 0 0,0-1 0,1 0 0,0 0 1,0-1-1,0 0 0,0 0 0,1 0 1,0-1-1,0 0 0,11 3 0,-9-4-136,-1-1 0,1 0 0,0 0 0,-1-1 0,1-1 0,0 1-1,0-2 1,0 1 0,0-1 0,0-1 0,-1 0 0,1 0 0,0-1-1,-1 0 1,17-8 0,-10 2-49,0 0 0,-1-1-1,0 0 1,0-2 0,-1 1 0,-1-2 0,18-20-1,-24 25 29,-1-1-1,-1 1 0,1-1 1,-1 0-1,-1-1 0,0 1 1,6-20-1,-8 21 10,0 0 0,-1 0 0,0 0 0,0 0 0,0 0 0,-1 0-1,-1-1 1,1 1 0,-1 0 0,-2-9 0,-13-24-80,11 19 55,1 7-11,-9-26 0,6 26 29,3 3-108,-1 0 0,0 1 0,-1 0 0,-13-20 0,-3 14-749,16 12 525,3 3 60,1 0 1,-1-1-1,0 1 0,0 0 1,0 0-1,0 1 0,-1-1 1,1 0-1,0 1 1,-7-2-1,-20-5-2095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75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393 339 920,'15'-4'386,"-11"4"-273,0-1 1,0 1 0,-1-1-1,1 0 1,-1 0 0,1-1-1,-1 1 1,1-1 0,-1 0-1,0 0 1,1 0 0,-1 0-1,0 0 1,-1-1 0,1 1-1,3-5 1,-2 1 90,0 1-1,-1-1 1,0 0 0,0 0-1,0-1 1,-1 1 0,0 0-1,0-1 1,-1 0 0,1 1-1,-1-1 1,-1 0 0,0-7-1,2-7 232,-1 8-133,-1 1 1,0-13 0,-1 20-221,0 1 0,0-1 1,0 1-1,0-1 0,0 1 1,-1 0-1,0 0 0,0 0 1,-3-5-1,-33-53 898,36 60-956,1 0 0,-1 0-1,0 0 1,0 0-1,1 1 1,-1-1 0,0 1-1,0-1 1,-1 1 0,1 0-1,0-1 1,0 1 0,-1 0-1,1 1 1,-4-2 0,-1 1 13,0 0 1,0 1 0,0 0 0,-8 1-1,-9 0 55,16-1-76,1 0-1,-1 1 1,0 0-1,1 0 0,-1 1 1,1 0-1,-1 0 1,1 0-1,-13 8 1,-7 3 11,1 2-1,1 0 1,-35 28 0,50-34-9,0 0 0,0 1-1,1 0 1,0 1 0,1 0 0,0 0-1,1 1 1,0 0 0,1 0 0,-6 14 0,7-9-49,1-1 0,0 1 1,1 0-1,1 0 0,0 0 1,1 0-1,1 0 0,1 0 0,1 1 1,0-1-1,1-1 0,0 1 1,2 0-1,0-1 0,1 0 1,0 0-1,2 0 0,10 17 1,-13-25 156,0-1 0,1 0 1,-1 0-1,1 0 0,0-1 0,1 0 0,0 0 1,0-1-1,0 0 0,0 0 0,1 0 1,0-1-1,0 0 0,11 3 0,-9-4-136,-1-1 0,1 0 0,0 0 0,-1-1 0,1-1 0,0 1-1,0-2 1,0 1 0,0-1 0,0-1 0,-1 0 0,1 0 0,0-1-1,-1 0 1,17-8 0,-10 2-49,0 0 0,-1-1-1,0 0 1,0-2 0,-1 1 0,-1-2 0,18-20-1,-24 25 29,-1-1-1,-1 1 0,1-1 1,-1 0-1,-1-1 0,0 1 1,6-20-1,-8 21 10,0 0 0,-1 0 0,0 0 0,0 0 0,0 0 0,-1 0-1,-1-1 1,1 1 0,-1 0 0,-2-9 0,-13-24-80,11 19 55,1 7-11,-9-26 0,6 26 29,3 3-108,-1 0 0,0 1 0,-1 0 0,-13-20 0,-3 14-749,16 12 525,3 3 60,1 0 1,-1-1-1,0 1 0,0 0 1,0 0-1,0 1 0,-1-1 1,1 0-1,0 1 1,-7-2-1,-20-5-2095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83 41 2649,'-1'-5'518,"1"2"78,0-1 0,0 1 0,0-1 0,1-5 0,-1 8-524,0 1 1,0-1-1,0 0 1,0 1-1,1-1 0,-1 1 1,1-1-1,-1 1 1,0-1-1,0 0 1,1 1-1,-1 0 0,0-1 1,1 1-1,-1 0 1,0-1-1,1 1 1,0-1-1,-1 1 0,0 0 1,1-1-1,-1 1 1,1 0-1,0 0 1,-1 0-1,1 0 0,-1-1 1,1 1-1,0 0 1,-1 0-1,1 0 1,-1 0-1,1 0 0,0 0 1,-1 0-51,1 0-1,-1 0 1,0 0 0,0 0 0,0 0-1,0 0 1,0 0 0,0 0-1,1 0 1,-1 1 0,0-1 0,0 0-1,1 0 1,-1 0 0,0 0 0,0 0-1,0 0 1,0 0 0,0 0 0,0 0-1,0 0 1,1 1 0,-1-1 0,0 0-1,0 0 1,0 0 0,0 0 0,0 0-1,0 0 1,0 1 0,0-1-1,0 0 1,0 0 0,0 1 0,-1 6 275,1-2-88,-2 4 8,2 3 119,-6 20-1,0-9-138,-7 39 162,6-14-143,1-24-43,-13 36-1,1-7 47,9-27-102,6-15-44,-1 0 1,2 1-1,-3 21 1,4-30-68,1-1 0,0 1 0,0 0 0,1 0 0,-1 0 1,0-1-1,1 1 0,-1-1 0,2 1 0,1 4 0,-3-5-7,1-1 1,0 0-1,0 0 1,0 0-1,0 1 0,1-1 1,-1 0-1,0 0 1,0 0-1,0 0 1,1 0-1,-1 0 0,1 0 1,-1-1-1,1 1 1,-1 0-1,1-1 0,0 0 1,-1 1-1,3-1 1,4 1 6,0-1 1,0 0-1,1 0 1,-1-1 0,0 0-1,8-3 1,51-15 98,-46 12-71,7-2-194,42-12 662,-57 19-1372,1-1 0,-1 1 0,19 0 0,-16 4-1904,-3 4-697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76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3697 25 328,'-1'-2'1119,"-7"1"-870,-22-2-182,10 1-7,-16-1 91,-53 2-1,-45 2 28,40 6-141,-23 2-22,-60-11 5,48-2 3,-264 6 69,331-3-79,-315 0 50,-117-5-66,320 2-16,-248-3-34,71 7 28,187-3 17,-17 1 18,116 4 7,29-2 44,-52 7 0,84-6-50,-1 0 14,1 0-1,0-1 1,0 1 0,-1-1-1,1 0 1,0 0 0,0 0 0,-9-2-1,9 0-56,7 0-236,0 1 122,14-7-263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77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3120 32 888,'0'-2'265,"0"-1"763,-5 4-215,-11 4-698,-36 7 63,0-2 0,0-2 0,-73 1 0,-128-11 257,-156-15-104,241 7-254,-498-20 162,599 27-208,-572 2 204,393 12-154,66-2-6,146-7 232,1-2 0,-1-1-1,-50-8 1,84 9-278,0 0 0,0 0 1,0 1-1,-1-1 0,1 0 0,0 0 0,0 0 0,0-1 0,0 1 1,-1 0-1,1 0 0,0 0 0,0 0 0,0 0 0,0 0 0,-1 0 1,1 0-1,0 0 0,0 0 0,0 0 0,0 0 0,0-1 0,-1 1 1,1 0-1,0 0 0,0 0 0,0 0 0,0 0 0,0 0 1,0-1-1,0 1 0,0 0 0,0 0 0,-1 0 0,1 0 0,0-1 1,0 1-1,0 0 0,0 0 0,0 0 0,0-1 0,0 1 0,0 0 1,0 0-1,0 0 0,0 0 0,0-1 0,0 1 0,1 0 0,-1 0 1,0 0-1,7-9 452,-3 5-3310,-2 1 686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78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3697 25 328,'-1'-2'1119,"-7"1"-870,-22-2-182,10 1-7,-16-1 91,-53 2-1,-45 2 28,40 6-141,-23 2-22,-60-11 5,48-2 3,-264 6 69,331-3-79,-315 0 50,-117-5-66,320 2-16,-248-3-34,71 7 28,187-3 17,-17 1 18,116 4 7,29-2 44,-52 7 0,84-6-50,-1 0 14,1 0-1,0-1 1,0 1 0,-1-1-1,1 0 1,0 0 0,0 0 0,-9-2-1,9 0-56,7 0-236,0 1 122,14-7-263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79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3120 32 888,'0'-2'265,"0"-1"763,-5 4-215,-11 4-698,-36 7 63,0-2 0,0-2 0,-73 1 0,-128-11 257,-156-15-104,241 7-254,-498-20 162,599 27-208,-572 2 204,393 12-154,66-2-6,146-7 232,1-2 0,-1-1-1,-50-8 1,84 9-278,0 0 0,0 0 1,0 1-1,-1-1 0,1 0 0,0 0 0,0 0 0,0-1 0,0 1 1,-1 0-1,1 0 0,0 0 0,0 0 0,0 0 0,0 0 0,-1 0 1,1 0-1,0 0 0,0 0 0,0 0 0,0 0 0,0-1 0,-1 1 1,1 0-1,0 0 0,0 0 0,0 0 0,0 0 0,0 0 1,0-1-1,0 1 0,0 0 0,0 0 0,-1 0 0,1 0 0,0-1 1,0 1-1,0 0 0,0 0 0,0 0 0,0-1 0,0 1 0,0 0 1,0 0-1,0 0 0,0 0 0,0-1 0,0 1 0,1 0 0,-1 0 1,0 0-1,7-9 452,-3 5-3310,-2 1 686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80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3120 32 888,'0'-2'265,"0"-1"763,-5 4-215,-11 4-698,-36 7 63,0-2 0,0-2 0,-73 1 0,-128-11 257,-156-15-104,241 7-254,-498-20 162,599 27-208,-572 2 204,393 12-154,66-2-6,146-7 232,1-2 0,-1-1-1,-50-8 1,84 9-278,0 0 0,0 0 1,0 1-1,-1-1 0,1 0 0,0 0 0,0 0 0,0-1 0,0 1 1,-1 0-1,1 0 0,0 0 0,0 0 0,0 0 0,0 0 0,-1 0 1,1 0-1,0 0 0,0 0 0,0 0 0,0 0 0,0-1 0,-1 1 1,1 0-1,0 0 0,0 0 0,0 0 0,0 0 0,0 0 1,0-1-1,0 1 0,0 0 0,0 0 0,-1 0 0,1 0 0,0-1 1,0 1-1,0 0 0,0 0 0,0 0 0,0-1 0,0 1 0,0 0 1,0 0-1,0 0 0,0 0 0,0-1 0,0 1 0,1 0 0,-1 0 1,0 0-1,7-9 452,-3 5-3310,-2 1 686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139 339 920,'-15'-4'386,"11"4"-273,0-1 1,0 1 0,1-1-1,-1 0 1,1 0 0,-1-1-1,1 1 1,-1-1 0,1 0-1,0 0 1,-1 0 0,1 0-1,0 0 1,1-1 0,-1 1-1,-3-5 1,2 1 90,0 1-1,1-1 1,0 0 0,0 0-1,0-1 1,1 1 0,0 0-1,0-1 1,1 0 0,-1 1-1,1-1 1,1 0 0,0-7-1,-2-7 232,1 8-133,1 1 1,0-13 0,1 20-221,0 1 0,0-1 1,0 1-1,0-1 0,0 1 1,1 0-1,0 0 0,0 0 1,3-5-1,33-53 898,-36 60-956,-1 0 0,1 0-1,0 0 1,0 0-1,-1 1 1,1-1 0,0 1-1,0-1 1,1 1 0,-1 0-1,0-1 1,0 1 0,1 0-1,-1 1 1,4-2 0,1 1 13,0 0 1,0 1 0,0 0 0,8 1-1,9 0 55,-16-1-76,-1 0-1,1 1 1,0 0-1,-1 0 0,1 1 1,-1 0-1,1 0 1,-1 0-1,13 8 1,7 3 11,-1 2-1,-1 0 1,35 28 0,-50-34-9,0 0 0,0 1-1,-1 0 1,0 1 0,-1 0 0,0 0-1,-1 1 1,0 0 0,-1 0 0,6 14 0,-7-9-49,-1-1 0,0 1 1,-1 0-1,-1 0 0,0 0 1,-1 0-1,-1 0 0,-1 0 0,-1 1 1,0-1-1,-1-1 0,0 1 1,-2 0-1,0-1 0,-1 0 1,0 0-1,-2 0 0,-10 17 1,13-25 156,0-1 0,-1 0 1,1 0-1,-1 0 0,0-1 0,-1 0 0,0 0 1,0-1-1,0 0 0,0 0 0,-1 0 1,0-1-1,0 0 0,-11 3 0,9-4-136,1-1 0,-1 0 0,0 0 0,1-1 0,-1-1 0,0 1-1,0-2 1,0 1 0,0-1 0,0-1 0,1 0 0,-1 0 0,0-1-1,1 0 1,-17-8 0,10 2-49,0 0 0,1-1-1,0 0 1,0-2 0,1 1 0,1-2 0,-18-20-1,24 25 29,1-1-1,1 1 0,-1-1 1,1 0-1,1-1 0,0 1 1,-6-20-1,8 21 10,0 0 0,1 0 0,0 0 0,0 0 0,0 0 0,1 0-1,1-1 1,-1 1 0,1 0 0,2-9 0,13-24-80,-11 19 55,-1 7-11,9-26 0,-6 26 29,-3 3-108,1 0 0,0 1 0,1 0 0,13-20 0,3 14-749,-16 12 525,-3 3 60,-1 0 1,1-1-1,0 1 0,0 0 1,0 0-1,0 1 0,1-1 1,-1 0-1,0 1 1,7-2-1,20-5-2095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25 328,'1'-2'1119,"7"1"-870,22-2-182,-10 1-7,16-1 91,53 2-1,45 2 28,-40 6-141,23 2-22,60-11 5,-48-2 3,264 6 69,-331-3-79,315 0 50,117-5-66,-320 2-16,248-3-34,-71 7 28,-187-3 17,17 1 18,-116 4 7,-29-2 44,52 7 0,-84-6-50,1 0 14,-1 0-1,0-1 1,0 1 0,1-1-1,-1 0 1,0 0 0,0 0 0,9-2-1,-9 0-56,-7 0-236,0 1 122,-14-7-263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139 339 920,'-15'-4'386,"11"4"-273,0-1 1,0 1 0,1-1-1,-1 0 1,1 0 0,-1-1-1,1 1 1,-1-1 0,1 0-1,0 0 1,-1 0 0,1 0-1,0 0 1,1-1 0,-1 1-1,-3-5 1,2 1 90,0 1-1,1-1 1,0 0 0,0 0-1,0-1 1,1 1 0,0 0-1,0-1 1,1 0 0,-1 1-1,1-1 1,1 0 0,0-7-1,-2-7 232,1 8-133,1 1 1,0-13 0,1 20-221,0 1 0,0-1 1,0 1-1,0-1 0,0 1 1,1 0-1,0 0 0,0 0 1,3-5-1,33-53 898,-36 60-956,-1 0 0,1 0-1,0 0 1,0 0-1,-1 1 1,1-1 0,0 1-1,0-1 1,1 1 0,-1 0-1,0-1 1,0 1 0,1 0-1,-1 1 1,4-2 0,1 1 13,0 0 1,0 1 0,0 0 0,8 1-1,9 0 55,-16-1-76,-1 0-1,1 1 1,0 0-1,-1 0 0,1 1 1,-1 0-1,1 0 1,-1 0-1,13 8 1,7 3 11,-1 2-1,-1 0 1,35 28 0,-50-34-9,0 0 0,0 1-1,-1 0 1,0 1 0,-1 0 0,0 0-1,-1 1 1,0 0 0,-1 0 0,6 14 0,-7-9-49,-1-1 0,0 1 1,-1 0-1,-1 0 0,0 0 1,-1 0-1,-1 0 0,-1 0 0,-1 1 1,0-1-1,-1-1 0,0 1 1,-2 0-1,0-1 0,-1 0 1,0 0-1,-2 0 0,-10 17 1,13-25 156,0-1 0,-1 0 1,1 0-1,-1 0 0,0-1 0,-1 0 0,0 0 1,0-1-1,0 0 0,0 0 0,-1 0 1,0-1-1,0 0 0,-11 3 0,9-4-136,1-1 0,-1 0 0,0 0 0,1-1 0,-1-1 0,0 1-1,0-2 1,0 1 0,0-1 0,0-1 0,1 0 0,-1 0 0,0-1-1,1 0 1,-17-8 0,10 2-49,0 0 0,1-1-1,0 0 1,0-2 0,1 1 0,1-2 0,-18-20-1,24 25 29,1-1-1,1 1 0,-1-1 1,1 0-1,1-1 0,0 1 1,-6-20-1,8 21 10,0 0 0,1 0 0,0 0 0,0 0 0,0 0 0,1 0-1,1-1 1,-1 1 0,1 0 0,2-9 0,13-24-80,-11 19 55,-1 7-11,9-26 0,-6 26 29,-3 3-108,1 0 0,0 1 0,1 0 0,13-20 0,3 14-749,-16 12 525,-3 3 60,-1 0 1,1-1-1,0 1 0,0 0 1,0 0-1,0 1 0,1-1 1,-1 0-1,0 1 1,7-2-1,20-5-2095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25 328,'1'-2'1119,"7"1"-870,22-2-182,-10 1-7,16-1 91,53 2-1,45 2 28,-40 6-141,23 2-22,60-11 5,-48-2 3,264 6 69,-331-3-79,315 0 50,117-5-66,-320 2-16,248-3-34,-71 7 28,-187-3 17,17 1 18,-116 4 7,-29-2 44,52 7 0,-84-6-50,1 0 14,-1 0-1,0-1 1,0 1 0,1-1-1,-1 0 1,0 0 0,0 0 0,9-2-1,-9 0-56,-7 0-236,0 1 122,-14-7-263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84 0 3817,'-10'3'3008,"-3"3"-375,0 3-481,4 7-1063,-2 14-241,3 7-464,0 12-88,2 4-88,1 6-24,6-5-56,0 1-184,2-7-272,-1 2-960,2-6-1033,3 6-679,-2-6-889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139 339 920,'-15'-4'386,"11"4"-273,0-1 1,0 1 0,1-1-1,-1 0 1,1 0 0,-1-1-1,1 1 1,-1-1 0,1 0-1,0 0 1,-1 0 0,1 0-1,0 0 1,1-1 0,-1 1-1,-3-5 1,2 1 90,0 1-1,1-1 1,0 0 0,0 0-1,0-1 1,1 1 0,0 0-1,0-1 1,1 0 0,-1 1-1,1-1 1,1 0 0,0-7-1,-2-7 232,1 8-133,1 1 1,0-13 0,1 20-221,0 1 0,0-1 1,0 1-1,0-1 0,0 1 1,1 0-1,0 0 0,0 0 1,3-5-1,33-53 898,-36 60-956,-1 0 0,1 0-1,0 0 1,0 0-1,-1 1 1,1-1 0,0 1-1,0-1 1,1 1 0,-1 0-1,0-1 1,0 1 0,1 0-1,-1 1 1,4-2 0,1 1 13,0 0 1,0 1 0,0 0 0,8 1-1,9 0 55,-16-1-76,-1 0-1,1 1 1,0 0-1,-1 0 0,1 1 1,-1 0-1,1 0 1,-1 0-1,13 8 1,7 3 11,-1 2-1,-1 0 1,35 28 0,-50-34-9,0 0 0,0 1-1,-1 0 1,0 1 0,-1 0 0,0 0-1,-1 1 1,0 0 0,-1 0 0,6 14 0,-7-9-49,-1-1 0,0 1 1,-1 0-1,-1 0 0,0 0 1,-1 0-1,-1 0 0,-1 0 0,-1 1 1,0-1-1,-1-1 0,0 1 1,-2 0-1,0-1 0,-1 0 1,0 0-1,-2 0 0,-10 17 1,13-25 156,0-1 0,-1 0 1,1 0-1,-1 0 0,0-1 0,-1 0 0,0 0 1,0-1-1,0 0 0,0 0 0,-1 0 1,0-1-1,0 0 0,-11 3 0,9-4-136,1-1 0,-1 0 0,0 0 0,1-1 0,-1-1 0,0 1-1,0-2 1,0 1 0,0-1 0,0-1 0,1 0 0,-1 0 0,0-1-1,1 0 1,-17-8 0,10 2-49,0 0 0,1-1-1,0 0 1,0-2 0,1 1 0,1-2 0,-18-20-1,24 25 29,1-1-1,1 1 0,-1-1 1,1 0-1,1-1 0,0 1 1,-6-20-1,8 21 10,0 0 0,1 0 0,0 0 0,0 0 0,0 0 0,1 0-1,1-1 1,-1 1 0,1 0 0,2-9 0,13-24-80,-11 19 55,-1 7-11,9-26 0,-6 26 29,-3 3-108,1 0 0,0 1 0,1 0 0,13-20 0,3 14-749,-16 12 525,-3 3 60,-1 0 1,1-1-1,0 1 0,0 0 1,0 0-1,0 1 0,1-1 1,-1 0-1,0 1 1,7-2-1,20-5-2095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25 328,'1'-2'1119,"7"1"-870,22-2-182,-10 1-7,16-1 91,53 2-1,45 2 28,-40 6-141,23 2-22,60-11 5,-48-2 3,264 6 69,-331-3-79,315 0 50,117-5-66,-320 2-16,248-3-34,-71 7 28,-187-3 17,17 1 18,-116 4 7,-29-2 44,52 7 0,-84-6-50,1 0 14,-1 0-1,0-1 1,0 1 0,1-1-1,-1 0 1,0 0 0,0 0 0,9-2-1,-9 0-56,-7 0-236,0 1 122,-14-7-263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139 339 920,'-15'-4'386,"11"4"-273,0-1 1,0 1 0,1-1-1,-1 0 1,1 0 0,-1-1-1,1 1 1,-1-1 0,1 0-1,0 0 1,-1 0 0,1 0-1,0 0 1,1-1 0,-1 1-1,-3-5 1,2 1 90,0 1-1,1-1 1,0 0 0,0 0-1,0-1 1,1 1 0,0 0-1,0-1 1,1 0 0,-1 1-1,1-1 1,1 0 0,0-7-1,-2-7 232,1 8-133,1 1 1,0-13 0,1 20-221,0 1 0,0-1 1,0 1-1,0-1 0,0 1 1,1 0-1,0 0 0,0 0 1,3-5-1,33-53 898,-36 60-956,-1 0 0,1 0-1,0 0 1,0 0-1,-1 1 1,1-1 0,0 1-1,0-1 1,1 1 0,-1 0-1,0-1 1,0 1 0,1 0-1,-1 1 1,4-2 0,1 1 13,0 0 1,0 1 0,0 0 0,8 1-1,9 0 55,-16-1-76,-1 0-1,1 1 1,0 0-1,-1 0 0,1 1 1,-1 0-1,1 0 1,-1 0-1,13 8 1,7 3 11,-1 2-1,-1 0 1,35 28 0,-50-34-9,0 0 0,0 1-1,-1 0 1,0 1 0,-1 0 0,0 0-1,-1 1 1,0 0 0,-1 0 0,6 14 0,-7-9-49,-1-1 0,0 1 1,-1 0-1,-1 0 0,0 0 1,-1 0-1,-1 0 0,-1 0 0,-1 1 1,0-1-1,-1-1 0,0 1 1,-2 0-1,0-1 0,-1 0 1,0 0-1,-2 0 0,-10 17 1,13-25 156,0-1 0,-1 0 1,1 0-1,-1 0 0,0-1 0,-1 0 0,0 0 1,0-1-1,0 0 0,0 0 0,-1 0 1,0-1-1,0 0 0,-11 3 0,9-4-136,1-1 0,-1 0 0,0 0 0,1-1 0,-1-1 0,0 1-1,0-2 1,0 1 0,0-1 0,0-1 0,1 0 0,-1 0 0,0-1-1,1 0 1,-17-8 0,10 2-49,0 0 0,1-1-1,0 0 1,0-2 0,1 1 0,1-2 0,-18-20-1,24 25 29,1-1-1,1 1 0,-1-1 1,1 0-1,1-1 0,0 1 1,-6-20-1,8 21 10,0 0 0,1 0 0,0 0 0,0 0 0,0 0 0,1 0-1,1-1 1,-1 1 0,1 0 0,2-9 0,13-24-80,-11 19 55,-1 7-11,9-26 0,-6 26 29,-3 3-108,1 0 0,0 1 0,1 0 0,13-20 0,3 14-749,-16 12 525,-3 3 60,-1 0 1,1-1-1,0 1 0,0 0 1,0 0-1,0 1 0,1-1 1,-1 0-1,0 1 1,7-2-1,20-5-2095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25 328,'1'-2'1119,"7"1"-870,22-2-182,-10 1-7,16-1 91,53 2-1,45 2 28,-40 6-141,23 2-22,60-11 5,-48-2 3,264 6 69,-331-3-79,315 0 50,117-5-66,-320 2-16,248-3-34,-71 7 28,-187-3 17,17 1 18,-116 4 7,-29-2 44,52 7 0,-84-6-50,1 0 14,-1 0-1,0-1 1,0 1 0,1-1-1,-1 0 1,0 0 0,0 0 0,9-2-1,-9 0-56,-7 0-236,0 1 122,-14-7-263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95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393 339 920,'15'-4'386,"-11"4"-273,0-1 1,0 1 0,-1-1-1,1 0 1,-1 0 0,1-1-1,-1 1 1,1-1 0,-1 0-1,0 0 1,1 0 0,-1 0-1,0 0 1,-1-1 0,1 1-1,3-5 1,-2 1 90,0 1-1,-1-1 1,0 0 0,0 0-1,0-1 1,-1 1 0,0 0-1,0-1 1,-1 0 0,1 1-1,-1-1 1,-1 0 0,0-7-1,2-7 232,-1 8-133,-1 1 1,0-13 0,-1 20-221,0 1 0,0-1 1,0 1-1,0-1 0,0 1 1,-1 0-1,0 0 0,0 0 1,-3-5-1,-33-53 898,36 60-956,1 0 0,-1 0-1,0 0 1,0 0-1,1 1 1,-1-1 0,0 1-1,0-1 1,-1 1 0,1 0-1,0-1 1,0 1 0,-1 0-1,1 1 1,-4-2 0,-1 1 13,0 0 1,0 1 0,0 0 0,-8 1-1,-9 0 55,16-1-76,1 0-1,-1 1 1,0 0-1,1 0 0,-1 1 1,1 0-1,-1 0 1,1 0-1,-13 8 1,-7 3 11,1 2-1,1 0 1,-35 28 0,50-34-9,0 0 0,0 1-1,1 0 1,0 1 0,1 0 0,0 0-1,1 1 1,0 0 0,1 0 0,-6 14 0,7-9-49,1-1 0,0 1 1,1 0-1,1 0 0,0 0 1,1 0-1,1 0 0,1 0 0,1 1 1,0-1-1,1-1 0,0 1 1,2 0-1,0-1 0,1 0 1,0 0-1,2 0 0,10 17 1,-13-25 156,0-1 0,1 0 1,-1 0-1,1 0 0,0-1 0,1 0 0,0 0 1,0-1-1,0 0 0,0 0 0,1 0 1,0-1-1,0 0 0,11 3 0,-9-4-136,-1-1 0,1 0 0,0 0 0,-1-1 0,1-1 0,0 1-1,0-2 1,0 1 0,0-1 0,0-1 0,-1 0 0,1 0 0,0-1-1,-1 0 1,17-8 0,-10 2-49,0 0 0,-1-1-1,0 0 1,0-2 0,-1 1 0,-1-2 0,18-20-1,-24 25 29,-1-1-1,-1 1 0,1-1 1,-1 0-1,-1-1 0,0 1 1,6-20-1,-8 21 10,0 0 0,-1 0 0,0 0 0,0 0 0,0 0 0,-1 0-1,-1-1 1,1 1 0,-1 0 0,-2-9 0,-13-24-80,11 19 55,1 7-11,-9-26 0,6 26 29,3 3-108,-1 0 0,0 1 0,-1 0 0,-13-20 0,-3 14-749,16 12 525,3 3 60,1 0 1,-1-1-1,0 1 0,0 0 1,0 0-1,0 1 0,-1-1 1,1 0-1,0 1 1,-7-2-1,-20-5-2095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49 94 2240,'-10'-6'4943,"9"5"-4707,-4-11 176,5 11-280,0 0-75,-1-1-1,0 0 1,1 0-1,0 0 1,-1-1 0,1-2-1,0-1 30,1 0 1,-1 1-1,3-11 1,-2 15-68,-1-1 1,0 1-1,1 0 1,0 0-1,0 0 1,-1 0-1,1 0 1,0 0-1,0 0 1,0 0-1,0 0 1,0 0-1,0 0 1,0 1-1,0-1 1,0 1-1,1-1 1,-1 0 0,0 1-1,2-1 1,1-1 45,0 2 0,0-1 0,1 1 0,5-1 1,-7 1-11,0 0 0,0 0 1,1 0-1,-1 1 0,0-1 1,0 1-1,0 0 0,0 0 0,6 3 1,-8-4-18,1 1 1,-1 0-1,0 0 0,0 0 1,1-1-1,-1 2 1,-1-1-1,1 0 0,1 0 1,-2 0-1,1 1 1,0-1-1,0 0 0,-1 1 1,1-1-1,-1 1 1,1-1-1,0 0 0,-1 1 1,0-1-1,0 1 1,1 2-1,-1 1 86,0 0-1,0 0 1,-1 1-1,1-2 1,-1 2-1,0-2 1,-3 9-1,4-12-90,-2 2-1,1-1 1,1-1 0,-1 1-1,-1 0 1,1 0 0,-1 0-1,1-1 1,-1 0 0,1 1-1,-1-1 1,1 1 0,-1-1-1,0 1 1,0-2-1,0 1 1,0 1 0,0-2-1,0 1 1,-3 0 0,2 0-18,-1 0 0,1-1 0,-1 1 1,1-1-1,-1 0 0,1 0 0,-2-1 1,2 1-1,-1-1 0,1 0 0,-1 1 1,1-1-1,0 0 0,-1-1 0,1 1 0,-6-5 1,6 5-30,2-1-1,-2 1 1,1-1 0,0 0 0,0 0 0,0 0 0,0 0-1,0 0 1,1-1 0,-1 1 0,1 0 0,0-1 0,0 0-1,0 1 1,0 0 0,0-1 0,0 0 0,0 0 0,1 0-1,0 1 1,0-1 0,-1-3 0,1 4-1,1 1 0,-1-1 0,0 1 0,0-1 0,1 1 0,-1-1-1,0 1 1,1-1 0,0 1 0,-1 0 0,1-1 0,0 1 0,0-1 0,0 1 0,0 0 0,0 0 0,1-2 0,0 2-5,1-1 1,-1 1-1,0 0 1,0-1-1,0 1 1,1 0-1,-1 0 1,1 0-1,4 0 1,1 0-9,0 0 1,1 1 0,-1 0 0,1 0 0,10 2 0,-13-1 34,1 0 0,-2 1 0,2-1 0,-1 2 0,0-1 0,0 0 0,9 7 0,-13-7 15,0-1 0,1 1 0,-2 0 0,1 0 0,0 0 0,0 0 0,-1 1 0,1-1 0,-1 0 0,0 1 1,0-1-1,0 1 0,0-1 0,-1 1 0,2-1 0,-2 1 0,0 0 0,1-1 0,-1 1 0,0 0 1,0 0-1,0-1 0,0 1 0,-1 0 0,1-1 0,-1 1 0,0 0 0,0-1 0,-1 5 0,1-5-1,-1 0-1,1 0 1,0-1-1,-1 0 1,1 1-1,-1 0 1,0-1-1,0 0 1,1 1-1,-1-1 1,-1 1 0,2-2-1,-1 1 1,0 0-1,0 0 1,-1 0-1,-2 0 1,0-1 8,0 1 0,0 0 0,-1-1 0,1 0 0,0-1-1,-6-1 1,9 2-34,1 0-1,-1 0 0,1 0 1,0-1-1,-1 1 0,1-1 1,0 1-1,0-1 0,-1 1 1,1-1-1,0 0 0,1 0 1,-2 1-1,1-1 0,1 0 1,-2 0-1,2 0 0,-1 0 1,0 0-1,0 0 0,0-1 1,1 1-1,-1 0 0,0 0 1,1 0-1,0 0 0,-1-3 1,1 2-9,0 0 0,-1 1 0,1-1 1,1 0-1,-1 0 0,0 1 1,0-1-1,0 1 0,1-1 0,-1 0 1,1 1-1,0-1 0,-1 0 1,1 1-1,0-1 0,0 1 1,0-1-1,0 1 0,0 0 0,2-2 1,-1 1-12,0 0 13,-1 1 1,1 0-1,-1-1 0,1 1 0,2-2 1,-3 3 5,0 0-1,-1 0 1,0 0 0,1-1 0,-1 1-1,0 0 1,1 0 0,-1 0 0,0 0-1,1 0 1,0 0 0,-1 0 0,0 0-1,1 0 1,-1 0 0,0 0 0,1 0-1,0 1 1,-1-1 0,0 0 0,1 0-1,-1 0 1,0 0 0,1 1 0,-1-1-1,1 0 1,-1 0 0,0 1 0,1-1-1,-1 1 1,0-1 0,6 6-1273,0 0 1,8 6-1,-7-4-1240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96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393 339 920,'15'-4'386,"-11"4"-273,0-1 1,0 1 0,-1-1-1,1 0 1,-1 0 0,1-1-1,-1 1 1,1-1 0,-1 0-1,0 0 1,1 0 0,-1 0-1,0 0 1,-1-1 0,1 1-1,3-5 1,-2 1 90,0 1-1,-1-1 1,0 0 0,0 0-1,0-1 1,-1 1 0,0 0-1,0-1 1,-1 0 0,1 1-1,-1-1 1,-1 0 0,0-7-1,2-7 232,-1 8-133,-1 1 1,0-13 0,-1 20-221,0 1 0,0-1 1,0 1-1,0-1 0,0 1 1,-1 0-1,0 0 0,0 0 1,-3-5-1,-33-53 898,36 60-956,1 0 0,-1 0-1,0 0 1,0 0-1,1 1 1,-1-1 0,0 1-1,0-1 1,-1 1 0,1 0-1,0-1 1,0 1 0,-1 0-1,1 1 1,-4-2 0,-1 1 13,0 0 1,0 1 0,0 0 0,-8 1-1,-9 0 55,16-1-76,1 0-1,-1 1 1,0 0-1,1 0 0,-1 1 1,1 0-1,-1 0 1,1 0-1,-13 8 1,-7 3 11,1 2-1,1 0 1,-35 28 0,50-34-9,0 0 0,0 1-1,1 0 1,0 1 0,1 0 0,0 0-1,1 1 1,0 0 0,1 0 0,-6 14 0,7-9-49,1-1 0,0 1 1,1 0-1,1 0 0,0 0 1,1 0-1,1 0 0,1 0 0,1 1 1,0-1-1,1-1 0,0 1 1,2 0-1,0-1 0,1 0 1,0 0-1,2 0 0,10 17 1,-13-25 156,0-1 0,1 0 1,-1 0-1,1 0 0,0-1 0,1 0 0,0 0 1,0-1-1,0 0 0,0 0 0,1 0 1,0-1-1,0 0 0,11 3 0,-9-4-136,-1-1 0,1 0 0,0 0 0,-1-1 0,1-1 0,0 1-1,0-2 1,0 1 0,0-1 0,0-1 0,-1 0 0,1 0 0,0-1-1,-1 0 1,17-8 0,-10 2-49,0 0 0,-1-1-1,0 0 1,0-2 0,-1 1 0,-1-2 0,18-20-1,-24 25 29,-1-1-1,-1 1 0,1-1 1,-1 0-1,-1-1 0,0 1 1,6-20-1,-8 21 10,0 0 0,-1 0 0,0 0 0,0 0 0,0 0 0,-1 0-1,-1-1 1,1 1 0,-1 0 0,-2-9 0,-13-24-80,11 19 55,1 7-11,-9-26 0,6 26 29,3 3-108,-1 0 0,0 1 0,-1 0 0,-13-20 0,-3 14-749,16 12 525,3 3 60,1 0 1,-1-1-1,0 1 0,0 0 1,0 0-1,0 1 0,-1-1 1,1 0-1,0 1 1,-7-2-1,-20-5-2095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97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3697 25 328,'-1'-2'1119,"-7"1"-870,-22-2-182,10 1-7,-16-1 91,-53 2-1,-45 2 28,40 6-141,-23 2-22,-60-11 5,48-2 3,-264 6 69,331-3-79,-315 0 50,-117-5-66,320 2-16,-248-3-34,71 7 28,187-3 17,-17 1 18,116 4 7,29-2 44,-52 7 0,84-6-50,-1 0 14,1 0-1,0-1 1,0 1 0,-1-1-1,1 0 1,0 0 0,0 0 0,-9-2-1,9 0-56,7 0-236,0 1 122,14-7-263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98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3120 32 888,'0'-2'265,"0"-1"763,-5 4-215,-11 4-698,-36 7 63,0-2 0,0-2 0,-73 1 0,-128-11 257,-156-15-104,241 7-254,-498-20 162,599 27-208,-572 2 204,393 12-154,66-2-6,146-7 232,1-2 0,-1-1-1,-50-8 1,84 9-278,0 0 0,0 0 1,0 1-1,-1-1 0,1 0 0,0 0 0,0 0 0,0-1 0,0 1 1,-1 0-1,1 0 0,0 0 0,0 0 0,0 0 0,0 0 0,-1 0 1,1 0-1,0 0 0,0 0 0,0 0 0,0 0 0,0-1 0,-1 1 1,1 0-1,0 0 0,0 0 0,0 0 0,0 0 0,0 0 1,0-1-1,0 1 0,0 0 0,0 0 0,-1 0 0,1 0 0,0-1 1,0 1-1,0 0 0,0 0 0,0 0 0,0-1 0,0 1 0,0 0 1,0 0-1,0 0 0,0 0 0,0-1 0,0 1 0,1 0 0,-1 0 1,0 0-1,7-9 452,-3 5-3310,-2 1 686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599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3697 25 328,'-1'-2'1119,"-7"1"-870,-22-2-182,10 1-7,-16-1 91,-53 2-1,-45 2 28,40 6-141,-23 2-22,-60-11 5,48-2 3,-264 6 69,331-3-79,-315 0 50,-117-5-66,320 2-16,-248-3-34,71 7 28,187-3 17,-17 1 18,116 4 7,29-2 44,-52 7 0,84-6-50,-1 0 14,1 0-1,0-1 1,0 1 0,-1-1-1,1 0 1,0 0 0,0 0 0,-9-2-1,9 0-56,7 0-236,0 1 122,14-7-263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600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3120 32 888,'0'-2'265,"0"-1"763,-5 4-215,-11 4-698,-36 7 63,0-2 0,0-2 0,-73 1 0,-128-11 257,-156-15-104,241 7-254,-498-20 162,599 27-208,-572 2 204,393 12-154,66-2-6,146-7 232,1-2 0,-1-1-1,-50-8 1,84 9-278,0 0 0,0 0 1,0 1-1,-1-1 0,1 0 0,0 0 0,0 0 0,0-1 0,0 1 1,-1 0-1,1 0 0,0 0 0,0 0 0,0 0 0,0 0 0,-1 0 1,1 0-1,0 0 0,0 0 0,0 0 0,0 0 0,0-1 0,-1 1 1,1 0-1,0 0 0,0 0 0,0 0 0,0 0 0,0 0 1,0-1-1,0 1 0,0 0 0,0 0 0,-1 0 0,1 0 0,0-1 1,0 1-1,0 0 0,0 0 0,0 0 0,0-1 0,0 1 0,0 0 1,0 0-1,0 0 0,0 0 0,0-1 0,0 1 0,1 0 0,-1 0 1,0 0-1,7-9 452,-3 5-3310,-2 1 686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601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3120 32 888,'0'-2'265,"0"-1"763,-5 4-215,-11 4-698,-36 7 63,0-2 0,0-2 0,-73 1 0,-128-11 257,-156-15-104,241 7-254,-498-20 162,599 27-208,-572 2 204,393 12-154,66-2-6,146-7 232,1-2 0,-1-1-1,-50-8 1,84 9-278,0 0 0,0 0 1,0 1-1,-1-1 0,1 0 0,0 0 0,0 0 0,0-1 0,0 1 1,-1 0-1,1 0 0,0 0 0,0 0 0,0 0 0,0 0 0,-1 0 1,1 0-1,0 0 0,0 0 0,0 0 0,0 0 0,0-1 0,-1 1 1,1 0-1,0 0 0,0 0 0,0 0 0,0 0 0,0 0 1,0-1-1,0 1 0,0 0 0,0 0 0,-1 0 0,1 0 0,0-1 1,0 1-1,0 0 0,0 0 0,0 0 0,0-1 0,0 1 0,0 0 1,0 0-1,0 0 0,0 0 0,0-1 0,0 1 0,1 0 0,-1 0 1,0 0-1,7-9 452,-3 5-3310,-2 1 686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6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1 269 952,'2'8'6008,"-1"-7"-5734,10 0 774,-5 0-874,18 2 134,0-2 0,0-1 0,0 0-1,0-2 1,0 0 0,33-9-1,23-7 309,1 4 1,117-5-1,269 43-52,-87 0-327,221-53 111,28-60-24,-45 1 76,-7 34 223,-514 50-579,0 3 0,-1 2 0,1 3 0,-1 3 0,79 19 0,77 42 19,-146-43-14,-58-20-103,1-2-1,16 3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6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0 984,'-19'17'8072,"30"-16"-7977,41 14 300,-9-3-95,70 11 0,112-4 220,14-21-237,-146 2-230,43 2 14,182 11 284,-310-13-298,0 1 0,1 0 1,-1 0-1,0 1 0,0 0 1,0 1-1,0 0 1,0 0-1,0 0 0,14 9 1,-10 0 257,-10-9-135,-5-8 77,3 5-242,-1 0 0,1-1 1,0 1-1,0 0 0,0 0 1,0 0-1,0 0 0,0 0 1,0 0-1,0 0 0,0-1 1,0 1-1,0 0 0,-1 0 1,1 0-1,0 0 0,0 0 0,0 0 1,0 0-1,0 0 0,0 0 1,-1 0-1,1 0 0,0 0 1,0 0-1,0 0 0,0 0 1,0 0-1,0 0 0,-1 0 1,1 0-1,0 0 0,0 0 1,0 0-1,0 0 0,0 0 1,-1 0-1,1 0 0,0 0 0,-4 6 99,1 6-124,-4 32 3,-7 63-13,12-76 16,-9 70-19,6-56 0,1 54 0,3-66 21,4 68 0,-2 15 12,-2-93 1,-12 153 25,10-142-42,1 1-1,4 58 0,0-60-105,-2-29 6,3 27-22,-2-30-6,-1 0-1,0 1 0,0-1 1,1 0-1,-1 1 0,1-1 1,-1 0-1,1 0 0,0 0 1,-1 0-1,1 1 0,0-1 1,0 0-1,0 0 0,0 0 1,0-1-1,0 1 0,0 0 0,1 1 1,-1-2 17,-1 0 1,1 0 0,-1 1-1,1-1 1,-1 0 0,1 0 0,-1 0-1,1 0 1,-1 0 0,1 0-1,-1 0 1,0 0 0,1 0-1,-1 0 1,1 0 0,-1-1-1,1 1 1,-1 0 0,1 0-1,-1 0 1,1-1 0,11-11-2889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6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 1089 1016,'-4'6'1042,"-14"17"2560,17-22-3390,-1 0 0,1 0 0,0 0 0,0 0 0,0 0 0,0 0 0,-1-1 0,1 1 0,0 0 0,-1-1 0,1 1 0,-1-1 0,1 1 0,-1-1 1,-1 1-1,2-1-186,1 0 1,0 0 0,0-1-1,-1 1 1,1 0 0,0 0 0,0 0-1,0 0 1,-1 0 0,1 0-1,0 0 1,0-1 0,0 1 0,0 0-1,-1 0 1,1 0 0,0 0-1,0-1 1,0 1 0,0 0 0,0 0-1,0-1 1,0 1 0,-1 0-1,1 0 1,0 0 0,0-1 0,0 1-1,0 0 1,0 0 0,0-1-1,0 1 1,0-15 248,0 15-267,1-29 179,2 0 1,9-41-1,-7 46-118,43-257 515,-30 173-475,-11 61-71,52-260 203,-57 301-217,0-1 1,1 0-1,6-11 0,-7 14 4,1-1-1,-1 1 1,0 0-1,-1-1 0,1 0 1,-1 0-1,0 1 1,1-8-1,-3-4 84,1 13-71,-1 0 0,1 0 0,-1 0 0,1 0 0,0 0 0,0-1 0,1 1 0,-1 0 0,1 0 0,1-4 0,-2 7-38,-1 0 0,1 0 0,0 0 0,0 0 0,0 1 0,0-1 0,0 0 0,0 0 0,0 0 0,0 0 0,0 0 0,0 0 1,0 0-1,0 0 0,0 0 0,0 0 0,0 0 0,0 1 0,1-1 0,-1 0 0,0 0 0,0 0 0,0 0 0,0 0 0,0 0 0,0 0 0,0 0 0,0 0 1,0 0-1,0 0 0,0 0 0,0 0 0,0 0 0,0 1 0,0-1 0,0 0 0,1 0 0,-1 0 0,0 0 0,0 0 0,0 0 0,0 0 0,0 0 0,0 0 1,0 0-1,0 0 0,0 0 0,0 0 0,0 0 0,1 0 0,-1 0 0,0 0 0,0 0 0,0 0 0,0 0 0,0-1 0,-1 3-46,0-8-68,1 5 85,0-1 1,6 1 27,60-2 60,-50 2-52,24 0 39,58-10-1,-28 0 68,0 4-1,129 1 0,-132 8-50,25 2 86,144-14 0,-43-13-86,-181 23-440,0-1-1,0 1 0,0 1 0,0 0 1,18 5-1,15 1-2931,-41-7 2733,-1 0-1,0 0 1,0 0-1,1-1 1,5-1-1,-9 2 574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6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8 1824,'0'0'92,"0"-1"0,-1 1 0,1-1 0,0 1 0,-1-1 0,1 1 0,-1 0 0,1-1 0,-1 1-1,1 0 1,-1-1 0,1 1 0,-1 0 0,1-1 0,-1 1 0,1 0 0,-1 0 0,1-1 0,-1 1 0,0 0-1,1 0 1,-1 0 0,1 0 0,-1 0 0,0 0 0,1 0 0,-1 0 0,1 0 0,-1 0 0,1 0-1,-1 1 1,0-1 0,1 0 0,-1 0 0,1 1 0,-1-1 0,1 0 0,-1 0 0,1 1 0,-1-1 0,1 1-1,-1-1 1,-2 3 1344,10 4 565,16 7-1680,1-2 0,0-1 1,1-1-1,29 9 1,71 8 597,-58-13-581,-28-6-121,1-1-1,-1-2 0,48 0 1,-72-4-169,26 0 185,57-5 1,195-11 478,7 26-280,-284-10-416,396 28 231,12-18-99,-67-27-8,-44 27 5,-269-8-121,260-2 135,-294-1-155,243-9 82,-117 16-42,-32-1-8,-53-4-17,-26 0-7,-1-2-1,1 0 0,27-5 0,16-6 12,66-8 22,-106 16-30,0 2 0,51 4-1,69 12 29,-116-9-33,16 1 68,-44-6-94,0-1 0,-1 0 0,1 0 0,0-1 0,0 1 0,-1-1 0,1 0 0,0 0 0,-1 0 0,5-2 0,-8 3-14,0 0-1,0 0 1,0 0-1,0 0 1,0 0 0,1-1-1,-1 1 1,0 0-1,0 0 1,0 0-1,0 0 1,0 0 0,0 0-1,1-1 1,-1 1-1,0 0 1,0 0 0,0 0-1,0 0 1,0-1-1,0 1 1,0 0 0,0 0-1,0 0 1,0 0-1,0-1 1,0 1-1,0 0 1,0 0 0,0 0-1,0 0 1,0-1-1,0 1 1,0 0 0,0 0-1,0 0 1,0 0-1,0-1 1,0 1 0,0 0-1,0 0 1,-1 0-1,1 0 1,0-1-1,0 1 1,0 0 0,0 0-1,0 0 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 60 576,'-14'-13'7832,"14"12"-7631,1 1-160,-1-1 0,0 1 0,1-1 0,-1 1 1,1 0-1,-1 0 0,1-1 0,-1 1 1,1 0-1,-1 0 0,1 0 0,0 0 1,-1 0-1,1 0 0,0-1 0,3 0 97,33-7 495,50-5 0,115-3 349,-76 13-589,-71 2-228,113 2 259,-148-1-383,94 4 172,32 0 209,-85-1 250,-51-1-505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6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41 285 72,'-18'-27'4581,"15"24"-4366,1 0 0,0 0 0,0 0 0,0 0 0,0 0-1,0 0 1,1-1 0,0 1 0,-1-1 0,1 1 0,0-1 0,1 1-1,-1-1 1,1 0 0,-1-7 0,1 8-158,1-1 0,-1 1 1,0-1-1,1 1 0,0-1 0,0 1 0,0-1 0,0 1 1,1 0-1,-1-1 0,3-2 0,-1 2-38,1 0 1,-1 1-1,1-1 1,0 1-1,0 0 1,0 0-1,1 0 0,-1 0 1,7-2-1,53-23 49,-60 27-57,0 0-1,0 0 1,0 0-1,0 1 0,1-1 1,-1 1-1,0 0 1,0 0-1,1 1 1,-1-1-1,0 1 0,0 0 1,0 0-1,1 0 1,-1 1-1,-1-1 1,1 1-1,0 0 0,0 0 1,-1 1-1,7 4 1,-7-5 10,0 1 1,-1-1-1,0 0 1,1 1-1,-1 0 1,0-1-1,0 1 1,0 0-1,-1 0 1,1 0-1,-1 0 0,1 0 1,-1 1-1,0-1 1,-1 0-1,1 1 1,0-1-1,-1 0 1,0 1-1,0-1 1,0 1-1,0-1 1,0 0-1,-1 1 1,1-1-1,-1 1 1,0-1-1,0 0 1,0 0-1,-1 0 1,1 1-1,-1-1 1,0-1-1,1 1 1,-5 5-1,2-5 5,1 0-1,-1 1 1,0-1 0,0-1-1,-5 4 1,-8 5 50,15-10-71,-3 4 26,0-1 0,-1 0 0,1 0-1,-12 5 1,15-8-27,0 0 0,-1-1-1,1 1 1,0-1 0,-1 0 0,1 1-1,0-1 1,-1 0 0,1 0 0,0 0-1,-1-1 1,1 1 0,0 0 0,0-1-1,-1 0 1,1 1 0,0-1 0,-2-1-1,0 0-11,1 0 0,0 0 0,0 0-1,0-1 1,0 1 0,0-1 0,1 1 0,-1-1 0,1 0-1,-1 0 1,1 0 0,0 0 0,1-1 0,-1 1-1,0 0 1,1-1 0,0 1 0,-1-1 0,2 0 0,-2-6-1,1 6-1,1 0-1,0 0 0,0 0 0,0 0 0,0 0 0,1 0 1,-1-1-1,1 1 0,0 1 0,1-1 0,-1 0 1,0 0-1,1 0 0,0 1 0,0-1 0,0 1 0,1-1 1,4-5-1,5-3 5,0 1 1,19-13-1,-25 20 12,0 0 0,0 1 0,0 0 0,1 0-1,-1 0 1,1 1 0,0 0 0,7-1 0,-10 3 1,-1 0 0,0-1 0,0 2 0,1-1 1,-1 0-1,0 1 0,0-1 0,0 1 0,0 0 0,1 0 1,-1 0-1,0 1 0,-1-1 0,1 1 0,0-1 0,0 1 0,-1 0 1,4 3-1,-4-4 10,0 1 0,0 0 0,-1 0 0,1 0 0,0 0 0,-1 1 0,0-1 0,1 0 0,-1 1 0,0-1 0,0 1 0,0-1 0,0 1 0,-1-1 0,1 1 0,-1-1 0,0 1 0,1 0 0,-1-1 0,0 1 0,-1 0 0,1 2 0,-3 11 87,2-13-85,1 1 0,-1-1 0,1 0 0,-1 0 0,0 1 0,0-1 0,-1 0 0,1 0 0,-1 0 0,1 0 0,-1 0 0,0-1 0,0 1 0,0 0 0,-5 4 0,6-7-16,1 1-1,-1-1 0,1 1 1,0-1-1,-1 1 0,0-1 0,1 1 1,-1-1-1,1 0 0,-1 1 1,1-1-1,-1 0 0,0 1 1,1-1-1,-1 0 0,0 0 1,1 0-1,-1 1 0,0-1 1,1 0-1,-1 0 0,0 0 1,0 0-1,1 0 0,-1 0 1,0 0-1,1-1 0,-1 1 1,0 0-1,1 0 0,-1-1 1,0 1-1,1 0 0,-1 0 0,1-1 1,-1 1-1,0-1 0,1 1 1,-1-1-1,1 1 0,-1-1 1,1 1-1,-1-1 0,-7-9 12,1 1 0,0-1 0,1 0 0,0-1 0,-9-21 0,-20-65 62,34 95-73,0 1 0,1-1-1,-1 0 1,0 1 0,0-1 0,0 1-1,0-1 1,0 1 0,-1 0-1,1-1 1,0 1 0,-1 0-1,1 0 1,0 0 0,-1 0-1,0 0 1,1 0 0,-1 0 0,1 1-1,-4-2 1,4 2-2,0 0 0,0 0 1,0 0-1,-1 0 0,1 1 0,0-1 0,0 0 1,0 1-1,0-1 0,0 0 0,0 1 1,-1-1-1,1 1 0,0 0 0,0-1 0,0 1 1,1 0-1,-1 0 0,0-1 0,0 1 1,0 0-1,1 0 0,-1 0 0,0 0 0,1 0 1,-1 0-1,0 2 0,-3 7 2,0 0 0,1 0 0,0 0 0,1 1-1,0 0 1,-1 17 0,5 35-4,-1-35-5,-1-27 6,0 0-1,0 0 0,0 0 0,0 0 0,0-1 0,-1 1 0,1 0 1,0 0-1,0 0 0,-1 0 0,1-1 0,0 1 0,-1 0 0,1 0 0,-1 1 1,0-2-1,1 0 0,0 0 0,0 0 1,-1 0-1,1 0 0,0 1 0,-1-1 1,1 0-1,0 0 0,-1 0 0,1 0 1,0 0-1,0 0 0,-1 0 0,1 0 1,0 0-1,-1 0 0,1 0 0,0 0 0,-1-1 1,1 1-1,0 0 0,0 0 0,-1 0 1,1 0-1,0 0 0,-1-1 0,-14-14-58,15 15 57,-12-22-92,12 21 86,-1 1 0,1-1 1,0 0-1,-1 0 0,1 0 0,0 0 0,0 0 0,0 0 0,0 0 0,0 0 0,0 0 0,0 0 0,1 0 0,-1 0 1,0 0-1,0 0 0,1 0 0,-1 0 0,0 1 0,1-1 0,-1 0 0,1 0 0,0 0 0,0 0 0,1-3-6,1 1 0,0 0 0,0 0 0,0 0 1,0 1-1,0-1 0,0 1 0,1 0 0,-1-1 0,1 2 0,0-1 0,0 0 0,-1 1 0,1-1 0,0 1 0,0 0 0,0 1 0,1-1 0,-1 1 0,7 0 0,-5 0 15,0 1 0,0 0 0,0 0 1,0 1-1,-1 0 0,1 0 0,-1 0 0,1 1 1,-1-1-1,0 1 0,0 1 0,7 4 0,-9-6 16,0 1 0,1 0-1,-1 0 1,0 0 0,0 0 0,-1 0-1,1 0 1,-1 1 0,0-1 0,1 1-1,-2 0 1,1 0 0,0-1 0,-1 1-1,0 0 1,1 1 0,-2-1 0,2 4-1,-2-5 13,0 0 0,0 0 0,-1 0 0,1-1 0,-1 1 0,1 0 0,-1-1 0,0 1 0,0 0 0,0-1 0,0 1 0,0-1 0,-3 4 0,3-5-17,-1 1 0,1-1 0,0 0 0,-1 0 0,1 0 0,-1 0 0,1 0 0,-1 0 0,1 0 0,-1 0 0,0-1 0,1 1 0,-1-1 0,0 1 0,0-1 0,1 0 0,-1 0 0,0 1 0,0-1 0,-2-1 0,0 1-12,0 0-1,0-1 1,0 0 0,0 0-1,1 0 1,-1 0-1,0-1 1,0 0 0,1 1-1,-1-1 1,1 0 0,0-1-1,-5-3 1,7 5-23,-1-1-1,1 1 0,-1-1 1,1 1-1,0-1 0,0 0 1,0 1-1,0-1 1,0 0-1,0 0 0,1 0 1,-1 0-1,0 1 0,1-1 1,0 0-1,-1 0 0,1 0 1,0 0-1,0 0 1,0 0-1,0 0 0,1 0 1,-1 0-1,0 0 0,1 0 1,-1 0-1,1 0 1,0 0-1,1-3 0,0 3-4,-1-1-1,1 1 1,0-1 0,0 1-1,1-1 1,-1 1-1,0 0 1,1 0-1,-1 0 1,1 0-1,0 1 1,-1-1-1,1 1 1,5-2-1,-1 0 11,1 1 0,0 0 0,-1 0 0,14-1 0,-16 3 17,1 0 0,-1 1 0,1-1 0,-1 1 0,1 0 0,-1 0 0,1 1 0,-1 0 0,0 0 0,0 0 0,8 5 0,-6-3 15,-1 0 1,0 0-1,-1 1 1,1-1-1,-1 1 1,0 0 0,0 1-1,6 8 1,-10-13-1,0 0 0,-1 1 0,1-1 0,0 0 0,-1 1 0,1-1 0,-1 0 0,1 1-1,-1-1 1,1 1 0,-1-1 0,0 1 0,0-1 0,0 1 0,0-1 0,0 1 0,0-1 0,0 0 0,-1 1 0,1-1 0,0 1 0,-1-1 0,1 0 0,-1 1 0,0-1 0,1 0 0,-1 1 0,0-1 0,0 0 0,0 0 0,0 0 0,0 0 0,0 0 0,0 0 0,0 0 0,0 0 0,0 0 0,-1 0 0,1 0 0,0-1 0,-1 1 0,1-1 0,0 1 0,-3 0 0,-3 1 50,1 0-31,1 0 0,-1 0 0,0 0 1,0-1-1,0 0 0,1 0 0,-1-1 1,-11 0-1,7-1-32,1-1 1,0 1 0,0-2-1,0 1 1,0-1-1,0 0 1,1-1-1,-1 0 1,1-1 0,-14-9-1,18 10-51,-1 0 0,0 0 0,-6-9 1,10 12 31,0 0 0,1 0 0,-1 0 1,0 0-1,1 0 0,-1 0 1,0 0-1,1 0 0,0-1 0,-1 1 1,1 0-1,0 0 0,-1-1 0,1 1 1,0 0-1,0-1 0,0 1 1,0 0-1,0 0 0,0-1 0,1-1 1,0 2 8,-1 1 0,1-1 1,-1 0-1,1 1 0,-1-1 0,1 1 1,-1-1-1,1 1 0,0-1 1,-1 1-1,1 0 0,-1-1 0,1 1 1,0 0-1,0-1 0,-1 1 1,1 0-1,0 0 0,0 0 0,-1 0 1,1 0-1,0 0 0,0 0 1,-1 0-1,1 0 0,1 0 0,2 0-22,2-1 30,-1 1-1,1 0 1,-1 1-1,1-1 1,-1 1-1,1 0 1,-1 0-1,0 1 1,1-1-1,-1 1 1,0 0-1,0 1 1,0-1-1,0 1 1,-1 0-1,1 0 1,-1 1 0,0-1-1,0 1 1,5 6-1,-6-7 24,1 1 1,-2 1-1,1-1 0,0 0 0,-1 0 1,0 1-1,0 0 0,0-1 1,0 1-1,-1 0 0,0 0 0,0 0 1,0 0-1,-1 0 0,0 0 0,0 0 1,0 0-1,0 0 0,-1 0 1,0 0-1,0 0 0,-2 7 0,2-11-14,1 0 0,0 0 0,-1 0 0,1-1 0,-1 1 0,1 0 0,-1 0-1,1-1 1,-1 1 0,0 0 0,1-1 0,-1 1 0,0-1 0,0 1 0,1-1 0,-1 1-1,0-1 1,0 1 0,0-1 0,1 0 0,-1 1 0,0-1 0,0 0 0,0 0 0,0 0-1,0 0 1,0 0 0,0 0 0,1 0 0,-1 0 0,0 0 0,0 0 0,0 0-1,0 0 1,-1-1 0,-3-1 37,0 1 0,1-1-1,-1 0 1,1-1 0,-5-2 0,1 0-77,0 0 1,0-1-1,1 1 1,0-1-1,0-1 1,1 1 0,-1-1-1,-5-9 1,11 15 19,1 1 0,-1-1 0,1 0 0,0 1 0,0-1 0,-1 1 0,1-1 0,0 0 0,0 1 0,0-1 0,-1 0 0,1 1 0,0-1 0,0 0 0,0 1 0,0-1 0,0 0 1,0 1-1,1-1 0,-1 1 0,0-1 0,0 0 0,0 1 0,1-1 0,-1 0 0,0 1 0,1-1 0,2-8-192,10 9 91,-12 0 167,1 0 0,-1 0 1,0 0-1,1 0 1,-1 1-1,1-1 1,-1 0-1,0 1 0,1-1 1,-1 1-1,0-1 1,2 2-1,-2-1-81,-1-1 1,0 1-1,0 0 0,0-1 1,1 1-1,-1 0 1,0 0-1,0-1 0,0 1 1,0 0-1,0-1 0,0 1 1,0 0-1,0-1 0,-1 1 1,1 0-1,0-1 0,0 1 1,-1 0-1,1-1 0,0 1 1,-1 0-1,1-1 1,0 1-1,-1-1 0,1 1 1,-1-1-1,1 1 0,-1 0 1,-6 8-2080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6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15 168,'-3'-4'168,"-1"1"-104,3-1-64,-1 0-80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6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8 157 648,'-6'11'3216,"5"-11"-3099,1 0 1,0 1-1,0-1 1,0 0-1,0 1 1,0-1-1,0 0 1,0 0-1,3 8 3057,-3-8-3057,0 0 1,1 0-1,8 2 153,0-1-1,-1 0 1,1-1-1,0 0 0,10-1 1,-15 0-215,39-2 594,1-3-1,-1-1 0,61-20 0,-59 14 170,89-15 0,50 7 70,-82 11-518,489-22 858,-203 35-1021,-59-13-108,-249 4-80,261-9 59,17 16 23,-95 0-3,-212 0-81,207 13 72,-204-11-70,21 0 20,100-8-1,-89-2-8,64-4 34,-28 12 11,43-1 44,-46-5-1,-108 5-295,22 2 0,-29-1-175,0 1-1,-1-1 1,1 1-1,0-1 1,-1 1-1,4 3 1,1 0-3094,-7-5 2953,0 0 1,0 1 0,1-1 0,2 1-1,-17 0-3797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6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31 132 1256,'-1'-3'690,"-1"0"1,1 0-1,0 0 0,0 0 0,0 0 1,1 0-1,-2-5 0,3 4-491,-1 0 1,0 0-1,1 0 1,0 0-1,0 0 0,0 0 1,0 0-1,4-6 0,-4 7-140,0 0-1,1 0 1,-1 0-1,1 0 1,0 0-1,0 1 1,0-1-1,4-3 0,-2 3-27,0 0 0,0 1-1,0-1 1,0 1-1,0 0 1,1 0 0,6-1-1,0-1 13,0 2-1,17-4 0,-26 6-28,0 0-1,0 0 1,0 0-1,0 1 1,0-1-1,0 0 1,0 1-1,0-1 1,0 1-1,0 0 1,0 0-1,-1 0 1,1-1-1,0 2 1,0-1-1,-1 0 1,1 0-1,-1 0 1,1 1-1,-1-1 1,1 1-1,-1-1 1,0 1-1,0 0 1,0-1-1,0 1 1,0 0-1,0 0 1,1 3-1,0 1 31,-1-1 0,0 0 0,0 1 0,0-1 0,0 1 0,-1-1 0,0 1 1,0 8-1,-2-5 34,0 0 0,0-1 1,-1 1-1,0-1 0,0 1 1,-1-1-1,-7 12 1,7-14-45,1-1 0,-1 0 1,0 0-1,-1 0 1,1-1-1,-1 0 1,0 1-1,0-1 0,0-1 1,0 1-1,-8 3 1,10-6-30,0 0 1,0-1-1,0 1 1,0 0-1,0-1 1,0 0-1,0 0 1,0 0-1,0 0 1,0 0-1,0 0 1,0-1 0,0 0-1,1 1 1,-1-1-1,0 0 1,0 0-1,0-1 1,1 1-1,-1-1 1,0 1-1,-2-3 1,2 2-12,1-1 1,-1 1 0,1 0-1,-1-1 1,1 1 0,0-1-1,0 0 1,0 1 0,0-1-1,0 0 1,1 0 0,0 0-1,-1-1 1,1 1-1,0 0 1,0 0 0,1-1-1,-1 1 1,1-7 0,2-4-22,1 0 1,0 1-1,1-1 1,0 1 0,9-18-1,-12 29 26,1 0 0,-1 0 0,0 0 0,1 0 0,-1 0 0,1 0 0,0 0 1,0 1-1,0-1 0,-1 1 0,1-1 0,1 1 0,-1 0 0,0-1 0,0 1 0,0 0 0,1 0 0,-1 1 0,0-1 0,1 0 0,-1 1 0,1 0 0,-1-1 0,1 1 0,-1 0 1,1 0-1,-1 0 0,0 1 0,1-1 0,-1 1 0,1-1 0,-1 1 0,0 0 0,1 0 0,-1 0 0,0 0 0,0 0 0,0 0 0,1 1 0,2 2 0,-1 0 16,1 0 0,-1 0 0,0 0 0,0 1 0,0-1 0,-1 1 0,1 0 0,-1 0 0,-1 0 0,1 0 0,-1 1 0,1-1 0,-2 1-1,3 7 1,-3-8 6,0-1 1,0 1-1,0-1 0,-1 1 0,0 0 0,0-1 0,0 1 0,0 0 0,-1-1 0,0 1 0,0 0 0,0-1 0,0 1 0,-4 7 0,3-8 9,-1 0-1,1 0 0,-1 0 1,0 0-1,1-1 0,-2 1 1,1-1-1,0 1 0,-1-1 0,1 0 1,-6 2-1,6-3-15,-1-1 0,0 1 0,1-1 0,-1 0 0,0 0 0,0-1 0,0 1 0,0-1 0,0 0-1,0 0 1,0 0 0,0-1 0,-5-1 0,5 2-21,1-1 0,0 0-1,-1 0 1,1-1 0,0 1 0,0-1-1,0 1 1,0-1 0,0 0 0,0 0-1,0-1 1,1 1 0,-1 0 0,1-1-1,-1 0 1,1 1 0,0-1 0,0 0-1,0 0 1,1 0 0,-1 0 0,1-1-1,0 1 1,-1 0 0,1-1 0,1 1-1,-2-7 1,2 7-6,-1-1 0,1 0 0,0 1 1,0-1-1,1 0 0,-1 1 0,1-1 0,0 0 0,-1 1 1,2-1-1,-1 1 0,0-1 0,1 1 0,-1 0 0,1 0 1,0 0-1,0 0 0,1 0 0,-1 0 0,0 0 0,1 0 1,0 1-1,-1 0 0,1-1 0,0 1 0,0 0 0,4-2 0,0 1 2,-1 0-1,1 0 1,0 1-1,0 0 0,0 0 1,1 1-1,-1 0 1,0 0-1,12 0 0,-15 1 20,-1 1-1,1-1 1,0 1-1,-1 0 1,0 0 0,1 0-1,-1 0 1,1 1-1,-1 0 1,0-1-1,0 1 1,0 0-1,0 0 1,0 1-1,-1-1 1,1 1-1,-1-1 1,1 1-1,-1 0 1,0 0-1,3 4 1,-5-6-2,1 0 0,-1 0-1,1 0 1,-1 0 0,0 0 0,1 0 0,-1 0 0,0 0-1,0 0 1,1 0 0,-1 0 0,0 0 0,0 0 0,0 0-1,0 0 1,-1 0 0,1 1 0,0-1 0,0 0 0,-1 2-1,-14 18 145,5-8-58,8-11-81,0 0 1,0 0-1,-1 0 1,1 0-1,0 0 1,-1-1-1,1 1 1,-1-1-1,0 1 1,1-1-1,-1 0 1,0 0-1,0 0 0,0-1 1,1 1-1,-1-1 1,-6 1-1,5-1-15,0 0 0,0 0 0,0 0 0,0 0-1,0-1 1,0 0 0,0 0 0,0 0 0,0 0 0,0 0-1,0-1 1,-5-3 0,8 5-6,0-1 0,0 1 0,0-1 1,1 1-1,-1-1 0,0 1 0,1-1 0,-1 1 0,0-1 0,1 0 0,-1 1 1,1-1-1,-1 0 0,1 0 0,-1 1 0,1-1 0,-1 0 0,1 0 1,0 0-1,-1 1 0,1-1 0,0 0 0,0 0 0,0 0 0,-1 0 1,1 0-1,0 0 0,0 0 0,1 1 0,-1-1 0,0 0 0,0 0 1,0 0-1,0 0 0,1 0 0,-1 0 0,0 1 0,1-1 0,-1 0 1,1 0-1,-1 1 0,1-1 0,-1 0 0,1 0 0,0 1 0,0-2 0,2 0 2,0 0-1,0 0 1,0 0-1,0 0 0,0 0 1,1 0-1,-1 1 1,0 0-1,6-2 0,-7 3 15,-1-1 0,1 1 0,-1 0-1,1 0 1,-1 0 0,1 0-1,-1 0 1,1 0 0,-1 0-1,1 0 1,-1 1 0,1-1-1,-1 1 1,1-1 0,-1 1 0,1-1-1,-1 1 1,0 0 0,1 0-1,-1 0 1,2 1 0,1 3 13,0 0 1,-1 0-1,1 0 1,-1 0 0,4 10-1,0 0 20,9 29 0,-16-43-33,1 1 0,-1-1 0,0 1 0,1-1 0,-1 1 0,0 0 0,0-1 0,0 1 0,0-1 0,-1 1 0,1-1 0,0 1 0,-1-1 0,1 1 0,-1-1 0,1 1 0,-1-1 0,1 0 0,-1 1 0,-1 1 0,-2 2 34,4-4-35,0 0 0,0-1-1,0 1 1,0 0-1,-1-1 1,1 1 0,0 0-1,-1-1 1,1 1 0,0-1-1,-1 1 1,1-1 0,-1 1-1,1-1 1,-1 1-1,1-1 1,-1 1 0,1-1-1,-1 0 1,1 1 0,-1-1-1,0 0 1,1 1 0,-1-1-1,0 0 1,1 0-1,-1 0 1,0 0 0,1 1-1,-1-1 1,0 0 0,1 0-1,-1 0 1,0 0 0,1-1-1,-1 1 1,0 0-1,1 0 1,-1 0 0,0 0-1,1-1 1,-2 0 0,-2-1 1,-1-1 1,1-1-1,0 1 1,-7-8-1,-2-1-12,11 11-2,-12-11-25,14 12 21,0-1-1,-1 1 1,1 0-1,0-1 1,-1 1 0,1 0-1,0-1 1,0 1 0,0-1-1,-1 1 1,1 0 0,0-1-1,0 1 1,0-1 0,0 1-1,0-1 1,0 1 0,0 0-1,0-1 1,0 1-1,0-1 1,0 1 0,0-1-1,0 1 1,0 0 0,0-1-1,0 1 1,0-1 0,1 1-1,-1 0 1,0-1 0,0 1-1,0-1 1,1 1 0,-1-1-1,2 1 22,-1-1 0,0 1 0,0 0 0,1-1 0,-1 1 0,0 0 0,1 0 0,-1 0 0,0 0 0,1 0 0,-1 0 0,2 0 0,3 1 244,-6-1-125,-9-14-260,8 9 125,0 1 0,0 0 0,1 0 0,-1 0 0,1-1 0,0 1 0,0 0 0,1-7 0,0-6-34,-1 16 40,1-17 28,0 43 18,0-15-54,1 23 14,3 56 18,3 89 175,1-25-89,-6-106-91,9 48 0,-6-61-7,-1 1 1,-3 0-1,0 40 0,-6-38-1,2-17-5,1-1 0,0 1 0,1 0 0,5 35 0,-2-42-3,-1 2 6,2 0-1,8 23 0,-11-35-4,0 0 0,1 0 0,-1 0 0,0 0-1,0 0 1,0 0 0,-1 0 0,1 1 0,-1-1 0,0 0 0,0 0 0,0 5-1,-3 12 18,3-18-19,0 0 0,0 0 0,0-1 0,0 1 0,-1 0 0,1 0 0,-1-1 0,1 1 0,-1 0 0,1 0 0,-2 1 0,1-1 0,0 0-1,1-1 0,-1 1 0,1 0 0,-1 0 0,1 0 0,0 0 0,0-1 0,0 1 0,0 0 1,0 0-1,0 3 0,7 25 0,-2-11 1,-4-14 1,0-1 0,-1 1-1,0-1 1,0 0 0,0 1 0,-1-1 0,1 1-1,-3 5 1,2-2 8,-1-1 1,1 1-1,1 0 0,-1-1 0,2 10 0,-2 15 60,2-23-31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61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32 63 688,'-9'-62'6766,"9"69"-5215,-1 53-904,4 73-161,-4-65-219,2 28 28,2-58-207,3 67 146,1 178 333,-6-268-542,0 19 54,-2-1 0,-7 59 0,2-64-10,1-1 0,1 1 1,1 1-1,2-1 0,3 53 1,23 195 264,-24-254-320,1 0 10,-2 0-1,0 1 0,-1-1 1,-6 32-1,1-27-4,1 1 1,1 0-1,0 47 0,3-53-17,0-18-1,1 1 0,-1 0 0,1-1 0,0 1 0,1 4 0,-1-6 1,1 1-1,-1-1 1,-1 0-1,1 1 1,-1 4-1,-1 8 16,-8 2 39,8-10-100,1-10 48,5-19 44,-3 14-55,4-21 26,-2 1-1,0-39 1,0-9 52,-4 1 39,-2 7-4,2-134 89,-1 45-126,9 8-14,12 22-21,-13 84-10,-3-1-1,-2-81 0,-2 0 11,2 106-27,-1 3 4,4-23 1,0 13-1,-2 1 1,0-33 0,-2 33 4,1 0 0,4-24-1,-5 47-13,0 1 0,0-1 0,0 1 1,0-1-1,0 1 0,0-1 0,1 1 0,-1 0 0,0-1 0,0 1 0,0-1 0,1 1 0,-1 0 0,0-1 0,0 1 0,1 0 0,-1-1 0,0 1 0,1 0 0,-1-1 0,0 1 0,1 0 1,-1-2 41,-1 1-29,-2 5-1529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61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37 73 1584,'-28'-1'5358,"20"1"-1811,22-1-2514,95-8 404,-85 6-1267,42-3 657,69 5-1,-78 2-462,86-10 0,-109 4-266,-8 1 35,32-2 0,-26 5-33,-3-1 71,39 3-1,-46 1-102,-5 0-3,28 0 0,-15-3-5,86-1 84,20 0-15,-51-1-74,109-7 73,-149 14-73,-27-8-32,-15 3-19,0 0 0,0 0 0,0 1 0,0-1 1,6 1-1,0 0 6,-5 0-6,1 1 0,-1-1 0,0 0-1,1-1 1,-1 1 0,0-1 0,5-1 0,-6 1-1,-1 0-1,1 0 1,-1 0-1,1 0 1,0 0-1,0 1 1,-1-1-1,1 1 1,0 0-1,0 0 1,-1 0-1,1 0 1,0 0 0,0 1-1,-1-1 1,1 1-1,0 0 1,-1 0-1,1 0 1,4 2-1,-6-2 1,0-1 0,0 1 0,1-1-1,-1 1 1,0-1 0,1 0 0,-1 1 0,0-1-1,3 0 1,-2 0-1,-1 0 0,0 0 0,0 0 0,1 1 0,-1-1 0,0 0 0,0 1-1,1-1 1,-1 1 0,0-1 0,2 2 0,4 0 12,1 0 1,1 0-1,-1 0 0,0-1 1,16 0-1,-16 0-7,31 4 197,-46-8 462,-2 3-657,0 1 0,0 0 0,1 1 0,-1-1 0,-12 6 0,15-6-6,-6 3-1,-9 2 3,1 0 1,-40 4 0,5-5 5,-24 2-5,-101 3 1,-139-22 1,96-2 0,189 11-12,-1 3 0,-69 6 0,-64 23-17,67-9 6,61-15 6,-24 5-145,63-10-247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61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66 1590 696,'-7'17'335,"3"-11"-77,2 1-1,-1-1 0,1 1 1,0 0-1,0-1 0,0 1 1,1 0-1,0 18 4731,0-28-4823,0 0 0,1 0 0,-1-1 0,1 1 0,0 0 0,0 0 0,1-6 0,1-19 102,-9-183 1014,4 170-1039,1 0-1,7-71 0,20-62 106,-13 80-157,-2 10-2,-2 31-34,-3 0 0,-3-82 1,-20-105 18,15 209-147,-6-68 29,5 53-40,3 24 10,-6-30 0,4 38-21,1 0 0,1 0-1,0-1 1,1 1 0,1 0-1,2-21 1,-2 32-2,2-7 14,-3 10-16,0-1 0,0 1 1,0 0-1,0 0 0,0 0 0,0 0 0,0 0 1,0-1-1,0 1 0,0 0 0,0 0 0,0 0 1,-1 0-1,1 0 0,0 0 0,0-1 0,0 1 1,0 0-1,0 0 0,0 0 0,0 0 0,0 0 1,0 0-1,0 0 0,0-1 0,-1 1 0,1 0 1,0 0-1,0 0 0,0 0 0,0 0 0,0 0 1,0 0-1,0 0 0,-1 0 0,1 0 0,0 0 1,0 0-1,0 0 0,0 0 0,0 0 0,-1 0 1,1 0-1,0 0 0,0 0 0,0 0 0,0 0 1,0 0-1,0 0 0,-1 0 0,1 0 0,0 0 1,0 0-1,0 0 0,0 0 0,0 0 0,0 0 1,0 0-1,-1 1 0,1-1 0,0 0 0,0 1 1,-1 0-1,1-1 1,-1 1-1,1 0 1,0 0-1,-1 0 0,1 0 1,0 0-1,0 0 1,-1 0-1,1 0 0,0 0 1,0 0-1,0 0 1,1 2-1,-1 3 2,-3 39 0,-1 98 6,8 10 4,0 162 10,-7-235-4,-25 150 0,22-191 2,2-1 1,0 67-1,4-77-5,4 118 87,1-6 53,-4-53-25,-1 72 115,-3-134 236,1-18-1510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61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63 1529 288,'-34'67'500,"32"-62"-352,0-1 1,0 1-1,0-1 0,1 1 0,0 0 0,-1 0 0,2 0 1,-2 10-1,2-12 41,0 0 0,0 0 0,-1 0 0,1 0 0,-1 0 0,0 0 0,0 0 0,-2 4 0,3-7-135,0 1 0,0-1-1,0 0 1,0 1 0,0-1-1,-1 0 1,1 1-1,0-1 1,0 0 0,0 0-1,0 1 1,-1-1-1,1 0 1,0 0 0,0 0-1,-1 1 1,1-1 0,0 0-1,0 0 1,-1 0-1,1 0 1,0 1 0,-1-1-1,1 0 1,0 0-1,0 0 1,-1 0 0,0 0-1,1-1 111,0 0-1,0 1 1,-1-1-1,1 0 1,0 0-1,0 0 1,0 0-1,0 1 1,0-1-1,0 0 1,0 0-1,1 0 1,-1 0-1,0 1 1,0-1-1,1 0 1,-1 0-1,0 1 1,1-2 0,8-24 237,9-41 1,-15 50-327,-1 1 0,-1-1 0,-1 0-1,-2-18 1,-7-73 232,-5-129 153,29-15-223,0-33-122,-17-4 14,2 203-18,5 52-76,-4 28-31,0 0-1,0 0 1,0 1 0,-1-1 0,0-9-1,-1 8-1,0 3 1,1 0-1,-1 0 0,1 0 1,0 0-1,0 0 0,1 0 0,-1 0 1,2-4-1,-2 5-1,1 0 1,-1 0-1,0 0 0,0 0 1,0 0-1,-1-4 0,0 4 0,1 1 0,0-1 0,0 1 0,0 0 0,0-1-1,0 1 1,1-4 0,-1 5-1,0 0 0,0 0 1,1 0-1,-1 0 0,0 0 0,0 0 0,-1 0 0,1 0 0,0 0 1,0 1-1,-1-3 0,1 2 0,0 1 1,-1-1-1,1 1 0,0-1 1,0 0-1,0 1 1,0-1-1,0 0 0,0 1 1,0-1-1,0 0 0,0 1 1,0-1-1,0 1 1,0-1-1,0 0 0,1 1 1,-1-1-1,0 0 1,0 1-1,1-1 0,0 0 1,2-9 15,-3 10-15,0 0 0,0 0 0,0 0 0,0 0 0,0 0 0,1 0 0,-1-1 0,0 1 0,0 0 0,0 0 0,0 0 0,0 0 0,0 0 0,0 0 0,0-1 0,0 1 0,0 0 0,0 0 0,0 0 0,0 0 0,0-1 0,0 1 0,0 0 0,0 0 0,0 0 0,0 0 0,0 0 0,0-1 0,0 1 0,0 0 0,0 0 0,0 0 0,-1 0 0,1 0 0,0 0 0,0-1 0,0 1 0,0 0 0,0 0 0,0 0 0,0 0 0,0 0 0,-1 0 0,1 0 0,0 0 0,0 0 0,0 0 0,0 0 0,0-1 0,-1 1 0,1 0 0,0 0 0,0 0 0,0 0 0,0 0 0,0 0 0,-1 0 0,1 0 0,0 0 0,0 0 0,-1 1-1,1 0 0,0-1 0,-1 1 1,1 0-1,0-1 0,-1 1 0,1 0 0,0-1 0,0 1 0,-1 0 0,1-1 0,0 1 1,0 0-1,0 0 0,0-1 0,0 1 0,0 0 0,1 1 0,-1 4-2,1 95-17,2 10 7,1 109 4,-2-104 12,-1 12 2,4 329 90,-3-433-87,17 209 126,-19-202-93,-1 1 0,-7 37 0,3-41 11,2 1 1,2-1 0,1 36 0,1-55-132,-1 0-155,1-1 0,0 1-1,1-1 1,0 1 0,3 9 0,-4-18 68,-1 1 0,1 0 0,-1-1 0,1 1 1,-1-1-1,1 1 0,0-1 0,-1 1 1,1-1-1,0 1 0,-1-1 0,1 0 0,0 1 1,-1-1-1,1 0 0,0 0 0,0 1 0,-1-1 1,1 0-1,0 0 0,0 0 0,-1 0 1,1 0-1,1 0 0,-1 0-156,14-1-2929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61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34 7 640,'-2'-7'4026,"1"17"-656,11 47-2956,4 42 142,3 144 771,-7-115-808,-11 216-1,3-40 190,3-113-309,-14-36-160,1-34-88,7-110-134,0 24 33,1-33-45,-1-1 0,1 1-1,0 0 1,-1 0 0,1 0 0,-1 0 0,0-1 0,1 1 0,-1 0 0,0-1 0,0 1 0,0 0 0,-2 1 0,-2 3 3,2-3 232,3-13-181,0 6-61,7-208-30,-12 72 21,4-173 29,19 101 6,-15 182-16,-1-1-1,-1 1 1,-6-55 0,-23-106 28,3 1-6,16 70-14,8 111-4,1 8-8,0 0 0,0 0 0,0 0 0,0 0 0,0 0 0,0 0-1,-1 0 1,1 0 0,0 0 0,-1 0 0,1 0 0,-1-1 0,1 2 0,0 0 0,0 0 1,0 0-1,0 0 0,0 0 1,0 0-1,0 0 0,0 0 0,0 0 1,0 1-1,0-1 0,0 0 1,0 0-1,0 0 0,0 0 0,0 0 1,0 0-1,0 0 0,-1 0 0,1 0 1,0 0-1,0 0 0,0 0 1,0 0-1,0 0 0,0 1 0,0-1 1,0 0-1,0 0 0,0 0 1,0 0-1,0 0 0,0 0 0,0 0 1,0 0-1,0 0 0,0 0 0,-1 0 1,1 0-1,0 0 0,0 0 1,0 0-1,0 0 0,0 0 0,0 0 1,0 0-1,0 0 0,0 0 1,0 0-1,0 0 0,0 0 0,-1 0 1,1 0-1,0 0 0,0 0 1,0 0-1,0 0 0,0 0 0,0 0 1,0 0-1,0 0 0,0 0 0,0-1 1,0 1-1,0 0 0,0 0 1,0 0-1,0 0 0,3 12-4351,4 5 1596,3 5-608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3:38.61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 36 1216,'-11'7'7066,"16"-9"-6846,0 0 0,0 0 1,0 0-1,-1 1 0,1 0 0,7 0 1,4-2-43,84-8 270,0-1 114,18 8 122,-48 3-412,83 4 74,-52 1-193,-42-2-60,61-2 28,6-7-21,127 8 0,-179 3-52,115 10 107,-127-12-56,-41-2 20,35 4-1,-52-4-105,0 1 0,0 0 0,1-1-1,-1 0 1,0 0 0,0 0 0,0-1 0,0 1-1,8-3 1,36-7 114,-46 10-122,-1 0 0,1-1 1,-1 1-1,1 0 0,-1 0 0,0 0 0,1 0 1,-1 0-1,1 1 0,-1-1 0,0 0 0,1 1 1,-1-1-1,0 1 0,1-1 0,1 2 0,-1-1 6,-1 0-1,1 0 0,0-1 1,-1 1-1,1-1 0,0 1 1,0-1-1,3 1 0,35 5 209,-39-8-121,-1 2-84,0 0 1,0-1 0,0 1 0,0-1-1,1 1 1,-1 0 0,0-1-1,0 1 1,0 0 0,1-1 0,-1 1-1,0 0 1,0 0 0,1-1-1,-1 1 1,0 0 0,1 0-1,-1-1 1,0 1 0,1 0 0,-1 0-1,0 0 1,1-1 0,0 1-1,8-1 546,-34 0-3556,3 7 3121,-32 13 1,33-11 79,-40 11-1,10-7 297,1-1 0,-1-3-1,-75 2 1,-94-26 253,-16 0-196,105 28-409,65-5-62,-43-1 99,-45-20 101,-28 0 211,165 14-443,6 0-20,1 0 1,-1-1-1,-19-3 0,20 1-113,-3 0 128,4 2-2961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131 128 3041,'-41'-14'1860,"39"14"-1714,1 0 1,0-1-1,-1 0 0,1 0 1,-1 1-1,1-1 0,-1 0 1,1 0-1,0 0 0,0 0 1,0 0-1,0 0 0,0 0 1,0 0-1,0-1 0,0 1 1,0 0-1,1-1 0,-1 1 1,1-1-1,-1 1 0,0-1 1,0-2-1,1 2-81,0 0 0,0 0 0,0-1 0,0 1 0,0 0 0,1 0 0,-1 0 0,1 0 0,0-1 0,-1 1 0,1 0 0,1-2 0,2-4 42,0 1 6,8-12-1,-11 17-93,2-1-1,-1 1 1,0 0-1,0 0 1,1 0-1,0 0 1,4-3-1,-7 5-6,1 0 0,0-1-1,0 1 1,-1 0 0,1 0 0,-1 0-1,2 0 1,-2-1 0,1 1 0,0 0 0,0 0-1,-1 0 1,1 0 0,0 1 0,0-1-1,-1 0 1,1 0 0,0 0 0,0 0-1,-1 1 1,1-1 0,0 0 0,-1 1 0,1-1-1,0 1 1,-1-1 0,1 1 0,-1-1-1,1 0 1,0 1 0,-1 0 0,0-1-1,1 1 1,-1 0 0,1-1 0,0 2 0,0 1 82,1 0 1,-1 0-1,0-1 1,1 2 0,-1-1-1,-1 0 1,2 5-1,-1-1 43,-1-1-1,0 1 0,0-1 1,-1 0-1,1 1 0,-2-1 1,1 0-1,-1 0 0,-3 10 1,3-12-69,1 0 0,-1 0 1,0-1-1,0 1 0,-1-1 1,1 1-1,0-1 0,-1 0 1,0 0-1,0 0 0,-1 0 1,1 0-1,0 0 0,-1-1 1,-5 3-1,7-4-55,0-1 1,0 1 0,1-1-1,-1 1 1,1-1-1,-1 0 1,0 0 0,0 0-1,0 0 1,0 0-1,0 0 1,1 0 0,-1-1-1,0 1 1,1-1-1,-1 1 1,0-1 0,1 1-1,-1-1 1,-2-1 0,1-1-19,0 1 1,0 0 0,0-1 0,0 0 0,1 1 0,-1-1 0,1 0 0,-3-4 0,4 6-11,0-1-1,0 0 0,1 0 1,-1 1-1,0-1 1,1 0-1,-1 0 0,1 1 1,0-2-1,0 1 1,0 1-1,0-1 1,0 0-1,0 0 0,0 0 1,0 0-1,1 0 1,-1 1-1,1-1 0,0 0 1,-1 0-1,2-2 1,0 1-12,-1 1 1,1-1 0,0 1 0,0-1 0,0 0 0,0 1-1,1 0 1,-1 0 0,1-1 0,-1 2 0,1-1 0,3-2-1,-2 3 18,-1-1-1,1 1 0,0 1 1,-1-2-1,1 2 0,0 0 0,-1-1 1,1 1-1,0 0 0,0 0 0,-1 1 1,1-1-1,0 1 0,-1 0 0,1 0 1,-1 0-1,1 0 0,0 1 1,-1 0-1,0-1 0,0 1 0,1 0 1,-1 0-1,4 4 0,-5-3 33,1-1 0,-1 0 0,0 1 0,0-1-1,0 0 1,1 1 0,-2 0 0,1 0 0,-1 0 0,1 0-1,-1 0 1,0 0 0,1 0 0,-2 1 0,1-1 0,-1 0-1,1 0 1,0 1 0,-1-1 0,0 0 0,0 0 0,-1 1-1,1-1 1,-1 0 0,1 1 0,-1-1 0,-2 6 0,1-7-3,1 0 1,0-1 0,0 1 0,0 0 0,0 0 0,-1 0 0,1-1-1,-1 0 1,0 1 0,0-1 0,1 1 0,-1-1 0,0 0 0,0 0 0,-3 1-1,3-1-13,-2 0 0,0 0-1,1 0 1,0 0-1,-1-1 1,1 1 0,-1-1-1,-4 0 1,7 0-18,0 0-1,1 0 1,-1 0 0,0 0-1,0-1 1,1 1 0,-1 0 0,0 0-1,0 0 1,1-1 0,-1 1-1,1 0 1,-1-1 0,0 1-1,1-1 1,-1 1 0,1-1-1,-1 1 1,0-1 0,1 0 0,-1 1-1,1-1 1,0 1 0,-1-1-1,1 0 1,-1 1 0,1-1-1,0 1 1,0-2 0,-1 1 0,1 0 0,0 0 1,0 0 0,0 0 0,0-1-1,0 1 1,0 0 0,0 0 0,1 0 0,-1 0-1,0 0 1,1 0 0,-1-1 0,1 2-1,-1-1 1,1 0 0,-1 0 0,1 0 0,0 0-1,1-1 1,-2 2 15,0 0-1,0 0 1,0 0 0,0 0-1,1 0 1,-1 0-1,0 0 1,0 0 0,0 0-1,0 0 1,0 0 0,0 0-1,0 0 1,0 0-1,0 0 1,0 0 0,1 0-1,-1 0 1,0 0 0,0 0-1,0 0 1,0 0-1,0 0 1,0 0 0,0 0-1,0 0 1,0 0-1,0 0 1,0 0 0,0 0-1,0 0 1,0 0 0,1 1-1,-1-1 1,0 0-1,0 0 1,0 0 0,0 0-1,0 1 1,0-1-1,0 0 1,0 0 0,0 0-1,0 0 1,0 0 0,0 0-1,0 0 1,0 0-1,0 0 1,0 0 0,0 1-1,0-1 1,0 0 0,0 0-1,0 0 1,0 0-1,0 0 1,0 0 0,-1 0-1,1 1 6,0-1 0,0 1 0,0-1 0,0 0 0,0 1-1,0-1 1,0 0 0,0 1 0,0-1 0,-1 0 0,1 1 0,0-1 0,0 1 0,0-1-1,-1 0 1,1 1 0,-1-1 0,1 0 0,0 0 0,0 0 0,-1 1 0,1-1-1,0 0 1,-2 1 0,1-1-12,-1 1-1,1-1 0,-1 1 0,1-1 1,0 1-1,-1-1 0,0 0 1,-1 0-1,1 0-3,-1 0 0,1-1 1,0 0-1,-1 1 0,1-1 0,-1 0 0,-2-2 1,-1 1-6,3 0 3,0 1 0,0 0 1,0-1-1,0 0 0,1 0 0,-1 0 1,0 0-1,1 0 0,-1-1 1,1 1-1,0 0 0,-1-1 1,-1-4-1,2 4-15,1-1-1,-1 0 1,1 0-1,0 1 1,-1-1 0,2 0-1,-1 0 1,1 1 0,-1-7-1,1 8 10,0 0 0,0 0-1,1 0 1,-1 1-1,0-1 1,1 1 0,-1-1-1,1 0 1,0 0 0,0 1-1,-1-1 1,2 1-1,-2-1 1,1 1 0,0-1-1,1 1 1,-1-1 0,0 1-1,1 0 1,-1 0 0,0 0-1,3-1 1,-1 0-8,0 0 0,0 1 1,1-1-1,-1 1 0,1 1 0,-1-1 1,0 0-1,1 0 0,6 1 0,-9 0 25,0 0 0,0 0 1,1 0-1,-1 0 0,0 0 0,0 0 0,0 1 0,1-1 0,-1 1 0,-1-1 0,1 0 0,1 1 0,-1-1 0,-1 1 0,2 0 0,-1 0 0,-1-1 0,2 1 0,-2 0 0,1 0 0,0 0 0,0-1 0,-1 2 0,1-1 0,-1-1 0,1 2 0,-1-1 0,1 0 0,0 0 0,-1 0 0,0 0 0,1 2 0,1 8 101,-2 0-1,1 0 0,-1 0 0,0 0 0,-3 18 0,2-27-141,1-1-1,0 0 1,-1 1-1,0-1 1,1 1-1,-1-1 1,1 0-1,-1 0 1,0 0-1,0 1 1,0-1-1,1-1 1,-2 1-1,1 1 1,1-2-1,-2 1 1,1 0-1,0 0 1,0 0-1,-2 0 1,1 0-349,0-1 1,1 1 0,-1-1 0,-1 1-1,2 0 1,-1-1 0,0 0 0,-4 0-1,-7-2-2427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10:09.0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5 1040,'-11'-5'6050,"10"20"-4516,1-12-1792,5 99 886,-1-63-393,12 82 549,-15-114-735,-1 1 0,0 0 0,0 0 0,0-1 0,-1 1 0,0 0-1,-3 9 1,1-7 15,1 0-1,1 1 0,-1 10 0,2-13-12,-1-1-1,-3 15 1,3-17-29,0 0 1,0 0 0,0 0-1,1 0 1,-1 0-1,1 0 1,1 1-1,-1-1 1,2 8-1,0-9-10,-1 0 0,0 0 0,0 0 0,-1 0 0,1 0 0,-1 0 0,0 0 0,0 0 0,0 0-1,0 0 1,-1 0 0,0 0 0,0 0 0,-2 6 0,2-7-1,-1 1 1,1 0-1,0-1 1,0 1-1,0 0 1,1 0-1,-1 0 1,1 0-1,0 0 0,0 0 1,0 0-1,0-1 1,2 6-1,-2-5 3,0 1 0,0-1-1,-1 1 1,1-1 0,-3 7 0,-1 21 79,4-26-75,1 0 1,0 0-1,0 0 0,1 0 1,2 6-1,5 21 62,-8-18-37,0-1 0,-1 15 0,-1-13 11,3 21 0,0 2 15,-2-29-36,0 1 0,5 19 0,-3-22 3,-1 0 0,1 0 1,-1 1-1,-1-1 0,1 0 0,-1 1 1,-1-1-1,0 1 0,0-1 0,-2 9 1,1-8-14,0 1 0,0-1 0,2 1 0,-1 0 1,1-1-1,0 1 0,3 14 0,-2-13-16,0 0 0,0 1 0,-1-1 1,-1 0-1,-3 20 0,-1-14 7,4-14-10,0 0-1,0-1 1,0 1 0,1 0 0,-1 0 0,1 0 0,-1 0 0,1 0 0,0 0-1,0 0 1,1 0 0,-1 0 0,1 0 0,0 3 0,5 18 88,-1 0 0,2 36 0,-6-58-91,-1 1-1,0-1 1,0 0 0,0 1 0,-1-1-1,1 1 1,-1-1 0,1 0-1,-1 0 1,-1 3 0,-3 14 3,5-2 2,1 1 1,4 28-1,-1-15 7,0-2 10,0 8 4,-4-35-26,0 1 1,-1-1 0,1 0-1,0 0 1,-1 0-1,1 0 1,-1 0-1,0 0 1,0 0 0,0 0-1,0 0 1,0 0-1,-2 3 1,2-4-2,0 1 1,0-1 0,0 1-1,0-1 1,0 1-1,1 0 1,-1-1 0,1 1-1,-1 0 1,1 0-1,0-1 1,0 1 0,0 0-1,0 0 1,0-1-1,0 1 1,0 0 0,0 0-1,2 2 1,-1 5 1,3 14 3,-1 6 1,-7-14 2,4-14-7,-1 0 1,1 0 0,-1 0 0,1 0 0,0 1-1,0-1 1,-1 0 0,1 0 0,0 0 0,0 1-1,0-1 1,0 3 0,7 33 69,-10-36-56,3-1-15,0 0 0,0 0 0,0 0 0,-1 0 0,1 0 0,0 0 0,0 0 0,0 0 1,0 1-1,0-1 0,-1 0 0,1 0 0,0 0 0,0 0 0,0 0 0,0 0 0,0 0 0,-1 0 0,1 0 0,0 0 0,0 0 0,0 1 0,0-1 0,0 0 1,0 0-1,0 0 0,-1 0 0,1 0 0,0 0 0,0 1 0,0-1 0,0 0 0,0 0 0,0 0 0,0 0 0,0 0 0,0 1 0,0-1 0,0 0 0,0 0 1,0 0-1,0 0 0,0 1 0,0-1 0,0 0 0,0 0 0,0 0 0,0 0 0,0 1 0,0-1 0,0 0 0,1 4 45,-1 1-1,0-1 0,0 1 1,0-1-1,-1 1 0,0-1 1,-1 6-1,1-7 140,1 0 1,-1 0-1,1 1 1,0-1-1,0 0 1,1 5-1,0 6 912,-1-13-1094,0-1 0,0 0-1,0 1 1,0-1 0,0 1-1,0-1 1,1 0 0,-1 1-1,0-1 1,0 0 0,1 0 0,-1 1-1,0-1 1,0 0 0,1 1-1,-1-1 1,0 0 0,1 0 0,-1 0-1,0 1 1,1-1 0,-1 0-1,0 0 1,1 0 0,0 0-1,12 4 17,-6-3-8,6 3 13,-1 0-1,0 1 1,0 1 0,16 10-1,-22-12-11,-4-3-5,1 1 1,-1-1 0,1 1 0,-1 0-1,1 0 1,-1 0 0,0 1-1,0-1 1,0 0 0,0 1-1,-1-1 1,4 6 0,26 42 94,0 1 3,12 28-62,-41-74-36,1 0 1,-2 0 0,1 0 0,-1 0-1,1 0 1,-1 1 0,0 8 0,0-1 19,0 3 8,-1 1 1,-2 22 0,0-19-2,1-15-9,1-1-1,-1 1 1,-1 0 0,1 0-1,-1-1 1,1 1 0,-1-1 0,-1 0-1,1 1 1,-1-1 0,1 0-1,-7 7 1,-24 25 115,28-30-135,2 0 1,-1 0 0,1 0 0,-1 1 0,2 0-1,-5 12 1,7-17-3,-1-1 0,0 0 0,1 0 0,-1 0 0,0 0 0,0 0 0,1 0 0,-1 0 0,0 0 0,0-1 0,0 1 0,0 0 0,0-1 0,-1 1 0,1 0 0,0-1 0,-1 1 0,-24 7 34,24-7-31,-1 0-4,1 0-1,-1 0 1,1 0-1,-1 1 1,1-1-1,-1 1 1,1 0-1,0 0 1,0-1-1,0 2 1,0-1-1,0 0 1,1 0-1,-1 0 1,0 1-1,1-1 1,0 1-1,-2 3 1,3-5-1,-1 0 0,1 0 0,0-1 0,-1 1 0,0 0 0,1 0 0,-1-1 0,1 1 0,-1 0 0,0-1 0,0 1 0,1 0 0,-1-1 0,0 1 0,0-1 0,0 0 0,1 1 0,-1-1 0,0 1 0,0-1 0,0 0 0,0 0 0,0 0 0,0 0 0,-1 1 0,-7-5 2,-5 1-180,14 17 115,7 122 94,-6-116-24,5 38 0,-6-52-6,0 0-1,0 1 1,0-1-1,-1 1 0,0-1 1,0 0-1,-1 0 0,0 1 1,0-1-1,-3 7 1,2-6 0,0 1 1,0-1 0,1 1-1,1 0 1,-1 0 0,0 11-1,2-14 2,0 1-1,1-1 0,0 1 0,-1-1 1,2 0-1,2 9 0,-3-13-1,0 1 0,-1-1 0,1 1 0,0 0 0,-1-1 0,1 1-1,-1 0 1,0-1 0,1 1 0,-1 0 0,0 0 0,0-1 0,0 1 0,0 0-1,0 0 1,0-1 0,-1 1 0,1 0 0,-2 2 0,2-1 0,-1 0 0,1 0 0,-1 0 0,1 0 1,0 0-1,0 0 0,1 0 0,-1 0 0,1 0 0,-1 0 1,2 3-1,2 17 1,-2-6-2,-1-13 0,-1 0 0,0 1 0,1-1 0,-1 0 0,-1 1 0,1-1 0,-2 7 0,-1-1 3,0 0 1,1 0-1,0 0 1,-1 20-1,5 44 5,0-50-9,1 0-2,1 10-2,-3-14 5,-1-13 4,1 0 1,-1 0 0,-1 0-1,1 0 1,-1 1-1,-3 11 1,0-11-4,1-7-3,1 2-5,-2 24-34,-3 51 0,7-18 181,-3-51-921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21:46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113 886 1480,'-46'60'1931,"23"-31"-1416,19-23-268,0 0-1,0 0 0,1 0 1,0 0-1,-3 7 1,0 0 265,3-7-212,1 0 0,-1 1 0,-1 8 0,3-14-244,1 1 0,0-1 0,0 0 0,-1 1 0,1-1 0,0 0 0,0 1 0,0-1 0,0 0 0,1 1 0,-1-1 0,0 0 0,0 1 0,1-1 0,-1 0 0,1 0 0,-1 1 0,1-1 0,0 0 0,-1 0 0,1 0 0,0 0-1,2 2 1,-2-2-31,0-1-1,-1 1 0,1-1 1,0 0-1,0 1 0,1-1 1,-1 0-1,0 0 0,0 1 1,0-1-1,0 0 0,0 0 1,0 0-1,0 0 0,0-1 1,0 1-1,0 0 0,0 0 1,0-1-1,0 1 0,0 0 1,0-1-1,0 1 0,1-1 1,29-19 308,-22 13-209,8-6-2,-2-1 0,0 0 0,-1-2 0,0 0 0,19-29 0,-2 3-10,-3 7-38,1-1 1,33-53 0,-22 20-23,52-123 0,-63 114-32,17-43 9,-35 96-18,1 1 0,26-39 0,-6 19 8,-12 18-4,-2 1-1,25-49 0,-43 73-14,0 1-1,0 0 1,0-1-1,0 1 1,1 0-1,-1-1 1,0 1-1,0-1 0,0 1 1,1 0-1,-1-1 1,0 1-1,0 0 1,1 0-1,-1-1 1,0 1-1,1 0 1,-1 0-1,0-1 0,1 1 1,-1 0-1,0 0 1,1 0-1,-1-1 1,1 1-1,-1 0 1,0 0-1,1 0 1,-1 0-1,1 0 1,-1 0-1,0 0 0,1 0 1,-1 0-1,1 0 1,-1 0-1,0 0 1,1 0-1,-1 0 1,1 1-1,1 0-1,-1 0-1,1 1 1,-1-1 0,1 0-1,-1 1 1,0 0 0,0-1-1,1 1 1,-1 0 0,1 2-1,3 6 0,-1 1 0,0-1-1,0 1 1,2 17-1,7 53 10,-10-53-4,23 193 17,-12-39 35,-12-131-22,2 110-716,1-110-2376,-3-33 819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21:46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1232,'0'-12'1393,"6"16"-65,12-8 264,3-1-432,11 1 105,3 4-353,-1 2-136,-8 2-304,10-1-128,-9 1-168,5 6-280,4-1-384,5 1-1664,-3 1 191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21:48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24 964 1632,'-1'2'100,"1"-1"-43,0 0 0,0 0 0,0-1 0,-1 1 0,1 0 0,0 0 0,-1 0 0,1-1 1,0 1-1,-1 0 0,1-1 0,-1 1 0,1 0 0,-1-1 0,0 1 0,1-1 0,-1 1 0,1-1 0,-1 1 0,0-1 0,0 1 0,1-1 0,-1 0 0,0 1 0,0-1 0,1 0 0,-1 1 0,0-1 0,-1 0 0,-3 1 412,8 1 360,18 1 545,-10-3-1276,0-1 0,0 0 0,0 0 1,-1-1-1,1-1 0,0 0 0,-1 0 1,16-8-1,-22 9-71,-1 0 0,1-1-1,0 1 1,-1-1 0,1 0 0,-1 0 0,0 0 0,0-1 0,0 1 0,2-5-1,1-2 36,-1-1 0,7-15 1,-8 16-37,62-175 225,3-7-159,42-36 29,-50 108-61,-13 10-96,-47 107 17,1 0 0,0 0 0,0 0 0,0 1 0,0-1 0,1 0 0,-1 1 0,1-1 0,-1 1 0,1 0 0,0 0 0,4-2 0,-6 20-27,12 55 79,-8-44 6,0 0 1,1 50 0,-6 68 250,5 123 156,21-11-552,-21-204-2271,-1-40 543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21:48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38 3241,'-7'0'1456,"1"-11"112,21 5-807,2-3-57,8 1-224,9 4-8,9 6-136,5 0-32,-3 8-104,16 3-32,-3 4-200,14-6-832,0-3-848,11-20-265,-13-7-1032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21:49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102 168 1928,'-58'-24'1207,"47"21"-638,7 5-55,3 0-436,0 0-1,1 0 0,-1 0 1,0-1-1,1 1 0,0 0 1,-1 0-1,1 0 0,0 0 1,0 0-1,0 0 0,0 0 1,0 0-1,0 0 0,1-1 1,0 4-1,36 309 1860,-8-31-1028,-28-138-597,-3-119-220,-1 1-1,-1 0 1,-12 39 0,15-61-68,-9 23 65,9-27-79,1 0 0,-1 0 0,0 1 0,1-1 1,-1 0-1,0 0 0,0 0 0,0 0 0,0 0 0,0 0 0,0 0 1,0 0-1,0 0 0,0 0 0,-1 0 0,-1 0 0,3-1-5,-1 0-1,1 1 1,-1-1-1,1 0 1,-1 0-1,1 0 1,-1 0 0,1-1-1,-1 1 1,1 0-1,-1 0 1,1 0-1,-1 0 1,1 0-1,-1-1 1,1 1-1,-1 0 1,1 0-1,-1-1 1,1 1-1,0 0 1,-1-1-1,1 1 1,-1 0-1,1-1 1,0 1-1,-1-1 1,1 1-1,0 0 1,-1-2-1,-6-16 69,7 17-72,-6-24 14,2-2 0,1 1 0,0 0 0,3-28 0,-2-2-13,2-214 32,5 209 8,2 0 1,22-87-1,-22 124-27,1 0 0,1 1 0,0 0 0,2 0 0,1 1-1,1 1 1,26-35 0,-31 46-13,1 0 0,1 0 0,-1 0 0,1 2 0,1-1 0,0 1 0,0 1 0,1-1 0,-1 2 0,1 0 0,1 0 0,-1 2 0,1-1 0,0 1 0,0 1-1,15-2 1,-23 4 1,1 1 0,-1 0 0,1 0-1,-1 0 1,0 1 0,1-1 0,-1 1 0,1 0-1,-1 1 1,0-1 0,0 1 0,0 0-1,0 1 1,6 3 0,24 23 37,-31-26-29,-1 1 0,1 0 0,-1 0 0,0 0 0,0 1 0,0-1 0,-1 1 0,0-1 0,0 1 0,0 0 0,0 0 0,0 0 0,-1 0 0,0 0 0,0 1 0,-1-1 1,0 9-1,0 1 40,-1 1-1,-1-1 1,0 1 0,-8 24 0,4-20 22,-1 0 1,-1 0-1,0-1 0,-2 0 0,0-1 0,-1 0 1,-15 18-1,13-21-8,-1-1 0,0 0 0,-1-1 0,0 0 0,-1-2 0,-1 0 0,0-1 0,0 0 0,-30 11 1,41-19-52,1 0 1,0 0 0,-1-1-1,0 0 1,-10 1 0,16-2-15,0 0 0,-1 0 0,1 1 0,0-1 0,-1 0 0,1 0 0,0 0 0,-1 0 0,1 0 0,0 0 0,-1 0 0,1 0 0,0-1 0,-1 1 0,1 0 0,0 0 0,-1 0 1,1 0-1,0 0 0,0 0 0,-1-1 0,1 1 0,0 0 0,-1 0 0,1 0 0,0-1 0,0 1 0,0 0 0,-1 0 0,1-1 0,0 1 0,0 0 0,0 0 0,0-1 0,-1 1 1,1 0-1,0-1 0,0 1 0,0 0 0,0-1 0,0 1 0,0 0 0,0-1 0,0 1 0,0 0 0,0-1 0,0 1 0,0 0 0,0-1 0,0 1 0,0 0 0,0-1 0,0 1 1,1-1-1,9-13-23,-6 10 20,1 0 0,0 1 1,0 0-1,0-1 1,1 2-1,-1-1 0,1 1 1,-1-1-1,1 1 1,0 1-1,0-1 0,0 1 1,0 0-1,0 1 1,0-1-1,0 1 1,0 0-1,0 1 0,0 0 1,0 0-1,7 2 1,-2 0 2,0 0 1,-1 1 0,0 0-1,0 1 1,0 0 0,0 1-1,-1 0 1,0 1 0,0 0-1,13 14 1,-10-9 2,-1 2 0,-1-1 0,0 1 0,-1 1-1,0 0 1,-1 0 0,-1 1 0,-1 0 0,10 33 0,-14-37 3,1 0 0,-1 1 0,-1-1 0,0 1 1,-1-1-1,-1 1 0,0-1 0,0 0 0,-1 1 1,-1-1-1,0 0 0,0 0 0,-1 0 0,-8 15 1,3-11 5,-1-1 0,-1 0 0,0 0 0,-1-1 0,-1 0 0,0-1 0,0-1 0,-26 18 0,9-10-659,-1-1 0,-1-1 0,-44 17 0,24-16-1713,4-6-402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21:51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55 968 728,'-37'-10'2615,"36"10"-2550,0 0 0,0 0-1,0-1 1,0 1 0,0 0-1,1-1 1,-1 1 0,0 0-1,0-1 1,1 1 0,-1-1-1,0 0 1,1 1-1,-1-1 1,0 0 0,1 1-1,-1-1 1,1 0 0,-1 1-1,1-1 1,0 0 0,-1 0-1,1 0 1,0 0 0,-1 1-1,1-1 1,0 0 0,0-2-1,-1 0 40,2 0 0,-1-1 0,0 1 0,1 0 0,-1 0 1,1-1-1,1-2 0,17-45 303,2 1 1,31-53-1,-3 7-188,109-227 88,-131 273-309,1 1 0,59-75 1,-84 120 2,3-4 0,1 0 1,0 0 0,1 1-1,14-12 1,-21 18 2,1 0 1,-1 0-1,1 0 1,-1 0 0,1 0-1,0 0 1,0 1-1,0-1 1,-1 0-1,1 1 1,0 0 0,0-1-1,0 1 1,0 0-1,0 0 1,0 0-1,0 0 1,-1 1 0,1-1-1,0 0 1,0 1-1,0-1 1,0 1 0,-1 0-1,1-1 1,0 1-1,-1 0 1,1 0-1,0 0 1,-1 0 0,1 1-1,1 1 1,2 2 26,-1 0 1,0 1-1,0 0 0,0 0 1,-1 0-1,0 0 1,0 1-1,0-1 0,-1 1 1,2 8-1,2 9 105,3 40-1,-4 87 171,-5-76-188,1 14-10,3 68-39,8 53-2825,-10-167 854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21:51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63 2937,'-26'-8'1856,"37"-5"-96,-1-2-447,-5 0-529,20 7-120,19 6-280,-1 1-64,12 4-120,19 5-56,3 3-208,33 4-912,2-1-1104,24-11-113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21:52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69 680,'-1'1'131,"-1"0"-1,1-1 1,-1 1-1,1 0 1,-1 0-1,1 0 1,-1 0-1,1 0 1,0 0 0,0 1-1,-1-1 1,1 0-1,0 1 1,0-1-1,0 1 1,1-1-1,-1 1 1,-1 1-1,2 1 31,-1 0 0,1 0 0,0-1 0,0 1 0,1 0 0,0 7 0,0-4-136,7 57 736,-2 0 0,-6 111 0,-7 64 542,7-211-1159,-1 0 1,0 1-1,-2-1 1,-11 42 0,-2-3 213,12-56-245,1-9 27,3-3-129,-1 0 1,1 0-1,0 0 1,0 0-1,-1 0 1,1 0-1,0 0 1,0 0-1,0-1 1,0 1-1,0 0 1,0 0-1,1-2 1,-1-5 4,0 0 0,0-1 0,0 1 0,-1 0 0,-3-11 0,-1-10 4,3 2-9,2-28 1,0 3-7,0 50-5,-3-34 8,3 0 1,4-43-1,21-58 47,-19 114-38,0 1 0,2 0 0,14-28 1,-8 17-7,2 0-9,2 0 1,36-52 0,-47 75-5,1 0 1,1 0-1,0 0 1,0 1-1,17-12 1,-19 16 1,0 0 0,1 1 1,-1 0-1,1 1 0,0-1 0,0 1 0,0 1 1,0 0-1,10-2 0,-14 4 8,0-1 1,0 1-1,0 0 1,0 0-1,-1 0 0,1 1 1,0 0-1,0-1 0,-1 1 1,1 1-1,0-1 1,-1 0-1,1 1 0,-1 0 1,1 0-1,-1 0 1,0 0-1,0 0 0,0 1 1,0-1-1,-1 1 0,1 0 1,0 0-1,-1 0 1,0 0-1,0 0 0,3 6 1,2 5 82,-2 0 1,1 1 0,-2-1 0,0 1 0,3 22 0,-5-23 26,0 1 0,-1-1 0,0 1 0,-1-1 0,-4 25 0,4-33-68,-2 0-1,1 0 1,-1-1 0,0 1 0,0 0 0,0-1 0,-1 1-1,0-1 1,0 0 0,0 0 0,0 0 0,-1 0-1,0-1 1,0 1 0,-1-1 0,-7 6 0,-15 10 129,19-13-137,-1-1 0,1 0 1,-1 0-1,0-1 0,-1 0 0,1 0 1,-13 3-1,14-4-104,13-3-74,16 0 46,16 2 54,-22-2 26,-2 0 0,0 1 1,-1 0-1,1 1 0,-1 0 1,1 1-1,17 8 1,-20-7 7,0 1 1,-1 0 0,0 0-1,0 1 1,0 0 0,-1 0 0,0 1-1,0 0 1,-1 0 0,0 1 0,-1 0-1,0 0 1,0 1 0,-1 0-1,8 18 1,-10-19 9,-1-1 0,1 1 0,-2 0 0,1 0 0,-1-1 0,0 1-1,-1 0 1,0 0 0,-1 0 0,0 0 0,0 0 0,-1-1 0,0 1 0,0 0 0,-1-1-1,0 0 1,-1 1 0,0-1 0,0-1 0,-6 10 0,-6 5 23,-1-1 0,0 0 0,-2-1 1,0-1-1,-1-1 0,-1-1 0,-41 26 0,33-27-144,0 0 0,-2-2 0,-49 15 0,70-27-151,0 0-1,1-1 0,-1 0 1,0-1-1,0 0 0,0-1 1,1 0-1,-13-3 0,12 3-310,7 1 315,0-1 0,0 1 0,1-1-1,-1 1 1,0-1 0,-3-2 0,3 1-124,0 0 0,0-1 1,0 1-1,0-1 0,1 0 1,-5-5-1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21:53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47 1456,'-11'-13'386,"7"9"-246,1 0 0,-1 1 0,0-1 0,0 1 0,-8-6 0,10 8-49,0 0-1,0 0 1,0 0 0,0 0-1,-1 1 1,1-1 0,0 1-1,-1 0 1,1 0 0,0 0-1,-1 0 1,1 0 0,0 0 0,0 0-1,-1 1 1,1-1 0,-4 2-1,0 0 109,-1 1 0,1-1 0,-1 1 0,1 0 0,0 1 1,0-1-1,0 1 0,1 0 0,-1 1 0,1-1 0,-8 11 0,-23 24 608,2 1 0,-46 71 1,-13 58 363,84-152-1081,1 0 0,1 1 0,0 0 0,2 0 1,0 0-1,1 1 0,0-1 0,2 1 1,0 0-1,2 0 0,2 36 0,0-38-63,1 0 0,1 0 0,1 0 0,0 0 0,1-1-1,1 1 1,17 29 0,-16-34-24,0 0 0,1 0 0,1-1 0,-1 0 0,2-1 0,-1 0 0,2-1 0,-1 0 0,1-1 0,15 9 0,-10-9-37,1-1 0,0 0 0,0-1 0,0-1 0,0-1 0,1-1 0,0 0 0,-1-1 0,1-1 0,0-1 0,21-3 0,281-37-5081,-185 17 2213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 8 488,'-18'-4'6719,"14"1"-5685,11 2-600,10 2-181,0 0 0,23 4 0,24 3 308,20-4 171,90-7 0,-116 1-559,12-2-20,40-1 6,-58 6 17,90 12 0,-83-2 89,-54-10-1227,-1 0 0,0 0 0,0 1 0,6 2 0,-1 1-2220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21:54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55 922 648,'-15'18'1032,"10"-12"-433,0 0 0,-1 0 0,-11 9 0,17-15-569,-1 0 1,1 1 0,-1-1 0,1 0 0,0 0-1,-1 0 1,1 0 0,0 1 0,-1-1 0,1 0-1,0 0 1,0 1 0,-1-1 0,1 0 0,0 1-1,0-1 1,-1 0 0,1 1 0,0-1 0,0 0-1,0 1 1,0-1 0,-1 0 0,1 1 0,0-1-1,0 0 1,0 1 0,0-1 0,0 1 0,0-1-1,0 0 1,0 1 0,0-1 0,0 1 0,0-1-1,0 0 1,1 1 0,-1-1 0,0 0 0,0 1-1,0-1 1,0 0 0,1 1 0,-1-1 0,0 0-1,0 1 1,0-1 0,1 1 0,0-1 42,0 1 1,0-1-1,0 1 1,0-1 0,0 1-1,0-1 1,0 0-1,1 0 1,-1 1-1,0-1 1,0 0-1,0 0 1,0 0 0,1 0-1,8-6 643,32-24-396,-14 7-211,-1-1-1,0-2 0,39-49 1,-11-3 53,54-101 0,-11-36-53,-72 154-85,1-4-1,-13 29-8,1 1-1,2 1 1,26-40 0,-41 70-15,1 1 0,0-1 1,0 1-1,1 0 1,6-6-1,-9 9 1,-1-1 0,1 1-1,0-1 1,-1 1 0,1-1 0,0 1-1,0 0 1,-1-1 0,1 1 0,0 0-1,0-1 1,-1 1 0,1 0 0,0 0-1,0 0 1,0 0 0,-1 0 0,1 0-1,0 0 1,0 0 0,0 0-1,0 0 1,-1 0 0,1 1 0,0-1-1,0 0 1,-1 1 0,1-1 0,0 0-1,0 1 1,-1-1 0,1 1 0,0-1-1,-1 1 1,2 0 0,0 4 19,0-1 0,0 1 1,0-1-1,0 1 0,-1 0 1,0 0-1,0 0 0,0 6 1,0-7-4,3 31 251,-1 56-1,-3-54-138,-3 160 426,0-1-220,8-10-146,-1 187-1535,-8-330-2809,2-30 1420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21:54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43 121 1040,'-10'-13'2529,"-14"-6"-761,16 8-536,25-6 785,2 4-1305,23-3-120,18 7-192,1-4-40,9 11-152,15 0-184,0-4-288,30 6-880,10 2-1072,27 2-177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21:56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123 139 752,'-1'18'776,"-1"1"0,-4 18 0,3-16-28,-3 35 0,-21 362 3063,19-366-3350,-1-1-1,-29 90 1,37-140-447,1 0 1,0 1 0,-1-1-1,0 0 1,1 0-1,-1 0 1,0 0 0,1 0-1,-1 0 1,0 0 0,0 0-1,0 0 1,0 0-1,0 0 1,-2 1 0,3-2-12,0 0 0,0 0 1,0 0-1,-1 0 1,1 0-1,0 0 0,0 0 1,0 0-1,-1 0 1,1 0-1,0 0 0,0 0 1,0 0-1,-1 0 1,1 0-1,0 0 0,0 0 1,0 0-1,-1-1 1,1 1-1,0 0 0,0 0 1,0 0-1,0 0 0,-1 0 1,1 0-1,0-1 1,0 1-1,0 0 0,0 0 1,0-1-1,-3-12 60,3-25-46,2 0 0,8-46 1,21-74-26,-20 110 19,3 1-1,23-54 1,-23 70-1,1 2-1,1-1 1,1 2 0,24-29-1,143-145 57,-177 195-63,0 0 0,1 1 0,0 0 1,0 1-1,0-1 0,1 2 1,16-8-1,-20 10-1,1 0 0,-1 1 0,1-1-1,-1 1 1,1 0 0,-1 1 0,1-1 0,0 1 0,-1 0 0,1 1 0,-1-1 0,1 1-1,0 0 1,10 4 0,-9-2 7,0 1 0,1 0 0,-1 0 1,-1 1-1,1 0 0,-1 0 0,1 1 0,-2-1 0,1 1 0,-1 1 0,0-1 0,0 1 0,0 0 0,-1 0 0,0 0 0,-1 1 1,1-1-1,-1 1 0,-1 0 0,3 13 0,-3-10 40,0-1-1,-1 0 1,0 0 0,-1 1-1,0-1 1,-1 1 0,0-1 0,0 0-1,-1 0 1,0 1 0,-1-1-1,-1-1 1,1 1 0,-1 0 0,-1-1-1,-6 10 1,1-5 92,0-1-1,-1 0 1,-1-1-1,0 0 1,-1 0 0,-21 14-1,25-20-89,0 0-1,0-1 1,-1 0-1,0 0 0,0-1 1,0-1-1,0 1 1,-1-2-1,1 1 1,-1-2-1,-16 2 1,23-3-51,0 0-1,-1 0 1,1-1 0,0 0 0,0 0 0,0 0 0,0 0-1,0 0 1,1-1 0,-1 0 0,0 1 0,0-1-1,1-1 1,-5-3 0,8 5-9,4 0-4,-4 1 11,28-6-65,-23 5 46,1-1-1,0 1 0,0 0 0,0 0 1,6 0-1,0 2-11,0 0 0,-1 0 0,1 1 0,0 1 0,-1 0 0,1 0 0,-1 1 0,0 1 0,-1 0 0,1 0 0,17 13 0,-15-8 22,-2 0 1,1 0-1,-1 1 1,-1 1-1,0 0 1,0 0-1,13 24 0,-18-25 13,0-1 0,0 2 0,-1-1 0,0 0 0,-1 1-1,0 0 1,-1 0 0,-1 0 0,1 0 0,-2 19 0,-2-5 19,-1 0 0,-2-1 0,0 1 0,-2-1 0,-13 36 0,4-24 41,-1-1 1,-40 62-1,39-71-24,-2-1 1,-22 24-1,29-36-54,-2-1 0,1 0 1,-2-1-1,-27 17 0,19-16-516,-1 0 1,0-2-1,-1-2 0,0 0 0,0-1 1,-41 6-1,-7-9-2181,-4 2-575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21:56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95 1248,'0'-3'172,"0"0"0,-1-1 0,1 1 0,0 0 0,-1 0 0,0-1 1,0 1-1,0 0 0,0 0 0,0 0 0,-1 0 0,1 0 0,-1 1 0,0-1 0,0 0 0,0 1 0,0-1 0,0 1 0,0 0 0,-1-1 0,1 1 0,-5-2 0,0 0 70,0 0 0,-1 0 0,0 1 0,1 0 0,-1 1 1,0 0-1,0 0 0,-1 1 0,1 0 0,-14-1 0,5 3 42,1 0 0,0 1 0,0 0 0,-23 8 1,22-5-86,0 2 0,0 0 0,1 1 0,0 0 0,0 1 0,1 1 0,-27 23 0,15-8 166,0 1-1,-40 54 1,48-54-183,0 1 0,2 1 1,1 1-1,1 0 0,2 1 1,1 1-1,-12 45 1,19-57-123,1-1 0,1 1 1,1 1-1,1-1 1,1 25-1,1-36-50,-1 0 0,2 0 0,-1 0 0,1 0 0,0 0 0,1 0 0,0 0 0,0-1 0,0 1-1,1-1 1,1 0 0,-1 0 0,1-1 0,0 1 0,8 7 0,-2-4-14,1-1 0,1 0 0,0-1-1,0 0 1,21 8 0,-1-2-173,44 11 0,-16-10-1116,0-2 0,1-3-1,90 3 1,-27-13-1773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21:59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37 105 2152,'-24'50'1631,"21"-45"-1129,1 0 0,0 0-1,0 0 1,-1 9-1,3-14-466,0 1 0,-1 0-1,1 0 1,0-1 0,0 1 0,0 0-1,0-1 1,0 1 0,0 0 0,0 0-1,0-1 1,1 1 0,-1 0 0,0-1-1,0 1 1,1 0 0,-1-1 0,0 1-1,1-1 1,-1 1 0,0 0 0,1-1-1,-1 1 1,1-1 0,-1 1 0,1-1-1,0 1 1,8-8 980,22-8-746,69-32-28,-89 40-219,-1 0 1,1 0 0,-2-1 0,1 0 0,9-10 0,2-3 4,32-31 48,-53 51-73,1 0 4,-1 1 0,0-1 0,1 1-1,-1-1 1,1 0 0,-1 1 0,1-1 0,-1 1 0,1-1 0,0 1 0,-1 0-1,1-1 1,0 1 0,-1 0 0,1-1 0,0 1 0,-1 0 0,1 0 0,0 0-1,0-1 1,-1 1 0,1 0 0,0 0 0,0 0 0,0 1 3,0-1-1,-1 1 1,1-1 0,-1 1-1,1-1 1,-1 1 0,0-1 0,1 1-1,-1 0 1,0-1 0,1 1 0,-1 0-1,0-1 1,1 1 0,-1 0 0,0-1-1,0 1 1,0 0 0,0 1-1,1 8 96,-1 0 0,-1 17-1,0-19-56,-7 99 261,-2 77-3825,11-129 1194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22:00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92 142 1064,'-80'-31'3077,"80"31"-3010,-1 0 1,1 0 0,-1-1-1,1 1 1,-1 0-1,1 0 1,-1 0-1,1 0 1,-1-1 0,1 1-1,-1 0 1,1 0-1,-1-1 1,1 1-1,0 0 1,-1-1 0,1 1-1,0 0 1,-1-1-1,1 1 1,0-1 0,-1 1-1,1-1 1,0 1-1,0-1 1,0 1-1,-1 0 1,1-1 0,0 1-1,0-1 1,0 0-1,0 1 1,0-1-1,0 1 1,0-1 0,0 1-1,0-1 1,0 1-1,0-1 1,0 1-1,0-1 1,1 1 0,-1-1-1,0 1 1,0 0-1,0-1 1,1 0-1,2-2 55,-1 0 0,1 1 0,-1-1 0,1 1 0,6-4 0,13-11-69,1 2-1,29-15 1,-49 29-48,1-1 1,-1 1-1,0-1 1,1 1-1,-1 0 1,1 0-1,-1 1 1,1-1 0,-1 1-1,1 0 1,4 0-1,-6 0 5,0 0-1,0 1 1,1-1 0,-1 1-1,0 0 1,0-1-1,-1 1 1,1 0 0,0 0-1,0 0 1,0 1 0,0-1-1,-1 0 1,3 3-1,-1-1 12,-1 0 0,0 1 0,0-1-1,0 1 1,0-1 0,-1 1-1,1 0 1,-1-1 0,0 1 0,0 0-1,0 0 1,-1 0 0,1 0-1,-1 0 1,0 0 0,-1 5 0,-3 20 75,-2 0 0,0-1-1,-3 1 1,-11 26 0,8-20-48,-16 68-1,27-99-60,0-1 0,1 1-1,-1 0 1,1 0-1,0-1 1,1 1 0,-1 0-1,0-1 1,1 1-1,0 0 1,0-1 0,0 1-1,0-1 1,1 1-1,0-1 1,-1 0 0,1 0-1,0 1 1,0-1-1,1-1 1,2 4 0,2 1-8,0 0 0,1-1 0,0 0 1,0 0-1,1 0 0,-1-2 1,18 8-1,-3-2-469,45 11 0,35 2-2969,-47-14 875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22:01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11 308 688,'-1'-1'220,"0"0"0,0 0 0,0 0 1,0 0-1,0-1 0,1 1 0,-1 0 0,0 0 0,1-1 0,-1 1 0,1 0 0,0-1 0,-1 1 1,1-1-1,0 1 0,0 0 0,0-1 0,0 1 0,0-1 0,0 1 0,0 0 0,0-1 1,1 1-1,0-2 0,0-1-141,1 0-1,0 0 1,0 0 0,0 0 0,0 1 0,1-1 0,3-4-1,34-29 285,34-30-41,-14 23-6,-31 24-166,-17 10-92,6-4 105,32-21 0,-41 29-104,-1 1 63,-8 5-116,0 0 0,0 0 1,1 0-1,-1 0 0,0 0 0,0 0 0,0 0 0,1 1 0,-1-1 1,0 0-1,0 0 0,0 0 0,0 0 0,0 0 0,1 0 1,-1 0-1,0 1 0,0-1 0,0 0 0,0 0 0,0 0 1,0 0-1,0 1 0,0-1 0,1 0 0,-1 0 0,0 0 1,0 1-1,0-1 0,0 0 0,0 0 0,0 0 0,0 0 1,0 1-1,0-1 0,0 0 0,0 0 0,1 20 161,-1-1 0,0 1-1,-3 20 1,0-5-59,-7 64-424,1-1-2322,8-59 575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22:01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5 183 1232,'-1'-1'196,"1"0"0,-1 0 0,1 1 0,-1-1 0,1 0 0,0 0 0,-1 0 0,1 0 0,0 0 0,-1 0 0,1 0 0,0 0 1,0 0-1,0 0 0,0 0 0,0 0 0,0 0 0,0 0 0,0 1 0,1-1 0,-1-2 0,9-21-254,-5 16 412,-3 6-338,0-1 6,1-1 1,-1 1 0,1-1-1,0 1 1,0 0-1,1 0 1,4-5-1,53-50 137,-51 51-99,-1 0-1,18-10 1,-24 16-45,0 0 0,0 0 0,1 0 0,-1 0 0,0 1 0,0-1 0,0 1 0,1 0 0,-1 0 0,0-1 0,0 2 0,1-1 0,2 0 0,-3 1 1,0-1 0,-1 1 1,1-1-1,-1 1 0,1-1 0,-1 1 0,0 0 0,1 0 0,-1 0 0,0 0 0,1 0 0,-1 0 0,0 0 0,0 0 0,0 0 0,0 1 0,0-1 0,0 0 0,0 1 0,-1-1 0,1 1 0,0-1 0,-1 1 0,1-1 0,0 3 0,0 2 28,0-1-1,0 1 0,-1-1 1,0 1-1,0 0 0,-1 8 1,-5 23 182,-3 1 1,-1-1-1,-22 56 1,17-54 67,14-35-268,-1 0 0,1 0 0,0 0 0,0 0 0,1 0 0,0 0 0,-1 1 1,1-1-1,1 6 0,-1-8-28,1 0 0,-1 1 0,1-1-1,0 0 1,0 0 0,0 0 0,0 0 0,0 0 0,0 0 0,1 0 0,-1 0 0,1 0 0,-1 0 0,1 0 0,0-1-1,-1 1 1,1-1 0,3 2 0,5 3-37,0-1 0,1 0 0,-1 0 0,1-1 0,1-1-1,-1 1 1,0-2 0,1 0 0,0 0 0,-1-1 0,23-1 0,48-15-2322,-21 8 577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22:02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23 471 432,'-3'-5'749,"0"2"-269,1-2 0,-1 1 1,1 0-1,0 0 0,0-1 0,0 1 1,-1-9-1,3 9-381,0 1 0,0-1 0,0 1 0,0-1-1,1 1 1,0-1 0,-1 1 0,1-1 0,1 1 0,-1 0 0,0 0 0,1-1 0,0 1 0,0 0 0,2-3-1,71-101 715,-53 77-535,16-23 126,-23 29-265,28-45 170,0 6-44,-30 48-159,-5 10 292,-10 13-287,0 0 0,0 0 0,1 0 0,0 11 0,-2 9 78,-17 112 202,8-68-1980,-5 132 0,20-132-556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22:03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37 179 1488,'-1'0'157,"-1"0"0,1-1 1,-1 1-1,1 0 0,-1-1 0,1 1 0,-1-1 0,1 1 0,-1-1 0,1 0 0,0 1 0,0-1 1,-1 0-1,1 0 0,0 0 0,0 0 0,0 0 0,0 0 0,0 0 0,0-1 0,0 1 0,0 0 0,0-1 1,1 1-1,-1 0 0,0-1 0,1 1 0,-1-3 0,0 1-116,0 0 0,0 0-1,1 0 1,-1 0 0,1-1 0,0 1 0,0 0 0,0 0-1,1 0 1,-1 0 0,0 0 0,1 0 0,0 0-1,0 0 1,0 0 0,0 0 0,3-4 0,2-7 40,1 1 0,14-21 0,-19 31-68,0 1 1,1-1 0,-1 1 0,0 0 0,1 0 0,-1 0 0,1 0 0,0 0 0,-1 1 0,1-1 0,0 1 0,0-1 0,0 1 0,0 0 0,0 1 0,0-1 0,0 0 0,1 1 0,-1-1 0,0 1-1,0 0 1,1 0 0,-1 1 0,0-1 0,6 2 0,-9-2-8,1 1 0,0-1-1,0 1 1,0-1-1,-1 1 1,1-1 0,0 1-1,-1 0 1,1 0 0,-1-1-1,1 1 1,0 0 0,-1 0-1,0-1 1,1 1 0,0 1-1,2 6 27,-1-1 0,0 1 0,0 0 0,0-1 0,-1 1 0,0 0 0,0 0 0,-1 10 0,-7 69 158,4-63-115,-2 0 0,0-1 0,-2 1 0,0-1 1,-2-1-1,-1 1 0,-22 37 0,23-45 9,2 0 0,-1 1 0,2 0 0,0 0 0,-4 19 0,9-33-80,1 0-1,-1-1 1,1 1 0,-1 0-1,1 0 1,0 0-1,0-1 1,0 1 0,0 0-1,0 0 1,1 0-1,-1 0 1,0-1-1,1 1 1,-1 0 0,1 0-1,0-1 1,-1 1-1,1-1 1,0 1 0,0 0-1,0-1 1,0 0-1,1 1 1,-1-1-1,0 0 1,1 1 0,-1-1-1,0 0 1,1 0-1,-1 0 1,1 0 0,0 0-1,-1-1 1,1 1-1,0 0 1,2 0-1,7 1-121,-1 0-1,1-1 1,-1-1-1,1 0 0,14-1 1,-7 0-422,28 2-1160,4-1-219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 66 2409,'0'0'69,"0"0"0,-1 0 0,1 0 1,0 0-1,0-1 0,0 1 0,0 0 1,-1-1-1,1 1 0,0 0 1,-1 0-1,1 0 0,0-1 0,0 1 1,0 0-1,0 0 0,0 0 0,0-1 1,0 1-1,-1-1 0,1 1 1,0 0-1,0 0 0,0-1 0,0 1 1,0 0-1,0-1-16,1 1 0,-1-1 0,0 0 0,0 1 0,0-1 0,1 1 0,0-1 0,-1 0 0,0 1 0,1-1 0,0 0 0,2-2-81,0 0-1,9-5 0,-9 6 137,4-2-37,0 0 0,1 1-1,-1-1 1,0 1 0,1 1 0,0 0 0,0 0-1,0 0 1,0 1 0,0 0 0,15 0 0,-20 1 18,0 1 1,0-1 0,-1 0-1,0 1 1,1-1 0,0 1 0,-1 0-1,0 0 1,1 0 0,-1 1-1,0-1 1,0 0 0,1 1 0,-1-1-1,0 1 1,-1 0 0,1-1-1,0 1 1,2 3 0,-3-3 18,1 0 0,-2 0 0,1 0 1,0 1-1,0-2 0,0 2 0,-1-1 0,1 0 0,-1 1 1,0-1-1,0 1 0,0-1 0,0 0 0,0 1 1,0-2-1,0 2 0,0-1 0,-1 0 0,1 1 0,-1-1 1,-1 3-1,1-2-11,-1 1 0,0-1 0,0 1 0,0-1 1,-1-1-1,1 1 0,0 0 0,-1 0 0,0 0 0,0-1 0,0 0 1,1 1-1,-2-1 0,1-1 0,-1 1 0,-5 2 0,4-1-66,0-2-1,0 1 0,-1-1 1,0-1-1,1 1 1,0 0-1,-1-1 0,1 0 1,-1 0-1,-9-2 1,13 1-44,-1 1 0,1-2 0,-1 2 0,1-1 0,0 0 0,-1 0 0,1-1 0,0 1 0,-1 0 0,1-1 0,-3-3 0,4 5-6,0-2 0,0 1 0,1 1-1,-2-2 1,2 1 0,-1 0 0,1 0 0,-1 0 0,0-1-1,1 1 1,-1 0 0,1-1 0,0 1 0,0-1 0,0 1-1,-1 0 1,1-1 0,0 1 0,0 0 0,1-1-1,-1 1 1,0 0 0,0-1 0,1 0 0,1-3-33,-1 0 0,2 0 0,-1 1 0,0 0 1,1-1-1,0 1 0,0 0 0,1 0 0,-1 0 0,1 0 1,4-3-1,-5 6 42,-1-1 1,0 1-1,0-1 0,1 1 1,-1 0-1,1 0 1,-1 0-1,1 0 0,0 0 1,2 0-1,-3 1 14,0 0 1,0 0-1,0 0 0,0 0 1,0 1-1,-1-1 0,2 0 1,-1 1-1,-1 0 0,1-1 0,0 1 1,0 0-1,-1 0 0,1 0 1,2 1-1,-2-1 33,-1 1 1,0-1-1,1 1 0,-1 0 1,1 0-1,-1-1 1,0 1-1,0 0 0,0 0 1,0 0-1,0 0 1,-1 0-1,1 0 0,-1 0 1,1 0-1,-1 0 0,0 1 1,0-1-1,1 0 1,-1 0-1,-1 0 0,1 3 1,-1 1 75,0 0 1,0-1-1,0 0 0,-1 1 1,0 0-1,0-2 1,-5 9-1,6-10-65,-1 1 0,-1-1 0,1-1 0,0 1 0,-1 0 1,1-1-1,-1 1 0,0-1 0,0 0 0,0 0 0,0 0 0,0 0 0,0 0 0,-1-1 0,-3 2 0,4-2-33,0-1-1,0 1 0,0 0 0,0-1 0,0 0 0,0 0 0,-1 0 0,1 0 0,0-1 1,0 0-1,0 1 0,0-1 0,0 1 0,0-1 0,1-1 0,-1 1 0,0-1 0,-3-1 1,3 1-32,0 0 0,2 1 0,-2-2 1,1 1-1,0 0 0,0 0 1,0-1-1,1 1 0,-1-1 1,0 1-1,1-1 0,0 0 1,0 0-1,0 0 0,0 0 0,0 0 1,0 1-1,1-1 0,0 0 1,-1 0-1,1-4 0,0 1-39,1 0-1,-1 0 1,1 0-1,1 0 1,-1 1-1,1-1 1,0 0-1,0 1 1,5-10-1,-5 12 38,0 1 0,0 0 0,-1 0 0,1 0 0,1 0 0,-2 0 0,2 0 0,-1 0 0,0 1 0,1-1 0,0 1-1,-1 0 1,0-1 0,1 1 0,0 1 0,0-2 0,0 2 0,0-1 0,-1 1 0,7 0 0,-6-1 18,0 1 1,1 1-1,-1-1 1,1 0-1,0 1 0,-1-1 1,0 2-1,1-1 1,-1 0-1,0 0 1,0 0-1,1 1 0,-1 0 1,0 0-1,0 0 1,-1 0-1,3 2 1,-2 0 27,0 0 0,0-1 0,-1 1 0,1-1 0,-1 1 0,0 0 0,0 0 0,-1 0 0,1 0 0,-1 0 0,0 1 1,1 7-1,-2-8 8,1-1 0,-1 0 1,0 1-1,-1-1 1,1 1-1,0-1 1,-1 0-1,0 1 0,0-1 1,0 0-1,0 0 1,0 0-1,-1 0 0,0 0 1,1 0-1,-1 0 1,-4 3-1,5-4-21,0-1 1,0 0-1,-1 0 0,1 0 1,-1 1-1,1-2 0,-1 1 0,1 0 1,-1 0-1,1-1 0,-1 1 1,0-1-1,1 1 0,-1-1 0,-2 0 1,3 0-22,0 0 1,0 0-1,0 0 1,0 0 0,-1 0-1,1 0 1,0 0-1,0 0 1,0-1-1,0 1 1,0 0 0,0-1-1,0 1 1,0-1-1,0 0 1,0 1 0,1-1-1,-2 0 1,2 0-1,-1 1 1,0-1-1,0 0 1,1 0 0,-2-2-1,1 1-35,0-1 1,-1 0-1,1 0 0,1 0 0,-1-1 0,0 1 1,1 0-1,-1 0 0,1 0 0,0-1 0,0 1 1,0 0-1,1 0 0,0 0 0,-1 0 0,1-1 1,0 1-1,0 0 0,0 0 0,0 0 0,1 0 1,-1 1-1,1-1 0,0 0 0,0 1 0,0-1 1,0 1-1,0 0 0,1-1 0,-1 2 0,4-4 1,-4 4 18,1-1 0,0 1 0,0-1 0,0 1 0,0 0 0,1 0 0,-1 0 0,-1 1 1,1-1-1,1 1 0,-1 0 0,6 0 0,-8 0 32,1 0 1,-1 0-1,0 1 0,1-1 1,-1 0-1,0 1 0,0 0 0,1-1 1,-1 1-1,0-1 0,0 2 1,0-2-1,1 1 0,-1 0 1,-1 0-1,1 0 0,1 0 0,-2 0 1,1 0-1,0 0 0,0 0 1,-1 0-1,1 1 0,-1-1 0,1 0 1,0 1-1,-1-1 0,0 0 1,1 1-1,-1-1 0,0 3 1,0 0 68,0-1 0,0 1 1,0 0-1,-1-1 1,1 1-1,-1 0 1,0 0-1,0-1 1,-1 1-1,1-1 1,-1 1-1,1-1 1,-1 0-1,0 0 1,0 0-1,-1 1 1,1-2-1,0 1 0,-5 4 1,1-2-11,0-1 0,1 0 0,-1 0 1,0 0-1,0-1 0,-1 0 0,1 0 0,-1 0 1,-12 2-1,11-3-350,0-1 0,-1-1 0,1 1 0,-12-2 0,19 1 131,0 0 0,1 0-1,0 0 1,-1 0 0,1 0 0,0 0-1,-1 0 1,0 0 0,1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22:04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1 132 728,'8'86'1925,"-8"-86"-1885,0 1 1,1 0-1,-1-1 1,0 1-1,0 0 1,0-1-1,0 1 1,1-1 0,-1 1-1,0-1 1,0 1-1,1 0 1,-1-1-1,0 1 1,1-1-1,-1 1 1,1-1 0,-1 0-1,1 1 1,-1-1-1,1 1 1,-1-1-1,1 0 1,-1 1-1,1-1 1,0 0-1,0 0 4,1 1 0,-1-1 1,0 0-1,1 0 0,-1 0 0,0 0 0,0-1 0,1 1 0,-1 0 0,0-1 0,0 1 0,2-1 0,4-2 93,-1-1 0,0 1 1,10-8-1,-3 0 19,-1-1-1,0 0 1,-1-1-1,10-14 1,-8 10 48,24-24 0,-24 28-104,-4 4-16,0 1-1,0 0 1,0 0-1,1 1 1,0 0 0,14-7-1,-21 19 104,0 0 0,-1 0 0,0 1 0,2 8 0,-2-9-114,-2 1 0,1-1 0,0 1 0,-1 6 0,2 19 149,2-2-111,-1-12-97,-1 0 1,0 22-1,-3-12-161,0 3-521,4 33-1,6 2-994,-8-51 637,-3 28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22:04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40 1072,'-13'8'1410,"10"-7"-123,8-4 18,7-8 94,-6 7-1348,-1 1-24,-1 0-1,1 0 1,0 1 0,0 0-1,0 0 1,6-2 0,0 1 2,0 0 0,-1 1 1,15-1-1,-24 3-20,1 0 0,0 0 1,-1 0-1,1 0 0,-1 1 0,1-1 0,-1 0 0,1 1 0,-1-1 0,1 1 1,-1 0-1,1 0 0,-1-1 0,0 1 0,1 0 0,-1 0 0,0 0 1,0 0-1,0 0 0,0 1 0,0-1 0,0 0 0,0 0 0,0 1 1,0-1-1,0 2 0,1 2 37,0 1 0,0-1 0,-1 1 0,0-1 0,1 8 0,-2-10-22,2 13 75,-2 1 0,0 0 0,-1-1 0,-1 1 0,0-1 0,-7 24 0,2-15 24,-1 0 0,-1 0 0,-16 28 0,21-45-90,-4 6 29,1 0-1,1 0 1,-7 22 0,12-32-58,0 1-1,0 0 1,1-1 0,0 1-1,-1 0 1,2 0 0,-1 0-1,0-1 1,1 1 0,0 0 0,0 0-1,0-1 1,1 1 0,4 8-1,-5-11-6,0 0 0,0 0-1,1 0 1,-1-1 0,1 1-1,-1 0 1,1 0 0,0-1-1,0 1 1,0-1 0,0 0-1,0 0 1,0 1 0,0-1-1,0-1 1,0 1 0,1 0-1,3 1 1,4-1-14,-1 1 0,1-2 0,13 1 0,-2-1-66,12 0-1182,37-5 0,-19 1-262,16 4-1001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22:0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16 314 1080,'0'0'31,"-12"3"2383,8-6-1159,9-7-614,26-27-385,-15 18-189,2 0 36,-2-2 1,0 0-1,22-39 0,-24 35 137,0 1 0,32-39 0,-45 62-215,0 0-1,0 0 0,0-1 1,0 1-1,0 0 0,1 0 0,-1 0 1,0 1-1,0-1 0,1 0 0,-1 0 1,0 1-1,1-1 0,1 0 0,-2 1-12,-1 0-1,0 0 0,1 0 1,-1 0-1,1 0 0,-1 0 0,0 0 1,1 0-1,-1 1 0,0-1 1,1 0-1,-1 0 0,0 0 0,1 0 1,-1 1-1,0-1 0,0 0 1,1 0-1,-1 1 0,0-1 0,0 0 1,1 1-1,4 14 214,-3 4-46,-1 0 0,-1 0 0,-3 27 0,-13 60 117,12-79-253,-3 20-1454,2 0 0,1 71 1,6-60-1187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22:06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21 240 800,'-4'-8'295,"1"0"0,0 0 0,0-1 1,1 1-1,0-1 0,1 0 0,0 1 0,-1-17 0,3 18-185,0 0-1,0 0 1,0 0 0,1 0-1,0 0 1,0 0 0,0 1-1,1-1 1,0 1-1,1-1 1,6-8 0,-6 9-53,0 1 1,1 0 0,0 0 0,0 1 0,0-1 0,0 1-1,1 0 1,8-4 0,-11 6-29,0 1 0,1-1 1,-1 1-1,0 0 0,1 0 0,-1 0 0,1 0 0,-1 0 1,1 1-1,-1 0 0,1 0 0,-1 0 0,1 0 1,0 0-1,-1 1 0,1-1 0,-1 1 0,4 1 1,-4 0-10,-1-1 0,1 0 1,-1 1-1,0 0 0,1-1 1,-1 1-1,0 0 0,0 0 1,0 1-1,0-1 0,-1 0 0,1 0 1,-1 1-1,1-1 0,0 4 1,2 2 38,-1 1 1,-1-1-1,4 18 0,-3 0 91,0 0 0,-2 0-1,-1 0 1,-1 0 0,-1 0-1,-1 0 1,-2 0-1,0-1 1,-18 48 0,17-58-56,3-8-66,0 0-1,1 0 0,-1 0 1,1 0-1,-1 12 0,3-18-30,0 1 1,0 0-1,0-1 0,0 1 0,0 0 0,1 0 1,-1-1-1,1 1 0,-1-1 0,1 1 0,-1 0 1,1-1-1,0 1 0,0-1 0,0 0 1,0 1-1,0-1 0,0 0 0,0 1 0,0-1 1,0 0-1,1 0 0,-1 0 0,1 0 0,-1 0 1,0 0-1,1 0 0,0-1 0,2 2 0,8 1-204,1 1 0,1-2 0,-1 0 0,0-1 0,0 0-1,15-1 1,17 1-1105,20 6-421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22:10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15 253 2745,'-4'-4'1599,"4"4"-1472,-1-1-1,0 1 1,0-1-1,1 1 1,-1-1-1,0 0 1,1 1-1,-1-1 1,1 0-1,-1 1 0,1-1 1,-1 0-1,1 0 1,-1 0-1,1 0 1,0 1-1,-1-1 1,1 0-1,0 0 1,0 0-1,0 0 1,0 0-1,0 0 1,0 0-1,0 0 1,0 0-1,0-1 1,2-5-78,0 0-1,1 0 1,-1 0 0,1 0 0,1 1 0,-1-1 0,7-8-1,-1 1-18,0 0-3,0 0 0,1 0 0,1 1 0,0 1-1,14-13 1,-16 16-9,0 2 0,0-1 0,0 2 0,1-1 0,0 1 0,11-5 0,-21 11-7,1-1 1,0 1-1,0 0 1,-1-1-1,1 1 1,0 0 0,-1 0-1,1 0 1,0 0-1,0 0 1,-1-1 0,1 1-1,0 1 1,0-1-1,-1 0 1,1 0 0,0 0-1,0 0 1,-1 0-1,1 1 1,0-1 0,0 0-1,-1 1 1,2 0-1,-1 0 9,-1 0 0,1 0-1,0 0 1,0 0 0,-1 0-1,1 0 1,-1 0 0,1 0-1,-1 0 1,1 1 0,-1-1-1,0 0 1,1 2 0,0 6 86,-1 1 0,0-1 0,-1 13 0,0-15-58,-16 105 430,5-47-597,-4 50-2275,14-69 528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22:11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74 600,'2'-2'152,"-1"-1"0,1 1 0,0 0 0,-1-1 0,1 1 0,0 0 0,0 0 0,0 0 0,1 0 0,-1 1 0,0-1 0,1 1 0,3-2 0,3-1 136,0 0 1,16-3 0,-9 3-126,17-5 187,46-7 0,-75 16-320,0 0 1,0-1-1,0 1 0,-1 1 1,1-1-1,0 1 0,0-1 0,0 1 1,0 0-1,-1 0 0,1 1 1,0-1-1,-1 1 0,7 4 1,-8-5 2,0 1 1,-1-1 0,1 1 0,0 0 0,0 0 0,-1 0 0,1 0-1,-1 0 1,0 1 0,1-1 0,-1 0 0,0 0 0,-1 1-1,1-1 1,0 1 0,-1-1 0,1 1 0,-1-1 0,1 1 0,-1-1-1,0 1 1,0 0 0,-1 3 0,-2 8 146,0-1 0,-1 1 1,-8 20-1,-7 20 336,18-47-445,-37 148 1523,36-144-1452,-1 0 0,0-1 1,-1 1-1,0-1 0,-1 0 1,-7 13-1,9-20-111,1 1-1,1-1 1,-1 1 0,0-1 0,1 1-1,0 0 1,0 0 0,0 0-1,0-1 1,1 1 0,-1 0-1,1 7 1,0-9-27,1 0 0,-1 0 0,1 1 1,-1-1-1,1 0 0,0 0 0,0 0 0,0 0 0,0 0 0,1 0 0,-1 0 0,0 0 0,1-1 1,-1 1-1,1 0 0,0-1 0,-1 1 0,1-1 0,0 0 0,0 1 0,0-1 0,0 0 0,4 1 0,6 3-129,-1-1 0,1 0-1,0-1 1,0 0-1,1-1 1,-1 0-1,0-1 1,1 0-1,-1-1 1,1 0-1,15-4 1,21-6-1737,2-3-321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22:35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23 375 1408,'-9'-14'2853,"7"13"-2569,1 0 0,0-1-1,0 1 1,0-1 0,0 1 0,0-1 0,0 0 0,0 1-1,1-1 1,-1 0 0,0 0 0,1 0 0,0 1-1,-1-1 1,1 0 0,0-2 0,0 0-235,1 0-1,0 0 1,0 0 0,1 1 0,-1-1-1,1 0 1,0 1 0,0-1-1,0 1 1,0-1 0,0 1 0,5-5-1,48-54 148,-48 54-164,2 1 0,-1 0-1,1 0 1,15-8-1,2-1 11,15-17 38,60-60-1,-97 89-67,-1 1-1,0 0 1,1 0 0,0 0-1,0 0 1,0 1 0,0-1-1,6-1 1,-9 3-1,0 1 0,0 0 0,0-1 0,0 1 0,1 0 0,-1 0 0,0 0 1,0 0-1,0 0 0,0 0 0,0 0 0,0 0 0,1 1 0,-1-1 0,0 0 0,0 1 0,0-1 0,0 0 0,0 1 0,0-1 0,0 1 1,0 0-1,0-1 0,0 1 0,0 0 0,-1 0 0,1 0 0,0-1 0,0 1 0,-1 0 0,1 0 0,0 0 0,-1 0 0,1 0 0,-1 0 0,0 0 1,1 2-1,2 4 49,-1 0 0,-1-1 0,1 1 0,-1 0 0,-1 0 0,1 0 0,-1 0 0,0-1 0,-2 12 1,-2 6 129,-10 33 1,9-38-130,-47 189-708,46-177-1223,-3 58 1,9-87 1779,-8 66-2612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22:36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33 299 1736,'-29'-101'1111,"28"95"-1004,0 1-1,0-1 0,0 1 0,1-1 1,0 1-1,1-1 0,-1 0 0,1 1 1,0-1-1,0 1 0,1 0 0,-1-1 1,1 1-1,0 0 0,1 0 0,-1 0 1,1 0-1,5-6 0,-2 1 8,-1 2-26,1 0-1,0 0 1,0 1 0,0 0 0,11-9-1,-14 13-52,0 0-1,1 1 0,-1 0 0,0 0 0,1 0 1,-1 0-1,1 0 0,0 1 0,0-1 0,-1 1 0,1 0 1,0 0-1,0 1 0,0-1 0,6 1 0,-8 0-13,0 0-1,0 0 1,0 1-1,0-1 0,0 0 1,0 1-1,-1 0 1,1-1-1,0 1 1,0 0-1,0 0 0,-1 0 1,1 0-1,0 1 1,-1-1-1,1 0 1,-1 1-1,1-1 1,-1 1-1,0-1 0,0 1 1,0 0-1,0-1 1,0 1-1,0 0 1,0 0-1,0 0 0,-1 0 1,2 3-1,-1 3 57,0 1 0,0 0 1,-1 0-1,0 0 0,-1 11 0,1-19-72,-20 171 1027,7-72-147,5-58-447,5-31-308,1-1-1,0 1 1,1 0-1,0 18 1,1-25-115,0-1 1,1 0-1,0 1 1,-1-1-1,1 0 1,1 0-1,-1 1 1,0-1-1,1 0 0,-1 0 1,1 0-1,0-1 1,0 1-1,0 0 1,1-1-1,-1 1 1,0-1-1,1 0 1,4 3-1,4 3-28,1-2 0,0 1 0,0-2-1,1 1 1,25 6 0,70 9-1521,-78-16 689,46 5-1308,6-5-473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22:37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56 140 1176,'-11'-2'479,"7"1"-142,0 0-1,1 0 1,-1 0 0,0 0 0,-6-4-1,8 5-264,1-1 0,0 0-1,0 0 1,0 0 0,0 0 0,1 0-1,-1 0 1,0 0 0,0 0 0,0 0-1,1 0 1,-1 0 0,1 0 0,-1 0-1,1-1 1,-1 1 0,1 0-1,0-1 1,-1 1 0,1 0 0,0 0-1,0-2 1,0-1 26,0 1-1,0 0 0,0 0 1,0-1-1,1 1 1,0 0-1,-1 0 1,1 0-1,0-1 1,1 1-1,-1 0 0,0 1 1,1-1-1,0 0 1,4-5-1,-3 4-11,1 1 0,-1 0 0,1 0-1,0 0 1,1 0 0,-1 0 0,0 1-1,1 0 1,6-3 0,3 1 11,-1 0 0,1 2-1,-1-1 1,1 2 0,0 0-1,21 0 1,-24 2-74,1 0 0,-1 1 0,1 0-1,-1 0 1,0 1 0,20 8 0,-26-8-15,0-1 0,0 1 0,0 0 0,-1 0 1,1 0-1,-1 0 0,0 1 0,0 0 0,0 0 1,0 0-1,-1 0 0,0 1 0,1 0 0,-2-1 0,1 1 1,2 6-1,-1 0 18,-1 1 0,0-1 0,-1 1 0,-1-1 1,0 1-1,0 0 0,-1 0 0,-1 12 0,-1-5 57,-1-1-1,-1 1 1,-11 35-1,9-40 67,-1 0 0,0-1 0,0 0 0,-2 0 0,1-1 0,-2 0 0,-16 17-1,12-14 133,-23 33 0,37-48-278,0 0 0,0 0 0,0 0 0,0 0 0,0 1 0,0-1 0,0 0-1,0 0 1,0 0 0,0 0 0,0 0 0,0 1 0,0-1 0,0 0 0,0 0 0,0 0 0,0 0 0,0 0 0,1 0 0,-1 0 0,0 1 0,0-1 0,0 0 0,0 0 0,0 0 0,0 0 0,1 0 0,-1 0 0,0 0 0,0 0 0,0 0 0,0 0 0,0 0 0,1 0 0,-1 0 0,0 0 0,0 0 0,0 0 0,0 0 0,0 0 0,1 0 0,-1 0 0,0 0 0,0 0 0,0 0-1,10 0 14,-9 0-4,49-2 6,11-1-11,135 8-1431,-127-1-639,8 0-234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22:38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3169,'0'1'3561,"0"0"-3443,1 0 0,-1 0 0,1-1 1,0 1-1,-1 0 0,1-1 1,-1 1-1,1-1 0,0 1 1,-1-1-1,1 1 0,0-1 0,1 1 1,7 4-67,1-1 1,-1 0 0,1-1-1,0 0 1,0 0-1,0-1 1,0-1 0,16 2-1,-23-3-47,0 0-1,-1 0 1,1 0 0,-1-1-1,1 1 1,-1-1-1,1 1 1,-1-1-1,1 0 1,-1 0 0,1 0-1,1-1 1,-1 1 1,111-62 394,-102 56-317,1 0 0,0 0 1,1 2-1,-1-1 0,25-5 1,-37 11-67,0 0 1,0-1 0,0 1-1,0 0 1,0 0 0,0 0-1,0 0 1,0 0 0,0 0-1,-1 0 1,1 0 0,0 0-1,0 1 1,0-1 0,0 0-1,0 0 1,0 1 0,0-1-1,-1 1 1,1-1 0,0 1-1,0-1 1,-1 1 0,1-1-1,0 1 1,0 0 0,-1-1-1,1 1 1,-1 0 0,1 1-1,1 1 42,-1 0-1,0 0 1,0 0-1,0 0 1,-1 1-1,1-1 0,-1 0 1,0 4-1,0 26 299,-1-1 0,-7 41-1,-18 65 61,21-119-440,-11 26-1,11-35-318,1 0-1,1 0 0,0 1 1,0 0-1,1-1 0,-1 17 0,3-26 121,0 1-1,-1 0 0,2 0 1,-1 0-1,0-1 1,0 1-1,1 0 0,-1 0 1,1-1-1,-1 1 0,1 0 1,0-1-1,-1 1 0,1 0 1,0-1-1,0 1 0,0-1 1,0 0-1,1 1 0,-1-1 1,2 2-1,17 11-3010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96 1472,'-9'-2'5896,"9"1"-5836,3 0 283,6-2-33,14-3-1,-11 3-207,-2 1-35,86-16 439,217-24-17,-87 25-222,-96 16-39,-30 1 48,-17 2 412,-80-2-593,0 1-1,0 0 1,-1-1 0,1 1-1,4 2 1,-6-3-36,0 0 1,0 1-1,0-1 0,1 1 1,-1 0-1,-1 0 0,2-1 1,-2 2-1,1-2 1,0 1-1,0 0 0,0 0 1,1 2-1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22:38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0 218 1416,'19'-14'716,"30"-18"0,8-5-389,51-55 795,-87 74-763,-18 15-267,0 0 0,0 1 0,0-1 0,0 1 1,0 0-1,0 0 0,1 1 0,-1-1 0,1 1 1,4-2-1,-7 3-63,-1 0 1,1 0-1,0 0 0,0 0 1,0 0-1,-1 0 0,1 0 1,0 0-1,0 0 0,-1 0 1,1 1-1,0-1 1,-1 0-1,1 1 0,0-1 1,0 0-1,-1 1 0,1-1 1,-1 1-1,1-1 0,0 2 1,0-1 16,0 1 1,1 0-1,-1 0 0,-1-1 1,1 1-1,0 0 0,0 0 1,-1 0-1,1 0 0,-1 0 1,1 3-1,1 14 223,-1 0 1,-1-1-1,-5 38 0,-15 59 13,8-48-365,-19 152-2578,28-193 2090,-7 56-1384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22:39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0 243 1296,'94'-149'2946,"-83"130"-2441,2 1-1,0 0 1,18-17-1,-31 34-493,0 1 1,0 0-1,0 0 0,0 0 1,0 0-1,1-1 1,-1 1-1,0 0 0,0 0 1,0 0-1,0 0 0,0 0 1,1-1-1,-1 1 0,0 0 1,0 0-1,0 0 0,0 0 1,1 0-1,-1 0 1,0 0-1,0 0 0,0 0 1,1 0-1,-1 0 0,0 0 1,0 0-1,0 0 0,1 0 1,-1 0-1,0 0 0,0 0 1,0 0-1,1 0 1,-1 0-1,0 0 0,0 0 1,0 0-1,1 0 0,-1 0 1,0 0-1,0 1 0,0-1 1,2 8 352,-3-1-224,0-1-1,0 0 1,-1 0-1,-3 9 1,-2 5 76,-13 45 342,3-13 191,-11 63 0,27-111-696,1 0 1,-1 0-1,1 1 0,0-1 1,0 0-1,0 0 0,1 0 0,-1 0 1,1 0-1,0 0 0,2 5 1,-2-6-39,1-1 0,-1 1 1,1-1-1,0 0 1,-1 0-1,1 1 1,0-1-1,0 0 1,0 0-1,1-1 1,-1 1-1,0 0 0,1-1 1,-1 0-1,1 1 1,0-1-1,2 1 1,34 9-574,0-2 1,0-1-1,56 3 1,-12-1-1690,-1 3-463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24:27.0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211 77 1136,'-3'-16'570,"-10"-29"-1,13 44-515,-1 0-1,1 0 0,-1 0 1,1 0-1,-1 1 0,1-1 1,-1 0-1,0 0 1,0 0-1,1 1 0,-1-1 1,0 0-1,0 1 1,0-1-1,0 1 0,0-1 1,0 1-1,0-1 0,0 1 1,0 0-1,0-1 1,0 1-1,0 0 0,0 0 1,0 0-1,0 0 1,0 0-1,0 0 0,0 0 1,-2 0-1,-1 1 199,1 0 1,-1 0-1,0 1 0,0-1 1,-6 4-1,4 0-46,-1-1 0,1 1-1,-1 1 1,1-1 0,1 1 0,-1 0 0,1 0 0,0 1-1,-7 13 1,2-2 60,0 1 0,-11 34-1,14-31-145,0 1 0,2 0 0,0 0 0,2 1 0,-2 28 0,5-43-106,0 0 0,1 0 0,0 1 0,0-1 0,0-1 0,2 1 0,-1 0 0,1 0 0,0-1 0,0 0 0,1 1 0,1-1 0,-1-1 0,1 1 0,0-1 0,12 13 0,-11-15-12,0 0 0,0 1 1,1-2-1,0 1 0,0-1 0,0 0 1,1-1-1,-1 0 0,1 0 1,0 0-1,0-1 0,0 0 1,0-1-1,0 0 0,0 0 1,0-1-1,0 0 0,0 0 1,1-1-1,-1 0 0,0 0 0,0-1 1,0 0-1,0 0 0,14-7 1,-7 2 5,1-1 1,-1-1-1,-1 0 1,0-1-1,0 0 1,-1-1-1,0-1 1,-1 0-1,16-19 1,-23 24-5,71-88 42,-64 78-39,-2 0 1,0-1 0,0 0-1,7-23 1,-15 38-6,-1-1 0,0 0 0,0 0 0,0 0 0,-1 0 0,1 0 1,-1 0-1,0 0 0,0 0 0,0 0 0,-1 0 0,1 0 0,-1 1 0,0-1 0,0 0 0,0 0 0,-1 0 0,1 1 0,-1-1 1,0 1-1,0-1 0,0 1 0,-1 0 0,1 0 0,-1 0 0,-4-4 0,3 3 1,-1 1 0,1 0 0,-1 0 0,0 0-1,0 1 1,0-1 0,0 1 0,0 0 0,0 1 0,0-1 0,-8 0 0,11 2-3,-10-3-33,0 2 0,-1 0 1,1 0-1,0 1 1,-20 2-1,7 2-390,-38 10 0,56-12 51,0 0 0,0 0 0,0 1 0,0-1 0,1 2 0,-1-1 0,1 1 0,-1 0 0,1 0 0,0 1 1,-10 9-1,2 8-1792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24:28.0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18 296 1896,'-2'-1'1148,"-11"-6"2409,10 2-2526,10 0-389,-5 4-617,5-1 21,-1-1 1,0 0-1,0 0 0,11-8 0,92-74 212,-79 61-177,3-3-9,59-45 36,-41 30-30,-50 42-74,-1-1 0,1 1 0,0-1 0,0 1 0,-1-1-1,1 1 1,0 0 0,0-1 0,0 1 0,-1 0 0,1 0-1,0-1 1,0 1 0,0 0 0,0 0 0,0 0 0,-1 0-1,1 0 1,0 0 0,0 0 0,0 1 0,0-1 0,0 0 0,1 1-1,-1 0 9,0 0 1,0-1-1,0 1 0,0 0 0,0 0 0,-1 0 0,1 1 0,0-1 0,0 0 0,-1 0 0,1 0 0,-1 0 1,1 1-1,0 1 0,0 4 58,1 0-1,-1 1 1,-1-1 0,1 14 0,-10 105 400,5-83-317,-16 66 1,11-66-527,-5 57 0,14-99 364,-2 24-831,1 0 0,2-1 0,3 31 0,-1-43-8,0 0-1,6 15 1,-9-27 826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24:29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217 5 472,'-1'0'233,"0"-1"0,0 1 0,0-1 0,0 1 0,0-1 0,0 1 0,0 0 0,0-1 0,0 1 0,0 0 0,0 0 0,-1 0 0,1 0 0,0 0 0,0 0 0,0 0 0,0 0 0,0 0 0,0 0 0,-2 1 0,-23 9 557,-8 9-146,-27 25-108,58-41-483,-1 0 0,1 0 0,0 0 0,0 1 0,0-1-1,0 1 1,1 0 0,-1 0 0,1 0 0,0 0 0,0 0 0,-1 5 0,-4 7 139,4-9-109,-4 7 152,-6 22-1,12-30-194,-1-1-1,1 1 0,0 0 1,1-1-1,0 1 0,0 0 1,1 8-1,-1-7-15,1 0-1,0 1 1,1-1 0,0 0 0,0 0-1,0 0 1,1-1 0,0 1-1,1 0 1,-1-1 0,1 0 0,0 0-1,6 6 1,-4-5-16,1 0-1,1-1 1,-1 0-1,1 0 1,0-1 0,1 0-1,-1 0 1,1-1-1,9 3 1,-10-5-4,-1-1 0,1-1 0,0 1 0,-1-1 0,1-1 0,0 0 0,-1 0 0,1 0 0,0-1 0,-1 0 0,13-5 0,-14 4 5,1-1 0,-1 0-1,0 0 1,0-1 0,0 1 0,0-1-1,-1-1 1,0 1 0,0-1 0,0 0-1,-1 0 1,0 0 0,0 0 0,4-11-1,-2 4 21,-1 0 0,0 1-1,-1-2 1,-1 1-1,0 0 1,-1-1 0,1-19-1,-3 28-11,0 0 1,0 0-1,0 1 0,-1-1 1,0 0-1,0 0 0,0 0 1,0 1-1,-1-1 0,0 1 0,0-1 1,0 1-1,0-1 0,-4-3 1,4 5-40,-1 1 1,0-1-1,0 1 1,1-1-1,-1 1 1,0 0 0,-1 0-1,1 0 1,0 1-1,-1-1 1,1 1-1,-1 0 1,1 0-1,-1 0 1,1 0 0,-1 0-1,0 1 1,1 0-1,-6 0 1,5 0-269,0 0 0,1 0-1,-1 0 1,0 1 0,0-1 0,1 1 0,-1 0 0,0 0 0,1 1 0,-1-1 0,1 1-1,-4 1 1,-7 1-1810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24:31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73 278 2000,'-23'-1'631,"15"1"-35,0 0 0,0 0 0,-13 3 1,17-3 1365,13-7-617,20-7-1211,-1-2 0,-1-1 0,0-1 0,32-28 0,48-37 85,-82 67-192,0 0-1,40-17 0,-59 30-16,-1 1 0,0 0 0,1 0 0,0 1 0,-1 0 0,1 0 0,0 0 0,0 1 0,-1-1 0,1 1 0,0 1 0,0-1 0,10 3 0,-16-3-3,1 1-1,-1-1 1,1 0-1,0 0 0,-1 1 1,1-1-1,-1 0 1,1 1-1,0-1 1,-1 0-1,1 1 0,-1-1 1,0 1-1,1-1 1,-1 1-1,1-1 1,-1 1-1,0 0 0,1-1 1,-1 1-1,0-1 1,0 1-1,1 0 1,-1-1-1,0 1 0,0 0 1,0-1-1,0 1 1,0 0-1,0-1 1,0 1-1,0-1 0,0 1 1,0 0-1,0 0 1,-9 30 190,5-21-119,-20 66-265,4 2 1,-14 97-1,30-129-1681,4-38 1177,1-1 1,2 15 0,-2-22 668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24:32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0 218 1408,'15'-71'1358,"-14"65"-1181,1 1 0,-1 0 0,1 0 0,1 0 0,-1 0 0,1 0 0,0 1 0,0-1 0,0 1 0,1 0 0,-1 0 0,1 0 0,6-5 1,14-16 705,-20 20-726,0 1 1,0 0-1,0-1 0,0 1 1,1 1-1,0-1 1,7-4-1,-2 0 102,-10 8-242,0-1-1,0 1 1,0 0-1,0-1 1,1 1-1,-1 0 1,0-1-1,0 1 1,1 0-1,-1-1 1,0 1-1,1 0 1,-1 0-1,0-1 1,1 1-1,-1 0 1,0 0-1,1 0 1,-1 0-1,1-1 1,-1 1-1,0 0 0,1 0 1,-1 0-1,1 0 1,-1 0-1,0 0 1,1 0-1,-1 0 1,1 0-1,-1 0 1,0 0-1,1 0 1,-1 0-1,1 1 1,0-1-1,1 3 18,0-1-1,-1 1 1,1 0-1,-1-1 0,1 1 1,-1 0-1,0 0 0,0 0 1,0 0-1,0 0 1,0 1-1,-1-1 0,0 0 1,1 4-1,-1 10 59,-3 25-1,2-31-54,-7 48 135,-3 0 1,-2-1-1,-3-1 1,-25 62-1,-3 19 334,43-134-490,0 0 1,0 1-1,0-1 1,1 0-1,0 5 1,0-9-14,0 1-1,0 0 0,0 0 1,0 0-1,0-1 1,1 1-1,-1 0 1,0 0-1,0 0 1,1-1-1,-1 1 1,1 0-1,-1 0 1,1-1-1,-1 1 1,1 0-1,-1-1 1,1 1-1,-1-1 1,1 1-1,0-1 1,-1 1-1,1-1 1,0 1-1,0-1 1,-1 0-1,1 1 0,0-1 1,0 0-1,1 1 1,16 2 46,26 0-1,5 2 11,138 14-3318,-126-20 1034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24:51.5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245 26 944,'-1'-2'142,"0"0"-1,0 1 1,0-1 0,-1 0-1,1 1 1,0-1 0,-1 1-1,1 0 1,-1-1 0,1 1-1,-1 0 1,0 0 0,1 0-1,-1 0 1,0 0-1,0 0 1,0 1 0,0-1-1,0 1 1,0-1 0,0 1-1,0 0 1,0-1 0,-2 1-1,0 1-56,0 0 0,0 0 0,-1 0-1,1 1 1,0 0 0,0 0 0,0 0 0,1 0-1,-1 0 1,0 1 0,1-1 0,0 1 0,-1 0-1,-3 6 1,-3 0-4,-2 3 41,0 1 1,0 0-1,1 1 1,1 0-1,0 1 0,-15 31 1,18-29 8,0 0 1,2 0-1,-1 0 1,2 1-1,1 0 0,0 0 1,1 0-1,0 29 1,3-42-118,-1 0 1,1 1 0,0-1 0,0 0 0,0 0 0,1-1-1,0 1 1,0 0 0,0 0 0,1-1 0,-1 1-1,1-1 1,0 0 0,0 0 0,1 0 0,-1 0-1,1-1 1,0 1 0,0-1 0,0 0 0,0 0-1,0 0 1,7 3 0,-1-2-8,-1 0 0,0-1 0,1 0-1,-1 0 1,1-1 0,0 0 0,0 0 0,0-1 0,0-1 0,20-1-1,-24 0 2,-1 0-1,1-1 0,0 1 0,-1-1 0,1-1 1,-1 1-1,0-1 0,0 0 0,0 0 0,0 0 1,0 0-1,-1-1 0,1 0 0,-1 0 0,7-9 0,-1 0 23,-1 0 0,0-1 0,-1-1 0,9-19-1,-6 10-17,-1-1-1,9-36 1,-17 53-12,0 0 1,-1 0-1,0 0 1,0 0-1,-1 0 1,0-1-1,-1 1 1,0 0-1,0 0 1,0 0-1,-5-14 1,5 19-18,0 1 0,0 0 1,0 0-1,0 0 1,0 0-1,0 0 0,0 0 1,-1 0-1,1 0 1,-1 1-1,1-1 0,-1 0 1,0 1-1,0-1 1,1 1-1,-1 0 0,0 0 1,0-1-1,0 1 1,-1 1-1,1-1 0,0 0 1,0 0-1,0 1 1,-1-1-1,1 1 0,0 0 1,-1 0-1,1 0 1,0 0-1,-1 0 1,1 0-1,0 0 0,0 1 1,-1 0-1,1-1 1,0 1-1,0 0 0,0 0 1,0 0-1,0 0 1,-4 3-1,-1 1-571,1 1 0,-1 0 0,1 1 1,0-1-1,-8 14 0,5-7-335,-11 6-1366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24:52.4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287 18 1048,'-2'-1'169,"0"-1"0,0 0-1,0 1 1,0-1-1,-1 1 1,1-1 0,0 1-1,-1 0 1,1 0 0,-1 0-1,1 0 1,-1 1 0,1-1-1,-1 1 1,0-1 0,1 1-1,-1 0 1,0 0 0,1 0-1,-1 1 1,0-1-1,1 0 1,-5 2 0,-10 6 123,2 0 1,-1 0 0,1 2 0,1 0-1,0 0 1,0 2 0,1-1 0,0 2-1,-21 27 1,27-32-227,1 1 1,-1 0-1,2 1 0,-1-1 0,2 1 1,-1 0-1,1 1 0,1-1 0,0 1 1,0-1-1,1 1 0,-1 13 1,3-16-40,0 0 0,0 0 0,1 0-1,0 0 1,1 0 0,0 0 0,0 0 0,1 0 0,5 10 0,-6-12-20,1-1-1,0 0 0,1 0 1,-1 0-1,1-1 0,0 1 0,0-1 1,1 0-1,-1 0 0,1-1 1,0 1-1,0-1 0,0 0 0,6 3 1,0-2 1,1-1 0,-1 0 0,1-1 0,0 0 0,0 0 0,0-2 0,0 1 0,-1-1 0,1-1 0,13-2 0,-19 1-2,0 0 0,0-1 0,-1 1 0,1-1 0,0 0 1,-1-1-1,0 1 0,0-1 0,7-6 0,-4 3 2,-3 2-9,1 0 0,-1-1 0,-1 1 1,1-1-1,-1 0 0,0 0 0,0 0 0,-1-1 0,0 0 1,0 1-1,0-1 0,2-9 0,7-17-28,-6 18 11,2-3-29,8-29 0,-14 42 37,-1 0 0,0 0 0,0 0 1,-1 0-1,0 0 0,0 0 0,0 0 1,0 0-1,-1 0 0,1 0 0,-3-5 1,2 8-3,0 0 0,0 0 0,0 0 0,0 0 0,0 0 0,-1 1 0,1-1 0,0 0 0,-1 1 0,0-1 0,1 1 0,-1 0 0,0-1 1,0 1-1,0 0 0,0 0 0,0 0 0,0 0 0,0 1 0,0-1 0,0 1 0,0-1 0,0 1 0,0 0 0,-1-1 0,1 1 0,0 0 0,-4 1 1,-1-1-201,0 1 1,-1 0-1,1 1 1,0-1-1,0 1 1,1 1-1,-10 3 1,-12 8-2871,19-8 1153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24:53.6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74 210 760,'-14'1'759,"1"1"1,0 0-1,-18 6 0,28-7-2,39-20 417,-32 18-1141,1-1-7,0 1 0,-1-1 1,1 0-1,0-1 1,-1 1-1,0-1 1,5-3-1,43-40 126,18-17 141,-2 10 59,-64 50-314,0 0-1,1 0 0,0 0 0,9-3 0,-13 5-23,0 1 0,0 0 0,0-1 0,0 1-1,0 0 1,0 0 0,0-1 0,0 1 0,0 0-1,0 0 1,0 0 0,0 0 0,0 1 0,1-1-1,-1 0 1,0 0 0,0 1 0,0-1 0,0 0 0,0 1-1,0-1 1,-1 1 0,1-1 0,0 1 0,0 0-1,0-1 1,0 1 0,-1 0 0,2 1 0,0 1 32,0 1 1,-1-1 0,0 0-1,1 1 1,-1-1 0,-1 0-1,1 1 1,0 0 0,-1-1-1,0 1 1,0-1 0,0 5 0,-7 42 349,7-49-386,-30 144 600,-6 34-2224,32-136-138,10-4-298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303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166 7 656,'-3'-5'1875,"2"5"-1794,1 0 1,0 0-1,0 0 1,0 0-1,-1 0 1,1 0 0,-1 0-1,1 0 1,-10-1 462,9 1-468,-1 0 35,0 1-1,-1-1 1,0 0 0,1 1-1,-1 0 1,-3 1 0,-2 1 50,2 0 0,-1 1 0,0-1 0,1 1 0,-1 0 0,1 0 0,0 1 0,-5 6 0,4-4 50,0 1-1,1 0 1,1 0-1,-1 0 1,1 1-1,1 0 1,-5 12-1,6-13-117,1 1 0,-1-2 0,1 3 0,0-2 0,1 1 0,1-1 0,-1 1 0,2 14 0,-1-19-84,1 0 0,-1-1-1,1 1 1,0-1 0,0 1 0,1-1 0,0 0 0,-1 0 0,1 1 0,-1-1-1,2 0 1,-1 0 0,0 0 0,1 0 0,-1-1 0,1 1 0,-1-1 0,1 0-1,1 0 1,-1 0 0,0 1 0,0-2 0,0 1 0,0-1 0,5 2 0,0-1 6,-1 0 1,1 0-1,0-1 1,0 0-1,-1-1 1,1 1-1,0-1 1,0-1-1,0 1 1,0-1 0,-1-1-1,11-3 1,-11 4 10,-1-2 1,0 0-1,1 0 1,-1-1-1,0 1 1,0-1-1,-1 0 1,1-1-1,-1 1 1,1-1-1,-1-1 1,-1 1-1,9-12 1,-8 8-21,0 1 1,0-1-1,-1 0 0,0-1 1,-1 0-1,0 0 0,1 1 0,-3-1 1,1 0-1,1-12 0,-3 19-7,0 1-1,0-1 0,-1 1 1,1 0-1,-1-1 0,1 1 0,-1-1 1,1 1-1,-1 0 0,0 0 1,0 0-1,0-1 0,0 1 1,-1 1-1,1-2 0,-1 1 1,1 1-1,-1-1 0,1 0 0,-1 1 1,-3-3-1,1 2-6,1 0 0,-2 1 0,1-1 0,0 0 0,0 1 0,0 0 0,-1 0 0,1 1-1,-1-1 1,1 1 0,0 0 0,-1 0 0,1 0 0,0 1 0,-1-1 0,1 2 0,0-2 0,0 1 0,-1 1 0,1 0 0,0-1 0,-7 5 0,11-5-50,-1-1 1,1 1-1,-1-1 1,1 1-1,-1-1 1,1 0-1,0 1 1,-1 0-1,1-1 1,0 1 0,-1 0-1,1-1 1,-1 1-1,1 0 1,0 0-3,0-1 0,0 0 0,0 0 0,0 0 1,0 0-1,0 1 0,0-1 0,0 0 0,0 0 0,0 0 1,0 0-1,0 1 0,0-1 0,0 0 0,0 1 1,0-1-1,0 0 0,0 0 0,1 0 0,2 2-1196,-2-2 1196,-1 0 1,0 0-1,0 0 0,0 0 0,0 0 0,1 0 0,-1 0 1,0 0-1,10-3-2263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 72 1784,'-2'-3'730,"0"2"-355,2 0 0,-1 0 0,-1-1 1,2 1-1,-1-1 0,0 1 0,0 0 0,0-2 0,1 1-265,0 2-1,0-1 1,0 0 0,0 0-1,0 1 1,0-1-1,1 0 1,-1 0-1,0 0 1,0 1-1,0-1 1,1 1 0,-1-2-1,1 2 1,-1-1-1,0 1 1,1-1-1,-1 0 1,1 1 0,1-2-1,2-2-22,0 0 0,1 1 0,0-1 0,-1 1 0,1 0 0,0 0 0,1 0-1,-1 1 1,0 0 0,1 1 0,-1-1 0,1 1 0,0-1 0,0 1 0,-1 1 0,10-1 0,-10 2 1,0-1 1,0 1-1,0 0 1,0 0-1,0 0 1,0 1 0,0 0-1,0 0 1,8 4-1,-12-5-37,-1 0 0,2 0 1,-1 0-1,-1-1 0,1 1 0,0 0 0,0 0 0,-1 0 0,1 1 0,0-1 0,0 0 0,-1 0 1,0 0-1,1 1 0,0-1 0,-1 0 0,0 2 0,0 0 25,0-1-1,0 1 0,0-2 1,0 2-1,0-1 1,-1 0-1,0 1 1,1-1-1,-2 3 1,-1 0 59,1 0 0,-1 0 0,0 1 0,-1-2 0,1 1 0,-8 7-1,8-10-115,0 1-1,0-1 0,0 0 0,-1 0 0,0 0 1,1 0-1,-1-1 0,1 1 0,-1-1 0,1 0 0,-1 0 1,0 0-1,0-1 0,0 0 0,0 1 0,1-1 0,-1 0 1,-1-1-1,2 1 0,-1-1 0,0 1 0,1-2 0,-2 1 1,2 0-1,-1 0 0,1-1 0,-1 0 0,1 0 0,0 0 1,-1 0-1,-2-2 0,5 2-31,0 1 1,0 0-1,0 0 1,0 0-1,0 0 1,0-1-1,0 1 1,0-1-1,1 1 1,-1 0-1,1-1 1,-1 1-1,1-1 1,0 1-1,-1-1 1,1 1-1,-1-1 1,1-1-1,0 1-5,1 0 0,0 0 0,-1 0 0,0 0 0,1 0 1,-1 0-1,1 0 0,0 0 0,0 0 0,0 0 0,1 0 0,0-1 0,0 0 5,1 0-1,0 0 1,0 0 0,-1 0-1,2 1 1,-2 0 0,1-1-1,1 2 1,0-2 0,-1 1-1,1 1 1,-1-1 0,8-1-1,-6 2 26,-1 1 0,0-1 0,0 1 0,0 0-1,6 1 1,-10-1 3,1 0-1,1 0 1,-2 0-1,1 0 1,0 1-1,0-1 1,0 1-1,0-1 1,-1 0 0,2 1-1,-2-1 1,1 1-1,0-1 1,0 1-1,-1 0 1,1-1-1,-1 1 1,1-1-1,0 2 1,-1-2-1,1 1 1,-1 0 0,1 0-1,-1 0 1,0-1-1,1 2 1,-1-2-1,1 1 1,-1 1-1,0 2 47,0 0 0,0 0 0,0 1 0,-1-1 0,0 0 0,1-1 0,-1 2 0,0-1 0,-1-1 0,1 1 0,-1 0 0,-3 5 0,-1 1 49,0-1 0,0 0 0,-11 12 0,12-16-56,0 0 1,-1-1 0,1 1-1,-8 4 1,11-8-38,-1 1-1,1-1 1,-1 0 0,0 0-1,1 0 1,-1 1 0,0-2-1,0 1 1,0-1 0,0 1-1,-6-1 1,8 0-21,0 0 0,1 0 0,-2-1-1,1 1 1,1 0 0,-2 0 0,1-1 0,1 1 0,-2 0 0,2-1-1,-1 0 1,0 1 0,0-1 0,0 1 0,1-1 0,-1 0 0,1 0-1,-2 1 1,2-2 0,-1 2 0,1-1 0,-1 0 0,1 0 0,-1 0-1,1 0 1,0 1 0,-1-2 0,1 1 0,0 1 0,0-2 0,0 1-1,0 1 1,-1-2 0,1 1 0,1-1 0,-1-2-26,0 1 0,0-1 0,1 0-1,-1 1 1,1-1 0,0 0 0,0 0 0,2-3 0,0 2 6,0 0 1,0 0-1,0 0 0,1 0 1,-1 1-1,1 0 1,0 0-1,1 0 0,-1 0 1,0 1-1,1-1 0,1 1 1,-2 0-1,2 0 1,5-1-1,-6 1 17,0 1 1,1 1-1,-1 0 0,1 0 0,-1 0 1,1 0-1,-1 1 0,1 0 1,-1 0-1,1 0 0,-1 1 0,1 0 1,-1 0-1,0 0 0,10 4 0,-8-1 11,-7-4-4,0 1 0,0-1 1,0 0-1,0 0 0,0 0 0,0 0 0,0 0 1,0 0-1,1 0 0,-1 0 0,0 0 0,0 1 0,0-1 1,0 0-1,0 0 0,0 0 0,0 1 0,0-1 1,0 0-1,-1 0 0,1 0 0,0 0 0,0 0 1,0 0-1,0 0 0,0 0 0,0 0 0,0 1 0,0-1 1,0 0-1,0 0 0,0 0 0,0 0 0,0 0 1,0 0-1,0 0 0,-1 0 0,1 0 0,0 0 0,0 0 1,0 0-1,0 0 0,-1 0 0,1 0 0,0 0 1,0 0-1,0 0 0,0 1 0,0-1 0,0 0 1,0 0-1,-30 7 32,14-4-14,4-1 15,0 1 0,-17 7 0,27-9-28,2-1-1,-1 0 1,1 0-1,-1 1 1,0 0 0,0-1-1,1 0 1,-1 1-1,0-1 1,1 1 0,-1 0-1,1-1 1,0 1-1,-1-1 1,1 1 0,-1 0-1,1 0 1,-1-1-1,1 1 1,0 0 0,0 0-1,0-1 1,-1 1-1,1 0 1,0 0-1,0 0 1,0 0 0,-3 10 83,-2 3 26,5-13-108,0 0-1,0-1 1,0 1-1,0-1 0,0 0 1,0 1-1,0 0 0,0-1 1,0 1-1,0-1 0,0 1 1,0 0-1,0-1 1,1 0-1,-1 1 0,0-1 1,1 1-1,-1 0 0,0-1 1,0 0-1,1 1 1,2 1 8,-1-1 0,1 1 0,0-1 0,0 1 0,-1-1 0,5 1 0,25 7 76,-24-7-42,12 5 0,-19-7-48,-1 0 1,0 0 0,0 0 0,0 0 0,0 0 0,0 0 0,0 0 0,0 0 0,0 0-1,0 0 1,0 0 0,0 0 0,0 0 0,0 0 0,1 0 0,-1 0 0,0 0-1,0 0 1,0 0 0,0 0 0,0 0 0,0 1 0,0-1 0,0 0 0,0 0 0,1 0-1,-1 0 1,0 0 0,0 0 0,0 0 0,0 0 0,0 0 0,0 0 0,0 0-1,0 0 1,0 1 0,0-1 0,0 0 0,0 0 0,0 0 0,0 0 0,0 0-1,0 1 1,0-1 0,-1 0 0,1 0 0,0 0 0,0 0 0,0 0 0,0 0 0,0 0-1,0 0 1,0 0 0,0 0 0,0 0 0,-1 0 0,1 0 0,0 0 0,0 0-1,0 0 1,0 1 0,-9 2 41,-14-1 0,19-1-59,1-1-1,-1 0 1,0 0-1,1-1 0,-1 1 1,0-1-1,-4-1 1,7 1 4,0 1-1,0-1 1,1 1 0,-1 0-1,0-1 1,0 1 0,1-1 0,-1 0-1,0 1 1,1-1 0,-1 1-1,1-1 1,-1 0 0,1 0 0,-1 1-1,0-1 1,1 0 0,0 0-1,-1 1 1,1-1 0,0 0 0,0 0-1,-1 0 1,1 0 0,0 0-1,0 0 1,0 1 0,0-2 0,0 2-1,0-1 1,0 0 0,0 0-1,1 0 1,-1-1 0,1-1-5,-1 1 0,2-1 0,-2 0 1,1 0-1,0 1 0,1 0 0,-1-1 0,1 1 1,-1 0-1,1-1 0,1 1 0,-2 0 0,1 0 1,0 1-1,0-1 0,1 0 0,-1 1 0,0-1 0,1 1 1,0 0-1,-1-1 0,0 1 0,1 1 0,0-1 1,0 0-1,0 0 0,-1 1 0,1 0 0,0 0 1,5 0-1,-8 0 20,1 0 0,0 0 1,0 0-1,-1 0 0,1 0 1,0 0-1,-1 0 0,1 1 1,0-1-1,-1 1 0,1-1 1,0 0-1,0 0 0,-1 1 0,1-1 1,-1 1-1,1-1 0,0 0 1,-1 1-1,0 0 0,1-1 1,-1 1-1,2 1 0,-2-1 8,0 0 0,0 0 0,0 0 0,1 0 0,-1 0 0,0 0 0,0 0 0,0 1 0,0-2 0,-1 1 0,1 1 1,0-1-1,-1 2 0,-1 2 37,0 0 1,-1 1-1,0-2 1,-5 9-1,6-10-153,-1 0 1,1 0-1,0 0 0,-1 0 1,0-1-1,0 0 0,1 0 0,-1 0 1,-1 0-1,1 0 0,-5 2 1,5-3-454,0 0 1,0 0 0,1-1-1,-1 1 1,0-1 0,-1 0-1,1 1 1,-6-2 0,-8-1-2823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24:55.0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13 196 672,'-1'-3'194,"-1"1"-1,1 0 1,0-1-1,-1 0 0,1 1 1,0-1-1,1 0 1,-1 1-1,0-1 1,1 0-1,-1-5 1,1 6-73,0-3 14,0 0-1,0 0 1,0 1-1,2-10 0,1-2 73,0 0 0,6-15 0,-8 28-161,0 0 1,1 0-1,-1 1 1,1-1-1,-1 1 1,1 0-1,0-1 1,0 1-1,0 0 1,0 0-1,1 0 1,-1 0-1,5-2 1,-1 0 64,0 1-1,1 1 1,11-5 0,-7 4-13,-6 2-59,0-1 1,0 1-1,0 0 1,0 0-1,0 1 0,7-1 1,-11 1-34,0 0 1,0 0-1,1 0 1,-1 0-1,0 1 1,0-1-1,0 0 1,1 1-1,-1-1 1,0 1-1,0-1 1,0 1-1,0-1 1,0 1-1,0 0 1,0 0 0,0-1-1,0 1 1,0 0-1,0 0 1,-1 0-1,1 0 1,0 0-1,-1 0 1,1 0-1,0 0 1,-1 0-1,1 1 1,-1-1-1,0 0 1,1 0-1,-1 0 1,0 2-1,1 5 20,-1 0 0,0-1 0,0 1 0,-1 0 0,-3 12 0,-12 38 54,-107 300 1198,119-347-1141,2-8-75,0 1 0,1-1 0,0 0 0,0 0 0,0 1 0,0-1 0,0 1 0,1-1 0,0 1 0,-1-1 0,1 1 0,1 3 0,4-1 114,-5-5-168,3 0 8,0 0 0,-1 1 0,1-1 0,0 0 1,-1 0-1,1-1 0,0 1 0,0 0 0,0-1 0,0 0 1,4 0-1,35-5-21,-18 0-116,-13 4 60,13-3-902,1 1 1,0 1-1,32 3 0,-3 5-1378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54:10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107 260 920,'-12'-3'386,"9"3"-273,0-1 1,0 1 0,1 0-1,-1-1 1,0 0 0,0 0-1,1 0 1,-1-1 0,1 1-1,-1-1 1,0 1 0,1-1-1,0 1 1,0-2 0,0 2-1,-3-5 1,2 2 90,0 0-1,1-1 1,-1 1 0,1-1-1,0 0 1,0 0 0,1 1-1,-1-2 1,1 1 0,0 0-1,0 0 1,1 0 0,0-6-1,-1-5 232,0 6-133,1 1 1,0-11 0,1 16-221,-1 1 0,1 0 1,0 0-1,0-1 0,-1 1 1,2 0-1,-1-1 0,1 1 1,2-3-1,25-42 898,-27 46-956,-2 1 0,2-1-1,-1 1 1,1-1-1,-1 2 1,0-2 0,1 1-1,-1 0 1,2 0 0,-2 0-1,1 0 1,-1 0 0,1 0-1,0 1 1,3-1 0,0 0 13,0 0 1,1 1 0,-1 0 0,7 1-1,6 0 55,-12-1-76,-1 0-1,2 0 1,-1 1-1,-1 0 0,1 0 1,0 1-1,0-1 1,-1 1-1,10 6 1,6 2 11,-1 1-1,-1 1 1,27 21 0,-38-26-9,0-1 0,-1 2-1,0 0 1,0 0 0,-1 1 0,0-1-1,0 1 1,-1 0 0,0 1 0,4 10 0,-5-7-49,-1-1 0,0 1 1,-1 0-1,0 0 0,-1 0 1,0 0-1,-1 0 0,-1 0 0,0 1 1,-1-1-1,0-1 0,0 1 1,-2 0-1,0 0 0,-1-1 1,1 0-1,-2 1 0,-8 12 1,10-19 156,0-1 0,0 1 1,0-1-1,-1 0 0,1 0 0,-2 0 0,1-1 1,-1 0-1,1 0 0,0 0 0,-1 0 1,-1-1-1,1 0 0,-8 2 0,6-3-136,1 0 0,-1 0 0,1-1 0,0 0 0,-1-1 0,1 1-1,-1-2 1,0 1 0,1-1 0,-1 0 0,1-1 0,-1 0 0,1 0-1,0 0 1,-13-7 0,7 2-49,1 1 0,1-2-1,-1 0 1,1-1 0,0 1 0,1-2 0,-14-16-1,19 20 29,0-1-1,1 1 0,0-1 1,0 0-1,1 0 0,0 0 1,-5-15-1,7 15 10,-1 1 0,1 0 0,1 0 0,-1 0 0,0 0 0,1 0-1,1-1 1,-1 1 0,1-1 0,1-6 0,10-18-80,-8 14 55,-1 5-11,7-19 0,-5 20 29,-2 1-108,1 1 0,0 1 0,1-1 0,9-15 0,3 11-749,-12 10 525,-3 1 60,0 1 1,0-2-1,0 2 0,0-1 1,1 1-1,-1 0 0,1-1 1,-1 1-1,1 0 1,4-1-1,16-4-2095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54:10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19 328,'1'-1'1119,"5"0"-870,17-1-182,-8 0-7,13 0 91,40 1-1,35 2 28,-31 4-141,18 2-22,46-9 5,-37-1 3,202 5 69,-253-3-79,241 0 50,90-3-66,-246 1-16,191-3-34,-55 6 28,-143-2 17,13 1 18,-89 2 7,-23-1 44,41 5 0,-65-4-50,1 0 14,-1 0-1,0-1 1,0 1 0,1-1-1,-1 0 1,0 0 0,0 0 0,7-2-1,-7 0-56,-5 1-236,-1 0 122,-10-5-263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54:10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25 888,'0'-2'265,"1"0"763,2 2-215,9 4-698,28 6 63,0-3 0,0-1 0,56 1 0,98-8 257,120-12-104,-186 5-254,383-15 162,-459 21-208,438 1 204,-301 9-154,-51-1-6,-112-5 232,-1-2 0,1-1-1,39-6 1,-65 7-278,0 0 0,0 0 1,0 1-1,0-1 0,0 0 0,0 0 0,0 0 0,0-1 0,0 1 1,1 0-1,-1 0 0,0 0 0,0 0 0,0 0 0,0 0 0,1 0 1,-1 0-1,0 0 0,0 0 0,0 0 0,0 0 0,0-1 0,1 1 1,-1 0-1,0 0 0,0 0 0,0 0 0,0 0 0,0 0 1,0 0-1,0 0 0,0 0 0,0 0 0,0 0 0,0 0 0,0-1 1,0 1-1,0 0 0,0 0 0,0 0 0,0-1 0,0 1 0,0 0 1,0 0-1,0 0 0,0 0 0,0-1 0,0 1 0,0 0 0,0 0 1,0 0-1,-6-7 452,3 4-3310,2 1 686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54:10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107 260 920,'-12'-3'386,"9"3"-273,0-1 1,0 1 0,1 0-1,-1-1 1,0 0 0,0 0-1,1 0 1,-1-1 0,1 1-1,-1-1 1,0 1 0,1-1-1,0 1 1,0-2 0,0 2-1,-3-5 1,2 2 90,0 0-1,1-1 1,-1 1 0,1-1-1,0 0 1,0 0 0,1 1-1,-1-2 1,1 1 0,0 0-1,0 0 1,1 0 0,0-6-1,-1-5 232,0 6-133,1 1 1,0-11 0,1 16-221,-1 1 0,1 0 1,0 0-1,0-1 0,-1 1 1,2 0-1,-1-1 0,1 1 1,2-3-1,25-42 898,-27 46-956,-2 1 0,2-1-1,-1 1 1,1-1-1,-1 2 1,0-2 0,1 1-1,-1 0 1,2 0 0,-2 0-1,1 0 1,-1 0 0,1 0-1,0 1 1,3-1 0,0 0 13,0 0 1,1 1 0,-1 0 0,7 1-1,6 0 55,-12-1-76,-1 0-1,2 0 1,-1 1-1,-1 0 0,1 0 1,0 1-1,0-1 1,-1 1-1,10 6 1,6 2 11,-1 1-1,-1 1 1,27 21 0,-38-26-9,0-1 0,-1 2-1,0 0 1,0 0 0,-1 1 0,0-1-1,0 1 1,-1 0 0,0 1 0,4 10 0,-5-7-49,-1-1 0,0 1 1,-1 0-1,0 0 0,-1 0 1,0 0-1,-1 0 0,-1 0 0,0 1 1,-1-1-1,0-1 0,0 1 1,-2 0-1,0 0 0,-1-1 1,1 0-1,-2 1 0,-8 12 1,10-19 156,0-1 0,0 1 1,0-1-1,-1 0 0,1 0 0,-2 0 0,1-1 1,-1 0-1,1 0 0,0 0 0,-1 0 1,-1-1-1,1 0 0,-8 2 0,6-3-136,1 0 0,-1 0 0,1-1 0,0 0 0,-1-1 0,1 1-1,-1-2 1,0 1 0,1-1 0,-1 0 0,1-1 0,-1 0 0,1 0-1,0 0 1,-13-7 0,7 2-49,1 1 0,1-2-1,-1 0 1,1-1 0,0 1 0,1-2 0,-14-16-1,19 20 29,0-1-1,1 1 0,0-1 1,0 0-1,1 0 0,0 0 1,-5-15-1,7 15 10,-1 1 0,1 0 0,1 0 0,-1 0 0,0 0 0,1 0-1,1-1 1,-1 1 0,1-1 0,1-6 0,10-18-80,-8 14 55,-1 5-11,7-19 0,-5 20 29,-2 1-108,1 1 0,0 1 0,1-1 0,9-15 0,3 11-749,-12 10 525,-3 1 60,0 1 1,0-2-1,0 2 0,0-1 1,1 1-1,-1 0 0,1-1 1,-1 1-1,1 0 1,4-1-1,16-4-2095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54:10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19 328,'1'-1'1119,"5"0"-870,17-1-182,-8 0-7,13 0 91,40 1-1,35 2 28,-31 4-141,18 2-22,46-9 5,-37-1 3,202 5 69,-253-3-79,241 0 50,90-3-66,-246 1-16,191-3-34,-55 6 28,-143-2 17,13 1 18,-89 2 7,-23-1 44,41 5 0,-65-4-50,1 0 14,-1 0-1,0-1 1,0 1 0,1-1-1,-1 0 1,0 0 0,0 0 0,7-2-1,-7 0-56,-5 1-236,-1 0 122,-10-5-263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54:10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25 888,'0'-2'265,"1"0"763,2 2-215,9 4-698,28 6 63,0-3 0,0-1 0,56 1 0,98-8 257,120-12-104,-186 5-254,383-15 162,-459 21-208,438 1 204,-301 9-154,-51-1-6,-112-5 232,-1-2 0,1-1-1,39-6 1,-65 7-278,0 0 0,0 0 1,0 1-1,0-1 0,0 0 0,0 0 0,0 0 0,0-1 0,0 1 1,1 0-1,-1 0 0,0 0 0,0 0 0,0 0 0,0 0 0,1 0 1,-1 0-1,0 0 0,0 0 0,0 0 0,0 0 0,0-1 0,1 1 1,-1 0-1,0 0 0,0 0 0,0 0 0,0 0 0,0 0 1,0 0-1,0 0 0,0 0 0,0 0 0,0 0 0,0 0 0,0-1 1,0 1-1,0 0 0,0 0 0,0 0 0,0-1 0,0 1 0,0 0 1,0 0-1,0 0 0,0 0 0,0-1 0,0 1 0,0 0 0,0 0 1,0 0-1,-6-7 452,3 4-3310,2 1 686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54:10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25 888,'0'-2'265,"1"0"763,2 2-215,9 4-698,28 6 63,0-3 0,0-1 0,56 1 0,98-8 257,120-12-104,-186 5-254,383-15 162,-459 21-208,438 1 204,-301 9-154,-51-1-6,-112-5 232,-1-2 0,1-1-1,39-6 1,-65 7-278,0 0 0,0 0 1,0 1-1,0-1 0,0 0 0,0 0 0,0 0 0,0-1 0,0 1 1,1 0-1,-1 0 0,0 0 0,0 0 0,0 0 0,0 0 0,1 0 1,-1 0-1,0 0 0,0 0 0,0 0 0,0 0 0,0-1 0,1 1 1,-1 0-1,0 0 0,0 0 0,0 0 0,0 0 0,0 0 1,0 0-1,0 0 0,0 0 0,0 0 0,0 0 0,0 0 0,0-1 1,0 1-1,0 0 0,0 0 0,0 0 0,0-1 0,0 1 0,0 0 1,0 0-1,0 0 0,0 0 0,0-1 0,0 1 0,0 0 0,0 0 1,0 0-1,-6-7 452,3 4-3310,2 1 686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54:10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107 260 920,'-12'-3'386,"9"3"-273,0-1 1,0 1 0,1 0-1,-1-1 1,0 0 0,0 0-1,1 0 1,-1-1 0,1 1-1,-1-1 1,0 1 0,1-1-1,0 1 1,0-2 0,0 2-1,-3-5 1,2 2 90,0 0-1,1-1 1,-1 1 0,1-1-1,0 0 1,0 0 0,1 1-1,-1-2 1,1 1 0,0 0-1,0 0 1,1 0 0,0-6-1,-1-5 232,0 6-133,1 1 1,0-11 0,1 16-221,-1 1 0,1 0 1,0 0-1,0-1 0,-1 1 1,2 0-1,-1-1 0,1 1 1,2-3-1,25-42 898,-27 46-956,-2 1 0,2-1-1,-1 1 1,1-1-1,-1 2 1,0-2 0,1 1-1,-1 0 1,2 0 0,-2 0-1,1 0 1,-1 0 0,1 0-1,0 1 1,3-1 0,0 0 13,0 0 1,1 1 0,-1 0 0,7 1-1,6 0 55,-12-1-76,-1 0-1,2 0 1,-1 1-1,-1 0 0,1 0 1,0 1-1,0-1 1,-1 1-1,10 6 1,6 2 11,-1 1-1,-1 1 1,27 21 0,-38-26-9,0-1 0,-1 2-1,0 0 1,0 0 0,-1 1 0,0-1-1,0 1 1,-1 0 0,0 1 0,4 10 0,-5-7-49,-1-1 0,0 1 1,-1 0-1,0 0 0,-1 0 1,0 0-1,-1 0 0,-1 0 0,0 1 1,-1-1-1,0-1 0,0 1 1,-2 0-1,0 0 0,-1-1 1,1 0-1,-2 1 0,-8 12 1,10-19 156,0-1 0,0 1 1,0-1-1,-1 0 0,1 0 0,-2 0 0,1-1 1,-1 0-1,1 0 0,0 0 0,-1 0 1,-1-1-1,1 0 0,-8 2 0,6-3-136,1 0 0,-1 0 0,1-1 0,0 0 0,-1-1 0,1 1-1,-1-2 1,0 1 0,1-1 0,-1 0 0,1-1 0,-1 0 0,1 0-1,0 0 1,-13-7 0,7 3-49,1-1 0,1-1-1,-1 0 1,1-1 0,0 1 0,1-2 0,-14-16-1,19 20 29,0-1-1,1 1 0,0-1 1,0 0-1,1 0 0,0 0 1,-5-15-1,7 15 10,-1 1 0,1 0 0,1 0 0,-1 0 0,0 0 0,1 0-1,1-1 1,-1 1 0,1-1 0,1-6 0,10-18-80,-8 14 55,-1 5-11,7-19 0,-5 20 29,-2 1-108,1 1 0,0 1 0,1-1 0,9-15 0,3 11-749,-12 10 525,-3 1 60,0 1 1,0-2-1,0 2 0,0-1 1,1 1-1,-1 0 0,1-1 1,-1 1-1,1 0 1,4-1-1,16-4-2095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54:10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19 328,'1'-1'1119,"5"0"-870,17-1-182,-8 0-7,13 0 91,40 1-1,35 2 28,-31 4-141,18 2-22,46-9 5,-37-1 3,202 5 69,-253-3-79,241 0 50,90-3-66,-246 1-16,191-3-34,-55 6 28,-143-2 17,13 1 18,-89 2 7,-23-1 44,41 5 0,-65-4-50,1 0 14,-1 0-1,0-1 1,0 1 0,1-1-1,-1 0 1,0 0 0,0 0 0,7-2-1,-7 0-56,-5 1-236,-1 0 122,-10-5-263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61 129 1560,'-1'-6'699,"0"0"-1,-1 1 1,-4-11-1,4 12-346,0 0 1,1 1-1,0-1 0,0 0 1,-1 0-1,2 1 1,-1-2-1,1 2 0,0-9 1,0 10-32,1 1 1,0-1 0,0 0-1,0 0 1,1 1 0,-1-1 0,0 0-1,2 0 1,-3 6 141,4 23-43,8 49 54,9 80 361,-21 2-125,-1-152-686,0 27 149,-3 0 1,-11 49-1,0-20-6,5-4-26,3-30-62,6-21-40,-1 0 1,0 0-1,1 1 1,0-1-1,1 0 1,0 0-1,1 15 1,0-17-118,0-4 26,-1-10 89,-9-56 27,0 11-27,-3-123 225,12 171-264,-1-46-63,9-81-1,-3 94 15,2 0 0,18-57 0,4 6-44,-27 85 87,-1 0-1,1 1 1,1 0 0,-1-1-1,0 1 1,1 0 0,0-1-1,0 2 1,0-1 0,1 0-1,-1 1 1,1 0 0,0 0-1,-1 0 1,9-4 0,-11 6 4,2-1 0,-1 1 0,0 1 0,0-2 0,1 2 1,-1-1-1,0 1 0,1 0 0,-1-1 0,1 1 0,-1 0 0,3 0 0,2 1-5,-1 0 0,0 1 0,9 3 0,-13-5 6,4 2 1,0 1-1,-1-1 0,1 1 0,-1 0 1,0 0-1,0 0 0,0 1 0,5 4 1,-4-1 5,0-1 0,0 1 0,0 0 0,-1 1 0,5 9 0,-4-6 10,-1 1 0,-1-1 0,0 1 1,0 0-1,-1-1 0,-1 2 0,1-1 1,-2 1-1,0-1 0,-2 21 0,0-11 31,-2 0 0,0-1 0,-1 0-1,-2 1 1,-9 24 0,11-37-5,0 0 0,0-1 0,-1 1 0,1-1 0,-2 0 0,0-1 0,-12 15 0,13-18-6,0 1 0,-1-1-1,1 0 1,-1 1 0,0-2 0,0 1 0,0-1-1,-1 0 1,1-1 0,-1 0 0,-9 2-1,14-3-65,-8 1 5,0 0 0,0-1 0,-19 1 1,26-2-194,0-1 1,1 1-1,0-1 1,-1 1 0,0-1-1,1 1 1,-1-1-1,1 0 1,-1 0 0,1-1-1,-1 1 1,1 0-1,0-1 1,0 1 0,0-1-1,0 1 1,0-1 0,0-1-1,0 2 1,-2-5-1,4 5-97,-1-1-1,0 1 0,0-1 0,1 1 1,-1-1-1,1 1 0,0 0 0,0-1 1,-1-1-1,2-23-3287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54:1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25 888,'0'-2'265,"1"0"763,2 2-215,9 4-698,28 6 63,0-3 0,0-1 0,56 1 0,98-8 257,120-12-104,-186 5-254,383-15 162,-459 21-208,438 1 204,-301 9-154,-51-1-6,-112-5 232,-1-2 0,1-1-1,39-6 1,-65 7-278,0 0 0,0 0 1,0 1-1,0-1 0,0 0 0,0 0 0,0 0 0,0-1 0,0 1 1,1 0-1,-1 0 0,0 0 0,0 0 0,0 0 0,0 0 0,1 0 1,-1 0-1,0 0 0,0 0 0,0 0 0,0 0 0,0-1 0,1 1 1,-1 0-1,0 0 0,0 0 0,0 0 0,0 0 0,0 0 1,0 0-1,0 0 0,0 0 0,0 0 0,0 0 0,0 0 0,0-1 1,0 1-1,0 0 0,0 0 0,0 0 0,0-1 0,0 1 0,0 0 1,0 0-1,0 0 0,0 0 0,0-1 0,0 1 0,0 0 0,0 0 1,0 0-1,-6-7 452,3 4-3310,2 1 686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54:10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107 260 920,'-12'-3'386,"9"3"-273,0-1 1,0 1 0,1 0-1,-1-1 1,0 0 0,0 0-1,1 0 1,-1-1 0,1 1-1,-1-1 1,0 1 0,1-1-1,0 1 1,0-2 0,0 2-1,-3-5 1,2 2 90,0 0-1,1-1 1,-1 1 0,1-1-1,0 0 1,0 0 0,1 1-1,-1-2 1,1 1 0,0 0-1,0 0 1,1 0 0,0-6-1,-1-5 232,0 6-133,1 1 1,0-11 0,1 16-221,-1 1 0,1 0 1,0 0-1,0-1 0,-1 1 1,2 0-1,-1-1 0,1 1 1,2-3-1,25-42 898,-27 46-956,-2 1 0,2-1-1,-1 1 1,1-1-1,-1 2 1,0-2 0,1 1-1,-1 0 1,2 0 0,-2 0-1,1 0 1,-1 0 0,1 0-1,0 1 1,3-1 0,0 0 13,0 0 1,1 1 0,-1 0 0,7 1-1,6 0 55,-12-1-76,-1 0-1,2 0 1,-1 1-1,-1 0 0,1 0 1,0 1-1,0-1 1,-1 1-1,10 6 1,6 2 11,-1 1-1,-1 1 1,27 21 0,-38-26-9,0-1 0,-1 2-1,0 0 1,0 0 0,-1 1 0,0-1-1,0 1 1,-1 0 0,0 1 0,4 10 0,-5-7-49,-1-1 0,0 1 1,-1 0-1,0 0 0,-1 0 1,0 0-1,-1 0 0,-1 0 0,0 1 1,-1-1-1,0-1 0,0 1 1,-2 0-1,0 0 0,-1-1 1,1 0-1,-2 1 0,-8 12 1,10-19 156,0-1 0,0 1 1,0-1-1,-1 0 0,1 0 0,-2 0 0,1-1 1,-1 0-1,1 0 0,0 0 0,-1 0 1,-1-1-1,1 0 0,-8 2 0,6-3-136,1 0 0,-1 0 0,1-1 0,0 0 0,-1-1 0,1 1-1,-1-2 1,0 1 0,1-1 0,-1 0 0,1-1 0,-1 0 0,1 0-1,0 0 1,-13-7 0,7 3-49,1-1 0,1-1-1,-1 0 1,1-1 0,0 1 0,1-2 0,-14-16-1,19 20 29,0-1-1,1 1 0,0-1 1,0 0-1,1 0 0,0 0 1,-5-15-1,7 15 10,-1 1 0,1 0 0,1 0 0,-1 0 0,0 0 0,1 0-1,1-1 1,-1 1 0,1-1 0,1-6 0,10-18-80,-8 14 55,-1 5-11,7-19 0,-5 20 29,-2 1-108,1 1 0,0 1 0,1-1 0,9-15 0,3 11-749,-12 10 525,-3 1 60,0 1 1,0-2-1,0 2 0,0-1 1,1 1-1,-1 0 0,1-1 1,-1 1-1,1 0 1,4-1-1,16-4-2095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54:10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19 328,'1'-1'1119,"5"0"-870,17-1-182,-8 0-7,13 0 91,40 1-1,35 2 28,-31 4-141,18 2-22,46-9 5,-37-1 3,202 5 69,-253-3-79,241 0 50,90-3-66,-246 1-16,191-3-34,-55 6 28,-143-2 17,13 1 18,-89 2 7,-23-1 44,41 5 0,-65-4-50,1 0 14,-1 0-1,0-1 1,0 1 0,1-1-1,-1 0 1,0 0 0,0 0 0,7-2-1,-7 0-56,-5 1-236,-1 0 122,-10-5-263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54:10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25 888,'0'-2'265,"1"0"763,2 2-215,9 4-698,28 6 63,0-3 0,0-1 0,56 1 0,98-8 257,120-12-104,-186 5-254,383-15 162,-459 21-208,438 1 204,-301 9-154,-51-1-6,-112-5 232,-1-2 0,1-1-1,39-6 1,-65 7-278,0 0 0,0 0 1,0 1-1,0-1 0,0 0 0,0 0 0,0 0 0,0-1 0,0 1 1,1 0-1,-1 0 0,0 0 0,0 0 0,0 0 0,0 0 0,1 0 1,-1 0-1,0 0 0,0 0 0,0 0 0,0 0 0,0-1 0,1 1 1,-1 0-1,0 0 0,0 0 0,0 0 0,0 0 0,0 0 1,0 0-1,0 0 0,0 0 0,0 0 0,0 0 0,0 0 0,0-1 1,0 1-1,0 0 0,0 0 0,0 0 0,0-1 0,0 1 0,0 0 1,0 0-1,0 0 0,0 0 0,0-1 0,0 1 0,0 0 0,0 0 1,0 0-1,-6-7 452,3 4-3310,2 1 686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54:10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25 888,'0'-2'265,"1"0"763,2 2-215,9 4-698,28 6 63,0-3 0,0-1 0,56 1 0,98-8 257,120-12-104,-186 5-254,383-15 162,-459 21-208,438 1 204,-301 9-154,-51-1-6,-112-5 232,-1-2 0,1-1-1,39-6 1,-65 7-278,0 0 0,0 0 1,0 1-1,0-1 0,0 0 0,0 0 0,0 0 0,0-1 0,0 1 1,1 0-1,-1 0 0,0 0 0,0 0 0,0 0 0,0 0 0,1 0 1,-1 0-1,0 0 0,0 0 0,0 0 0,0 0 0,0-1 0,1 1 1,-1 0-1,0 0 0,0 0 0,0 0 0,0 0 0,0 0 1,0 0-1,0 0 0,0 0 0,0 0 0,0 0 0,0 0 0,0-1 1,0 1-1,0 0 0,0 0 0,0 0 0,0-1 0,0 1 0,0 0 1,0 0-1,0 0 0,0 0 0,0-1 0,0 1 0,0 0 0,0 0 1,0 0-1,-6-7 452,3 4-3310,2 1 686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54:10.924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301 260 920,'12'-3'386,"-9"3"-273,0-1 1,0 1 0,-1 0-1,2-1 1,-2 0 0,1 0-1,-1 0 1,1-1 0,0 1-1,-1-1 1,1 1 0,-1-1-1,1 1 1,-2-2 0,1 2-1,3-5 1,-2 2 90,0 0-1,-1-1 1,1 1 0,-1-1-1,0 0 1,0 0 0,-1 1-1,1-2 1,-1 1 0,0 0-1,0 0 1,-1 0 0,0-6-1,2-5 232,-2 6-133,0 1 1,0-11 0,0 16-221,-1 1 0,0 0 1,0 0-1,0-1 0,1 1 1,-2 0-1,1-1 0,-1 1 1,-2-3-1,-25-42 898,28 46-956,0 1 0,-1-1-1,1 1 1,-1-1-1,1 2 1,0-2 0,-1 1-1,1 0 1,-1 0 0,0 0-1,0 0 1,1 0 0,-1 0-1,0 1 1,-2-1 0,-2 0 13,1 0 1,-1 1 0,1 0 0,-6 1-1,-8 0 55,13-1-76,1 0-1,-2 0 1,1 1-1,1 0 0,-1 0 1,0 1-1,0-1 1,1 1-1,-10 6 1,-6 2 11,1 1-1,1 1 1,-27 21 0,38-26-9,0-1 0,1 2-1,0 0 1,0 0 0,1 1 0,0-1-1,0 1 1,1 0 0,0 1 0,-4 10 0,5-7-49,1-1 0,0 1 1,1 0-1,0 0 0,1 0 1,0 0-1,1 0 0,1 0 0,0 1 1,1-1-1,0-1 0,0 1 1,2 0-1,0 0 0,1-1 1,-1 0-1,2 1 0,8 12 1,-10-19 156,0-1 0,1 1 1,-2-1-1,2 0 0,0 0 0,0 0 0,0-1 1,1 0-1,-1 0 0,0 0 0,2 0 1,-1-1-1,0 0 0,8 2 0,-6-3-136,-1 0 0,1 0 0,-1-1 0,0 0 0,1-1 0,0 1-1,-1-2 1,1 1 0,0-1 0,-1 0 0,0-1 0,1 0 0,0 0-1,-2 0 1,14-7 0,-7 3-49,-1-1 0,-1-1-1,1 0 1,-1-1 0,0 1 0,-1-2 0,14-16-1,-19 20 29,0-1-1,-1 1 0,0-1 1,0 0-1,-1 0 0,0 0 1,5-15-1,-6 15 10,-1 1 0,0 0 0,0 0 0,-1 0 0,1 0 0,-1 0-1,-1-1 1,1 1 0,0-1 0,-3-6 0,-9-18-80,8 14 55,1 5-11,-7-19 0,5 20 29,2 1-108,-1 1 0,0 1 0,-1-1 0,-9-15 0,-3 11-749,12 10 525,3 1 60,1 1 1,-2-2-1,1 2 0,0-1 1,-1 1-1,1 0 0,-1-1 1,1 1-1,-1 0 1,-4-1-1,-16-4-2095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54:10.925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301 260 920,'12'-3'386,"-9"3"-273,0-1 1,0 1 0,-1 0-1,2-1 1,-2 0 0,1 0-1,-1 0 1,1-1 0,0 1-1,-1-1 1,1 1 0,-1-1-1,1 1 1,-2-2 0,1 2-1,3-5 1,-2 2 90,0 0-1,-1-1 1,1 1 0,-1-1-1,0 0 1,0 0 0,-1 1-1,1-2 1,-1 1 0,0 0-1,0 0 1,-1 0 0,0-6-1,2-5 232,-2 6-133,0 1 1,0-11 0,0 16-221,-1 1 0,0 0 1,0 0-1,0-1 0,1 1 1,-2 0-1,1-1 0,-1 1 1,-2-3-1,-25-42 898,28 46-956,0 1 0,-1-1-1,1 1 1,-1-1-1,1 2 1,0-2 0,-1 1-1,1 0 1,-1 0 0,0 0-1,0 0 1,1 0 0,-1 0-1,0 1 1,-2-1 0,-2 0 13,1 0 1,-1 1 0,1 0 0,-6 1-1,-8 0 55,13-1-76,1 0-1,-2 0 1,1 1-1,1 0 0,-1 0 1,0 1-1,0-1 1,1 1-1,-10 6 1,-6 2 11,1 1-1,1 1 1,-27 21 0,38-26-9,0-1 0,1 2-1,0 0 1,0 0 0,1 1 0,0-1-1,0 1 1,1 0 0,0 1 0,-4 10 0,5-7-49,1-1 0,0 1 1,1 0-1,0 0 0,1 0 1,0 0-1,1 0 0,1 0 0,0 1 1,1-1-1,0-1 0,0 1 1,2 0-1,0 0 0,1-1 1,-1 0-1,2 1 0,8 12 1,-10-19 156,0-1 0,1 1 1,-2-1-1,2 0 0,0 0 0,0 0 0,0-1 1,1 0-1,-1 0 0,0 0 0,2 0 1,-1-1-1,0 0 0,8 2 0,-6-3-136,-1 0 0,1 0 0,-1-1 0,0 0 0,1-1 0,0 1-1,-1-2 1,1 1 0,0-1 0,-1 0 0,0-1 0,1 0 0,0 0-1,-2 0 1,14-7 0,-7 3-49,-1-1 0,-1-1-1,1 0 1,-1-1 0,0 1 0,-1-2 0,14-16-1,-19 20 29,0-1-1,-1 1 0,0-1 1,0 0-1,-1 0 0,0 0 1,5-15-1,-6 15 10,-1 1 0,0 0 0,0 0 0,-1 0 0,1 0 0,-1 0-1,-1-1 1,1 1 0,0-1 0,-3-6 0,-9-18-80,8 14 55,1 5-11,-7-19 0,5 20 29,2 1-108,-1 1 0,0 1 0,-1-1 0,-9-15 0,-3 11-749,12 10 525,3 1 60,1 1 1,-2-2-1,1 2 0,0-1 1,-1 1-1,1 0 0,-1-1 1,1 1-1,-1 0 1,-4-1-1,-16-4-2095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54:10.926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2836 19 328,'-1'-1'1119,"-5"0"-870,-17-1-182,8 0-7,-13 0 91,-40 1-1,-35 2 28,31 4-141,-18 2-22,-46-9 5,38-1 3,-204 5 69,254-3-79,-241 0 50,-90-3-66,246 1-16,-191-3-34,55 6 28,143-2 17,-13 1 18,89 2 7,23-1 44,-41 5 0,65-4-50,-1 0 14,1 0-1,0-1 1,0 1 0,-1-1-1,1 0 1,0 0 0,0 0 0,-7-2-1,7 0-56,5 1-236,1 0 122,10-5-263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54:10.927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2393 25 888,'0'-2'265,"0"0"763,-3 2-215,-10 4-698,-27 6 63,1-3 0,-1-1 0,-56 1 0,-98-8 257,-120-12-104,185 5-254,-382-15 162,460 21-208,-439 1 204,301 9-154,51-1-6,112-5 232,0-2 0,0-1-1,-38-6 1,64 7-278,0 0 0,0 0 1,0 1-1,-1-1 0,1 0 0,0 0 0,0 0 0,0-1 0,0 1 1,-1 0-1,1 0 0,0 0 0,0 0 0,0 0 0,0 0 0,0 0 1,0 0-1,0 0 0,0 0 0,0 0 0,0 0 0,0-1 0,-1 1 1,1 0-1,0 0 0,0 0 0,0 0 0,0 0 0,0 0 1,0 0-1,0 0 0,0 0 0,0 0 0,-1 0 0,1 0 0,0-1 1,0 1-1,0 0 0,0 0 0,0 0 0,0-1 0,0 1 0,0 0 1,0 0-1,0 0 0,0 0 0,0-1 0,0 1 0,1 0 0,-1 0 1,0 0-1,5-7 452,-2 4-3310,-1 1 686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54:10.928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2836 19 328,'-1'-1'1119,"-5"0"-870,-17-1-182,8 0-7,-13 0 91,-40 1-1,-35 2 28,31 4-141,-18 2-22,-46-9 5,38-1 3,-204 5 69,254-3-79,-241 0 50,-90-3-66,246 1-16,-191-3-34,55 6 28,143-2 17,-13 1 18,89 2 7,23-1 44,-41 5 0,65-4-50,-1 0 14,1 0-1,0-1 1,0 1 0,-1-1-1,1 0 1,0 0 0,0 0 0,-7-2-1,7 0-56,5 1-236,1 0 122,10-5-263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 41 1416,'-5'-17'2050,"-4"-6"2018,7 26-3295,-1 11 88,2-9-600,-11 102 963,9-68-1040,3-35-170,-4 62 174,4-56-174,1 1 0,-1 0 1,2-1-1,2 11 0,-4-19-16,1-1 0,-1 1 0,0-1 0,1 0 0,-1 1 0,1-1 0,0 0 0,0 1 0,-1-1 0,2 0 0,-2 0 0,1 1-1,1-1 1,-2-1 0,1 2 0,1-1 0,-1-1 0,0 2 0,1-2 0,-1 1 0,0-1 0,0 1 0,1 0 0,-1-1 0,0 1-1,1-1 1,-1 0 0,1 1 0,-1-1 0,1 0 0,2 0 0,3-1-8,0 0 1,0 0-1,0-1 1,-1 0-1,11-4 0,-12 5 9,5-3-21,18-4 0,-24 7 15,0 1 0,1-1 0,-1 1 0,0 0 0,1 0 0,-1 1 0,6 0 0,-2 1 14,0 1 0,-1-1-1,0 1 1,1 0 0,-2 1 0,1 0 0,0 0 0,-1 0-1,1 1 1,-1 0 0,0 1 0,-1-1 0,1 1-1,-2 0 1,7 8 0,-6-7 46,0 1 0,-1 0 0,0 0-1,0 0 1,0 0 0,-1 1 0,-1 0-1,1 0 1,-1 0 0,-1 0 0,0 0 0,0 0-1,-1 10 1,-2-1 63,-1-1-1,0 1 1,-2 0-1,-11 30 1,13-42-179,1 0 0,-1 0 0,0-1 0,0 1 0,-1-1 0,1 0 0,-1 0 0,-6 6 0,9-9-79,-1-2 1,2 1-1,-1 0 1,-1 0-1,1 0 0,0-1 1,-1 2-1,1-2 1,0 1-1,0-1 1,-1 0-1,1 1 0,0-1 1,-1 0-1,1 0 1,-1 1-1,1-1 1,-1 0-1,1 0 0,0-1 1,-1 1-1,1 0 1,-1 0-1,1 0 1,-3-1-1,1-2-555,-1 1 1,0 0-1,-5-6 0,9 8 646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54:10.929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2393 25 888,'0'-2'265,"0"0"763,-3 2-215,-10 4-698,-27 6 63,1-3 0,-1-1 0,-56 1 0,-98-8 257,-120-12-104,185 5-254,-382-15 162,460 21-208,-439 1 204,301 9-154,51-1-6,112-5 232,0-2 0,0-1-1,-38-6 1,64 7-278,0 0 0,0 0 1,0 1-1,-1-1 0,1 0 0,0 0 0,0 0 0,0-1 0,0 1 1,-1 0-1,1 0 0,0 0 0,0 0 0,0 0 0,0 0 0,0 0 1,0 0-1,0 0 0,0 0 0,0 0 0,0 0 0,0-1 0,-1 1 1,1 0-1,0 0 0,0 0 0,0 0 0,0 0 0,0 0 1,0 0-1,0 0 0,0 0 0,0 0 0,-1 0 0,1 0 0,0-1 1,0 1-1,0 0 0,0 0 0,0 0 0,0-1 0,0 1 0,0 0 1,0 0-1,0 0 0,0 0 0,0-1 0,0 1 0,1 0 0,-1 0 1,0 0-1,5-7 452,-2 4-3310,-1 1 686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2:54:10.930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2393 25 888,'0'-2'265,"0"0"763,-3 2-215,-10 4-698,-27 6 63,1-3 0,-1-1 0,-56 1 0,-98-8 257,-120-12-104,185 5-254,-382-15 162,460 21-208,-439 1 204,301 9-154,51-1-6,112-5 232,0-2 0,0-1-1,-38-6 1,64 7-278,0 0 0,0 0 1,0 1-1,-1-1 0,1 0 0,0 0 0,0 0 0,0-1 0,0 1 1,-1 0-1,1 0 0,0 0 0,0 0 0,0 0 0,0 0 0,0 0 1,0 0-1,0 0 0,0 0 0,0 0 0,0 0 0,0-1 0,-1 1 1,1 0-1,0 0 0,0 0 0,0 0 0,0 0 0,0 0 1,0 0-1,0 0 0,0 0 0,0 0 0,-1 0 0,1 0 0,0-1 1,0 1-1,0 0 0,0 0 0,0 0 0,0-1 0,0 1 0,0 0 1,0 0-1,0 0 0,0 0 0,0-1 0,0 1 0,1 0 0,-1 0 1,0 0-1,5-7 452,-2 4-3310,-1 1 686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6:43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107 259 920,'-12'3'386,"9"-3"-273,0 1 1,0-1 0,1 1-1,-1 0 1,0-1 0,0 2-1,1-1 1,-1 0 0,1 1-1,-1-1 1,0 1 0,1-1-1,0 1 1,0 0 0,0 0-1,-3 3 1,2 0 90,0-1-1,1 0 1,-1 1 0,1-1-1,0 2 1,0-2 0,1 1-1,-1 0 1,1 1 0,0-2-1,0 2 1,1-1 0,0 6-1,-1 5 232,0-6-133,1-1 1,0 10 0,1-15-221,-1-1 0,1 1 1,0-1-1,0 1 0,-1-1 1,2 0-1,-1 0 0,1 0 1,2 4-1,25 41 898,-27-47-956,-2 1 0,2-1-1,-1 1 1,1-1-1,-1 0 1,0 1 0,1-2-1,-1 2 1,2-1 0,-2-1-1,1 2 1,-1-1 0,1 0-1,0-1 1,3 1 0,0 0 13,0 0 1,1-1 0,-1 0 0,7-1-1,6 0 55,-12 1-76,-1 0-1,2-1 1,-1 1-1,-1-1 0,1-1 1,0 1-1,0-1 1,-1 1-1,10-7 1,6-2 11,-1-2-1,-1 1 1,27-22 0,-38 26-9,0 0 0,-1-1-1,0 1 1,0-2 0,-1 1 0,0-1-1,0 0 1,-1 0 0,0 0 0,4-11 0,-5 7-49,-1 1 0,0-1 1,-1 0-1,0-1 0,-1 1 1,0 0-1,-1 0 0,-1 0 0,0 0 1,-1-1-1,0 2 0,0-1 1,-2 0-1,0 1 0,-1 0 1,1-1-1,-2 1 0,-8-13 1,10 19 156,0 0 0,0 1 1,0-1-1,-1 1 0,1 0 0,-2 1 0,1-1 1,-1 1-1,1 1 0,0-1 0,-1 0 1,-1 1-1,1 0 0,-8-3 0,6 4-136,1 1 0,-1-1 0,1 1 0,0 0 0,-1 1 0,1-1-1,-1 2 1,0-1 0,1 1 0,-1 0 0,1 1 0,-1-1 0,1 1-1,0 1 1,-13 5 0,7-1-49,1 0 0,1 1-1,-1-1 1,1 3 0,0-2 0,1 2 0,-14 15-1,19-19 29,0 1-1,1-1 0,0 1 1,0 0-1,1 1 0,0-1 1,-5 15-1,7-16 10,-1 0 0,1 0 0,1 1 0,-1-1 0,0 0 0,1 0-1,1 1 1,-1-1 0,1 0 0,1 7 0,10 19-80,-8-15 55,-1-6-11,7 21 0,-5-21 29,-2-2-108,1 0 0,0 0 0,1-1 0,9 16 0,3-11-749,-12-9 525,-3-2 60,0-1 1,0 1-1,0 0 0,0-1 1,1 1-1,-1-1 0,1 0 1,-1 1-1,1-1 1,4 1-1,16 4-2095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6:43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5 328,'1'1'1119,"5"0"-870,17 1-182,-8 0-7,13 0 91,40-1-1,35-2 28,-31-4-141,18-2-22,46 9 5,-37 1 3,202-5 69,-253 3-79,241 0 50,90 3-66,-246-1-16,191 3-34,-55-6 28,-143 2 17,13-1 18,-89-2 7,-23 1 44,41-5 0,-65 4-50,1 0 14,-1 0-1,0 1 1,0 0 0,1 0-1,-1 0 1,0 0 0,0 0 0,7 1-1,-7 1-56,-5-1-236,-1 0 122,-10 5-263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6:43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32 888,'0'1'265,"1"2"763,2-4-215,9-3-698,28-5 63,0 1 0,0 2 0,56-1 0,98 9 257,120 11-104,-186-6-254,383 16 162,-459-20-208,438-3 204,-301-8-154,-51 1-6,-112 5 232,-1 2 0,1 1-1,39 6 1,-65-7-278,0 0 0,0 0 1,0-1-1,0 1 0,0 0 0,0 0 0,0 0 0,0 1 0,0-1 1,1 0-1,-1 0 0,0 0 0,0 0 0,0 0 0,0 0 0,1 0 1,-1 0-1,0 0 0,0 0 0,0 0 0,0 0 0,0 1 0,1-1 1,-1 0-1,0 0 0,0 0 0,0 0 0,0 0 0,0 0 1,0 1-1,0-1 0,0 0 0,0 0 0,0 0 0,0 0 0,0 0 1,0 0-1,0 0 0,0 0 0,0 0 0,0 1 0,0-1 0,0 0 1,0 0-1,0 0 0,0 0 0,0 1 0,0-1 0,0 0 0,0 0 1,0 0-1,-6 7 452,3-4-3310,2-1 686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6:43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107 259 920,'-12'3'386,"9"-3"-273,0 1 1,0-1 0,1 1-1,-1 0 1,0-1 0,0 2-1,1-1 1,-1 0 0,1 1-1,-1-1 1,0 1 0,1-1-1,0 1 1,0 0 0,0 0-1,-3 3 1,2 0 90,0-1-1,1 0 1,-1 1 0,1-1-1,0 2 1,0-2 0,1 1-1,-1 0 1,1 1 0,0-2-1,0 2 1,1-1 0,0 6-1,-1 5 232,0-6-133,1-1 1,0 10 0,1-15-221,-1-1 0,1 1 1,0-1-1,0 1 0,-1-1 1,2 0-1,-1 0 0,1 0 1,2 4-1,25 41 898,-27-47-956,-2 1 0,2-1-1,-1 1 1,1-1-1,-1 0 1,0 1 0,1-2-1,-1 2 1,2-1 0,-2-1-1,1 2 1,-1-1 0,1 0-1,0-1 1,3 1 0,0 0 13,0 0 1,1-1 0,-1 0 0,7-1-1,6 0 55,-12 1-76,-1 0-1,2-1 1,-1 1-1,-1-1 0,1-1 1,0 1-1,0-1 1,-1 1-1,10-7 1,6-2 11,-1-2-1,-1 1 1,27-22 0,-38 26-9,0 0 0,-1-1-1,0 1 1,0-2 0,-1 1 0,0-1-1,0 0 1,-1 0 0,0 0 0,4-11 0,-5 7-49,-1 1 0,0-1 1,-1 0-1,0-1 0,-1 1 1,0 0-1,-1 0 0,-1 0 0,0 0 1,-1-1-1,0 2 0,0-1 1,-2 0-1,0 1 0,-1 0 1,1-1-1,-2 1 0,-8-13 1,10 19 156,0 0 0,0 1 1,0-1-1,-1 1 0,1 0 0,-2 1 0,1-1 1,-1 1-1,1 1 0,0-1 0,-1 0 1,-1 1-1,1 0 0,-8-3 0,6 4-136,1 1 0,-1-1 0,1 1 0,0 0 0,-1 1 0,1-1-1,-1 2 1,0-1 0,1 1 0,-1 0 0,1 1 0,-1-1 0,1 1-1,0 1 1,-13 5 0,7-1-49,1 0 0,1 1-1,-1-1 1,1 3 0,0-2 0,1 2 0,-14 15-1,19-19 29,0 1-1,1-1 0,0 1 1,0 0-1,1 1 0,0-1 1,-5 15-1,7-16 10,-1 0 0,1 0 0,1 1 0,-1-1 0,0 0 0,1 0-1,1 1 1,-1-1 0,1 0 0,1 7 0,10 19-80,-8-15 55,-1-6-11,7 21 0,-5-21 29,-2-2-108,1 0 0,0 0 0,1-1 0,9 16 0,3-11-749,-12-9 525,-3-2 60,0-1 1,0 1-1,0 0 0,0-1 1,1 1-1,-1-1 0,1 0 1,-1 1-1,1-1 1,4 1-1,16 4-2095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6:43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5 328,'1'1'1119,"5"0"-870,17 1-182,-8 0-7,13 0 91,40-1-1,35-2 28,-31-4-141,18-2-22,46 9 5,-37 1 3,202-5 69,-253 3-79,241 0 50,90 3-66,-246-1-16,191 3-34,-55-6 28,-143 2 17,13-1 18,-89-2 7,-23 1 44,41-5 0,-65 4-50,1 0 14,-1 0-1,0 1 1,0 0 0,1 0-1,-1 0 1,0 0 0,0 0 0,7 1-1,-7 1-56,-5-1-236,-1 0 122,-10 5-263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6:43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32 888,'0'1'265,"1"2"763,2-4-215,9-3-698,28-5 63,0 1 0,0 2 0,56-1 0,98 9 257,120 11-104,-186-6-254,383 16 162,-459-20-208,438-3 204,-301-8-154,-51 1-6,-112 5 232,-1 2 0,1 1-1,39 6 1,-65-7-278,0 0 0,0 0 1,0-1-1,0 1 0,0 0 0,0 0 0,0 0 0,0 1 0,0-1 1,1 0-1,-1 0 0,0 0 0,0 0 0,0 0 0,0 0 0,1 0 1,-1 0-1,0 0 0,0 0 0,0 0 0,0 0 0,0 1 0,1-1 1,-1 0-1,0 0 0,0 0 0,0 0 0,0 0 0,0 0 1,0 1-1,0-1 0,0 0 0,0 0 0,0 0 0,0 0 0,0 0 1,0 0-1,0 0 0,0 0 0,0 0 0,0 1 0,0-1 0,0 0 1,0 0-1,0 0 0,0 0 0,0 1 0,0-1 0,0 0 0,0 0 1,0 0-1,-6 7 452,3-4-3310,2-1 686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6:43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32 888,'0'1'265,"1"2"763,2-4-215,9-3-698,28-5 63,0 1 0,0 2 0,56-1 0,98 9 257,120 11-104,-186-6-254,383 16 162,-459-20-208,438-3 204,-301-8-154,-51 1-6,-112 5 232,-1 2 0,1 1-1,39 6 1,-65-7-278,0 0 0,0 0 1,0-1-1,0 1 0,0 0 0,0 0 0,0 0 0,0 1 0,0-1 1,1 0-1,-1 0 0,0 0 0,0 0 0,0 0 0,0 0 0,1 0 1,-1 0-1,0 0 0,0 0 0,0 0 0,0 0 0,0 1 0,1-1 1,-1 0-1,0 0 0,0 0 0,0 0 0,0 0 0,0 0 1,0 1-1,0-1 0,0 0 0,0 0 0,0 0 0,0 0 0,0 0 1,0 0-1,0 0 0,0 0 0,0 0 0,0 1 0,0-1 0,0 0 1,0 0-1,0 0 0,0 0 0,0 1 0,0-1 0,0 0 0,0 0 1,0 0-1,-6 7 452,3-4-3310,2-1 686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23.0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1123 1280,'-2'-1'855,"1"1"0,-2-1 0,1 0-1,0 1 1,0-1 0,0 1 0,0 0-1,-1 0 1,2 0 0,-2 0-1,1 0 1,-2 2 0,4-2-849,0 0 0,0 0 0,-1 0-1,1 0 1,0 0 0,0 0 0,0 0 0,0 0 0,0 0 0,0 0 0,0 0 0,-1 1-1,1-1 1,0 0 0,0 0 0,0 0 0,0 0 0,0 0 0,0 0 0,0 0-1,0 0 1,0 0 0,0 0 0,0 0 0,0 0 0,0 0 0,0 0 0,0 1-1,0-1 1,0 0 0,0 0 0,0 0 0,0 0 0,0 0 0,0 0 0,0 1-1,0-1 1,0 0 0,0 0 0,0 0 0,0 0 0,0 0 0,0 0 0,0 0-1,1 1 1,-1-1 0,0 0 0,0 0 0,0 0 0,0 0 0,0 0 0,0 0 0,0 0-1,0 0 1,1 0 0,-1 0 0,6 4 120,17 6 40,44 15-1,-62-24-145,-1-1-1,-1 1 1,2 0-1,-1 0 1,1-1-1,-2 0 1,10-2-1,0 1 32,133-6 226,-86 11-216,4 1 0,-34-4-28,-16-1-11,-1 1-1,21-3 1,-15 0 0,0 1 1,24 1-1,-15 0 2,-16 1-3,1 0-1,0 1 1,0 0-1,22 7 1,-28-6-5,0 0 0,0 0 0,8 6 0,9 5 94,-23-14-102,1 1-1,-1 0 0,0-1 0,0 1 1,0-1-1,0 0 0,0 0 0,0 0 1,0 0-1,3 0 0,-4 0 8,1 0-1,-1 0 0,1 0 0,-1 0 1,0 0-1,0-1 0,1 1 1,-1-1-1,1 1 0,-1 0 1,0-1-1,1 1 0,-1 0 0,0 0 1,0-1-1,0 0 0,0 1 1,0-1-1,0 1 0,1-1 1,-1 1-1,0 0 0,0-1 0,0 1 1,0-1-1,0 1 0,0-1 1,0 1-1,0 0 0,0-1 1,-1 0-1,4-20 109,1 1-89,-3 6-15,1-1 0,-2 1-1,0-1 1,-4-28 0,-2-1 7,3 0 0,2-1 1,4-46-1,0-2-21,-3 57-5,-6-50 0,2 50-2,1-53-1,14-29 5,-4 52 0,-3 37 1,1 1 0,10-31 0,9-42 15,-19 73-13,-2 21-9,-2 0-1,1-1 1,-2 1 0,1 0-1,0 1 1,-1-2 0,-1-9-1,4 36-6533,2 7 2998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42 5225,'4'-21'1993,"7"14"463,4-2-1352,9 7 89,5-1-289,7 10-136,3 1-280,8 1-112,-7-3-248,5-6-664,-1 8-728,5 10-1673,-5 4-360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24.5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10 2577,'-8'-10'7431,"8"10"-7391,0 8 653,4 38-74,3 30-94,4 49 58,-11-82-459,-1-30-48,2 25 0,3-8 16,2 36 113,1 13 52,0-18-73,-3 109 232,-3-136-343,0-27-52,0 0 0,-1 0-1,0 1 1,-3 13 0,-8 30 106,10-48-117,0 0 0,0 1 0,0-1 0,0 0 0,-1 0 0,0 0 0,1-1 0,-1 1 0,-2 3 0,1-2 13,0 1 1,0 0-1,-3 6 0,-4 8 52,8-16-54,0 0-1,1 1 1,-1-1-1,-2 7 0,4-10-15,0 1-1,0 0 0,-1 0 1,1-1-1,0 1 0,0 0 0,0 0 1,0 0-1,0-1 0,1 1 1,-1 0-1,0 0 0,0-1 0,1 1 1,-1 0-1,0 0 0,0-1 1,0 0-1,1 1 0,0 0 0,-1 0 1,1-1-1,-1 0 0,0 1 1,1 0-1,0 0 0,0-1 0,-1 1 1,2-1-1,1 3 23,-2-2-24,-1-1 0,1 1 0,-1-1 0,0 0 0,0 1 0,1-1-1,-1 0 1,0 1 0,1-1 0,-1 1 0,0-1 0,0 1 0,1 0-1,-1-1 1,0 0 0,0 0 0,0 1 0,0 0 0,0-1 0,0 1-1,0-1 1,0 0 0,0 1 0,0-1 0,0 1 0,0 0 0,0 9 49,0-1-9,0-8-41,0-1 1,0 1-1,0 0 1,0 0-1,0-1 0,0 1 1,0 0-1,0 0 1,0 0-1,1-1 0,0 2 1,20 28 30,-21-30-31,0 1-1,0 0 1,0 0 0,1 0-1,-1-1 1,1 0 0,-1 1-1,1 0 1,-1 0 0,0-1-1,1 0 1,0 1 0,-1-1-1,2 1 1,-2 0 2,2-1 0,-1 0 0,0 1 1,1-1-1,-2 1 0,2-1 0,0 0 0,-2 0 0,2 0 1,-1 0-1,2 0 0,2 0 9,-1 0 0,0 0 0,1 1 0,5 0 0,-5 0 4,-1 0-1,2 0 1,-2-1 0,1 0 0,9 0-1,-7-1 3,2 1 0,-2 1-1,1-1 1,0 1 0,0 1 0,8 1-1,20 4 43,-14-4-15,29 9 0,4 0-3,-23-6-20,93 19 43,-121-24-64,111 23 49,-91-20-34,-1-2 0,47-1 0,-42-2 4,49 5 0,30 4 27,-37-3 5,-58-5-32,1 0-1,16-3 1,-19 2 2,1 0 0,-1 1 1,16 1-1,-9-3 44,-16 2-50,0-1-1,1 1 1,-1 0 0,0 0-1,1 0 1,-2 0-1,2 0 1,-1 0 0,0 0-1,1 0 1,-1 0 0,0 0-1,3 2 1,-3-1-112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25.7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54 985 712,'-8'13'2289,"6"-11"-1734,2 0 0,-2 0-1,1 0 1,-1 0 0,1 0 0,-1 0-1,0 0 1,0-1 0,0 1 0,-2 1-1,3-3-502,1 0-1,0 0 1,0 0-1,0 0 1,0-1-1,-1 1 1,1 0-1,0 0 1,0 0-1,-1-1 1,1 1-1,0 0 1,0 0-1,-1-1 1,1 1-1,0 0 1,0 0-1,0 0 1,-1 0-1,1-1 1,0 1-1,0 0 1,0-1-1,0 1 1,0 0-1,0-1 0,0 1 1,0 0-1,0 0 1,0 0-1,0-1 1,-2-12 154,-1-59 274,1 11-217,-8-62 102,7 24-271,2 50-81,4-32 19,-1 23-8,5-48 26,0 9 76,-8 88-96,1 0 0,-3-15 0,1 16 18,1 1-1,0-1 0,0 0 0,1-13 1,0 20-32,1 0 0,-1 0 0,0 0 0,1 0-1,-1 0 1,0 1 0,0-2 0,1 1 0,1-1 0,-2 1 14,0 1 0,0 0 0,1-1 0,-1 0 0,1 0 0,-1 0 0,0 1 0,1-1 0,-1 0 0,0 0 0,0 1 0,0 0 0,0-3 0,0 3-15,0 0 0,0-1 0,0 1 1,0-1-1,1 0 0,-1 0 1,0 1-1,1 0 0,-1 0 1,1-1-1,-1 0 0,0 1 0,0-1 1,1 1-1,0 0 0,-1 0 1,1-1-1,-1 1 0,1 0 1,-1-1-1,0 1 0,2-1 1,17-6 49,-13 5-29,3-1-8,9-2 54,0-1-1,19-2 0,7 3 134,-27 4-119,17-5 0,61-13 167,130-11 1,-210 30-255,78-10 87,-41 4-41,19-3 26,-49 4-43,0 3 0,1 0 0,22 1 0,-30 1-15,-1 2 0,2-1 0,-2 2 0,0 0 0,24 8-1,-7 4-4683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27.0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1 840,'-2'1'724,"-10"5"4017,11-6-4651,1 1-1,0-1 1,0 0-1,-1 0 1,1 0-1,0 0 1,0 0-1,0 0 1,0 0-1,0 0 1,0 1-1,0-1 1,-1 0 0,1 0-1,0 1 1,0-1-1,0 0 1,0 1-1,0-1 1,0 0-1,0 0 1,-1 1-1,1-1 1,0 0-1,0 0 1,0 0-1,0 0 1,0 1-1,0-1 1,1 0 0,-1 0-1,0 1 1,0-1-1,0 0 1,0 1-1,0-1 1,0 0-1,0 0 1,1 0-1,-1 0 1,0 0-1,0 0 1,0 1-1,0-1 1,0 0-1,0 0 1,0 0 0,0 1-1,1-1 1,-1 0-1,0 0 1,1 0-1,-1 1 1,9 2 54,-1 2 1,2-1 0,14 4 0,2-1-11,-2 0 0,39 4 0,220 33 438,-253-39-537,181 23 232,-132-22-115,-73-6-127,0 0 0,0-1-1,1 0 1,-1 0 0,1 1 0,-1-2 0,0 0 0,6-2 0,7-2 99,-6 5-29,-13 1-89,0 0 0,0 0 0,1 0 0,-1 0 1,1 1-1,-1-1 0,1 0 0,-1 0 0,0 0 0,0 0 1,1 0-1,-1 1 0,1-1 0,-1 0 0,1 0 0,-1 0 1,0 0-1,0 0 0,0 1 0,1-1 0,-1 1 0,0-1 0,1 0 1,-1 1-1,0-1 0,0 0 0,1 0 0,-1 1 0,0-1 1,0 1-1,1 0 0,0 5 145,0-4 72,-6-2 247,5 1-469,0-1 0,0 0 0,-1 1 0,1-1 1,0 0-1,0 1 0,0-1 0,0 0 0,0 0 0,0 0 0,0 0 0,0 1 0,0-1 0,0 1 0,0-1 1,0 0-1,0 1 0,0-1 0,0 0 0,0 0 0,0 0 0,0 1 0,0-1 0,0 1 0,0 1 0,4 78 1,2-5 4,-6-36-3,10 182 260,-1-35 237,-8-143-334,-1-36-157,0-1-1,0 1 0,0-1 0,-1 1 1,-1-1-1,2 1 0,-3-1 0,2 0 1,-5 7-1,5-9-264,-1 0 0,1 0-1,0 0 1,-1-1 0,2 1 0,-1 1-1,0-1 1,1-1 0,0 8 0,1 1-2087,0-1 1,4 14 0,-4-24 1952,3 16-2112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11:30.47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45 1293 888,'-4'1'1716,"3"-1"-1560,0 0 1,1 0 0,0 0 0,-1 0-1,0 0 1,0 0 0,1 0-1,0 0 1,-1 0 0,0 0-1,0 0 1,1-1 0,-1 1 0,1 0-1,0-1 1,-1 1 0,0 0-1,1-1 1,-1 1 0,1 0 0,0 0-1,-1-1 1,1 1 0,-1-1-1,0 1 1,1-1 0,0 0-1,0 1 1,0 0 0,-1-1 0,1 1-1,0-1 1,-1 0 0,1 1-1,0 0 1,0-1 0,0 0-1,-1 0 1,0-7-10,-2-1 0,3 2 0,-2-2 0,1-8 0,1-75 436,-7-155 472,2 125-726,2 1-92,5 45-159,-1 44-55,8-60 39,-1 11 21,-6-49 58,-3 74 37,8-73 0,-4 115-33,-2 13-112,-1 0-1,1 0 1,-1-1-1,1 0 1,-1 1-1,1-1 1,-1 1 0,0-1-1,0 1 1,0-1-1,0 1 1,0-1-1,-1 1 1,1 0-1,-1-1 1,1 1 0,-1-1-1,0 1 1,1-1-1,0 1 1,-1 0-1,0-1 1,0 2 0,-1-3-1,1 1-420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11:31.39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32 147 400,'-3'0'576,"1"0"1,0 0-1,-1-1 0,1 1 0,0-1 0,0 0 1,-1 0-1,1 1 0,0-1 0,-1-1 1,-2-3 1860,11 3-1858,79 0 15,-36 2-339,52 2 113,-25-1-223,-16 1-76,17-1-13,79-14 39,-26 1-31,-114 10-60,122-8 105,-108 5-33,0 0 0,45-15 1,61-22 188,-89 32-141,60-5-1,-85 13-74,0 1-1,0 2 1,0 0-1,40 8 0,-53-8-26,-7-1-15,-1 0 1,1 0 0,-1 0 0,0 1-1,1-1 1,-1 1 0,1-1 0,-1 1-1,0-1 1,1 0 0,-2 1 0,2 0-1,-1 0 1,0-1 0,2 3 0,-3-3 15,0 0 1,0 1-1,0-1 1,1 1 0,-1-1-1,1 1 1,-1-1-1,1 1 1,-1-1 0,0 0-1,1 0 1,-1 1-1,1-1 1,-1 0 0,1 1-1,-1-1 1,0 0-1,1 0 1,0 1-1,-1-1 1,2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11:32.54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64 58 904,'-12'17'442,"8"-10"-180,0-2-1,0 0 1,0 1 0,-1-2 0,0 2-1,-8 4 1,12-8 65,-6 2 962,7-4-1248,0 0 1,0 0-1,-1 0 1,1 0-1,0 0 0,0 0 1,-1 0-1,1 0 1,0 0-1,0-1 1,0 1-1,0 0 1,0 0-1,0 0 1,0 0-1,-1-1 0,1 1 1,0 0-1,0 0 1,0 0-1,0-1 1,0 1-1,-1 0 1,1 0-1,0 0 0,0 0 1,0 0-1,0 0 1,0-1-1,0 1 1,0 0-1,0 0 1,0-1-1,0 1 0,0 0 1,0 0-1,0-1 1,0 1-1,0 0 1,0 0-1,0 0 1,1 0-1,-1-1 27,0 1-22,0 0 0,0-1 0,0 1 1,0 0-1,0-1 0,0 1 0,0 0 0,1 0 0,-1 0 0,0 0 0,0 0 0,0 0 0,0-1 0,0 1 0,0 0 0,0 0 0,0-1 0,1 1 1,-1 0-1,0 0 0,0 0 0,1 0 0,-1-1 0,0 1 0,1 0 0,-1 0 0,0 0 0,0 0 0,0 0 0,0 0 0,22-10 658,-1 2 0,32-9 0,-50 16-655,20-4 480,1-1 1,37-1-1,-14 1-231,10 0 46,60 1 0,58 9 178,-93-2-368,-39 0-74,0-3-1,0-2 1,43-7 0,62-19 98,-132 28-139,0-1 0,17 2 0,20-1 84,-48 0-104,-1 1-1,0 0 0,1 0 0,0 0 0,-2 1 0,2 0 0,0-1 1,-1 1-1,0 1 0,0-2 0,1 3 0,-2-2 0,1 1 1,0 0-1,0 0 0,0 1 0,6 5 0,-4-4 127,-2-1-935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11:33.62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1203 824,'3'-5'8527,"2"-11"-8266,0-1-1,-1 0 0,-1 0 1,1-17-1,-4 26-199,0-1 0,-2-12 0,1 12-23,-2-43 124,4-84 0,-1 34-99,-1 67-40,4-48 1,5 21 6,-5 11-3,3-27 20,0 42-20,11-113 106,-14 119-102,-2-44 51,-2 55-55,-1 13-9,2-1 1,-1 1-1,1-1 1,0 1-1,2-10 1,-1 8 14,1 5-8,-1-1 1,-1 1-1,1-1 0,-1 1 1,0-1-1,0-4 0,-2-4 118,4 8-63,-2 1 31,-7-3-25,5 5-66,1 1-1,-1-2 0,0 1 1,1 0-1,-1 0 0,1 0 0,-1 0 1,2-1-1,-2 1 0,1-1 1,0 1-1,0-1 0,0 1 1,0-1-1,0 1 0,0-2 1,1 2-1,-1-1 0,1 0 0,-1-2 1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107 260 920,'-12'-3'386,"9"3"-273,0-1 1,0 1 0,1 0-1,-1-1 1,0 0 0,0 0-1,1 0 1,-1-1 0,1 1-1,-1-1 1,0 1 0,1-1-1,0 1 1,0-2 0,0 2-1,-3-5 1,2 2 90,0 0-1,1-1 1,-1 1 0,1-1-1,0 0 1,0 0 0,1 1-1,-1-2 1,1 1 0,0 0-1,0 0 1,1 0 0,0-6-1,-1-5 232,0 6-133,1 1 1,0-11 0,1 16-221,-1 1 0,1 0 1,0 0-1,0-1 0,-1 1 1,2 0-1,-1-1 0,1 1 1,2-3-1,25-42 898,-27 46-956,-2 1 0,2-1-1,-1 1 1,1-1-1,-1 2 1,0-2 0,1 1-1,-1 0 1,2 0 0,-2 0-1,1 0 1,-1 0 0,1 0-1,0 1 1,3-1 0,0 0 13,0 0 1,1 1 0,-1 0 0,7 1-1,6 0 55,-12-1-76,-1 0-1,2 0 1,-1 1-1,-1 0 0,1 0 1,0 1-1,0-1 1,-1 1-1,10 6 1,6 2 11,-1 1-1,-1 1 1,27 21 0,-38-26-9,0-1 0,-1 2-1,0 0 1,0 0 0,-1 1 0,0-1-1,0 1 1,-1 0 0,0 1 0,4 10 0,-5-7-49,-1-1 0,0 1 1,-1 0-1,0 0 0,-1 0 1,0 0-1,-1 0 0,-1 0 0,0 1 1,-1-1-1,0-1 0,0 1 1,-2 0-1,0 0 0,-1-1 1,1 0-1,-2 1 0,-8 12 1,10-19 156,0-1 0,0 1 1,0-1-1,-1 0 0,1 0 0,-2 0 0,1-1 1,-1 0-1,1 0 0,0 0 0,-1 0 1,-1-1-1,1 0 0,-8 2 0,6-3-136,1 0 0,-1 0 0,1-1 0,0 0 0,-1-1 0,1 1-1,-1-2 1,0 1 0,1-1 0,-1 0 0,1-1 0,-1 0 0,1 0-1,0 0 1,-13-7 0,7 3-49,1-1 0,1-1-1,-1 0 1,1-1 0,0 1 0,1-2 0,-14-16-1,19 20 29,0-1-1,1 1 0,0-1 1,0 0-1,1 0 0,0 0 1,-5-15-1,7 15 10,-1 1 0,1 0 0,1 0 0,-1 0 0,0 0 0,1 0-1,1-1 1,-1 1 0,1-1 0,1-6 0,10-18-80,-8 14 55,-1 5-11,7-19 0,-5 20 29,-2 1-108,1 1 0,0 1 0,1-1 0,9-15 0,3 11-749,-12 10 525,-3 1 60,0 1 1,0-2-1,0 2 0,0-1 1,1 1-1,-1 0 0,1-1 1,-1 1-1,1 0 1,4-1-1,16-4-2095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19 328,'1'-1'1119,"5"0"-870,17-1-182,-8 0-7,13 0 91,40 1-1,35 2 28,-31 4-141,18 2-22,46-9 5,-37-1 3,202 5 69,-253-3-79,241 0 50,90-3-66,-246 1-16,191-3-34,-55 6 28,-143-2 17,13 1 18,-89 2 7,-23-1 44,41 5 0,-65-4-50,1 0 14,-1 0-1,0-1 1,0 1 0,1-1-1,-1 0 1,0 0 0,0 0 0,7-2-1,-7 0-56,-5 1-236,-1 0 122,-10-5-263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25 888,'0'-2'265,"1"0"763,2 2-215,9 4-698,28 6 63,0-3 0,0-1 0,56 1 0,98-8 257,120-12-104,-186 5-254,383-15 162,-459 21-208,438 1 204,-301 9-154,-51-1-6,-112-5 232,-1-2 0,1-1-1,39-6 1,-65 7-278,0 0 0,0 0 1,0 1-1,0-1 0,0 0 0,0 0 0,0 0 0,0-1 0,0 1 1,1 0-1,-1 0 0,0 0 0,0 0 0,0 0 0,0 0 0,1 0 1,-1 0-1,0 0 0,0 0 0,0 0 0,0 0 0,0-1 0,1 1 1,-1 0-1,0 0 0,0 0 0,0 0 0,0 0 0,0 0 1,0 0-1,0 0 0,0 0 0,0 0 0,0 0 0,0 0 0,0-1 1,0 1-1,0 0 0,0 0 0,0 0 0,0-1 0,0 1 0,0 0 1,0 0-1,0 0 0,0 0 0,0-1 0,0 1 0,0 0 0,0 0 1,0 0-1,-6-7 452,3 4-3310,2 1 686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90 103 832,'-16'7'1220,"8"-2"-366,-18 5-1,25-10-765,0 0-1,0 0 0,1 1 0,-2-1 0,2 0 1,-1 0-1,0 0 0,0 0 0,0-1 0,0 1 0,1 0 1,-2 0-1,2 0 0,-1-1 0,0 1 0,0-1 1,0 1-1,1 0 0,-1-1 0,0 1 0,0-1 0,1 0 1,-1 1-1,1-1 0,-1 1 0,-1-2 0,-1-2 297,2 4-296,0-1 0,0-1 0,-1 1 0,1-1-1,0 1 1,1 0 0,-2-1 0,2 1 0,-1-1 0,0 1-1,0-1 1,1 1 0,0-1 0,-1 1 0,1-1 0,0 1-1,-1-1 1,1 0 0,0 0 0,0 1 0,0-1-1,1 1 1,-1-1 0,0 0 0,0 0 0,1-2 0,1 1-9,0-1 0,0 0 0,-1 0 0,2 1 1,-1 0-1,1-1 0,-1 1 0,1 0 1,3-3-1,1 0 17,0 1 0,0-1 1,10-4-1,-16 9-68,1 1-1,-1-1 1,0 0-1,1 1 1,-1-1 0,1 1-1,-1 0 1,1-1-1,-1 1 1,1 0-1,-1 0 1,1 0 0,0 0-1,0 0 1,-1 0-1,1 1 1,-1-1-1,1 0 1,-1 1 0,1-1-1,-1 1 1,1 0-1,-1-1 1,0 1-1,1 0 1,-1 0 0,0 0-1,1 0 1,-1 0-1,0 0 1,0 0-1,0 1 1,0-1 0,0 0-1,0 0 1,-1 1-1,1-1 1,0 1-1,-1-1 1,1 1 0,-1-1-1,1 1 1,-1-1-1,1 1 1,-1 1-1,0 24 429,-1-9-205,1-12-194,-1 1 0,1-1 0,-1-1 0,-1 1 0,1 0 0,-1 0 0,0 0 0,0-1 0,-1 0 0,0 0 0,1 1 0,-2-1 0,-7 9 0,10-13-39,0 1 0,-1-1 1,1 0-1,-1 0 0,0 0 0,1 0 1,-1 0-1,1 0 0,-1-1 0,0 1 1,0 0-1,1-1 0,-1 1 0,0-1 1,-2 0-1,3 0-11,1 0 0,-1 0 1,1 0-1,-2 0 0,2 0 0,-1 0 1,1 0-1,-1 0 0,0 0 1,1-1-1,-1 1 0,0 0 0,0 0 1,1-1-1,-1 0 0,1 1 1,-1 0-1,1-1 0,-2 0 0,-5-11 25,4 7-26,1 1-15,0 1 0,0-1 0,1 1 1,-1-1-1,1 0 0,-1 0 1,2 0-1,-1 0 0,0 0 1,1 0-1,0 0 0,0 0 1,0-1-1,0 1 0,0 0 1,1 0-1,2-6 0,-3 8 1,1 0-1,-1 0 0,2 0 0,-1 1 1,0-1-1,0 1 0,0-1 0,1 1 1,-1-1-1,0 1 0,1-1 0,-1 1 0,1 0 1,-1-1-1,1 2 0,0-1 0,1-1 1,9-5-49,-8 4 44,-1 1 1,2 0 0,-1 0 0,0 0-1,0 0 1,0 1 0,1 0 0,-1 0-1,8 0 1,-11 1 16,0-1 0,-1 1 0,1 0 0,-1 0 0,1 0 0,0 0 0,-1 0 0,0 0 0,1 1 0,-1-1 1,1 0-1,-1 0 0,1 0 0,0 0 0,-1 0 0,0 1 0,1-1 0,-1 0 0,0 0 0,1 1 0,0-1 0,-1 1 0,0-1 0,1 0 0,-1 1 0,0-1 0,0 1 0,1-1 0,-1 0 0,1 1 0,-1 0 0,0-1 0,0 0 0,0 1 1,0-1-1,1 2 0,-1 1 39,0 0 1,0-1 0,0 1-1,-1 0 1,0 5 0,0-1 24,0-6-44,1 2-1,0-2 1,0 2 0,-1-1-1,0 0 1,1 0 0,-1 0-1,1 0 1,-2 0 0,2-1-1,-1 2 1,0-1 0,-1-1-1,1 1 1,-1-1-1,1 1 1,0-1 0,-1 1-1,0-1 1,1 0 0,-3 2-1,4-3-15,-1 0-1,0 0 0,0 0 1,1 0-1,-1 0 0,0 0 0,1 0 1,-1 0-1,0 0 0,0 0 1,1 0-1,-1 0 0,0-1 1,0 1-1,1 0 0,-1 0 1,1-1-1,-1 0 0,1 1 0,-2-1 1,2 1 2,-2-2-6,0 2 0,1-1 0,-1 0 0,1-1-1,0 1 1,0-1 0,0 1 0,-2-2 0,3 2-7,-1 0 0,1 1 0,0 0 0,-1 0 0,1-1 0,0 1 0,0 0 0,0-1-1,0 0 1,0 1 0,0 0 0,0-1 0,0 1 0,0 0 0,0-1 0,0 1 0,0 0 0,0-1 0,0 0 0,0 1 0,0 0 0,0-1 0,0 1 0,0 0 0,1 0 0,-1-1 0,0 0 0,1 1 0,-1 0 0,0 0 0,0-1 0,1 1 0,-1 0-1,0 0 1,0-1 0,1 1 0,-1 0 0,1-1 0,0 1-45,-1 0-1,0-1 0,1 1 1,-1 0-1,0 0 1,1 0-1,-1 0 0,1-1 1,-1 1-1,1 0 1,-1 0-1,0 0 0,1 0 1,0-1-1,0 1 1,6 10-2209,7 4-243,20 18-149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107 260 920,'-12'-3'386,"9"3"-273,0-1 1,0 1 0,1 0-1,-1-1 1,0 0 0,0 0-1,1 0 1,-1-1 0,1 1-1,-1-1 1,0 1 0,1-1-1,0 1 1,0-2 0,0 2-1,-3-5 1,2 2 90,0 0-1,1-1 1,-1 1 0,1-1-1,0 0 1,0 0 0,1 1-1,-1-2 1,1 1 0,0 0-1,0 0 1,1 0 0,0-6-1,-1-5 232,0 6-133,1 1 1,0-11 0,1 16-221,-1 1 0,1 0 1,0 0-1,0-1 0,-1 1 1,2 0-1,-1-1 0,1 1 1,2-3-1,25-42 898,-27 46-956,-2 1 0,2-1-1,-1 1 1,1-1-1,-1 2 1,0-2 0,1 1-1,-1 0 1,2 0 0,-2 0-1,1 0 1,-1 0 0,1 0-1,0 1 1,3-1 0,0 0 13,0 0 1,1 1 0,-1 0 0,7 1-1,6 0 55,-12-1-76,-1 0-1,2 0 1,-1 1-1,-1 0 0,1 0 1,0 1-1,0-1 1,-1 1-1,10 6 1,6 2 11,-1 1-1,-1 1 1,27 21 0,-38-26-9,0-1 0,-1 2-1,0 0 1,0 0 0,-1 1 0,0-1-1,0 1 1,-1 0 0,0 1 0,4 10 0,-5-7-49,-1-1 0,0 1 1,-1 0-1,0 0 0,-1 0 1,0 0-1,-1 0 0,-1 0 0,0 1 1,-1-1-1,0-1 0,0 1 1,-2 0-1,0 0 0,-1-1 1,1 0-1,-2 1 0,-8 12 1,10-19 156,0-1 0,0 1 1,0-1-1,-1 0 0,1 0 0,-2 0 0,1-1 1,-1 0-1,1 0 0,0 0 0,-1 0 1,-1-1-1,1 0 0,-8 2 0,6-3-136,1 0 0,-1 0 0,1-1 0,0 0 0,-1-1 0,1 1-1,-1-2 1,0 1 0,1-1 0,-1 0 0,1-1 0,-1 0 0,1 0-1,0 0 1,-13-7 0,7 2-49,1 1 0,1-2-1,-1 0 1,1-1 0,0 1 0,1-2 0,-14-16-1,19 20 29,0-1-1,1 1 0,0-1 1,0 0-1,1 0 0,0 0 1,-5-15-1,7 15 10,-1 1 0,1 0 0,1 0 0,-1 0 0,0 0 0,1 0-1,1-1 1,-1 1 0,1-1 0,1-6 0,10-18-80,-8 14 55,-1 5-11,7-19 0,-5 20 29,-2 1-108,1 1 0,0 1 0,1-1 0,9-15 0,3 11-749,-12 10 525,-3 1 60,0 1 1,0-2-1,0 2 0,0-1 1,1 1-1,-1 0 0,1-1 1,-1 1-1,1 0 1,4-1-1,16-4-2095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19 328,'1'-1'1119,"5"0"-870,17-1-182,-8 0-7,13 0 91,40 1-1,35 2 28,-31 4-141,18 2-22,46-9 5,-37-1 3,202 5 69,-253-3-79,241 0 50,90-3-66,-246 1-16,191-3-34,-55 6 28,-143-2 17,13 1 18,-89 2 7,-23-1 44,41 5 0,-65-4-50,1 0 14,-1 0-1,0-1 1,0 1 0,1-1-1,-1 0 1,0 0 0,0 0 0,7-2-1,-7 0-56,-5 1-236,-1 0 122,-10-5-263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25 888,'0'-2'265,"1"0"763,2 2-215,9 4-698,28 6 63,0-3 0,0-1 0,56 1 0,98-8 257,120-12-104,-186 5-254,383-15 162,-459 21-208,438 1 204,-301 9-154,-51-1-6,-112-5 232,-1-2 0,1-1-1,39-6 1,-65 7-278,0 0 0,0 0 1,0 1-1,0-1 0,0 0 0,0 0 0,0 0 0,0-1 0,0 1 1,1 0-1,-1 0 0,0 0 0,0 0 0,0 0 0,0 0 0,1 0 1,-1 0-1,0 0 0,0 0 0,0 0 0,0 0 0,0-1 0,1 1 1,-1 0-1,0 0 0,0 0 0,0 0 0,0 0 0,0 0 1,0 0-1,0 0 0,0 0 0,0 0 0,0 0 0,0 0 0,0-1 1,0 1-1,0 0 0,0 0 0,0 0 0,0-1 0,0 1 0,0 0 1,0 0-1,0 0 0,0 0 0,0-1 0,0 1 0,0 0 0,0 0 1,0 0-1,-6-7 452,3 4-3310,2 1 686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25 888,'0'-2'265,"1"0"763,2 2-215,9 4-698,28 6 63,0-3 0,0-1 0,56 1 0,98-8 257,120-12-104,-186 5-254,383-15 162,-459 21-208,438 1 204,-301 9-154,-51-1-6,-112-5 232,-1-2 0,1-1-1,39-6 1,-65 7-278,0 0 0,0 0 1,0 1-1,0-1 0,0 0 0,0 0 0,0 0 0,0-1 0,0 1 1,1 0-1,-1 0 0,0 0 0,0 0 0,0 0 0,0 0 0,1 0 1,-1 0-1,0 0 0,0 0 0,0 0 0,0 0 0,0-1 0,1 1 1,-1 0-1,0 0 0,0 0 0,0 0 0,0 0 0,0 0 1,0 0-1,0 0 0,0 0 0,0 0 0,0 0 0,0 0 0,0-1 1,0 1-1,0 0 0,0 0 0,0 0 0,0-1 0,0 1 0,0 0 1,0 0-1,0 0 0,0 0 0,0-1 0,0 1 0,0 0 0,0 0 1,0 0-1,-6-7 452,3 4-3310,2 1 686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107 260 920,'-12'-3'386,"9"3"-273,0-1 1,0 1 0,1 0-1,-1-1 1,0 0 0,0 0-1,1 0 1,-1-1 0,1 1-1,-1-1 1,0 1 0,1-1-1,0 1 1,0-2 0,0 2-1,-3-5 1,2 2 90,0 0-1,1-1 1,-1 1 0,1-1-1,0 0 1,0 0 0,1 1-1,-1-2 1,1 1 0,0 0-1,0 0 1,1 0 0,0-6-1,-1-5 232,0 6-133,1 1 1,0-11 0,1 16-221,-1 1 0,1 0 1,0 0-1,0-1 0,-1 1 1,2 0-1,-1-1 0,1 1 1,2-3-1,25-42 898,-27 46-956,-2 1 0,2-1-1,-1 1 1,1-1-1,-1 2 1,0-2 0,1 1-1,-1 0 1,2 0 0,-2 0-1,1 0 1,-1 0 0,1 0-1,0 1 1,3-1 0,0 0 13,0 0 1,1 1 0,-1 0 0,7 1-1,6 0 55,-12-1-76,-1 0-1,2 0 1,-1 1-1,-1 0 0,1 0 1,0 1-1,0-1 1,-1 1-1,10 6 1,6 2 11,-1 1-1,-1 1 1,27 21 0,-38-26-9,0-1 0,-1 2-1,0 0 1,0 0 0,-1 1 0,0-1-1,0 1 1,-1 0 0,0 1 0,4 10 0,-5-7-49,-1-1 0,0 1 1,-1 0-1,0 0 0,-1 0 1,0 0-1,-1 0 0,-1 0 0,0 1 1,-1-1-1,0-1 0,0 1 1,-2 0-1,0 0 0,-1-1 1,1 0-1,-2 1 0,-8 12 1,10-19 156,0-1 0,0 1 1,0-1-1,-1 0 0,1 0 0,-2 0 0,1-1 1,-1 0-1,1 0 0,0 0 0,-1 0 1,-1-1-1,1 0 0,-8 2 0,6-3-136,1 0 0,-1 0 0,1-1 0,0 0 0,-1-1 0,1 1-1,-1-2 1,0 1 0,1-1 0,-1 0 0,1-1 0,-1 0 0,1 0-1,0 0 1,-13-7 0,7 3-49,1-1 0,1-1-1,-1 0 1,1-1 0,0 1 0,1-2 0,-14-16-1,19 20 29,0-1-1,1 1 0,0-1 1,0 0-1,1 0 0,0 0 1,-5-15-1,7 15 10,-1 1 0,1 0 0,1 0 0,-1 0 0,0 0 0,1 0-1,1-1 1,-1 1 0,1-1 0,1-6 0,10-18-80,-8 14 55,-1 5-11,7-19 0,-5 20 29,-2 1-108,1 1 0,0 1 0,1-1 0,9-15 0,3 11-749,-12 10 525,-3 1 60,0 1 1,0-2-1,0 2 0,0-1 1,1 1-1,-1 0 0,1-1 1,-1 1-1,1 0 1,4-1-1,16-4-2095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19 328,'1'-1'1119,"5"0"-870,17-1-182,-8 0-7,13 0 91,40 1-1,35 2 28,-31 4-141,18 2-22,46-9 5,-37-1 3,202 5 69,-253-3-79,241 0 50,90-3-66,-246 1-16,191-3-34,-55 6 28,-143-2 17,13 1 18,-89 2 7,-23-1 44,41 5 0,-65-4-50,1 0 14,-1 0-1,0-1 1,0 1 0,1-1-1,-1 0 1,0 0 0,0 0 0,7-2-1,-7 0-56,-5 1-236,-1 0 122,-10-5-263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25 888,'0'-2'265,"1"0"763,2 2-215,9 4-698,28 6 63,0-3 0,0-1 0,56 1 0,98-8 257,120-12-104,-186 5-254,383-15 162,-459 21-208,438 1 204,-301 9-154,-51-1-6,-112-5 232,-1-2 0,1-1-1,39-6 1,-65 7-278,0 0 0,0 0 1,0 1-1,0-1 0,0 0 0,0 0 0,0 0 0,0-1 0,0 1 1,1 0-1,-1 0 0,0 0 0,0 0 0,0 0 0,0 0 0,1 0 1,-1 0-1,0 0 0,0 0 0,0 0 0,0 0 0,0-1 0,1 1 1,-1 0-1,0 0 0,0 0 0,0 0 0,0 0 0,0 0 1,0 0-1,0 0 0,0 0 0,0 0 0,0 0 0,0 0 0,0-1 1,0 1-1,0 0 0,0 0 0,0 0 0,0-1 0,0 1 0,0 0 1,0 0-1,0 0 0,0 0 0,0-1 0,0 1 0,0 0 0,0 0 1,0 0-1,-6-7 452,3 4-3310,2 1 686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107 260 920,'-12'-3'386,"9"3"-273,0-1 1,0 1 0,1 0-1,-1-1 1,0 0 0,0 0-1,1 0 1,-1-1 0,1 1-1,-1-1 1,0 1 0,1-1-1,0 1 1,0-2 0,0 2-1,-3-5 1,2 2 90,0 0-1,1-1 1,-1 1 0,1-1-1,0 0 1,0 0 0,1 1-1,-1-2 1,1 1 0,0 0-1,0 0 1,1 0 0,0-6-1,-1-5 232,0 6-133,1 1 1,0-11 0,1 16-221,-1 1 0,1 0 1,0 0-1,0-1 0,-1 1 1,2 0-1,-1-1 0,1 1 1,2-3-1,25-42 898,-27 46-956,-2 1 0,2-1-1,-1 1 1,1-1-1,-1 2 1,0-2 0,1 1-1,-1 0 1,2 0 0,-2 0-1,1 0 1,-1 0 0,1 0-1,0 1 1,3-1 0,0 0 13,0 0 1,1 1 0,-1 0 0,7 1-1,6 0 55,-12-1-76,-1 0-1,2 0 1,-1 1-1,-1 0 0,1 0 1,0 1-1,0-1 1,-1 1-1,10 6 1,6 2 11,-1 1-1,-1 1 1,27 21 0,-38-26-9,0-1 0,-1 2-1,0 0 1,0 0 0,-1 1 0,0-1-1,0 1 1,-1 0 0,0 1 0,4 10 0,-5-7-49,-1-1 0,0 1 1,-1 0-1,0 0 0,-1 0 1,0 0-1,-1 0 0,-1 0 0,0 1 1,-1-1-1,0-1 0,0 1 1,-2 0-1,0 0 0,-1-1 1,1 0-1,-2 1 0,-8 12 1,10-19 156,0-1 0,0 1 1,0-1-1,-1 0 0,1 0 0,-2 0 0,1-1 1,-1 0-1,1 0 0,0 0 0,-1 0 1,-1-1-1,1 0 0,-8 2 0,6-3-136,1 0 0,-1 0 0,1-1 0,0 0 0,-1-1 0,1 1-1,-1-2 1,0 1 0,1-1 0,-1 0 0,1-1 0,-1 0 0,1 0-1,0 0 1,-13-7 0,7 3-49,1-1 0,1-1-1,-1 0 1,1-1 0,0 1 0,1-2 0,-14-16-1,19 20 29,0-1-1,1 1 0,0-1 1,0 0-1,1 0 0,0 0 1,-5-15-1,7 15 10,-1 1 0,1 0 0,1 0 0,-1 0 0,0 0 0,1 0-1,1-1 1,-1 1 0,1-1 0,1-6 0,10-18-80,-8 14 55,-1 5-11,7-19 0,-5 20 29,-2 1-108,1 1 0,0 1 0,1-1 0,9-15 0,3 11-749,-12 10 525,-3 1 60,0 1 1,0-2-1,0 2 0,0-1 1,1 1-1,-1 0 0,1-1 1,-1 1-1,1 0 1,4-1-1,16-4-2095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19 328,'1'-1'1119,"5"0"-870,17-1-182,-8 0-7,13 0 91,40 1-1,35 2 28,-31 4-141,18 2-22,46-9 5,-37-1 3,202 5 69,-253-3-79,241 0 50,90-3-66,-246 1-16,191-3-34,-55 6 28,-143-2 17,13 1 18,-89 2 7,-23-1 44,41 5 0,-65-4-50,1 0 14,-1 0-1,0-1 1,0 1 0,1-1-1,-1 0 1,0 0 0,0 0 0,7-2-1,-7 0-56,-5 1-236,-1 0 122,-10-5-263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25 888,'0'-2'265,"1"0"763,2 2-215,9 4-698,28 6 63,0-3 0,0-1 0,56 1 0,98-8 257,120-12-104,-186 5-254,383-15 162,-459 21-208,438 1 204,-301 9-154,-51-1-6,-112-5 232,-1-2 0,1-1-1,39-6 1,-65 7-278,0 0 0,0 0 1,0 1-1,0-1 0,0 0 0,0 0 0,0 0 0,0-1 0,0 1 1,1 0-1,-1 0 0,0 0 0,0 0 0,0 0 0,0 0 0,1 0 1,-1 0-1,0 0 0,0 0 0,0 0 0,0 0 0,0-1 0,1 1 1,-1 0-1,0 0 0,0 0 0,0 0 0,0 0 0,0 0 1,0 0-1,0 0 0,0 0 0,0 0 0,0 0 0,0 0 0,0-1 1,0 1-1,0 0 0,0 0 0,0 0 0,0-1 0,0 1 0,0 0 1,0 0-1,0 0 0,0 0 0,0-1 0,0 1 0,0 0 0,0 0 1,0 0-1,-6-7 452,3 4-3310,2 1 686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153 14 1088,'-11'1'772,"4"-1"399,-16 4-1,-16 2 3284,47-10-4168,-7 4-271,6-2 99,0 0 0,11 0 0,18-3 111,-35 5-198,1 0 0,-1 0-1,1 0 1,0 0-1,-1 1 1,1-1-1,0 1 1,-1-1 0,1 0-1,-1 1 1,0-1-1,1 1 1,-1 0 0,1 0-1,-1-1 1,1 2-1,-1-2 1,0 1 0,1 2-1,1-2 36,-2 1-22,0-1 0,0-1 0,0 2 0,0-1 1,0 0-1,-1 0 0,1 0 0,0 1 0,0-1 0,-1 0 1,1 1-1,-1-1 0,1 1 0,-1-1 0,1 0 0,-1 1 1,0-1-1,0 2 0,0-1 18,0 0 1,0 0-1,-1 0 0,1 1 1,-1-2-1,1 1 1,-1 0-1,0 0 0,0 0 1,0 0-1,-2 2 1,1-1 20,-1 1 0,1-1 0,-1 0 0,0-1 0,0 1 0,0 0 0,0-1 0,0 0 0,0 0 0,-1 0 0,1 0 0,-1 0 0,-4 1 0,4-2-44,-1 0 1,0-1-1,1 0 1,-1 1 0,0-1-1,0-1 1,1 1-1,-1 0 1,1-1 0,-1 0-1,0 0 1,1-1-1,-7-2 1,7 2-41,0 0 1,1 0-1,-1 0 0,1-1 1,-1 0-1,1 1 1,0-1-1,0 0 0,0 0 1,0-1-1,0 1 0,1-1 1,0 1-1,-1-1 0,-1-4 1,4 7-6,0 0 1,-1 0 0,0 0-1,1-1 1,0 1-1,0 0 1,-1 0-1,1-1 1,0 1-1,0 0 1,0 0 0,0-1-1,0 1 1,1 0-1,-1 0 1,0-1-1,0 1 1,1 0 0,0 0-1,-1 0 1,0-1-1,3-1 1,-2 2-6,0 0 1,1-1 0,-1 1-1,1-1 1,-1 1-1,1 0 1,0 0 0,0 0-1,-1 0 1,1 0-1,0 1 1,0-1-1,4 0 1,2-1-16,0 0 0,1 1 0,-1 0 0,13 0 0,-18 1 30,1 1-1,-1-1 1,0 0 0,1 1-1,-1 0 1,0 0 0,1 0 0,-1 1-1,0-1 1,0 0 0,0 1-1,-1 0 1,1 0 0,5 4-1,-3 0 30,0 1-1,-1-1 1,0 1-1,1-1 1,-2 1-1,1 0 1,3 12-1,-5-15-3,-1 0 0,0 0 0,0 0 0,0 0-1,-1 1 1,1-1 0,-1 0 0,0 1-1,0-1 1,-1 8 0,0-10-11,1 0-1,-1-1 1,0 1-1,1 0 1,-1 0-1,0 0 1,0-1-1,0 0 1,0 1-1,0-1 1,0 1-1,-1-1 1,1 1-1,-1-1 1,1 1-1,0-1 1,-1 0-1,0-1 1,1 2-1,-1-2 1,0 1-1,0 0 1,1 0-1,-1-1 1,0 1-1,-2-1 1,2 1-2,-4 0 24,2 0-1,-2 0 1,1 0-1,-6-1 1,9 0-31,0 0 0,0-1 0,0 1 0,0-1 0,1 1 1,-1-1-1,0 1 0,0-2 0,0 2 0,1-1 0,-1 0 0,0 0 1,1 0-1,-1-1 0,-1-1 0,1 2-11,1-1-1,-1 0 1,1 0 0,-1 1 0,1-1-1,0 0 1,1 0 0,-2 0 0,1 0-1,1 0 1,-1-1 0,0-2 0,0 3 0,1 0-2,0 0 1,-2-1-1,2 1 0,-1 0 1,0-1-1,0 1 1,-3-4-1,1 1-4,0 0 0,-1 0 0,0 0 0,0 1 0,-1 0 0,-7-7 0,7 9-4,1-1 1,-10-2-1,3 0-23,11 5 39,0 0-1,0 0 1,0 0-1,0 0 1,0-1-1,0 1 1,0 0-1,0 0 1,-1 0-1,1 0 1,0 0-1,0 0 1,0 0-1,0 0 1,0 0-1,0 0 1,0 0-1,0 0 1,0-1-1,0 1 1,0 0-1,0 0 1,0 0-1,0 0 1,0 0-1,0 0 1,0 0-1,0 0 1,0 0-1,0 0 1,0 0-1,0 0 1,0 0-1,0 0 1,1 0-1,-1 0 0,0 0 1,0 0-1,0 0 1,0 0-1,0 0 1,0 0-1,0 0 1,0 0-1,0 0 1,0 0-1,0 0 1,0 0-1,0 0 1,0 0-1,0 0 1,0 0-1,0-1 1,7 0-36,15 2-11,-15-1 41,-1 1 1,1 0-1,0 1 1,-1-1-1,11 5 0,-7-1-14,1 1-1,-1 0 0,12 11 1,-5-2-284,-12-7-393,-3-4 260,-1 2-1183,-21-7-4620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25 888,'0'-2'265,"1"0"763,2 2-215,9 4-698,28 6 63,0-3 0,0-1 0,56 1 0,98-8 257,120-12-104,-186 5-254,383-15 162,-459 21-208,438 1 204,-301 9-154,-51-1-6,-112-5 232,-1-2 0,1-1-1,39-6 1,-65 7-278,0 0 0,0 0 1,0 1-1,0-1 0,0 0 0,0 0 0,0 0 0,0-1 0,0 1 1,1 0-1,-1 0 0,0 0 0,0 0 0,0 0 0,0 0 0,1 0 1,-1 0-1,0 0 0,0 0 0,0 0 0,0 0 0,0-1 0,1 1 1,-1 0-1,0 0 0,0 0 0,0 0 0,0 0 0,0 0 1,0 0-1,0 0 0,0 0 0,0 0 0,0 0 0,0 0 0,0-1 1,0 1-1,0 0 0,0 0 0,0 0 0,0-1 0,0 1 0,0 0 1,0 0-1,0 0 0,0 0 0,0-1 0,0 1 0,0 0 0,0 0 1,0 0-1,-6-7 452,3 4-3310,2 1 686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33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301 260 920,'12'-3'386,"-9"3"-273,0-1 1,0 1 0,-1 0-1,2-1 1,-2 0 0,1 0-1,-1 0 1,1-1 0,0 1-1,-1-1 1,1 1 0,-1-1-1,1 1 1,-2-2 0,1 2-1,3-5 1,-2 2 90,0 0-1,-1-1 1,1 1 0,-1-1-1,0 0 1,0 0 0,-1 1-1,1-2 1,-1 1 0,0 0-1,0 0 1,-1 0 0,0-6-1,2-5 232,-2 6-133,0 1 1,0-11 0,0 16-221,-1 1 0,0 0 1,0 0-1,1-1 0,-1 1 1,-1 0-1,1-1 0,-1 1 1,-2-3-1,-25-42 898,28 46-956,0 1 0,-1-1-1,1 1 1,-1-1-1,1 2 1,0-2 0,-1 1-1,1 0 1,-1 0 0,0 0-1,0 0 1,1 0 0,-1 0-1,0 1 1,-2-1 0,-2 0 13,1 0 1,-1 1 0,1 0 0,-6 1-1,-8 0 55,13-1-76,1 0-1,-2 0 1,1 1-1,1 0 0,-1 0 1,0 1-1,0-1 1,1 1-1,-10 6 1,-6 2 11,1 1-1,1 1 1,-27 21 0,38-26-9,0-1 0,1 2-1,0 0 1,0 0 0,1 1 0,0-1-1,0 1 1,1 0 0,0 1 0,-4 10 0,5-7-49,1-1 0,0 1 1,1 0-1,0 0 0,1 0 1,0 0-1,1 0 0,1 0 0,0 1 1,1-1-1,0-1 0,0 1 1,2 0-1,0 0 0,1-1 1,-1 0-1,2 1 0,8 12 1,-10-19 156,0-1 0,1 1 1,-2-1-1,2 0 0,0 0 0,0 0 0,0-1 1,1 0-1,-1 0 0,0 0 0,2 0 1,-1-1-1,0 0 0,8 2 0,-6-3-136,-1 0 0,1 0 0,-1-1 0,0 0 0,1-1 0,0 1-1,-1-2 1,1 1 0,0-1 0,-1 0 0,0-1 0,1 0 0,0 0-1,-2 0 1,14-7 0,-7 3-49,-1-1 0,-1-1-1,1 0 1,-1-1 0,0 1 0,-1-2 0,14-16-1,-19 20 29,0-1-1,-1 1 0,0-1 1,0 0-1,-1 0 0,0 0 1,5-15-1,-6 15 10,-1 1 0,0 0 0,0 0 0,-1 0 0,1 0 0,-1 0-1,-1-1 1,1 1 0,0-1 0,-3-6 0,-9-18-80,8 14 55,1 5-11,-7-19 0,5 20 29,2 1-108,-1 1 0,0 1 0,-1-1 0,-9-15 0,-3 11-749,12 10 525,3 1 60,1 1 1,-2-2-1,1 2 0,0-1 1,-1 1-1,1 0 0,-1-1 1,1 1-1,-1 0 1,-4-1-1,-16-4-2095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34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301 260 920,'12'-3'386,"-9"3"-273,0-1 1,0 1 0,-1 0-1,2-1 1,-2 0 0,1 0-1,-1 0 1,1-1 0,0 1-1,-1-1 1,1 1 0,-1-1-1,1 1 1,-2-2 0,1 2-1,3-5 1,-2 2 90,0 0-1,-1-1 1,1 1 0,-1-1-1,0 0 1,0 0 0,-1 1-1,1-2 1,-1 1 0,0 0-1,0 0 1,-1 0 0,0-6-1,2-5 232,-2 6-133,0 1 1,0-11 0,0 16-221,-1 1 0,0 0 1,0 0-1,1-1 0,-1 1 1,-1 0-1,1-1 0,-1 1 1,-2-3-1,-25-42 898,28 46-956,0 1 0,-1-1-1,1 1 1,-1-1-1,1 2 1,0-2 0,-1 1-1,1 0 1,-1 0 0,0 0-1,0 0 1,1 0 0,-1 0-1,0 1 1,-2-1 0,-2 0 13,1 0 1,-1 1 0,1 0 0,-6 1-1,-8 0 55,13-1-76,1 0-1,-2 0 1,1 1-1,1 0 0,-1 0 1,0 1-1,0-1 1,1 1-1,-10 6 1,-6 2 11,1 1-1,1 1 1,-27 21 0,38-26-9,0-1 0,1 2-1,0 0 1,0 0 0,1 1 0,0-1-1,0 1 1,1 0 0,0 1 0,-4 10 0,5-7-49,1-1 0,0 1 1,1 0-1,0 0 0,1 0 1,0 0-1,1 0 0,1 0 0,0 1 1,1-1-1,0-1 0,0 1 1,2 0-1,0 0 0,1-1 1,-1 0-1,2 1 0,8 12 1,-10-19 156,0-1 0,1 1 1,-2-1-1,2 0 0,0 0 0,0 0 0,0-1 1,1 0-1,-1 0 0,0 0 0,2 0 1,-1-1-1,0 0 0,8 2 0,-6-3-136,-1 0 0,1 0 0,-1-1 0,0 0 0,1-1 0,0 1-1,-1-2 1,1 1 0,0-1 0,-1 0 0,0-1 0,1 0 0,0 0-1,-2 0 1,14-7 0,-7 3-49,-1-1 0,-1-1-1,1 0 1,-1-1 0,0 1 0,-1-2 0,14-16-1,-19 20 29,0-1-1,-1 1 0,0-1 1,0 0-1,-1 0 0,0 0 1,5-15-1,-6 15 10,-1 1 0,0 0 0,0 0 0,-1 0 0,1 0 0,-1 0-1,-1-1 1,1 1 0,0-1 0,-3-6 0,-9-18-80,8 14 55,1 5-11,-7-19 0,5 20 29,2 1-108,-1 1 0,0 1 0,-1-1 0,-9-15 0,-3 11-749,12 10 525,3 1 60,1 1 1,-2-2-1,1 2 0,0-1 1,-1 1-1,1 0 0,-1-1 1,1 1-1,-1 0 1,-4-1-1,-16-4-2095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35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2836 19 328,'-1'-1'1119,"-5"0"-870,-17-1-182,8 0-7,-13 0 91,-40 1-1,-35 2 28,31 4-141,-18 2-22,-46-9 5,38-1 3,-204 5 69,254-3-79,-241 0 50,-90-3-66,246 1-16,-191-3-34,55 6 28,143-2 17,-13 1 18,89 2 7,23-1 44,-41 5 0,65-4-50,-1 0 14,1 0-1,0-1 1,0 1 0,-1-1-1,1 0 1,0 0 0,0 0 0,-7-2-1,7 0-56,5 1-236,1 0 122,10-5-263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36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2393 25 888,'0'-2'265,"0"0"763,-3 2-215,-10 4-698,-27 6 63,1-3 0,-1-1 0,-56 1 0,-98-8 257,-120-12-104,185 5-254,-382-15 162,460 21-208,-439 1 204,301 9-154,51-1-6,112-5 232,0-2 0,0-1-1,-38-6 1,64 7-278,0 0 0,0 0 1,0 1-1,-1-1 0,1 0 0,0 0 0,0 0 0,0-1 0,0 1 1,-1 0-1,1 0 0,0 0 0,0 0 0,0 0 0,0 0 0,0 0 1,0 0-1,0 0 0,0 0 0,0 0 0,0 0 0,0-1 0,-1 1 1,1 0-1,0 0 0,0 0 0,0 0 0,0 0 0,0 0 1,0 0-1,0 0 0,0 0 0,0 0 0,-1 0 0,1 0 0,0-1 1,0 1-1,0 0 0,0 0 0,0 0 0,0-1 0,0 1 0,0 0 1,0 0-1,0 0 0,0 0 0,0-1 0,0 1 0,1 0 0,-1 0 1,0 0-1,5-7 452,-2 4-3310,-1 1 686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37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2836 19 328,'-1'-1'1119,"-5"0"-870,-17-1-182,8 0-7,-13 0 91,-40 1-1,-35 2 28,31 4-141,-18 2-22,-46-9 5,38-1 3,-204 5 69,254-3-79,-241 0 50,-90-3-66,246 1-16,-191-3-34,55 6 28,143-2 17,-13 1 18,89 2 7,23-1 44,-41 5 0,65-4-50,-1 0 14,1 0-1,0-1 1,0 1 0,-1-1-1,1 0 1,0 0 0,0 0 0,-7-2-1,7 0-56,5 1-236,1 0 122,10-5-263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38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2393 25 888,'0'-2'265,"0"0"763,-3 2-215,-10 4-698,-27 6 63,1-3 0,-1-1 0,-56 1 0,-98-8 257,-120-12-104,185 5-254,-382-15 162,460 21-208,-439 1 204,301 9-154,51-1-6,112-5 232,0-2 0,0-1-1,-38-6 1,64 7-278,0 0 0,0 0 1,0 1-1,-1-1 0,1 0 0,0 0 0,0 0 0,0-1 0,0 1 1,-1 0-1,1 0 0,0 0 0,0 0 0,0 0 0,0 0 0,0 0 1,0 0-1,0 0 0,0 0 0,0 0 0,0 0 0,0-1 0,-1 1 1,1 0-1,0 0 0,0 0 0,0 0 0,0 0 0,0 0 1,0 0-1,0 0 0,0 0 0,0 0 0,-1 0 0,1 0 0,0-1 1,0 1-1,0 0 0,0 0 0,0 0 0,0-1 0,0 1 0,0 0 1,0 0-1,0 0 0,0 0 0,0-1 0,0 1 0,1 0 0,-1 0 1,0 0-1,5-7 452,-2 4-3310,-1 1 686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39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2393 25 888,'0'-2'265,"0"0"763,-3 2-215,-10 4-698,-27 6 63,1-3 0,-1-1 0,-56 1 0,-98-8 257,-120-12-104,185 5-254,-382-15 162,460 21-208,-439 1 204,301 9-154,51-1-6,112-5 232,0-2 0,0-1-1,-38-6 1,64 7-278,0 0 0,0 0 1,0 1-1,-1-1 0,1 0 0,0 0 0,0 0 0,0-1 0,0 1 1,-1 0-1,1 0 0,0 0 0,0 0 0,0 0 0,0 0 0,0 0 1,0 0-1,0 0 0,0 0 0,0 0 0,0 0 0,0-1 0,-1 1 1,1 0-1,0 0 0,0 0 0,0 0 0,0 0 0,0 0 1,0 0-1,0 0 0,0 0 0,0 0 0,-1 0 0,1 0 0,0-1 1,0 1-1,0 0 0,0 0 0,0 0 0,0-1 0,0 1 0,0 0 1,0 0-1,0 0 0,0 0 0,0-1 0,0 1 0,1 0 0,-1 0 1,0 0-1,5-7 452,-2 4-3310,-1 1 686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107 259 920,'-12'3'386,"9"-3"-273,0 1 1,0-1 0,1 1-1,-1 0 1,0-1 0,0 2-1,1-1 1,-1 0 0,1 1-1,-1-1 1,0 1 0,1-1-1,0 1 1,0 0 0,0 0-1,-3 3 1,2 0 90,0-1-1,1 0 1,-1 1 0,1-1-1,0 2 1,0-2 0,1 1-1,-1 0 1,1 1 0,0-2-1,0 2 1,1-1 0,0 6-1,-1 5 232,0-6-133,1-1 1,0 10 0,1-15-221,-1-1 0,1 1 1,0-1-1,0 1 0,-1-1 1,2 0-1,-1 0 0,1 0 1,2 4-1,25 41 898,-27-47-956,-2 1 0,2-1-1,-1 1 1,1-1-1,-1 0 1,0 1 0,1-2-1,-1 2 1,2-1 0,-2-1-1,1 2 1,-1-1 0,1 0-1,0-1 1,3 1 0,0 0 13,0 0 1,1-1 0,-1 0 0,7-1-1,6 0 55,-12 1-76,-1 0-1,2-1 1,-1 1-1,-1-1 0,1-1 1,0 1-1,0-1 1,-1 1-1,10-7 1,6-2 11,-1-2-1,-1 1 1,27-22 0,-38 26-9,0 0 0,-1-1-1,0 1 1,0-2 0,-1 1 0,0-1-1,0 0 1,-1 0 0,0 0 0,4-11 0,-5 7-49,-1 1 0,0-1 1,-1 0-1,0-1 0,-1 1 1,0 0-1,-1 0 0,-1 0 0,0 0 1,-1-1-1,0 2 0,0-1 1,-2 0-1,0 1 0,-1 0 1,1-1-1,-2 1 0,-8-13 1,10 19 156,0 0 0,0 1 1,0-1-1,-1 1 0,1 0 0,-2 1 0,1-1 1,-1 1-1,1 1 0,0-1 0,-1 0 1,-1 1-1,1 0 0,-8-3 0,6 4-136,1 1 0,-1-1 0,1 1 0,0 0 0,-1 1 0,1-1-1,-1 2 1,0-1 0,1 1 0,-1 0 0,1 1 0,-1-1 0,1 1-1,0 1 1,-13 5 0,7-1-49,1 0 0,1 1-1,-1-1 1,1 3 0,0-2 0,1 2 0,-14 15-1,19-19 29,0 1-1,1-1 0,0 1 1,0 0-1,1 1 0,0-1 1,-5 15-1,7-16 10,-1 0 0,1 0 0,1 1 0,-1-1 0,0 0 0,1 0-1,1 1 1,-1-1 0,1 0 0,1 7 0,10 19-80,-8-15 55,-1-6-11,7 21 0,-5-21 29,-2-2-108,1 0 0,0 0 0,1-1 0,9 16 0,3-11-749,-12-9 525,-3-2 60,0-1 1,0 1-1,0 0 0,0-1 1,1 1-1,-1-1 0,1 0 1,-1 1-1,1-1 1,4 1-1,16 4-2095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5 328,'1'1'1119,"5"0"-870,17 1-182,-8 0-7,13 0 91,40-1-1,35-2 28,-31-4-141,18-2-22,46 9 5,-37 1 3,202-5 69,-253 3-79,241 0 50,90 3-66,-246-1-16,191 3-34,-55-6 28,-143 2 17,13-1 18,-89-2 7,-23 1 44,41-5 0,-65 4-50,1 0 14,-1 0-1,0 1 1,0 0 0,1 0-1,-1 0 1,0 0 0,0 0 0,7 1-1,-7 1-56,-5-1-236,-1 0 122,-10 5-263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39 672,'-17'-16'7510,"17"16"-7478,0 0 0,0-1 0,0 1 0,0 0 1,0 0-1,0 0 0,0 0 0,1 0 0,-1 0 0,0-1 1,0 1-1,0 0 0,0 0 0,0 0 0,0 0 0,0 0 0,0 0 1,0 0-1,1-1 0,-1 1 0,0 0 0,0 0 0,0 0 1,0 0-1,0 0 0,1 0 0,-1 0 0,0 0 0,0 0 0,1 0 1,-1 0-1,0 0 0,0 0 0,0 0 0,1 0 0,12-4 236,0 2 0,22-3 0,-17 3-89,27-2 451,64 3 0,-58 1-383,132-2 419,18 14-82,-95 4-298,-25-4-88,144 10 387,-223-22-568,5 0 68,0 0 1,0 1-1,1 0 0,11 2 0,-19-3-134,1 0 0,-1 0-1,0 1 1,1-1 0,-1 0 0,0 0 0,1 0-1,-1 1 1,1-1 0,-1 0 0,0 0-1,1 0 1,-1 0 0,0 1 0,1-1-1,-1 0 1,1 0 0,-1 1 0,0-1 0,0 1-1,0-1 1,1 0 0,-1 1 0,0-1-1,0 0 1,0 1 0,0-1 0,1 0-1,-1 1 1,0 0 0,0-1 0,0 0 0,0 1-1,0-1 1,0 0 0,0 1 0,0 0-1,0-1 1,0 0 0,0 1 0,-1-1 0,1 0-1,0 1 1,0-1 0,0 1 0,-1 0-1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32 888,'0'1'265,"1"2"763,2-4-215,9-3-698,28-5 63,0 1 0,0 2 0,56-1 0,98 9 257,120 11-104,-186-6-254,383 16 162,-459-20-208,438-3 204,-301-8-154,-51 1-6,-112 5 232,-1 2 0,1 1-1,39 6 1,-65-7-278,0 0 0,0 0 1,0-1-1,0 1 0,0 0 0,0 0 0,0 0 0,0 1 0,0-1 1,1 0-1,-1 0 0,0 0 0,0 0 0,0 0 0,0 0 0,1 0 1,-1 0-1,0 0 0,0 0 0,0 0 0,0 0 0,0 1 0,1-1 1,-1 0-1,0 0 0,0 0 0,0 0 0,0 0 0,0 0 1,0 1-1,0-1 0,0 0 0,0 0 0,0 0 0,0 0 0,0 0 1,0 0-1,0 0 0,0 0 0,0 0 0,0 1 0,0-1 0,0 0 1,0 0-1,0 0 0,0 0 0,0 1 0,0-1 0,0 0 0,0 0 1,0 0-1,-6 7 452,3-4-3310,2-1 686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107 259 920,'-12'3'386,"9"-3"-273,0 1 1,0-1 0,1 1-1,-1 0 1,0-1 0,0 2-1,1-1 1,-1 0 0,1 1-1,-1-1 1,0 1 0,1-1-1,0 1 1,0 0 0,0 0-1,-3 3 1,2 0 90,0-1-1,1 0 1,-1 1 0,1-1-1,0 2 1,0-2 0,1 1-1,-1 0 1,1 1 0,0-2-1,0 2 1,1-1 0,0 6-1,-1 5 232,0-6-133,1-1 1,0 10 0,1-15-221,-1-1 0,1 1 1,0-1-1,0 1 0,-1-1 1,2 0-1,-1 0 0,1 0 1,2 4-1,25 41 898,-27-47-956,-2 1 0,2-1-1,-1 1 1,1-1-1,-1 0 1,0 1 0,1-2-1,-1 2 1,2-1 0,-2-1-1,1 2 1,-1-1 0,1 0-1,0-1 1,3 1 0,0 0 13,0 0 1,1-1 0,-1 0 0,7-1-1,6 0 55,-12 1-76,-1 0-1,2-1 1,-1 1-1,-1-1 0,1-1 1,0 1-1,0-1 1,-1 1-1,10-7 1,6-2 11,-1-2-1,-1 1 1,27-22 0,-38 26-9,0 0 0,-1-1-1,0 1 1,0-2 0,-1 1 0,0-1-1,0 0 1,-1 0 0,0 0 0,4-11 0,-5 7-49,-1 1 0,0-1 1,-1 0-1,0-1 0,-1 1 1,0 0-1,-1 0 0,-1 0 0,0 0 1,-1-1-1,0 2 0,0-1 1,-2 0-1,0 1 0,-1 0 1,1-1-1,-2 1 0,-8-13 1,10 19 156,0 0 0,0 1 1,0-1-1,-1 1 0,1 0 0,-2 1 0,1-1 1,-1 1-1,1 1 0,0-1 0,-1 0 1,-1 1-1,1 0 0,-8-3 0,6 4-136,1 1 0,-1-1 0,1 1 0,0 0 0,-1 1 0,1-1-1,-1 2 1,0-1 0,1 1 0,-1 0 0,1 1 0,-1-1 0,1 1-1,0 1 1,-13 5 0,7-1-49,1 0 0,1 1-1,-1-1 1,1 3 0,0-2 0,1 2 0,-14 15-1,19-19 29,0 1-1,1-1 0,0 1 1,0 0-1,1 1 0,0-1 1,-5 15-1,7-16 10,-1 0 0,1 0 0,1 1 0,-1-1 0,0 0 0,1 0-1,1 1 1,-1-1 0,1 0 0,1 7 0,10 19-80,-8-15 55,-1-6-11,7 21 0,-5-21 29,-2-2-108,1 0 0,0 0 0,1-1 0,9 16 0,3-11-749,-12-9 525,-3-2 60,0-1 1,0 1-1,0 0 0,0-1 1,1 1-1,-1-1 0,1 0 1,-1 1-1,1-1 1,4 1-1,16 4-2095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5 328,'1'1'1119,"5"0"-870,17 1-182,-8 0-7,13 0 91,40-1-1,35-2 28,-31-4-141,18-2-22,46 9 5,-37 1 3,202-5 69,-253 3-79,241 0 50,90 3-66,-246-1-16,191 3-34,-55-6 28,-143 2 17,13-1 18,-89-2 7,-23 1 44,41-5 0,-65 4-50,1 0 14,-1 0-1,0 1 1,0 0 0,1 0-1,-1 0 1,0 0 0,0 0 0,7 1-1,-7 1-56,-5-1-236,-1 0 122,-10 5-263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32 888,'0'1'265,"1"2"763,2-4-215,9-3-698,28-5 63,0 1 0,0 2 0,56-1 0,98 9 257,120 11-104,-186-6-254,383 16 162,-459-20-208,438-3 204,-301-8-154,-51 1-6,-112 5 232,-1 2 0,1 1-1,39 6 1,-65-7-278,0 0 0,0 0 1,0-1-1,0 1 0,0 0 0,0 0 0,0 0 0,0 1 0,0-1 1,1 0-1,-1 0 0,0 0 0,0 0 0,0 0 0,0 0 0,1 0 1,-1 0-1,0 0 0,0 0 0,0 0 0,0 0 0,0 1 0,1-1 1,-1 0-1,0 0 0,0 0 0,0 0 0,0 0 0,0 0 1,0 1-1,0-1 0,0 0 0,0 0 0,0 0 0,0 0 0,0 0 1,0 0-1,0 0 0,0 0 0,0 0 0,0 1 0,0-1 0,0 0 1,0 0-1,0 0 0,0 0 0,0 1 0,0-1 0,0 0 0,0 0 1,0 0-1,-6 7 452,3-4-3310,2-1 686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7:34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32 888,'0'1'265,"1"2"763,2-4-215,9-3-698,28-5 63,0 1 0,0 2 0,56-1 0,98 9 257,120 11-104,-186-6-254,383 16 162,-459-20-208,438-3 204,-301-8-154,-51 1-6,-112 5 232,-1 2 0,1 1-1,39 6 1,-65-7-278,0 0 0,0 0 1,0-1-1,0 1 0,0 0 0,0 0 0,0 0 0,0 1 0,0-1 1,1 0-1,-1 0 0,0 0 0,0 0 0,0 0 0,0 0 0,1 0 1,-1 0-1,0 0 0,0 0 0,0 0 0,0 0 0,0 1 0,1-1 1,-1 0-1,0 0 0,0 0 0,0 0 0,0 0 0,0 0 1,0 1-1,0-1 0,0 0 0,0 0 0,0 0 0,0 0 0,0 0 1,0 0-1,0 0 0,0 0 0,0 0 0,0 1 0,0-1 0,0 0 1,0 0-1,0 0 0,0 0 0,0 1 0,0-1 0,0 0 0,0 0 1,0 0-1,-6 7 452,3-4-3310,2-1 686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9:07.3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1174 232,'-31'-6'11497,"44"9"-11598,70 14 522,-71-15-338,0-1 0,1 1 0,17-2 0,6 1 67,-19 1-87,-2-1 1,21-2-1,-22 1-6,21 1 0,9 0 16,59 1 94,-93-1-144,0-1-1,11 3 1,-9-2 16,16 1-1,42-3 114,-47 3 135,-23-2-282,1 0 1,-1 0-1,1 0 0,-1 0 1,1 0-1,-1 0 1,0 0-1,1 0 0,-1 0 1,0-1-1,0 1 0,1 0 1,-1 0-1,1 0 1,-1 0-1,0 0 0,1 0 1,-1 0-1,0-1 1,0 1-1,0 0 0,1-1 1,1-8 177,-2 1-139,4-19-27,-3 12-11,1 1 1,-2-1-1,-1-19 0,-4-42 25,4 23-17,1 0 0,9-72 0,0 9 24,-3-107 54,-4 130-67,1 51-11,15-74 0,-7 56-6,-7 42 4,12-31 0,-13 40-4,-2 5-2,0 1 0,0-1 1,0 0-1,-1 0 0,1-2 0,0-10 35,2 7-1802,2 23-5535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9:45.7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93 1136,'-2'0'463,"1"0"0,-2 0 0,2-1 0,-1 1-1,0-1 1,0 1 0,1 0 0,-1-1 0,0 0 0,1 0-1,-3-1 1,2 1-271,0 0 0,0-1 1,1 1-1,-1-1 0,1 0 0,-1 0 0,1 1 0,-2-4 0,1 1-154,0 0-1,0 1 1,1-1 0,0 0-1,-1 0 1,2-1-1,-1 2 1,0-1 0,0-9-1,2 13-33,-1-2-1,0 1 1,0 1-1,1-1 1,-1-1-1,0 2 1,1-1-1,-1 0 1,0 0-1,1 1 1,-1-2-1,1 1 1,0 0-1,-1 1 1,1 0-1,0-1 1,0 0-1,0 0 1,-1 1-1,1-1 1,0 1-1,0-1 1,-1 1-1,1-1 1,0 1-1,0 0 1,0 0-1,0-1 1,0 1-1,0 0 1,0 0-1,0 0 1,2 0-1,-1-1 8,1 1 0,0 0 0,0 0-1,0 1 1,0-1 0,-1 1 0,1-1-1,-1 0 1,1 1 0,0 1 0,2 0-1,-5-2-10,3 1 13,0 1 0,0 0 0,-1 0 0,0 0 0,0 0 0,1 1 0,-1-1 0,0 0 0,0 1 0,2 4 0,27 37 70,-29-42-74,-1 1-1,0-1 1,0 0 0,0 1 0,0-1 0,0 0 0,-1 0 0,1 1 0,-1-1-1,0 0 1,0 1 0,1-1 0,-1 1 0,-1-1 0,1 1 0,0 4 0,-2-1 13,1 2 41,0 1 0,-4 10 0,3-11-13,1-5-22,0 0 1,0 0-1,0 0 1,0-1-1,-1 1 1,0-1-1,-2 5 1,4-6-22,-1 0 1,0 0 0,1-1 0,-1 2-1,0-1 1,-1-1 0,2 0 0,-1 1-1,0 0 1,0 0 0,0-1 0,0 0 0,0 1-1,0-1 1,0 1 0,0-1 0,0 0-1,-1 0 1,1 1 0,0-1 0,-1 0-1,-3-1 7,0 0 0,0 0 0,0 0-1,1-1 1,-1 1 0,-4-4 0,-2 2-12,10 3-3,-1-1 0,1 1 0,0 0 0,0 0 0,0 0 0,0-1 0,0 1 0,0-1 0,0 0 0,0 1 0,0 0 0,0-1 0,0 0 0,0 0 0,0-1 0,-2-1-6,1-1-1,0 0 0,0 1 1,0-1-1,0 0 0,2 1 1,-2-2-1,1 1 1,1 0-1,-1 1 0,0-2 1,1 1-1,0-1 1,1-6-1,0-4-10,2 0 0,7-25 0,-10 38 16,1 0 0,-1 1 0,1-1 0,0 0 0,0 0 0,0 1 0,0-1 0,0 1 0,1-1 1,-1 2-1,0-2 0,1 0 0,-1 2 0,1-2 0,-1 1 0,1 0 0,-1 0 0,1 0 0,-1 1 0,1-1 0,0 0 0,0 0 0,-1 1 0,2-1 0,1 1 0,-2 0 5,1 0-1,-1 0 1,0 0-1,1 0 1,-2 0-1,2 0 1,-1 0-1,0 1 1,0-1-1,0 1 1,0 0-1,0 0 1,0 0-1,0 0 1,0 0-1,-1 0 1,2 1-1,-2-1 1,1 0-1,-1 1 1,3 2-1,-2 0 23,2 0 0,-3 0 0,1 0 0,0 1 0,-1-1 0,1 0-1,0 1 1,-2-1 0,1 1 0,0 0 0,0-1 0,-1 2 0,0-2 0,0 1 0,-1-1-1,0 1 1,0 0 0,1-1 0,-1 1 0,-4 6 0,4-9-3,1 0 1,-1 0-1,0-1 1,0 1-1,1 0 1,-2 0-1,0 1 1,1-3-20,1 0 0,-1 0 1,1 0-1,0 1 1,-1-1-1,1 0 0,0 0 1,0 1-1,-1-1 0,1 0 1,0 0-1,-1 0 1,1 0-1,-1 0 0,1 0 1,0 0-1,0 0 0,-1 0 1,1 0-1,-1 0 1,1 0-1,-1 0 0,1 0 1,0 0-1,0 0 0,-1 0 1,1-1-1,0 1 1,-1 0-1,1 0 0,-1-1 1,1 1-1,0 0 0,-1 0 1,1 0-1,0 0 1,0-1-1,-1 0 1,-1 0-1,2 1 1,-2-1 0,1 0-1,0 0 1,-1 1 0,1 0-1,0-1 1,-2 0 0,-5-1-18,7 1 25,1 1 1,0 0 0,0-1-1,-1 1 1,1 0 0,-1-1-1,1 1 1,0 0 0,-1 0 0,1-1-1,0 1 1,0-1 0,0 1-1,0-1 1,0 1 0,-1 0-1,1 0 1,0-1 0,0 0-1,0 1 1,0-1 0,0 1 0,0 0-1,0 0 1,0-1 0,0 0-1,0 1 1,0-1 0,0 1-1,0-1 1,0 1 0,0 0-1,1-1 1,-1 1 0,0-1-1,0 1 1,0-1 0,0 1 0,1 0-1,-1 0 1,0 0 0,1-1-1,-1 1 1,1-1 0,-1 1-1,0 0 1,0-1 0,1 1-1,-1 0 1,1 0 0,3-3 48,0 0 2,-1 1-1,2-1 1,-1 1-1,1 0 1,8-3-1,-10 3-40,9-2 51,-1 0 1,1 1-1,0 0 1,18-1-1,36-11 388,-60 14-423,1-1 19,0 1 0,1 0 0,-1 0-1,0 0 1,8 1 0,80 6 334,-41-7-245,-15-1-36,-32 2-92,99 3 250,-102-2-249,1-1-1,-1 0 1,9-1-1,2 0 27,-7 0-17,-1 1 1,0-1 0,1 0-1,-1-1 1,0 1-1,10-5 1,-6 2 4,1 1 0,-1 0 0,1 2 1,0-1-1,-1 1 0,1 1 0,13 0 0,-8 0 28,0 0-1,21-3 1,-9-3 84,-25 6-108,6-2 4,-10 2-36,0 0 0,0 0 1,0 0-1,0 0 0,0 0 1,0 0-1,1 0 0,-1 0 0,0 0 1,0 0-1,0 0 0,1 0 1,-1 0-1,0 0 0,0 0 0,1 0 1,-1 0-1,0 0 0,0 0 1,0 0-1,0 1 0,0-1 1,0 0-1,0 0 0,0 0 0,0 0 1,1 0-1,-1 1 0,0-1 1,0 0-1,0 0 0,0 0 0,0 0 1,0 0-1,1 0 0,-1 0 1,0 1-1,18-1 947,-15 2-2405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9:48.2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7 648,'-8'4'7884,"8"-3"-7682,5 11 2093,-4-10-2455,-1-1 186,1 0 0,-1-1 0,1 1 0,-1 0 0,0 0 0,1-1 0,0 0 0,0 1 0,0 0 0,-1 0 0,0-1 0,1 1 0,0-1 0,0 0 1,-1 1-1,1-1 0,0 0 0,0 1 0,0-1 0,0 0 0,0 1 0,1-1 0,2 0 32,0 1 0,-1 1 0,1-1 1,-1 1-1,6 2 0,38 23 280,-45-25-305,0-2 0,1 2 1,-1-1-1,1 0 1,-1-1-1,1 0 1,4 1-1,-3 0 18,28 3 355,-16 0-109,22-1-1,-12-1-70,-19-1-167,-1-1 1,1 0-1,-1 0 1,1 0-1,-1 0 1,1-1-1,9-2 1,25-9 304,0 1 0,82-9 0,-85 16-242,61-3 120,53 1-2,-97 6-165,1-2 33,73 10 0,-73-1-54,-1-2 1,61-3 0,164-22 130,-18 12 102,-257 8-283,85-4 45,-11-1-9,-15 1-8,17 0 18,-16 5-11,35 2 16,-15 1 7,94-6 0,-69 1-7,-82 2-42,73-6 32,-4 1 0,-20 2 4,-50 0-13,-1 1 1,34 3-1,-48-1-23,-1 0 0,14-3 0,4 2 20,-17-1-19,-5 1-7,-1 0 0,0 0 1,14 3-1,7 2 12,-11-2-9,20 6 0,-15-2-3,-13-4-6,-1-1-1,13 7 1,0 2 8,16 9 17,-33-19-18,2 1 1,-1-1-1,0 1 0,1 0 1,-1-2-1,7 2 0,-4-2 11,32 0 131,-32-2-270,-8-3 533,1 5-651,0-1 0,-1 0 0,1 1 1,0 0-1,0-1 0,0 1 0,-1-1 0,1 0 0,0 1 0,0 0 1,0-1-1,0 0 0,0 1 0,0-1 0,0 1 0,1 0 0,-1-1 1,0 0-1,1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09:50.0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11 112 1160,'-1'0'181,"1"0"-1,-1 0 1,1 1-1,0-1 1,-1 0-1,1 0 0,-1 0 1,1 0-1,-1-1 1,1 1-1,0 0 1,-1 0-1,1 0 1,-1 0-1,1 0 1,-1-1-1,1 1 1,0 0-1,0-1 1,-1 1-1,1 0 0,-1 0 1,1-1-92,0 1 1,0-1-1,0 1 1,1-1-1,-1 1 1,0 0 0,1 0-1,-1 0 1,0-1-1,0 1 1,0 0-1,0-1 1,1 1-1,-1 0 1,1-1-1,-1 1 1,0 0-1,1 0 1,20-10 380,-6 4-287,28-5 0,-35 9-137,-6 2-19,-1-1 1,1 1-1,-2 0 1,2 0-1,-1 0 1,1 0-1,0 0 1,0 0-1,-1 0 1,0 0-1,1 0 1,-1 0-1,1 1 1,-1 0-1,1-1 1,-1 1-1,1-1 1,-1 1-1,0 0 1,1 0 0,-1 0-1,2 1 1,-2-1 48,0-1-46,0 1 0,-1 0-1,0-1 1,0 1 0,1-1-1,-1 1 1,0-1 0,1 1 0,-1 0-1,0 0 1,1-1 0,-1 0 0,0 1-1,0 0 1,0 0 0,0-1-1,0 1 1,0 1 0,0 1 101,1-2-96,-1 1-1,1-1 0,-1 0 0,1 1 1,-1-1-1,1 1 0,-1-1 1,0 1-1,0-1 0,0 0 1,0 1-1,0-1 0,0 1 0,-1-1 1,1 1-1,-1-1 0,1 0 1,-1 1-1,0-1 0,1 0 0,0 0 1,-1 1-1,0-1 0,0 0 1,0 0-1,0 1 0,-1 0 1,-5 6 160,6-6-174,0-1 1,1 0-1,-1 1 1,0-2-1,0 2 0,0-1 1,0-1-1,0 2 1,0-1-1,0 0 1,-1-1-1,2 1 0,-2 0 1,1 0-1,-1-1 1,1 0-1,0 1 1,-1-1-1,1 1 0,0-1 1,-3 1-1,-1-1 2,1 0 0,0 0-1,-1 0 1,1-1 0,0 1-1,-1-1 1,2 0 0,-2 0 0,1-1-1,-1 1 1,-3-3 0,7 3-20,-2 0 0,2 0 1,-1-1-1,1 1 1,-1-1-1,1 1 0,-1-1 1,0 1-1,1-1 1,0 0-1,0 0 0,0 1 1,-1-2-1,2 1 1,-1 1-1,0-2 0,0 1 1,1 1-1,0-2 1,0 1-1,-1 0 1,1 0-1,0 0 0,0-4 1,1 0 10,-1 0 0,1 1 0,1-1 0,-2 0 0,3 1 0,2-9 0,-4 11-11,1 0-1,0 0 1,-1-1 0,1 1 0,1 1 0,-1-1 0,0 0 0,1 0 0,-1 1 0,1-1 0,3-2 0,0 2-1,-2 0 0,2 1 0,-1-1 0,0 1-1,1 0 1,-1 0 0,0 1 0,1-1 0,11 0 0,-16 2 4,0 0-1,0 0 1,0 0 0,0 0 0,0 1 0,0-1-1,0 0 1,0 0 0,0 1 0,0-1 0,0 0 0,0 0-1,-1 1 1,1 0 0,0 0 0,0-1 0,-1 0-1,1 1 1,0 0 0,0 0 0,0-1 0,-1 1-1,2 2 1,-1 0 33,0-1 0,1 1-1,-2 0 1,1 0-1,0 0 1,0 4 0,2 6 92,-3-11-97,1 1 0,-1 1 1,0-2-1,0 1 0,0 0 0,0-1 0,0 1 0,-1 0 0,0 0 0,0 0 0,1 0 0,-2 2 0,-2 7 97,3-11-109,1 1 1,0-1 0,-1 1 0,0-1-1,0 0 1,0 1 0,0-1 0,0 0-1,0 1 1,0-2 0,-1 2 0,2-1-1,-2-1 1,1 2 0,-3 0 0,-24 10 247,24-11-220,0 1-22,-1-1 0,1 0 0,0 1 0,-1-2 0,0 0 0,-8 1 0,12-1-33,-1 0 0,0-1 0,0 1 0,0 0-1,1 0 1,-2-1 0,2 1 0,-1-1-1,0 0 1,0 1 0,1-1 0,-1-1 0,1 1-1,-1 1 1,1-2 0,-1 1 0,-2-2 0,4 2-8,-1 0 0,1 0 1,-1 1-1,1-1 0,-1 0 1,1 0-1,0 0 0,0 0 1,0 0-1,0 0 1,0 1-1,0-1 0,0 0 1,0 0-1,0 0 0,0 0 1,0 0-1,0 0 0,0 1 1,0-1-1,0 0 1,0 0-1,1 0 0,-1 0 1,1 0-1,0 1 0,-1-1 1,0 1-1,2-3 0,-1 2-11,1-1-1,0 0 1,-1 1-1,1-1 1,0 1-1,-1-1 1,2 0-1,-2 2 1,5-3-1,-2 1 16,2 1 0,-1-1 0,1 1 0,0 0 0,-1 1 0,0 0 0,1 0 0,-1 0 0,1 0 0,-1 0 0,1 1 0,-1 1 0,1-1 0,-1 0 0,9 5 0,-13-5 23,1 0 0,-1 0 0,1-1-1,-1 1 1,0 1 0,1-2-1,-1 2 1,0-1 0,0 0 0,0 1-1,0-1 1,0 1 0,0-1 0,-1 0-1,1 1 1,0 0 0,0-1-1,-1 1 1,0 0 0,1-1 0,-1 1-1,0-1 1,0 1 0,1 0 0,-1 0-1,-1-1 1,1 1 0,0-1-1,0 1 1,-1 1 0,1 1 31,-2 0 1,1-1 0,0 0-1,0 1 1,0-1-1,-1 0 1,0 0-1,0 0 1,0 0-1,0 1 1,0-1-1,-5 4 1,6-7-30,-1 1-1,1 0 1,-1 0-1,1-1 1,-1 1 0,0 0-1,1-1 1,-1 1-1,0-1 1,1 0 0,-1 0-1,0 0 1,0 0 0,1 0-1,-1 0 1,1 0-1,-1 0 1,0 0 0,-1-2-1,0 1-21,0 1 0,0-1 0,1-1 0,-1 2 0,1-2 0,-1 0 0,1 1 0,0-1-1,-1 1 1,-2-4 0,3 3-15,2 0 0,-1 0 0,0 1 0,0-2-1,1 2 1,-1-2 0,1 2 0,-1-1 0,0-5 0,1 4-8,0 1 19,-1 1 0,1-1 0,0 0 0,0 1 0,0-1 0,0 1 0,0-1 0,1 1 0,-1-1 1,0 1-1,0-1 0,0 1 0,1-1 0,1-2 0,-2 4-1,1-1 0,0 0 0,-1 0 1,1 0-1,-1 1 0,1-1 1,0 1-1,0-1 0,0 0 0,-1 1 1,2 0-1,-1-1 0,-1 0 1,1 1-1,0-1 0,0 1 0,0 0 1,0 0-1,0 0 0,0 0 1,0 0-1,2 0 0,2 0-25,-5 0 31,2 0 0,-1 0 0,0 0 0,-1 1 0,1-1 0,0 0 0,0 0 0,-1 0 0,1 0 0,0-1 0,0 1 0,0 0 0,0 0 0,0 0 0,-1 0 0,1 0 0,0-1 0,0 1 0,0-1 0,-1 0 0,1 1 0,-1-1 0,2-1 336,-2 8-88,7 37-110,-5-28-88,0-1-1,0 24 1,-3-5 74,1 30 48,1-35-114,0-9-9,5 28 1,7 41 61,-6-41-46,-5-34-32,-2 0 0,1 0 0,-2-1 0,-4 25 0,1-7 27,-6 68 113,10-89-148,-1 0 0,1 12 0,1-12-5,-1 0 0,-2 12 1,-1 10 32,3-24-29,-1 0-1,1 0 1,-1-1-1,-2 9 1,0-7 14,1-1 1,-1 16-1,-3 10 44,4-27-62,1 2-1,0 0 1,0-1-1,1 1 1,0 0 0,1-1-1,0 1 1,0 0-1,0-1 1,4 14-1,-2-14 6,-2 1 0,2 10 0,0-2 30,-3-16-44,0 0 1,0 1-1,0-1 1,0 1-1,0-1 1,0 1-1,0-1 1,0 0-1,0 1 1,0 0 0,0-1-1,-1 1 1,1-1-1,0 0 1,0 1-1,-1-1 1,1 1-1,0-1 1,-1 1-1,1-1 1,0 1-1,0-1 1,-1 0 0,1 0-1,-1 0 1,1 1-1,-1-1 1,1 1-1,0-1 1,-2 0-1,1 1-89,0-1-1,1 0 0,0 0 0,-1 0 1,0 0-1,0 1 0,1-1 0,-1 0 1,0 0-1,1 0 0,-1 0 1,1 0-1,-2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10:19.1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5 752,'4'-5'7399,"1"18"-5504,-3-10-2194,23 60 900,-23-58-524,1 1 1,-2-1 0,1 0 0,-2 1 0,2 6 0,0 2 107,1 7 355,-1 38 1,-1-10-6,-2 103 247,-1-96-391,5 64 0,1-91-302,-2-15-28,-1 0 0,0 20 0,-9 82 265,4 51 2,4-129-295,2 7 20,-1-23 0,-1 28 1,1 132 226,1-161-233,-1-14-18,0 1-1,-1 0 1,0 0-1,0-1 1,0 1-1,-4 13 1,2-13 15,0 1 1,1 0-1,0-1 1,0 12-1,-2 16 7,2-21-19,0 22-1,0 1-15,1 59 31,0-18-19,-1 48 27,2-63-40,-1-26 7,-2 1-1,-8 47 1,8-69-39,0 0 1,2 0 0,0 21 0,0-14 42,-1-15-8,2 0 0,0 12 1,1-10-18,0 1 5,1 26 1,5 66 2,-4-60-2,-1 37 4,-6-1 11,2-56-20,-8 81 29,10-86-30,0-17-1,0 1 0,-1-1 0,0 2 1,0-2-1,0 5 0,-3-5 41,0 0 20,9 2-28,23 14-18,-3-4-9,-12-5-5,-6-5 1,0 1 1,0 0-1,14 4 0,-19-8 3,2 2 0,-1-1 1,0 0-1,0 1 1,-1 0-1,1-1 0,-1 1 1,1 0-1,-1 0 1,0 1-1,0 0 0,0-1 1,0 1-1,-1 0 1,0 0-1,0 0 0,0 0 1,0 0-1,-1 0 1,2 6-1,-2-7 1,0 1-1,0-1 1,1 1-1,3 5 1,-2-6-1,-2 0 0,1 1 0,-1-1 0,1 0 0,-1 0 0,1 5 0,2 42 60,-4-34-39,-1-13-19,1 1 1,0-1-1,0 0 0,1 1 1,-1-1-1,2 6 0,6 32 76,-7-40-79,-1 1-1,0 0 1,0-1 0,1 1-1,-1-2 1,0 2 0,-1-1-1,1 1 1,0 0 0,0-1 0,-1 1-1,1-2 1,0 2 0,-1-1-1,0 1 1,1-1 0,-2 3-1,0-2 5,0 0-1,0 1 1,-1 0-1,1-1 1,0 0-1,-4 2 1,-37 23 181,35-23-178,3-1-7,1 0 0,-1 0 1,0-1-1,0 0 1,0 0-1,-1 0 0,1-1 1,0 0-1,0 0 0,-8 0 1,10 0-17,-1-1 1,1 1-1,0-1 0,-1 1 1,1 0-1,0 0 1,0 0-1,0 1 0,0-1 1,0 2-1,0-2 1,-3 4-1,5-4 12,0 0 0,1 0-1,-1 0 1,1 0 0,0 1 0,0-2-1,-1 2 1,1-1 0,0 0 0,0 0 0,-1 1-1,1-2 1,1 3 0,-2 0 2,1 13 5,0-1 1,1 1-1,0-1 0,1 0 1,1 0-1,6 22 1,3 12 5,-11-40-7,0-1-1,0 0 1,-1 0-1,0 0 1,0 1-1,-3 11 1,3-13-2,-1 2 0,1-2 0,1 2 0,-1-2 0,3 16 0,0-6-1,0 1-1,-2 17 1,-1-27-2,0-4 1,0 1 0,0 0 0,-3 8-1,0 7 7,-1 18 8,4-20-17,-3 32 1,3-47 2,-1 12 11,2-12-9,-1-1 1,-1 1-1,1 0 0,0 1 0,-3 4 1,2-4 0,0-3-10,1 2 11,-1 1 1,1-1-1,-1 1 1,-1 4-1,-2 6-6,3-7 0,-3 12-6,2-1 1,-2 28 0,3 15 22,-4-39-12,1-7-366,3-12-263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8 736,'-17'-1'4366,"71"3"-230,2 1-3624,202 5 1404,-108-16-1410,-59 0-265,-57 6-156,2 0 51,44 3 1,28 3 196,-99-2-756,-1-1-1,1 0 1,12 5-1,-20-6 115,0 0 0,1 1 0,-1 0 0,0-1 0,1 1 0,-1-1 0,2 2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11:34.94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45 1248 592,'-3'10'842,"0"-7"-228,2 2 0,-1 0 0,1-2 0,0 2-1,0 0 1,0-1 0,1 8 395,0-15-50,0-16-570,2 0 0,3-18 0,0 1-201,-4 11 62,-1 0 0,-5-42 0,0 2 80,5-108 448,10-85-148,-4 168-515,-6 61-79,-2-1-1,0 1 1,-9-35 0,9 48-15,-5-18 36,3 16 12,1-1-1,-1-29 1,4 32-7,-2 0 1,1 0-1,-2 0 1,-4-17-1,6 32-52,1-2 0,-1 2 0,1-1 0,0 0 0,0 0 1,0 0-1,0 1 0,0-1 0,0 0 0,1 0 0,-1 0 0,1 0 0,-1 1 0,1-1 0,-1 0 0,2 1 0,-1-3 1,0 2 7,0 0 1,0 0 0,0 0-1,0 0 1,0-1-1,-1 1 1,0 0 0,1-4-1,0-4 51,-1 10-61,0-1 0,0 0-1,1 0 1,-1 0-1,0 0 1,0 0 0,0 1-1,-1-1 1,1 0 0,0-1-1,0 2 1,0-1 0,-1 0-1,1 0 1,-1 1-1,1-3 1,0 3-3,-1 0 0,1 0 0,0 0 0,-1 0 1,1-1-1,0 1 0,-1-1 0,1 1 0,0 0 0,0-1 0,0 1 0,-1 0 0,1 0 0,0-1 0,0 1 0,0-1 1,0 1-1,0-1 0,0 1 0,0-1 0,0 1 0,0 0 0,0 0 0,0-1 0,0 1 0,0-1 0,0 1 0,1-1 1,-1 1 6,-1-5 48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11:35.82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 3 1224,'-8'-2'1628,"14"7"265,-1-3 311,2-1-1790,93 19 1080,-88-18-1255,-1-1 0,1-1 0,-1 0 0,22-4 0,-1 1 86,67-4 472,131-1 16,-36 24-433,-132-13-239,84-6 1,-131 3-125,151-6 156,-164 6-171,34-2 72,0 1 0,54 6 0,-81-2-50,0-1 0,0 1 0,0 0 1,-1 1-1,1 0 0,12 8 0,3 1 58,-12-8 290,-19-7 296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11:36.85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21 19 728,'-16'-18'8182,"16"18"-8161,0 0 0,0 0 1,0 0-1,0 0 0,0 0 0,0 0 1,0 0-1,0 0 0,0 0 0,0 0 1,0 0-1,0 0 0,0 0 0,-1 0 1,1 0-1,0 0 0,0 0 0,0 0 1,0 0-1,0 0 0,0 0 0,-1 0 1,1 0-1,0 0 0,0 0 0,0 0 1,0 0-1,0 0 0,0 0 0,0 1 1,0-1-1,0 0 0,-1 0 0,1 0 1,0 0-1,0 0 0,0 0 0,0 0 1,0 0-1,0 1 0,0-1 0,0 0 1,0 0-1,0 0 0,0 0 0,0 0 1,0 0-1,0 0 0,0 0 0,0 0 1,0 0-1,0 0 0,0 0 0,0 0 1,0 0-1,0 1 0,0-1 0,0 10 181,-2 17 48,6 51 0,-4-76-238,4 34 193,9 37 1,-4-25-7,1 6 184,2 65-1,-10 42 115,13 93-202,-7-135-205,-8-69-40,0-34-16,0 19 0,0 35 92,0-34-63,0-23-15,-2 0 0,0 1 0,-4 15 0,3-23 3,2-1 1,-1 1-1,-5 7 0,-3 7-330,10-19-4,-3 4-196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11:42.49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28 1 2224,'-19'34'2305,"11"-17"6709,16-14-8131,-6-3-804,3 2 39,-1 0 1,0 0-1,8 5 0,43 26 353,-52-31-435,0 0 1,0-2 0,1 2 0,-1-1-1,1-1 1,-1 1 0,1 0 0,5 0 0,-8-1-26,81 0 301,5 10-41,10 0-29,19-11-5,-96 0-202,77-7 135,10 1-18,55 11-17,96-4-44,-164-13-47,-62 8-22,-2-2 15,-25 6-24,0 0 1,-1-1-1,2 1 1,-2 1 0,2-1-1,-2 1 1,2 0-1,7 1 1,0-1 21,-11 0-6,0 0 1,0 0-1,0 0 1,0 0-1,0 1 1,3 0-1,-5-1-53,0 1 0,1-1 1,-1 0-1,1 1 0,-1-1 0,1 0 0,-1 0 0,0 0 0,0 1 1,1-1-1,-1 1 0,1-1 0,-1 1 0,0-1 0,1 0 0,-1 1 1,0-1-1,0 1 0,0 0 0,0-1 0,0 0 0,0 1 0,0-1 1,0 1-1,1 0 0,-1-1 0,-1 0 0,1 1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107 260 920,'-12'-3'386,"9"3"-273,0-1 1,0 1 0,1 0-1,-1-1 1,0 0 0,0 0-1,1 0 1,-1-1 0,1 1-1,-1-1 1,0 1 0,1-1-1,0 1 1,0-2 0,0 2-1,-3-5 1,2 2 90,0 0-1,1-1 1,-1 1 0,1-1-1,0 0 1,0 0 0,1 1-1,-1-2 1,1 1 0,0 0-1,0 0 1,1 0 0,0-6-1,-1-5 232,0 6-133,1 1 1,0-11 0,1 16-221,-1 1 0,1 0 1,0 0-1,0-1 0,-1 1 1,2 0-1,-1-1 0,1 1 1,2-3-1,25-42 898,-27 46-956,-2 1 0,2-1-1,-1 1 1,1-1-1,-1 2 1,0-2 0,1 1-1,-1 0 1,2 0 0,-2 0-1,1 0 1,-1 0 0,1 0-1,0 1 1,3-1 0,0 0 13,0 0 1,1 1 0,-1 0 0,7 1-1,6 0 55,-12-1-76,-1 0-1,2 0 1,-1 1-1,-1 0 0,1 0 1,0 1-1,0-1 1,-1 1-1,10 6 1,6 2 11,-1 1-1,-1 1 1,27 21 0,-38-26-9,0-1 0,-1 2-1,0 0 1,0 0 0,-1 1 0,0-1-1,0 1 1,-1 0 0,0 1 0,4 10 0,-5-7-49,-1-1 0,0 1 1,-1 0-1,0 0 0,-1 0 1,0 0-1,-1 0 0,-1 0 0,0 1 1,-1-1-1,0-1 0,0 1 1,-2 0-1,0 0 0,-1-1 1,1 0-1,-2 1 0,-8 12 1,10-19 156,0-1 0,0 1 1,0-1-1,-1 0 0,1 0 0,-2 0 0,1-1 1,-1 0-1,1 0 0,0 0 0,-1 0 1,-1-1-1,1 0 0,-8 2 0,6-3-136,1 0 0,-1 0 0,1-1 0,0 0 0,-1-1 0,1 1-1,-1-2 1,0 1 0,1-1 0,-1 0 0,1-1 0,-1 0 0,1 0-1,0 0 1,-13-7 0,7 2-49,1 1 0,1-2-1,-1 0 1,1-1 0,0 1 0,1-2 0,-14-16-1,19 20 29,0-1-1,1 1 0,0-1 1,0 0-1,1 0 0,0 0 1,-5-15-1,7 15 10,-1 1 0,1 0 0,1 0 0,-1 0 0,0 0 0,1 0-1,1-1 1,-1 1 0,1-1 0,1-6 0,10-18-80,-8 14 55,-1 5-11,7-19 0,-5 20 29,-2 1-108,1 1 0,0 1 0,1-1 0,9-15 0,3 11-749,-12 10 525,-3 1 60,0 1 1,0-2-1,0 2 0,0-1 1,1 1-1,-1 0 0,1-1 1,-1 1-1,1 0 1,4-1-1,16-4-2095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19 328,'1'-1'1119,"5"0"-870,17-1-182,-8 0-7,13 0 91,40 1-1,35 2 28,-31 4-141,18 2-22,46-9 5,-37-1 3,202 5 69,-253-3-79,241 0 50,90-3-66,-246 1-16,191-3-34,-55 6 28,-143-2 17,13 1 18,-89 2 7,-23-1 44,41 5 0,-65-4-50,1 0 14,-1 0-1,0-1 1,0 1 0,1-1-1,-1 0 1,0 0 0,0 0 0,7-2-1,-7 0-56,-5 1-236,-1 0 122,-10-5-263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25 888,'0'-2'265,"1"0"763,2 2-215,9 4-698,28 6 63,0-3 0,0-1 0,56 1 0,98-8 257,120-12-104,-186 5-254,383-15 162,-459 21-208,438 1 204,-301 9-154,-51-1-6,-112-5 232,-1-2 0,1-1-1,39-6 1,-65 7-278,0 0 0,0 0 1,0 1-1,0-1 0,0 0 0,0 0 0,0 0 0,0-1 0,0 1 1,1 0-1,-1 0 0,0 0 0,0 0 0,0 0 0,0 0 0,1 0 1,-1 0-1,0 0 0,0 0 0,0 0 0,0 0 0,0-1 0,1 1 1,-1 0-1,0 0 0,0 0 0,0 0 0,0 0 0,0 0 1,0 0-1,0 0 0,0 0 0,0 0 0,0 0 0,0 0 0,0-1 1,0 1-1,0 0 0,0 0 0,0 0 0,0-1 0,0 1 0,0 0 1,0 0-1,0 0 0,0 0 0,0-1 0,0 1 0,0 0 0,0 0 1,0 0-1,-6-7 452,3 4-3310,2 1 686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107 260 920,'-12'-3'386,"9"3"-273,0-1 1,0 1 0,1 0-1,-1-1 1,0 0 0,0 0-1,1 0 1,-1-1 0,1 1-1,-1-1 1,0 1 0,1-1-1,0 1 1,0-2 0,0 2-1,-3-5 1,2 2 90,0 0-1,1-1 1,-1 1 0,1-1-1,0 0 1,0 0 0,1 1-1,-1-2 1,1 1 0,0 0-1,0 0 1,1 0 0,0-6-1,-1-5 232,0 6-133,1 1 1,0-11 0,1 16-221,-1 1 0,1 0 1,0 0-1,0-1 0,-1 1 1,2 0-1,-1-1 0,1 1 1,2-3-1,25-42 898,-27 46-956,-2 1 0,2-1-1,-1 1 1,1-1-1,-1 2 1,0-2 0,1 1-1,-1 0 1,2 0 0,-2 0-1,1 0 1,-1 0 0,1 0-1,0 1 1,3-1 0,0 0 13,0 0 1,1 1 0,-1 0 0,7 1-1,6 0 55,-12-1-76,-1 0-1,2 0 1,-1 1-1,-1 0 0,1 0 1,0 1-1,0-1 1,-1 1-1,10 6 1,6 2 11,-1 1-1,-1 1 1,27 21 0,-38-26-9,0-1 0,-1 2-1,0 0 1,0 0 0,-1 1 0,0-1-1,0 1 1,-1 0 0,0 1 0,4 10 0,-5-7-49,-1-1 0,0 1 1,-1 0-1,0 0 0,-1 0 1,0 0-1,-1 0 0,-1 0 0,0 1 1,-1-1-1,0-1 0,0 1 1,-2 0-1,0 0 0,-1-1 1,1 0-1,-2 1 0,-8 12 1,10-19 156,0-1 0,0 1 1,0-1-1,-1 0 0,1 0 0,-2 0 0,1-1 1,-1 0-1,1 0 0,0 0 0,-1 0 1,-1-1-1,1 0 0,-8 2 0,6-3-136,1 0 0,-1 0 0,1-1 0,0 0 0,-1-1 0,1 1-1,-1-2 1,0 1 0,1-1 0,-1 0 0,1-1 0,-1 0 0,1 0-1,0 0 1,-13-7 0,7 2-49,1 1 0,1-2-1,-1 0 1,1-1 0,0 1 0,1-2 0,-14-16-1,19 20 29,0-1-1,1 1 0,0-1 1,0 0-1,1 0 0,0 0 1,-5-15-1,7 15 10,-1 1 0,1 0 0,1 0 0,-1 0 0,0 0 0,1 0-1,1-1 1,-1 1 0,1-1 0,1-6 0,10-18-80,-8 14 55,-1 5-11,7-19 0,-5 20 29,-2 1-108,1 1 0,0 1 0,1-1 0,9-15 0,3 11-749,-12 10 525,-3 1 60,0 1 1,0-2-1,0 2 0,0-1 1,1 1-1,-1 0 0,1-1 1,-1 1-1,1 0 1,4-1-1,16-4-2095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19 328,'1'-1'1119,"5"0"-870,17-1-182,-8 0-7,13 0 91,40 1-1,35 2 28,-31 4-141,18 2-22,46-9 5,-37-1 3,202 5 69,-253-3-79,241 0 50,90-3-66,-246 1-16,191-3-34,-55 6 28,-143-2 17,13 1 18,-89 2 7,-23-1 44,41 5 0,-65-4-50,1 0 14,-1 0-1,0-1 1,0 1 0,1-1-1,-1 0 1,0 0 0,0 0 0,7-2-1,-7 0-56,-5 1-236,-1 0 122,-10-5-263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25 888,'0'-2'265,"1"0"763,2 2-215,9 4-698,28 6 63,0-3 0,0-1 0,56 1 0,98-8 257,120-12-104,-186 5-254,383-15 162,-459 21-208,438 1 204,-301 9-154,-51-1-6,-112-5 232,-1-2 0,1-1-1,39-6 1,-65 7-278,0 0 0,0 0 1,0 1-1,0-1 0,0 0 0,0 0 0,0 0 0,0-1 0,0 1 1,1 0-1,-1 0 0,0 0 0,0 0 0,0 0 0,0 0 0,1 0 1,-1 0-1,0 0 0,0 0 0,0 0 0,0 0 0,0-1 0,1 1 1,-1 0-1,0 0 0,0 0 0,0 0 0,0 0 0,0 0 1,0 0-1,0 0 0,0 0 0,0 0 0,0 0 0,0 0 0,0-1 1,0 1-1,0 0 0,0 0 0,0 0 0,0-1 0,0 1 0,0 0 1,0 0-1,0 0 0,0 0 0,0-1 0,0 1 0,0 0 0,0 0 1,0 0-1,-6-7 452,3 4-3310,2 1 686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71 95 3745,'-6'-8'4005,"5"7"-3940,0 0 0,0 1 0,1-2 1,-1 1-1,1 0 0,-1 0 0,1 0 0,-1-1 0,0 1 1,1 0-1,0 0 0,0 0 0,-1 0 0,1-1 1,0 1-1,0-2 0,3-1-21,-1 3-32,0-1-1,1 1 1,-1 0 0,0 0-1,1 0 1,0 0 0,-1 0-1,0 1 1,1-1 0,0 0-1,4 1 1,-2-1 6,0 1 7,2 0 0,10 0 0,-16 0-9,1 0-1,0 1 0,0-1 0,1 0 1,-2 2-1,1-2 0,0 1 0,0-1 0,-1 2 1,1-1-1,0 0 0,0 0 0,2 3 1,-2-3 31,-1 2 1,1-1-1,-1 0 0,1 0 1,-2 0-1,1 0 1,1 1-1,-2-1 1,1 1-1,-1-1 0,1 0 1,-1 1-1,1 3 1,-1 2 181,0 1 0,-1 11 0,0-11-37,0 0 1,0 0 0,-1 0 0,0-1 0,-6 15-1,7-20-152,0-1 0,0 0-1,-1 0 1,1 0-1,-1 0 1,1 1 0,-1-2-1,1 1 1,-1 0-1,0 0 1,0-1 0,-1 1-1,2-1 1,-2 1 0,1-1-1,0 0 1,-1 0-1,1 0 1,-1 0 0,1-1-1,0 1 1,-1 0 0,0-1-1,-4 0 1,3 0-3,-1 0 0,1 0 0,-1-1 0,0 0 1,1 0-1,-1 0 0,1 0 0,0-1 0,-1 0 0,1 1 1,-6-5-1,7 4-36,0 0 1,0 0-1,1-1 1,-1 1-1,1 0 1,-1-1 0,1 0-1,0 1 1,-1-1-1,1 0 1,1 0-1,-1 0 1,0 0-1,1-1 1,-2-5 0,2 3-22,0 1 1,1 0-1,-1-1 1,1 0-1,0 1 1,1-1-1,-1 0 1,1 0-1,0 1 1,0 0-1,1-1 1,0 1-1,4-9 1,-3 7-2,1 1 0,0-1-1,0 0 1,1 1 0,0 0 0,0 0 0,1 0 0,11-9 0,-13 12 12,0 0 0,0 0 0,0 0 0,8-2 0,-9 4 8,-1 0 0,0 1 1,0-1-1,0 1 0,1 0 0,-1 0 1,1-1-1,-1 1 0,0 1 0,1-1 1,-1 0-1,4 1 0,-3 0 6,0 0-1,0 0 1,0 0 0,4 2-1,-5-2 0,-1 0 1,0 0-1,0-1 0,0 2 0,0-1 0,0-1 0,0 2 0,0-1 0,-1 0 1,2 0-1,-2 0 0,1 0 0,-1 1 0,1-1 0,0 2 0,0 2 23,0 0 1,0 1-1,-1 0 0,0-1 0,0 9 0,-1-4 14,0-3-10,1-1-1,-1 1 0,0 0 0,0-1 0,-1 1 1,0-1-1,-3 7 0,-13 37 234,17-48-241,0 0 0,0 0 0,1 0-1,-2 0 1,1 0 0,0 0 0,-1-1 0,1 1 0,-4 3 0,5-5-20,0 0 1,-1 0 0,1 1-1,0-1 1,-1 1 0,0-1-1,1 0 1,-1 0 0,1 0-1,0 0 1,-1 1-1,1-1 1,-1 0 0,0 0-1,1 0 1,-1 0 0,1 0-1,-1 0 1,0 0 0,1 0-1,-1 0 1,1 0 0,0-1-1,-1 1 1,0 0 0,1 0-1,-1 0 1,1-1 0,0 1-1,-1-1 1,0 1 0,1 0-1,0 0 1,-1-1-1,1 1 1,0 0 0,-1-1-1,1 1 1,0 0 0,0-1-1,-1 0 1,1 1 0,-1-1-1,-1-5-21,0 2 1,-1-2-1,1 1 0,1 0 0,-1-1 0,1 1 0,0-1 0,0 1 0,0-12 1,1 17 11,0-1 1,0 0-1,0 1 1,0-1-1,0 1 1,0-1-1,0 0 1,0 1-1,0-1 1,0 1-1,1-1 1,-1 1-1,0-1 1,1 1-1,-1-1 1,0 1-1,0-1 1,1 0-1,-1 1 1,0 0 0,1-1-1,-1 1 1,0 0-1,1-1 1,0 1-1,-1 0 1,1-2-1,0 2-53,0 0 0,0 0 0,0 0 0,0 1 0,0-1 0,-1 0 0,2 1 0,-2-1 0,1 0 0,0 0 0,0 1 0,0-1 0,-1 0 0,1 1 0,-1-1 0,2 1 0,-2 0 0,1-1 0,-1 1 0,2 0 0,24 24-4415,-11-12 1388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25 888,'0'-2'265,"1"0"763,2 2-215,9 4-698,28 6 63,0-3 0,0-1 0,56 1 0,98-8 257,120-12-104,-186 5-254,383-15 162,-459 21-208,438 1 204,-301 9-154,-51-1-6,-112-5 232,-1-2 0,1-1-1,39-6 1,-65 7-278,0 0 0,0 0 1,0 1-1,0-1 0,0 0 0,0 0 0,0 0 0,0-1 0,0 1 1,1 0-1,-1 0 0,0 0 0,0 0 0,0 0 0,0 0 0,1 0 1,-1 0-1,0 0 0,0 0 0,0 0 0,0 0 0,0-1 0,1 1 1,-1 0-1,0 0 0,0 0 0,0 0 0,0 0 0,0 0 1,0 0-1,0 0 0,0 0 0,0 0 0,0 0 0,0 0 0,0-1 1,0 1-1,0 0 0,0 0 0,0 0 0,0-1 0,0 1 0,0 0 1,0 0-1,0 0 0,0 0 0,0-1 0,0 1 0,0 0 0,0 0 1,0 0-1,-6-7 452,3 4-3310,2 1 686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107 260 920,'-12'-3'386,"9"3"-273,0-1 1,0 1 0,1 0-1,-1-1 1,0 0 0,0 0-1,1 0 1,-1-1 0,1 1-1,-1-1 1,0 1 0,1-1-1,0 1 1,0-2 0,0 2-1,-3-5 1,2 2 90,0 0-1,1-1 1,-1 1 0,1-1-1,0 0 1,0 0 0,1 1-1,-1-2 1,1 1 0,0 0-1,0 0 1,1 0 0,0-6-1,-1-5 232,0 6-133,1 1 1,0-11 0,1 16-221,-1 1 0,1 0 1,0 0-1,0-1 0,-1 1 1,2 0-1,-1-1 0,1 1 1,2-3-1,25-42 898,-27 46-956,-2 1 0,2-1-1,-1 1 1,1-1-1,-1 2 1,0-2 0,1 1-1,-1 0 1,2 0 0,-2 0-1,1 0 1,-1 0 0,1 0-1,0 1 1,3-1 0,0 0 13,0 0 1,1 1 0,-1 0 0,7 1-1,6 0 55,-12-1-76,-1 0-1,2 0 1,-1 1-1,-1 0 0,1 0 1,0 1-1,0-1 1,-1 1-1,10 6 1,6 2 11,-1 1-1,-1 1 1,27 21 0,-38-26-9,0-1 0,-1 2-1,0 0 1,0 0 0,-1 1 0,0-1-1,0 1 1,-1 0 0,0 1 0,4 10 0,-5-7-49,-1-1 0,0 1 1,-1 0-1,0 0 0,-1 0 1,0 0-1,-1 0 0,-1 0 0,0 1 1,-1-1-1,0-1 0,0 1 1,-2 0-1,0 0 0,-1-1 1,1 0-1,-2 1 0,-8 12 1,10-19 156,0-1 0,0 1 1,0-1-1,-1 0 0,1 0 0,-2 0 0,1-1 1,-1 0-1,1 0 0,0 0 0,-1 0 1,-1-1-1,1 0 0,-8 2 0,6-3-136,1 0 0,-1 0 0,1-1 0,0 0 0,-1-1 0,1 1-1,-1-2 1,0 1 0,1-1 0,-1 0 0,1-1 0,-1 0 0,1 0-1,0 0 1,-13-7 0,7 3-49,1-1 0,1-1-1,-1 0 1,1-1 0,0 1 0,1-2 0,-14-16-1,19 20 29,0-1-1,1 1 0,0-1 1,0 0-1,1 0 0,0 0 1,-5-15-1,7 15 10,-1 1 0,1 0 0,1 0 0,-1 0 0,0 0 0,1 0-1,1-1 1,-1 1 0,1-1 0,1-6 0,10-18-80,-8 14 55,-1 5-11,7-19 0,-5 20 29,-2 1-108,1 1 0,0 1 0,1-1 0,9-15 0,3 11-749,-12 10 525,-3 1 60,0 1 1,0-2-1,0 2 0,0-1 1,1 1-1,-1 0 0,1-1 1,-1 1-1,1 0 1,4-1-1,16-4-2095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19 328,'1'-1'1119,"5"0"-870,17-1-182,-8 0-7,13 0 91,40 1-1,35 2 28,-31 4-141,18 2-22,46-9 5,-37-1 3,202 5 69,-253-3-79,241 0 50,90-3-66,-246 1-16,191-3-34,-55 6 28,-143-2 17,13 1 18,-89 2 7,-23-1 44,41 5 0,-65-4-50,1 0 14,-1 0-1,0-1 1,0 1 0,1-1-1,-1 0 1,0 0 0,0 0 0,7-2-1,-7 0-56,-5 1-236,-1 0 122,-10-5-263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25 888,'0'-2'265,"1"0"763,2 2-215,9 4-698,28 6 63,0-3 0,0-1 0,56 1 0,98-8 257,120-12-104,-186 5-254,383-15 162,-459 21-208,438 1 204,-301 9-154,-51-1-6,-112-5 232,-1-2 0,1-1-1,39-6 1,-65 7-278,0 0 0,0 0 1,0 1-1,0-1 0,0 0 0,0 0 0,0 0 0,0-1 0,0 1 1,1 0-1,-1 0 0,0 0 0,0 0 0,0 0 0,0 0 0,1 0 1,-1 0-1,0 0 0,0 0 0,0 0 0,0 0 0,0-1 0,1 1 1,-1 0-1,0 0 0,0 0 0,0 0 0,0 0 0,0 0 1,0 0-1,0 0 0,0 0 0,0 0 0,0 0 0,0 0 0,0-1 1,0 1-1,0 0 0,0 0 0,0 0 0,0-1 0,0 1 0,0 0 1,0 0-1,0 0 0,0 0 0,0-1 0,0 1 0,0 0 0,0 0 1,0 0-1,-6-7 452,3 4-3310,2 1 686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107 260 920,'-12'-3'386,"9"3"-273,0-1 1,0 1 0,1 0-1,-1-1 1,0 0 0,0 0-1,1 0 1,-1-1 0,1 1-1,-1-1 1,0 1 0,1-1-1,0 1 1,0-2 0,0 2-1,-3-5 1,2 2 90,0 0-1,1-1 1,-1 1 0,1-1-1,0 0 1,0 0 0,1 1-1,-1-2 1,1 1 0,0 0-1,0 0 1,1 0 0,0-6-1,-1-5 232,0 6-133,1 1 1,0-11 0,1 16-221,-1 1 0,1 0 1,0 0-1,0-1 0,-1 1 1,2 0-1,-1-1 0,1 1 1,2-3-1,25-42 898,-27 46-956,-2 1 0,2-1-1,-1 1 1,1-1-1,-1 2 1,0-2 0,1 1-1,-1 0 1,2 0 0,-2 0-1,1 0 1,-1 0 0,1 0-1,0 1 1,3-1 0,0 0 13,0 0 1,1 1 0,-1 0 0,7 1-1,6 0 55,-12-1-76,-1 0-1,2 0 1,-1 1-1,-1 0 0,1 0 1,0 1-1,0-1 1,-1 1-1,10 6 1,6 2 11,-1 1-1,-1 1 1,27 21 0,-38-26-9,0-1 0,-1 2-1,0 0 1,0 0 0,-1 1 0,0-1-1,0 1 1,-1 0 0,0 1 0,4 10 0,-5-7-49,-1-1 0,0 1 1,-1 0-1,0 0 0,-1 0 1,0 0-1,-1 0 0,-1 0 0,0 1 1,-1-1-1,0-1 0,0 1 1,-2 0-1,0 0 0,-1-1 1,1 0-1,-2 1 0,-8 12 1,10-19 156,0-1 0,0 1 1,0-1-1,-1 0 0,1 0 0,-2 0 0,1-1 1,-1 0-1,1 0 0,0 0 0,-1 0 1,-1-1-1,1 0 0,-8 2 0,6-3-136,1 0 0,-1 0 0,1-1 0,0 0 0,-1-1 0,1 1-1,-1-2 1,0 1 0,1-1 0,-1 0 0,1-1 0,-1 0 0,1 0-1,0 0 1,-13-7 0,7 3-49,1-1 0,1-1-1,-1 0 1,1-1 0,0 1 0,1-2 0,-14-16-1,19 20 29,0-1-1,1 1 0,0-1 1,0 0-1,1 0 0,0 0 1,-5-15-1,7 15 10,-1 1 0,1 0 0,1 0 0,-1 0 0,0 0 0,1 0-1,1-1 1,-1 1 0,1-1 0,1-6 0,10-18-80,-8 14 55,-1 5-11,7-19 0,-5 20 29,-2 1-108,1 1 0,0 1 0,1-1 0,9-15 0,3 11-749,-12 10 525,-3 1 60,0 1 1,0-2-1,0 2 0,0-1 1,1 1-1,-1 0 0,1-1 1,-1 1-1,1 0 1,4-1-1,16-4-2095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19 328,'1'-1'1119,"5"0"-870,17-1-182,-8 0-7,13 0 91,40 1-1,35 2 28,-31 4-141,18 2-22,46-9 5,-37-1 3,202 5 69,-253-3-79,241 0 50,90-3-66,-246 1-16,191-3-34,-55 6 28,-143-2 17,13 1 18,-89 2 7,-23-1 44,41 5 0,-65-4-50,1 0 14,-1 0-1,0-1 1,0 1 0,1-1-1,-1 0 1,0 0 0,0 0 0,7-2-1,-7 0-56,-5 1-236,-1 0 122,-10-5-263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25 888,'0'-2'265,"1"0"763,2 2-215,9 4-698,28 6 63,0-3 0,0-1 0,56 1 0,98-8 257,120-12-104,-186 5-254,383-15 162,-459 21-208,438 1 204,-301 9-154,-51-1-6,-112-5 232,-1-2 0,1-1-1,39-6 1,-65 7-278,0 0 0,0 0 1,0 1-1,0-1 0,0 0 0,0 0 0,0 0 0,0-1 0,0 1 1,1 0-1,-1 0 0,0 0 0,0 0 0,0 0 0,0 0 0,1 0 1,-1 0-1,0 0 0,0 0 0,0 0 0,0 0 0,0-1 0,1 1 1,-1 0-1,0 0 0,0 0 0,0 0 0,0 0 0,0 0 1,0 0-1,0 0 0,0 0 0,0 0 0,0 0 0,0 0 0,0-1 1,0 1-1,0 0 0,0 0 0,0 0 0,0-1 0,0 1 0,0 0 1,0 0-1,0 0 0,0 0 0,0-1 0,0 1 0,0 0 0,0 0 1,0 0-1,-6-7 452,3 4-3310,2 1 686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25 888,'0'-2'265,"1"0"763,2 2-215,9 4-698,28 6 63,0-3 0,0-1 0,56 1 0,98-8 257,120-12-104,-186 5-254,383-15 162,-459 21-208,438 1 204,-301 9-154,-51-1-6,-112-5 232,-1-2 0,1-1-1,39-6 1,-65 7-278,0 0 0,0 0 1,0 1-1,0-1 0,0 0 0,0 0 0,0 0 0,0-1 0,0 1 1,1 0-1,-1 0 0,0 0 0,0 0 0,0 0 0,0 0 0,1 0 1,-1 0-1,0 0 0,0 0 0,0 0 0,0 0 0,0-1 0,1 1 1,-1 0-1,0 0 0,0 0 0,0 0 0,0 0 0,0 0 1,0 0-1,0 0 0,0 0 0,0 0 0,0 0 0,0 0 0,0-1 1,0 1-1,0 0 0,0 0 0,0 0 0,0-1 0,0 1 0,0 0 1,0 0-1,0 0 0,0 0 0,0-1 0,0 1 0,0 0 0,0 0 1,0 0-1,-6-7 452,3 4-3310,2 1 686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30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301 260 920,'12'-3'386,"-9"3"-273,0-1 1,0 1 0,0 0-1,0-1 1,-1 0 0,1 0-1,-1 0 1,1-1 0,0 1-1,-1-1 1,1 1 0,-1-1-1,1 1 1,-2-2 0,1 2-1,3-5 1,-2 2 90,0 0-1,-1-1 1,1 1 0,-1-1-1,0 0 1,0 0 0,-1 1-1,1-2 1,-1 1 0,0 0-1,0 0 1,-1 0 0,0-6-1,2-5 232,-2 6-133,0 1 1,0-11 0,0 16-221,-1 1 0,0 0 1,0 0-1,1-1 0,-1 1 1,-1 0-1,1-1 0,-1 1 1,-2-3-1,-25-42 898,28 46-956,0 1 0,-1-1-1,1 1 1,-1-1-1,1 2 1,0-2 0,-1 1-1,1 0 1,-1 0 0,0 0-1,1 0 1,-1 0 0,0 0-1,0 1 1,-2-1 0,-2 0 13,1 0 1,-1 1 0,1 0 0,-6 1-1,-8 0 55,13-1-76,1 0-1,-2 0 1,1 1-1,1 0 0,-1 0 1,0 1-1,0-1 1,1 1-1,-10 6 1,-6 2 11,1 1-1,1 1 1,-27 21 0,38-26-9,0-1 0,1 2-1,0 0 1,0 0 0,1 1 0,0-1-1,0 1 1,1 0 0,0 1 0,-4 10 0,5-7-49,1-1 0,0 1 1,1 0-1,0 0 0,1 0 1,0 0-1,1 0 0,1 0 0,0 1 1,1-1-1,0-1 0,0 1 1,2 0-1,0 0 0,1-1 1,-1 0-1,2 1 0,8 12 1,-10-19 156,0-1 0,1 1 1,-2-1-1,2 0 0,0 0 0,0 0 0,0-1 1,1 0-1,-1 0 0,0 0 0,2 0 1,-1-1-1,0 0 0,8 2 0,-6-3-136,-1 0 0,1 0 0,-1-1 0,0 0 0,1-1 0,0 1-1,-1-2 1,1 1 0,0-1 0,-1 0 0,0-1 0,1 0 0,0 0-1,-2 0 1,14-7 0,-7 3-49,-1-1 0,-1-1-1,1 0 1,-1-1 0,0 1 0,-1-2 0,14-16-1,-19 20 29,0-1-1,-1 1 0,0-1 1,0 0-1,-1 0 0,0 0 1,5-15-1,-6 15 10,-1 1 0,0 0 0,0 0 0,-1 0 0,1 0 0,-1 0-1,-1-1 1,1 1 0,0-1 0,-3-6 0,-9-18-80,8 14 55,1 5-11,-7-19 0,5 20 29,2 1-108,-1 1 0,0 1 0,-1-1 0,-9-15 0,-3 11-749,12 10 525,3 1 60,1 1 1,-2-2-1,1 2 0,0-1 1,-1 1-1,1 0 0,-1-1 1,1 1-1,-1 0 1,-4-1-1,-16-4-2095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31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301 260 920,'12'-3'386,"-9"3"-273,0-1 1,0 1 0,0 0-1,0-1 1,-1 0 0,1 0-1,-1 0 1,1-1 0,0 1-1,-1-1 1,1 1 0,-1-1-1,1 1 1,-2-2 0,1 2-1,3-5 1,-2 2 90,0 0-1,-1-1 1,1 1 0,-1-1-1,0 0 1,0 0 0,-1 1-1,1-2 1,-1 1 0,0 0-1,0 0 1,-1 0 0,0-6-1,2-5 232,-2 6-133,0 1 1,0-11 0,0 16-221,-1 1 0,0 0 1,0 0-1,1-1 0,-1 1 1,-1 0-1,1-1 0,-1 1 1,-2-3-1,-25-42 898,28 46-956,0 1 0,-1-1-1,1 1 1,-1-1-1,1 2 1,0-2 0,-1 1-1,1 0 1,-1 0 0,0 0-1,1 0 1,-1 0 0,0 0-1,0 1 1,-2-1 0,-2 0 13,1 0 1,-1 1 0,1 0 0,-6 1-1,-8 0 55,13-1-76,1 0-1,-2 0 1,1 1-1,1 0 0,-1 0 1,0 1-1,0-1 1,1 1-1,-10 6 1,-6 2 11,1 1-1,1 1 1,-27 21 0,38-26-9,0-1 0,1 2-1,0 0 1,0 0 0,1 1 0,0-1-1,0 1 1,1 0 0,0 1 0,-4 10 0,5-7-49,1-1 0,0 1 1,1 0-1,0 0 0,1 0 1,0 0-1,1 0 0,1 0 0,0 1 1,1-1-1,0-1 0,0 1 1,2 0-1,0 0 0,1-1 1,-1 0-1,2 1 0,8 12 1,-10-19 156,0-1 0,1 1 1,-2-1-1,2 0 0,0 0 0,0 0 0,0-1 1,1 0-1,-1 0 0,0 0 0,2 0 1,-1-1-1,0 0 0,8 2 0,-6-3-136,-1 0 0,1 0 0,-1-1 0,0 0 0,1-1 0,0 1-1,-1-2 1,1 1 0,0-1 0,-1 0 0,0-1 0,1 0 0,0 0-1,-2 0 1,14-7 0,-7 3-49,-1-1 0,-1-1-1,1 0 1,-1-1 0,0 1 0,-1-2 0,14-16-1,-19 20 29,0-1-1,-1 1 0,0-1 1,0 0-1,-1 0 0,0 0 1,5-15-1,-6 15 10,-1 1 0,0 0 0,0 0 0,-1 0 0,1 0 0,-1 0-1,-1-1 1,1 1 0,0-1 0,-3-6 0,-9-18-80,8 14 55,1 5-11,-7-19 0,5 20 29,2 1-108,-1 1 0,0 1 0,-1-1 0,-9-15 0,-3 11-749,12 10 525,3 1 60,1 1 1,-2-2-1,1 2 0,0-1 1,-1 1-1,1 0 0,-1-1 1,1 1-1,-1 0 1,-4-1-1,-16-4-2095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 63 2120,'-14'-11'5999,"14"11"-5951,0 0 0,1 0 0,-1-1 0,0 1 1,0 0-1,0 0 0,0 0 0,1 0 0,-1-1 1,0 1-1,0 0 0,1-1 0,-1 1 0,1 0 1,-1 0-1,0 0 0,0 0 0,1 0 0,-1 0 1,0 0-1,0 0 0,1 0 0,0 0 0,30-5 734,63 0 1,34 10 253,-76-1-705,0-3-1,94-8 1,-49-9-93,-32 6-5,81-4 0,-136 13-216,65 1 210,-62 1-189,-1 0-1,1 1 1,-1 0 0,12 4-1,-20-4-255,-1-1 0,1 1-1,-1-1 1,1 2 0,-1-2 0,0 2-1,0-1 1,0 1 0,0 0-1,0-1 1,0 1 0,-1 0 0,0 0-1,1 0 1,-1 0 0,0 1-1,0-1 1,1 6 0,5 16-2613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32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2836 19 328,'-1'-1'1119,"-5"0"-870,-17-1-182,8 0-7,-13 0 91,-40 1-1,-35 2 28,31 4-141,-18 2-22,-46-9 5,38-1 3,-204 5 69,254-3-79,-241 0 50,-90-3-66,246 1-16,-191-3-34,55 6 28,143-2 17,-13 1 18,89 2 7,23-1 44,-41 5 0,65-4-50,-1 0 14,1 0-1,0-1 1,0 1 0,-1-1-1,1 0 1,0 0 0,0 0 0,-7-2-1,7 0-56,5 1-236,1 0 122,10-5-263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33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2393 25 888,'0'-2'265,"0"0"763,-3 2-215,-10 4-698,-27 6 63,1-3 0,-1-1 0,-56 1 0,-98-8 257,-120-12-104,185 5-254,-382-15 162,460 21-208,-439 1 204,301 9-154,51-1-6,112-5 232,0-2 0,0-1-1,-38-6 1,64 7-278,0 0 0,0 0 1,0 1-1,-1-1 0,1 0 0,0 0 0,0 0 0,0-1 0,0 1 1,-1 0-1,1 0 0,0 0 0,0 0 0,0 0 0,0 0 0,0 0 1,0 0-1,0 0 0,0 0 0,0 0 0,0 0 0,0-1 0,-1 1 1,1 0-1,0 0 0,0 0 0,0 0 0,0 0 0,0 0 1,0 0-1,0 0 0,0 0 0,0 0 0,-1 0 0,1 0 0,0-1 1,0 1-1,0 0 0,0 0 0,0 0 0,0-1 0,0 1 0,0 0 1,0 0-1,0 0 0,0 0 0,0-1 0,0 1 0,1 0 0,-1 0 1,0 0-1,5-7 452,-2 4-3310,-1 1 686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34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2836 19 328,'-1'-1'1119,"-5"0"-870,-17-1-182,8 0-7,-13 0 91,-40 1-1,-35 2 28,31 4-141,-18 2-22,-46-9 5,38-1 3,-204 5 69,254-3-79,-241 0 50,-90-3-66,246 1-16,-191-3-34,55 6 28,143-2 17,-13 1 18,89 2 7,23-1 44,-41 5 0,65-4-50,-1 0 14,1 0-1,0-1 1,0 1 0,-1-1-1,1 0 1,0 0 0,0 0 0,-7-2-1,7 0-56,5 1-236,1 0 122,10-5-263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35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2393 25 888,'0'-2'265,"0"0"763,-3 2-215,-10 4-698,-27 6 63,1-3 0,-1-1 0,-56 1 0,-98-8 257,-120-12-104,185 5-254,-382-15 162,460 21-208,-439 1 204,301 9-154,51-1-6,112-5 232,0-2 0,0-1-1,-38-6 1,64 7-278,0 0 0,0 0 1,0 1-1,-1-1 0,1 0 0,0 0 0,0 0 0,0-1 0,0 1 1,-1 0-1,1 0 0,0 0 0,0 0 0,0 0 0,0 0 0,0 0 1,0 0-1,0 0 0,0 0 0,0 0 0,0 0 0,0-1 0,-1 1 1,1 0-1,0 0 0,0 0 0,0 0 0,0 0 0,0 0 1,0 0-1,0 0 0,0 0 0,0 0 0,-1 0 0,1 0 0,0-1 1,0 1-1,0 0 0,0 0 0,0 0 0,0-1 0,0 1 0,0 0 1,0 0-1,0 0 0,0 0 0,0-1 0,0 1 0,1 0 0,-1 0 1,0 0-1,5-7 452,-2 4-3310,-1 1 686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36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2393 25 888,'0'-2'265,"0"0"763,-3 2-215,-10 4-698,-27 6 63,1-3 0,-1-1 0,-56 1 0,-98-8 257,-120-12-104,185 5-254,-382-15 162,460 21-208,-439 1 204,301 9-154,51-1-6,112-5 232,0-2 0,0-1-1,-38-6 1,64 7-278,0 0 0,0 0 1,0 1-1,-1-1 0,1 0 0,0 0 0,0 0 0,0-1 0,0 1 1,-1 0-1,1 0 0,0 0 0,0 0 0,0 0 0,0 0 0,0 0 1,0 0-1,0 0 0,0 0 0,0 0 0,0 0 0,0-1 0,-1 1 1,1 0-1,0 0 0,0 0 0,0 0 0,0 0 0,0 0 1,0 0-1,0 0 0,0 0 0,0 0 0,-1 0 0,1 0 0,0-1 1,0 1-1,0 0 0,0 0 0,0 0 0,0-1 0,0 1 0,0 0 1,0 0-1,0 0 0,0 0 0,0-1 0,0 1 0,1 0 0,-1 0 1,0 0-1,5-7 452,-2 4-3310,-1 1 686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107 259 920,'-12'3'386,"9"-3"-273,0 1 1,0-1 0,1 1-1,-1 0 1,0-1 0,0 2-1,1-1 1,-1 0 0,1 1-1,-1-1 1,0 1 0,1-1-1,0 1 1,0 0 0,0 0-1,-3 3 1,2 0 90,0-1-1,1 0 1,-1 1 0,1-1-1,0 2 1,0-2 0,1 1-1,-1 0 1,1 1 0,0-2-1,0 2 1,1-1 0,0 6-1,-1 5 232,0-6-133,1-1 1,0 10 0,1-15-221,-1-1 0,1 1 1,0-1-1,0 1 0,-1-1 1,2 0-1,-1 0 0,1 0 1,2 4-1,25 41 898,-27-47-956,-2 1 0,2-1-1,-1 1 1,1-1-1,-1 0 1,0 1 0,1-2-1,-1 2 1,2-1 0,-2-1-1,1 2 1,-1-1 0,1 0-1,0-1 1,3 1 0,0 0 13,0 0 1,1-1 0,-1 0 0,7-1-1,6 0 55,-12 1-76,-1 0-1,2-1 1,-1 1-1,-1-1 0,1-1 1,0 1-1,0-1 1,-1 1-1,10-7 1,6-2 11,-1-2-1,-1 1 1,27-22 0,-38 26-9,0 0 0,-1-1-1,0 1 1,0-2 0,-1 1 0,0-1-1,0 0 1,-1 0 0,0 0 0,4-11 0,-5 7-49,-1 1 0,0-1 1,-1 0-1,0-1 0,-1 1 1,0 0-1,-1 0 0,-1 0 0,0 0 1,-1-1-1,0 2 0,0-1 1,-2 0-1,0 1 0,-1 0 1,1-1-1,-2 1 0,-8-13 1,10 19 156,0 0 0,0 1 1,0-1-1,-1 1 0,1 0 0,-2 1 0,1-1 1,-1 1-1,1 1 0,0-1 0,-1 0 1,-1 1-1,1 0 0,-8-3 0,6 4-136,1 1 0,-1-1 0,1 1 0,0 0 0,-1 1 0,1-1-1,-1 2 1,0-1 0,1 1 0,-1 0 0,1 1 0,-1-1 0,1 1-1,0 1 1,-13 5 0,7-1-49,1 0 0,1 1-1,-1-1 1,1 3 0,0-2 0,1 2 0,-14 15-1,19-19 29,0 1-1,1-1 0,0 1 1,0 0-1,1 1 0,0-1 1,-5 15-1,7-16 10,-1 0 0,1 0 0,1 1 0,-1-1 0,0 0 0,1 0-1,1 1 1,-1-1 0,1 0 0,1 7 0,10 19-80,-8-15 55,-1-6-11,7 21 0,-5-21 29,-2-2-108,1 0 0,0 0 0,1-1 0,9 16 0,3-11-749,-12-9 525,-3-2 60,0-1 1,0 1-1,0 0 0,0-1 1,1 1-1,-1-1 0,1 0 1,-1 1-1,1-1 1,4 1-1,16 4-2095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5 328,'1'1'1119,"5"0"-870,17 1-182,-8 0-7,13 0 91,40-1-1,35-2 28,-31-4-141,18-2-22,46 9 5,-37 1 3,202-5 69,-253 3-79,241 0 50,90 3-66,-246-1-16,191 3-34,-55-6 28,-143 2 17,13-1 18,-89-2 7,-23 1 44,41-5 0,-65 4-50,1 0 14,-1 0-1,0 1 1,0 0 0,1 0-1,-1 0 1,0 0 0,0 0 0,7 1-1,-7 1-56,-5-1-236,-1 0 122,-10 5-263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32 888,'0'1'265,"1"2"763,2-4-215,9-3-698,28-5 63,0 1 0,0 2 0,56-1 0,98 9 257,120 11-104,-186-6-254,383 16 162,-459-20-208,438-3 204,-301-8-154,-51 1-6,-112 5 232,-1 2 0,1 1-1,39 6 1,-65-7-278,0 0 0,0 0 1,0-1-1,0 1 0,0 0 0,0 0 0,0 0 0,0 1 0,0-1 1,1 0-1,-1 0 0,0 0 0,0 0 0,0 0 0,0 0 0,1 0 1,-1 0-1,0 0 0,0 0 0,0 0 0,0 0 0,0 1 0,1-1 1,-1 0-1,0 0 0,0 0 0,0 0 0,0 0 0,0 0 1,0 1-1,0-1 0,0 0 0,0 0 0,0 0 0,0 0 0,0 0 1,0 0-1,0 0 0,0 0 0,0 0 0,0 1 0,0-1 0,0 0 1,0 0-1,0 0 0,0 0 0,0 1 0,0-1 0,0 0 0,0 0 1,0 0-1,-6 7 452,3-4-3310,2-1 686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107 259 920,'-12'3'386,"9"-3"-273,0 1 1,0-1 0,1 1-1,-1 0 1,0-1 0,0 2-1,1-1 1,-1 0 0,1 1-1,-1-1 1,0 1 0,1-1-1,0 1 1,0 0 0,0 0-1,-3 3 1,2 0 90,0-1-1,1 0 1,-1 1 0,1-1-1,0 2 1,0-2 0,1 1-1,-1 0 1,1 1 0,0-2-1,0 2 1,1-1 0,0 6-1,-1 5 232,0-6-133,1-1 1,0 10 0,1-15-221,-1-1 0,1 1 1,0-1-1,0 1 0,-1-1 1,2 0-1,-1 0 0,1 0 1,2 4-1,25 41 898,-27-47-956,-2 1 0,2-1-1,-1 1 1,1-1-1,-1 0 1,0 1 0,1-2-1,-1 2 1,2-1 0,-2-1-1,1 2 1,-1-1 0,1 0-1,0-1 1,3 1 0,0 0 13,0 0 1,1-1 0,-1 0 0,7-1-1,6 0 55,-12 1-76,-1 0-1,2-1 1,-1 1-1,-1-1 0,1-1 1,0 1-1,0-1 1,-1 1-1,10-7 1,6-2 11,-1-2-1,-1 1 1,27-22 0,-38 26-9,0 0 0,-1-1-1,0 1 1,0-2 0,-1 1 0,0-1-1,0 0 1,-1 0 0,0 0 0,4-11 0,-5 7-49,-1 1 0,0-1 1,-1 0-1,0-1 0,-1 1 1,0 0-1,-1 0 0,-1 0 0,0 0 1,-1-1-1,0 2 0,0-1 1,-2 0-1,0 1 0,-1 0 1,1-1-1,-2 1 0,-8-13 1,10 19 156,0 0 0,0 1 1,0-1-1,-1 1 0,1 0 0,-2 1 0,1-1 1,-1 1-1,1 1 0,0-1 0,-1 0 1,-1 1-1,1 0 0,-8-3 0,6 4-136,1 1 0,-1-1 0,1 1 0,0 0 0,-1 1 0,1-1-1,-1 2 1,0-1 0,1 1 0,-1 0 0,1 1 0,-1-1 0,1 1-1,0 1 1,-13 5 0,7-1-49,1 0 0,1 1-1,-1-1 1,1 3 0,0-2 0,1 2 0,-14 15-1,19-19 29,0 1-1,1-1 0,0 1 1,0 0-1,1 1 0,0-1 1,-5 15-1,7-16 10,-1 0 0,1 0 0,1 1 0,-1-1 0,0 0 0,1 0-1,1 1 1,-1-1 0,1 0 0,1 7 0,10 19-80,-8-15 55,-1-6-11,7 21 0,-5-21 29,-2-2-108,1 0 0,0 0 0,1-1 0,9 16 0,3-11-749,-12-9 525,-3-2 60,0-1 1,0 1-1,0 0 0,0-1 1,1 1-1,-1-1 0,1 0 1,-1 1-1,1-1 1,4 1-1,16 4-2095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5 328,'1'1'1119,"5"0"-870,17 1-182,-8 0-7,13 0 91,40-1-1,35-2 28,-31-4-141,18-2-22,46 9 5,-37 1 3,202-5 69,-253 3-79,241 0 50,90 3-66,-246-1-16,191 3-34,-55-6 28,-143 2 17,13-1 18,-89-2 7,-23 1 44,41-5 0,-65 4-50,1 0 14,-1 0-1,0 1 1,0 0 0,1 0-1,-1 0 1,0 0 0,0 0 0,7 1-1,-7 1-56,-5-1-236,-1 0 122,-10 5-263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304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114 0 336,'-56'8'431,"54"-8"-381,-1 1 0,2-1 1,-2 1-1,1-1 0,0 1 0,0 0 0,0 0 1,-3 2-1,4-3 10,0 2 0,0-2 0,0 1 0,0 1 0,0-1 0,1 0 0,-2 2 0,1-2 11,0 1-1,0-1 0,0 0 1,1 0-1,-2 0 0,2 1 1,-2-1-1,0 1 0,0-1 28,1 0-1,-1 0 1,1 1-1,-1-1 1,1 1-1,0-1 1,-1 1-1,2 0 1,-1-1-1,-1 3 1,1-3-62,1 0 1,0-1-1,0 1 0,0 0 1,-1 0-1,1-1 0,0 1 1,0 0-1,0 0 0,0 0 1,0 0-1,0-1 0,0 1 1,0 0-1,1 0 0,-1-1 1,0 2-1,0-2 0,1 1 1,-1-1-1,0 1 0,0 0 1,1 0-1,0-1 0,-1 1 1,1 0-1,0 1 0,1-1 27,0-1 0,-1 2-1,1-1 1,0-1 0,-1 2-1,1-2 1,0 1 0,0-1 0,0 1-1,0 0 1,-1-1 0,5 1-1,2-1 213,16-1-1,-21 1-231,35-2 398,120-5 767,50 2-482,-84 2-551,79-7-27,-38 3-54,-67 4-35,99-5 55,-45-2-37,119 7 42,-248 4-110,341 14 157,-116-7-5,-148-8-108,55-1 30,-152 0-79,1 1 13,0 0 0,-1 0 0,1 0-1,0-1 1,-1 1 0,8-4-1,-11 4-11,0 0-1,1 0 0,-1 0 1,1 0-1,-1-1 0,0 1 1,0 0-1,0 0 0,1 0 1,-1 0-1,0 0 0,0-1 1,0 1-1,1 0 0,-1-1 1,0 1-1,0 0 0,1 0 1,-1 0-1,0-1 0,0 1 1,0 0-1,0 0 0,0-1 1,0 1-1,0-1 0,0 1 0,0 0 1,0 0-1,0-1 0,0 1 1,0 0-1,0 0 0,0-1 1,0 1-1,0-1 0,0 1 1,0 0-1,0 0 0,0-1 1,0 1-1,0 0 0,0 0 1,-1 0-1,1-1 0,0 1 1,-1 0-1,1-1 0,0 1 1,0 0-1,0 0 0,-1 0 1,1 0-1,0-1 0,-2 0-46,1 0-1,-1-1 0,0 1 0,0 0 1,0 0-1,0 0 0,1 1 0,-3-2 1,0 1-641,0 1 0,0 0 0,-1 0 0,-4 0 1,-8 1-1764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49 97 2825,'-7'1'1289,"5"-1"-867,-1 0 0,1 1 0,0-1 0,-1 0 0,0 0 1,1-1-1,-1 1 0,1 0 0,-4-2 180,6 2-567,0 0 1,0 0 0,0 0 0,0 0 0,0-1 0,0 1 0,0 0 0,0 0-1,0 0 1,0 0 0,0 0 0,0 0 0,0 0 0,0 0 0,0-1 0,0 1 0,0 0-1,0 0 1,0 0 0,1-2 467,-1 2-468,5-6 275,-3 4-157,1-2-133,1 0-1,0 1 1,0 0 0,-1 0-1,2 0 1,-1 0 0,0 1-1,1-1 1,0 1 0,6-2-1,-2 1 14,0 0-1,1 1 0,-1 0 0,15-1 0,-14 3 10,20-1 108,-28 1-116,1 1 0,-1-1 0,0 0 0,1 1 1,-1-1-1,1 1 0,-1 0 0,0 0 0,3 2 1,-4-3-7,0 1-1,0 0 1,0 0 0,-1-1 0,1 1 0,0 0 0,0 0 0,-1 0 0,1-1 0,-1 2-1,1-1 1,-1-1 0,1 2 0,-1-1 0,1-1 0,-1 2 0,0-1 0,0 0 0,1 0-1,-1 0 1,0 0 0,0 0 0,0 0 0,0 0 0,0 1 0,-1-1 0,1-1 0,0 2-1,0-1 1,-1 0 0,0 1 0,0 2 59,-2 1 1,2-1-1,-2 0 0,1-1 0,-1 2 0,-4 3 1,1-2-36,1 0 0,-1 0 0,0-1 1,0 0-1,0 0 0,-1 0 0,0-1 1,0-1-1,0 1 0,-1-1 0,1 0 1,-1 0-1,0-1 0,1 0 0,-1 0 0,0-1 1,-10 1-1,16-2-50,0 0 1,-1 0 0,2 0-1,-2 0 1,1-1-1,0 0 1,0 1-1,-1-1 1,2 1 0,-1-2-1,0 2 1,0-1-1,0-1 1,0 1 0,0 0-1,1 0 1,-1-1-1,0 1 1,0-1-1,1 1 1,-2-3 0,1 2-13,1-1 0,0 1 0,0-1 1,0 1-1,0 0 0,0-1 1,0 0-1,1 0 0,-1 1 1,1-1-1,0 1 0,-1-1 1,1 0-1,0 0 0,1 1 1,0-6-1,-1 5 0,2-7-54,1 0 0,5-14 0,-7 21 52,0 0 0,1 0-1,-1 0 1,1 1 0,0-1 0,0 1-1,0-1 1,0 1 0,1 0-1,-1-1 1,0 1 0,4-2-1,-1 1-55,0 0 0,0 0 0,0 0 0,0 1 0,0 0 0,1 1 0,-1-1-1,0 1 1,1-1 0,0 1 0,7 0 0,-8 1 192,1 1-1,-2-1 1,2 1-1,5 1 1,-9-1-102,0-1 0,0 1 1,0 0-1,0 0 0,0 0 0,0 0 1,-1 0-1,1 0 0,-1 1 0,1-1 1,-1 1-1,1-1 0,1 3 0,-1 1 19,1-1-1,-1 0 1,-1 0-1,0 0 1,1 0-1,-1 0 1,0 1-1,0-1 1,0 1-1,-1-1 0,0 1 1,0 5-1,-1 0-65,1-1 1,-2 2-1,1-1 0,-6 14 0,5-19 57,1-1 0,-1 1-1,-1 0 1,1-1 0,0 1 0,-7 6 0,9-10-24,-1 0 0,0 0-1,0 0 1,0 0 0,0 0 0,-1 0 0,1 0 0,0 0 0,0-1 0,0 1 0,-1-1 0,1 1-1,0 0 1,-1-1 0,1 0 0,-1 1 0,1-1 0,-1 0 0,1 0 0,-1 0 0,1 0-1,0 0 1,-1 0 0,1 0 0,-1 0 0,-2-1 0,2 0-8,0 0 1,0 0-1,-1-1 1,1 1-1,0 0 1,0-1-1,0 0 1,0 0-1,0 0 1,0 1-1,-1-4 1,0 1-21,0 0 1,0 0 0,1-1 0,-3-8-1,3 10 2,1 0 0,0 1-1,1-2 1,-1 1 0,0 0-1,1 0 1,0 0 0,0 0-1,0-1 1,0 1 0,0 0-1,1 0 1,0 0 0,-1 0-1,1 0 1,0 0 0,1 0-1,-1 0 1,0 0 0,1 0-1,0 1 1,-1-1 0,1 0-1,3-3 1,1 0-13,0 2 0,0-2 0,0 2-1,1 0 1,0-1 0,-1 2 0,1-1 0,13-3-1,-16 5 22,1 1 0,-1-1 0,1 2 0,-1-1 0,0 1 0,1 0 0,-1 0 0,0 0 0,1 0 0,-1 0 0,1 1 0,6 2 0,-10-3 13,1 1 1,0 0 0,0-1-1,0 1 1,-1 0 0,0 0-1,1 0 1,-1 0 0,1 0-1,-1 0 1,1 0-1,-1 1 1,1-1 0,-1 1-1,0-1 1,-1 1 0,2-1-1,-1 1 1,-1-1 0,1 1-1,0 0 1,-1 0-1,1-1 1,-1 1 0,1 0-1,-1 0 1,1-1 0,-1 1-1,0 0 1,0 0 0,0 0-1,-1 3 1,0 1 31,0 0 0,-1 0 0,0 0 0,0-1 1,0 1-1,0 0 0,-1-1 0,0 0 0,0 1 0,-1-1 1,-4 4-1,3-2 0,-1-2 0,0 1 1,0-1-1,0 0 1,-1-1-1,0 1 0,0-1 1,-9 4-1,10-6-6,0 1-1,1-2 1,-2 1-1,1 0 1,0-1-1,-1 0 1,1 0-1,-8 0 1,11-1-258,0 0 0,0-1 0,0 0 0,0 1 0,1-1 0,-1 1 0,0-1 0,1 0 0,-1 0 1,0-1-1,0 1 0,1-1 0,0 1 0,-1 0 0,1-2 0,-1 1 0,2 1 0,-2-2 0,2 1 0,-1 0 0,-2-3 0,-7-17-2821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32 888,'0'1'265,"1"2"763,2-4-215,9-3-698,28-5 63,0 1 0,0 2 0,56-1 0,98 9 257,120 11-104,-186-6-254,383 16 162,-459-20-208,438-3 204,-301-8-154,-51 1-6,-112 5 232,-1 2 0,1 1-1,39 6 1,-65-7-278,0 0 0,0 0 1,0-1-1,0 1 0,0 0 0,0 0 0,0 0 0,0 1 0,0-1 1,1 0-1,-1 0 0,0 0 0,0 0 0,0 0 0,0 0 0,1 0 1,-1 0-1,0 0 0,0 0 0,0 0 0,0 0 0,0 1 0,1-1 1,-1 0-1,0 0 0,0 0 0,0 0 0,0 0 0,0 0 1,0 1-1,0-1 0,0 0 0,0 0 0,0 0 0,0 0 0,0 0 1,0 0-1,0 0 0,0 0 0,0 0 0,0 1 0,0-1 0,0 0 1,0 0-1,0 0 0,0 0 0,0 1 0,0-1 0,0 0 0,0 0 1,0 0-1,-6 7 452,3-4-3310,2-1 686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32 888,'0'1'265,"1"2"763,2-4-215,9-3-698,28-5 63,0 1 0,0 2 0,56-1 0,98 9 257,120 11-104,-186-6-254,383 16 162,-459-20-208,438-3 204,-301-8-154,-51 1-6,-112 5 232,-1 2 0,1 1-1,39 6 1,-65-7-278,0 0 0,0 0 1,0-1-1,0 1 0,0 0 0,0 0 0,0 0 0,0 1 0,0-1 1,1 0-1,-1 0 0,0 0 0,0 0 0,0 0 0,0 0 0,1 0 1,-1 0-1,0 0 0,0 0 0,0 0 0,0 0 0,0 1 0,1-1 1,-1 0-1,0 0 0,0 0 0,0 0 0,0 0 0,0 0 1,0 1-1,0-1 0,0 0 0,0 0 0,0 0 0,0 0 0,0 0 1,0 0-1,0 0 0,0 0 0,0 0 0,0 1 0,0-1 0,0 0 1,0 0-1,0 0 0,0 0 0,0 1 0,0-1 0,0 0 0,0 0 1,0 0-1,-6 7 452,3-4-3310,2-1 686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27 600,'-1'0'267,"-1"-1"487,0 1 0,1 0 0,-1 0 0,1 0 0,-1 1 0,1-1 0,-1 0 0,1 1 0,-1-1 1,1 0-1,-1 1 0,1 0 0,-4 1 377,13-1 7,18 4-629,-2 0-226,-1-1 1,32 1-1,89 4 653,-121-8-858,-1-2-1,1 0 1,0-2 0,-1 0 0,-1-2-1,31-9 1,-16 4-12,50-6 1,-76 15-57,36-4 32,0 2 0,71 6 0,-72-1-28,208 27 70,-231-26-75,42 0 0,-10-2-1,119 21 8,10 9-6,-46-16-11,-112-13 2,15 1 3,103 14 6,-78-7-4,163 19 11,-184-29-15,0-3 1,52-9-1,19-3 0,31 15 7,-101 2-1,-1-3 0,75-9-1,-77 1 11,47-17 1,-81 24-17,81-19 16,-47 12-1,-22 6 12,31-3 1,-29 5 31,22-5 0,-31 3-128,-4 1-265,-1 0-1,19-1 1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41 1288,'-12'5'7594,"106"-12"-6632,-84 6-909,16 1 72,0 0 0,-1 3 0,33 4 1,-14-1 1,-40-5-117,89 9 228,-75-10-185,1 0 1,-2-1-1,28-5 0,5-4 30,111-18 172,-122 26-165,0 3 1,70 8 0,-45 0 41,1-3 1,102-5-1,20-1 53,2 15-80,-118-10 10,0-2 0,93-9 0,-101-1-6,63-5 51,80 11-16,-150 1-111,69-8 0,-77 3-21,74-6 16,-46 2-7,-55 6-14,-1 0-1,39 1 1,53 9 16,-108-7-23,6 1 2,0-1 0,14 5 0,18 10 2,-28-14 5,-1 0-1,1 0 1,0-2-1,0 0 1,16-3-1,-11 2 4,-13 2-8,98-9 135,-79 8-46,-1 2 1,30 3 0,21 3 588,-72-6-620,0-1 0,1 0 1,-1 0-1,0 0 0,-1-1 1,1 1-1,0 0 0,0-1 1,0 0-1,3-1 0,-5-2 407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5 776,'-4'-5'5420,"5"16"-5277,0-1-1,2 0 1,4 13-1,-5-15-105,0 0 1,0-1-1,-1 1 0,1 0 0,-2-1 1,1 12-1,-5 184 1226,3-126-960,2 73 271,6-88-326,0 33 53,-7-77-221,0 0 0,-1 0 1,-5 24-1,0-3 95,-1 59 1,4-39-111,3 39 96,1-76-113,5 44 116,-1-9-62,-11 277 268,9-66 80,2-102-389,-1-49-34,1 22 46,7 116 358,-10-198-44,0-24-93,-2-30-277,-1 0-1,1 0 1,0-1-1,-1 1 0,0 0 1,0 0-1,1 0 1,-1-1-1,-2 3 0,1 0 6,2 0 0,-2-1-1,1 1 1,1-1-1,-1 1 1,1 0-1,0 0 1,1 8-1,-1-1 4,1 58 62,11-71-135,16-3 48,0 2 0,41 0 0,-61 3 2,-1 0 0,0-1 0,12 5 0,-6-2 6,-7-2-2,0 1 0,-2 0 1,2 1-1,-1-1 0,9 6 0,-11-6 3,1 0-1,-1 1 1,-1 0-1,1-1 1,0 1-1,-1-1 1,1 1 0,0 0-1,2 7 1,-1 0 35,5 19 1,1 4 55,6 8 97,-16-36-173,2-1 1,-1 1-1,-1 0 0,0-1 0,1 1 0,-2 9 1,0 9 33,0-15-35,1 0-1,-1-1 0,0 2 0,-4 8 0,-22 52 114,8-33-24,18-34-98,1 0 0,-2 1 0,1 0 0,-1-1 0,0 0 0,1 0 0,-1 0 0,0 0 1,0 0-1,0 0 0,0 0 0,-5 2 0,1 0 26,0-1 0,-1 0 0,-9 2 0,9-3-18,0 1 0,0-1 0,-11 7 0,-2 4 10,-30 26 0,44-34-27,-13 15 23,-8 0-6,21-13-29,4-6 3,0 0 0,2 1 1,-2-1-1,1 0 0,0 0 0,0 1 0,0-1 0,0 1 1,0 0-1,0-1 0,0 1 0,1-1 0,-1 1 1,1-1-1,-1 1 0,1 0 0,-1 0 0,1-1 1,0 1-1,0 2 0,0 11-200,0-4 195,1 21 0,6 51 31,1 45 35,-9-100-40,1-19-12,-1 1 0,2-1 0,-1 1 0,2 0 0,3 18 0,0-14-4,-2-10-1,-2 0 0,1 1 1,-1-1-1,1 0 0,-2 1 0,1 0 0,0 5 1,-1-7 0,0 0 0,0 0 0,0 1 0,-1-1 0,0 0 0,1 1 0,-1-1 1,0 0-1,0 0 0,0 1 0,-1-1 0,-2 4 0,1-1 4,0 0-1,1 0 1,1 0-1,-3 9 1,-3 9 30,-4 13-649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115 109 800,'-4'0'804,"0"0"0,0 0 0,-1-1 0,2 1 0,-1-1 0,-6-2-1,8 3-658,1-1 0,-1 0 0,1 0 0,-1 0 0,1 1 0,0-2 0,-1 1 0,1 1 0,0-2-1,-1 1 1,2 0 0,-2-1 0,1 1 0,1-1 0,-2 1 0,1-1 0,1 1 0,-2-3 0,1 1-83,-3-15 273,4 17-326,0 1 0,0-1 0,0 0-1,0 0 1,0 0 0,0 1 0,0-1 0,0 0-1,0 0 1,0 1 0,1 0 0,-1-1 0,1 0-1,-1 0 1,1 1 0,-1-1 0,0 0 0,0 1-1,1-1 1,0 0 0,0 1 0,-1 0 0,1-1-1,0 0 1,1 0 28,0 0 1,0 0-1,0 0 0,0 1 1,0-1-1,1 0 0,-2 0 1,1 1-1,1 0 1,-1 0-1,3 0 0,-5 0-8,2 0 0,-1 0 0,0 0 0,0 0 0,0 1 0,0-1 0,0 1 0,1-1 0,-2 1 0,1-1 0,1 0 0,-2 1 0,1 0 0,0 0 0,0-1 0,0 1 0,-1 0 0,1 0 0,0 0 0,0 0 0,-1 0 0,1 0 0,-1 0 0,1 0 0,0 0 0,-1 0 0,0 1 0,6 12 92,0-1-1,0 0 1,10 15-1,0 0 21,-15-27-120,0 1 0,0 1 0,-1-2 0,1 2 0,0-1 0,-1 0 0,1 0 0,-1 0 0,0 0 0,0 1 0,0-1 0,0 0 0,0 1 0,0-1 0,-1 0 0,1 0 0,-1 0 0,0 0 1,1 1-1,-1-1 0,-1 2 0,0 0 24,0-1-3,1-1-1,-1 1 1,0-1-1,0 1 1,0 0-1,-2-1 1,2 0-1,0 1 1,-1-1-1,0-1 1,0 2-1,0-2 1,0 1-1,0-1 1,0 0-1,0 1 0,-1-2 1,-3 2-1,6-1-35,-2-1 0,1 0-1,0 0 1,0 0 0,0 0-1,0 0 1,-1 0 0,2 0-1,-1 0 1,-1 0-1,1-1 1,0 0 0,0 0-1,0 1 1,-3-3 0,4 3-25,-1-2 0,1 1 1,-1 0-1,1 1 1,0-2-1,0 1 1,0 0-1,0 0 1,0 0-1,0-1 1,0 1-1,0 0 1,1-1-1,-1 1 1,0-1-1,1 1 1,-1-1-1,1 0 0,-1 1 1,1-1-1,0 1 1,-1-3-1,2-3-6,-1 1-1,1-1 0,0 0 0,1 1 1,-1-1-1,1 1 0,0 0 0,1 0 1,0 0-1,0-1 0,0 1 0,1 1 1,-1 0-1,1-1 0,10-9 0,-13 14 26,0 0 0,1 0-1,-1 0 1,1 0 0,0 1-1,-1-1 1,1 0 0,-1 0 0,1 0-1,2 1 1,-4 0 6,0 0 1,1-1-1,0 1 0,0 0 1,-1 0-1,0 0 0,1 0 0,0 1 1,0-1-1,-1 0 0,0 0 1,1 0-1,0 0 0,0 0 1,-1 0-1,1 1 0,-1-1 1,1 0-1,-1 1 0,1-1 1,-1 1-1,1-1 0,-1 1 0,0-1 1,1 0-1,-1 1 0,1-1 1,-1 1-1,0 0 0,1-1 1,-1 2-1,2 3 71,-1 1 0,-1 1-1,1-1 1,0-1 0,-1 1 0,-1 7 0,1-11-60,0 4 60,-1 0-1,1 0 1,-1 0 0,-1 0 0,-2 11-1,3-14-51,0-2 0,0 1 1,0 1-1,-1-1 0,2 0 0,-2 0 0,1-1 0,-1 2 0,1-2 0,-1 1 0,0-1 0,0 1 1,0-1-1,0 1 0,0-1 0,0 0 0,-3 2 0,2-2-12,0 0 0,1 0 0,-1-1-1,0 0 1,0 1 0,0-1 0,0 0 0,0 0 0,0 0-1,1-1 1,-1 1 0,0 0 0,-4-2 0,5 1-29,1 1 1,-2-1-1,2 0 1,-1 0-1,1 0 1,-2 0-1,2-1 1,-1 2-1,1-2 1,-1 1-1,1-1 1,0 0-1,-1 1 1,2-1-1,-2 1 1,1-1-1,1 0 1,-1 1-1,0-2 1,0 2-1,0-4 1,-1-1-39,1 0 1,1-1-1,-1 1 1,0-1-1,1 0 1,1 1-1,-1-1 1,1 1-1,0-1 1,1 1-1,-1 0 1,5-11-1,-2 8 8,1-1-1,-1 1 1,2 1-1,-1-1 0,1 2 1,0-2-1,14-11 0,-18 18 46,0 0-1,1 0 1,0 0-1,-1 0 0,1 1 1,0-1-1,-1 1 1,1 0-1,4-1 0,-6 2 10,0-1-1,0 1 1,0 0-1,0-1 0,0 1 1,0 0-1,0 0 1,0 0-1,0 0 0,0 0 1,0 1-1,0-1 0,0 0 1,0 1-1,0-1 1,-1 0-1,1 0 0,1 1 1,-2-1-1,1 1 1,0 0-1,0-1 0,0 0 1,-1 1-1,1 0 1,0 0-1,-1-1 0,1 1 1,-1 0-1,1 0 1,-1 0-1,1-1 0,0 1 1,-1 1-1,1 4 55,0 0 0,0-1 0,0 1 0,-1 0 0,-1 0 0,1-1 0,-1 1 0,-2 10 0,2-11-5,0 0 0,-1 1 1,1-1-1,-1 1 1,0-1-1,-1 0 1,-5 9-1,7-12-39,0-1-1,-1 1 1,1 0-1,-1 0 1,1-1-1,-2 0 1,2 0-1,-1 1 1,0-1-1,0 0 1,0 0-1,0 0 1,0 0 0,0-1-1,0 1 1,0-1-1,0 1 1,-1-1-1,1 1 1,0-1-1,0 0 1,-1 0-1,-1-1 1,-2 1-25,1-1 0,0 0 0,0 1 1,0-2-1,1 0 0,-2 1 0,2-1 0,-5-3 1,6 4-16,2 0 1,-1-1 0,0 1 0,0-1 0,1 1 0,-1-1-1,1 1 1,-1-2 0,1 2 0,0-1 0,0 0 0,0 0-1,0 0 1,0 0 0,0-1 0,1 2 0,-1-1 0,1-1-1,-1 1 1,1 0 0,0-4 0,0 1-35,0 1 0,1-1 0,0 1 1,-1 0-1,1-1 0,1 2 0,-1-1 0,1-1 0,-1 1 1,5-6-1,-4 7 39,-1 1-1,0 0 1,1-1 0,0 1 0,0 1 0,-1-2 0,1 2-1,1-1 1,-2 0 0,2 0 0,-1 1 0,0 0 0,0 0-1,1-1 1,0 1 0,-1 0 0,0 0 0,1 0 0,3 0-1,-5 1 18,1 0 1,0 0-1,0-1 0,-1 1 0,2 0 0,-2 0 0,1 1 0,0-1 0,-1 0 0,1 0 0,0 0 0,0 1 0,-1 0 0,1 0 0,-1-1 0,1 1 0,0 0 1,-1 0-1,1 0 0,1 2 0,0-1 32,-1 1 1,0-1 0,1 1 0,-1 0-1,0 0 1,0 1 0,0-1-1,0 0 1,-1 1 0,1-1-1,-2 1 1,2 0 0,-1 0-1,0 6 1,-1-1 67,0 0 0,0 0 0,0 1-1,-4 16 1,2-22-60,1 2-1,0-2 0,-1 1 0,0-1 0,-3 5 1,5-8-29,0 1 0,-1 0 1,-1-1-1,2 0 1,-1 0-1,0 0 0,-1 1 1,2-2-1,-2 2 0,1-1 1,0 0-1,0 0 0,0 0 1,-1 0-1,1-1 1,-1 0-1,1 1 0,0 0 1,-3 0-1,1-1-20,-1 0 1,0 1-1,1-1 0,-1-1 1,0 1-1,-3-1 0,6 1-10,0 0 0,0-1 0,1 1 0,-2-1 0,1 1-1,1 0 1,-1 0 0,0-1 0,0 0 0,0 1 0,1-1 0,-1 1-1,0-1 1,0 0 0,1 0 0,0 0 0,-1 1 0,0-1 0,1 0 0,-1 0-1,1 1 1,0-2 0,0 1 0,-1 1 0,1-1 0,0 0 0,0-1 0,-1 2-1,1-3 1,0 0-17,1 0 0,-1 1 0,0-1 1,1 1-1,-1-1 0,1 0 0,0 0 0,0 1 0,0 0 0,0-2 0,0 2 0,1 0 0,0 0 0,-1-1 0,4-2 0,-1 0 1,-1 1-1,1 1 1,1 0-1,-1-1 1,1 1-1,0 0 1,7-4-1,-7 6 19,1-1 0,-1 0-1,0 1 1,10-2-1,-13 2 32,1 1-1,0 0 1,0 0 0,-1 0-1,0 0 1,1 0-1,0 1 1,0-1 0,-1 1-1,0 0 1,6 2-1,-7-2 24,0-1 0,0 2 0,0-1 0,0-1-1,-1 2 1,2-1 0,-1 0 0,-1 1 0,0-1-1,1 0 1,0 1 0,-1-2 0,1 2-1,-1-1 1,1 1 0,-1 0 0,0-1 0,0 2-1,0-1 4,0-1 0,0 0 0,0 1 0,0-1 0,0 1 0,0-2 0,0 2 0,0-1 0,0 1 0,-1-1 0,1 0 0,-1 0 0,1 1 0,-1-1 0,0 0 0,1 0 0,-1 0 0,-1 1 0,2-2-27,-1 1-1,1-1 0,-1 0 0,0 1 0,1-1 0,-1 0 0,1 0 0,-1 0 1,0 1-1,0-1 0,1 0 0,-1 0 0,1 0 0,-1-1 0,0 1 1,1 0-1,-1 0 0,-1-1 0,-2 0 27,2 1-45,0 0 0,0-1-1,0 0 1,0 0 0,0 1 0,0-1 0,0 0 0,0 0 0,0 0 0,0-1 0,1 1-1,-1-1 1,1 1 0,-1-1 0,1 1 0,-1-1 0,1 0 0,-1 0 0,1 0 0,0 0-1,0 0 1,0 1 0,-1-6 0,0 2-55,0 0-1,0-1 1,1 1-1,0-1 1,0 0-1,1 0 1,-1 1-1,1-9 1,0 13 45,0 1 1,0-1-1,0 0 1,1 0-1,-1 1 1,0-1-1,0 0 1,0 0-1,0 0 1,1 1-1,-1-1 1,1 0 0,-1 0-1,1 1 1,-1-1-1,0 0 1,1 0-1,0 1 1,-1 0-1,1-1 1,0 1-1,-1-1 1,3-1-1,-3 2-3,2 0 0,-1 0 1,0 0-1,1-1 0,-1 1 0,0 0 0,1 0 0,-1 0 0,1 0 0,-2 1 0,2-1 0,-1 0 0,3 1 0,-1 0 2,2 1-1,-1 0 1,0 0-1,0 0 1,0 0-1,0 1 1,-1-1 0,5 4-1,-6-3-6,1 0 1,-1 0-1,1 0 0,-1 1 1,3 4-1,-4-7-180,-1 1 1,1-1-1,0 1 1,-1-1-1,0 1 1,0-1-1,1 1 0,-1-1 1,0 1-1,0-1 1,0 1-1,0-1 0,0 1 1,0 0-1,-1 1 1,1-3 124,0 0 0,0 0 0,0 1 0,0-1 0,0 0-1,0 0 1,0 0 0,0 1 0,-3 0-1106,3-1 1106,0 0 0,0 0-1,0 0 1,0 0 0,0 0 0,-1 0 0,1 0 0,0 0 0,-7-3-3100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 28 424,'-9'-28'7950,"23"125"-7333,-13-95-605,1 11 70,0-6-17,0-1 1,-1 1-1,0-1 1,0 1-1,-1 0 1,0 0-1,-1 7 1,-19 128 826,15-98-568,-2 66 0,8-86-250,1 0 1,2-1-1,5 24 0,-5-28-28,0 0 0,-2 1-1,1-1 1,-2 39 0,-6-34 5,3-17-21,1-1-1,0 1 0,0 0 1,1 9-1,0-15-26,0 0 0,0 0 0,0-1 0,0 0-1,0 1 1,1 0 0,-1 0 0,0-1 0,1 1 0,-1-1 0,1 1-1,-1-1 1,0 1 0,0 0 0,1-1 0,0 0-1,-1 1 0,1-1 0,-1 1 0,0-1 0,0 1 0,1-1 1,-1 0-1,0 1 0,0 0 0,1-1 0,-1 1 0,0-1 0,0 0 0,0 1 0,1 0 0,-1-1 1,0 1-1,0 0 0,0-1 0,0 0 0,0 1 0,0-1 0,-1 2 0,0 5 15,1-5-11,0 1 0,-1-1 0,1 1-1,0-1 1,-1 0 0,-1 5 0,-1-2 6,1-2 12,2-11-35,0 8 20,0 0-1,0 0 1,0 0 0,0-1-1,0 1 1,0 0 0,0 0 0,0 0-1,0 0 1,0-1 0,0 1-1,0 0 1,1 0 0,-1 0-1,0 0 1,0 0 0,0 0 0,0 0-1,0 0 1,0 0 0,1 0-1,-1 0 1,0 0 0,0 0-1,0 0 1,0 0 0,0 0 0,0 0-1,0 0 1,0 0 0,0 0-1,0 0 1,1-1 0,-1 1-1,0 1 1,9-1 52,5 5-75,94 45 63,-99-46-34,-1 0-1,1 2 1,-2-1-1,1 0 1,-1 2-1,0-1 1,0 0-1,10 13 1,-5-3 44,-1 1 0,18 33 0,-25-41-28,-1 0-1,1 1 0,-1-1 0,0 1 0,-2-1 0,1 1 0,1 14 1,-3-5 70,0-1 0,-6 37 0,4-49-78,1-1 1,-1 1 0,0 1 0,0-2 0,0 0 0,-1 1-1,0-1 1,-6 8 0,-2 2 100,-20 19-1,8-9-11,15-15-79,-2-1 0,-19 15 0,24-20-21,0 0 0,-2-1 0,1 1 0,1-2 0,-2 1 1,1 0-1,-9 1 0,8-1 8,-1-1-1,1 1 1,-8 4-1,9-4-17,-1 0 0,1-1 0,0 1 0,-9 0 0,3-2-15,11-1 10,-1 0 0,1 0 0,0 0 0,-1 0 0,2 0 0,-2 0 0,1 1 0,0-1 0,0 1 0,-1-1 0,2 0 0,-2 0 0,-1 3 0,3-3 3,-1 0-3,0 1 1,0-1-1,0 0 0,1 1 1,-1-1-1,0 1 0,0 0 1,0-1-1,1 1 0,-1 0 1,0 0-1,1-1 0,-1 1 1,1 0-1,0 0 1,-1 0-1,0 0 0,1 0 1,-1 0-1,1-1 0,0 2 1,0-1-1,0-1 0,0 1 1,0 1-1,0-1 0,-1 7-91,1-7 100,-1 0 0,1 1 0,0-1 0,0 1 0,0-1 0,0 0 0,0 1 0,1-1 0,-1 2 0,12 29 22,-5-15-22,13 30 9,-18-42-11,0-1 0,-1 1 0,1 0 0,-1 0 0,0 0 0,0 0 0,-1 0 0,1 0 0,-1 0 0,0 1 0,-1-2 0,-1 7 0,2-3 5,-1-1 0,1 10 0,2 90 53,2 13-35,-3-97-23,2 3 5,-2 30 1,-6-3-545,0 52-1431,7 262 4596,3-246-2630,0-28 9,3 64 41,-2-53 2,1 9-31,2 63 39,-18-22 20,7-116-73,0-10 1,2-1 1,5 41-1,8 51 18,-8-71-20,-5-29 3,-1 29-1,1-40-3,-2 3-2,2 0 1,1 18-1,0-21 3,0 0 0,-1 0 0,0 0 1,0 0-1,-1 0 0,-3 12 0,4-20 12,-1 1-1,1 0 1,0-1 0,0 0 0,0 0-1,-1 1 1,1 0 0,0-1 0,-1 1-1,0-1 1,1 0 0,0 0 0,0 0-1,-1 1 1,0-1 0,1 1 0,-1-1-1,0 0 1,1 0 0,0 1 0,-1-1-1,-1 0 1,-5 4-3828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77 111 1152,'-2'-3'1053,"1"0"0,-1-1 0,1 0 0,-2-8 0,3 10-907,0 0 1,-1-1-1,1 1 1,0 0-1,1-1 1,-1 1 0,0-1-1,1-1 1,0 1-126,1-1 1,-2 2-1,2-1 1,-1 1-1,1-1 1,0 0-1,0 1 1,0 0-1,0 0 1,0-1-1,0 2 1,1-2-1,0 2 1,-1-1-1,0 0 1,1 0 0,3 0-1,3-2 108,0-1-1,19-5 0,-27 10-93,0 0-1,0 0 0,1 0 0,0 0 0,-1 0 0,1 0 0,-2 0 0,2 0 0,-1 1 0,1-1 0,-1 1 0,0-1 0,1 0 0,-1 1 0,0 0 0,1 0 0,-2-1 0,2 1 0,-1 0 0,0 0 0,0-1 0,0 1 0,0 1 0,1 0 0,2 2 153,-3-3-97,1 1-1,-1-1 1,1 2 0,-1-2-1,0 1 1,1 0 0,-2 0 0,2 0-1,-1 0 1,0 1 0,0 3-1,4 24 638,-5-23-619,0-5-65,0 1 0,0 0 1,0 0-1,0 0 0,0-1 0,-1 1 0,0 1 0,0-2 1,1 1-1,-1 0 0,-1-1 0,2 1 0,-2 0 0,0-1 1,1 0-1,-1 1 0,1-1 0,-1 0 0,-4 4 0,3-3-4,0-1 0,0 0 0,-1 0 0,1-1 0,-1 2 0,1-2 0,-1 0 0,1 0 0,-1 0 0,1 0-1,-1 0 1,0-1 0,0 0 0,-4 1 0,-1-1-5,1-1 1,-1 1-1,1-1 0,-1-1 0,-11-3 0,18 4-52,1 1 0,-1-1 0,1-1-1,0 1 1,-1 1 0,2-2-1,-2 1 1,1 0 0,0 0 0,0 0-1,0-1 1,0 0 0,1 1-1,-1 0 1,0 0 0,0-4 0,0 4 5,1 1 1,-1-1 0,1 0 0,0 0 0,-1 0 0,1 1-1,0-1 1,0 0 0,0 0 0,0 1 0,0-1 0,0 0 0,0 0-1,0 1 1,0-1 0,0 0 0,1 0 0,-1 0 0,0 1-1,1-1 1,-1 0 0,0 0 0,1 1 0,-1-1 0,0 0 0,1 0-1,-1 1 1,1 0 0,0-1 0,-1 0 0,0 1 0,1-1-1,1 0 1,12-5-69,0 2-1,24-6 0,-38 10 92,2-1-1,-1 1 1,0 0-1,-1 0 1,2 0 0,-1 0-1,-1 0 1,1 0 0,1 0-1,-2 0 1,1 1 0,0-1-1,0 0 1,0 1-1,0-1 1,0 0 0,0 0-1,-1 1 1,1 0 0,0-1-1,0 1 1,1 0-1,-1 1 22,0-1-1,1 1 0,-1 0 1,-1 0-1,1-1 0,0 1 0,0 0 1,-1-1-1,1 2 0,0 2 0,0 1 58,-1 0-1,1 1 1,-1-1-1,0 0 1,-1 0-1,-1 9 1,1-12-62,1 0 0,-2 1 0,1-1 1,0 0-1,-1 1 0,1-1 0,-1-1 0,0 1 0,0 0 1,0-1-1,0 1 0,-1 0 0,0-1 0,1 0 0,-1 1 1,1-2-1,-1 1 0,0 0 0,-1-1 0,1 1 0,0 0 1,-6 1-1,6-3-35,1 1 1,-1 0-1,0 0 1,0-1-1,-1 0 1,1 0-1,0 0 1,0 0-1,0-1 1,0 1-1,0-1 1,0 0-1,1 1 1,-1-1 0,0-1-1,0 1 1,0 0-1,1-1 1,-1 1-1,1-1 1,-1 0-1,1 0 1,0 0-1,-1 0 1,-1-3-1,2 3-11,1 1 1,1-1-1,-1 0 0,0 0 0,0 1 1,1-1-1,0 1 0,-1-2 0,1 2 1,-1-2-1,1 2 0,0-1 0,0 0 0,0 1 1,0-2-1,0 2 0,1-1 0,-1 0 1,1 0-1,-1 1 0,0-2 0,3 0 1,-1-3-36,0 0 1,1 1 0,0 0 0,1 0-1,5-7 1,-6 9 42,0 1-1,-1 0 1,1-1-1,0 1 1,0 0-1,0 0 1,0 0-1,1 0 1,-1 1 0,0-1-1,0 2 1,1-1-1,0-1 1,-1 1-1,1 1 1,0 0-1,-1 0 1,6 0-1,-6 0 32,0 0 0,0 0 0,0 1 0,1-1 0,-1 2 0,0-1 0,0-1 0,0 2 0,0-1 0,-1 0 0,1 1 0,0-1 0,0 1 0,-1 0 0,0 0-1,0 1 1,1-1 0,-1 0 0,0 1 0,0-1 0,2 4 0,-2-3 41,0 1 1,-1-1-1,1 1 1,-2 0-1,2-1 0,-1 1 1,0-1-1,-1 1 0,1 8 1,-1-11-39,0 1 0,0-1 0,0 0 1,-1 1-1,1-1 0,0 0 0,0 0 1,-1 1-1,0-1 0,1 0 0,-1 0 0,0 1 1,1-2-1,-1 2 0,0-1 0,0 0 1,0 0-1,0 0 0,0-1 0,1 1 1,-2 0-1,1 0 0,0 0 0,0-1 0,-1 1 1,1 0-1,0-1 0,0 1 0,-1-1 1,1 0-1,-3 1 0,1-1-2,0 1 0,-1-1 1,0-1-1,1 1 0,-1 0 0,1-1 0,-1 1 0,1-1 1,-1 0-1,1 0 0,0-1 0,-1 0 0,-4-2 1,-3-2-20,0-1-1,-13-12 1,17 13-10,-3-2-58,1-1 0,-15-14 0,24 22 53,-1 0 0,0 0 0,1 0-1,0 0 1,0 0 0,-1 0 0,1 0 0,-1 0 0,1 0 0,0 0 0,0 0 0,0 0 0,0 0 0,0 0 0,0 0 0,0 0-1,0 0 1,0-1 0,1 2 0,-1-1 0,1-1 0,-1 2 0,0-1 0,0-1 0,1 2 0,0-1 0,0-1 0,0 0-16,0 0-1,0 1 1,1-1 0,0 1 0,-1-1 0,1 1 0,-1 0 0,1-1 0,0 1 0,-1 0-1,2 0 1,1-1 0,0 1 12,1 0-1,-1 0 0,1 1 0,0-1 1,-1 1-1,1 0 0,-1 0 0,1 1 1,0 0-1,-1 0 0,1-1 0,-1 2 1,1-1-1,7 4 0,-9-3 37,-1-2 0,1 2 0,0-1 0,-1 1 0,1 0 0,-1 0-1,1-1 1,-1 2 0,0-1 0,0 0 0,0 0 0,0 1 0,0-1 0,0 1-1,-1-1 1,1 1 0,-1 0 0,0 0 0,0 0 0,1 0 0,-2-1 0,0 1-1,2 5 1,-2 0 69,0-1-1,-1 0 0,-1 11 0,1-16-59,1 1-1,-1-1 0,0 0 0,1 0 0,-1 0 0,0 0 0,0 1 0,0-1 0,-1-1 0,2 2 1,-2-2-1,0 1 0,1 0 0,-1 0 0,-2 1 0,3-3-23,0 1 0,0 0 1,-1-1-1,1 0 0,0 1 0,0-1 0,0 0 0,0 0 1,-1 1-1,2-1 0,-2 0 0,0-1 0,2 1 0,-2 0 0,1 0 1,0-1-1,0 1 0,0-1 0,0 1 0,-1-1 0,1 1 1,1-1-1,-2 1 0,1-1 0,1 0 0,-3-1 0,0 0-23,1-1 0,-1 1 0,1 0 0,-1 0 0,1-1 0,0-1 0,0 2 0,-2-6 0,3 5-35,-1 0-1,1-1 0,0 1 0,0-1 1,0 0-1,1 0 0,0 0 0,-1 0 0,1 1 1,1-7-1,-1 10 38,0-2 1,0 1-1,0 0 1,0-1-1,1 2 0,-1-2 1,1 1-1,0 0 1,0 0-1,-1-1 1,0 2-1,1-1 1,0-1-1,0 2 0,0-1 1,0 0-1,0 0 1,-1 0-1,2 1 1,-1-1-1,-1 0 0,2 0 1,-1 1-1,0 0 1,0-1-1,1 0 1,-2 1-1,2 0 1,-1-1-1,0 1 0,1 0 1,-1 0-1,0 0 1,2 0-1,-1 0 21,1 0 0,-1 0 0,0 1 0,1 0 0,-1-1 0,0 1 0,1-1 0,-1 1 0,0 0 0,0 0 0,0 0-1,0 1 1,0-1 0,-1 0 0,2 1 0,-2-1 0,1 1 0,-1-1 0,1 2 0,-1-2 0,1 1 0,0 2 0,0-1 33,0 1-1,0 0 1,0 0 0,-1 0 0,0-1 0,0 1 0,0 0-1,-1 0 1,1 0 0,0 0 0,-1 6 0,0-9-24,0 0 0,0 0 0,-1 1 0,1 0 0,0-2 0,0 2 0,-1-1 0,1 0 0,0 1 0,-1-1 1,1 0-1,-1 0 0,0 0 0,1 1 0,-1-1 0,0 0 0,0 0 0,1 0 0,-2-1 0,1 2 0,0-1 0,0-1 1,0 1-1,0 0 0,0 0 0,-1-1 0,2 1 0,-2-1 0,0 0 0,2 1 0,-2-1 0,1 1 0,0-1 1,-1 0-1,1 0 0,-1 0 0,2 0 0,-2 0 0,0 0 0,2 0 0,-2 0 0,1-1 0,-1 1 0,1-1 0,0 1 1,0 0-1,-2-2 0,-5-2-40,1 0-1,0-2 1,0 2 0,1-2 0,-1 0 0,1 0 0,0 0 0,0 0-1,-5-9 1,11 14 12,0 1 0,-1-1-1,1 1 1,-1-1 0,0 0-1,1 0 1,0 1 0,0-1-1,0 0 1,-1 0 0,1 1-1,0-1 1,0 0 0,-1 0 0,1 1-1,0-1 1,0-1 0,1 2-1,-1 0 1,0-1 0,1 1-1,-1-1 1,0 0 0,0 1-1,1-1 1,0 1 0,-1 0-1,1 0 1,-1-1 0,0 1 0,1-1-1,0 1 1,-1 0 0,1-1-1,-1 1 1,1 0 0,-1 0-1,1 0 1,0 0 0,-1 0-1,0 0 1,2 0 0,2 0-27,0-1 1,0 1-1,1 1 1,-1-1-1,0 0 1,0 1-1,6 1 1,-8-1 49,1 0 0,-1 0 0,0 0 0,1-1 0,-1 2 0,0-1 0,1 0 0,-2 0 0,1 0 0,0 1 0,0-1 0,0 1 0,2 3 0,-4-5 9,0 0-1,1 1 0,-1-1 1,0 1-1,0-1 1,1 1-1,-1-1 0,0 0 1,0 0-1,0 0 0,0 1 1,0-1-1,0 1 0,0-1 1,0 1-1,0-1 0,0 1 1,0-1-1,0 0 0,0 0 1,0 1-1,0-1 0,0 1 1,0-1-1,-1 1 0,1-1 1,0 0-1,0 0 0,-1 0 1,1 1-1,0-1 0,0 1 1,-2 0-14,1-1 0,1 1 1,-2-1-1,1 1 1,0-1-1,0 1 0,-1-1 1,2 0-1,-2 0 0,-1 0 1,-3 1-382,0-1 1,-13-1 0,-8-2-4927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1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1161 856,'14'40'727,"-14"-40"-695,0 0 0,1 0-1,-1 0 1,0 1 0,0-1 0,0 1-1,0-1 1,0 1 0,0-1 0,0 0-1,0 0 1,0 1 0,0-1 0,0 1 0,0-1-1,0 1 1,0-1 0,0 0 0,0 0-1,0 1 1,0-1 0,0 1 0,-1-1-1,1 1 1,-2 4 2622,2-5-2568,0 0 1,0 0 0,0 0 0,-1 0 0,1 0 0,0 0 0,0 1 0,-1-1-1,1 0 1,0 0 0,0 0 0,-1 1 0,1-1 0,0 0 0,0 0 0,0 0-1,-1 0 1,1 0 0,0 0 0,0 1 0,0-1 0,0 0 0,0 1 0,0-1-1,0 0 1,0 1 0,0-1 0,0 0 0,0 0 0,0 1 0,0-1 0,0 0 0,0 6 3383,0-13-2115,-1-35-902,3-41-118,-3 12-39,0 12-81,2 23-101,0 8 32,-2-44-1,-5-66 210,7 98-245,-1 17-15,5-31 0,1-14 24,-5 45-77,5-33 0,15-94 67,-20 142-102,-1 0 0,-1 0-1,0 0 1,1 0 0,-2 0 0,1 0 0,-5-10 0,5 14-4,0 1 1,0-2-1,0 1 1,0-6-1,0-1 5,0 7-6,1 2-1,0 0 0,-1 0 1,1 1-1,-1-1 0,1 1 1,0-1-1,0 0 0,0 1 1,0-1-1,0 0 0,1 0 0,-1 1 1,1-1-1,-1 1 0,0-1 1,1 0-1,0 1 0,0-1 1,-1 1-1,1-1 0,0 1 1,0 0-1,0 0 0,2-3 1,5-2 11,3-4 7,-11 10-17,0 0 1,0 0-1,0-1 0,0 1 1,1-1-1,-1 0 1,0 1-1,0-1 1,0 1-1,1 0 0,-1-1 1,0 1-1,0-1 1,0 0-1,0 1 1,0 0-1,0-1 0,0 1 1,-1-1-1,1 0 1,0 1-1,0 0 1,0 0-1,-1-2 0,1-2 12,-1 1 0,1 0 1,0-1-1,0 0 0,0 1 0,1 0 0,0-6 0,-1 6-6,3-37 624,-3 24-7769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1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47 127 992,'-13'-9'1755,"10"8"-1283,0-1-1,0-1 1,-1 2 0,1-1-1,0 1 1,0-1-1,-9-2 4863,23 5-3808,18 1-836,0-2 0,51-5 0,-65 3-466,1-1 0,-1-1 0,-1-1 0,25-9 0,14-6 130,-24 13-224,-1 0 1,37-2 0,65-1 108,-101 8-197,119-2 139,-12 0-50,1-3-22,-91 6-77,97 3 64,-95 1-69,31 5 20,-65-6-40,53 7 55,-59-8-49,0-1 0,1 0 0,-2 0 0,2-1 0,-1 0 0,8-3 0,-15 4-11,4-2 9,-10 0 0,-128-4 50,124 7-43,11 1-5,23 1 8,146-1 51,-148-1-43,-21-1 9,-3 0 70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 30 1888,'-38'3'4388,"63"-12"-2101,12 2-1704,1 2 0,62 0 0,-51 4-250,144-5 614,-123 6-722,0 4-1,-1 1 1,130 30 0,-55 3-388,-108-30-2708,54 8-1,-55-12-440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1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 23 480,'0'-1'852,"0"-2"-1,-1 2 1,1-1-1,-1 0 1,1 0-1,0-1 1,0 2-1,0-1 1,2-3 713,1 10-1076,7 13-206,-2 1 1,8 26-1,-13-35-168,0 2 0,0-1 0,-2 0 0,1 0 0,-2 15 0,-5 51 447,0-12-162,5-33-161,3 0 0,10 50-1,2 29 182,-3 111 232,-11-194-529,-4 26-1,1-10 26,-1-5-7,1 8 26,3-23-85,6 106 185,-5-115-246,0-5 23,0 0-1,-1 0 1,0 0-1,-1 1 1,0-2-1,-1 1 1,-4 19-1,-4 17 224,3-31-200,2 4-34,3-16-29,0-1 0,1 0 0,0 1 0,0-1 0,0 0-1,-1 0 1,2 4 0,-1-4 1,0 0 1,0 1-1,-1-1 0,1 0 1,0 0-1,-1 0 0,0 4 0,-1-2-7,1-1-33,-1 1-1,0-1 0,1 1 1,-1-1-1,-4 5 0,5-7-70,1 0 0,0 0 0,-1 0-1,1-1 1,-1 1 0,1-1-1,0 1 1,-1 0 0,1-1-1,0 1 1,0 0 0,0 1-1,0-2 36,0 0-1,0 0 0,0 1 0,0-1 1,0 0-1,0 0 0,0 1 0,0-1 1,0 0-1,0 0 0,0 0 0,0 1 1,0-1-1,1 0 0,-1 0 0,0 0 0,0 0 1,0 0-1,0 0 0,1 0 0,-1 0 1,0 0-1,0 0 0,0 1 0,1-1 1,-1 0-1,0 0 0,0 0 0,0 0 0,0 0 1,0 0-1,0 0 0,0 0 0,1 0 1,-1 0-1,0 0 0,0 0 0,1 0 1,-1 0-1,0 0 0,0 0 0,1 0 1,-1 0-1,0 0 0,0 0 0,0 0 0,1-1 1,-1 1-1,0 0 0,0 0 0,0 0 1,0 0-1,0 0 0,0 0 0,10-8-3336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18:10.41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66 2625,'5'-5'6908,"-5"5"-6780,9 1 283,74 2 1173,51-16-235,-131 12-1330,25-1 260,34 0-1,-22 2-57,62 0 219,-59 1-304,114-12 250,-104 6-277,57-9 84,2-1-32,-82 13-101,53 3 0,-7 6 11,-35 1-26,-33-6-28,0 0-1,0-1 1,0 0 0,12 0 0,47-4 402,-65 3-407,-1 0 0,0 0-1,1 0 1,-1 0 0,0 0 0,1 0 0,-2 1-1,2-1 1,-1 0 0,0 0 0,1 0-1,-2 1 1,2 0 0,-1-1 0,0 1 0,0 0-1,2 1 1,-3-2-8,1 0 0,-1 1 0,1-1 0,-1 0-1,0 0 1,0 0 0,1 0 0,-1 0 0,1 0 0,-1 0-1,1 0 1,-1 0 0,0 0 0,0 0 0,1 0 0,-1 0 0,1 0-1,-1-1 1,1 1 0,-1 0 0,0 0 0,1 0 0,-1-1 0,0 1-1,0 0 1,1-1 0,-1 1 0,0 0 0,1 0 0,-1 0-1,0-1 1,1 1 0,-1 0 0,0-1 0,0 1 0,0-1 0,0 0 1,1 1 0,-1 0 0,0-1 0,1 1 0,-1-1 0,1 1 1,-1-1-1,0 1 0,0 0 0,1 0 0,-1-1 0,1 1 1,-1 0-1,1-1 0,0 1 0,-1 0 0,0 0 0,0-1 0,1 1 1,0 0-1,-1 0 0,1 0 0,-1 0 0,1 0 0,-1 0 1,1 0-1,0 0 0,1 1 10,-1-1-5,-1 1 0,1-1 1,0 0-1,0 0 0,0 1 0,-1-1 1,1 0-1,0 0 0,0 0 0,-1 0 0,1 0 1,0 0-1,0 0 0,-1-1 0,2 1 1,-1 0-92,0 0 1,-1 0 0,0 0 0,1 0-1,0 1 1,-1-1 0,1 0 0,-1 0-1,0 0 1,1 0 0,0 1 0,-1-1 0,1 1-1,-1-1 1,0 1 0,1-1 0,-1 0-1,1 0 1,-1 1 0,0 0 0,1-1-1,-1 1 1,1 0 0,-1-1 0,0 0 0,0 1-1,0-1 1,0 1 0,0 0 0,0 0-1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22:43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143 426 696,'-13'3'286,"2"0"25,0 0 0,1 0 0,-1 1 0,1 0-1,-14 9 1,-18 6 2763,42-19-3040,0 0 0,-1 0 0,1 0 0,0 0-1,0 0 1,-1 0 0,1 1 0,0-1 0,-1 0 0,1 0-1,0 0 1,-1 0 0,1 0 0,0 0 0,-1 0-1,1-1 1,0 1 0,0 0 0,-1 0 0,1 0 0,0 0-1,-1 0 1,1 0 0,0 0 0,0-1 0,-1 1 0,1 0-1,0 0 1,0 0 0,-1-1 0,1 1 0,0 0-1,0 0 1,0-1 0,0 1 0,-1 0 0,1-1 0,0 1-1,0 0 1,0 0 0,0-1 0,0 0-6,-1 1 0,1-1 0,0 0 0,0 0 0,0 1 0,0-1 0,0 0 0,0 0 0,0 1 0,0-1 0,0 0 0,1 1 0,-1-1 1,0 0-1,0 0 0,1 1 0,-1-1 0,0 0 0,1 1 0,-1-1 0,1 1 0,-1-1 0,1 1 0,0-1 0,51-62 97,-27 35-109,-4 4 0,-2 0 1,24-37 0,-15 14 6,19-29 7,-38 64-22,1-1 1,0 2-1,19-19 0,-13 17 6,18-13-1,-28 22-10,0 0 0,0 1-1,0 0 1,1 0 0,-1 1-1,13-3 1,-17 4-2,1 0 7,0 1 0,0-1 1,1 1-1,-1-1 0,6 1 0,-7 1-2,0-1-1,0 1 0,-1 0 1,1-1-1,0 1 0,-1 0 1,1 0-1,-1 0 0,1 0 1,-1 0-1,1 0 0,1 3 1,2 2 24,1 1 1,-1 0-1,-1 0 1,1 1 0,-1-1-1,-1 1 1,1 0-1,3 16 1,1-3 29,-1 3 13,-1 1 1,0 0 0,-2 0 0,1 30 0,9 44 113,-3-37-122,0-3-424,1 5-897,-12-37-566,7 1-278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22:44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2801,'-10'0'1728,"3"11"-96,1-11-583,10 4-409,-4-6-104,0 0-304,2 2 0,39 2-16,74 6 8,-50 10-64,6-12-256,-11-10-432,15 8-1345,-7-2 33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22:45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52 320 920,'0'-1'168,"1"-2"331,2 11 1055,18 140-263,-19-126-951,-2 2 0,0-1 0,-7 37 0,2-14 167,3-27-294,-1 1 0,-1-1 1,-1 0-1,-1 0 1,0 0-1,-1-1 0,-14 26 1,21-44-210,0-1 1,0 1 0,0 0-1,0 0 1,0-1-1,-1 1 1,1 0-1,0 0 1,0 0 0,0-1-1,0 1 1,0 0-1,0 0 1,0 0 0,-1-1-1,1 1 1,0 0-1,0 0 1,0 0 0,-1 0-1,1-1 1,0 1-1,0 0 1,0 0 0,-1 0-1,1 0 1,0 0-1,0 0 1,0 0 0,-1 0-1,1 0 1,0 0-1,0 0 1,-1 0 0,1 0-1,0 0 1,0 0-1,-1 0 1,1 0 0,0 0-1,0 0 1,-1 0-1,1 0 1,0 0 0,0 0-1,0 0 1,-1 0-1,1 1 1,0-1 0,0 0-1,0 0 1,-1 0-1,1 0 1,0 1 0,0-1-1,0 0 1,0 0-1,0 0 1,-1 1 0,1-1-1,0 0 1,0 0-1,0 0 1,0 1 0,0-1-1,-1-2 8,1-1 0,-1 1 0,1-1 0,0 0 0,0 1 0,0-1 0,1-4-1,5-35-27,2-63-1,-6 62 1,13-80 0,-3 76 45,1 1 1,31-71-1,-41 109-23,55-113 76,-48 105-61,-1 0 0,2 0 0,0 1 1,25-25-1,-30 35-4,-1 1 0,1 0 1,1 0-1,-1 0 0,0 0 1,1 1-1,0 0 0,0 1 1,0 0-1,0 0 0,0 0 1,0 1-1,11-1 0,-14 2 14,-1-1 0,0 1 0,0 0 0,0 1 0,1-1 0,-1 1 1,0-1-1,5 3 0,-7-3-27,-1 0 8,0 0 1,1 0-1,-1 0 0,0 1 0,1-1 0,-1 0 0,0 0 0,1 0 1,-1 1-1,0-1 0,1 0 0,-1 0 0,0 1 0,0-1 0,1 0 0,-1 1 1,0-1-1,0 0 0,0 1 0,0-1 0,1 0 0,-1 1 0,0-1 1,0 0-1,0 1 0,0-1 0,0 1 0,0-1 0,0 1 0,-2 13 229,0-4-131,-1 33 312,3-17-229,-3 0 0,-6 37-1,6-52-184,1-1 1,0 2-1,1-1 0,0 0 0,1 0 0,0 0 0,2 12 1,-2-22-13,0 1 1,0-1-1,0 1 1,1-1 0,-1 0-1,1 1 1,-1-1-1,1 0 1,-1 1 0,1-1-1,0 0 1,0 0-1,0 0 1,-1 1-1,1-1 1,0 0 0,0 0-1,1 0 1,-1-1-1,2 3 1,0-2-5,0 0 0,0 0 0,1-1 0,-1 1 0,0-1 0,0 1 0,5-1 0,-3 0-7,1 0 0,-1 1-1,1 0 1,7 2 0,-7-1-17,1 1 0,0 0 0,-1 1 0,1-1 0,-1 1 0,0 1 0,10 8 0,6 8-38,0 2 0,21 28 0,-37-44 71,-1 0 0,-1 0 1,0 1-1,0 0 0,0-1 0,-1 1 1,0 0-1,0 0 0,-1 1 0,0-1 1,-1 1-1,1 16 0,-4 4 38,-1 0 0,-9 41-1,7-47-8,1 0 48,-11 35-1,12-51-57,0 0 0,0 0 0,-1 0 0,0 0 0,0 0 1,0-1-1,-1 0 0,-10 11 0,7-10 0,-1 1 1,-1-2 0,1 1 0,-1-1 0,-11 5 0,-58 21-366,42-18-234,19-8-659,0 0 0,-35 6 0,16-6-1316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22:46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89 1192,'-6'-6'645,"-1"1"1,1 0-1,-1 1 0,0-1 0,-15-6 1,0 0-27,4 1-256,11 6-207,0 0-1,0 0 0,0 0 1,0 1-1,-1 1 0,1-1 1,-1 1-1,1 0 0,-1 1 1,0 0-1,0 0 0,-13 0 1,11 2 15,1 0 0,-1 0 0,1 1 0,0 0 0,-1 0 0,1 1 0,0 1 0,1-1 0,-1 1 1,1 1-1,-1 0 0,1 0 0,-10 9 0,2-1 8,0 0 0,2 1 1,0 1-1,0 0 0,2 1 0,0 0 0,-14 25 1,17-23-98,1-1 0,1 1 1,1 0-1,1 1 1,0 0-1,1-1 0,1 1 1,1 1-1,1 35 1,2-43-80,0-1 0,1 0 1,0 0-1,0 0 0,2 0 1,-1 0-1,1-1 1,1 0-1,0 1 0,0-2 1,1 1-1,0-1 0,1 1 1,0-2-1,0 1 1,1-1-1,0 0 0,13 9 1,-3-5-198,0 0 1,1-2 0,1 0 0,0-1 0,40 12-1,-20-10-1180,0-2-1,56 5 0,0-7-1547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22:47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47 1048,'-4'-17'1981,"4"17"-1930,0 0 0,0-1 0,0 1 0,-1 0 0,1 0 0,0-1 0,0 1 0,0 0 0,0 0 1,0-1-1,0 1 0,0 0 0,0 0 0,0-1 0,0 1 0,0 0 0,0 0 0,0-1 0,0 1 0,0 0 0,0 0 0,0-1 1,0 1-1,0 0 0,1 0 0,-1 0 0,0-1 0,0 1 0,0 0 0,0 0 0,0 0 0,1-1 0,-1 1 0,0 0 0,0 0 0,0 0 1,1 0-1,-1-1 0,0 1 0,0 0 0,1 0 0,-1 0 0,0 0 0,0 0 0,1 0 0,-1 0 0,0 0 0,0 0 0,1 0 1,0 0 761,-1 3-527,0 1-1,1-1 1,0 0-1,0 1 0,2 4 1,4 16-105,2 12 131,-2 1 1,4 63-1,-10 175 767,-2-151-777,0-99-220,-2-19-55,1-5-11,-1-13-5,-1-31-25,1-1 1,2 1-1,1-1 1,9-52 0,-5 72 5,0 1 1,2-1 0,1 1-1,0 0 1,2 1 0,1-1 0,0 2-1,2 0 1,18-27 0,-18 34 0,0 0 1,1 1-1,0 1 1,1 0 0,1 1-1,-1 0 1,2 1-1,0 1 1,26-12 0,-36 19 4,0 0 0,0 0 0,0 0 0,0 1 0,0-1 0,0 2 0,1-1 0,-1 1 0,0 0 0,1 0 0,-1 0 0,0 1 0,0 0 0,1 0 0,10 5 1,-9-3 4,-1 0 1,0 1-1,0 0 1,-1 1 0,1-1-1,-1 1 1,0 0-1,0 1 1,-1 0 0,1 0-1,-1 0 1,5 9 0,-3-4 9,0 1 1,-1 0-1,0 0 1,-1 0-1,-1 1 1,0 0-1,0 0 1,-1 0 0,-1 0-1,-1 1 1,1 22-1,-4-5 127,-8 47-1,7-62-107,-10 60 134,-4-1 1,-37 108-1,46-163-111,-16 30 1,20-44-53,-1 1-1,0-1 1,0 1 0,0-1 0,0-1 0,-1 1-1,-11 8 1,11-10-90,1-1 1,-1 0-1,0 0 0,0 0 0,0 0 1,0-1-1,-1 0 0,1 0 0,-1-1 0,1 0 1,-1 0-1,-8 0 0,3-2-547,0 0-1,0 0 0,-1-1 1,1-1-1,0 0 0,-12-5 1,-29-15-2328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22:50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23 192 696,'-1'0'245,"1"1"0,-1-1 0,1 0 0,-1 0 0,0 1 0,1-1 0,-1 0 0,0 0 0,1 0-1,-1 0 1,0 0 0,1 0 0,-1 0 0,1 0 0,-1 0 0,0-1 0,1 1 0,-1 0 0,0 0 0,0-1 0,-7-1 2616,8 1-2839,1 0 0,0 0 1,-1 0-1,1 0 0,0 0 1,0 0-1,0 0 1,0 0-1,0 0 0,0 0 1,2 0-1,-1-1-5,27-22 7,38-40 0,-63 61-23,-1 0 1,-1 0-1,1 0 0,0-1 1,-1 1-1,0-1 0,0 1 1,0-1-1,0 0 0,0 0 0,0-4 1,6-13 13,-6 19-13,-1 0 1,0 0 0,1 0-1,-1 0 1,1 0-1,0 0 1,2-2 0,-3 4-1,-1-1 1,0 1-1,1 0 1,-1 0-1,1-1 1,-1 1 0,1 0-1,-1 0 1,1 0-1,-1-1 1,1 1-1,-1 0 1,1 0-1,-1 0 1,1 0-1,-1 0 1,1 0-1,-1 0 1,1 0-1,-1 0 1,1 0 0,-1 1-1,1-1 1,-1 0-1,0 0 1,1 0-1,-1 0 1,1 1-1,-1-1 1,1 0-1,-1 1 1,0-1-1,1 0 1,-1 1-1,1-1 1,-1 0 0,0 1-1,0-1 1,1 1-1,-1-1 1,0 0-1,0 1 1,1-1-1,-1 1 1,0-1-1,0 1 1,0-1-1,0 1 1,3 10 74,0-1 1,-2 1-1,1-1 1,-1 1-1,-1 0 1,0 16-1,-1 1 21,-3 66 10,2-49-591,0-31-385,1-1 0,1 1 0,0 0 1,3 17-1,6 6-1683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22:51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21 183 1704,'-1'0'74,"0"0"0,0-1-1,0 1 1,0 0-1,0-1 1,0 1-1,0-1 1,0 1 0,1-1-1,-1 1 1,0-1-1,0 0 1,1 0-1,-1 1 1,0-1 0,1 0-1,-1 0 1,1 0-1,-1 1 1,1-1-1,-1 0 1,1 0 0,0 0-1,-1 0 1,1 0-1,0 0 1,0 0-1,0 0 1,-1-1 0,0-9 12,0 1 1,1 0 0,0-1 0,1 1 0,0 0 0,0 0 0,1 0 0,4-12 0,-5 19-57,-1 1 0,1-1-1,0 1 1,0 0 0,0-1 0,0 1-1,1 0 1,-1 0 0,1 0-1,-1 0 1,1 0 0,-1 0-1,1 0 1,0 0 0,0 1-1,2-2 1,1 0 29,-1 1 1,1 0-1,0 0 0,0 1 1,7-2-1,5-2 121,-16 5-171,0 0 1,0-1 0,-1 1 0,1 0 0,0 0 0,0 0 0,0 0-1,0 0 1,-1 0 0,1 0 0,0 0 0,0 0 0,0 0 0,0 1-1,-1-1 1,1 0 0,0 0 0,0 1 0,-1-1 0,1 1 0,0-1 0,-1 1-1,1-1 1,0 1 0,-1-1 0,1 1 0,0-1 0,-1 1 0,1 0-1,0 1 1,1 2 46,0 0-1,0 0 1,0 1 0,2 6-1,-2-3 11,2 3 19,-1 1 0,0 0 0,-1-1 0,-1 1 0,0 0 0,-1 24 0,0-25-23,-2 0-1,1 0 1,-2-1 0,1 1-1,-1-1 1,-6 13 0,-11 41 271,19-61-332,0 0 0,0 0 0,0 0-1,1 0 1,0 0 0,0 0 0,0 6 0,0-7-11,0-1 1,0 1-1,1-1 1,-1 0-1,0 1 0,1-1 1,-1 0-1,1 1 1,-1-1-1,1 0 1,0 0-1,0 1 1,0-1-1,-1 0 1,1 0-1,0 0 1,0 0-1,2 1 1,1 1-1,-1-1 0,1 1 0,0-1 0,0 0 1,0 0-1,0 0 0,0-1 0,1 1 1,-1-1-1,0 0 0,1-1 0,-1 1 0,1-1 1,-1 1-1,0-1 0,1-1 0,5 0 1,72-19-929,-35 8-682,-7 5-47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22:56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18 138 1168,'-1'0'97,"1"0"-1,0 0 1,0 0-1,-1 0 1,1 0-1,0 0 1,0 0-1,-1 0 1,1 0-1,0-1 1,0 1-1,-1 0 1,1 0-1,0 0 1,0 0-1,-1 0 1,1 0-1,0-1 1,0 1-1,0 0 1,-1 0-1,1 0 1,0-1-1,0 1 1,0 0-1,0 0 1,-1-1-1,1 1 1,0 0-1,0 0 0,0-1 1,0 1-1,0 0 1,0 0-1,0-1 1,2-13 862,10-13-615,-11 27-266,3-10 15,2 0 1,-1 0-1,1 1 1,1 0-1,13-15 1,-19 23-85,0 0 0,1-1 1,-1 1-1,0 0 0,1 1 0,-1-1 0,0 0 0,1 0 0,-1 0 1,1 1-1,1-1 0,-2 1 1,-1-1 1,1 1-1,0 0 1,-1 0-1,1-1 1,0 1-1,-1 0 1,1-1-1,-1 1 1,1 0-1,-1-1 1,1 1-1,0-1 1,-1 1-1,1-2 0,-1 2-7,0 0 0,0 0 0,1 0-1,-1 0 1,0 0 0,0 0 0,0 0-1,0 0 1,0 0 0,1-1 0,-1 1-1,0 0 1,0 0 0,0 0-1,0 0 1,0 0 0,1 0 0,-1 0-1,0 0 1,0 0 0,0 0 0,0 0-1,1 0 1,-1 0 0,0 1 0,0-1-1,0 0 1,0 0 0,0 0 0,1 0-1,-1 0 1,0 0 0,0 0-1,0 0 1,0 0 0,0 1 0,0-1-1,1 0 1,-1 0 8,16 9 62,-16-9-67,1 1-1,0-1 1,-1 1-1,1-1 0,-1 0 1,1 1-1,0 0 1,-1-1-1,1 1 0,-1-1 1,0 1-1,1 0 0,-1-1 1,1 1-1,-1 0 1,0-1-1,1 1 0,-1 0 1,0 0-1,0-1 0,0 1 1,1 1-1,-6 10 89,4-9-81,0-1 1,1 0-1,-1 1 0,0-1 0,1 0 0,-1 1 0,1-1 1,0 1-1,0-1 0,0 1 0,0 4 0,1 0 6,0-2-3,0 1 0,-1-1 0,0 1 0,-1 9 0,0-7 2,-2 0 1,1-1-1,-5 10 1,4-9-3,-1 1 1,2-1-1,-4 16 1,4-9 13,-1 1 1,0-2-1,-1 1 1,-9 21-1,-6 11 133,-7 16 146,23-58-269,1 1 0,0-1 0,0 0 0,1 0 0,-1 1 0,0 7 0,-1 5 62,-3-1-4,5-15-88,1-1 0,-1 1 0,0-1 1,1 1-1,-1 0 0,1-1 0,0 1 0,-1 0 1,1 0-1,0-1 0,0 1 0,0 0 0,0 0 1,1-1-1,-1 1 0,0 0 0,1 0 0,-1-1 1,1 1-1,0-1 0,-1 1 0,1 0 1,0-1-1,1 2 0,0 0-3,1 1 0,0-1 1,-1-1-1,1 1 0,0 0 1,0-1-1,0 1 0,1-1 0,-1 0 1,1 0-1,-1 0 0,1-1 1,0 1-1,6 1 0,8 1 22,36 5 1,-23-4 11,28 5-2304,92 5 0,-98-11-190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74 106 2096,'-2'-2'384,"-1"1"0,1-1 0,0 0 0,0 0 0,0 1 0,1-1-1,-1-1 1,0 2 0,1-2 0,-1 1 0,1 0 0,0 0 0,0-1-1,-2-4 1,2 5-310,1 0 0,-1 0-1,0 1 1,1-1 0,0 0 0,0 0-1,-1 0 1,1 0 0,0 0 0,1 1-1,-1-1 1,0 0 0,0 0 0,1 0-1,0 0 1,-1 0 0,1 1 0,-1-1-1,1 1 1,0-1 0,1-2 0,2 0-3,0 2 1,-1-1 0,1 0-1,0 1 1,0 0 0,0-1-1,0 2 1,0-1 0,1 0 0,-1 1-1,8-1 1,-10 1-47,0 1 0,0 0-1,0 0 1,0 0 0,0 0 0,0 0 0,1 1 0,-2-1 0,2 1 0,-2-1-1,1 1 1,1 0 0,-2 0 0,1-1 0,0 2 0,0-1 0,-1 0-1,1 0 1,0 0 0,-1 0 0,1 1 0,2 2 0,-1 1 52,0 0 0,0 0 0,-1 0 1,1 0-1,-1 0 0,3 10 0,-4-10-22,0 0 1,0-1-1,-1 1 0,1-1 1,-1 1-1,0 0 0,-1 0 1,1-1-1,-2 6 0,0 2 108,-2-2-1,-6 18 0,9-26-134,-1 1 0,1 0 0,-1 0-1,0-1 1,1 1 0,-1-1 0,-1 1-1,2-1 1,-2 0 0,1 0 0,0 0-1,-1 0 1,0-1 0,1 1 0,-1-1-1,1 1 1,-7 1 0,6-2-8,-1 0 0,0 0 0,1-1 1,-1 1-1,0-1 0,0 0 0,0 0 1,1 0-1,-2 0 0,2-1 0,-1 0 0,0 0 1,1 0-1,-6-2 0,5 1-15,0 1 0,1-2-1,-1 1 1,0 0 0,1-1 0,-1 1-1,1-1 1,0 0 0,-2-4 0,2 5-11,1 0 1,1-1-1,-1 1 1,1-1-1,0 0 1,-1 1-1,1-1 1,1 0-1,-2 0 1,2 0-1,-1 0 1,1 0-1,0 0 1,-1-3 0,2 1-9,-1 1 1,0-1-1,1 0 1,1 0 0,-1 1-1,3-9 1,1 4-19,-1 1 1,8-13-1,-11 18 24,2 1 0,-2-1-1,2 1 1,-1-1-1,1 0 1,-1 1-1,0 0 1,1 0-1,0 0 1,0 0-1,0 0 1,-1 1-1,2-1 1,-1 1-1,0 0 1,0 0-1,0 0 1,1 0 0,5 0-1,-6 1 7,0-1 0,0 2-1,0-1 1,-1 0 0,1 0-1,-1 1 1,1-1 0,0 1 0,0 0-1,-1 0 1,0 0 0,1 0-1,-1 1 1,0-1 0,1 0 0,-1 1-1,0 0 1,0 0 0,0-1-1,2 3 1,0 2 15,0-1 0,0 0-1,0 1 1,-1 0 0,0 0 0,4 11-1,-6-14 1,0 1-1,0-1 0,-1 0 0,1 0 0,-1 0 1,0 0-1,0 0 0,0 6 0,-1-2 28,0-2-1,-1 1 1,-3 10-1,3-12-10,0 1 0,-1-1 0,0 0-1,0 0 1,1 0 0,-1 0-1,-1-1 1,0 1 0,-3 3-1,4-5-7,0-1 0,0 1 1,-1 0-1,1-1 0,0 0 0,-7 2 0,6-2-9,4-1-13,-1 0-1,1 0 0,0 1 0,0-1 1,0 0-1,-1 0 0,1 0 0,0-1 1,-1 1-1,1 0 0,0 0 0,0 0 1,0 0-1,-1 0 0,1 0 0,0 0 1,0 0-1,0 0 0,0 0 0,-1 0 1,1 0-1,0-1 0,-1 1 0,1 0 1,0 0-1,0 0 0,0 0 0,0 0 1,0-1-1,0 1 0,0 0 0,-1 0 1,1-1-1,-2-4-43,3 4 38,-1 0-1,0 0 0,1 1 0,-1-1 1,0 1-1,0-1 0,1 1 0,-1-1 1,0 1-1,0-1 0,1 1 0,0-1 1,-1 1-1,0-1 0,2 0 1,9-7-112,-9 7 97,-1 1 19,-1-1 0,1 0 1,-1 1-1,1 0 0,0 0 0,0-1 0,-1 1 0,1 0 0,0 0 0,0 0 0,-1 0 1,1 0-1,0 0 0,0 0 0,0 0 0,-1 0 0,1 0 0,0 0 0,0 0 1,-1 0-1,1 1 0,0-1 0,0 0 0,-1 0 0,1 1 0,-1-1 0,2 1 1,-2-1-1,2 2 0,-1-1 5,-1-1 0,1 1-1,-1 0 1,2 0 0,-2 0 0,0-1 0,1 2 0,-1-1 0,1-1 0,-1 2 0,0-1 0,1-1-1,-1 1 1,0 1 0,1-1 0,-1 0 0,0 0 0,0 0 0,0 0 0,0 0 0,0 0 0,-1 2 0,-2 10 45,3-9-24,-1 0 1,0 0-1,0 0 0,-3 6 1,2-6-17,2-3-53,0 0 0,0-1 0,-1 1-1,1-1 1,-1 0 0,1 1 0,0 0-1,0-1 1,-1 0 0,1 1 0,0-1 0,0 0-1,-1 1 1,-9 0-2576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22:57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26 166 1104,'-3'-1'237,"1"0"0,-1 0 0,0 0 0,1-1 0,-1 1 0,1 0 0,-4-3 0,6 4-227,0-1 19,0 1-1,-1 0 1,1 0-1,0 0 1,0-1-1,0 1 1,0 0 0,0 0-1,0-1 1,0 1-1,0 0 1,0 0-1,0-1 1,0 1 0,0 0-1,0 0 1,0-1-1,0 1 1,0 0-1,0 0 1,0 0 0,0-1-1,0 1 1,0 0-1,0 0 1,0-1-1,1 1 1,-1 0 0,0 0-1,0 0 1,0-1-1,0 1 1,0 0-1,1 0 1,-1 0 0,0 0-1,0 0 1,0-1-1,1 1 1,-1 0-1,0 0 1,0 0 0,1 0-1,-1 0 1,0 0-1,0 0 1,1 0-1,14-6 1567,-11 6-1511,12-2 81,-1 0 0,21-6 0,-23 5-142,0 0 1,-1-1-1,1 0 1,-1 0 0,0-1-1,20-12 1,73-44 163,-88 52-155,-16 8-31,3-1 23,1-1 0,-1 1 1,1 0-1,0 0 0,8-2 0,-12 4-10,0 0 0,0 0 0,0 0-1,0 0 1,0 0 0,0 0-1,0 0 1,0 0 0,0 0-1,0 1 1,0-1 0,0 0-1,0 1 1,0-1 0,0 1-1,0-1 1,0 1 0,0-1-1,0 1 1,-1 0 0,1-1-1,0 1 1,0 0 0,-1 0-1,1-1 1,-1 1 0,1 0 0,0 0-1,-1 0 1,0 0 0,1 0-1,-1 0 1,1 0 0,-1 1-1,3 8 92,-1 1-1,0 0 1,0-1-1,-1 1 1,0 19 0,-7 54 213,5-77-297,-13 84-5,8-53-1120,-3 39 0,10-34-538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22:58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70 183 1000,'-11'-5'164,"-21"-13"329,30 17-439,1 0 0,-1 0 0,1-1 0,-1 1 0,1 0 0,0-1 0,-1 1 0,1-1 1,0 0-1,0 1 0,0-1 0,0 0 0,1 0 0,-1 1 0,0-1 0,0-2 1,-1-42 1454,-2 16-699,3 28-767,1 0 0,0 0 1,0 0-1,1 1 0,-1-1 0,0 0 0,0 0 0,1 1 1,-1-1-1,1 0 0,0 0 0,0-1 0,3-1 56,-1 1 0,1 0 0,0 0 0,0 0-1,0 0 1,0 1 0,5-2 0,-3 2-72,-1 1 0,1 0 0,-1 0 0,1 0 0,0 1 0,-1 0 0,1 0 0,0 1 0,0-1 1,-1 1-1,1 1 0,-1-1 0,11 5 0,-14-5-17,0 0 0,-1 0 0,1 0 0,0 0 0,-1 1 0,1-1-1,-1 0 1,1 1 0,-1-1 0,0 1 0,0 0 0,0 0 0,0-1 0,0 1 0,0 0 0,0 0 0,0 0 0,-1 0 0,1 0 0,-1 0 0,1 0 0,-1 0 0,0 3 0,3 7 28,1 11 24,0 0-1,-2 0 1,0 34 0,-11 69 110,4-97-109,-2-1 0,0 0 0,-15 32 0,10-25-4,11-34-61,1 0 1,0-1 0,-1 1 0,1 0 0,0-1 0,0 1-1,0 0 1,-1 0 0,1-1 0,0 1 0,0 0 0,0-1-1,0 1 1,0 0 0,1 0 0,-1-1 0,0 1-1,0 0 1,0 0 0,1-1 0,-1 1 0,0 0 0,1-1-1,-1 1 1,0 0 0,1-1 0,-1 1 0,1-1 0,-1 1-1,1-1 1,0 1 0,2 1-9,-1-1 1,1 0-1,-1 0 0,1 0 1,-1-1-1,1 1 1,3 0-1,2 0-10,-3 0 13,0 0 1,-1-1 0,1 0-1,0 0 1,0-1-1,-1 1 1,1-1-1,0 0 1,0 0-1,5-3 1,15-2-82,78-13-2570,-76 15 937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22:59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93 177 1120,'-26'6'430,"17"-3"-148,-1-1 0,1 0-1,-1-1 1,1 0 0,-10-1 0,37 2 1386,-14-2-1580,0 1 0,0-1-1,0 0 1,0 0-1,0-1 1,0 1-1,0-1 1,0 0-1,0 0 1,-1 0-1,6-2 1,-4 1-16,0-1 0,-1 1 1,1-1-1,-1 0 0,0 0 0,0 0 0,7-6 0,-1-3 157,14-21 0,-14 21-176,1 0-1,0 1 1,0 1 0,1-1 0,1 2 0,0 0 0,0 0-1,1 1 1,27-11 0,-41 19-47,1-1 1,0 1 0,0-1-1,0 1 1,0 0-1,0-1 1,0 1-1,0 0 1,0 0-1,0 0 1,0 0 0,0 0-1,0 0 1,0 0-1,0 0 1,0 0-1,0 0 1,0 0-1,0 1 1,0-1-1,0 0 1,0 1 0,0-1-1,0 1 1,0-1-1,0 1 1,-1 0-1,1-1 1,0 1-1,0 0 1,-1-1-1,1 1 1,0 0 0,-1 0-1,1 0 1,0 1-1,1 2 31,-1 1 0,1 0 0,-1-1 0,0 1 0,0 0 0,0 6 0,-1-8-21,1 13 54,0-1-1,-1 1 0,-1-1 0,-1 1 1,-3 15-1,-24 76-259,19-71-357,9-33 312,0 0 0,0 0 0,1 0-1,-1 0 1,1 0 0,-1 0 0,1 0 0,0 0 0,0 0 0,1 0 0,-1 0-1,2 5 1,5 6-2058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22:59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0 140 776,'3'-9'360,"0"1"1,0-1-1,1 1 0,0 0 0,0 0 0,1 0 0,0 1 1,0-1-1,1 1 0,0 1 0,0-1 0,12-9 1,-18 16-358,6-5 113,1 0 0,-1 0 0,1 1 0,9-4 0,-15 7-99,1 1 1,-1-1-1,1 1 1,-1-1-1,1 1 0,-1 0 1,1 0-1,-1-1 1,1 1-1,-1 0 0,1 0 1,0 1-1,1-1 1,-2 1-6,0-1 0,0 0 0,-1 1-1,1-1 1,0 1 0,0 0 0,0-1 0,-1 1 0,1 0 0,0-1 0,0 1 0,-1 0 0,1 0 0,-1 0 0,1-1 0,-1 1 0,1 0-1,-1 0 1,1 0 0,-1 0 0,0 0 0,1 2 0,1 7 71,-1 0 0,1 1 0,-2-1 0,0 22 0,-8 41 196,6-57-226,-27 145 444,18-111-192,-3 52 0,13-97-288,1 1 1,-1-1-1,1 0 1,1 0-1,-1 0 0,1 0 1,0 0-1,2 8 1,-2-11-15,0 0 0,0 0-1,0 0 1,0-1 0,0 1 0,0-1 0,0 1 0,1-1-1,-1 1 1,0-1 0,1 0 0,-1 1 0,1-1 0,0 0-1,-1 0 1,1 0 0,0 0 0,0-1 0,0 1 0,-1 0-1,1-1 1,0 1 0,0-1 0,3 1 0,18 0-18,1-1 0,23-2 0,11-1-136,-7 4-317,49-2-1902,-51-5 627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23:00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0 119 976,'0'0'131,"0"0"0,0 1 0,0-1 0,0 1 0,0-1 0,0 0 0,0 1-1,0-1 1,0 0 0,0 1 0,1-1 0,-1 1 0,0-1 0,0 0 0,0 1 0,0-1 0,1 0 0,-1 1 0,0-1-1,0 0 1,1 0 0,-1 1 0,0-1 0,0 0 0,1 1 0,12 1-56,-9-2 79,15 0-73,-1 0 0,1-1 0,-1-1 0,27-7 0,-38 8-51,-1-1-1,1 0 1,0 0-1,-1 0 1,1-1-1,-1 0 1,0-1-1,7-4 1,-6 2 41,0-1 0,0 0 0,0 0 0,6-10 0,-9 12-10,0 1 0,0 0 0,1 0 0,-1 1 0,1-1 0,0 1 0,0 0 0,0 1 0,0-1 0,1 1 0,-1 0 0,1 0 1,-1 0-1,8 0 0,-13 2-51,0 0-1,0 0 1,0-1 0,1 1 0,-1 0 0,0 0 0,0 0-1,1 0 1,-1 0 0,0 0 0,0 0 0,1 0 0,-1 0-1,0 0 1,0 0 0,1 0 0,-1 0 0,0 0 0,0 0-1,1 0 1,-1 0 0,0 0 0,0 1 0,0-1 0,1 0-1,-1 0 1,0 0 0,0 0 0,0 0 0,1 1 0,-1-1-1,0 0 1,0 0 0,0 0 0,0 1 0,1-1 0,-1 0-1,0 0 1,0 1 0,2 2 58,-1-1 0,1 1 0,-1 0 0,0 0 0,0 1 0,0-1 0,0 0 0,-1 0 0,1 0 0,-1 7 0,0 0 112,-1-1-1,-3 14 1,-2 23 128,9 72 1,0-55-348,6 87-3269,-7-113 1216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24:37.5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278 4 544,'-1'0'160,"0"-1"1,0 1-1,-1-1 0,1 1 1,0 0-1,0-1 0,0 1 1,0 0-1,0 0 0,-1 0 0,1 0 1,0 0-1,0 0 0,0 0 1,0 0-1,-1 0 0,1 0 1,0 1-1,0-1 0,0 1 0,0-1 1,0 1-1,-1 0 0,-1 0-134,-14 5 347,1 0-1,-29 17 1,25-13-140,11-5-30,-1 0 1,1 1-1,0 0 0,0 1 0,1-1 1,-9 10-1,12-9-94,0-1 0,1 0 1,0 1-1,0 0 0,0 0 0,1 0 0,-4 14 0,-1 0 93,0 3-19,0 0 1,-7 46-1,14-64-169,0 0 0,1 0 0,-1 0 0,1 0 1,1 0-1,-1 0 0,1 0 0,0 0 0,1 0 0,-1 0 0,1 0 0,0 0 0,1-1 1,-1 1-1,1-1 0,0 0 0,5 7 0,-4-8-13,1 1 0,0-1 1,0 0-1,0 0 0,0 0 0,0-1 0,1 1 1,0-1-1,-1-1 0,1 1 0,0-1 0,0 0 1,1-1-1,-1 1 0,0-1 0,1 0 0,-1-1 1,0 1-1,1-1 0,-1-1 0,0 1 0,1-1 1,-1 0-1,0-1 0,1 1 0,-1-1 0,0 0 1,0-1-1,-1 0 0,11-5 0,50-38 38,-59 41-39,0-1 0,0 1 0,-1-1 0,0 0 0,0-1 0,0 0 0,-1 0 0,0 0 0,-1 0 0,1-1 0,-2 0 0,1 0 0,-1 0 0,3-11 0,2-10-35,-2-1-1,4-50 1,-10 76 32,1-4-3,0 0 0,-1 0 0,0 0 1,-1 0-1,0 0 0,-3-12 1,3 17 4,0 0 1,0 0 0,0 0-1,0 1 1,-1-1-1,0 0 1,0 0 0,1 1-1,-1 0 1,-1-1 0,1 1-1,0 0 1,0 0 0,-1 0-1,0 0 1,1 0-1,-1 1 1,0-1 0,0 1-1,1-1 1,-1 1 0,0 0-1,-1 1 1,1-1 0,-4 0-1,-2 1-104,0 1 0,0 1 0,0 0 0,-14 4-1,18-4-204,1 0-1,-1 0 1,1 0-1,-1 1 1,1-1-1,0 1 1,0 0-1,0 0 0,-6 6 1,10-8 201,-1-1 1,1 0 0,0 1-1,-1-1 1,1 1-1,0-1 1,-1 1-1,1 0 1,0-1 0,0 1-1,-1-1 1,1 1-1,0-1 1,0 1 0,0 0-1,0 0 1,4 7-2157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24:38.2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52 1272,'-13'5'2800,"13"-5"-2764,0 0 1,0 0-1,0 0 1,0 1-1,1-1 1,-1 0-1,0 0 1,0 0 0,0 0-1,0 0 1,0 0-1,1 0 1,-1 0-1,0 1 1,0-1-1,0 0 1,0 0-1,0 0 1,0 0-1,0 0 1,1 1-1,-1-1 1,0 0-1,0 0 1,0 0-1,0 0 1,0 1 0,0-1-1,0 0 1,0 0-1,0 0 1,0 1-1,0-1 1,0 0-1,0 0 1,0 0-1,0 0 1,0 1-1,0-1 1,0 0-1,0 0 1,-1 0-1,1 0 1,0 1 0,0-1-1,0 0 1,0 0-1,0 0 1,0 0-1,0 0 1,-1 1-1,1-1 1,0 0-1,0 0 1,0 0-1,0 0 1,0 0-1,-1 0 1,1 0-1,0 0 1,5 1-11,1 0 0,0 0 1,0-1-1,-1 0 0,1 0 0,0 0 0,-1-1 1,1 0-1,0 0 0,10-4 0,-11 4-20,16-4 25,0-2 0,38-16 0,-50 19-18,-4 1 15,1 0 0,1 1 0,-1-1 0,0 1 0,1 0 0,-1 1 0,9-2 0,-14 3-12,-1 0-1,1 0 0,-1 0 1,1 0-1,-1 0 0,1 0 1,-1 0-1,1 0 1,-1 0-1,1 0 0,-1 0 1,1 1-1,-1-1 1,1 0-1,-1 0 0,1 0 1,-1 1-1,1-1 0,-1 0 1,0 0-1,1 1 1,-1-1-1,1 1 0,-1-1 1,0 0-1,1 1 0,-1-1 1,0 1-1,0-1 1,1 0-1,-1 1 0,0-1 1,0 1-1,0-1 1,1 1-1,-1-1 0,0 1 1,0-1-1,0 1 0,0-1 1,0 1-1,0-1 1,0 1-1,0-1 0,0 1 1,0-1-1,0 1 1,-1-1-1,1 1 0,0-1 1,0 1-1,-3 6 137,1 0 1,-1-1-1,-4 9 1,0-1 8,-7 23-21,-18 74-1,1 45-1192,30-151 983,-4 26-1043,2-1 0,0 46 0,4-16-1095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24:38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27 136 736,'0'0'122,"-1"-1"-1,1 0 1,0 1-1,-1-1 1,1 0 0,0 0-1,-1 1 1,1-1-1,0 0 1,0 0-1,0 1 1,0-1 0,0 0-1,0 0 1,0 1-1,0-1 1,0 0-1,0 0 1,0 0 0,0 1-1,0-1 1,1-1-1,7-16 6,-6 14 96,0 0-177,0 0 1,0 1-1,0-1 0,1 1 1,0-1-1,4-4 0,9-8 64,23-18-1,-37 32-96,1 0-1,-1 1 1,1-1 0,-1 1 0,1-1-1,-1 1 1,1 0 0,-1 0-1,1 0 1,5 0 0,-7 1-2,1 0-1,-1 0 1,0 0 0,1 0-1,-1 0 1,0 0 0,1 1 0,-1-1-1,0 0 1,0 1 0,0-1-1,1 1 1,-1 0 0,0-1 0,0 1-1,2 1 1,-1 0 11,-1 0 0,1 0 1,-1 0-1,1 0 0,-1 1 0,0-1 0,1 0 0,-1 1 0,0-1 1,-1 1-1,1-1 0,0 1 0,-1-1 0,1 1 0,-1 0 1,0 3-1,0 3 67,-1 0-1,0 0 1,-1 0 0,0 0 0,-6 17-1,-22 41 426,16-38-225,-9 23 557,-19 38-47,-7-5-337,44-75-436,-1 2 13,5-18-32,17 4-50,-16 2 43,15-4-51,0 1 1,0 1-1,0 0 0,20 1 1,70 12-1762,-49-3 90,-40-7 690,25-1 0,-41 0 1017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24:39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70 1280,'105'-56'2523,"-100"54"-2374,0 0-1,0 0 0,0 0 1,0 1-1,1-1 0,-1 1 1,1 0-1,-1 1 0,1 0 1,-1 0-1,9 0 0,-8 1 42,-5-1-140,1 0 0,-1 0 0,1 0 0,-1 0 0,1 1 0,-1-1 0,0 0 0,1 1 0,-1-1 0,1 1 0,-1 0 0,0-1 0,0 1 0,1 0 0,-1 0 0,0 0 0,0 0 0,0 0 0,0 0 0,0 0 0,0 0 0,0 0 0,0 0 0,0 1 0,-1-1 0,1 0 0,0 1 0,-1-1 0,1 0 0,-1 1 0,0-1 0,1 1 0,-1-1 0,0 3 0,0 4 86,0 0 1,0 1-1,-1-1 0,0 0 1,-3 9-1,0 5 156,2-12-180,0 0 1,0 0-1,-1 0 1,-4 9-1,-3 9 170,9-26-261,1 0 0,-1 0 0,0 0 0,0 0 0,0-1 0,0 1 0,0 0 0,-1-1 0,1 1 0,0-1 0,-1 1 0,1-1 0,-1 0 0,0 0 0,1 1 0,-1-1 0,-4 1 0,-4 5 50,12-8-82,-1 0 0,0 1 1,1-1-1,-1 1 0,1 0 0,-1-1 0,1 1 0,0 0 1,-1 0-1,1 0 0,-1 0 0,3 0 0,31 6 5,26 11-4,-56-15 9,0 0 1,0 1-1,0 0 1,0 0-1,-1 0 1,1 0 0,-1 1-1,0-1 1,0 1-1,0 0 1,0 1-1,-1-1 1,1 1-1,-1-1 1,0 1 0,2 7-1,0-1 9,-1 0 0,0 0 1,-1 0-1,0 1 0,1 20 0,-3-21 5,0 0 1,-1 0-1,0 0 1,-1 0-1,0 0 0,-5 16 1,4-21-5,0 1 0,0-1 0,-1 0 1,0 1-1,0-1 0,-1-1 0,1 1 0,-1 0 1,0-1-1,-1 0 0,-7 7 0,0-1-81,5-4 54,0-1 0,-1 0 0,-16 10 0,22-14-166,-1-1 0,0 0-1,0 0 1,0 0-1,0 0 1,0 0 0,0-1-1,0 1 1,-1-1 0,1 0-1,0 0 1,0 0 0,0 0-1,0-1 1,0 1-1,-6-3 1,-7-3-1879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24:43.2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152 2 560,'0'0'53,"0"0"1,0 0-1,-1 0 0,1 0 0,0 0 1,0 0-1,0 0 0,0 0 0,0-1 1,0 1-1,0 0 0,0 0 0,0 0 1,0 0-1,0 0 0,0 0 0,0 0 1,0 0-1,0 0 0,-1 0 1,1 0-1,0-1 0,0 1 0,0 0 1,0 0-1,0 0 0,0 0 0,0 0 1,0 0-1,-1 0 0,1 0 0,0 0 1,0 0-1,0 0 0,0 0 0,0 0 1,0 0-1,0 0 0,-1 0 0,1 0 1,0 0-1,0 0 0,-8 5 1157,-6 9-920,0 1 1,1 1 0,1 0 0,0 1 0,1 1 0,-13 27 0,21-38-208,0 0 0,1 0 0,0 1 0,-2 9 0,2-8 13,-7 22 213,6-21-188,-1 1 1,2 0-1,-2 14 1,3-16-62,1 0 0,0 0 0,0 0 0,1 0 0,1 0 0,1 9 0,-1-13-44,-1-1 0,1 1 0,0-1 0,0 1 0,0-1 0,0 0 0,1 0 0,0 0 0,0 0 0,0-1 0,0 1 0,0-1 0,7 6 0,-1-4-10,0 1 1,0-1-1,1 0 1,0-1-1,0 0 1,0 0-1,0-1 1,0-1-1,13 2 1,-16-3-3,0 0 1,1-1-1,-1 0 1,0 0-1,1-1 1,-1 0 0,0 0-1,0 0 1,0-1-1,0 0 1,0-1-1,0 0 1,0 0 0,7-4-1,-7 2 6,1-1 0,-1 1 0,-1-1 0,1-1 0,-1 1 0,-1-1 0,1 0 0,-1 0 1,0 0-1,0-1 0,-1 0 0,0 0 0,4-13 0,-5 9 14,0 0 0,0 0 0,-1-1 1,-1 1-1,0-1 0,-1 0 0,0 1 0,-1-1 1,-2-12-1,2 23-17,0-6 20,0 1-1,-1-1 1,-4-11 0,5 17-13,0-1 0,-1 0 0,1 1 0,-1 0 0,1-1 0,-1 1 0,0 0 0,0 0 0,0 0 0,0 0-1,0 0 1,-1 0 0,-4-2 0,4 2-7,-1 0 0,1 0 0,-1 0 0,0 1 0,1 0 0,-1 0 0,0 0 0,0 0 0,0 0 0,0 1 0,0 0 1,0-1-1,0 2 0,-5-1 0,5 1-92,-1-1-1,1 1 1,-1-1 0,1 0 0,-1-1 0,-5 0 0,-14-2-1168,13 2-391,11 1 1588,0 0 0,-1 0-1,1 0 1,0-1 0,0 1-1,-1 0 1,1 0 0,0 0-1,0-1 1,0 1 0,0 0-1,-1 0 1,1-1 0,0 1-1,0 0 1,0 0 0,0-1-1,0 1 1,0 0 0,0 0-1,-1-1 1,1 1 0,0 0-1,0 0 1,0-1 0,0 1-1,0 0 1,0-1 0,0 1-1,1 0 1,4-13-2146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62 520,'5'-24'1554,"-3"17"-804,-1-1 1,0 1-1,5-8 1,-6 16-716,0-1 1,0 0-1,0 0 0,0 0 1,0 0-1,0 0 1,0 0-1,0 0 0,0 1 1,0-1-1,0 0 1,0 0-1,0 0 0,0 0 1,0 0-1,1 0 1,-1 0-1,0 0 1,0 0-1,0 1 0,1-1 1,-1 0-1,0 0 1,0 0-1,0 0 0,0 0 1,0 0-1,0 0 1,0 0-1,1 0 0,-1 0 1,0 0-1,0 0 1,0 0-1,0 0 0,0 0 1,0 0-1,1 0 1,-1 0-1,0 0 0,0 0 1,1 0-1,-1 0 1,0-1-1,0 1 1,0 0-1,0 0 0,0 0 1,0 0-1,0 0 1,0 0-1,1 0 0,-1 0 1,0 0-1,0 0 1,0-1-1,0 1 0,0 0 1,0 0-1,0 0 1,0 0-1,0 0 0,0 0 1,0 0-1,0-1 1,0 1-1,4 12 804,-2 13-46,0 33-1,-1-30-535,-1 19 54,4 82 210,8 41 71,-10-31-338,-3-124-232,1-1 1,1 0 0,1 1-1,3 19 1,-4-32-19,-1 0 0,1-1 0,-1 1 0,2 0 0,-2 0 0,3 2 0,-3-4-2,0 1-1,1-1 0,-1 0 0,0 1 0,0-1 0,0 0 1,1 0-1,-1 0 0,0 1 0,0-1 0,1 0 0,-1 0 1,1 0-1,-1 0 0,0 0 0,0 0 0,1 0 0,-1 1 1,0-1-1,0 0 0,1 0 0,-1 0 0,1 0 0,-1 0 1,0 0-1,1 0 0,-1 0 0,0-1 0,0 1 0,1 0 1,-1 0-1,1 0 0,-1 0 0,0 0 0,0 0 0,1 0 1,-1-1-1,0 1 0,0 0 0,1 0 0,-1 0 0,0-2 1,6-4 28,0-1 0,-1 0 0,0-1 1,0 0-1,4-11 0,-6 15-13,-2 1-8,73-147 569,-23 44-154,-45 93-382,0 1 0,1 0 0,0 1 1,1 0-1,0-1 0,15-13 0,-21 24-69,-1 0 0,1-1 0,-1 1 0,1 0 1,-1 0-1,1 0 0,-1 0 0,1 0 0,0 1 0,0-1 0,-1 1 0,1-1 0,0 1 1,2-1-1,-3 1-46,-1 0 1,1 0-1,-1 0 1,2 0-1,-2 1 1,1-1-1,-1 0 1,1 0-1,0 0 1,-1 0-1,1 1 0,-1-1 1,1 0-1,0 0 1,-1 1-1,1-1 1,0 1-1,-1 0-128,1 0-1,0 0 1,-1 0-1,1 0 1,-1 0-1,0 0 0,1 0 1,-1 0-1,1 0 1,-1 0-1,0 0 1,0 0-1,0 2 1,0 14-2549,6 2-648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24:44.5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 87 360,'-5'7'703,"4"-6"-351,0-1 0,1 1 0,-1 1 0,0-1 0,0 0 0,1 0 0,-1 0 0,0 0 0,1 0 0,-1 2 0,1-2-273,0-1 1,0 1 0,1-1 0,-1 1 0,0-1 0,0 1-1,1-1 1,-1 1 0,0-1 0,0 1 0,1-1-1,-1 1 1,1-1 0,-1 0 0,0 1 0,1-1-1,-1 0 1,1 1 0,-1-1 0,1 0 0,-1 0-1,1 1 1,-1-1 0,1 0 0,-1 0 0,1 0-1,-1 0 1,1 0 0,0 0 0,-1 0 0,1 0-1,0 0 1,9 2-39,0-1 0,0 0 0,0 0 0,0-1 0,0 0 0,0-1 0,0 0 0,0-1 0,10-3 0,-14 3-24,0-1 0,0 0 1,0 0-1,-1-1 1,1 1-1,-1-1 0,0 0 1,0-1-1,0 1 0,7-10 1,-2 3-1,1-1 1,-5 6-6,0-1 0,11-8 1,-15 14-2,0-1 1,1 1-1,-1-1 1,0 1 0,1 0-1,-1 0 1,1 0-1,-1 0 1,1 1-1,-1-1 1,1 1 0,5-1-1,-7 1 1,1 1 0,-1-1 0,1 0 0,-1 0 0,1 1 0,-1-1 0,0 1 0,1 0 0,-1-1 0,0 1 0,1 0 0,-1 0 0,0 0 0,0-1 0,0 1 0,0 1 0,0-1 0,0 0 0,0 0 0,0 0 0,0 0 0,0 2 0,1 0 14,-1-1 1,0 0-1,0 1 0,0 0 1,0-1-1,-1 1 0,1-1 1,-1 1-1,1 0 1,-1-1-1,0 6 0,-8 22 234,5 10-26,-6 6-66,-4 20-22,10-15-68,-2 19-49,-4-13-225,13 44-1790,-4-59 1,9 2-369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24:45.4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17 153 1832,'-1'-1'184,"-1"0"0,1 0-1,0 0 1,0 0 0,0 0 0,0-1-1,0 1 1,0 0 0,0-1-1,0 1 1,0-1 0,1 1-1,-1-1 1,0 1 0,1-1 0,0 1-1,-1-1 1,1 0 0,0 1-1,0-1 1,0 1 0,0-1-1,0-3 1,0 3-166,1 0-1,-1-1 1,1 1-1,0 0 1,0 0-1,0-1 1,0 1-1,0 0 1,0 0-1,0 0 1,1 0-1,-1 1 1,1-1-1,-1 0 1,1 0-1,0 1 1,2-2-1,33-19 80,30-23-31,-65 43-62,0 1 1,0 0-1,1-1 1,-1 1-1,0 0 1,1 1-1,-1-1 1,1 0-1,-1 1 1,1-1-1,-1 1 1,5 0-1,-6 0 1,1 0 1,-1 0-1,1 1 0,-1-1 0,1 1 0,-1 0 0,1-1 1,-1 1-1,1 0 0,1 2 0,-1-2 2,0 0 1,-1 1-1,1-1 0,-1 1 0,1-1 0,-1 1 0,0-1 1,1 1-1,-1 0 0,0-1 0,0 1 0,-1 0 1,1 0-1,0 0 0,0 0 0,-1 0 0,1 0 0,-1 4 1,1 1 14,-1 1 1,0-1 0,-2 12 0,1-17-18,-3 20 30,-1 1 1,-1-1-1,-1 0 1,-1-1-1,-1 0 0,-1 0 1,-1-1-1,-13 20 1,16-29 9,1 1 1,0 0 0,1 0 0,-8 25 0,13-33-40,-1 0 0,2 1 0,-1-1 1,0 1-1,1-1 0,0 0 0,0 1 1,0-1-1,0 1 0,1-1 0,-1 1 1,1-1-1,1 0 0,-1 1 0,0-1 1,1 0-1,4 7 0,-5-10-7,0 1-1,0-1 1,0 1-1,1-1 1,-1 0 0,0 0-1,1 0 1,-1 0-1,1 0 1,0 0-1,-1 0 1,1 0 0,0-1-1,-1 1 1,1-1-1,0 1 1,0-1 0,-1 0-1,1 1 1,0-1-1,0 0 1,0 0 0,0 0-1,2-1 1,11 1-45,21 3-253,4-8-441,13 7-669,-1-3-220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24:46.3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51 176 1080,'-3'-3'403,"0"-1"0,0 1 1,1-1-1,-1 0 0,1 1 0,0-1 0,-2-7 0,-1 0 281,1 3-473,0-1-1,1 0 1,0 0 0,0 0 0,1 0-1,0-1 1,-1-16 0,3 24-176,1 1 1,-1 0-1,0-1 1,0 1 0,0 0-1,1-1 1,-1 1-1,1 0 1,-1-1-1,1 1 1,0 0 0,-1 0-1,1-1 1,0 1-1,0 0 1,0 0-1,0 0 1,0 0 0,0 0-1,0 0 1,0 0-1,0 1 1,0-1-1,0 0 1,1 0 0,-1 1-1,0-1 1,1 1-1,-1-1 1,0 1-1,1 0 1,1-1 0,1 0 61,3-1-31,-1 1 1,0 0-1,0 0 1,1 0-1,-1 1 1,0 0-1,1 0 1,-1 1-1,0 0 1,11 2-1,-10-1-2,1 1-1,0-1 0,-1 1 0,0 0 0,0 1 0,0 0 0,0 0 0,7 6 0,-11-6 1,1 0 1,-1 0 0,0 0-1,0 1 1,-1 0 0,1 0-1,-1-1 1,3 10 0,-1-4 23,-4-9-77,1 0 0,-1 0 0,1 0-1,-1 0 1,0 0 0,0 0-1,1 0 1,-1 0 0,0 0 0,0 1-1,0-1 1,0 0 0,0 0-1,0 0 1,-1 0 0,1 0-1,0 0 1,-1 0 0,1 1 0,0-1-1,-2 1 1,1 0 12,-1 1 1,0-1-1,-1 0 0,1 0 1,0 0-1,-4 2 0,-13 13 96,18-14-105,-1-1 1,0 1 0,0-1-1,-1 1 1,1-1-1,0 0 1,-1 0-1,0 0 1,1 0 0,-1-1-1,0 1 1,-3 1-1,5-3-10,0 1-1,0-1 1,0 1 0,0-1-1,0 1 1,0-1-1,0 1 1,0 0 0,0 0-1,0-1 1,0 1-1,0 0 1,0 0 0,1 0-1,-1 0 1,0 0-1,1 0 1,-1 0 0,1 0-1,-1 1 1,1-1-1,-1 2 1,1 3 14,-3-5-4,3-1-14,0 0 0,0 0 0,0 0-1,0 0 1,0 0 0,0 0-1,-1 0 1,1 0 0,0 0 0,0 0-1,0 0 1,0 0 0,0 0-1,0 0 1,-1 1 0,1-1-1,0 0 1,0 0 0,0 0 0,0 0-1,0 0 1,0 0 0,0 0-1,0 0 1,-1 0 0,1 1-1,0-1 1,0 0 0,0 0 0,0 0-1,0 0 1,0 0 0,0 0-1,0 1 1,0-1 0,0 0-1,0 0 1,0 0 0,0 0 0,0 0-1,0 0 1,0 1 0,0-1-1,0 0 1,0 0 0,0 0-1,0 0 1,0 0 0,0 1 0,0-1-1,0-1-3,0 1-1,0 0 0,1 0 1,-1-1-1,0 1 0,0 0 1,0 0-1,0-1 0,0 1 1,0 0-1,1 0 1,-1-1-1,0 1 0,0 0 1,0 0-1,0-1 0,1 1 1,-1 0-1,0 0 0,0 0 1,1 0-1,-1-1 0,0 1 1,0 0-1,1 0 0,-1 0 1,0 0-1,1 0 0,-1 0 1,1 0-1,14-2-1,1 2 2,-1 1 0,1 0 0,21 5 1,-29-4 2,-5-1 1,0-1 1,0 1-1,-1 0 1,1 0-1,0 0 1,0 0-1,-1 1 1,1-1-1,-1 1 1,1 0 0,-1 0-1,0-1 1,0 1-1,1 1 1,-2-1-1,1 0 1,0 0-1,0 1 1,-1-1-1,1 1 1,-1 0-1,2 4 1,0 2 7,0 1-1,-1-1 1,0 1 0,0 19-1,-1-16 5,0 2 10,-1 0-1,-1-1 0,-1 1 1,0 0-1,-1 0 0,0-1 1,-1 1-1,-10 22 0,12-32-26,0 1 0,-1-1-1,0 0 1,0 0 0,-1 0-1,1 0 1,-1 0 0,0-1-1,-1 0 1,1 0 0,-1 0-1,1 0 1,-1-1 0,0 1-1,-1-1 1,1-1 0,0 1-1,-10 2 1,-41 3-1927,34-8-180,-5-6-320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19:29.1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156 61 672,'4'-61'8371,"-2"149"-7714,-9 91 0,-26 154 323,-14 10-332,-9 16-108,38-200-352,18-96-125,1-56-65,0-6 3,0-5 27,-1 0-20,1 1 0,-1-1 0,1 0 0,0 0 0,0 1 0,1-1 0,-1 1-1,3-6 1,7-17 9,-6 14-11,40-102 66,-24 66 2,37-62-1,68-89 77,-107 167-113,21-49 1,-19 35-9,11-16 9,22-49 29,-52 105-64,49-108 70,-39 92-46,1 0 1,30-38 0,-35 50-17,5-6 16,24-23-1,-32 34-10,1 1-1,-1 0 0,1 0 0,-1 0 0,1 1 0,0 0 1,1 0-1,11-4 0,-17 7-11,-1 0 0,0-1 0,1 1 0,-1 0 0,1 0 0,-1 0 0,1 0 0,-1 0 0,0 0 0,1 0 0,-1 0 0,1 0 0,-1 0 0,0 0 0,1 0 0,-1 0 0,1 0-1,-1 0 1,1 0 0,-1 1 0,0-1 0,1 0 0,-1 0 0,0 0 0,1 1 0,-1-1 0,0 0 0,1 1 0,-1-1 0,0 0 0,1 0 0,-1 1 0,0-1 0,0 1 0,1-1 0,-1 0 0,0 1 0,0-1 0,0 0 0,0 1 0,0-1 0,1 1 0,-1-1 0,0 1 0,0-1 0,0 0 0,0 1 0,0 0 68,-1-1-90,1 0 0,0 0 0,0 0 0,-1 0 0,1 0 0,0 0 0,0-1 0,-1 1 0,1 0 0,0 0 0,-1 0 0,1 0 0,0 0 0,-1 0 0,1 1 0,0-1 0,0 0 0,-1 0 0,1 0 0,0 0 0,0 0 0,-1 0 0,1 0 0,0 1 0,0-1 0,-1 0 0,1 0 0,0 0 0,0 0 0,-1 1 1,-5 11-1701,1 14-2870,4-9 2010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19:30.0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 47 776,'-29'-47'6328,"38"70"-4335,-1 7-1793,19 57 396,20 109 1,-19-48-221,-17-93-282,-4-27-576,2 1 1,16 38-1,-24-64 193,0 0 0,1 1 0,-1-2 0,1 1 0,0 0 0,-1 0 0,1 0 0,0-1 0,1 1 0,-1-1 0,0 0 0,1 0 0,3 3 0,6-2-2370,-9-3 2394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19:31.6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75 398 1160,'-37'49'1391,"36"-47"-1225,-1 0 1,0 0-1,0-1 0,0 1 0,-26 4 5706,40-12-4758,13-4-966,-1-1 1,0-1 0,0-2 0,29-21 0,-30 16-21,0 0 0,34-40 0,-21 22-42,4-8 2,-29 32-65,1 0 1,0 1-1,17-14 1,-7 10-2,-8 6 6,23-21-1,-25 21-10,0 0-1,18-10 0,1-1 7,-29 19-20,-1 1-1,1 0 1,0 0 0,-1 0-1,1 0 1,0 0 0,0 0-1,0 0 1,-1 1 0,1-1-1,0 1 1,0-1-1,0 1 1,0 0 0,0 0-1,0-1 1,0 1 0,0 1-1,0-1 1,0 0 0,0 0-1,0 1 1,0-1-1,0 1 1,0 0 0,0 0-1,0-1 1,-1 1 0,1 0-1,0 1 1,-1-1 0,1 0-1,-1 0 1,1 1-1,-1-1 1,1 1 0,-1-1-1,0 1 1,0-1 0,2 3-1,3 9 80,0 1 0,-1-1-1,0 1 1,3 20-1,-4-20-9,5 26 165,-2 0-1,3 52 1,-8-71-156,1 39 241,-7 105-1,-20 58-29,16-165-253,0-8-222,5-37-538,0 0 0,1 1 0,1-1 0,0 0 0,2 26 0,-1-38 452,1 1 0,-1-1 0,0 1 0,1-1 0,-1 0 0,1 1 0,-1-1 0,1 0 0,-1 1-1,2 0 1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19:32.9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 18 1304,'-15'-17'7535,"14"27"-7296,1-9-198,-17 109 558,2-19-330,9 1-77,2-20-111,2-56-89,1-12-21,0 0-1,0 0 1,1-1-1,0 1 1,0 0 0,0 0-1,0 0 1,0 0 0,2 6-1,0-3 229,3 6-1918,12-52-3990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19:33.8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1 333 1160,'11'-38'1985,"6"-44"0,-14 69-1596,0 0 0,1 1 0,0-1 0,1 1 0,1 0-1,-1 1 1,2-1 0,0 1 0,0 0 0,1 1 0,17-18 0,-20 23-356,1-1 1,-1 1 0,1 1 0,1-1-1,-1 1 1,1 0 0,-1 1 0,1 0-1,0 0 1,0 0 0,1 1 0,-1 0-1,0 0 1,1 1 0,-1 0 0,1 0-1,0 1 1,-1 0 0,1 0 0,-1 0-1,1 1 1,7 2 0,-8-1-6,0 0 1,-1 0-1,0 0 0,1 1 1,-1 0-1,0 0 0,0 1 0,0-1 1,-1 1-1,1 0 0,-1 1 1,0 0-1,0-1 0,-1 2 1,1-1-1,6 11 0,-6-5 33,-1 0 0,0 0 0,-1 1 0,0-1-1,0 1 1,-2 0 0,1-1 0,-1 13 0,-1 3 125,0 0 1,-7 34-1,3-39-55,-2-1-1,-1 1 0,0-2 0,-2 1 1,-18 33-1,23-46-102,-11 19 83,0 0 1,-2-1 0,-20 24 0,35-48-106,-6 7 37,1 0 0,-12 10 1,15-17-35,1 1 1,-1-1 0,0 0-1,1 0 1,-1 0-1,0 0 1,0-1-1,0 0 1,-5 1 0,-37 17 31,45-19-42,1 0 0,0 0 0,0 1 1,0-1-1,-1 0 0,1 0 0,0 0 0,0 1 0,0-1 1,-1 0-1,1 0 0,0 1 0,0-1 0,0 0 0,0 0 1,0 1-1,-1-1 0,1 0 0,0 0 0,0 1 0,0-1 1,0 0-1,0 1 0,0-1 0,0 0 0,0 1 0,0-1 1,0 0-1,0 0 0,0 1 0,0-1 0,1 0 0,-1 1 1,0-1-1,0 0 0,0 0 0,0 1 0,0-1 0,1 0 1,-1 0-1,0 0 0,0 1 0,0-1 0,1 0 0,-1 0 1,0 0-1,1 1 0,11 12-31,95 52 0,-85-50 36,0 0 0,-1 2 0,35 35 0,-41-36-3,0 1-1,-1 0 1,0 1 0,10 19 0,-19-29 1,-1-1 0,-1 1 0,1-1 1,-1 1-1,0 0 0,-1 0 0,0 0 0,0 0 1,-1 1-1,0-1 0,0 0 0,-1 1 0,-1 13 1,-2-5 7,-1 0 0,0 0 0,-1-1 0,-1 0 0,-8 16 0,7-16 4,-9 25 0,12-28-5,-1 0 0,0-1 1,-10 16-1,6-13 10,-17 18 0,22-28-14,-1 1 0,0-1-1,0 0 1,-1-1-1,1 1 1,-10 4 0,9-6-85,0 0 0,0-1 0,0 0 0,-1 0 0,1 0 0,-1-1 0,0 0 0,1 0 0,-1 0 0,-8-1 0,10-1-226,1 1 1,-1-1-1,1 0 0,-1 0 0,1 0 1,0 0-1,0-1 0,0 0 0,0 0 1,0 0-1,0 0 0,0 0 0,0-1 1,1 0-1,-1 0 0,-2-3 0,-12-20-2737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19:35.0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271 76 576,'2'-4'478,"-1"2"-140,0 0-1,0 0 0,-1 0 1,1 0-1,-1 0 1,1 0-1,0-3 1,-2 4-230,1 0 0,0 1 0,0-1 0,0 0 1,0 0-1,0 1 0,-1-1 0,1 0 1,0 1-1,-1-1 0,1 0 0,0 1 0,-1-1 1,1 0-1,-1 1 0,1-1 0,-1 1 1,1-1-1,-1 1 0,0-1 0,1 1 0,-1 0 1,1-1-1,-1 1 0,0 0 0,1-1 1,-1 1-1,0 0 0,-1-1 0,-4 0 4,-1 0-1,0 0 1,0 0-1,1 1 1,-1 0-1,0 0 1,0 1 0,0 0-1,1 0 1,-1 0-1,0 1 1,1 0-1,-11 5 1,12-4-35,0 0 0,-1 0 1,1 0-1,1 1 0,-1 0 1,1 0-1,-1 0 0,1 0 1,0 1-1,0 0 0,1-1 1,-5 9-1,0-1 86,-4 7 125,0 0 0,1 1 0,2 0 0,-15 41 0,18-37-28,0 0 0,-3 46-1,9-66-250,0 0 0,0-1-1,0 1 1,0 0 0,1 0-1,-1-1 1,1 1 0,0 0-1,0-1 1,1 1-1,-1-1 1,1 1 0,3 5-1,-2-5-3,0 0-1,1 1 1,0-2-1,0 1 1,0 0-1,0-1 1,0 0-1,9 5 1,-3-2-2,1-2 0,-1 0 1,1 0-1,0 0 0,0-2 0,0 1 0,0-1 1,16 0-1,-21-2 1,0 0 1,1 0-1,-1 0 0,0-1 1,0 0-1,0 0 0,0-1 1,0 1-1,0-1 1,10-6-1,48-30 68,-50 28-54,0 0 1,-1-1-1,0 0 0,17-20 0,-14 13-10,-5 7-22,-1-1 1,0 0-1,-1-1 1,0 0-1,-1 0 1,-1-1-1,12-29 1,-7 12-62,12-43 0,-22 63 71,0 1 1,0 0-1,-1-1 0,0 1 1,-1 0-1,0-1 0,-1 1 1,-3-18-1,0 19 28,0 15-7,-2 20 15,5-21-20,-13 91 280,13-81-234,1-1 0,0 1-1,1-1 1,4 24-1,0-15-4,1 0 0,2-1 0,0 0 0,0 0-1,19 31 1,-23-46-224,1 0 0,-1-1 0,1 1 0,0-1 0,1 0-1,0 0 1,0 0 0,0-1 0,0 0 0,1 0 0,0-1 0,0 0-1,0 0 1,1-1 0,-1 0 0,1 0 0,0 0 0,0-1 0,10 1-1,-7-2-704,0-1-1,23-2 0,31-6-2367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19:36.4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46 155 800,'-9'-23'500,"-3"-10"1362,-10-46 1,20 60 320,5 34-354,15 76-691,8 63-329,-20-40-262,-11 151 1,-5-109-229,-5 121 162,8 68-45,7-342-434,3 76 73,-2-68-67,1-1 0,0 1 1,1-1-1,0 0 0,5 11 1,-8-20-9,1-1 0,-1 1 0,0 0 0,0-1 0,1 1 0,-1 0 0,0-1 1,1 1-1,-1 0 0,1-1 0,-1 1 0,1-1 0,-1 1 0,1 0 1,-1-1-1,1 0 0,-1 1 0,1-1 0,0 1 0,-1-1 0,1 0 1,0 1-1,-1-1 0,1 0 0,0 0 0,-1 1 0,1-1 0,0 0 1,0 0-1,1 0 0,-1 0 0,0-1 0,0 0 0,0 1-1,0-1 1,0 0 0,0 0 0,0 1 0,0-1 0,0 0 0,0 0 0,-1 0 0,1 0 0,0 0 0,0 0 0,-1 0-1,1-1 1,-1 1 0,1-2 0,28-75 15,119-208 74,-27 97 58,-60 96-62,-6 11-7,56-91 71,-105 163-143,49-78 88,-48 79-75,1 0-1,0 0 1,0 1 0,1 0-1,-1 0 1,14-8 0,-21 15-41,0 1 1,0-1-1,0 0 1,0 1-1,0-1 1,0 1-1,0-1 1,0 1-1,0-1 1,0 1-1,0 0 1,1 0-1,-1-1 1,0 1-1,0 0 1,0 0-1,1 0 1,-1 0-1,0 1 1,0-1-1,0 0 1,0 0-1,1 1 1,-1-1-1,0 0 1,0 1-1,0-1 1,0 1 0,0 0-1,0-1 1,0 1-1,0 0 1,0 0-1,0-1 1,-1 1-1,3 2 1,-1 1-358,0-1 0,0 1 0,0 0 1,-1 0-1,1 0 0,-1 0 1,0 0-1,0 0 0,0 7 0,3 29-2579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0 1232,'-5'7'7842,"-2"5"-6970,4 10-400,1 43-104,6-37-104,0 1-920,13 33-504,0-6-520,5-5-529,0-14-455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19:36.8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0 3657,'-16'25'2336,"20"30"-79,1 0-841,-2 10-144,-4 2-544,1 16-127,7-18-265,-2 8-80,9-10-144,7-1-112,2-18-272,-5-12-817,12-11-727,14-5-816,-16-14-681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19:37.4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120 542 768,'-15'6'739,"1"1"0,0 0 0,-20 15 0,25-16-398,-24 24 4838,33-30-5142,1 0 4,-1 0 0,1-1 0,-1 1-1,1 0 1,-1-1 0,0 1 0,1-1-1,-1 1 1,1-1 0,-1 1 0,0-1 0,1 1-1,-1-1 1,0 0 0,0 1 0,1-1-1,-1 1 1,0-1 0,0 0 0,0 1-1,0-2 1,1-1 27,1 1-1,-1-1 1,0 0 0,1 1-1,-1-1 1,1 1 0,0-1-1,0 1 1,0 0 0,4-4-1,5-6 68,-1 0-5,-1-1 1,12-22-1,-13 19-22,23-28 0,9-10 0,-29 37-85,1 1 0,1 0 1,21-20-1,-18 22-12,0 0 3,0-1-1,27-33 0,80-128 74,-119 171-85,0 0 1,1 0 0,-1 0 0,9-7 0,-12 11 0,-1 1-1,1-1 1,0 1 0,-1-1-1,1 1 1,0-1 0,0 1 0,-1-1-1,1 1 1,0 0 0,0-1 0,0 1-1,-1 0 1,1 0 0,0 0-1,0 0 1,0 0 0,0 0 0,0 0-1,-1 0 1,1 0 0,0 0 0,0 0-1,0 0 1,0 0 0,-1 1-1,1-1 1,0 0 0,0 1 0,0-1-1,-1 1 1,1-1 0,0 1 0,-1-1-1,1 1 1,0-1 0,-1 1-1,1 0 1,-1-1 0,1 1 0,-1 0-1,1-1 1,-1 1 0,1 0 0,-1 0-1,0 0 1,0-1 0,1 1-1,-1 0 1,0 1 0,5 16 92,-1 0 1,-1 1-1,-1-1 1,0 1-1,-2 23 1,1-14 26,-5 235 721,2-223-735,-28 437 733,27-448-846,1-3-319,0 0-1,1 0 1,4 27-1,1-32-939,-4-20 1127,0 0 0,1-1 0,-1 1 1,0 0-1,1-1 0,-1 1 0,0 0 1,13 6-2326,5-10-873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19:37.8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20 1152,'-25'-19'9482,"27"51"-9178,10 72-72,-12-67-112,-1 2-272,4 1-320,1-8-1064,1-14-745,7-13-399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19:38.5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27 300 1080,'-2'-3'232,"-1"0"0,0 0 1,1 0-1,0 0 0,0-1 0,0 1 0,0-1 0,1 0 0,-1 1 0,1-1 0,0 0 1,0 0-1,0 0 0,0 0 0,1 0 0,0 0 0,0 0 0,0 0 0,0 0 0,1-4 1,2-4 0,0 0-1,0 1 1,1-1 0,1 1 0,7-15 0,-9 20-158,1 1 0,-1-1-1,1 1 1,0 0 0,0 0 0,1 0 0,-1 0-1,1 1 1,9-6 0,1 0 77,1 1 0,19-7 0,-21 10-82,-1 0-9,-4 1-13,1 0 0,1 1 1,-1 0-1,1 1 0,0 0 0,18-3 1,-25 6-38,8-1 50,0 1-1,19 1 0,-28-1-34,0 1 0,1-1-1,-1 1 1,0 0 0,-1 0-1,1 0 1,0 0-1,0 0 1,0 1 0,-1-1-1,1 1 1,0 0 0,-1 0-1,0 0 1,5 4-1,-3 1 76,1 0 0,-1 0-1,-1 0 1,1 1 0,-1-1-1,-1 1 1,1 0 0,-1 0-1,-1 0 1,2 13 0,-1-5 138,-2 1 1,0-1 0,-1 1 0,-3 19-1,-1-18-8,0 1 0,-1-1 0,0-1 0,-2 1 0,0-1 0,-21 32 0,19-33-91,0-1 0,-1 0 0,0 0 0,-2-1 0,1-1 0,-26 21 0,37-33-137,0-1 0,0 1 0,0-1 0,0 1 1,0 0-1,0 0 0,0-1 0,0 1 0,1 0 0,-1 0 1,0 0-1,1 0 0,-1 0 0,0 0 0,1 0 0,-1 0 1,1 0-1,0 0 0,-1 0 0,1 0 0,0 0 0,-1 0 0,1 0 1,0 0-1,0 1 0,0 1 0,0-3-7,0 0 1,0 1-1,0-1 0,0 0 1,0 0-1,0 1 0,0-1 1,0 0-1,-1 0 1,1 1-1,0-1 0,0 0 1,0 0-1,-1 0 0,1 1 1,0-1-1,0 0 0,0 0 1,-1 0-1,1 0 0,0 0 1,0 1-1,-1-1 0,1 0 1,3-3-147,0 2 110,-1 0 1,1 1-1,-1-1 1,1 0-1,0 1 1,-1-1-1,1 1 1,-1 0 0,1 0-1,0 0 1,-1 0-1,1 0 1,0 1-1,4 1 1,-1-2-3,8 2 5,-5-1 15,0 0 0,0 0 0,0 1 0,0 1-1,0-1 1,-1 1 0,1 1 0,-1-1 0,0 1 0,0 1 0,9 6 0,8 9 9,0 2 0,-1 0 1,-1 2-1,-2 1 1,0 0-1,-2 1 0,-1 2 1,23 43-1,-37-62 27,0 0-1,-1 1 1,0-1-1,0 1 1,-1 0 0,0 0-1,-1 0 1,0 0-1,0 0 1,-1 0 0,-1 0-1,0 0 1,0 0-1,-1-1 1,0 1-1,0 0 1,-1-1 0,-1 1-1,0-1 1,0 0-1,-6 9 1,1-5 30,0-2 0,0 1 0,-1-1 0,-1-1 0,0 0 1,0 0-1,-1-1 0,0-1 0,-14 8 0,19-12-151,-1-1 0,1 0 0,0 0 0,-1 0 0,1-1 0,-1 0 0,0 0 0,0-1 0,1 0 0,-1-1 0,0 1 0,0-2 0,0 1 0,0-1 0,0 0 0,0-1 0,1 0 0,-12-3 0,17 4-110,0 0 0,1 1 1,-1-1-1,0 0 0,0 0 1,1 0-1,-1 0 0,0-1 1,1 1-1,-1 0 0,1 0 1,0-1-1,-1 1 0,1-1 1,0 0-1,0 1 0,0-1 1,0 0-1,0 1 1,1-1-1,-2-2 0,3 3 56,-1 0-1,1 0 0,0 0 1,0 0-1,-1 1 0,1-1 1,0 0-1,0 1 0,0-1 1,0 0-1,0 1 0,0-1 1,0 1-1,0 0 0,0-1 1,0 1-1,0 0 1,2-1-1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19:39.4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 69 1024,'-3'-3'508,"0"-1"1,1 0-1,-1 0 0,1 0 0,0 0 0,0 0 1,0 0-1,0-1 0,1 1 0,-1 0 0,1-1 1,0 0-1,1 1 0,-1-6 0,3 10-360,0 1-1,-1 0 1,1 0-1,0 0 1,-1 1-1,1-1 1,-1 0-1,1 0 1,-1 1-1,0-1 1,1 1-1,0 1 1,1 3-34,0-1 0,0 1-1,-1 0 1,0 0 0,0 0 0,0 0 0,1 12-1,-1 4 131,0 23-1,-2-30-126,10 536 1306,-16-276-1103,5-273-319,1 0 0,0-1 1,0 1-1,0 0 0,0-1 0,1 1 1,-1 0-1,0-1 0,1 1 1,-1-1-1,1 3 0,0-4-1,-1 0 0,0 1 0,0-1 0,0 0 0,1 0 1,-1 0-1,0 1 0,0-1 0,1 0 0,-1 0 0,0 0 0,1 1 0,-1-1 0,0 0 0,0 0 0,1 0 0,-1 0 0,0 0 0,1 0 0,-1 0 0,0 0 0,1 0 1,-1 1-1,0-2 0,1 1 0,-1 0 0,0 0 0,1 0 0,-1 0 0,0 0 0,1 0 0,1-1 0,0 0-1,0 0 1,0-1 0,-1 1-1,1 0 1,0-1 0,-1 0 0,1 1-1,-1-1 1,0 0 0,0 1-1,3-5 1,51-82-16,-50 81 9,0-1 1,1 2-1,0-1 1,0 1-1,0-1 0,1 2 1,0-1-1,0 1 1,1 0-1,-1 0 1,1 1-1,0 0 0,0 1 1,0 0-1,18-5 1,-20 7 1,0 0 0,1 1 0,-1-1 1,0 1-1,1 0 0,-1 1 0,0-1 0,0 1 1,1 1-1,-1-1 0,0 1 0,0 0 1,0 0-1,-1 1 0,1 0 0,0 0 1,-1 0-1,0 1 0,9 7 0,-5-3 8,0 0-1,-1 1 1,0 0-1,0 0 1,-1 1-1,0 0 1,-1 0-1,0 0 0,8 20 1,-11-18 14,1-1 0,-2 1 0,0 0 0,0 0 0,-1 0 0,0 0 1,-1 1-1,-1-1 0,0 0 0,0 0 0,-1 0 0,-5 16 0,3-14 36,-1-1 1,0 1-1,-1-1 1,-1 0-1,0 0 0,0-1 1,-2 0-1,1 0 1,-20 20-1,5-12 113,-37 24-1,40-30-97,-18 14-146,-1-3 1,-68 35 0,101-58-140,1 0 0,-1 0 0,0-1 0,0 1 1,1-1-1,-1 0 0,-8 0 0,11-1-21,0 0 0,0-1 0,1 1 0,-1 0-1,0-1 1,1 0 0,-1 1 0,0-1 0,1 0 0,-1 0-1,1-1 1,-1 1 0,1 0 0,-1-1 0,1 0 0,0 1 0,-2-3-1,0-1-620,1 1-1,0-1 0,-5-9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0:33.9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82 185 1176,'-26'-43'2608,"-22"-43"-391,47 85-2150,0 0-1,0-1 0,0 1 1,1 0-1,-1-1 0,1 1 0,-1-1 1,1 1-1,0 0 0,-1-1 1,1 1-1,0-1 0,0 1 1,0-1-1,0 1 0,0-1 1,0 1-1,1-1 0,-1 1 1,0-1-1,1 1 0,-1-1 1,2-1-1,0 1-17,-1 0-1,1 1 1,0-1 0,0 1 0,0 0-1,0 0 1,0-1 0,0 1 0,1 1 0,-1-1-1,0 0 1,1 0 0,-1 1 0,4-1-1,9 0 46,0 0 0,0 1-1,0 0 1,-1 1-1,1 1 1,26 7-1,-15-4 22,-1 2-1,40 16 0,-57-20-45,0 1-1,1 0 1,-1 0-1,-1 1 1,1 0-1,-1 1 1,0 0 0,0 0-1,0 0 1,-1 1-1,6 8 1,-9-11-4,-2 1-1,1-1 1,0 1 0,-1-1-1,0 1 1,0 0 0,0-1-1,-1 1 1,1 0 0,-1 0-1,0 0 1,-1-1 0,1 1-1,-1 0 1,-1 6 0,-1-1 76,1 1 1,-1-1-1,-1 0 1,0 0-1,-10 18 0,-34 43 451,39-59-507,-30 36 233,-2-2 1,-2-2-1,-50 41 0,87-80-301,0 0 1,0 0 0,-1 0 0,0-1 0,1 0 0,-1 0 0,-13 5-1,19-9-22,1 0 0,-1 0 0,1 0 0,-1 0-1,0 0 1,1 1 0,-1-1 0,1 0 0,-1 1-1,0-1 1,1 0 0,-1 1 0,1-1 0,-1 1-1,1-1 1,-1 0 0,1 1 0,0 0 0,-1-1-1,1 1 1,0-1 0,-1 1 0,1-1 0,0 1-1,-1 0 1,1-1 0,0 1 0,0-1 0,0 1-1,0 0 1,0-1 0,0 1 0,0 0 0,0-1 0,0 1-1,0 0 1,0-1 0,0 1 0,0 0 0,0-1-1,1 1 1,-1-1 0,0 1 0,0 0 0,1 0-1,2 5-39,1 0-1,0-1 0,8 11 1,-1-2-2,-1-1 26,1 0 0,0-1-1,1 0 1,14 11 0,5 4 6,-20-17 10,119 118-30,-106-102 35,-1 1 0,-1 2 0,19 32 0,-32-44 7,0 0 1,7 22-1,-13-31 0,-1-1-1,0 1 0,0 0 0,0 0 0,-1 0 1,-1-1-1,0 12 0,0-13 0,-1 0 0,-1-1 1,1 1-1,-4 5 0,2 0 6,-6 20 22,7-22-21,0 0 0,0-1 1,-1 1-1,-1-1 1,-5 11-1,3-9 9,-2-1 0,1 0-1,-1 0 1,0-1-1,-1 0 1,0 0 0,0-1-1,0 0 1,-1-1-1,0 0 1,-1-1 0,1 0-1,-1 0 1,0-1 0,0 0-1,-1-1 1,1-1-1,-17 3 1,13-5-111,1 0 1,-25-3-1,33 2-232,-1 0-1,0 0 1,1-1-1,0 0 1,-1 0-1,1-1 1,-8-5-1,13 8 167,0-1-1,0 1 1,0-1-1,1 1 1,-1-1-1,0 0 1,0 0-1,1 1 1,-1-1-1,1 0 1,-1 0 0,0 0-1,1 0 1,0 1-1,-1-1 1,1 0-1,-1 0 1,1 0-1,0 0 1,0 0-1,0 0 1,-1 0-1,1 0 1,0 0 0,0 0-1,1 0 1,-1 0-1,0 0 1,0 0-1,0 0 1,1 0-1,-1 0 1,0 0-1,1-2 1,5-19-3449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0:34.2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27 3505,'1'-8'1856,"17"2"129,5-6-745,10 12-184,8 2-184,-11-2-416,14 7-88,-5 5-160,5-5 17,-3-9-97,12 8-401,-13-1-407,8-10-1480,3 5-297,6-2-727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0:42.8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36 1432,'-8'-35'3081,"17"81"1771,-1 24-4440,-3-24-12,36 271 1028,-39-300-1383,26 350 628,-28-265-558,5 115-513,0-185-541,-3-23-604,0-22-928,3-15-327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0:43.1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1 226 2665,'1'-24'1187,"-1"5"-231,1 0 0,1 0 0,7-35 1,-7 49-855,-1 1 0,0-1 0,1 1 0,0 0 1,0-1-1,1 1 0,-1 0 0,1 0 1,0 0-1,0 1 0,0-1 0,0 1 1,1 0-1,-1-1 0,1 2 0,0-1 0,0 0 1,0 1-1,0 0 0,9-4 0,-4 3-27,0 1 0,1-1 0,-1 2-1,1-1 1,-1 1 0,1 1-1,0 0 1,-1 0 0,1 1 0,0 0-1,17 5 1,-15-3-32,0 2 0,-1-1 0,1 2 0,-1-1 0,0 2 0,-1-1 0,1 1 0,13 14 0,-12-11-2,-2 0 0,0 1 0,0 1 1,-1 0-1,0 0 0,-1 1 0,0 0 1,-1 0-1,-1 1 0,0 0 0,-1 0 1,-1 0-1,0 1 0,0 0 0,1 24 1,-5-24 44,0 1 1,-2-1 0,0 0 0,0 1 0,-2-1 0,0 0 0,-1 0 0,0-1 0,-1 1 0,-10 16 0,3-7 53,-1-2 0,-2 0 1,0 0-1,-37 36 0,46-51-126,-1-1-1,1 0 1,-1 0-1,-1 0 1,1-1 0,-1 0-1,0-1 1,0 0-1,0 0 1,-1-1-1,-14 3 1,22-5-127,0-1 1,0 1-1,0-1 0,0 0 1,0 1-1,0-1 0,0 0 1,0 0-1,0-1 0,0 1 1,0 0-1,0 0 1,1-1-1,-1 1 0,0-1 1,0 0-1,0 0 0,0 1 1,1-1-1,-1 0 0,0-1 1,1 1-1,-1 0 0,1 0 1,0-1-1,-1 1 1,-1-3-1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0:43.6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 1081 2136,'-6'2'533,"3"0"-34,0-1 0,-1 0 0,1 1 0,0-1 0,-6 1 0,9-2-443,-1 0-1,1 0 1,0 0 0,-1 0-1,1 0 1,0 0-1,-1 0 1,1 0-1,0-1 1,-1 1-1,1 0 1,0 0-1,0 0 1,-1 0-1,-1-2 445,2 2-445,-1-1 1,1 0 3,0 0-1,0 0 1,-1 1 0,1-1 0,0 0-1,0 0 1,0 0 0,0 0 0,1 0 0,-1 1-1,0-1 1,0 0 0,0 0 0,1-1-1,9-24 539,1 1 0,18-31 0,11-21 25,62-199 180,-7 16-587,-64 189-163,42-69-1,-51 102-32,-16 26-12,0 0-1,1 1 1,1 0 0,0 0-1,11-11 1,-4 3 18,-15 19-22,0-1-1,0 1 1,1 0 0,-1-1-1,0 1 1,0 0 0,0-1-1,1 1 1,-1 0 0,0-1-1,0 1 1,1 0 0,-1 0-1,0-1 1,0 1 0,1 0-1,-1 0 1,0 0 0,1-1-1,-1 1 1,0 0-1,1 0 1,-1 0 0,0 0-1,1 0 1,-1 0 0,1-1-1,0 1 1,-1 1 3,1-1 1,-1 0-1,1 1 1,-1-1-1,0 1 1,1-1-1,-1 0 0,1 1 1,-1-1-1,0 1 1,1-1-1,-1 1 1,0 0-1,1-1 0,-1 1 1,0 0-1,9 34 243,-7-28-194,24 196 1023,-22-157-879,7 128 434,-5-68-334,-2-29-5,-9 131 1,4-183-531,1-1 0,4 32 0,0 2-2557,-5-34-100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21 179 1448,'-4'-8'624,"1"-1"-1,0 0 0,0 0 0,0 0 1,2 0-1,-3-18 0,4 22-495,0 1-1,1-1 0,-1 0 1,1 0-1,-1 1 1,2-1-1,-1 1 0,0-1 1,1 1-1,-1-1 1,2 1-1,-1 0 0,1 0 1,-1 0-1,4-5 1,-3 7-109,-1 0 0,1 0 0,-1 0 0,1 0 0,0 1 0,0-1 0,0 0 0,0 1 0,0 0-1,0 0 1,0-1 0,0 2 0,0-1 0,1 1 0,-1-1 0,0 1 0,5 0 0,-1 0-11,0 1 0,-1-1 0,1 1 0,0 1-1,0-1 1,-1 1 0,10 4 0,-11-4 7,-1 0 0,1 1 0,-1-1 0,0 1 1,0 0-1,0 0 0,6 7 0,-7-7 11,-1 0 0,0 0 0,0 0 0,0 1-1,0-1 1,-1 0 0,1 1 0,-1-1 0,0 1 0,0-1 0,1 7 0,-1-3 39,-1 0 0,0 1 0,0-1 0,-2 0 1,2 0-1,-2 0 0,1 0 0,-2 0 0,-4 12 0,-2 1 90,0-1-1,-13 18 1,-7 3 42,15-21-113,10-13-60,-1 0-1,1 0 0,-1-1 1,0 0-1,-1 0 1,1 0-1,-1-1 0,-11 7 1,60-17-171,1-1 147,-41 6 0,1 1-1,-1-1 1,1 1-1,-1 0 0,1 1 1,-1-1-1,1 1 1,-1 0-1,0-1 1,1 2-1,5 1 1,-3-1-3,1 1-3,1 1 1,-1 0 0,0 0-1,0 1 1,9 7-1,-5-3-3,19 22-1,-23-21 12,0 0 1,0 0 0,-1 1-1,0 0 1,0 0 0,-2 0-1,0 0 1,5 15 0,-8-20 6,0-1 0,0 1 0,0 0 0,-1 0 0,1 0 0,-1-1 0,0 1 0,-1 0 0,1 0 0,-1-1 0,-2 6 0,-1 1 29,-1-1 0,0 0 1,0 0-1,-8 11 1,2-4-25,-1-1 0,-1-1 0,0 0 0,-17 17 1,25-29-528,0 0 1,0-1-1,-1 1 1,1-1 0,-1-1-1,1 0 1,-1 1-1,-8 1 1,1 1-2259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0:44.0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61 4033,'-6'-11'2472,"-1"-3"-119,14 0-993,0-4-136,16 15-527,11 4-145,1 8-152,13 4-64,7 6-128,-1-10-312,3 7-352,8 1-1089,-7 1-1191,11 7-49,-5 3-1168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0:44.3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20 839 2801,'-19'16'7189,"19"-16"-7163,3-16 840,39-102-133,-17 53-507,24-92 341,-7 24-228,-30 100-274,6-23 35,3 1 1,42-78-1,-22 65-34,-28 51-43,-13 17-21,0-1 0,1 1 0,-1 0 0,0-1-1,0 1 1,1 0 0,-1 0 0,0 0 0,1-1 0,-1 1-1,0 0 1,1 0 0,-1 0 0,0 0 0,1 0-1,-1-1 1,0 1 0,1 0 0,-1 0 0,1 0 0,-1 0-1,0 0 1,1 0 0,-1 0 0,0 0 0,1 0 0,-1 1-1,1-1 1,-1 0 0,0 0 0,1 0 0,-1 0 0,0 0-1,1 1 1,-1-1 0,0 0 0,0 0 0,1 1 0,-1-1-1,0 0 1,0 0 0,1 1 0,-1-1 0,0 0 0,0 1-1,1-1 1,-1 0 0,0 1 0,0-1 0,0 0 0,0 1-1,0-1 1,0 0 0,0 1 0,4 12 33,-1 0 0,-1 0 0,1 15 0,-2-21-24,12 224 253,1 23 88,6-110-120,-13-107-139,22 68-1,-25-94-80,0 0 0,0 0 0,6 12 0,-8-20-8,0 0-1,0 0 0,0-1 0,0 1 0,0 0 0,1-1 0,-1 0 0,1 1 0,-1-1 0,1 0 0,5 2 0,-7-3 2,1 0-1,-1-1 0,1 1 0,0-1 0,0 1 0,-1-1 0,1 0 0,0 1 0,0-1 0,0 0 1,-1 0-1,1-1 0,0 1 0,3-1 0,-1 0 9,0-1 0,0 1-1,1-1 1,-2 0 0,8-5 0,0-1 46,0-1-1,18-19 1,-21 19-26,-1-2-1,1 1 0,-2-1 1,0 0-1,0-1 1,-1 1-1,7-21 1,-7 19-13,60-194 232,-21 64-114,6 21-163,-20 55-825,9-13-5594,-26 62 3055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0:45.2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150 73 1088,'-18'-54'1513,"17"53"-1400,1-1 0,-1 1 0,0 0 0,0-1 0,0 1 0,0 0 0,0-1 0,0 1 0,0 0 0,-2-2 0,2 3-31,0-1-1,1 1 0,-1 0 1,0-1-1,1 1 1,-1 0-1,0 0 0,1-1 1,-1 1-1,0 0 0,0 0 1,1 0-1,-1 0 0,0 0 1,0 0-1,1 0 0,-2 1 1,-1 0 166,1 0 0,-1 0 0,0 1 0,1-1 0,-1 1 0,1 0 0,-1 0 0,-2 3 0,0-1-87,-1 1 44,1 1 1,0 0-1,0 0 1,1 0-1,0 0 1,0 1-1,0-1 1,1 1 0,0 0-1,-3 11 1,2-7-37,-1 0-29,1 0 0,1 0 0,0 0 1,1 1-1,0 0 0,1-1 1,0 1-1,1 17 0,-1 14 145,1 29-29,0-65-248,1 1 1,0 0 0,1-1 0,-1 1-1,1-1 1,6 14 0,-6-17-10,0 0-1,1 0 1,0 0 0,0 0-1,0 0 1,1-1 0,-1 1-1,1-1 1,0 0 0,0 0-1,4 2 1,-3-2 0,-1-1-1,1 0 1,-1 0 0,1-1-1,0 1 1,0-1 0,0 0 0,-1 0-1,1 0 1,0-1 0,0 0 0,9-1-1,-6 0 1,0 0 0,0 0 0,0-1 1,-1-1-1,1 1 0,-1-1 0,8-4 0,0-1 1,-1 0 0,0-1 0,-1-1 0,0 0 0,0-1 0,-1 0 0,0-1 0,-1 0 0,16-24 0,-20 25 2,12-17 5,1 0 0,36-37 0,-54 62-19,2-2 130,-4 6-89,1-1 1,-1 0-1,1 0 1,-1 1-1,1-1 1,-1 0-1,0 1 1,1-1-1,-1 0 1,0 1-1,1-1 1,-1 0-1,0 1 1,1-1-1,-1 1 1,0-1-1,0 1 1,1-1-1,-1 1 1,0 0-1,50 101 361,-19-34-224,-26-56-516,1 0 0,1-1 1,0 0-1,0 0 0,1 0 0,0-1 0,1 0 0,1-1 0,-1 1 1,1-2-1,23 15 0,2-4-2415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0:46.5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102 194 416,'-22'-18'1388,"8"6"-962,3 3 154,1-1 0,0 0 0,-16-23 0,25 32-425,0 0 0,0 0 0,0-1 0,1 1 0,-1 0 0,1-1 0,-1 1 0,1 0 0,-1-1 0,1 1 0,-1-1 0,1 1 0,0 0 0,0-1 0,0 1-1,0-1 1,0 1 0,0-1 0,1-1 0,0 0-22,-1 1-1,1 0 1,1 0-1,-1 0 1,0 0-1,0 0 1,1 0-1,-1 0 1,1 0-1,-1 0 1,3-1-1,3-2 104,0-1 0,0 2-1,1-1 1,-1 1-1,17-6 1,-15 7-153,1 0 1,0 1-1,0 0 1,1 1-1,-1 0 0,0 1 1,0 0-1,0 1 1,1-1-1,-1 2 0,0 0 1,11 3-1,-11-2-23,1 0-1,-1 1 1,0 0-1,0 1 0,-1 0 1,1 1-1,-1 0 1,0 0-1,-1 1 1,0 0-1,12 12 1,-17-15-17,-1-1 1,1 0 0,-1 1-1,0 0 1,0 0 0,0-1-1,0 1 1,-1 0 0,1 1-1,-1-1 1,0 0 0,-1 0-1,1 0 1,-1 1 0,1-1-1,-1 0 1,0 0 0,-1 1-1,1-1 1,-1 0 0,0 0-1,0 1 1,-3 6 0,-2 3 83,-2 0 0,1-1 1,-2 1-1,-19 23 0,25-34-112,-4 8 34,-1-1-1,-1-1 1,0 0 0,0 0 0,-20 14 0,-49 20 168,73-41-206,0 0-1,0 0 0,-1-1 0,1 0 1,-1 0-1,1-1 0,-1 1 0,1-1 0,0 0 1,-1-1-1,-8-1 0,15 1-23,-1 1 9,0-1 1,0 1-1,0 0 0,0 0 1,0-1-1,1 1 0,-1 0 1,0-1-1,0 1 0,0 0 1,1 0-1,-1 0 0,0-1 1,0 1-1,0 0 0,1 0 1,-1 0-1,0-1 0,1 1 1,-1 0-1,0 0 0,0 0 1,1 0-1,-1 0 0,0 0 1,1-1-1,-1 1 0,0 0 1,1 0-1,-1 0 0,0 0 1,1 0-1,-1 0 0,0 0 1,0 1-1,1-1 0,-1 0 1,0 0-1,1 0 0,-1 0 1,0 0-1,1 1 0,30 16 4,54 41-1,-73-49 1,-3-2 0,15 9-2,-2 2 1,1 1-1,31 35 0,-36-35 5,-1 0 0,-2 2-1,0 0 1,-1 0 0,-1 2-1,0-1 1,-2 2 0,8 25-1,-13-30 11,-1 1 0,-1-1-1,0 1 1,-2 0 0,0 34 0,-2-40 3,-1-1 0,-1 0 1,0 1-1,-1-1 1,0 0-1,-1 0 0,-1-1 1,0 1-1,-10 18 1,7-18 8,0 0 0,-1 0 0,0-1 0,-1 0 0,0 0 0,-1-1 1,0-1-1,-1 0 0,0 0 0,0-1 0,-1-1 0,-1 0 0,-21 10 1,31-17-119,0 1 1,0-1-1,0 0 0,1 0 1,-2 0-1,1-1 1,0 1-1,0-1 1,0 0-1,0 0 1,0 0-1,0-1 1,0 1-1,0-1 1,0 0-1,0 0 1,-6-4-1,4 2-498,0 0 0,1 0 1,0-1-1,0 0 0,0 0 0,0 0 0,1-1 1,-1 0-1,1 0 0,-6-9 0,-8-14-3272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0:47.3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 0 864,'-34'11'9874,"68"1"-9098,61 36-287,-40-20-121,-6 0-200,4 1-128,-10-17-256,13 0-953,-1-6-1015,17-3-369,-8-10-1071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0:48.4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40 340 1616,'-16'-66'1277,"14"51"124,2 15-1389,0 0 1,0-1-1,0 1 1,0 0-1,0 0 1,0 0-1,0 0 1,0 0-1,0 0 1,0 0-1,0 0 1,0 0-1,0 0 1,0 0-1,0 0 1,0-1-1,0 1 1,0 0 112,1 0-113,-1 0 1,0 0-1,0 0 1,0 0-1,0 0 1,0 0-1,0 0 1,0-1-1,0 1 1,4 4 886,-3-4-743,-1 1 0,1 0 0,-1 0 0,1-1 0,-1 1 0,0 0 0,1 0 0,-1 1 0,0 3 47,1-1 0,-1 0 0,1 0 0,-1 0 0,4 7 0,3 17 83,35 237 1578,-37-201-1430,-2 1 1,-10 115 0,-25 99 88,22-198-426,8-52-11,2 43 1,0-71-85,-1 15 67,1-16-68,0 0 0,0 0 0,0 0 0,0 0 1,0 0-1,0 0 0,0 0 0,0 0 0,0-1 0,0 1 0,0 0 1,0 0-1,0 0 0,0 0 0,0 0 0,0 0 0,-1 0 0,1 0 1,0 0-1,0 0 0,0 0 0,0 0 0,0 0 0,0 0 0,0 0 1,0 0-1,0 0 0,0 0 0,0 0 0,0 0 0,0 0 0,0 0 1,-1 0-1,1 0 0,0 0 0,0 0 0,0 0 0,0 0 0,0 0 1,0 0-1,0 0 0,0 0 0,0 0 0,0 0 0,0 0 0,0 0 1,0 0-1,0 0 0,-1 0 0,1 0 0,0 0 0,0 0 0,0 0 1,0 0-1,0 0 0,0 0 0,0 0 0,0 0 0,0 0 0,0 1 1,0-1-1,0 0 0,0 0 0,0 0 0,-8-26 61,1-15-41,-2-55 0,5 37-20,-7-280-24,14 268 7,3 1-1,28-132 1,41-74 1,-70 255 17,2 0 0,1 1 0,14-28 1,-19 41-4,2 1 1,-1-1 0,1 1 0,0 0-1,0 0 1,1 0 0,-1 1 0,1 0-1,1 0 1,-1 0 0,1 1 0,9-5-1,-11 7 0,1 0 0,-1 0-1,1 0 1,0 1-1,-1 0 1,1 0 0,0 0-1,0 1 1,0-1-1,10 2 1,-7 1 3,0-1 0,0 1-1,0 1 1,0 0 0,0 0 0,10 5 0,-3 1 13,-1 1 0,0 0 0,0 1 1,-1 0-1,0 1 0,15 18 0,-18-18 9,-1 0-1,0 1 1,-1 0 0,0 1-1,-1 0 1,-1 0-1,8 21 1,-11-24 4,-1 1 1,-1-1 0,0 1 0,0 0-1,-1 0 1,-1-1 0,0 1-1,0 0 1,-1 0 0,-5 20 0,2-12 35,-2 0 0,-1-1 0,0 1 1,-1-1-1,-1-1 0,-1 0 1,-1 0-1,0-1 0,-18 21 0,21-30-31,0 1 1,-1-1-1,0-1 0,0 1 0,-1-2 0,1 1 0,-19 8 0,19-12-44,0 1 0,0-2 0,0 1-1,0-1 1,0 0 0,0-1 0,-1 0 0,1-1 0,0 0 0,-16-2 0,17 1-294,0 0 0,1-1 1,-1-1-1,1 1 0,-1-1 0,1 0 0,0-1 1,0 1-1,1-2 0,-13-8 0,14-13-4960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0:48.9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1078 1616,'2'-4'8021,"1"0"-7906,0 0-1,0 0 1,0 1 0,0 0 0,7-6 0,15-14 40,-6 4-71,-2-1 1,0 0 0,0-1-1,-2-1 1,-1-1-1,12-26 1,65-166 273,-63 146-293,148-295 113,-149 316-150,50-72-1,-76 120-26,2-5 2,0 1 1,0 0-1,1 0 0,0 0 0,7-6 1,-11 10 0,1 0 0,0-1 0,-1 1 0,1 0 1,0-1-1,0 1 0,-1 0 0,1 0 1,0 0-1,0-1 0,-1 1 0,1 0 1,0 0-1,0 0 0,-1 0 0,1 0 1,0 1-1,0-1 0,0 0 11,1 1-1,-1 0 1,0-1-1,0 1 1,0 0-1,0-1 1,-1 1-1,1 0 1,0 0-1,0 0 1,0 0-1,-1 0 1,1 0-1,1 2 1,2 6 119,1 0 0,-2 1 0,1-1 0,-1 1 0,3 18 0,4 52 506,-10-72-582,8 213 945,-6-121-760,-13 439-1725,11-534 1250,0-1-194,0 0 0,-1 0-1,1 0 1,-1 0 0,0 0-1,0 0 1,0 0 0,-1 0-1,0-1 1,-3 7-1,-8 15-2788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0:49.3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81 4305,'-14'-24'2152,"18"6"-31,-1-1-1161,13 6-184,0 6-448,19 13-128,2 8-88,6 7-8,6 5-168,15 10-696,-6-8-696,11-7-777,7 0-663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0:50.0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1005 2537,'0'0'51,"1"0"1,-1 1 0,0-1 0,0 0-1,1 0 1,-1 0 0,0 1 0,0-1 0,1 0-1,-1 0 1,0 0 0,1 0 0,-1 0 0,0 0-1,1 0 1,-1 0 0,0 0 0,1 0-1,-1 0 1,0 0 0,1 0 0,-1 0 0,0 0-1,1 0 1,-1 0 0,1 0 0,3-10 1537,1-3 161,11-31-969,55-241 1065,6-40-1065,-21 152-650,-51 158-125,0 0-1,2 1 1,0 0 0,0 0 0,1 1-1,12-15 1,-19 26-6,8-7 19,-9 9-16,1 0-1,-1 1 0,0-1 0,1 0 0,-1 0 0,1 1 0,-1-1 0,0 0 1,1 1-1,-1-1 0,0 0 0,1 1 0,-1-1 0,0 0 0,0 1 0,1-1 1,-1 1-1,0-1 0,0 1 0,0-1 0,0 0 0,0 1 0,1-1 0,-1 1 1,0-1-1,0 1 0,0-1 0,0 1 0,0-1 0,-1 1 0,2 5 15,0 1 0,-1-1-1,0 0 1,-2 10 0,1 8 22,11 195 386,-3-125-267,-2-7-30,4 0 1,31 135-1,-33-196-98,1-2 1,18 38-1,-22-53-19,1 0-1,0-1 1,0 0 0,1 0-1,0 0 1,1 0 0,-1-1-1,1 0 1,13 9 0,-16-13-2,1-1 0,-1 1 0,1-1 0,0 0 0,0 0 0,0 0 0,8 2 0,-10-4 1,0 1 0,0-1-1,0 0 1,1 0 0,-1 0-1,0 0 1,0-1-1,0 1 1,0-1 0,0 0-1,0 0 1,0 0 0,0 0-1,5-3 1,2-3 31,0 0 0,0 0 0,-1-2 0,0 1 0,0-1 0,-1 0 0,0-1-1,-1 1 1,0-2 0,0 1 0,6-15 0,0-3 24,-2-1 0,-1 1 0,9-45 0,16-110 79,-24 107-77,38-127 1,-35 164-151,31-63 0,-34 82-332,1 0 0,1 0 0,0 2 0,21-22 0,-32 37 150,1 0 0,0 1 1,-1-1-1,1 1 0,0 0 0,0 0 0,1 0 0,-1 0 0,0 1 1,0-1-1,1 1 0,-1 0 0,1 0 0,-1 0 0,1 0 1,5 0-1,-6 1-156,0 1 0,1-1 0,-1 1 0,1-1 1,-1 1-1,4 2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0:51.0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239 18 2304,'-35'-18'6919,"35"19"-6827,-1-1-1,1 1 0,0-1 1,0 1-1,0-1 0,-1 1 1,1-1-1,0 0 0,0 2 1,-16 58 848,-14 121 0,16-73-381,-9 89 231,20-140-668,-9 77 136,-6-14-6,17-115-239,0 0 0,0 0 0,0-1 0,-1 1 0,-2 4 0,-2 5 25,6-14-38,0 0 1,0 0-1,0 0 1,0 1 0,0-1-1,0 0 1,0 0-1,0 1 1,0-1-1,0 0 1,0 0-1,0 0 1,0 1 0,0-1-1,0 0 1,0 0-1,0 1 1,0-1-1,0 0 1,0 0 0,0 0-1,0 1 1,0-1-1,0 0 1,0 0-1,0 0 1,0 1-1,1-1 1,-1 0 0,0 0-1,0 0 1,0 1-1,0-1 1,0 0-1,1 0 1,-1 0 0,0 0-1,0 0 1,0 0-1,1 1 1,0-1-1,-1 0 0,1 0 0,-1 0 0,1 0 0,-1 0 0,1 0 0,-1 0 0,1 0 0,-1 0 0,1-1 0,-1 1 0,1 0 0,-1 0-1,1 0 1,-1-1 0,0 1 0,1 0 0,-1 0 0,1-1 0,4-4-3,0-1 0,-1 0 0,1 0 0,-1 0 0,-1 0 0,6-12 0,10-25-4,23-73-1,-37 96 4,1 1-1,1 0 1,0 0 0,2 1-1,11-18 1,-19 33 1,1 0 1,0 0-1,0 1 1,0-1-1,0 1 1,0-1-1,1 1 1,-1 0-1,1 0 1,5-3-1,-6 4 2,0 0 0,1 0 0,-1 0 0,0 1 0,1-1 0,-1 1 0,1 0 0,-1 0 0,1 0 0,-1 0 0,1 0 0,-1 0 0,1 1 0,-1-1 0,4 2 0,2 1 1,1 1 0,0 0 0,-1 0 0,0 1 0,0 0 0,0 0 0,-1 1 0,1 0 0,-1 0 0,7 10 0,3 3 5,0 2-1,19 32 0,-20-26 7,-2 1 0,-1 0 0,-1 1 0,12 47 0,-20-60 46,-1 1 0,-1-1 0,-1 1 0,0 0 0,-1-1 0,-1 1 0,0 0 0,-1-1 0,-1 1 0,-1-1 0,0 0 0,-1 0 0,-1 0 0,0-1 0,-1 0 0,-1 0 0,0 0 0,-1-1 0,-1-1 0,0 1 0,-1-2 0,-13 14 0,14-18-27,1 0 0,-1-1-1,0 0 1,-1-1 0,0 0 0,0-1 0,0 0 0,0-1 0,-1 0 0,0-1 0,0 0 0,-21 2 0,18-3-46,1-1 1,-1-1-1,0 0 0,0-2 1,0 1-1,0-2 0,-24-6 1,31 6-372,1 1 0,-1-1 1,1 0-1,-1-1 1,1 0-1,1 0 0,-1 0 1,0-1-1,1 0 1,0 0-1,0-1 1,1 1-1,-1-1 0,1-1 1,1 1-1,-8-12 1,-6-15-3090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58 120 1440,'-1'0'291,"-1"0"0,1 0-1,-1 0 1,0-1 0,1 1-1,-1 0 1,0 0 0,1-1-1,-1 0 1,1 1 0,-1-1-1,1 1 1,-1-1 0,0-1-1,0-1-98,-1 2-1,2-2 1,-2 0-1,1 1 0,1-1 1,-1 1-1,1-1 1,-2-4-1,-10-26 238,12 32-408,1 0-1,0-1 0,0 2 1,-1-1-1,1 0 1,0-1-1,0 1 0,0 0 1,0 0-1,0 0 0,0-1 1,1 1-1,-1 0 0,0 0 1,0 0-1,1 0 1,-1 0-1,1 0 0,0 0 1,-1-1-1,1 2 0,-1-1 1,2-1-1,0-1 26,-1 1-32,1 0 1,0 1-1,-1-1 1,1 0-1,0 1 0,0-1 1,0 1-1,0 0 0,0 0 1,1-1-1,-1 1 0,0 1 1,0-2-1,0 2 0,1-1 1,-1 1-1,1 0 0,-1-1 1,4 1-1,-2 0-3,-1 0-1,0 0 1,1 0 0,0 1 0,-1-1-1,0 1 1,1 0 0,-1 0 0,0 0 0,0 1-1,1-1 1,-1 0 0,3 4 0,-4-3 8,1 0 0,-1 0 0,0 0 0,0 1 0,-1 0 1,1-1-1,0 1 0,0 0 0,-1 0 0,0 0 0,0 0 0,1 0 1,-2 0-1,1 0 0,-1 0 0,1 0 0,-1 0 0,0 0 1,0 4-1,0 2 27,0-2 1,-1 1 0,0 0 0,-1 0 0,0 0 0,-5 11-1,6-17-25,1 1-1,-1-1 1,-1 1 0,1-1-1,-1 0 1,1 0-1,-1 0 1,-3 4-1,4-6-8,0 2 0,0-2-1,0 1 1,0-1 0,0 1-1,-1-1 1,1 1 0,0-1-1,0 1 1,0-1 0,-1 0-1,1 0 1,0 1 0,0-1-1,0 0 1,0 0 0,-1 0-1,1 0 1,-1-1-1,1 1 1,-2 0 0,0-2-10,0 1 0,0 0 0,0 0 0,1 0 0,-1-1 0,1 0 0,-1 0 0,0 1 0,1-2 0,0 2 0,-1-2 0,2 1 0,-2-1 0,1 1 0,1 0 0,-1-1 0,0 0 0,1 0 1,0 0-1,-1 1 0,0-4 0,1 3-6,0 0 1,1 0 0,-1 0-1,1 0 1,0 0 0,0 0 0,0 0-1,0 0 1,0 0 0,0 0 0,1 0-1,0 0 1,0 1 0,-1-1-1,1 0 1,1 0 0,-1 1 0,1-1-1,-1 0 1,1 1 0,-1 0-1,4-4 1,-3 4 12,0 1 0,-1-1-1,2 1 1,-2-1 0,1 1-1,1 0 1,-1 0 0,0 0-1,0 0 1,0 1 0,1-2-1,-1 2 1,1 0 0,-1-1 0,0 1-1,1 0 1,-1 0 0,1 0-1,-1 0 1,1 1 0,-1-1-1,0 0 1,1 1 0,-1 0-1,0 0 1,4 2 0,-5-3 2,0 1 0,-1 0 0,1-1 1,-1 1-1,1-1 0,-1 1 0,1 0 0,-1 0 1,0 0-1,1-1 0,-1 1 0,0 0 0,0 0 1,0 0-1,0 0 0,0-1 0,0 1 0,0 0 0,0 0 1,0 0-1,0 0 0,0-1 0,0 1 0,0 0 1,-1 1-1,-1 4 81,1 0 0,-5 7 0,5-9-44,0 0-4,0-1 0,-1-1 1,0 1-1,1 0 0,-1 0 0,-4 5 1,5-7-37,1-1 1,-1 1-1,0-1 1,1 1-1,-1 0 1,0-1-1,0 0 1,0 1 0,1-1-1,-1 0 1,0 1-1,0-1 1,0 1-1,1-1 1,-2 0-1,1 0 1,1 0-1,-2 0 1,2 0-1,-1 0 1,0 0 0,0 0-1,0 0 1,0 0-1,0-1 1,0 1-1,1-1 1,-1 1-1,0 0 1,-1-1-1,0-1-12,-1 1-1,1-1 0,0 1 0,0-1 1,0 0-1,0 0 0,0-1 0,0 2 0,0-2 1,1 1-1,0 0 0,-1-1 0,1 1 1,-1-1-1,1 0 0,1 0 0,-2 1 0,2-1 1,-1 1-1,1-1 0,0 0 0,0 0 1,-1 1-1,2-1 0,-1 0 0,0 0 1,0 0-1,1 0 0,-1 0 0,2-2 0,1 1-71,-1 6 42,0 7 91,-2-9-72,0 1 0,0-1 0,0 1 0,1 0 1,-1-1-1,-1 0 0,1 1 0,0-1 0,0 1 0,0 0 0,0-1 0,0 0 0,0 1 0,0-1 0,-1 1 0,1-1 1,0 0-1,0 1 0,0 0 0,-2 0 0,-1 4-1684,16-4 708,13 1-2815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1:08.3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104 172 1704,'-4'-2'218,"0"-1"0,0 1-1,0-1 1,1 0 0,0-1-1,-1 1 1,1 0 0,0-1-1,1 0 1,-1 0 0,1 0-1,-1 0 1,-1-5 0,-20-40 358,23 48-538,1-1 1,-1 1-1,1-1 0,-1 1 1,1-1-1,0 1 1,-1-1-1,1 1 1,0-1-1,0 1 0,0-1 1,0 1-1,0-1 1,1 1-1,-1-1 1,0 1-1,1-1 0,-1 1 1,1-1-1,-1 1 1,1 0-1,0-1 0,0 1 1,0 0-1,-1-1 1,1 1-1,0 0 1,1 0-1,-1 0 0,0 0 1,1-1-1,3-1 92,1 0-1,-1 1 0,0 0 0,0 0 1,1 0-1,8-1 0,-5 1-37,2 0 26,1 0 0,-1 0 1,1 1-1,20 1 0,-25 1-63,-1-1-1,0 1 0,0 0 1,0 0-1,0 1 0,0 0 1,0 0-1,0 0 1,0 1-1,8 5 0,-10-4-17,-1-1-1,1 1 0,0 0 1,-1 1-1,0-1 0,0 1 1,0-1-1,-1 1 1,1 0-1,-1 0 0,0 0 1,-1 0-1,1 0 0,-1 1 1,0-1-1,0 0 1,-1 1-1,0 6 0,0 4 29,0-1-1,-1 1 0,-1-1 0,-1 0 0,-4 17 0,5-24-37,-1 0 0,0 0 0,-1 0 0,0 0 1,0-1-1,0 1 0,-1-1 0,-10 12 0,12-16-14,0 0 0,-1 0 0,1 0 0,0-1-1,-1 1 1,1-1 0,-1 0 0,0 0 0,0 0 0,0 0 0,0-1 0,0 1 0,0-1 0,0 0 0,-1 0 0,1-1 0,0 1 0,-1-1 0,-5 0 0,2-2-1,1 1-1,0-1 0,0 0 1,0-1-1,0 1 0,0-2 1,0 1-1,1-1 0,-1 1 1,1-2-1,0 1 0,0-1 0,-7-8 1,8 8-14,-1-1-1,1 0 1,0-1 0,1 1-1,0-1 1,0 0 0,0 0 0,1 0-1,0-1 1,0 1 0,1-1-1,0 0 1,-1-8 0,3 13-3,-1 0 0,1 1 0,0-1 0,0 0 0,1 0 0,-1 0 0,1 0 0,-1 1 0,1-1 0,0 0 0,0 0 0,0 1-1,0-1 1,0 1 0,1-1 0,-1 1 0,1-1 0,0 1 0,0 0 0,0 0 0,3-3 0,7-6-15,-8 7 11,0 0 1,0 0 0,1 1 0,0-1 0,0 1 0,0 0 0,0 0 0,8-2 0,-6 2 8,1 2 1,0-1 0,-1 1-1,1 0 1,0 0-1,0 1 1,0 0 0,9 1-1,-14 0 4,0-1 1,-1 1-1,1-1 0,-1 1 0,1 0 0,-1 0 1,1 0-1,-1 0 0,0 0 0,1 1 1,-1-1-1,0 1 0,0-1 0,0 1 1,0 0-1,0 0 0,-1 0 0,1 0 1,0 0-1,-1 0 0,0 1 0,1-1 0,-1 0 1,0 1-1,0-1 0,0 1 0,-1-1 1,2 4-1,-1 2 10,-1 1 0,0-1-1,0 1 1,-1 0 0,0-1 0,0 0 0,-1 1 0,0-1 0,-1 0 0,0 0-1,0 0 1,0 0 0,-1-1 0,0 1 0,-1-1 0,0 0 0,0 0 0,0-1-1,-7 7 1,10-11-7,0-1-1,-1 1 1,1-1-1,0 1 1,-1-1-1,1 0 1,-1 0-1,1 0 0,-1 0 1,1 0-1,-1-1 1,0 1-1,1-1 1,-1 0-1,0 0 1,0 0-1,1 0 1,-1 0-1,0-1 1,1 1-1,-1-1 0,0 1 1,1-1-1,-1 0 1,1 0-1,-1 0 1,1-1-1,-1 1 1,1-1-1,-4-2 1,0-1-3,0 0 1,0 0 0,0-1-1,0 0 1,1 0-1,0 0 1,0-1 0,1 0-1,-4-7 1,6 8-11,0-1 0,0 1 0,1 0 0,0-1 0,0 1 0,0-1 0,1 1 0,0-1 0,1 0 0,-1 1 0,1-1 0,0 1 0,1 0 1,0-1-1,0 1 0,5-12 0,-6 17 3,0-1 0,0 1 0,0 0 0,0 0 1,0-1-1,1 1 0,-1 0 0,0 0 1,1 0-1,-1 1 0,0-1 0,1 0 0,-1 0 1,1 1-1,-1-1 0,1 1 0,-1-1 0,4 1 1,-2-1-8,0 0-1,0 0 1,0 0 0,-1 0 0,6-3 0,-3 2 2,-1 0-1,1 0 0,0 1 1,-1 0-1,1 0 0,0 0 0,0 0 1,0 1-1,0 0 0,5 0 1,18-1-9,-16 0 22,0 1-1,0 1 0,21 3 1,-32-4-3,0 0 0,0 0 1,0 1-1,1-1 1,-1 0-1,0 1 1,0-1-1,0 1 0,0-1 1,-1 1-1,1 0 1,0-1-1,0 1 1,0 0-1,0 0 0,-1 0 1,1-1-1,0 1 1,-1 0-1,1 0 1,-1 0-1,1 0 0,-1 0 1,1 0-1,-1 0 1,1 0-1,-1 0 1,0 1-1,0-1 0,0 0 1,0 0-1,0 0 1,0 0-1,0 0 0,0 0 1,0 3-1,-1 0 9,0 0 0,0 0-1,0 0 1,-1 0-1,1 0 1,-1 0 0,0 0-1,-4 6 1,4-8-3,-1 1 0,1-1 0,0 1 0,-1-1 0,0 0 0,1 0 0,-1 0 0,0 0 0,0-1 0,0 1 0,0-1 0,0 0 0,0 0 0,-5 1 0,6-1-6,0-1 1,1 0 0,-1 1-1,0-1 1,0 0 0,0 0-1,0 0 1,0-1-1,0 1 1,1 0 0,-1-1-1,0 1 1,0-1 0,0 0-1,1 1 1,-1-1-1,0 0 1,1 0 0,-1 0-1,1 0 1,-1-1 0,1 1-1,-1 0 1,1-1 0,0 1-1,0-1 1,0 1-1,-2-4 1,0 0-6,1 3-2,0 0 0,1-1 1,0 1-1,-1 0 0,1-1 1,0 1-1,0-1 0,1 1 1,-1-1-1,0-3 0,1 3-292,0-8 799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1:08.3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34 896,'1'-30'633,"-1"27"-67,2 12 19,-1 4-266,10 62 732,31 268 1404,-14 15-459,-22 2-459,-7-278-1278,1-44-130,-1 0 0,-2 0 0,-12 63 0,11-90-303,0 0-1,0-1 1,-1 1-1,-1-1 1,0 0 0,0 0-1,-11 12 1,9-8-1828,2-2-293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1:08.3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66 192 456,'-50'-61'1126,"49"59"-1016,-1 0 0,0-1 0,1 1-1,0 0 1,-1-1 0,1 1 0,0-1 0,0 0 0,0 1 0,1-1 0,-1 0 0,0 1 0,1-1 0,0 0 0,0 0 0,0 1 0,0-1 0,0 0 0,0 0 0,1 1 0,0-1-1,-1 0 1,1 1 0,0-1 0,0 0 0,0 1 0,1-1 0,-1 1 0,2-3 0,0 1 11,0 1 1,1-1-1,-1 1 1,1 0-1,-1-1 1,1 2-1,0-1 0,0 0 1,0 1-1,0 0 1,1 0-1,-1 0 1,9-2-1,-6 3-62,-2-1-20,1 0 1,0 1-1,0 0 0,0 1 1,0-1-1,0 1 1,1 0-1,-1 1 0,0-1 1,11 3-1,-8 1 45,1-1 0,0 1-1,-1 0 1,0 1 0,15 10-1,-21-13-48,0 0 0,-1 0 0,1 1 0,-1-1-1,0 1 1,0-1 0,0 1 0,0 0 0,0 0 0,0 0-1,-1 0 1,1 0 0,-1 0 0,0 0 0,0 0-1,0 1 1,-1-1 0,1 0 0,-1 1 0,1-1-1,-1 1 1,-1 4 0,1-2-1,-1 0-1,0 0 1,-1-1 0,0 1-1,1 0 1,-2-1-1,1 1 1,-1-1 0,0 0-1,0 0 1,0 0-1,-1 0 1,1 0 0,-1-1-1,0 1 1,-7 4-1,7-6-20,0-1-1,1 1 0,-1-1 0,0 0 0,0 0 1,-1-1-1,1 1 0,0-1 0,0 0 0,-1 0 1,1 0-1,-1-1 0,1 0 0,-1 1 0,1-2 1,-1 1-1,1 0 0,0-1 0,-1 0 0,1 0 1,0 0-1,-1-1 0,-4-1 0,-1-2 0,-1-1 0,1 1 0,-15-12 0,22 15-15,0 0 1,0-1-1,0 1 1,0-1-1,1 0 1,-1 0 0,1 0-1,0 0 1,0 0-1,0-1 1,0 1-1,0-1 1,1 1-1,-1-1 1,0-5-1,1 2-12,1 0 1,-1 0-1,2 0 0,-1 0 0,4-14 0,-4 18 11,1 0-1,0 0 1,0 0 0,0 0-1,0 1 1,0-1 0,1 0-1,-1 1 1,1-1 0,0 1-1,-1 0 1,1-1 0,0 1 0,1 0-1,-1 0 1,4-3 0,11-5 9,-12 7 2,-1 0-1,0 0 1,1 1-1,0 0 0,7-3 1,-9 5-4,-1-1-1,0 1 1,1 0 0,-1 0 0,0 0-1,1 0 1,-1 0 0,0 1-1,0-1 1,1 1 0,-1-1 0,0 1-1,0 0 1,1 0 0,-1 0 0,3 2-1,-2-1 12,0 0 1,-1 1-1,1 0 0,0-1 0,-1 1 0,0 0 0,1 0 1,-1 1-1,0-1 0,-1 0 0,1 1 0,-1-1 0,1 1 1,-1-1-1,0 1 0,0 0 0,-1-1 0,1 1 0,-1 0 0,1 0 1,-1 0-1,-1-1 0,0 8 0,1-7 1,0-1 1,-1 0-1,1 1 0,-1-1 0,0 1 1,0-1-1,0 0 0,-1 0 1,1 0-1,-1 0 0,0 0 0,1 0 1,-1 0-1,0 0 0,-1 0 0,1-1 1,-1 0-1,1 1 0,-1-1 1,1 0-1,-1 0 0,0 0 0,0 0 1,0-1-1,0 1 0,-5 0 0,6-1-8,0-1 0,0 0 0,0 1-1,0-1 1,-1 0 0,1-1-1,0 1 1,0 0 0,0-1 0,0 1-1,0-1 1,0 1 0,0-1-1,0 0 1,0 0 0,0 0 0,0 0-1,0 0 1,-1-2 0,1 2-9,1 0 0,0 0 0,0 0 0,0-1 0,0 1 0,1 0 0,-1 0 0,0-1 0,0 1 0,1 0 0,-1-1 0,1 1 0,-1 0 0,1-1 0,0 1 0,-1-1 0,1 1 0,0-1 0,0 1 1,0-1-1,0 1 0,0-1 0,0 1 0,1-1 0,-1 1 0,1-3 0,3-6-25,-4 9 23,0-1 0,0 1 1,1 0-1,-1-1 0,0 1 1,1-1-1,0 1 0,-1 0 0,1 0 1,0-1-1,0 1 0,-1 0 1,1 0-1,0 0 0,0 0 1,0 0-1,0 0 0,1 0 1,-1 0-1,0 0 0,0 0 1,1 1-1,-1-1 0,0 0 0,1 1 1,1-1-1,2 0 4,0 0-1,0 1 1,1-1-1,-1 1 1,0 1-1,0-1 1,0 1 0,0 0-1,0 0 1,0 0-1,-1 1 1,1-1-1,0 1 1,0 0-1,-1 1 1,0-1 0,1 1-1,-1 0 1,0 0-1,0 0 1,-1 1-1,1-1 1,-1 1-1,1 0 1,-1 0 0,0 0-1,-1 0 1,1 1-1,-1-1 1,0 1-1,0-1 1,0 1-1,0 0 1,-1 0 0,1 6-1,-1-8 7,-1 0 0,0 0 0,0 0 0,0 0 0,0 0 0,-1 0-1,1 0 1,-1 0 0,1 0 0,-1-1 0,0 1 0,0 0 0,-1 0 0,1-1 0,0 1 0,-1 0-1,-2 2 1,-2 5 4,6-8-89,-1-1 0,1 0 0,-1 0 0,1 0 0,-1 0 0,0 0 0,1-1 0,-1 1 0,0 0 1,0 0-1,0 0 0,0 0 0,1-1 0,-1 1 0,0 0 0,0-1 0,0 1 0,0-1 0,-1 1 0,1-1 0,0 0 0,0 1 0,-1-1 0,-18 2-1407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1:08.3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 1635 960,'-14'-1'6594,"44"-38"-5860,2 0-480,131-165 934,-60 65-1127,-76 104-52,198-267 72,-103 125-36,-91 131-27,100-160 81,-89 130-59,36-60 49,55-33 86,-86 114-53,-38 45-29,-7 9-70,-7 15-334,1-3-166,-10 33-3119,8-19 876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1:08.3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69 122 1160,'-50'-91'3204,"45"81"-2313,4 8-697,1 0-1,-1 1 1,0-1 0,1 1-1,-1-1 1,0 1 0,0-1-1,0 1 1,0 0-1,0-1 1,0 1 0,-3-2-1,21 30 1570,0 0-1618,0 0 0,29 32 0,-7-8-34,1 6 57,31 63 0,-46-76-112,23 41 43,134 228 127,28 24-2,-49-57 31,-148-257-230,25 42 36,35 71 122,-61-110-172,-1 0-1,-1 1 0,8 38 1,-10-9-312,-6-37-617,8 30-1,-2-22-1252,-9-15-283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1:08.3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73 292 1272,'-13'-7'483,"7"4"-116,-1 0-1,1-1 0,0 0 0,-6-4 0,10 6-208,0-1 1,0 1-1,0 0 1,0 0-1,1-1 1,-1 1-1,1-1 0,-1 0 1,1 1-1,0-1 1,0 0-1,0 0 0,0-4 1,0 3-40,1 1-1,0-1 1,0 1 0,0-1-1,1 1 1,-1-1 0,1 1-1,0-1 1,0 1 0,0 0-1,0-1 1,1 1 0,-1 0-1,1 0 1,2-3 0,8-18 416,-1-11 33,-9 28-463,0 0-1,0 0 1,0 0 0,1 0-1,0 1 1,0-1 0,8-10-1,-7 13-63,-1 1-1,0-1 0,1 1 0,0 0 0,0 0 1,0 0-1,0 0 0,0 1 0,0 0 1,1 0-1,-1 0 0,1 0 0,-1 1 0,1-1 1,6 0-1,-9 2-15,1 0-1,0-1 1,0 1 0,0 1 0,0-1-1,0 0 1,0 1 0,0-1 0,0 1-1,0 0 1,0 0 0,0 0 0,-1 0-1,1 0 1,0 1 0,-1-1 0,1 1-1,-1 0 1,0 0 0,1 0 0,-1 0-1,0 0 1,0 0 0,0 1 0,2 3-1,-2-2 19,0 0 0,-1 0 0,1 0 0,-1-1 0,0 2 0,0-1 0,0 0 1,-1 0-1,1 6 0,-4 35 220,1-35-217,0 1 0,0 0 0,-1-1 0,-1 1 0,0-1 0,0 0 0,-1 0 0,-1-1 0,1 1-1,-1-1 1,-1 0 0,0-1 0,0 0 0,-12 11 0,18-18-34,-1 1-1,0 0 1,-1-1-1,1 1 1,0-1-1,0 0 1,-1 0-1,1 0 1,0 0-1,-4 1 1,5-2-8,-1 0 0,1 0 0,-1 0 1,1 0-1,-1 0 0,0 0 0,1-1 0,-1 1 0,1 0 0,-1-1 1,1 0-1,0 1 0,-1-1 0,1 0 0,-1 1 0,1-1 0,0 0 1,-1-1-1,-2-1-8,0-1 1,1 1-1,0-1 1,0 0-1,0 0 0,0 0 1,1 0-1,0 0 1,0 0-1,0-1 1,0 1-1,0-1 1,1 1-1,0-1 1,0 0-1,0 0 1,1 1-1,-1-1 1,1 0-1,1 0 0,-1 0 1,0 1-1,1-1 1,0 0-1,2-6 1,-1 5-8,0 0 0,0 1 0,0-1 0,0 1 0,1 0 0,0 0 0,0 0 0,0 0 0,1 0 0,0 1 1,0-1-1,0 1 0,0 0 0,1 0 0,-1 1 0,1-1 0,0 1 0,0 0 0,0 0 0,8-2 0,-10 4 12,-1 0 0,0 1 0,0-1 1,1 1-1,-1 0 0,0 0 0,1 0 0,-1 0 0,0 0 0,1 0 0,-1 1 0,0-1 0,0 1 0,1-1 0,-1 1 0,0 0 0,0 0 0,0 0 0,0 0 0,0 0 1,0 0-1,0 1 0,0-1 0,1 3 0,-1-2 8,0 0 1,0 1-1,0-1 1,-1 1-1,1-1 1,-1 1-1,0 0 1,0-1-1,0 1 1,0 0-1,0 0 1,-1 0-1,1 0 1,-1-1-1,0 1 1,0 0-1,0 0 0,0 4 1,-3 6 31,0-1 0,-1 1 0,0-1 0,-6 13 0,2-5 10,5-14-31,1 0 0,-1 0 0,-1 0 1,1 0-1,-6 6 0,8-10-13,-1-1 0,1 1 0,-1-1 0,1 1 1,-1-1-1,1 0 0,-1 1 0,0-1 0,0 0 0,0 0 0,0 0 0,0 0 0,0-1 1,0 1-1,0 0 0,0-1 0,0 0 0,0 1 0,0-1 0,0 0 0,-3 0 0,3-1-5,0 1-1,0-1 1,0 0-1,0 0 0,0 0 1,1 0-1,-1 0 0,0 0 1,1 0-1,-1 0 0,0-1 1,1 1-1,0-1 0,-1 1 1,1-1-1,0 1 0,0-1 1,0 0-1,0 0 1,0 0-1,0 1 0,0-5 1,-2-2-40,0 0 0,2 0 0,-1 0 1,0-12-1,1 18-60,1 0 0,0-1-1,0 1 1,0-1 0,0 1 0,0 0-1,1-1 1,-1 1 0,1-1-1,-1 1 1,1 0 0,0 0 0,0-1-1,0 1 1,0 0 0,1 0 0,-1 0-1,0 0 1,1 0 0,0 0 0,-1 1-1,1-1 1,0 0 0,2-1 0,-2 2-89,-1 1 0,1-1 1,0 0-1,-1 1 1,1-1-1,0 1 1,-1 0-1,1-1 1,0 1-1,0 0 0,-1 0 1,1 0-1,0 0 1,0 1-1,-1-1 1,1 0-1,0 1 1,0-1-1,2 2 0,2 0-422,22 5-2301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1:08.3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175 112 1064,'-58'-5'1509,"56"5"-1198,1 0 1,-1 0 0,0 0-1,0 0 1,0-1 0,0 1-1,1-1 1,-1 1 0,0-1-1,0 0 1,1 0 0,-1 0-1,1 0 1,-1 0 0,0 0-1,1 0 1,-3-3 0,4 4-235,0-1 0,0 0 0,0 0 0,-1 0 0,1 0 1,0 0-1,0 1 0,0-1 0,0 0 0,1 0 0,-1 0 0,0 0 1,0 0-1,0 1 0,1-1 0,-1 0 0,1 0 0,-1 0 0,0 1 1,1-1-1,-1 0 0,1 0 0,-1 1 0,1-1 0,0 0 1,-1 1-1,1-1 0,0 1 0,-1-1 0,2 0 0,19-11 234,10-5-91,-15 6-163,-7 5-13,1-1 0,10-4 0,-19 10-37,0 1 0,0-1-1,0 1 1,-1 0 0,1-1-1,0 1 1,0 0 0,0-1-1,0 1 1,0 0 0,0 0-1,0 0 1,0 0 0,0 0-1,0 0 1,0 0 0,0 0-1,0 0 1,0 1 0,0-1-1,0 0 1,0 1 0,-1-1-1,1 1 1,0-1 0,0 1-1,0-1 1,0 1 0,0 0-1,1 1 22,-1 0 0,0 1 0,0-1 0,0 1 0,0-1 0,0 0 0,0 1-1,0 3 1,4 10 90,-2-9-64,-1 1 0,1 0 0,-1-1 1,-1 1-1,1 0 0,-2 0 1,1 0-1,-1 0 0,0 0 1,-2 12-1,2-16-35,-1-1-1,0 0 1,1 1 0,-1-1 0,-1 0-1,1 0 1,0 0 0,-1 0-1,0 0 1,0 0 0,0 0 0,0 0-1,0 0 1,0-1 0,-1 1-1,1-1 1,-1 0 0,0 0 0,1 0-1,-1 0 1,0 0 0,0-1-1,0 1 1,-1-1 0,1 0 0,0 0-1,-5 1 1,3-1-6,-1-1 0,0 1 0,1-1 1,-1 0-1,0-1 0,1 1 0,-1-1 0,0-1 0,1 1 0,-1-1 0,1 1 0,0-2 1,0 1-1,-8-5 0,0-1-9,1 0 1,0-1-1,-22-21 1,31 28-11,1 0 1,-1-1-1,1 1 1,0-1 0,0 1-1,0-1 1,0 0-1,0 0 1,0 0-1,1 0 1,-1 0-1,1 0 1,0 0 0,0 0-1,0-1 1,1 1-1,-1 0 1,1-1-1,-1 1 1,1 0-1,0-1 1,1-3-1,-1 6 5,0 0-3,0-1-1,0 1 0,0-1 0,1 1 1,-1-1-1,0 1 0,1-1 1,-1 1-1,1-1 0,-1 1 0,3-3 1,-2 3 1,1 0 0,-1 0 0,1 0 0,-1 0 0,1 0 0,-1 0 0,1 0 0,0 1 0,-1-1 0,1 1 0,0-1 0,0 1 0,0-1 0,2 1 0,20-3-34,1 2 0,28 1 0,-48 0 34,0 1 0,0 0 0,-1 0 0,1 0 0,0 0 0,8 4 0,-12-4 5,1-1-1,-1 1 0,0-1 0,0 1 1,1 0-1,-1-1 0,0 1 0,0 0 1,0 0-1,0 0 0,0 0 0,0 0 1,0 0-1,-1 0 0,1 0 1,0 0-1,0 0 0,-1 1 0,1-1 1,-1 0-1,1 0 0,-1 1 0,1-1 1,-1 0-1,0 3 0,-6 11 25,5-13-21,0-1 1,0 1-1,0 0 0,0-1 0,0 1 0,0 0 0,1 0 1,-1-1-1,1 1 0,0 0 0,-1 0 0,1 0 0,0 0 0,0 0 1,0-1-1,0 1 0,0 0 0,1 0 0,0 3 0,0-2 12,1 1 0,-1-1 0,0 1-1,0-1 1,-1 1 0,1 0-1,-1 0 1,0-1 0,0 1-1,0 0 1,0 0 0,0-1 0,-1 1-1,0 0 1,0-1 0,0 1-1,0 0 1,-4 5 0,-2 1 31,6-8-39,-1-1 1,1 1-1,0-1 1,0 1 0,0 0-1,0 0 1,0 0 0,0-1-1,1 1 1,-1 0 0,0 0-1,1 0 1,-1 4 0,1-5-8,0 0 0,0 0 1,0 0-1,0 0 0,0 0 1,-1 0-1,1 0 0,0 0 1,-1 0-1,1 0 0,-1 0 1,1 0-1,-1 0 1,1 0-1,-1-1 0,0 1 1,1 0-1,-1 0 0,0-1 1,0 1-1,-1 1 0,0-1-12,0-1 0,0 1 0,0-1 0,0 1 0,0-1 0,0 0 0,-1 0 0,1 0-1,0 0 1,0 0 0,-2 0 0,2-1-14,0 1 0,1 0 0,-1-1-1,1 1 1,-1-1 0,1 0 0,-1 1-1,1-1 1,-1 0 0,1 0 0,0 0-1,-1 0 1,1 0 0,0 0 0,0 0 0,0 0-1,0 0 1,0-1 0,0 1 0,0-1-1,0 1 1,1 0 0,-1-1 0,0 1 0,1-1-1,-1 1 1,0-4 0,-9-16-347,10 19 349,-1 1 0,0 0 0,1-1 0,-1 1 0,1 0 0,0-1 0,-1 1 0,1 0 0,0-1 0,0 1 0,0-1 0,0 1 0,0-3 0,0 4 15,0-1 0,0 1 0,0-1 0,1 1 0,-1-1 0,0 1 0,0-1 0,1 1-1,-1-1 1,0 1 0,1-1 0,-1 1 0,0 0 0,1-1 0,-1 1 0,1 0 0,-1-1 0,1 0 0,0 1-3,1-1-1,-1 1 1,0 0-1,0-1 1,0 1-1,1 0 1,-1 0 0,0 0-1,0 0 1,1 0-1,-1 0 1,2 1-1,7 0 5,0 1 1,0 0-1,-1 0 0,12 6 0,-17-7 33,-1 1 0,1 0 0,-1 0 0,1 0-1,-1 0 1,0 0 0,0 1 0,0 0 0,0-1-1,0 1 1,-1 0 0,1 0 0,-1 1 0,0-1-1,2 5 1,-1-3 43,-1 1 0,0 0 0,-1-1 0,1 1-1,-1 0 1,0 0 0,-1 0 0,1 0 0,-1 0 0,-1 9-1,0-13-72,1 0 0,0 1-1,-1-1 1,1 0-1,-1 0 1,0 0-1,0 0 1,0 1 0,0-1-1,0 0 1,-1-1-1,1 1 1,0 0 0,-1 0-1,1 0 1,-1-1-1,0 1 1,0-1-1,1 0 1,-1 1 0,0-1-1,0 0 1,0 0-1,0 0 1,-1 0 0,1 0-1,0-1 1,0 1-1,0-1 1,-1 1 0,-1-1-1,0 0-275,0 0 0,0 0-1,1-1 1,-1 1 0,0-1 0,1 0 0,-1 0-1,1 0 1,-1-1 0,1 1 0,-1-1-1,1 0 1,0 0 0,0 0 0,0 0 0,0 0-1,0-1 1,-3-3 0,-22-22-2815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1:08.3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83 207 1312,'-26'-58'1378,"25"56"-1274,0 0 0,0 1-1,0-1 1,0 1 0,-1-1 0,1 1 0,0 0-1,-1-1 1,1 1 0,-1 0 0,1 0 0,-1 0-1,1 0 1,-1 0 0,-2 0 0,-6-5 754,4 1-315,5 4-442,0 1 1,0-1-1,0 0 1,0 1-1,0-1 1,0 0-1,1 0 1,-1 0-1,0 0 1,0 0-1,1 0 1,-1 0-1,1 0 1,-1 0-1,1 0 1,-1 0-1,1-1 1,0 1-1,-1-2 1,0-2 109,1 0 0,-1 0 1,1-1-1,0 1 0,1-10 1,-1 13-183,1 0 1,-1 0-1,1 0 1,0 0 0,0 0-1,0 0 1,0 0-1,0 0 1,0 0-1,0 0 1,1 0 0,-1 1-1,1-1 1,-1 1-1,1-1 1,0 1-1,2-2 1,0 0-14,1 0 0,1 1 0,-1 0 1,0-1-1,0 2 0,1-1 0,0 0 0,-1 1 0,1 0 0,-1 1 1,1-1-1,0 1 0,0 0 0,-1 1 0,1-1 0,8 3 0,4 1 11,-1 1 1,0 1-1,32 16 0,-29-11 35,21 15 1,-39-24-54,1 0-1,-1 0 1,0 0 0,0 0-1,0 1 1,0-1 0,0 1-1,-1-1 1,1 1 0,-1 0-1,1 0 1,-1-1 0,0 1-1,0 0 1,0 0 0,-1 0-1,1 0 1,-1 0 0,0 4-1,1 2 20,-2-1-1,1 1 1,-1-1 0,-1 1-1,-2 10 1,1-10 7,0 0 0,0-1 0,0 1 1,-1-1-1,-10 15 0,12-19-16,-1-1 0,0 1 0,0-1 0,0 1 0,0-1 1,-1-1-1,1 1 0,-1 0 0,0-1 0,0 1 0,0-1 0,0 0 0,0-1 0,-8 3 0,2-2-3,0-2 0,0 1 0,0-1 0,0 0 0,-1-1 0,1-1 0,0 1 0,0-1 0,1-1 0,-16-6 0,22 8-19,-1 0 0,1-1-1,0 0 1,0 0-1,0 0 1,0 0 0,0 0-1,0-1 1,1 1-1,-1-1 1,1 0 0,0 0-1,0 0 1,-3-5 0,2 3-7,1 0 0,0 0 1,1 0-1,-1 0 1,1 0-1,0 0 0,0-1 1,1 1-1,0-8 1,0 6-2,0 1 0,1 0 0,0-1 0,0 1-1,0 0 1,1 0 0,0 0 0,0 0 0,1 0 0,0 0 0,0 0 0,0 1 0,0-1 0,1 1 0,0 0 0,0 0 0,7-5 0,-5 6 5,0 0 1,0 0 0,1 1-1,0-1 1,0 2-1,12-5 1,45-7-6,-54 13 9,3-2 1,-1 2 1,1 0-1,0 0 0,14 2 0,-23-1 6,0 0 0,0 1 0,0-1 0,0 1-1,-1 0 1,1 1 0,0-1 0,0 1 0,-1-1-1,1 1 1,0 0 0,-1 0 0,0 1 0,0-1 0,0 1-1,0-1 1,3 4 0,-4-3 3,-1-1 0,0 0-1,0 1 1,1-1 0,-1 1 0,-1-1-1,1 1 1,0-1 0,-1 1 0,1 0 0,-1 4-1,-2 32 70,0-18-26,1-2 39,-5 33-1,5-47-66,-1 0 0,1 0 0,0 0 0,-1 0 0,0 0 0,-1-1-1,1 1 1,-1-1 0,1 1 0,-1-1 0,-6 6 0,7-9-12,0 1 1,0-1-1,0 1 1,0-1-1,0 0 1,-1 0-1,1 0 1,0 0-1,-1 0 1,1-1-1,-1 1 1,1-1-1,-1 1 1,1-1-1,-1 0 0,1 0 1,-1 0-1,1-1 1,-1 1-1,1 0 1,-1-1-1,1 0 1,-4-1-1,-4-1 5,1-1 0,0-1 1,-17-10-1,25 14-15,0 0 0,-39-26-4,37 25-3,1 0 1,-1-1 0,1 1 0,0-1 0,0 1-1,0-1 1,0 0 0,0 1 0,0-1-1,-1-5 1,2 7 3,1 0-1,0 0 0,0-1 1,0 1-1,-1 0 0,1 0 1,0 0-1,0 0 1,1 0-1,-1 0 0,0 0 1,0 0-1,0 0 1,1 0-1,-1 0 0,0 0 1,1 0-1,-1 1 0,2-3 1,14-14-60,-1 2 12,-13 12 41,1 0 0,0 0 0,-1 1 0,1-1 0,0 0 0,1 1 0,-1 0 0,0 0 0,0 0 0,1 0 0,0 0 0,-1 1 0,8-2 0,-8 2 4,0 1 0,0 0 0,0-1 0,0 1 0,0 1 0,1-1 0,-1 0 0,0 1 0,0 0 0,0-1 0,0 1 0,-1 0 0,1 1 0,0-1 0,0 0 0,-1 1 0,1-1 0,4 5 0,-2-1 13,0 0-1,-1 1 1,1-1 0,-1 1 0,0 0 0,-1 0 0,1 0-1,-1 1 1,-1-1 0,1 1 0,-1 0 0,0 0 0,-1 0-1,1 0 1,-1 7 0,-1-6 21,0 1-1,-1-1 1,0 0-1,-3 9 1,4-15-22,-1 1 1,-1 0-1,1 0 0,0-1 1,-1 1-1,1-1 0,-1 1 1,0-1-1,0 0 1,0 1-1,0-1 0,0 0 1,0 0-1,-5 2 1,4-1-222,-1-1 1,0 0 0,0 0 0,0 0-1,0-1 1,0 1 0,-1-1 0,1 0 0,0 0-1,-1-1 1,1 1 0,0-1 0,-1 0 0,1 0-1,-1 0 1,1-1 0,0 0 0,-1 1 0,1-2-1,0 1 1,0 0 0,-6-3 0,-14-6-2397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1:13.2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 1 848,'-18'0'6423,"18"2"-6123,0-1 0,1 1 0,-1-1 0,1 1 0,0-1 0,-1 1 1,1-1-1,0 1 0,1 1 150,0 0-314,-1-1-1,1 0 1,0 0-1,0 0 1,0 0-1,0 0 1,0 0-1,5 2 1,26 12 536,-22-12-527,49 20 256,-47-20-249,0 0 0,1-1 1,0 0-1,-1-1 0,1 0 0,22-2 0,2 1 77,359 30 991,-270-17-1004,-47-4-119,249 38 239,-262-37-286,-14-2-14,217 24 84,20-6 37,-131-16-43,-60-17-9,-64 2-22,41 1-1,-71 3-68,0 0-1,0 0 1,0-1-1,-1 1 0,1-1 1,0 0-1,-1-1 1,1 1-1,0-1 1,-1 0-1,6-3 1,-8 4 8,0 0 0,-1 0 0,1 1 0,0-1 0,0 0 0,0 1 1,0-1-1,0 1 0,0 0 0,0 0 0,0 0 0,0 0 0,0 0 0,0 0 1,2 1-1,1 0-942,1 0 1,-1 1-1,0 0 1,8 4-1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1:14.4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150 254 576,'-9'2'599,"0"0"307,-1-1-1,-1 0 1,-16 0 0,25-1-795,0 0 0,0 0 0,1 0 0,-1-1 0,0 1 0,0 0 0,1-1 0,-1 1 0,0-1 0,1 0 0,-1 1 0,0-1 0,1 0 0,-1 0 0,1 0 0,-1 0 0,1-1 0,0 1 0,0 0 0,-1 0 0,1-1 0,0 1 1,0-1-1,0 1 0,0-1 0,1 1 0,-1-1 0,-1-1 0,2 0-50,0 1 1,0-1-1,0 1 0,0-1 1,0 1-1,0-1 1,1 1-1,-1-1 1,1 1-1,1-4 1,-1 1 31,1-3-50,1 1-1,0 0 1,0 0-1,0 0 1,1 1-1,0-1 1,1 1-1,-1 0 1,1 0-1,0 0 1,0 1-1,1 0 1,0 0-1,0 0 1,0 1-1,0 0 1,1 0-1,0 0 1,0 1 0,0 0-1,0 0 1,0 1-1,0 0 1,9-1-1,-12 2-2,0 0 0,1 1 0,-1-1-1,0 1 1,0 0 0,0 1 0,1-1 0,-1 1-1,0-1 1,0 1 0,0 1 0,0-1 0,0 0-1,0 1 1,-1 0 0,1 0 0,6 5 0,-6-4 30,-1 1-1,1-1 1,-1 1 0,0 0 0,0 0 0,-1 0 0,1 1-1,-1-1 1,0 0 0,0 1 0,0 0 0,-1-1 0,0 1 0,2 9-1,-2-7 0,0 1-1,-1-1 0,0 1 0,0 0 0,-1-1 0,1 1 1,-2-1-1,1 1 0,-1-1 0,0 1 0,-1-1 0,1 0 1,-6 8-1,6-10-38,-1-1 0,0 1 0,0-1 0,-1 0 0,1 0 0,-1-1 0,0 1 0,0-1 0,0 1 0,0-1 0,-1-1 0,1 1 0,-1 0 0,0-1 0,0 0 0,0 0 0,0-1 0,0 1 0,0-1 0,-6 0 0,-3 1 25,0-1 0,-22-2 0,29 0-56,0 0 0,0 0 0,1 0-1,-1-1 1,0 0 0,1 0 0,-11-6 0,15 7-9,0 0 0,0 0 0,1-1-1,-1 1 1,1 0 0,-1-1 0,1 1 0,0-1 0,0 0 0,0 0 0,0 1-1,0-1 1,0 0 0,0 0 0,-1-2 0,1-1-18,0 1 1,0-1-1,1 0 0,0 1 0,-1-1 1,2-7-1,0 0-36,2-1 0,-1 1 1,1-1-1,6-12 0,-5 15 28,0 1 0,0 0 0,1 0 0,1 0 0,0 0 0,0 1 0,13-13 0,-14 15 24,0 1 1,1 1-1,0-1 1,0 1 0,0 0-1,1 0 1,-1 1-1,1 0 1,0 0-1,0 1 1,12-3 0,-17 4 25,0 0 1,0 1 0,1 0-1,-1 0 1,0 0 0,0 0-1,1 0 1,-1 0 0,0 0-1,0 1 1,1-1 0,-1 1-1,0 0 1,0-1 0,0 1-1,0 0 1,0 0 0,0 1-1,0-1 1,0 0 0,0 0-1,-1 1 1,1 0 0,0-1-1,-1 1 1,1 0 0,-1-1-1,0 1 1,0 0 0,1 0-1,-1 0 1,-1 0 0,1 0-1,0 1 1,0-1 0,-1 0-1,1 0 1,-1 0 0,1 5-1,-1 11 179,0 0 0,-1 0 0,-3 21 0,3-32-143,0-1-1,-1 1 1,1-1 0,-1 0-1,-1 1 1,1-1 0,-1 0 0,0 0-1,-1-1 1,1 1 0,-1-1-1,-6 7 1,9-11-39,-1 1 0,0-1 0,0 1 0,-1-1-1,1 0 1,0 1 0,0-1 0,-1 0 0,1-1 0,0 1 0,-1 0-1,1-1 1,-1 1 0,1-1 0,-1 0 0,1 0 0,-1 0 0,1 0-1,-1 0 1,1 0 0,-1-1 0,1 1 0,-1-1 0,1 0 0,0 0 0,-1 0-1,1 0 1,0 0 0,-4-3 0,-1-1-19,-1 0 0,1 0-1,1-1 1,-1 0 0,1 0 0,0-1-1,-5-8 1,7 9-21,0 0 0,0-1 0,1 1 1,0-1-1,0 0 0,1 0 0,0 0 0,0-1 0,1 1 0,0 0 0,0-1 1,0 1-1,1-1 0,0 1 0,1 0 0,0-1 0,0 1 0,0-1 0,1 1 1,0 0-1,1 0 0,0 0 0,0 0 0,0 1 0,8-13 0,-9 16 13,0 1 0,0 0 0,0 0 0,0 0 0,0 0 0,1 0 0,-1 0 0,3-1 0,-3 2 12,-1 1-1,0-1 0,1 0 0,-1 1 0,0-1 0,1 1 0,-1 0 0,0-1 0,1 1 0,-1 0 1,1 0-1,-1 0 0,1 0 0,-1 0 0,0 0 0,1 0 0,1 1 0,-2 0 8,-1-1-1,1 0 0,-1 1 1,1-1-1,0 1 0,-1-1 1,1 1-1,-1-1 0,0 1 1,1 0-1,-1-1 1,1 1-1,-1-1 0,0 1 1,1 0-1,-1-1 0,0 1 1,0 0-1,0 0 0,1-1 1,-1 1-1,0 0 1,0-1-1,0 1 0,0 0 1,-1 1-1,-2 23 69,2-19-50,-18 79 186,15-74-167,1-1 0,-1 0-1,-1 0 1,0 0 0,0-1 0,-7 10 0,10-17-34,0 0 1,0 0-1,1 0 1,-2-1-1,1 1 0,0 0 1,0-1-1,0 0 1,-1 1-1,1-1 1,0 0-1,-1 0 1,1 0-1,-1-1 1,0 1-1,1-1 1,-1 1-1,1-1 0,-1 0 1,0 0-1,1 0 1,-1 0-1,0 0 1,1-1-1,-1 1 1,1-1-1,-1 0 1,0 0-1,1 0 0,0 0 1,-3-1-1,4 1-48,1 1 0,-1-1 0,1 1 0,-1-1 0,1 1 0,0-1-1,-1 1 1,1-1 0,0 1 0,-1-1 0,1 0 0,0 1 0,0-1-1,-1 0 1,1 1 0,0-1 0,0 0 0,0 1 0,0-1 0,0 0-1,0 1 1,0-1 0,0 0 0,0 1 0,0-1 0,1 0 0,-1 1-1,0-1 1,0 0 0,0 1 0,1-1 0,0 0 0,12-22-2767,2 2-16,-1-1-614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85 46 704,'-13'-12'5727,"11"9"-5207,2 2-475,-1 0 0,0 0-1,1 0 1,0 0 0,-1 0-1,1 0 1,0 1 0,0-2-1,0 2 1,0-1 0,0 0-1,0 0 1,0 0 0,0 0 0,0 0-1,0 0 1,0 0 0,0 0-1,0 0 1,1-1 0,-1 1-30,1 1 1,0-1 0,-1 1 0,0-1-1,1 1 1,-1-1 0,1 0 0,0 1-1,-1 0 1,1-1 0,0 1 0,-1 0-1,1-1 1,0 1 0,-1-1 0,1 1-1,1 0 1,1-1 8,1 1-1,-1 0 1,0-1-1,4 1 1,2 1 21,-1-1-1,11 4 0,-17-4-33,-1 0-1,1 1 0,-1 0 0,0-1 0,1 1 0,-1-1 0,0 1 0,0 0 0,0 0 0,1 0 0,-1-1 0,0 2 0,0-1 0,0-1 0,0 2 0,-1-1 0,2 0 0,-2 0 0,1 0 0,-1 1 0,1-1 0,0 3 0,1-1 16,0 2 6,0-1 0,-1 1 0,0-1 1,0 1-1,0 0 0,-1-1 0,1 0 1,-1 10-1,-1-3 73,-1 0 0,-3 16 0,3-23-55,1 0 0,0 0-1,0 1 1,-1-2 0,0 1 0,1 0 0,-2-1 0,1 1-1,-1-1 1,-4 6 0,6-7-10,-1-1 0,-1 0-1,1 1 1,0-1 0,0 1 0,0-1 0,-1 1-1,0-2 1,1 1 0,0 0 0,-1 0 0,0-1-1,0 1 1,1-1 0,-1 0 0,1 0-1,-6 0 1,4 0-15,0-1-1,0 1 1,0-2-1,0 1 0,1 0 1,-1-1-1,0 0 1,1 1-1,-1-1 0,0 0 1,1 0-1,0-1 1,0 0-1,-1 1 1,2-1-1,-1 0 0,-2-3 1,2 2-34,1 1 1,-1-1 0,0 0-1,1 0 1,0 0-1,0-1 1,1 1 0,-1 0-1,1-1 1,-1 1-1,2 0 1,-1-1-1,1 0 1,-1-7 0,2 9-6,-1-1 0,1 1 1,0 0-1,0 0 0,0 0 1,1 0-1,-1 0 1,1 1-1,0-1 0,0 0 1,0 1-1,3-3 0,5 0-6,-6 3 12,8-4-8,-9 4 13,0 1 1,0-1 0,0 1 0,-1 0 0,6-1 0,-4 0 11,1 2-1,0 0 1,-1-1 0,1 1-1,-1 0 1,7 1 0,-10-1-6,1 0 1,-1 1-1,0-1 0,1 1 1,-1-1-1,0 0 1,1 1-1,-1-1 1,0 1-1,0 0 1,0-1-1,0 1 1,0-1-1,0 2 0,1-2 1,-2 1-1,1 0 1,0 0-1,0 0 1,0 0-1,-1 0 1,1 0-1,-1 0 0,1 1 1,0-1-1,-1 0 1,1 3-1,-1-1 18,0 1 0,0-1-1,0 1 1,0-1 0,-1 0-1,-1 5 1,1-2 9,0 0 4,-1 0 0,1 0 0,-1-1 1,0 1-1,0-1 0,-1 1 0,0-1 0,0 0 0,0 0 0,-1 0 1,0 0-1,0 0 0,0-1 0,-9 7 0,12-10-22,-1 0 0,1 0 0,-1-1 0,1 2 0,0-2 0,-1 1 1,0-1-1,0 0 0,0 1 0,1 0 0,-1-1 0,0 0 0,1 0 0,-4 0 0,4 0-13,0-1 1,0 1-1,1 0 1,-1-1-1,0 1 0,0 0 1,1-1-1,-1 1 0,1 0 1,-1-1-1,0 1 1,1-1-1,-1 1 0,1-1 1,0 1-1,-1-1 1,0 1-1,1-1 0,0 0 1,-1 1-1,1-1 0,0 0 1,-1 0-1,1 1 1,0-1-1,-1 1 0,1-2 1,0 2-1,0-1 0,0 1 1,0-2-1,0 2 1,0-1-1,0 1 0,0-1 1,0 0-1,1-1 0,0-4-19,0 0-1,1 0 0,-1 1 0,2-1 0,-1 0 0,0 1 0,1 0 0,0-1 0,0 1 1,1 0-1,5-7 0,-7 11 15,-1 0 0,1 0 0,-1 0 0,1 0 0,0 1 0,-1-1 1,1 0-1,-1 1 0,1 0 0,0-1 0,0 1 0,0 0 0,-1 0 0,1 0 0,-1 0 1,1 0-1,3 1 0,-3-1 4,1 0 0,0 1 1,-1 0-1,0-1 0,1 1 0,-1 0 0,0 0 1,0 0-1,0 1 0,4 2 0,-4-3 9,-1 1-1,0-1 0,0 0 1,0 1-1,0-1 1,-1 1-1,2-1 0,-2 1 1,1-1-1,-1 1 0,1-1 1,0 1-1,-1 0 0,0 0 1,0-1-1,1 1 0,-1 0 1,0 0-1,0-1 1,0 1-1,-1 2 0,0-1 8,0 0-1,1 0 1,-1 0-1,-1 0 1,1 0-1,0 0 0,-1-1 1,1 1-1,-1-1 1,0 1-1,-2 1 1,3-3-9,0 0 0,1 0 0,-1 0 0,0-1 0,0 1 0,0 0 0,0-1 0,0 1 0,0-1 0,0 0 0,0 1 0,0 0 0,0-1 0,0 0 0,0 0 0,0 0 0,0 1 0,0-1 0,0 0 0,0 0 0,0 0 0,-1-1 0,1 1 0,0 0 0,0 0 0,0 0 0,-1-2 0,0 2-2,1-1 1,-1 0 0,1 0 0,-1 0 0,1 0-1,0 0 1,0 0 0,-1 0 0,1-1-1,0 1 1,0-1 0,0 1 0,0-1 0,0 1-1,0-1 1,0-2 0,-1 0-23,1-1 0,0 0 0,-1-8 0,2 10 0,0 0 0,0 1 0,0 0 0,0-1 0,0 0 0,0 1 0,1-1 0,1-4 0,1 3-63,0 5 25,1 1-585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1:19.2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104 172 1704,'-4'-2'218,"0"-1"0,0 1-1,0-1 1,1 0 0,0-1-1,-1 1 1,1 0 0,0-1-1,1 0 1,-1 0 0,1 0-1,-1 0 1,-1-5 0,-20-40 358,23 48-538,1-1 1,-1 1-1,1-1 0,-1 1 1,1-1-1,0 1 1,-1-1-1,1 1 1,0-1-1,0 1 0,0-1 1,0 1-1,0-1 1,1 1-1,-1-1 1,0 1-1,1-1 0,-1 1 1,1-1-1,-1 1 1,1 0-1,0-1 0,0 1 1,0 0-1,-1-1 1,1 1-1,0 0 1,1 0-1,-1 0 0,0 0 1,1-1-1,3-1 92,1 0-1,-1 1 0,0 0 0,0 0 1,1 0-1,8-1 0,-5 1-37,2 0 26,1 0 0,-1 0 1,1 1-1,20 1 0,-25 1-63,-1-1-1,0 1 0,0 0 1,0 0-1,0 1 0,0 0 1,0 0-1,0 0 1,0 1-1,8 5 0,-10-4-17,-1-1-1,1 1 0,0 0 1,-1 1-1,0-1 0,0 1 1,0-1-1,-1 1 1,1 0-1,-1 0 0,0 0 1,-1 0-1,1 0 0,-1 1 1,0-1-1,0 0 1,-1 1-1,0 6 0,0 4 29,0-1-1,-1 1 0,-1-1 0,-1 0 0,-4 17 0,5-24-37,-1 0 0,0 0 0,-1 0 0,0 0 1,0-1-1,0 1 0,-1-1 0,-10 12 0,12-16-14,0 0 0,-1 0 0,1 0 0,0-1-1,-1 1 1,1-1 0,-1 0 0,0 0 0,0 0 0,0 0 0,0-1 0,0 1 0,0-1 0,0 0 0,-1 0 0,1-1 0,0 1 0,-1-1 0,-5 0 0,2-2-1,1 1-1,0-1 0,0 0 1,0-1-1,0 1 0,0-2 1,0 1-1,1-1 0,-1 1 1,1-2-1,0 1 0,0-1 0,-7-8 1,8 8-14,-1-1-1,1 0 1,0-1 0,1 1-1,0-1 1,0 0 0,0 0 0,1 0-1,0-1 1,0 1 0,1-1-1,0 0 1,-1-8 0,3 13-3,-1 0 0,1 1 0,0-1 0,0 0 0,1 0 0,-1 0 0,1 0 0,-1 1 0,1-1 0,0 0 0,0 0 0,0 1-1,0-1 1,0 1 0,1-1 0,-1 1 0,1-1 0,0 1 0,0 0 0,0 0 0,3-3 0,7-6-15,-8 7 11,0 0 1,0 0 0,1 1 0,0-1 0,0 1 0,0 0 0,0 0 0,8-2 0,-6 2 8,1 2 1,0-1 0,-1 1-1,1 0 1,0 0-1,0 1 1,0 0 0,9 1-1,-14 0 4,0-1 1,-1 1-1,1-1 0,-1 1 0,1 0 0,-1 0 1,1 0-1,-1 0 0,0 0 0,1 1 1,-1-1-1,0 1 0,0-1 0,0 1 1,0 0-1,0 0 0,-1 0 0,1 0 1,0 0-1,-1 0 0,0 1 0,1-1 0,-1 0 1,0 1-1,0-1 0,0 1 0,-1-1 1,2 4-1,-1 2 10,-1 1 0,0-1-1,0 1 1,-1 0 0,0-1 0,0 0 0,-1 1 0,0-1 0,-1 0 0,0 0-1,0 0 1,0 0 0,-1-1 0,0 1 0,-1-1 0,0 0 0,0 0 0,0-1-1,-7 7 1,10-11-7,0-1-1,-1 1 1,1-1-1,0 1 1,-1-1-1,1 0 1,-1 0-1,1 0 0,-1 0 1,1 0-1,-1-1 1,0 1-1,1-1 1,-1 0-1,0 0 1,0 0-1,1 0 1,-1 0-1,0-1 1,1 1-1,-1-1 0,0 1 1,1-1-1,-1 0 1,1 0-1,-1 0 1,1-1-1,-1 1 1,1-1-1,-4-2 1,0-1-3,0 0 1,0 0 0,0-1-1,0 0 1,1 0-1,0 0 1,0-1 0,1 0-1,-4-7 1,6 8-11,0-1 0,0 1 0,1 0 0,0-1 0,0 1 0,0-1 0,1 1 0,0-1 0,1 0 0,-1 1 0,1-1 0,0 1 0,1 0 1,0-1-1,0 1 0,5-12 0,-6 17 3,0-1 0,0 1 0,0 0 0,0 0 1,0-1-1,1 1 0,-1 0 0,0 0 1,1 0-1,-1 1 0,0-1 0,1 0 0,-1 0 1,1 1-1,-1-1 0,1 1 0,-1-1 0,4 1 1,-2-1-8,0 0-1,0 0 1,0 0 0,-1 0 0,6-3 0,-3 2 2,-1 0-1,1 0 0,0 1 1,-1 0-1,1 0 0,0 0 0,0 0 1,0 1-1,0 0 0,5 0 1,18-1-9,-16 0 22,0 1-1,0 1 0,21 3 1,-32-4-3,0 0 0,0 0 1,0 1-1,1-1 1,-1 0-1,0 1 1,0-1-1,0 1 0,0-1 1,-1 1-1,1 0 1,0-1-1,0 1 1,0 0-1,0 0 0,-1 0 1,1-1-1,0 1 1,-1 0-1,1 0 1,-1 0-1,1 0 0,-1 0 1,1 0-1,-1 0 1,1 0-1,-1 0 1,0 1-1,0-1 0,0 0 1,0 0-1,0 0 1,0 0-1,0 0 0,0 0 1,0 3-1,-1 0 9,0 0 0,0 0-1,0 0 1,-1 0-1,1 0 1,-1 0 0,0 0-1,-4 6 1,4-8-3,-1 1 0,1-1 0,0 1 0,-1-1 0,0 0 0,1 0 0,-1 0 0,0 0 0,0-1 0,0 1 0,0-1 0,0 0 0,0 0 0,-5 1 0,6-1-6,0-1 1,1 0 0,-1 1-1,0-1 1,0 0 0,0 0-1,0 0 1,0-1-1,0 1 1,1 0 0,-1-1-1,0 1 1,0-1 0,0 0-1,1 1 1,-1-1-1,0 0 1,1 0 0,-1 0-1,1 0 1,-1-1 0,1 1-1,-1 0 1,1-1 0,0 1-1,0-1 1,0 1-1,-2-4 1,0 0-6,1 3-2,0 0 0,1-1 1,0 1-1,-1 0 0,1-1 1,0 1-1,0-1 0,1 1 1,-1-1-1,0-3 0,1 3-292,0-8 799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1:19.2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34 896,'1'-30'633,"-1"27"-67,2 12 19,-1 4-266,10 62 732,31 268 1404,-14 15-459,-22 2-459,-7-278-1278,1-44-130,-1 0 0,-2 0 0,-12 63 0,11-90-303,0 0-1,0-1 1,-1 1-1,-1-1 1,0 0 0,0 0-1,-11 12 1,9-8-1828,2-2-293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1:19.2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66 192 456,'-50'-61'1126,"49"59"-1016,-1 0 0,0-1 0,1 1-1,0 0 1,-1-1 0,1 1 0,0-1 0,0 0 0,0 1 0,1-1 0,-1 0 0,0 1 0,1-1 0,0 0 0,0 0 0,0 1 0,0-1 0,0 0 0,0 0 0,1 1 0,0-1-1,-1 0 1,1 1 0,0-1 0,0 0 0,0 1 0,1-1 0,-1 1 0,2-3 0,0 1 11,0 1 1,1-1-1,-1 1 1,1 0-1,-1-1 1,1 2-1,0-1 0,0 0 1,0 1-1,0 0 1,1 0-1,-1 0 1,9-2-1,-6 3-62,-2-1-20,1 0 1,0 1-1,0 0 0,0 1 1,0-1-1,0 1 1,1 0-1,-1 1 0,0-1 1,11 3-1,-8 1 45,1-1 0,0 1-1,-1 0 1,0 1 0,15 10-1,-21-13-48,0 0 0,-1 0 0,1 1 0,-1-1-1,0 1 1,0-1 0,0 1 0,0 0 0,0 0 0,0 0-1,-1 0 1,1 0 0,-1 0 0,0 0 0,0 0-1,0 1 1,-1-1 0,1 0 0,-1 1 0,1-1-1,-1 1 1,-1 4 0,1-2-1,-1 0-1,0 0 1,-1-1 0,0 1-1,1 0 1,-2-1-1,1 1 1,-1-1 0,0 0-1,0 0 1,0 0-1,-1 0 1,1 0 0,-1-1-1,0 1 1,-7 4-1,7-6-20,0-1-1,1 1 0,-1-1 0,0 0 0,0 0 1,-1-1-1,1 1 0,0-1 0,0 0 0,-1 0 1,1 0-1,-1-1 0,1 0 0,-1 1 0,1-2 1,-1 1-1,1 0 0,0-1 0,-1 0 0,1 0 1,0 0-1,-1-1 0,-4-1 0,-1-2 0,-1-1 0,1 1 0,-15-12 0,22 15-15,0 0 1,0-1-1,0 1 1,0-1-1,1 0 1,-1 0 0,1 0-1,0 0 1,0 0-1,0-1 1,0 1-1,0-1 1,1 1-1,-1-1 1,0-5-1,1 2-12,1 0 1,-1 0-1,2 0 0,-1 0 0,4-14 0,-4 18 11,1 0-1,0 0 1,0 0 0,0 0-1,0 1 1,0-1 0,1 0-1,-1 1 1,1-1 0,0 1-1,-1 0 1,1-1 0,0 1 0,1 0-1,-1 0 1,4-3 0,11-5 9,-12 7 2,-1 0-1,0 0 1,1 1-1,0 0 0,7-3 1,-9 5-4,-1-1-1,0 1 1,1 0 0,-1 0 0,0 0-1,1 0 1,-1 0 0,0 1-1,0-1 1,1 1 0,-1-1 0,0 1-1,0 0 1,1 0 0,-1 0 0,3 2-1,-2-1 12,0 0 1,-1 1-1,1 0 0,0-1 0,-1 1 0,0 0 0,1 0 1,-1 1-1,0-1 0,-1 0 0,1 1 0,-1-1 0,1 1 1,-1-1-1,0 1 0,0 0 0,-1-1 0,1 1 0,-1 0 0,1 0 1,-1 0-1,-1-1 0,0 8 0,1-7 1,0-1 1,-1 0-1,1 1 0,-1-1 0,0 1 1,0-1-1,0 0 0,-1 0 1,1 0-1,-1 0 0,0 0 0,1 0 1,-1 0-1,0 0 0,-1 0 0,1-1 1,-1 0-1,1 1 0,-1-1 1,1 0-1,-1 0 0,0 0 0,0 0 1,0-1-1,0 1 0,-5 0 0,6-1-8,0-1 0,0 0 0,0 1-1,0-1 1,-1 0 0,1-1-1,0 1 1,0 0 0,0-1 0,0 1-1,0-1 1,0 1 0,0-1-1,0 0 1,0 0 0,0 0 0,0 0-1,0 0 1,-1-2 0,1 2-9,1 0 0,0 0 0,0 0 0,0-1 0,0 1 0,1 0 0,-1 0 0,0-1 0,0 1 0,1 0 0,-1-1 0,1 1 0,-1 0 0,1-1 0,0 1 0,-1-1 0,1 1 0,0-1 0,0 1 1,0-1-1,0 1 0,0-1 0,0 1 0,1-1 0,-1 1 0,1-3 0,3-6-25,-4 9 23,0-1 0,0 1 1,1 0-1,-1-1 0,0 1 1,1-1-1,0 1 0,-1 0 0,1 0 1,0-1-1,0 1 0,-1 0 1,1 0-1,0 0 0,0 0 1,0 0-1,0 0 0,1 0 1,-1 0-1,0 0 0,0 0 1,1 1-1,-1-1 0,0 0 0,1 1 1,1-1-1,2 0 4,0 0-1,0 1 1,1-1-1,-1 1 1,0 1-1,0-1 1,0 1 0,0 0-1,0 0 1,0 0-1,-1 1 1,1-1-1,0 1 1,0 0-1,-1 1 1,0-1 0,1 1-1,-1 0 1,0 0-1,0 0 1,-1 1-1,1-1 1,-1 1-1,1 0 1,-1 0 0,0 0-1,-1 0 1,1 1-1,-1-1 1,0 1-1,0-1 1,0 1-1,0 0 1,-1 0 0,1 6-1,-1-8 7,-1 0 0,0 0 0,0 0 0,0 0 0,0 0 0,-1 0-1,1 0 1,-1 0 0,1 0 0,-1-1 0,0 1 0,0 0 0,-1 0 0,1-1 0,0 1 0,-1 0-1,-2 2 1,-2 5 4,6-8-89,-1-1 0,1 0 0,-1 0 0,1 0 0,-1 0 0,0 0 0,1-1 0,-1 1 0,0 0 1,0 0-1,0 0 0,0 0 0,1-1 0,-1 1 0,0 0 0,0-1 0,0 1 0,0-1 0,-1 1 0,1-1 0,0 0 0,0 1 0,-1-1 0,-18 2-1407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1:19.2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 1635 960,'-14'-1'6594,"44"-38"-5860,2 0-480,131-165 934,-60 65-1127,-76 104-52,198-267 72,-103 125-36,-91 131-27,100-160 81,-89 130-59,36-60 49,55-33 86,-86 114-53,-38 45-29,-7 9-70,-7 15-334,1-3-166,-10 33-3119,8-19 876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1:19.2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69 122 1160,'-50'-91'3204,"45"81"-2313,4 8-697,1 0-1,-1 1 1,0-1 0,1 1-1,-1-1 1,0 1 0,0-1-1,0 1 1,0 0-1,0-1 1,0 1 0,-3-2-1,21 30 1570,0 0-1618,0 0 0,29 32 0,-7-8-34,1 6 57,31 63 0,-46-76-112,23 41 43,134 228 127,28 24-2,-49-57 31,-148-257-230,25 42 36,35 71 122,-61-110-172,-1 0-1,-1 1 0,8 38 1,-10-9-312,-6-37-617,8 30-1,-2-22-1252,-9-15-283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1:19.2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73 292 1272,'-13'-7'483,"7"4"-116,-1 0-1,1-1 0,0 0 0,-6-4 0,10 6-208,0-1 1,0 1-1,0 0 1,0 0-1,1-1 1,-1 1-1,1-1 0,-1 0 1,1 1-1,0-1 1,0 0-1,0 0 0,0-4 1,0 3-40,1 1-1,0-1 1,0 1 0,0-1-1,1 1 1,-1-1 0,1 1-1,0-1 1,0 1 0,0 0-1,0-1 1,1 1 0,-1 0-1,1 0 1,2-3 0,8-18 416,-1-11 33,-9 28-463,0 0-1,0 0 1,0 0 0,1 0-1,0 1 1,0-1 0,8-10-1,-7 13-63,-1 1-1,0-1 0,1 1 0,0 0 0,0 0 1,0 0-1,0 0 0,0 1 0,0 0 1,1 0-1,-1 0 0,1 0 0,-1 1 0,1-1 1,6 0-1,-9 2-15,1 0-1,0-1 1,0 1 0,0 1 0,0-1-1,0 0 1,0 1 0,0-1 0,0 1-1,0 0 1,0 0 0,0 0 0,-1 0-1,1 0 1,0 1 0,-1-1 0,1 1-1,-1 0 1,0 0 0,1 0 0,-1 0-1,0 0 1,0 0 0,0 1 0,2 3-1,-2-2 19,0 0 0,-1 0 0,1 0 0,-1-1 0,0 2 0,0-1 0,0 0 1,-1 0-1,1 6 0,-4 35 220,1-35-217,0 1 0,0 0 0,-1-1 0,-1 1 0,0-1 0,0 0 0,-1 0 0,-1-1 0,1 1-1,-1-1 1,-1 0 0,0-1 0,0 0 0,-12 11 0,18-18-34,-1 1-1,0 0 1,-1-1-1,1 1 1,0-1-1,0 0 1,-1 0-1,1 0 1,0 0-1,-4 1 1,5-2-8,-1 0 0,1 0 0,-1 0 1,1 0-1,-1 0 0,0 0 0,1-1 0,-1 1 0,1 0 0,-1-1 1,1 0-1,0 1 0,-1-1 0,1 0 0,-1 1 0,1-1 0,0 0 1,-1-1-1,-2-1-8,0-1 1,1 1-1,0-1 1,0 0-1,0 0 0,0 0 1,1 0-1,0 0 1,0 0-1,0-1 1,0 1-1,0-1 1,1 1-1,0-1 1,0 0-1,0 0 1,1 1-1,-1-1 1,1 0-1,1 0 0,-1 0 1,0 1-1,1-1 1,0 0-1,2-6 1,-1 5-8,0 0 0,0 1 0,0-1 0,0 1 0,1 0 0,0 0 0,0 0 0,0 0 0,1 0 0,0 1 1,0-1-1,0 1 0,0 0 0,1 0 0,-1 1 0,1-1 0,0 1 0,0 0 0,0 0 0,8-2 0,-10 4 12,-1 0 0,0 1 0,0-1 1,1 1-1,-1 0 0,0 0 0,1 0 0,-1 0 0,0 0 0,1 0 0,-1 1 0,0-1 0,0 1 0,1-1 0,-1 1 0,0 0 0,0 0 0,0 0 0,0 0 0,0 0 1,0 0-1,0 1 0,0-1 0,1 3 0,-1-2 8,0 0 1,0 1-1,0-1 1,-1 1-1,1-1 1,-1 1-1,0 0 1,0-1-1,0 1 1,0 0-1,0 0 1,-1 0-1,1 0 1,-1-1-1,0 1 1,0 0-1,0 0 0,0 4 1,-3 6 31,0-1 0,-1 1 0,0-1 0,-6 13 0,2-5 10,5-14-31,1 0 0,-1 0 0,-1 0 1,1 0-1,-6 6 0,8-10-13,-1-1 0,1 1 0,-1-1 0,1 1 1,-1-1-1,1 0 0,-1 1 0,0-1 0,0 0 0,0 0 0,0 0 0,0 0 0,0-1 1,0 1-1,0 0 0,0-1 0,0 0 0,0 1 0,0-1 0,0 0 0,-3 0 0,3-1-5,0 1-1,0-1 1,0 0-1,0 0 0,0 0 1,1 0-1,-1 0 0,0 0 1,1 0-1,-1 0 0,0-1 1,1 1-1,0-1 0,-1 1 1,1-1-1,0 1 0,0-1 1,0 0-1,0 0 1,0 0-1,0 1 0,0-5 1,-2-2-40,0 0 0,2 0 0,-1 0 1,0-12-1,1 18-60,1 0 0,0-1-1,0 1 1,0-1 0,0 1 0,0 0-1,1-1 1,-1 1 0,1-1-1,-1 1 1,1 0 0,0 0 0,0-1-1,0 1 1,0 0 0,1 0 0,-1 0-1,0 0 1,1 0 0,0 0 0,-1 1-1,1-1 1,0 0 0,2-1 0,-2 2-89,-1 1 0,1-1 1,0 0-1,-1 1 1,1-1-1,0 1 1,-1 0-1,1-1 1,0 1-1,0 0 0,-1 0 1,1 0-1,0 0 1,0 1-1,-1-1 1,1 0-1,0 1 1,0-1-1,2 2 0,2 0-422,22 5-2301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1:19.2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175 112 1064,'-58'-5'1509,"56"5"-1198,1 0 1,-1 0 0,0 0-1,0 0 1,0-1 0,0 1-1,1-1 1,-1 1 0,0-1-1,0 0 1,1 0 0,-1 0-1,1 0 1,-1 0 0,0 0-1,1 0 1,-3-3 0,4 4-235,0-1 0,0 0 0,0 0 0,-1 0 0,1 0 1,0 0-1,0 1 0,0-1 0,0 0 0,1 0 0,-1 0 0,0 0 1,0 0-1,0 1 0,1-1 0,-1 0 0,1 0 0,-1 0 0,0 1 1,1-1-1,-1 0 0,1 0 0,-1 1 0,1-1 0,0 0 1,-1 1-1,1-1 0,0 1 0,-1-1 0,2 0 0,19-11 234,10-5-91,-15 6-163,-7 5-13,1-1 0,10-4 0,-19 10-37,0 1 0,0-1-1,0 1 1,-1 0 0,1-1-1,0 1 1,0 0 0,0-1-1,0 1 1,0 0 0,0 0-1,0 0 1,0 0 0,0 0-1,0 0 1,0 0 0,0 0-1,0 0 1,0 1 0,0-1-1,0 0 1,0 1 0,-1-1-1,1 1 1,0-1 0,0 1-1,0-1 1,0 1 0,0 0-1,1 1 22,-1 0 0,0 1 0,0-1 0,0 1 0,0-1 0,0 0 0,0 1-1,0 3 1,4 10 90,-2-9-64,-1 1 0,1 0 0,-1-1 1,-1 1-1,1 0 0,-2 0 1,1 0-1,-1 0 0,0 0 1,-2 12-1,2-16-35,-1-1-1,0 0 1,1 1 0,-1-1 0,-1 0-1,1 0 1,0 0 0,-1 0-1,0 0 1,0 0 0,0 0 0,0 0-1,0 0 1,0-1 0,-1 1-1,1-1 1,-1 0 0,0 0 0,1 0-1,-1 0 1,0 0 0,0-1-1,0 1 1,-1-1 0,1 0 0,0 0-1,-5 1 1,3-1-6,-1-1 0,0 1 0,1-1 1,-1 0-1,0-1 0,1 1 0,-1-1 0,0-1 0,1 1 0,-1-1 0,1 1 0,0-2 1,0 1-1,-8-5 0,0-1-9,1 0 1,0-1-1,-22-21 1,31 28-11,1 0 1,-1-1-1,1 1 1,0-1 0,0 1-1,0-1 1,0 0-1,0 0 1,0 0-1,1 0 1,-1 0-1,1 0 1,0 0 0,0 0-1,0-1 1,1 1-1,-1 0 1,1-1-1,-1 1 1,1 0-1,0-1 1,1-3-1,-1 6 5,0 0-3,0-1-1,0 1 0,0-1 0,1 1 1,-1-1-1,0 1 0,1-1 1,-1 1-1,1-1 0,-1 1 0,3-3 1,-2 3 1,1 0 0,-1 0 0,1 0 0,-1 0 0,1 0 0,-1 0 0,1 0 0,0 1 0,-1-1 0,1 1 0,0-1 0,0 1 0,0-1 0,2 1 0,20-3-34,1 2 0,28 1 0,-48 0 34,0 1 0,0 0 0,-1 0 0,1 0 0,0 0 0,8 4 0,-12-4 5,1-1-1,-1 1 0,0-1 0,0 1 1,1 0-1,-1-1 0,0 1 0,0 0 1,0 0-1,0 0 0,0 0 0,0 0 1,0 0-1,-1 0 0,1 0 1,0 0-1,0 0 0,-1 1 0,1-1 1,-1 0-1,1 0 0,-1 1 0,1-1 1,-1 0-1,0 3 0,-6 11 25,5-13-21,0-1 1,0 1-1,0 0 0,0-1 0,0 1 0,0 0 0,1 0 1,-1-1-1,1 1 0,0 0 0,-1 0 0,1 0 0,0 0 0,0 0 1,0-1-1,0 1 0,0 0 0,1 0 0,0 3 0,0-2 12,1 1 0,-1-1 0,0 1-1,0-1 1,-1 1 0,1 0-1,-1 0 1,0-1 0,0 1-1,0 0 1,0 0 0,0-1 0,-1 1-1,0 0 1,0-1 0,0 1-1,0 0 1,-4 5 0,-2 1 31,6-8-39,-1-1 1,1 1-1,0-1 1,0 1 0,0 0-1,0 0 1,0 0 0,0-1-1,1 1 1,-1 0 0,0 0-1,1 0 1,-1 4 0,1-5-8,0 0 0,0 0 1,0 0-1,0 0 0,0 0 1,-1 0-1,1 0 0,0 0 1,-1 0-1,1 0 0,-1 0 1,1 0-1,-1 0 1,1 0-1,-1-1 0,0 1 1,1 0-1,-1 0 0,0-1 1,0 1-1,-1 1 0,0-1-12,0-1 0,0 1 0,0-1 0,0 1 0,0-1 0,0 0 0,-1 0 0,1 0-1,0 0 1,0 0 0,-2 0 0,2-1-14,0 1 0,1 0 0,-1-1-1,1 1 1,-1-1 0,1 0 0,-1 1-1,1-1 1,-1 0 0,1 0 0,0 0-1,-1 0 1,1 0 0,0 0 0,0 0 0,0 0-1,0 0 1,0-1 0,0 1 0,0-1-1,0 1 1,1 0 0,-1-1 0,0 1 0,1-1-1,-1 1 1,0-4 0,-9-16-347,10 19 349,-1 1 0,0 0 0,1-1 0,-1 1 0,1 0 0,0-1 0,-1 1 0,1 0 0,0-1 0,0 1 0,0-1 0,0 1 0,0-3 0,0 4 15,0-1 0,0 1 0,0-1 0,1 1 0,-1-1 0,0 1 0,0-1 0,1 1-1,-1-1 1,0 1 0,1-1 0,-1 1 0,0 0 0,1-1 0,-1 1 0,1 0 0,-1-1 0,1 0 0,0 1-3,1-1-1,-1 1 1,0 0-1,0-1 1,0 1-1,1 0 1,-1 0 0,0 0-1,0 0 1,1 0-1,-1 0 1,2 1-1,7 0 5,0 1 1,0 0-1,-1 0 0,12 6 0,-17-7 33,-1 1 0,1 0 0,-1 0 0,1 0-1,-1 0 1,0 0 0,0 1 0,0 0 0,0-1-1,0 1 1,-1 0 0,1 0 0,-1 1 0,0-1-1,2 5 1,-1-3 43,-1 1 0,0 0 0,-1-1 0,1 1-1,-1 0 1,0 0 0,-1 0 0,1 0 0,-1 0 0,-1 9-1,0-13-72,1 0 0,0 1-1,-1-1 1,1 0-1,-1 0 1,0 0-1,0 0 1,0 1 0,0-1-1,0 0 1,-1-1-1,1 1 1,0 0 0,-1 0-1,1 0 1,-1-1-1,0 1 1,0-1-1,1 0 1,-1 1 0,0-1-1,0 0 1,0 0-1,0 0 1,-1 0 0,1 0-1,0-1 1,0 1-1,0-1 1,-1 1 0,-1-1-1,0 0-275,0 0 0,0 0-1,1-1 1,-1 1 0,0-1 0,1 0 0,-1 0-1,1 0 1,-1-1 0,1 1 0,-1-1-1,1 0 1,0 0 0,0 0 0,0 0 0,0 0-1,0-1 1,-3-3 0,-22-22-2815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1:19.2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83 207 1312,'-26'-58'1378,"25"56"-1274,0 0 0,0 1-1,0-1 1,0 1 0,-1-1 0,1 1 0,0 0-1,-1-1 1,1 1 0,-1 0 0,1 0 0,-1 0-1,1 0 1,-1 0 0,-2 0 0,-6-5 754,4 1-315,5 4-442,0 1 1,0-1-1,0 0 1,0 1-1,0-1 1,0 0-1,1 0 1,-1 0-1,0 0 1,0 0-1,1 0 1,-1 0-1,1 0 1,-1 0-1,1 0 1,-1 0-1,1-1 1,0 1-1,-1-2 1,0-2 109,1 0 0,-1 0 1,1-1-1,0 1 0,1-10 1,-1 13-183,1 0 1,-1 0-1,1 0 1,0 0 0,0 0-1,0 0 1,0 0-1,0 0 1,0 0-1,0 0 1,1 0 0,-1 1-1,1-1 1,-1 1-1,1-1 1,0 1-1,2-2 1,0 0-14,1 0 0,1 1 0,-1 0 1,0-1-1,0 2 0,1-1 0,0 0 0,-1 1 0,1 0 0,-1 1 1,1-1-1,0 1 0,0 0 0,-1 1 0,1-1 0,8 3 0,4 1 11,-1 1 1,0 1-1,32 16 0,-29-11 35,21 15 1,-39-24-54,1 0-1,-1 0 1,0 0 0,0 0-1,0 1 1,0-1 0,0 1-1,-1-1 1,1 1 0,-1 0-1,1 0 1,-1-1 0,0 1-1,0 0 1,0 0 0,-1 0-1,1 0 1,-1 0 0,0 4-1,1 2 20,-2-1-1,1 1 1,-1-1 0,-1 1-1,-2 10 1,1-10 7,0 0 0,0-1 0,0 1 1,-1-1-1,-10 15 0,12-19-16,-1-1 0,0 1 0,0-1 0,0 1 0,0-1 1,-1-1-1,1 1 0,-1 0 0,0-1 0,0 1 0,0-1 0,0 0 0,0-1 0,-8 3 0,2-2-3,0-2 0,0 1 0,0-1 0,0 0 0,-1-1 0,1-1 0,0 1 0,0-1 0,1-1 0,-16-6 0,22 8-19,-1 0 0,1-1-1,0 0 1,0 0-1,0 0 1,0 0 0,0 0-1,0-1 1,1 1-1,-1-1 1,1 0 0,0 0-1,0 0 1,-3-5 0,2 3-7,1 0 0,0 0 1,1 0-1,-1 0 1,1 0-1,0 0 0,0-1 1,1 1-1,0-8 1,0 6-2,0 1 0,1 0 0,0-1 0,0 1-1,0 0 1,1 0 0,0 0 0,0 0 0,1 0 0,0 0 0,0 0 0,0 1 0,0-1 0,1 1 0,0 0 0,0 0 0,7-5 0,-5 6 5,0 0 1,0 0 0,1 1-1,0-1 1,0 2-1,12-5 1,45-7-6,-54 13 9,3-2 1,-1 2 1,1 0-1,0 0 0,14 2 0,-23-1 6,0 0 0,0 1 0,0-1 0,0 1-1,-1 0 1,1 1 0,0-1 0,0 1 0,-1-1-1,1 1 1,0 0 0,-1 0 0,0 1 0,0-1 0,0 1-1,0-1 1,3 4 0,-4-3 3,-1-1 0,0 0-1,0 1 1,1-1 0,-1 1 0,-1-1-1,1 1 1,0-1 0,-1 1 0,1 0 0,-1 4-1,-2 32 70,0-18-26,1-2 39,-5 33-1,5-47-66,-1 0 0,1 0 0,0 0 0,-1 0 0,0 0 0,-1-1-1,1 1 1,-1-1 0,1 1 0,-1-1 0,-6 6 0,7-9-12,0 1 1,0-1-1,0 1 1,0-1-1,0 0 1,-1 0-1,1 0 1,0 0-1,-1 0 1,1-1-1,-1 1 1,1-1-1,-1 1 1,1-1-1,-1 0 0,1 0 1,-1 0-1,1-1 1,-1 1-1,1 0 1,-1-1-1,1 0 1,-4-1-1,-4-1 5,1-1 0,0-1 1,-17-10-1,25 14-15,0 0 0,-39-26-4,37 25-3,1 0 1,-1-1 0,1 1 0,0-1 0,0 1-1,0-1 1,0 0 0,0 1 0,0-1-1,-1-5 1,2 7 3,1 0-1,0 0 0,0-1 1,0 1-1,-1 0 0,1 0 1,0 0-1,0 0 1,1 0-1,-1 0 0,0 0 1,0 0-1,0 0 1,1 0-1,-1 0 0,0 0 1,1 0-1,-1 1 0,2-3 1,14-14-60,-1 2 12,-13 12 41,1 0 0,0 0 0,-1 1 0,1-1 0,0 0 0,1 1 0,-1 0 0,0 0 0,0 0 0,1 0 0,0 0 0,-1 1 0,8-2 0,-8 2 4,0 1 0,0 0 0,0-1 0,0 1 0,0 1 0,1-1 0,-1 0 0,0 1 0,0 0 0,0-1 0,0 1 0,-1 0 0,1 1 0,0-1 0,0 0 0,-1 1 0,1-1 0,4 5 0,-2-1 13,0 0-1,-1 1 1,1-1 0,-1 1 0,0 0 0,-1 0 0,1 0-1,-1 1 1,-1-1 0,1 1 0,-1 0 0,0 0 0,-1 0-1,1 0 1,-1 7 0,-1-6 21,0 1-1,-1-1 1,0 0-1,-3 9 1,4-15-22,-1 1 1,-1 0-1,1 0 0,0-1 1,-1 1-1,1-1 0,-1 1 1,0-1-1,0 0 1,0 1-1,0-1 0,0 0 1,0 0-1,-5 2 1,4-1-222,-1-1 1,0 0 0,0 0 0,0 0-1,0-1 1,0 1 0,-1-1 0,1 0 0,0 0-1,-1-1 1,1 1 0,0-1 0,-1 0 0,1 0-1,-1 0 1,1-1 0,0 0 0,-1 1 0,1-2-1,0 1 1,0 0 0,-6-3 0,-14-6-2397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1:35.5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104 172 1704,'-4'-2'218,"0"-1"0,0 1-1,0-1 1,1 0 0,0-1-1,-1 1 1,1 0 0,0-1-1,1 0 1,-1 0 0,1 0-1,-1 0 1,-1-5 0,-20-40 358,23 48-538,1-1 1,-1 1-1,1-1 0,-1 1 1,1-1-1,0 1 1,-1-1-1,1 1 1,0-1-1,0 1 0,0-1 1,0 1-1,0-1 1,1 1-1,-1-1 1,0 1-1,1-1 0,-1 1 1,1-1-1,-1 1 1,1 0-1,0-1 0,0 1 1,0 0-1,-1-1 1,1 1-1,0 0 1,1 0-1,-1 0 0,0 0 1,1-1-1,3-1 92,1 0-1,-1 1 0,0 0 0,0 0 1,1 0-1,8-1 0,-5 1-37,2 0 26,1 0 0,-1 0 1,1 1-1,20 1 0,-25 1-63,-1-1-1,0 1 0,0 0 1,0 0-1,0 1 0,0 0 1,0 0-1,0 0 1,0 1-1,8 5 0,-10-4-17,-1-1-1,1 1 0,0 0 1,-1 1-1,0-1 0,0 1 1,0-1-1,-1 1 1,1 0-1,-1 0 0,0 0 1,-1 0-1,1 0 0,-1 1 1,0-1-1,0 0 1,-1 1-1,0 6 0,0 4 29,0-1-1,-1 1 0,-1-1 0,-1 0 0,-4 17 0,5-24-37,-1 0 0,0 0 0,-1 0 0,0 0 1,0-1-1,0 1 0,-1-1 0,-10 12 0,12-16-14,0 0 0,-1 0 0,1 0 0,0-1-1,-1 1 1,1-1 0,-1 0 0,0 0 0,0 0 0,0 0 0,0-1 0,0 1 0,0-1 0,0 0 0,-1 0 0,1-1 0,0 1 0,-1-1 0,-5 0 0,2-2-1,1 1-1,0-1 0,0 0 1,0-1-1,0 1 0,0-2 1,0 1-1,1-1 0,-1 1 1,1-2-1,0 1 0,0-1 0,-7-8 1,8 8-14,-1-1-1,1 0 1,0-1 0,1 1-1,0-1 1,0 0 0,0 0 0,1 0-1,0-1 1,0 1 0,1-1-1,0 0 1,-1-8 0,3 13-3,-1 0 0,1 1 0,0-1 0,0 0 0,1 0 0,-1 0 0,1 0 0,-1 1 0,1-1 0,0 0 0,0 0 0,0 1-1,0-1 1,0 1 0,1-1 0,-1 1 0,1-1 0,0 1 0,0 0 0,0 0 0,3-3 0,7-6-15,-8 7 11,0 0 1,0 0 0,1 1 0,0-1 0,0 1 0,0 0 0,0 0 0,8-2 0,-6 2 8,1 2 1,0-1 0,-1 1-1,1 0 1,0 0-1,0 1 1,0 0 0,9 1-1,-14 0 4,0-1 1,-1 1-1,1-1 0,-1 1 0,1 0 0,-1 0 1,1 0-1,-1 0 0,0 0 0,1 1 1,-1-1-1,0 1 0,0-1 0,0 1 1,0 0-1,0 0 0,-1 0 0,1 0 1,0 0-1,-1 0 0,0 1 0,1-1 0,-1 0 1,0 1-1,0-1 0,0 1 0,-1-1 1,2 4-1,-1 2 10,-1 1 0,0-1-1,0 1 1,-1 0 0,0-1 0,0 0 0,-1 1 0,0-1 0,-1 0 0,0 0-1,0 0 1,0 0 0,-1-1 0,0 1 0,-1-1 0,0 0 0,0 0 0,0-1-1,-7 7 1,10-11-7,0-1-1,-1 1 1,1-1-1,0 1 1,-1-1-1,1 0 1,-1 0-1,1 0 0,-1 0 1,1 0-1,-1-1 1,0 1-1,1-1 1,-1 0-1,0 0 1,0 0-1,1 0 1,-1 0-1,0-1 1,1 1-1,-1-1 0,0 1 1,1-1-1,-1 0 1,1 0-1,-1 0 1,1-1-1,-1 1 1,1-1-1,-4-2 1,0-1-3,0 0 1,0 0 0,0-1-1,0 0 1,1 0-1,0 0 1,0-1 0,1 0-1,-4-7 1,6 8-11,0-1 0,0 1 0,1 0 0,0-1 0,0 1 0,0-1 0,1 1 0,0-1 0,1 0 0,-1 1 0,1-1 0,0 1 0,1 0 1,0-1-1,0 1 0,5-12 0,-6 17 3,0-1 0,0 1 0,0 0 0,0 0 1,0-1-1,1 1 0,-1 0 0,0 0 1,1 0-1,-1 1 0,0-1 0,1 0 0,-1 0 1,1 1-1,-1-1 0,1 1 0,-1-1 0,4 1 1,-2-1-8,0 0-1,0 0 1,0 0 0,-1 0 0,6-3 0,-3 2 2,-1 0-1,1 0 0,0 1 1,-1 0-1,1 0 0,0 0 0,0 0 1,0 1-1,0 0 0,5 0 1,18-1-9,-16 0 22,0 1-1,0 1 0,21 3 1,-32-4-3,0 0 0,0 0 1,0 1-1,1-1 1,-1 0-1,0 1 1,0-1-1,0 1 0,0-1 1,-1 1-1,1 0 1,0-1-1,0 1 1,0 0-1,0 0 0,-1 0 1,1-1-1,0 1 1,-1 0-1,1 0 1,-1 0-1,1 0 0,-1 0 1,1 0-1,-1 0 1,1 0-1,-1 0 1,0 1-1,0-1 0,0 0 1,0 0-1,0 0 1,0 0-1,0 0 0,0 0 1,0 3-1,-1 0 9,0 0 0,0 0-1,0 0 1,-1 0-1,1 0 1,-1 0 0,0 0-1,-4 6 1,4-8-3,-1 1 0,1-1 0,0 1 0,-1-1 0,0 0 0,1 0 0,-1 0 0,0 0 0,0-1 0,0 1 0,0-1 0,0 0 0,0 0 0,-5 1 0,6-1-6,0-1 1,1 0 0,-1 1-1,0-1 1,0 0 0,0 0-1,0 0 1,0-1-1,0 1 1,1 0 0,-1-1-1,0 1 1,0-1 0,0 0-1,1 1 1,-1-1-1,0 0 1,1 0 0,-1 0-1,1 0 1,-1-1 0,1 1-1,-1 0 1,1-1 0,0 1-1,0-1 1,0 1-1,-2-4 1,0 0-6,1 3-2,0 0 0,1-1 1,0 1-1,-1 0 0,1-1 1,0 1-1,0-1 0,1 1 1,-1-1-1,0-3 0,1 3-292,0-8 799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1:35.5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34 896,'1'-30'633,"-1"27"-67,2 12 19,-1 4-266,10 62 732,31 268 1404,-14 15-459,-22 2-459,-7-278-1278,1-44-130,-1 0 0,-2 0 0,-12 63 0,11-90-303,0 0-1,0-1 1,-1 1-1,-1-1 1,0 0 0,0 0-1,-11 12 1,9-8-1828,2-2-293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1007 320,'-4'-3'1757,"4"2"-1632,0 1 1,0-1-1,-1 1 1,1 0-1,0-1 1,0 1-1,0 0 1,0-1-1,0 1 1,0 0-1,0-1 1,0 0-1,0 1 1,0 0-1,0 0 1,0-1-1,1 0 1,-1 0-39,0-1 0,1 1 0,-1-1 0,2 1 1,-2-1-1,1 1 0,1-2 0,25-24 425,-13 13-395,8-7 203,0 0 1,34-47-1,48-102 264,-93 149-547,57-96 141,67-76 83,-106 155-207,93-133 179,-66 78 109,-53 90-299,-1 0 0,0 0 0,5-5-1,-6 7-20,0 0-1,1 0 0,-1 0 1,0 0-1,1 0 0,0 1 1,-1-1-1,1 1 0,2-2 1,1 0 346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1:35.5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66 192 456,'-50'-61'1126,"49"59"-1016,-1 0 0,0-1 0,1 1-1,0 0 1,-1-1 0,1 1 0,0-1 0,0 0 0,0 1 0,1-1 0,-1 0 0,0 1 0,1-1 0,0 0 0,0 0 0,0 1 0,0-1 0,0 0 0,0 0 0,1 1 0,0-1-1,-1 0 1,1 1 0,0-1 0,0 0 0,0 1 0,1-1 0,-1 1 0,2-3 0,0 1 11,0 1 1,1-1-1,-1 1 1,1 0-1,-1-1 1,1 2-1,0-1 0,0 0 1,0 1-1,0 0 1,1 0-1,-1 0 1,9-2-1,-6 3-62,-2-1-20,1 0 1,0 1-1,0 0 0,0 1 1,0-1-1,0 1 1,1 0-1,-1 1 0,0-1 1,11 3-1,-8 1 45,1-1 0,0 1-1,-1 0 1,0 1 0,15 10-1,-21-13-48,0 0 0,-1 0 0,1 1 0,-1-1-1,0 1 1,0-1 0,0 1 0,0 0 0,0 0 0,0 0-1,-1 0 1,1 0 0,-1 0 0,0 0 0,0 0-1,0 1 1,-1-1 0,1 0 0,-1 1 0,1-1-1,-1 1 1,-1 4 0,1-2-1,-1 0-1,0 0 1,-1-1 0,0 1-1,1 0 1,-2-1-1,1 1 1,-1-1 0,0 0-1,0 0 1,0 0-1,-1 0 1,1 0 0,-1-1-1,0 1 1,-7 4-1,7-6-20,0-1-1,1 1 0,-1-1 0,0 0 0,0 0 1,-1-1-1,1 1 0,0-1 0,0 0 0,-1 0 1,1 0-1,-1-1 0,1 0 0,-1 1 0,1-2 1,-1 1-1,1 0 0,0-1 0,-1 0 0,1 0 1,0 0-1,-1-1 0,-4-1 0,-1-2 0,-1-1 0,1 1 0,-15-12 0,22 15-15,0 0 1,0-1-1,0 1 1,0-1-1,1 0 1,-1 0 0,1 0-1,0 0 1,0 0-1,0-1 1,0 1-1,0-1 1,1 1-1,-1-1 1,0-5-1,1 2-12,1 0 1,-1 0-1,2 0 0,-1 0 0,4-14 0,-4 18 11,1 0-1,0 0 1,0 0 0,0 0-1,0 1 1,0-1 0,1 0-1,-1 1 1,1-1 0,0 1-1,-1 0 1,1-1 0,0 1 0,1 0-1,-1 0 1,4-3 0,11-5 9,-12 7 2,-1 0-1,0 0 1,1 1-1,0 0 0,7-3 1,-9 5-4,-1-1-1,0 1 1,1 0 0,-1 0 0,0 0-1,1 0 1,-1 0 0,0 1-1,0-1 1,1 1 0,-1-1 0,0 1-1,0 0 1,1 0 0,-1 0 0,3 2-1,-2-1 12,0 0 1,-1 1-1,1 0 0,0-1 0,-1 1 0,0 0 0,1 0 1,-1 1-1,0-1 0,-1 0 0,1 1 0,-1-1 0,1 1 1,-1-1-1,0 1 0,0 0 0,-1-1 0,1 1 0,-1 0 0,1 0 1,-1 0-1,-1-1 0,0 8 0,1-7 1,0-1 1,-1 0-1,1 1 0,-1-1 0,0 1 1,0-1-1,0 0 0,-1 0 1,1 0-1,-1 0 0,0 0 0,1 0 1,-1 0-1,0 0 0,-1 0 0,1-1 1,-1 0-1,1 1 0,-1-1 1,1 0-1,-1 0 0,0 0 0,0 0 1,0-1-1,0 1 0,-5 0 0,6-1-8,0-1 0,0 0 0,0 1-1,0-1 1,-1 0 0,1-1-1,0 1 1,0 0 0,0-1 0,0 1-1,0-1 1,0 1 0,0-1-1,0 0 1,0 0 0,0 0 0,0 0-1,0 0 1,-1-2 0,1 2-9,1 0 0,0 0 0,0 0 0,0-1 0,0 1 0,1 0 0,-1 0 0,0-1 0,0 1 0,1 0 0,-1-1 0,1 1 0,-1 0 0,1-1 0,0 1 0,-1-1 0,1 1 0,0-1 0,0 1 1,0-1-1,0 1 0,0-1 0,0 1 0,1-1 0,-1 1 0,1-3 0,3-6-25,-4 9 23,0-1 0,0 1 1,1 0-1,-1-1 0,0 1 1,1-1-1,0 1 0,-1 0 0,1 0 1,0-1-1,0 1 0,-1 0 1,1 0-1,0 0 0,0 0 1,0 0-1,0 0 0,1 0 1,-1 0-1,0 0 0,0 0 1,1 1-1,-1-1 0,0 0 0,1 1 1,1-1-1,2 0 4,0 0-1,0 1 1,1-1-1,-1 1 1,0 1-1,0-1 1,0 1 0,0 0-1,0 0 1,0 0-1,-1 1 1,1-1-1,0 1 1,0 0-1,-1 1 1,0-1 0,1 1-1,-1 0 1,0 0-1,0 0 1,-1 1-1,1-1 1,-1 1-1,1 0 1,-1 0 0,0 0-1,-1 0 1,1 1-1,-1-1 1,0 1-1,0-1 1,0 1-1,0 0 1,-1 0 0,1 6-1,-1-8 7,-1 0 0,0 0 0,0 0 0,0 0 0,0 0 0,-1 0-1,1 0 1,-1 0 0,1 0 0,-1-1 0,0 1 0,0 0 0,-1 0 0,1-1 0,0 1 0,-1 0-1,-2 2 1,-2 5 4,6-8-89,-1-1 0,1 0 0,-1 0 0,1 0 0,-1 0 0,0 0 0,1-1 0,-1 1 0,0 0 1,0 0-1,0 0 0,0 0 0,1-1 0,-1 1 0,0 0 0,0-1 0,0 1 0,0-1 0,-1 1 0,1-1 0,0 0 0,0 1 0,-1-1 0,-18 2-1407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1:35.5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 1635 960,'-14'-1'6594,"44"-38"-5860,2 0-480,131-165 934,-60 65-1127,-76 104-52,198-267 72,-103 125-36,-91 131-27,100-160 81,-89 130-59,36-60 49,55-33 86,-86 114-53,-38 45-29,-7 9-70,-7 15-334,1-3-166,-10 33-3119,8-19 876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1:35.5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69 122 1160,'-50'-91'3204,"45"81"-2313,4 8-697,1 0-1,-1 1 1,0-1 0,1 1-1,-1-1 1,0 1 0,0-1-1,0 1 1,0 0-1,0-1 1,0 1 0,-3-2-1,21 30 1570,0 0-1618,0 0 0,29 32 0,-7-8-34,1 6 57,31 63 0,-46-76-112,23 41 43,134 228 127,28 24-2,-49-57 31,-148-257-230,25 42 36,35 71 122,-61-110-172,-1 0-1,-1 1 0,8 38 1,-10-9-312,-6-37-617,8 30-1,-2-22-1252,-9-15-283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1:35.5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73 292 1272,'-13'-7'483,"7"4"-116,-1 0-1,1-1 0,0 0 0,-6-4 0,10 6-208,0-1 1,0 1-1,0 0 1,0 0-1,1-1 1,-1 1-1,1-1 0,-1 0 1,1 1-1,0-1 1,0 0-1,0 0 0,0-4 1,0 3-40,1 1-1,0-1 1,0 1 0,0-1-1,1 1 1,-1-1 0,1 1-1,0-1 1,0 1 0,0 0-1,0-1 1,1 1 0,-1 0-1,1 0 1,2-3 0,8-18 416,-1-11 33,-9 28-463,0 0-1,0 0 1,0 0 0,1 0-1,0 1 1,0-1 0,8-10-1,-7 13-63,-1 1-1,0-1 0,1 1 0,0 0 0,0 0 1,0 0-1,0 0 0,0 1 0,0 0 1,1 0-1,-1 0 0,1 0 0,-1 1 0,1-1 1,6 0-1,-9 2-15,1 0-1,0-1 1,0 1 0,0 1 0,0-1-1,0 0 1,0 1 0,0-1 0,0 1-1,0 0 1,0 0 0,0 0 0,-1 0-1,1 0 1,0 1 0,-1-1 0,1 1-1,-1 0 1,0 0 0,1 0 0,-1 0-1,0 0 1,0 0 0,0 1 0,2 3-1,-2-2 19,0 0 0,-1 0 0,1 0 0,-1-1 0,0 2 0,0-1 0,0 0 1,-1 0-1,1 6 0,-4 35 220,1-35-217,0 1 0,0 0 0,-1-1 0,-1 1 0,0-1 0,0 0 0,-1 0 0,-1-1 0,1 1-1,-1-1 1,-1 0 0,0-1 0,0 0 0,-12 11 0,18-18-34,-1 1-1,0 0 1,-1-1-1,1 1 1,0-1-1,0 0 1,-1 0-1,1 0 1,0 0-1,-4 1 1,5-2-8,-1 0 0,1 0 0,-1 0 1,1 0-1,-1 0 0,0 0 0,1-1 0,-1 1 0,1 0 0,-1-1 1,1 0-1,0 1 0,-1-1 0,1 0 0,-1 1 0,1-1 0,0 0 1,-1-1-1,-2-1-8,0-1 1,1 1-1,0-1 1,0 0-1,0 0 0,0 0 1,1 0-1,0 0 1,0 0-1,0-1 1,0 1-1,0-1 1,1 1-1,0-1 1,0 0-1,0 0 1,1 1-1,-1-1 1,1 0-1,1 0 0,-1 0 1,0 1-1,1-1 1,0 0-1,2-6 1,-1 5-8,0 0 0,0 1 0,0-1 0,0 1 0,1 0 0,0 0 0,0 0 0,0 0 0,1 0 0,0 1 1,0-1-1,0 1 0,0 0 0,1 0 0,-1 1 0,1-1 0,0 1 0,0 0 0,0 0 0,8-2 0,-10 4 12,-1 0 0,0 1 0,0-1 1,1 1-1,-1 0 0,0 0 0,1 0 0,-1 0 0,0 0 0,1 0 0,-1 1 0,0-1 0,0 1 0,1-1 0,-1 1 0,0 0 0,0 0 0,0 0 0,0 0 0,0 0 1,0 0-1,0 1 0,0-1 0,1 3 0,-1-2 8,0 0 1,0 1-1,0-1 1,-1 1-1,1-1 1,-1 1-1,0 0 1,0-1-1,0 1 1,0 0-1,0 0 1,-1 0-1,1 0 1,-1-1-1,0 1 1,0 0-1,0 0 0,0 4 1,-3 6 31,0-1 0,-1 1 0,0-1 0,-6 13 0,2-5 10,5-14-31,1 0 0,-1 0 0,-1 0 1,1 0-1,-6 6 0,8-10-13,-1-1 0,1 1 0,-1-1 0,1 1 1,-1-1-1,1 0 0,-1 1 0,0-1 0,0 0 0,0 0 0,0 0 0,0 0 0,0-1 1,0 1-1,0 0 0,0-1 0,0 0 0,0 1 0,0-1 0,0 0 0,-3 0 0,3-1-5,0 1-1,0-1 1,0 0-1,0 0 0,0 0 1,1 0-1,-1 0 0,0 0 1,1 0-1,-1 0 0,0-1 1,1 1-1,0-1 0,-1 1 1,1-1-1,0 1 0,0-1 1,0 0-1,0 0 1,0 0-1,0 1 0,0-5 1,-2-2-40,0 0 0,2 0 0,-1 0 1,0-12-1,1 18-60,1 0 0,0-1-1,0 1 1,0-1 0,0 1 0,0 0-1,1-1 1,-1 1 0,1-1-1,-1 1 1,1 0 0,0 0 0,0-1-1,0 1 1,0 0 0,1 0 0,-1 0-1,0 0 1,1 0 0,0 0 0,-1 1-1,1-1 1,0 0 0,2-1 0,-2 2-89,-1 1 0,1-1 1,0 0-1,-1 1 1,1-1-1,0 1 1,-1 0-1,1-1 1,0 1-1,0 0 0,-1 0 1,1 0-1,0 0 1,0 1-1,-1-1 1,1 0-1,0 1 1,0-1-1,2 2 0,2 0-422,22 5-2301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1:35.6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175 112 1064,'-58'-5'1509,"56"5"-1198,1 0 1,-1 0 0,0 0-1,0 0 1,0-1 0,0 1-1,1-1 1,-1 1 0,0-1-1,0 0 1,1 0 0,-1 0-1,1 0 1,-1 0 0,0 0-1,1 0 1,-3-3 0,4 4-235,0-1 0,0 0 0,0 0 0,-1 0 0,1 0 1,0 0-1,0 1 0,0-1 0,0 0 0,1 0 0,-1 0 0,0 0 1,0 0-1,0 1 0,1-1 0,-1 0 0,1 0 0,-1 0 0,0 1 1,1-1-1,-1 0 0,1 0 0,-1 1 0,1-1 0,0 0 1,-1 1-1,1-1 0,0 1 0,-1-1 0,2 0 0,19-11 234,10-5-91,-15 6-163,-7 5-13,1-1 0,10-4 0,-19 10-37,0 1 0,0-1-1,0 1 1,-1 0 0,1-1-1,0 1 1,0 0 0,0-1-1,0 1 1,0 0 0,0 0-1,0 0 1,0 0 0,0 0-1,0 0 1,0 0 0,0 0-1,0 0 1,0 1 0,0-1-1,0 0 1,0 1 0,-1-1-1,1 1 1,0-1 0,0 1-1,0-1 1,0 1 0,0 0-1,1 1 22,-1 0 0,0 1 0,0-1 0,0 1 0,0-1 0,0 0 0,0 1-1,0 3 1,4 10 90,-2-9-64,-1 1 0,1 0 0,-1-1 1,-1 1-1,1 0 0,-2 0 1,1 0-1,-1 0 0,0 0 1,-2 12-1,2-16-35,-1-1-1,0 0 1,1 1 0,-1-1 0,-1 0-1,1 0 1,0 0 0,-1 0-1,0 0 1,0 0 0,0 0 0,0 0-1,0 0 1,0-1 0,-1 1-1,1-1 1,-1 0 0,0 0 0,1 0-1,-1 0 1,0 0 0,0-1-1,0 1 1,-1-1 0,1 0 0,0 0-1,-5 1 1,3-1-6,-1-1 0,0 1 0,1-1 1,-1 0-1,0-1 0,1 1 0,-1-1 0,0-1 0,1 1 0,-1-1 0,1 1 0,0-2 1,0 1-1,-8-5 0,0-1-9,1 0 1,0-1-1,-22-21 1,31 28-11,1 0 1,-1-1-1,1 1 1,0-1 0,0 1-1,0-1 1,0 0-1,0 0 1,0 0-1,1 0 1,-1 0-1,1 0 1,0 0 0,0 0-1,0-1 1,1 1-1,-1 0 1,1-1-1,-1 1 1,1 0-1,0-1 1,1-3-1,-1 6 5,0 0-3,0-1-1,0 1 0,0-1 0,1 1 1,-1-1-1,0 1 0,1-1 1,-1 1-1,1-1 0,-1 1 0,3-3 1,-2 3 1,1 0 0,-1 0 0,1 0 0,-1 0 0,1 0 0,-1 0 0,1 0 0,0 1 0,-1-1 0,1 1 0,0-1 0,0 1 0,0-1 0,2 1 0,20-3-34,1 2 0,28 1 0,-48 0 34,0 1 0,0 0 0,-1 0 0,1 0 0,0 0 0,8 4 0,-12-4 5,1-1-1,-1 1 0,0-1 0,0 1 1,1 0-1,-1-1 0,0 1 0,0 0 1,0 0-1,0 0 0,0 0 0,0 0 1,0 0-1,-1 0 0,1 0 1,0 0-1,0 0 0,-1 1 0,1-1 1,-1 0-1,1 0 0,-1 1 0,1-1 1,-1 0-1,0 3 0,-6 11 25,5-13-21,0-1 1,0 1-1,0 0 0,0-1 0,0 1 0,0 0 0,1 0 1,-1-1-1,1 1 0,0 0 0,-1 0 0,1 0 0,0 0 0,0 0 1,0-1-1,0 1 0,0 0 0,1 0 0,0 3 0,0-2 12,1 1 0,-1-1 0,0 1-1,0-1 1,-1 1 0,1 0-1,-1 0 1,0-1 0,0 1-1,0 0 1,0 0 0,0-1 0,-1 1-1,0 0 1,0-1 0,0 1-1,0 0 1,-4 5 0,-2 1 31,6-8-39,-1-1 1,1 1-1,0-1 1,0 1 0,0 0-1,0 0 1,0 0 0,0-1-1,1 1 1,-1 0 0,0 0-1,1 0 1,-1 4 0,1-5-8,0 0 0,0 0 1,0 0-1,0 0 0,0 0 1,-1 0-1,1 0 0,0 0 1,-1 0-1,1 0 0,-1 0 1,1 0-1,-1 0 1,1 0-1,-1-1 0,0 1 1,1 0-1,-1 0 0,0-1 1,0 1-1,-1 1 0,0-1-12,0-1 0,0 1 0,0-1 0,0 1 0,0-1 0,0 0 0,-1 0 0,1 0-1,0 0 1,0 0 0,-2 0 0,2-1-14,0 1 0,1 0 0,-1-1-1,1 1 1,-1-1 0,1 0 0,-1 1-1,1-1 1,-1 0 0,1 0 0,0 0-1,-1 0 1,1 0 0,0 0 0,0 0 0,0 0-1,0 0 1,0-1 0,0 1 0,0-1-1,0 1 1,1 0 0,-1-1 0,0 1 0,1-1-1,-1 1 1,0-4 0,-9-16-347,10 19 349,-1 1 0,0 0 0,1-1 0,-1 1 0,1 0 0,0-1 0,-1 1 0,1 0 0,0-1 0,0 1 0,0-1 0,0 1 0,0-3 0,0 4 15,0-1 0,0 1 0,0-1 0,1 1 0,-1-1 0,0 1 0,0-1 0,1 1-1,-1-1 1,0 1 0,1-1 0,-1 1 0,0 0 0,1-1 0,-1 1 0,1 0 0,-1-1 0,1 0 0,0 1-3,1-1-1,-1 1 1,0 0-1,0-1 1,0 1-1,1 0 1,-1 0 0,0 0-1,0 0 1,1 0-1,-1 0 1,2 1-1,7 0 5,0 1 1,0 0-1,-1 0 0,12 6 0,-17-7 33,-1 1 0,1 0 0,-1 0 0,1 0-1,-1 0 1,0 0 0,0 1 0,0 0 0,0-1-1,0 1 1,-1 0 0,1 0 0,-1 1 0,0-1-1,2 5 1,-1-3 43,-1 1 0,0 0 0,-1-1 0,1 1-1,-1 0 1,0 0 0,-1 0 0,1 0 0,-1 0 0,-1 9-1,0-13-72,1 0 0,0 1-1,-1-1 1,1 0-1,-1 0 1,0 0-1,0 0 1,0 1 0,0-1-1,0 0 1,-1-1-1,1 1 1,0 0 0,-1 0-1,1 0 1,-1-1-1,0 1 1,0-1-1,1 0 1,-1 1 0,0-1-1,0 0 1,0 0-1,0 0 1,-1 0 0,1 0-1,0-1 1,0 1-1,0-1 1,-1 1 0,-1-1-1,0 0-275,0 0 0,0 0-1,1-1 1,-1 1 0,0-1 0,1 0 0,-1 0-1,1 0 1,-1-1 0,1 1 0,-1-1-1,1 0 1,0 0 0,0 0 0,0 0 0,0 0-1,0-1 1,-3-3 0,-22-22-2815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1:35.6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83 207 1312,'-26'-58'1378,"25"56"-1274,0 0 0,0 1-1,0-1 1,0 1 0,-1-1 0,1 1 0,0 0-1,-1-1 1,1 1 0,-1 0 0,1 0 0,-1 0-1,1 0 1,-1 0 0,-2 0 0,-6-5 754,4 1-315,5 4-442,0 1 1,0-1-1,0 0 1,0 1-1,0-1 1,0 0-1,1 0 1,-1 0-1,0 0 1,0 0-1,1 0 1,-1 0-1,1 0 1,-1 0-1,1 0 1,-1 0-1,1-1 1,0 1-1,-1-2 1,0-2 109,1 0 0,-1 0 1,1-1-1,0 1 0,1-10 1,-1 13-183,1 0 1,-1 0-1,1 0 1,0 0 0,0 0-1,0 0 1,0 0-1,0 0 1,0 0-1,0 0 1,1 0 0,-1 1-1,1-1 1,-1 1-1,1-1 1,0 1-1,2-2 1,0 0-14,1 0 0,1 1 0,-1 0 1,0-1-1,0 2 0,1-1 0,0 0 0,-1 1 0,1 0 0,-1 1 1,1-1-1,0 1 0,0 0 0,-1 1 0,1-1 0,8 3 0,4 1 11,-1 1 1,0 1-1,32 16 0,-29-11 35,21 15 1,-39-24-54,1 0-1,-1 0 1,0 0 0,0 0-1,0 1 1,0-1 0,0 1-1,-1-1 1,1 1 0,-1 0-1,1 0 1,-1-1 0,0 1-1,0 0 1,0 0 0,-1 0-1,1 0 1,-1 0 0,0 4-1,1 2 20,-2-1-1,1 1 1,-1-1 0,-1 1-1,-2 10 1,1-10 7,0 0 0,0-1 0,0 1 1,-1-1-1,-10 15 0,12-19-16,-1-1 0,0 1 0,0-1 0,0 1 0,0-1 1,-1-1-1,1 1 0,-1 0 0,0-1 0,0 1 0,0-1 0,0 0 0,0-1 0,-8 3 0,2-2-3,0-2 0,0 1 0,0-1 0,0 0 0,-1-1 0,1-1 0,0 1 0,0-1 0,1-1 0,-16-6 0,22 8-19,-1 0 0,1-1-1,0 0 1,0 0-1,0 0 1,0 0 0,0 0-1,0-1 1,1 1-1,-1-1 1,1 0 0,0 0-1,0 0 1,-3-5 0,2 3-7,1 0 0,0 0 1,1 0-1,-1 0 1,1 0-1,0 0 0,0-1 1,1 1-1,0-8 1,0 6-2,0 1 0,1 0 0,0-1 0,0 1-1,0 0 1,1 0 0,0 0 0,0 0 0,1 0 0,0 0 0,0 0 0,0 1 0,0-1 0,1 1 0,0 0 0,0 0 0,7-5 0,-5 6 5,0 0 1,0 0 0,1 1-1,0-1 1,0 2-1,12-5 1,45-7-6,-54 13 9,3-2 1,-1 2 1,1 0-1,0 0 0,14 2 0,-23-1 6,0 0 0,0 1 0,0-1 0,0 1-1,-1 0 1,1 1 0,0-1 0,0 1 0,-1-1-1,1 1 1,0 0 0,-1 0 0,0 1 0,0-1 0,0 1-1,0-1 1,3 4 0,-4-3 3,-1-1 0,0 0-1,0 1 1,1-1 0,-1 1 0,-1-1-1,1 1 1,0-1 0,-1 1 0,1 0 0,-1 4-1,-2 32 70,0-18-26,1-2 39,-5 33-1,5-47-66,-1 0 0,1 0 0,0 0 0,-1 0 0,0 0 0,-1-1-1,1 1 1,-1-1 0,1 1 0,-1-1 0,-6 6 0,7-9-12,0 1 1,0-1-1,0 1 1,0-1-1,0 0 1,-1 0-1,1 0 1,0 0-1,-1 0 1,1-1-1,-1 1 1,1-1-1,-1 1 1,1-1-1,-1 0 0,1 0 1,-1 0-1,1-1 1,-1 1-1,1 0 1,-1-1-1,1 0 1,-4-1-1,-4-1 5,1-1 0,0-1 1,-17-10-1,25 14-15,0 0 0,-39-26-4,37 25-3,1 0 1,-1-1 0,1 1 0,0-1 0,0 1-1,0-1 1,0 0 0,0 1 0,0-1-1,-1-5 1,2 7 3,1 0-1,0 0 0,0-1 1,0 1-1,-1 0 0,1 0 1,0 0-1,0 0 1,1 0-1,-1 0 0,0 0 1,0 0-1,0 0 1,1 0-1,-1 0 0,0 0 1,1 0-1,-1 1 0,2-3 1,14-14-60,-1 2 12,-13 12 41,1 0 0,0 0 0,-1 1 0,1-1 0,0 0 0,1 1 0,-1 0 0,0 0 0,0 0 0,1 0 0,0 0 0,-1 1 0,8-2 0,-8 2 4,0 1 0,0 0 0,0-1 0,0 1 0,0 1 0,1-1 0,-1 0 0,0 1 0,0 0 0,0-1 0,0 1 0,-1 0 0,1 1 0,0-1 0,0 0 0,-1 1 0,1-1 0,4 5 0,-2-1 13,0 0-1,-1 1 1,1-1 0,-1 1 0,0 0 0,-1 0 0,1 0-1,-1 1 1,-1-1 0,1 1 0,-1 0 0,0 0 0,-1 0-1,1 0 1,-1 7 0,-1-6 21,0 1-1,-1-1 1,0 0-1,-3 9 1,4-15-22,-1 1 1,-1 0-1,1 0 0,0-1 1,-1 1-1,1-1 0,-1 1 1,0-1-1,0 0 1,0 1-1,0-1 0,0 0 1,0 0-1,-5 2 1,4-1-222,-1-1 1,0 0 0,0 0 0,0 0-1,0-1 1,0 1 0,-1-1 0,1 0 0,0 0-1,-1-1 1,1 1 0,0-1 0,-1 0 0,1 0-1,-1 0 1,1-1 0,0 0 0,-1 1 0,1-2-1,0 1 1,0 0 0,-6-3 0,-14-6-2397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1:35.5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 1 848,'-18'0'6423,"18"2"-6123,0-1 0,1 1 0,-1-1 0,1 1 0,0-1 0,-1 1 1,1-1-1,0 1 0,1 1 150,0 0-314,-1-1-1,1 0 1,0 0-1,0 0 1,0 0-1,0 0 1,0 0-1,5 2 1,26 12 536,-22-12-527,49 20 256,-47-20-249,0 0 0,1-1 1,0 0-1,-1-1 0,1 0 0,22-2 0,2 1 77,359 30 991,-270-17-1004,-47-4-119,249 38 239,-262-37-286,-14-2-14,217 24 84,20-6 37,-131-16-43,-60-17-9,-64 2-22,41 1-1,-71 3-68,0 0-1,0 0 1,0-1-1,-1 1 0,1-1 1,0 0-1,-1-1 1,1 1-1,0-1 1,-1 0-1,6-3 1,-8 4 8,0 0 0,-1 0 0,1 1 0,0-1 0,0 0 0,0 1 1,0-1-1,0 1 0,0 0 0,0 0 0,0 0 0,0 0 0,0 0 0,0 0 1,2 1-1,1 0-942,1 0 1,-1 1-1,0 0 1,8 4-1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1:35.5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150 254 576,'-9'2'599,"0"0"307,-1-1-1,-1 0 1,-16 0 0,25-1-795,0 0 0,0 0 0,1 0 0,-1-1 0,0 1 0,0 0 0,1-1 0,-1 1 0,0-1 0,1 0 0,-1 1 0,0-1 0,1 0 0,-1 0 0,1 0 0,-1 0 0,1-1 0,0 1 0,0 0 0,-1 0 0,1-1 0,0 1 1,0-1-1,0 1 0,0-1 0,1 1 0,-1-1 0,-1-1 0,2 0-50,0 1 1,0-1-1,0 1 0,0-1 1,0 1-1,0-1 1,1 1-1,-1-1 1,1 1-1,1-4 1,-1 1 31,1-3-50,1 1-1,0 0 1,0 0-1,0 0 1,1 1-1,0-1 1,1 1-1,-1 0 1,1 0-1,0 0 1,0 1-1,1 0 1,0 0-1,0 0 1,0 1-1,0 0 1,1 0-1,0 0 1,0 1 0,0 0-1,0 0 1,0 1-1,0 0 1,9-1-1,-12 2-2,0 0 0,1 1 0,-1-1-1,0 1 1,0 0 0,0 1 0,1-1 0,-1 1-1,0-1 1,0 1 0,0 1 0,0-1 0,0 0-1,0 1 1,-1 0 0,1 0 0,6 5 0,-6-4 30,-1 1-1,1-1 1,-1 1 0,0 0 0,0 0 0,-1 0 0,1 1-1,-1-1 1,0 0 0,0 1 0,0 0 0,-1-1 0,0 1 0,2 9-1,-2-7 0,0 1-1,-1-1 0,0 1 0,0 0 0,-1-1 0,1 1 1,-2-1-1,1 1 0,-1-1 0,0 1 0,-1-1 0,1 0 1,-6 8-1,6-10-38,-1-1 0,0 1 0,0-1 0,-1 0 0,1 0 0,-1-1 0,0 1 0,0-1 0,0 1 0,0-1 0,-1-1 0,1 1 0,-1 0 0,0-1 0,0 0 0,0 0 0,0-1 0,0 1 0,0-1 0,-6 0 0,-3 1 25,0-1 0,-22-2 0,29 0-56,0 0 0,0 0 0,1 0-1,-1-1 1,0 0 0,1 0 0,-11-6 0,15 7-9,0 0 0,0 0 0,1-1-1,-1 1 1,1 0 0,-1-1 0,1 1 0,0-1 0,0 0 0,0 0 0,0 1-1,0-1 1,0 0 0,0 0 0,-1-2 0,1-1-18,0 1 1,0-1-1,1 0 0,0 1 0,-1-1 1,2-7-1,0 0-36,2-1 0,-1 1 1,1-1-1,6-12 0,-5 15 28,0 1 0,0 0 0,1 0 0,1 0 0,0 0 0,0 1 0,13-13 0,-14 15 24,0 1 1,1 1-1,0-1 1,0 1 0,0 0-1,1 0 1,-1 1-1,1 0 1,0 0-1,0 1 1,12-3 0,-17 4 25,0 0 1,0 1 0,1 0-1,-1 0 1,0 0 0,0 0-1,1 0 1,-1 0 0,0 0-1,0 1 1,1-1 0,-1 1-1,0 0 1,0-1 0,0 1-1,0 0 1,0 0 0,0 1-1,0-1 1,0 0 0,0 0-1,-1 1 1,1 0 0,0-1-1,-1 1 1,1 0 0,-1-1-1,0 1 1,0 0 0,1 0-1,-1 0 1,-1 0 0,1 0-1,0 1 1,0-1 0,-1 0-1,1 0 1,-1 0 0,1 5-1,-1 11 179,0 0 0,-1 0 0,-3 21 0,3-32-143,0-1-1,-1 1 1,1-1 0,-1 0-1,-1 1 1,1-1 0,-1 0 0,0 0-1,-1-1 1,1 1 0,-1-1-1,-6 7 1,9-11-39,-1 1 0,0-1 0,0 1 0,-1-1-1,1 0 1,0 1 0,0-1 0,-1 0 0,1-1 0,0 1 0,-1 0-1,1-1 1,-1 1 0,1-1 0,-1 0 0,1 0 0,-1 0 0,1 0-1,-1 0 1,1 0 0,-1-1 0,1 1 0,-1-1 0,1 0 0,0 0 0,-1 0-1,1 0 1,0 0 0,-4-3 0,-1-1-19,-1 0 0,1 0-1,1-1 1,-1 0 0,1 0 0,0-1-1,-5-8 1,7 9-21,0 0 0,0-1 0,1 1 1,0-1-1,0 0 0,1 0 0,0 0 0,0-1 0,1 1 0,0 0 0,0-1 1,0 1-1,1-1 0,0 1 0,1 0 0,0-1 0,0 1 0,0-1 0,1 1 1,0 0-1,1 0 0,0 0 0,0 0 0,0 1 0,8-13 0,-9 16 13,0 1 0,0 0 0,0 0 0,0 0 0,0 0 0,1 0 0,-1 0 0,3-1 0,-3 2 12,-1 1-1,0-1 0,1 0 0,-1 1 0,0-1 0,1 1 0,-1 0 0,0-1 0,1 1 0,-1 0 1,1 0-1,-1 0 0,1 0 0,-1 0 0,0 0 0,1 0 0,1 1 0,-2 0 8,-1-1-1,1 0 0,-1 1 1,1-1-1,0 1 0,-1-1 1,1 1-1,-1-1 0,0 1 1,1 0-1,-1-1 1,1 1-1,-1-1 0,0 1 1,1 0-1,-1-1 0,0 1 1,0 0-1,0 0 0,1-1 1,-1 1-1,0 0 1,0-1-1,0 1 0,0 0 1,-1 1-1,-2 23 69,2-19-50,-18 79 186,15-74-167,1-1 0,-1 0-1,-1 0 1,0 0 0,0-1 0,-7 10 0,10-17-34,0 0 1,0 0-1,1 0 1,-2-1-1,1 1 0,0 0 1,0-1-1,0 0 1,-1 1-1,1-1 1,0 0-1,-1 0 1,1 0-1,-1-1 1,0 1-1,1-1 1,-1 1-1,1-1 0,-1 0 1,0 0-1,1 0 1,-1 0-1,0 0 1,1-1-1,-1 1 1,1-1-1,-1 0 1,0 0-1,1 0 0,0 0 1,-3-1-1,4 1-48,1 1 0,-1-1 0,1 1 0,-1-1 0,1 1 0,0-1-1,-1 1 1,1-1 0,0 1 0,-1-1 0,1 0 0,0 1 0,0-1-1,-1 0 1,1 1 0,0-1 0,0 0 0,0 1 0,0-1 0,0 0-1,0 1 1,0-1 0,0 0 0,0 1 0,0-1 0,1 0 0,-1 1-1,0-1 1,0 0 0,0 1 0,1-1 0,0 0 0,12-22-2767,2 2-16,-1-1-614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19:03.1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104 172 1704,'-4'-2'218,"0"-1"0,0 1-1,0-1 1,1 0 0,0-1-1,-1 1 1,1 0 0,0-1-1,1 0 1,-1 0 0,1 0-1,-1 0 1,-1-5 0,-20-40 358,23 48-538,1-1 1,-1 1-1,1-1 0,-1 1 1,1-1-1,0 1 1,-1-1-1,1 1 1,0-1-1,0 1 0,0-1 1,0 1-1,0-1 1,1 1-1,-1-1 1,0 1-1,1-1 0,-1 1 1,1-1-1,-1 1 1,1 0-1,0-1 0,0 1 1,0 0-1,-1-1 1,1 1-1,0 0 1,1 0-1,-1 0 0,0 0 1,1-1-1,3-1 92,1 0-1,-1 1 0,0 0 0,0 0 1,1 0-1,8-1 0,-5 1-37,2 0 26,1 0 0,-1 0 1,1 1-1,20 1 0,-25 1-63,-1-1-1,0 1 0,0 0 1,0 0-1,0 1 0,0 0 1,0 0-1,0 0 1,0 1-1,8 5 0,-10-4-17,-1-1-1,1 1 0,0 0 1,-1 1-1,0-1 0,0 1 1,0-1-1,-1 1 1,1 0-1,-1 0 0,0 0 1,-1 0-1,1 0 0,-1 1 1,0-1-1,0 0 1,-1 1-1,0 6 0,0 4 29,0-1-1,-1 1 0,-1-1 0,-1 0 0,-4 17 0,5-24-37,-1 0 0,0 0 0,-1 0 0,0 0 1,0-1-1,0 1 0,-1-1 0,-10 12 0,12-16-14,0 0 0,-1 0 0,1 0 0,0-1-1,-1 1 1,1-1 0,-1 0 0,0 0 0,0 0 0,0 0 0,0-1 0,0 1 0,0-1 0,0 0 0,-1 0 0,1-1 0,0 1 0,-1-1 0,-5 0 0,2-2-1,1 1-1,0-1 0,0 0 1,0-1-1,0 1 0,0-2 1,0 1-1,1-1 0,-1 1 1,1-2-1,0 1 0,0-1 0,-7-8 1,8 8-14,-1-1-1,1 0 1,0-1 0,1 1-1,0-1 1,0 0 0,0 0 0,1 0-1,0-1 1,0 1 0,1-1-1,0 0 1,-1-8 0,3 13-3,-1 0 0,1 1 0,0-1 0,0 0 0,1 0 0,-1 0 0,1 0 0,-1 1 0,1-1 0,0 0 0,0 0 0,0 1-1,0-1 1,0 1 0,1-1 0,-1 1 0,1-1 0,0 1 0,0 0 0,0 0 0,3-3 0,7-6-15,-8 7 11,0 0 1,0 0 0,1 1 0,0-1 0,0 1 0,0 0 0,0 0 0,8-2 0,-6 2 8,1 2 1,0-1 0,-1 1-1,1 0 1,0 0-1,0 1 1,0 0 0,9 1-1,-14 0 4,0-1 1,-1 1-1,1-1 0,-1 1 0,1 0 0,-1 0 1,1 0-1,-1 0 0,0 0 0,1 1 1,-1-1-1,0 1 0,0-1 0,0 1 1,0 0-1,0 0 0,-1 0 0,1 0 1,0 0-1,-1 0 0,0 1 0,1-1 0,-1 0 1,0 1-1,0-1 0,0 1 0,-1-1 1,2 4-1,-1 2 10,-1 1 0,0-1-1,0 1 1,-1 0 0,0-1 0,0 0 0,-1 1 0,0-1 0,-1 0 0,0 0-1,0 0 1,0 0 0,-1-1 0,0 1 0,-1-1 0,0 0 0,0 0 0,0-1-1,-7 7 1,10-11-7,0-1-1,-1 1 1,1-1-1,0 1 1,-1-1-1,1 0 1,-1 0-1,1 0 0,-1 0 1,1 0-1,-1-1 1,0 1-1,1-1 1,-1 0-1,0 0 1,0 0-1,1 0 1,-1 0-1,0-1 1,1 1-1,-1-1 0,0 1 1,1-1-1,-1 0 1,1 0-1,-1 0 1,1-1-1,-1 1 1,1-1-1,-4-2 1,0-1-3,0 0 1,0 0 0,0-1-1,0 0 1,1 0-1,0 0 1,0-1 0,1 0-1,-4-7 1,6 8-11,0-1 0,0 1 0,1 0 0,0-1 0,0 1 0,0-1 0,1 1 0,0-1 0,1 0 0,-1 1 0,1-1 0,0 1 0,1 0 1,0-1-1,0 1 0,5-12 0,-6 17 3,0-1 0,0 1 0,0 0 0,0 0 1,0-1-1,1 1 0,-1 0 0,0 0 1,1 0-1,-1 1 0,0-1 0,1 0 0,-1 0 1,1 1-1,-1-1 0,1 1 0,-1-1 0,4 1 1,-2-1-8,0 0-1,0 0 1,0 0 0,-1 0 0,6-3 0,-3 2 2,-1 0-1,1 0 0,0 1 1,-1 0-1,1 0 0,0 0 0,0 0 1,0 1-1,0 0 0,5 0 1,18-1-9,-16 0 22,0 1-1,0 1 0,21 3 1,-32-4-3,0 0 0,0 0 1,0 1-1,1-1 1,-1 0-1,0 1 1,0-1-1,0 1 0,0-1 1,-1 1-1,1 0 1,0-1-1,0 1 1,0 0-1,0 0 0,-1 0 1,1-1-1,0 1 1,-1 0-1,1 0 1,-1 0-1,1 0 0,-1 0 1,1 0-1,-1 0 1,1 0-1,-1 0 1,0 1-1,0-1 0,0 0 1,0 0-1,0 0 1,0 0-1,0 0 0,0 0 1,0 3-1,-1 0 9,0 0 0,0 0-1,0 0 1,-1 0-1,1 0 1,-1 0 0,0 0-1,-4 6 1,4-8-3,-1 1 0,1-1 0,0 1 0,-1-1 0,0 0 0,1 0 0,-1 0 0,0 0 0,0-1 0,0 1 0,0-1 0,0 0 0,0 0 0,-5 1 0,6-1-6,0-1 1,1 0 0,-1 1-1,0-1 1,0 0 0,0 0-1,0 0 1,0-1-1,0 1 1,1 0 0,-1-1-1,0 1 1,0-1 0,0 0-1,1 1 1,-1-1-1,0 0 1,1 0 0,-1 0-1,1 0 1,-1-1 0,1 1-1,-1 0 1,1-1 0,0 1-1,0-1 1,0 1-1,-2-4 1,0 0-6,1 3-2,0 0 0,1-1 1,0 1-1,-1 0 0,1-1 1,0 1-1,0-1 0,1 1 1,-1-1-1,0-3 0,1 3-292,0-8 799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19:03.8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34 896,'1'-30'633,"-1"27"-67,2 12 19,-1 4-266,10 62 732,31 268 1404,-14 15-459,-22 2-459,-7-278-1278,1-44-130,-1 0 0,-2 0 0,-12 63 0,11-90-303,0 0-1,0-1 1,-1 1-1,-1-1 1,0 0 0,0 0-1,-11 12 1,9-8-1828,2-2-293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83 148 320,'-1'0'270,"-1"-1"-1,1 0 1,-1 1-1,1-1 1,0 1-1,0-1 1,0 0-1,0 0 1,-1 1-1,1-1 1,0 0 0,0 0-1,0 0 1,-1-2-1,-1-2 168,0 1 0,1-1 0,-4-7 0,-6-20 131,12 30-525,0 0 1,-1 0 0,1 1 0,0-2-1,0 1 1,0 0 0,0 0-1,0 0 1,0 0 0,0 0-1,1 0 1,-1 0 0,0 0-1,1 0 1,0 0 0,0 1-1,0-1 1,0 0 0,0 0-1,0 0 1,0 1 0,0 0 0,0-1-1,1 1 1,-1-1 0,1 1-1,0-1 1,-1 1 0,1 0-1,0 0 1,-1 0 0,1 0-1,0 0 1,0 0 0,0 1-1,3-1 1,1-1-21,0 1 1,0-1-1,-1 2 1,1-1-1,0 1 0,7 0 1,-11 1-13,-1-1 0,1 0 1,0 1-1,0-1 0,-1 1 0,1-1 1,-1 1-1,1 0 0,0 0 1,0 0-1,-1 0 0,1 0 1,-1 0-1,1 0 0,-1 1 0,0-1 1,0 0-1,0 0 0,1 1 1,-1-1-1,-1 1 0,1 0 1,1 2-1,0 1 23,-1-1-1,0 1 1,0 0 0,0 0-1,-1 0 1,0 0 0,0-1-1,0 1 1,0 0 0,-1 0 0,0 0-1,0 0 1,-1-1 0,1 0-1,-1 1 1,1 0 0,-2-1 0,1 0-1,0 0 1,-1 0 0,-5 7-1,5-9-13,0 1 0,0-1-1,0 0 1,0 0 0,0 0 0,-1 0-1,1 0 1,-1-1 0,0 0-1,1 0 1,-1 0 0,1 0 0,-1-1-1,0 1 1,0 0 0,0-1-1,1 0 1,-1-1 0,0 1 0,0-1-1,-4 0 1,5 0-21,0 0-1,0 0 1,1 0 0,-1 0-1,0 0 1,0 0 0,1-1-1,0 1 1,-1-1 0,1 0-1,-1 0 1,2 0 0,-2 0-1,2 0 1,-1 0 0,0 0-1,0-1 1,0 1 0,1-1-1,0 1 1,-1-1-1,2 0 1,-1 0 0,-1 1-1,2-1 1,-1 0 0,0-4-1,1 4 4,1 0-1,-1 0 0,0 0 1,1 0-1,-1 1 0,1-1 0,0 0 1,0 1-1,0-1 0,0 0 1,1 0-1,-1 1 0,1 0 0,0-1 1,-1 1-1,1-1 0,0 2 1,0-2-1,4-1 0,-3 1 18,1 0 0,-1 1 0,1-1 0,0 1 0,0 0 0,0 0 0,0 0 0,0 1 0,1-1 0,-1 2 0,9-3 0,-11 3-7,0 0 0,1 0 0,-1 0 1,0 0-1,0 0 0,1 1 0,-1 0 1,0-1-1,0 1 0,1-1 0,-2 2 1,2-2-1,-1 1 0,0 0 0,0 1 0,2 1 1,-2-2 5,-1 1 0,0-1 0,0 1 0,0-1 0,0 0 0,0 1 0,0-1-1,-1 1 1,1 0 0,0 0 0,0 0 0,-1-1 0,0 1 0,1 0 0,-1 0 0,0-1 0,0 1 0,0 0 0,0 0 0,-1 2 0,1 2 36,-1-2 0,0 2-1,-1-1 1,1 0-1,-1 0 1,0-1 0,-4 8-1,5-11-39,1 1 0,-2-1 0,1 0 0,0 1 0,0-1-1,-1 1 1,1-1 0,0 0 0,-1 0 0,1 0 0,-1 1 0,0-1-1,1-1 1,-1 1 0,1 0 0,-1 0 0,0-1 0,0 1 0,0-1-1,0 0 1,0 0 0,1 1 0,-3-1 0,-1 0-7,1-1 1,0 1 0,-1-1-1,1 0 1,0 0 0,0-1-1,0 1 1,0-1-1,-6-4 1,8 6-15,1-2 1,-1 2-1,1-1 0,-1 0 0,1-1 0,-1 1 1,1 0-1,0-1 0,0 1 0,0 0 1,0-1-1,0 0 0,0 1 0,1-1 0,-1 1 1,0-1-1,0 1 0,1-1 0,0 0 1,-1 0-1,1 1 0,0-1 0,0 0 0,0 0 1,0 0-1,0-1 0,1-2-8,0 0 0,0 1 0,0-1 0,1 1 0,0-1 0,0 1-1,0 0 1,0 0 0,1 0 0,-1-1 0,1 2 0,0-1 0,0 0 0,1 1 0,-1 0 0,1 0 0,-1 0-1,5-3 1,-5 4 11,0 0-1,0 1 1,0-1-1,0 2 1,0-1-1,0-1 1,0 2-1,0-1 1,1 1-1,-1-1 1,0 1-1,0 0 1,6 1-1,-8-1 12,1 0 1,-1 0-1,1 1 0,-1-1 0,1 0 1,-1 1-1,1 0 0,-1 0 0,0-1 1,0 1-1,1 0 0,-1 0 0,0 0 1,0 0-1,0 0 0,0 0 0,1 1 1,-2-1-1,1 0 0,0 0 0,0 0 1,-1 1-1,1-1 0,-1 0 0,1 1 1,0-1-1,-1 1 0,0-1 0,1 1 0,-1 2 1,0 2 34,0 0 0,0-1 1,-1 1-1,1 0 0,-2 0 1,1-1-1,-1 1 0,-2 6 0,1-4 9,0 0-1,-1-1 1,0 0-1,-1 0 0,-5 8 1,9-14-36,-1 1 1,1 0 0,-1-1 0,0 1-1,-2 1 1,3-3-12,1 1 0,-2-1 0,2 1 0,-1-1 0,1 0 0,-1 0 0,0 1 0,0-1 0,1 0 0,-1 0-1,0 0 1,0 0 0,0 0 0,1 0 0,-1 0 0,0 0 0,0 0 0,1 0 0,-2 0 0,1-1 0,-2 0-5,1 0-1,0-1 1,-1 0 0,1 1-1,0-1 1,0 0 0,0 0-1,0 0 1,0 0 0,0 0-1,1-1 1,-1 1 0,1 0-1,-2-4 1,2 3-14,0 0 0,-1 1 0,1-1 0,1 0 0,-2 0 0,2 0 0,0 0 0,-1 0-1,1 0 1,0 0 0,0 0 0,0 0 0,1-5 0,0 6 4,-1 1 0,1 0 1,-1-1-1,1 1 0,0 0 0,0-1 0,0 1 0,-1 0 0,2 0 1,-1-1-1,0 1 0,0 0 0,0 0 0,0 0 0,1 1 0,-1-1 1,0 0-1,1 0 0,-1 0 0,1 1 0,-1-1 0,1 1 0,-1-1 1,1 1-1,-1 0 0,1 0 0,-1-1 0,2 1 0,0 0 17,0 0-1,-1 0 1,0 1 0,1-1-1,0 0 1,-1 1-1,0 0 1,1-1-1,-1 1 1,1 0 0,-1 0-1,0 0 1,1 0-1,-2 1 1,2-1 0,2 4-1,-3-2 45,1-1 0,-1 1 0,0 0 0,0 0 0,-1 0 0,1 0 0,-1 0 0,0 0 0,2 6 0,-3-8-36,1 0 0,-1-1 0,0 2-1,0-2 1,0 1 0,0 0 0,0 0 0,0 0-1,0 0 1,0 0 0,0 0 0,0-1-1,-1 1 1,1 0 0,-1 0 0,1 0-1,0-1 1,0 1 0,-1 0 0,1 0 0,-1-1-1,0 1 1,1 0 0,-1-1 0,1 1-1,-1-1 1,1 1 0,-1 0 0,0-1-1,1 1 1,-1-1 0,0 0 0,0 1-1,0-1 1,1 0 0,-2 0 0,2 1 0,-1-1-1,0 0 1,0 1 0,0-1 0,0 0-1,-2 0-312,0 0 0,1 0-1,-1-1 1,1 1 0,-1-1-1,1 1 1,-1-1 0,1 1-1,-1-1 1,1 0 0,0 0-1,0 0 1,-1-1-1,-2-1 1,-4-8-2467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19:04.6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66 192 456,'-50'-61'1126,"49"59"-1016,-1 0 0,0-1 0,1 1-1,0 0 1,-1-1 0,1 1 0,0-1 0,0 0 0,0 1 0,1-1 0,-1 0 0,0 1 0,1-1 0,0 0 0,0 0 0,0 1 0,0-1 0,0 0 0,0 0 0,1 1 0,0-1-1,-1 0 1,1 1 0,0-1 0,0 0 0,0 1 0,1-1 0,-1 1 0,2-3 0,0 1 11,0 1 1,1-1-1,-1 1 1,1 0-1,-1-1 1,1 2-1,0-1 0,0 0 1,0 1-1,0 0 1,1 0-1,-1 0 1,9-2-1,-6 3-62,-2-1-20,1 0 1,0 1-1,0 0 0,0 1 1,0-1-1,0 1 1,1 0-1,-1 1 0,0-1 1,11 3-1,-8 1 45,1-1 0,0 1-1,-1 0 1,0 1 0,15 10-1,-21-13-48,0 0 0,-1 0 0,1 1 0,-1-1-1,0 1 1,0-1 0,0 1 0,0 0 0,0 0 0,0 0-1,-1 0 1,1 0 0,-1 0 0,0 0 0,0 0-1,0 1 1,-1-1 0,1 0 0,-1 1 0,1-1-1,-1 1 1,-1 4 0,1-2-1,-1 0-1,0 0 1,-1-1 0,0 1-1,1 0 1,-2-1-1,1 1 1,-1-1 0,0 0-1,0 0 1,0 0-1,-1 0 1,1 0 0,-1-1-1,0 1 1,-7 4-1,7-6-20,0-1-1,1 1 0,-1-1 0,0 0 0,0 0 1,-1-1-1,1 1 0,0-1 0,0 0 0,-1 0 1,1 0-1,-1-1 0,1 0 0,-1 1 0,1-2 1,-1 1-1,1 0 0,0-1 0,-1 0 0,1 0 1,0 0-1,-1-1 0,-4-1 0,-1-2 0,-1-1 0,1 1 0,-15-12 0,22 15-15,0 0 1,0-1-1,0 1 1,0-1-1,1 0 1,-1 0 0,1 0-1,0 0 1,0 0-1,0-1 1,0 1-1,0-1 1,1 1-1,-1-1 1,0-5-1,1 2-12,1 0 1,-1 0-1,2 0 0,-1 0 0,4-14 0,-4 18 11,1 0-1,0 0 1,0 0 0,0 0-1,0 1 1,0-1 0,1 0-1,-1 1 1,1-1 0,0 1-1,-1 0 1,1-1 0,0 1 0,1 0-1,-1 0 1,4-3 0,11-5 9,-12 7 2,-1 0-1,0 0 1,1 1-1,0 0 0,7-3 1,-9 5-4,-1-1-1,0 1 1,1 0 0,-1 0 0,0 0-1,1 0 1,-1 0 0,0 1-1,0-1 1,1 1 0,-1-1 0,0 1-1,0 0 1,1 0 0,-1 0 0,3 2-1,-2-1 12,0 0 1,-1 1-1,1 0 0,0-1 0,-1 1 0,0 0 0,1 0 1,-1 1-1,0-1 0,-1 0 0,1 1 0,-1-1 0,1 1 1,-1-1-1,0 1 0,0 0 0,-1-1 0,1 1 0,-1 0 0,1 0 1,-1 0-1,-1-1 0,0 8 0,1-7 1,0-1 1,-1 0-1,1 1 0,-1-1 0,0 1 1,0-1-1,0 0 0,-1 0 1,1 0-1,-1 0 0,0 0 0,1 0 1,-1 0-1,0 0 0,-1 0 0,1-1 1,-1 0-1,1 1 0,-1-1 1,1 0-1,-1 0 0,0 0 0,0 0 1,0-1-1,0 1 0,-5 0 0,6-1-8,0-1 0,0 0 0,0 1-1,0-1 1,-1 0 0,1-1-1,0 1 1,0 0 0,0-1 0,0 1-1,0-1 1,0 1 0,0-1-1,0 0 1,0 0 0,0 0 0,0 0-1,0 0 1,-1-2 0,1 2-9,1 0 0,0 0 0,0 0 0,0-1 0,0 1 0,1 0 0,-1 0 0,0-1 0,0 1 0,1 0 0,-1-1 0,1 1 0,-1 0 0,1-1 0,0 1 0,-1-1 0,1 1 0,0-1 0,0 1 1,0-1-1,0 1 0,0-1 0,0 1 0,1-1 0,-1 1 0,1-3 0,3-6-25,-4 9 23,0-1 0,0 1 1,1 0-1,-1-1 0,0 1 1,1-1-1,0 1 0,-1 0 0,1 0 1,0-1-1,0 1 0,-1 0 1,1 0-1,0 0 0,0 0 1,0 0-1,0 0 0,1 0 1,-1 0-1,0 0 0,0 0 1,1 1-1,-1-1 0,0 0 0,1 1 1,1-1-1,2 0 4,0 0-1,0 1 1,1-1-1,-1 1 1,0 1-1,0-1 1,0 1 0,0 0-1,0 0 1,0 0-1,-1 1 1,1-1-1,0 1 1,0 0-1,-1 1 1,0-1 0,1 1-1,-1 0 1,0 0-1,0 0 1,-1 1-1,1-1 1,-1 1-1,1 0 1,-1 0 0,0 0-1,-1 0 1,1 1-1,-1-1 1,0 1-1,0-1 1,0 1-1,0 0 1,-1 0 0,1 6-1,-1-8 7,-1 0 0,0 0 0,0 0 0,0 0 0,0 0 0,-1 0-1,1 0 1,-1 0 0,1 0 0,-1-1 0,0 1 0,0 0 0,-1 0 0,1-1 0,0 1 0,-1 0-1,-2 2 1,-2 5 4,6-8-89,-1-1 0,1 0 0,-1 0 0,1 0 0,-1 0 0,0 0 0,1-1 0,-1 1 0,0 0 1,0 0-1,0 0 0,0 0 0,1-1 0,-1 1 0,0 0 0,0-1 0,0 1 0,0-1 0,-1 1 0,1-1 0,0 0 0,0 1 0,-1-1 0,-18 2-1407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19:14.6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 1635 960,'-14'-1'6594,"44"-38"-5860,2 0-480,131-165 934,-60 65-1127,-76 104-52,198-267 72,-103 125-36,-91 131-27,100-160 81,-89 130-59,36-60 49,55-33 86,-86 114-53,-38 45-29,-7 9-70,-7 15-334,1-3-166,-10 33-3119,8-19 876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19:15.1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69 122 1160,'-50'-91'3204,"45"81"-2313,4 8-697,1 0-1,-1 1 1,0-1 0,1 1-1,-1-1 1,0 1 0,0-1-1,0 1 1,0 0-1,0-1 1,0 1 0,-3-2-1,21 30 1570,0 0-1618,0 0 0,29 32 0,-7-8-34,1 6 57,31 63 0,-46-76-112,23 41 43,134 228 127,28 24-2,-49-57 31,-148-257-230,25 42 36,35 71 122,-61-110-172,-1 0-1,-1 1 0,8 38 1,-10-9-312,-6-37-617,8 30-1,-2-22-1252,-9-15-283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19:16.0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73 292 1272,'-13'-7'483,"7"4"-116,-1 0-1,1-1 0,0 0 0,-6-4 0,10 6-208,0-1 1,0 1-1,0 0 1,0 0-1,1-1 1,-1 1-1,1-1 0,-1 0 1,1 1-1,0-1 1,0 0-1,0 0 0,0-4 1,0 3-40,1 1-1,0-1 1,0 1 0,0-1-1,1 1 1,-1-1 0,1 1-1,0-1 1,0 1 0,0 0-1,0-1 1,1 1 0,-1 0-1,1 0 1,2-3 0,8-18 416,-1-11 33,-9 28-463,0 0-1,0 0 1,0 0 0,1 0-1,0 1 1,0-1 0,8-10-1,-7 13-63,-1 1-1,0-1 0,1 1 0,0 0 0,0 0 1,0 0-1,0 0 0,0 1 0,0 0 1,1 0-1,-1 0 0,1 0 0,-1 1 0,1-1 1,6 0-1,-9 2-15,1 0-1,0-1 1,0 1 0,0 1 0,0-1-1,0 0 1,0 1 0,0-1 0,0 1-1,0 0 1,0 0 0,0 0 0,-1 0-1,1 0 1,0 1 0,-1-1 0,1 1-1,-1 0 1,0 0 0,1 0 0,-1 0-1,0 0 1,0 0 0,0 1 0,2 3-1,-2-2 19,0 0 0,-1 0 0,1 0 0,-1-1 0,0 2 0,0-1 0,0 0 1,-1 0-1,1 6 0,-4 35 220,1-35-217,0 1 0,0 0 0,-1-1 0,-1 1 0,0-1 0,0 0 0,-1 0 0,-1-1 0,1 1-1,-1-1 1,-1 0 0,0-1 0,0 0 0,-12 11 0,18-18-34,-1 1-1,0 0 1,-1-1-1,1 1 1,0-1-1,0 0 1,-1 0-1,1 0 1,0 0-1,-4 1 1,5-2-8,-1 0 0,1 0 0,-1 0 1,1 0-1,-1 0 0,0 0 0,1-1 0,-1 1 0,1 0 0,-1-1 1,1 0-1,0 1 0,-1-1 0,1 0 0,-1 1 0,1-1 0,0 0 1,-1-1-1,-2-1-8,0-1 1,1 1-1,0-1 1,0 0-1,0 0 0,0 0 1,1 0-1,0 0 1,0 0-1,0-1 1,0 1-1,0-1 1,1 1-1,0-1 1,0 0-1,0 0 1,1 1-1,-1-1 1,1 0-1,1 0 0,-1 0 1,0 1-1,1-1 1,0 0-1,2-6 1,-1 5-8,0 0 0,0 1 0,0-1 0,0 1 0,1 0 0,0 0 0,0 0 0,0 0 0,1 0 0,0 1 1,0-1-1,0 1 0,0 0 0,1 0 0,-1 1 0,1-1 0,0 1 0,0 0 0,0 0 0,8-2 0,-10 4 12,-1 0 0,0 1 0,0-1 1,1 1-1,-1 0 0,0 0 0,1 0 0,-1 0 0,0 0 0,1 0 0,-1 1 0,0-1 0,0 1 0,1-1 0,-1 1 0,0 0 0,0 0 0,0 0 0,0 0 0,0 0 1,0 0-1,0 1 0,0-1 0,1 3 0,-1-2 8,0 0 1,0 1-1,0-1 1,-1 1-1,1-1 1,-1 1-1,0 0 1,0-1-1,0 1 1,0 0-1,0 0 1,-1 0-1,1 0 1,-1-1-1,0 1 1,0 0-1,0 0 0,0 4 1,-3 6 31,0-1 0,-1 1 0,0-1 0,-6 13 0,2-5 10,5-14-31,1 0 0,-1 0 0,-1 0 1,1 0-1,-6 6 0,8-10-13,-1-1 0,1 1 0,-1-1 0,1 1 1,-1-1-1,1 0 0,-1 1 0,0-1 0,0 0 0,0 0 0,0 0 0,0 0 0,0-1 1,0 1-1,0 0 0,0-1 0,0 0 0,0 1 0,0-1 0,0 0 0,-3 0 0,3-1-5,0 1-1,0-1 1,0 0-1,0 0 0,0 0 1,1 0-1,-1 0 0,0 0 1,1 0-1,-1 0 0,0-1 1,1 1-1,0-1 0,-1 1 1,1-1-1,0 1 0,0-1 1,0 0-1,0 0 1,0 0-1,0 1 0,0-5 1,-2-2-40,0 0 0,2 0 0,-1 0 1,0-12-1,1 18-60,1 0 0,0-1-1,0 1 1,0-1 0,0 1 0,0 0-1,1-1 1,-1 1 0,1-1-1,-1 1 1,1 0 0,0 0 0,0-1-1,0 1 1,0 0 0,1 0 0,-1 0-1,0 0 1,1 0 0,0 0 0,-1 1-1,1-1 1,0 0 0,2-1 0,-2 2-89,-1 1 0,1-1 1,0 0-1,-1 1 1,1-1-1,0 1 1,-1 0-1,1-1 1,0 1-1,0 0 0,-1 0 1,1 0-1,0 0 1,0 1-1,-1-1 1,1 0-1,0 1 1,0-1-1,2 2 0,2 0-422,22 5-2301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19:17.0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175 112 1064,'-58'-5'1509,"56"5"-1198,1 0 1,-1 0 0,0 0-1,0 0 1,0-1 0,0 1-1,1-1 1,-1 1 0,0-1-1,0 0 1,1 0 0,-1 0-1,1 0 1,-1 0 0,0 0-1,1 0 1,-3-3 0,4 4-235,0-1 0,0 0 0,0 0 0,-1 0 0,1 0 1,0 0-1,0 1 0,0-1 0,0 0 0,1 0 0,-1 0 0,0 0 1,0 0-1,0 1 0,1-1 0,-1 0 0,1 0 0,-1 0 0,0 1 1,1-1-1,-1 0 0,1 0 0,-1 1 0,1-1 0,0 0 1,-1 1-1,1-1 0,0 1 0,-1-1 0,2 0 0,19-11 234,10-5-91,-15 6-163,-7 5-13,1-1 0,10-4 0,-19 10-37,0 1 0,0-1-1,0 1 1,-1 0 0,1-1-1,0 1 1,0 0 0,0-1-1,0 1 1,0 0 0,0 0-1,0 0 1,0 0 0,0 0-1,0 0 1,0 0 0,0 0-1,0 0 1,0 1 0,0-1-1,0 0 1,0 1 0,-1-1-1,1 1 1,0-1 0,0 1-1,0-1 1,0 1 0,0 0-1,1 1 22,-1 0 0,0 1 0,0-1 0,0 1 0,0-1 0,0 0 0,0 1-1,0 3 1,4 10 90,-2-9-64,-1 1 0,1 0 0,-1-1 1,-1 1-1,1 0 0,-2 0 1,1 0-1,-1 0 0,0 0 1,-2 12-1,2-16-35,-1-1-1,0 0 1,1 1 0,-1-1 0,-1 0-1,1 0 1,0 0 0,-1 0-1,0 0 1,0 0 0,0 0 0,0 0-1,0 0 1,0-1 0,-1 1-1,1-1 1,-1 0 0,0 0 0,1 0-1,-1 0 1,0 0 0,0-1-1,0 1 1,-1-1 0,1 0 0,0 0-1,-5 1 1,3-1-6,-1-1 0,0 1 0,1-1 1,-1 0-1,0-1 0,1 1 0,-1-1 0,0-1 0,1 1 0,-1-1 0,1 1 0,0-2 1,0 1-1,-8-5 0,0-1-9,1 0 1,0-1-1,-22-21 1,31 28-11,1 0 1,-1-1-1,1 1 1,0-1 0,0 1-1,0-1 1,0 0-1,0 0 1,0 0-1,1 0 1,-1 0-1,1 0 1,0 0 0,0 0-1,0-1 1,1 1-1,-1 0 1,1-1-1,-1 1 1,1 0-1,0-1 1,1-3-1,-1 6 5,0 0-3,0-1-1,0 1 0,0-1 0,1 1 1,-1-1-1,0 1 0,1-1 1,-1 1-1,1-1 0,-1 1 0,3-3 1,-2 3 1,1 0 0,-1 0 0,1 0 0,-1 0 0,1 0 0,-1 0 0,1 0 0,0 1 0,-1-1 0,1 1 0,0-1 0,0 1 0,0-1 0,2 1 0,20-3-34,1 2 0,28 1 0,-48 0 34,0 1 0,0 0 0,-1 0 0,1 0 0,0 0 0,8 4 0,-12-4 5,1-1-1,-1 1 0,0-1 0,0 1 1,1 0-1,-1-1 0,0 1 0,0 0 1,0 0-1,0 0 0,0 0 0,0 0 1,0 0-1,-1 0 0,1 0 1,0 0-1,0 0 0,-1 1 0,1-1 1,-1 0-1,1 0 0,-1 1 0,1-1 1,-1 0-1,0 3 0,-6 11 25,5-13-21,0-1 1,0 1-1,0 0 0,0-1 0,0 1 0,0 0 0,1 0 1,-1-1-1,1 1 0,0 0 0,-1 0 0,1 0 0,0 0 0,0 0 1,0-1-1,0 1 0,0 0 0,1 0 0,0 3 0,0-2 12,1 1 0,-1-1 0,0 1-1,0-1 1,-1 1 0,1 0-1,-1 0 1,0-1 0,0 1-1,0 0 1,0 0 0,0-1 0,-1 1-1,0 0 1,0-1 0,0 1-1,0 0 1,-4 5 0,-2 1 31,6-8-39,-1-1 1,1 1-1,0-1 1,0 1 0,0 0-1,0 0 1,0 0 0,0-1-1,1 1 1,-1 0 0,0 0-1,1 0 1,-1 4 0,1-5-8,0 0 0,0 0 1,0 0-1,0 0 0,0 0 1,-1 0-1,1 0 0,0 0 1,-1 0-1,1 0 0,-1 0 1,1 0-1,-1 0 1,1 0-1,-1-1 0,0 1 1,1 0-1,-1 0 0,0-1 1,0 1-1,-1 1 0,0-1-12,0-1 0,0 1 0,0-1 0,0 1 0,0-1 0,0 0 0,-1 0 0,1 0-1,0 0 1,0 0 0,-2 0 0,2-1-14,0 1 0,1 0 0,-1-1-1,1 1 1,-1-1 0,1 0 0,-1 1-1,1-1 1,-1 0 0,1 0 0,0 0-1,-1 0 1,1 0 0,0 0 0,0 0 0,0 0-1,0 0 1,0-1 0,0 1 0,0-1-1,0 1 1,1 0 0,-1-1 0,0 1 0,1-1-1,-1 1 1,0-4 0,-9-16-347,10 19 349,-1 1 0,0 0 0,1-1 0,-1 1 0,1 0 0,0-1 0,-1 1 0,1 0 0,0-1 0,0 1 0,0-1 0,0 1 0,0-3 0,0 4 15,0-1 0,0 1 0,0-1 0,1 1 0,-1-1 0,0 1 0,0-1 0,1 1-1,-1-1 1,0 1 0,1-1 0,-1 1 0,0 0 0,1-1 0,-1 1 0,1 0 0,-1-1 0,1 0 0,0 1-3,1-1-1,-1 1 1,0 0-1,0-1 1,0 1-1,1 0 1,-1 0 0,0 0-1,0 0 1,1 0-1,-1 0 1,2 1-1,7 0 5,0 1 1,0 0-1,-1 0 0,12 6 0,-17-7 33,-1 1 0,1 0 0,-1 0 0,1 0-1,-1 0 1,0 0 0,0 1 0,0 0 0,0-1-1,0 1 1,-1 0 0,1 0 0,-1 1 0,0-1-1,2 5 1,-1-3 43,-1 1 0,0 0 0,-1-1 0,1 1-1,-1 0 1,0 0 0,-1 0 0,1 0 0,-1 0 0,-1 9-1,0-13-72,1 0 0,0 1-1,-1-1 1,1 0-1,-1 0 1,0 0-1,0 0 1,0 1 0,0-1-1,0 0 1,-1-1-1,1 1 1,0 0 0,-1 0-1,1 0 1,-1-1-1,0 1 1,0-1-1,1 0 1,-1 1 0,0-1-1,0 0 1,0 0-1,0 0 1,-1 0 0,1 0-1,0-1 1,0 1-1,0-1 1,-1 1 0,-1-1-1,0 0-275,0 0 0,0 0-1,1-1 1,-1 1 0,0-1 0,1 0 0,-1 0-1,1 0 1,-1-1 0,1 1 0,-1-1-1,1 0 1,0 0 0,0 0 0,0 0 0,0 0-1,0-1 1,-3-3 0,-22-22-2815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19:19.0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83 207 1312,'-26'-58'1378,"25"56"-1274,0 0 0,0 1-1,0-1 1,0 1 0,-1-1 0,1 1 0,0 0-1,-1-1 1,1 1 0,-1 0 0,1 0 0,-1 0-1,1 0 1,-1 0 0,-2 0 0,-6-5 754,4 1-315,5 4-442,0 1 1,0-1-1,0 0 1,0 1-1,0-1 1,0 0-1,1 0 1,-1 0-1,0 0 1,0 0-1,1 0 1,-1 0-1,1 0 1,-1 0-1,1 0 1,-1 0-1,1-1 1,0 1-1,-1-2 1,0-2 109,1 0 0,-1 0 1,1-1-1,0 1 0,1-10 1,-1 13-183,1 0 1,-1 0-1,1 0 1,0 0 0,0 0-1,0 0 1,0 0-1,0 0 1,0 0-1,0 0 1,1 0 0,-1 1-1,1-1 1,-1 1-1,1-1 1,0 1-1,2-2 1,0 0-14,1 0 0,1 1 0,-1 0 1,0-1-1,0 2 0,1-1 0,0 0 0,-1 1 0,1 0 0,-1 1 1,1-1-1,0 1 0,0 0 0,-1 1 0,1-1 0,8 3 0,4 1 11,-1 1 1,0 1-1,32 16 0,-29-11 35,21 15 1,-39-24-54,1 0-1,-1 0 1,0 0 0,0 0-1,0 1 1,0-1 0,0 1-1,-1-1 1,1 1 0,-1 0-1,1 0 1,-1-1 0,0 1-1,0 0 1,0 0 0,-1 0-1,1 0 1,-1 0 0,0 4-1,1 2 20,-2-1-1,1 1 1,-1-1 0,-1 1-1,-2 10 1,1-10 7,0 0 0,0-1 0,0 1 1,-1-1-1,-10 15 0,12-19-16,-1-1 0,0 1 0,0-1 0,0 1 0,0-1 1,-1-1-1,1 1 0,-1 0 0,0-1 0,0 1 0,0-1 0,0 0 0,0-1 0,-8 3 0,2-2-3,0-2 0,0 1 0,0-1 0,0 0 0,-1-1 0,1-1 0,0 1 0,0-1 0,1-1 0,-16-6 0,22 8-19,-1 0 0,1-1-1,0 0 1,0 0-1,0 0 1,0 0 0,0 0-1,0-1 1,1 1-1,-1-1 1,1 0 0,0 0-1,0 0 1,-3-5 0,2 3-7,1 0 0,0 0 1,1 0-1,-1 0 1,1 0-1,0 0 0,0-1 1,1 1-1,0-8 1,0 6-2,0 1 0,1 0 0,0-1 0,0 1-1,0 0 1,1 0 0,0 0 0,0 0 0,1 0 0,0 0 0,0 0 0,0 1 0,0-1 0,1 1 0,0 0 0,0 0 0,7-5 0,-5 6 5,0 0 1,0 0 0,1 1-1,0-1 1,0 2-1,12-5 1,45-7-6,-54 13 9,3-2 1,-1 2 1,1 0-1,0 0 0,14 2 0,-23-1 6,0 0 0,0 1 0,0-1 0,0 1-1,-1 0 1,1 1 0,0-1 0,0 1 0,-1-1-1,1 1 1,0 0 0,-1 0 0,0 1 0,0-1 0,0 1-1,0-1 1,3 4 0,-4-3 3,-1-1 0,0 0-1,0 1 1,1-1 0,-1 1 0,-1-1-1,1 1 1,0-1 0,-1 1 0,1 0 0,-1 4-1,-2 32 70,0-18-26,1-2 39,-5 33-1,5-47-66,-1 0 0,1 0 0,0 0 0,-1 0 0,0 0 0,-1-1-1,1 1 1,-1-1 0,1 1 0,-1-1 0,-6 6 0,7-9-12,0 1 1,0-1-1,0 1 1,0-1-1,0 0 1,-1 0-1,1 0 1,0 0-1,-1 0 1,1-1-1,-1 1 1,1-1-1,-1 1 1,1-1-1,-1 0 0,1 0 1,-1 0-1,1-1 1,-1 1-1,1 0 1,-1-1-1,1 0 1,-4-1-1,-4-1 5,1-1 0,0-1 1,-17-10-1,25 14-15,0 0 0,-39-26-4,37 25-3,1 0 1,-1-1 0,1 1 0,0-1 0,0 1-1,0-1 1,0 0 0,0 1 0,0-1-1,-1-5 1,2 7 3,1 0-1,0 0 0,0-1 1,0 1-1,-1 0 0,1 0 1,0 0-1,0 0 1,1 0-1,-1 0 0,0 0 1,0 0-1,0 0 1,1 0-1,-1 0 0,0 0 1,1 0-1,-1 1 0,2-3 1,14-14-60,-1 2 12,-13 12 41,1 0 0,0 0 0,-1 1 0,1-1 0,0 0 0,1 1 0,-1 0 0,0 0 0,0 0 0,1 0 0,0 0 0,-1 1 0,8-2 0,-8 2 4,0 1 0,0 0 0,0-1 0,0 1 0,0 1 0,1-1 0,-1 0 0,0 1 0,0 0 0,0-1 0,0 1 0,-1 0 0,1 1 0,0-1 0,0 0 0,-1 1 0,1-1 0,4 5 0,-2-1 13,0 0-1,-1 1 1,1-1 0,-1 1 0,0 0 0,-1 0 0,1 0-1,-1 1 1,-1-1 0,1 1 0,-1 0 0,0 0 0,-1 0-1,1 0 1,-1 7 0,-1-6 21,0 1-1,-1-1 1,0 0-1,-3 9 1,4-15-22,-1 1 1,-1 0-1,1 0 0,0-1 1,-1 1-1,1-1 0,-1 1 1,0-1-1,0 0 1,0 1-1,0-1 0,0 0 1,0 0-1,-5 2 1,4-1-222,-1-1 1,0 0 0,0 0 0,0 0-1,0-1 1,0 1 0,-1-1 0,1 0 0,0 0-1,-1-1 1,1 1 0,0-1 0,-1 0 0,1 0-1,-1 0 1,1-1 0,0 0 0,-1 1 0,1-2-1,0 1 1,0 0 0,-6-3 0,-14-6-2397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1:39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25 120 2168,'-22'14'6957,"20"-12"-5273,11-7-1460,-7 4-285,25-13 172,41-29 0,-35 20-57,-21 15-42,-1 0 1,1 1-1,0 1 1,1 0-1,21-7 0,-32 12-6,0 1-1,-1 0 0,1 0 1,0-1-1,0 1 0,-1 1 1,1-1-1,0 0 0,-1 0 1,1 1-1,0-1 0,-1 1 1,1-1-1,0 1 0,-1-1 1,1 1-1,-1 0 0,1 0 1,-1 0-1,3 2 1,-1 0 25,0 0 1,0 1 0,0-1 0,-1 1 0,1 0-1,-1 0 1,3 7 0,1 4 101,0 0 0,-2 1 0,4 19 0,12 78 530,-16-97-606,0 4-56,2 1-1,9 25 1,-10-36-146,-4-5-254,1 0 0,1 0-1,-1 0 1,1 0 0,0-1 0,0 1 0,0-1 0,1 1 0,0-1 0,-1 0-1,7 5 1,7 0-2648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1:40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86 1592,'-2'1'6916,"-3"3"-4748,6-3-2076,6 3 357,-1-3-417,1 0 0,-1 0 0,1 0 0,-1-1 0,1 1 0,0-2 0,-1 1 0,1-1 0,9-2 0,10-3 30,0-2 1,47-20-1,-53 19-34,62-24 47,-74 30-59,-1 1-1,1 0 1,-1 1-1,1-1 1,0 2-1,0-1 1,-1 1-1,14 1 1,-20-1 1,1 1 1,-1-1-1,0 0 1,0 1-1,0-1 1,0 1-1,0-1 1,0 1 0,0 0-1,0 0 1,0-1-1,0 1 1,0 0-1,0 0 1,-1 0-1,1 0 1,0 0-1,-1 0 1,1 0 0,0 0-1,-1 0 1,1 0-1,-1 2 1,2 1 53,-1 0 1,-1 0-1,1 0 1,0 8-1,-7 80 941,2-22-570,3-59-397,1 12 21,-4 23 0,0 10-654,2-19-1530,3-21-619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1:41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9 219 2737,'-3'-7'2326,"2"7"-2106,1-1 0,-1 0-1,1 0 1,-1 0 0,1 1 0,-1-1 0,1 0 0,0 0 0,-1 0-1,1 0 1,0 0 0,0 0 0,0 0 0,0 0 0,0 0 0,0 0 0,0 0-1,0 0 1,0 0 0,0 0 0,0 0 0,1 0 0,-1 0 0,0 0-1,1 0 1,-1 1 0,1-1 0,-1 0 0,1 0 0,0-1 0,71-63 262,-47 41-394,-16 16-55,0 0-1,0 1 0,1 0 0,0 1 0,0 0 0,0 1 1,1 0-1,0 0 0,21-5 0,-2 0 6,-21 7-20,-2 0-5,1 0 0,0 0 0,12-1 0,-18 4 2,0-1 0,0 1 0,-1 0 0,1 0 0,0 0 0,0 0 0,0 1-1,0-1 1,0 0 0,-1 1 0,1-1 0,0 1 0,0 0 0,-1-1 0,1 1 0,0 0-1,-1 0 1,1 0 0,-1 0 0,1 0 0,1 3 0,0-1 35,-1 1 1,0 0-1,0 0 1,0 1-1,0-1 0,0 0 1,-1 0-1,0 1 1,0-1-1,0 1 0,-1-1 1,1 1-1,-1 0 1,-1 6-1,-1 11 212,-7 40-1,5-42-147,-23 154 494,23-131-1408,1 0 0,5 52 0,1-63-1953,4-7-349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1:43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80 189 288,'-4'-2'1062,"0"0"0,0-1-1,1 0 1,-1 0 0,1 0-1,-1 0 1,-4-7 0,3 3-407,0 0 1,0 0-1,-5-14 1,6 13-594,1 0-1,0-1 1,0 0 0,1 0-1,1 1 1,-1-1 0,1-9-1,1 16-47,0 1 0,0 0 0,0-1 0,0 1 0,1 0 0,-1 0-1,1 0 1,-1-1 0,1 1 0,-1 0 0,1 0 0,0 0 0,-1 0 0,1 0 0,0 0-1,0 0 1,0 0 0,0 0 0,0 0 0,0 1 0,0-1 0,0 0 0,0 1 0,0-1 0,0 0-1,3 0 1,1-1 26,1 1-1,0 0 0,0-1 1,7 1-1,-5 0-11,2-1-3,0 1 0,0 1-1,0 0 1,0 0-1,0 1 1,0 0 0,0 0-1,13 5 1,-10-3 15,-10-3-27,-1 1 0,1-1 0,0 1 0,0 0 0,0 0 0,-1 0 0,1 1 0,0-1 0,-1 1 0,1-1 0,2 4 0,-1-2 26,0 2 0,0-1 0,0 0 0,-1 1 0,0-1 0,0 1 0,0 0-1,-1 0 1,0 0 0,0 0 0,0 1 0,0-1 0,-1 0 0,0 1 0,0-1 0,0 1 0,-1 0 0,0 10 0,-1-8 28,0-1 0,0 1-1,-1-1 1,0 0 0,-1 1 0,1-1-1,-1 0 1,-1 0 0,1-1 0,-1 1-1,0-1 1,-1 1 0,-8 7 0,0 0 57,0-1 1,-1 0-1,-20 12 0,23-19-96,0 0 1,0-1-1,0-1 0,-1 0 0,1 0 0,-13 1 1,14-3-27,9-1-93,4 1-31,0 0 130,104 70-153,-92-61 97,-1 1 1,20 20 0,-11-9 3,-15-15 31,8 7 6,-1 1-1,20 25 1,-32-37 10,0 0 1,0 0-1,-1 1 1,1-1-1,-1 1 0,0-1 1,0 1-1,-1 0 1,1 0-1,-1 0 0,0-1 1,-1 1-1,1 1 1,-1-1-1,0 0 0,-1 8 1,-1-7 3,0 0 1,-1 0 0,0-1-1,0 1 1,0-1 0,-1 0-1,0 0 1,0 0 0,0 0-1,-7 6 1,4-4 3,-1-1 0,0 1 0,0-1 0,-1 0 1,1-1-1,-1 0 0,0-1 1,-1 0-1,1 0 0,-18 4 1,15-4-9,3-1-99,-1 0 0,0-1 1,0 0-1,0-1 1,0 0-1,-14 0 1,18-2-274,1 1-1,-1-1 1,0 0 0,0-1 0,-6-1-1,9 1-332,-1 0-1,0 1 1,0-1-1,1-1 1,-1 1-1,1 0 1,-6-6-1,1-2-2976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305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114 0 336,'-56'8'431,"54"-8"-381,-1 1 0,2-1 1,-2 1-1,1-1 0,0 1 0,0 0 0,0 0 1,-3 2-1,4-3 10,0 2 0,0-2 0,0 1 0,0 1 0,0-1 0,1 0 0,-2 2 0,1-2 11,0 1-1,0-1 0,0 0 1,1 0-1,-2 0 0,2 1 1,-2-1-1,0 1 0,0-1 28,1 0-1,-1 0 1,1 1-1,-1-1 1,1 1-1,0-1 1,-1 1-1,2 0 1,-1-1-1,-1 3 1,1-3-62,1 0 1,0-1-1,0 1 0,0 0 1,-1 0-1,1-1 0,0 1 1,0 0-1,0 0 0,0 0 1,0 0-1,0-1 0,0 1 1,0 0-1,1 0 0,-1-1 1,0 2-1,0-2 0,1 1 1,-1-1-1,0 1 0,0 0 1,1 0-1,0-1 0,-1 1 1,1 0-1,0 1 0,1-1 27,0-1 0,-1 2-1,1-1 1,0-1 0,-1 2-1,1-2 1,0 1 0,0-1 0,0 1-1,0 0 1,-1-1 0,5 1-1,2-1 213,16-1-1,-21 1-231,35-2 398,120-5 767,50 2-482,-84 2-551,79-7-27,-38 3-54,-67 4-35,99-5 55,-45-2-37,119 7 42,-248 4-110,341 14 157,-116-7-5,-148-8-108,55-1 30,-152 0-79,1 1 13,0 0 0,-1 0 0,1 0-1,0-1 1,-1 1 0,8-4-1,-11 4-11,0 0-1,1 0 0,-1 0 1,1 0-1,-1-1 0,0 1 1,0 0-1,0 0 0,1 0 1,-1 0-1,0 0 0,0-1 1,0 1-1,1 0 0,-1-1 1,0 1-1,0 0 0,1 0 1,-1 0-1,0-1 0,0 1 1,0 0-1,0 0 0,0-1 1,0 1-1,0-1 0,0 1 0,0 0 1,0 0-1,0-1 0,0 1 1,0 0-1,0 0 0,0-1 1,0 1-1,0-1 0,0 1 1,0 0-1,0 0 0,0-1 1,0 1-1,0 0 0,0 0 1,-1 0-1,1-1 0,0 1 1,-1 0-1,1-1 0,0 1 1,0 0-1,0 0 0,-1 0 1,1 0-1,0-1 0,-2 0-46,1 0-1,-1-1 0,0 1 0,0 0 1,0 0-1,0 0 0,1 1 0,-3-2 1,0 1-641,0 1 0,0 0 0,-1 0 0,-4 0 1,-8 1-1764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27 912,'-2'0'5563,"37"-2"-4478,49-10 0,-44 6-529,78 0 1,41 12-347,-85-2-69,47 2 488,177 32-1,-81-3 402,-149-33-506,-44-4-336,-13 2-105,-9 0-72,0 0 1,0 0-1,-1 0 0,1 0 0,0 0 1,0 0-1,0 0 0,2 1 0,-2 0-100,1 0-1,-1-1 0,1 0 1,-1 1-1,0-1 1,1 0-1,-1 0 0,0-1 1,1 1-1,0 0 1,-1-1-1,0 0 1,1 1-1,2-3 0,9-1-773,6 2-1213,-16 1 1166,0 1 0,0 0-1,5-2 1,1-2-1441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1:43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21 1944,'-7'-3'1777,"-1"0"0,-13-4 0,-16 1 184,31 5-1879,1 1 1,0-1 0,0 2-1,0-1 1,0 1 0,0-1-1,0 1 1,0 1 0,-8 1-1,12-2-38,0 0-1,-1 0 1,1 0-1,0 1 1,0-1-1,0 0 1,0 0-1,0 1 1,0-1-1,0 0 1,0 1-1,0 2 1,-9 23 487,7-17-340,-1 4 132,-3 27 0,5-24-39,-8 26 0,-9 27 212,18-65-478,-1 1 19,0 1 1,1 0-1,0 0 1,-1 9-1,2-13-31,0-1-1,1 1 0,-1-1 0,0 0 1,1 0-1,0 1 0,-1-1 0,1 0 1,0 0-1,0 1 0,0-1 1,1 0-1,-1 0 0,0 0 0,1-1 1,-1 1-1,3 2 0,-1-2-5,-1 1 0,1-1 1,0 0-1,-1 0 0,1 0 0,0-1 0,0 1 0,1-1 0,-1 1 0,0-1 0,0 0 0,1 0 1,-1-1-1,0 1 0,1-1 0,-1 1 0,1-1 0,-1 0 0,1-1 0,-1 1 0,0 0 1,1-1-1,-1 0 0,4-1 0,-3 1 1,13-4 4,0-1 1,21-11-1,-32 13-12,0 1 1,0-1-1,-1-1 0,1 1 1,-1-1-1,0 0 0,0 0 1,-1 0-1,6-8 1,7-15-116,-1-2 1,-2 1 0,16-45 0,-16 37 35,-12 33 82,8-23-21,-10 25 32,1 0 0,0 0-1,-1 0 1,0 0-1,0 0 1,1 0-1,-1 0 1,0 0 0,0 0-1,-1 1 1,1-3-1,0 3-3,0 1 0,0 0-1,-1 0 1,1 0-1,0 0 1,0-1 0,0 1-1,0 0 1,0 0 0,0 0-1,0 0 1,0 0-1,-1-1 1,1 1 0,0 0-1,0 0 1,0 0 0,0 0-1,0 0 1,-1 0-1,1 0 1,0 0 0,0-1-1,0 1 1,0 0-1,-1 0 1,1 0 0,0 0-1,0 0 1,0 0 0,0 0-1,-1 0 1,1 0-1,0 0 1,0 0 0,0 0-1,0 0 1,-1 0-1,1 1 1,0-1 0,0 0-1,0 0 1,0 0 0,-1 0-1,1 0 1,0 0-1,0 0 1,0 0 0,0 1-1,-7 7 90,6-5-68,1 1 0,-1-1 0,1 0 0,0 1 0,0-1 0,0 1 0,0-1 0,1 5 0,1 11 58,-2-15-67,0 3 9,0 0 0,0 1 0,1-1 0,0 0 0,1 0 0,0 0 0,0 0 1,3 6-1,44 89 124,-43-90-852,2 0 0,0 0 0,0-1 0,1 0 0,1 0 0,11 10 0,0-3-2221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1:45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11 286 1784,'-8'4'3385,"6"-1"-1607,9-2 142,5-3-1853,0 0 0,0-1 0,-1 0 0,1-1-1,-1 0 1,1-1 0,17-10 0,-17 7-17,0 1-1,0-1 1,-1-1 0,15-15-1,-11 10-14,8-9 49,35-47 0,-13 15-31,-43 53-48,2-3 13,0 0-1,1 0 1,0 1 0,10-8-1,-14 11-4,0 1 0,0-1 0,0 1 0,0-1 0,0 1-1,-1 0 1,1-1 0,0 1 0,0 0 0,0 0 0,0 0-1,0 0 1,0 0 0,0 0 0,0 0 0,0 0 0,2 0-1,-2 1 14,0-1-1,0 1 1,0 0 0,-1-1-1,1 1 1,0 0-1,0 0 1,0-1-1,-1 1 1,1 0-1,0 0 1,-1 0-1,1 0 1,-1 0-1,1 0 1,-1 0-1,0 0 1,1 0-1,-1 2 1,3 13 219,-1 0 0,0 0 0,-1 0 0,-1 0 0,-1 0 0,-3 24 0,-1 17 191,-11 216-307,15-262-719,1 1-1,0-1 1,0 0-1,2 1 1,2 13-1,6 3-2110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1:46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42 197 2537,'-3'-1'360,"-28"-4"3450,24 3-1976,19 2-1068,-8 0-633,0 0-1,0-1 0,0 1 1,0-1-1,-1 0 0,1 0 0,0-1 1,0 1-1,-1-1 0,7-3 1,5-2 46,3-2 41,-1-1 0,30-21 0,8-5-105,-47 31-101,0 0-1,-1 0 1,14-14-1,-16 14-7,1 1-1,-1-1 0,1 1 0,-1 0 0,1 0 1,9-3-1,-11 5 0,24-9 12,-27 11-9,0 0 0,0-1 0,0 1 0,0 0 0,1 0 0,-1-1-1,0 1 1,0 0 0,0 0 0,0 0 0,1 0 0,-1 1 0,0-1 0,0 0 0,0 0-1,0 1 1,0-1 0,0 1 0,0-1 0,2 1 0,-1 2 24,-1-1 0,1 1 0,-1 0 0,1-1 0,-1 1 0,0 0 0,0 0 0,-1-1 0,1 1 0,0 4 0,4 35 416,-2 206-192,-2-242-624,0-1 0,0 1-1,0-1 1,1 0 0,-1 1 0,1-1 0,1 0-1,-1 0 1,5 7 0,10 11-2393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1:46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71 258 2328,'-59'2'2252,"47"0"1783,16-4-3344,2-1-400,1 2-168,4-2-28,0-1 1,0 0 0,14-7-1,-17 7-75,6-2 8,-1-1 1,0 0 0,0-1-1,-1-1 1,0 0 0,16-15-1,24-35 65,-31 34-46,23-21 0,-43 44-39,3-2 18,0 1 0,1-1 0,-1 1 0,0 0 0,9-5 0,-12 8-5,0-1-1,0 1 1,0 0-1,1-1 1,-1 1 0,0 0-1,0 0 1,0 0-1,1-1 1,-1 1-1,0 1 1,0-1-1,0 0 1,1 0-1,-1 0 1,0 0 0,0 1-1,0-1 1,0 1-1,0-1 1,1 1-1,-1-1 1,0 1-1,0 0 1,0-1-1,0 1 1,-1 0 0,1 0-1,0 0 1,0 0-1,0 0 1,-1 0-1,2 1 1,0 2 65,0 0-1,0 0 1,0 1 0,-1-1 0,1 1 0,-1-1 0,0 1 0,-1-1-1,1 1 1,-1 0 0,1-1 0,-2 6 0,0 8 153,-1 0 1,-4 19 0,-20 120 219,22-134-940,-1 35 0,5-49-436,0-1 0,1 0 0,0 0 0,3 10 0,0-8-2265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1:47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20 128 2505,'-4'-5'568,"-7"-13"1440,10 18-1849,0-1-1,1 0 1,0 0 0,-1 0 0,1 0 0,0 0-1,-1 0 1,1 0 0,0 0 0,0 0 0,0 0-1,0 0 1,0 0 0,0 0 0,0 0 0,0-1-1,2-2 39,0 0-1,0 0 0,0 0 0,1 0 0,0 0 1,-1 0-1,1 1 0,0 0 0,1-1 0,-1 1 1,6-4-1,0 1-80,0 1 0,1 0 0,-1 0 0,13-4 1,-12 6-51,0 1 1,-1 0 0,1 1 0,0 0-1,0 1 1,1 0 0,17 2 0,-19-1-20,-7-1-30,0 1 1,1-1-1,-1 1 1,0-1-1,0 1 0,0 0 1,0 0-1,0 0 1,0 0-1,0 0 0,0 0 1,0 1-1,0-1 1,-1 1-1,1-1 0,-1 1 1,1-1-1,-1 1 0,1 0 1,-1 0-1,0 0 1,0 0-1,2 3 0,0 5 122,1 0 0,-1 0 0,3 20-1,-3-14 21,-2-9-93,0-3-9,0 1 0,0-1 0,0 1 0,0 0 0,-1-1 0,0 1 0,0 0 0,0-1 0,-1 1 0,0 0 0,1-1 0,-2 1 0,-1 6 0,-15 24 369,17-32-386,-1 1 1,1-1 0,-1 0 0,1 0 0,-1 0 0,0 0 0,0 0 0,-1-1-1,1 1 1,0-1 0,-1 1 0,0-1 0,1 0 0,-1 0 0,0 0 0,-6 3-1,-74 47 418,83-52-458,-1 0 0,1 0 0,-1 1 0,1-1 0,-1 0 0,1 0 0,-1 1 0,1-1 0,-1 0 0,1 1 0,-1-1 1,1 1-1,-1-1 0,1 0 0,0 1 0,-1-1 0,1 1 0,0-1 0,-1 1 0,1-1 0,0 1 0,0-1 0,-1 1 0,1 0 0,0-1 0,0 1 0,0-1 0,0 2 1,0-1-7,1 1 1,-1-1 0,1 0 0,0 0 0,0 1 0,-1-1 0,1 0 0,0 0 0,2 2 0,7 10-76,7-6-129,5 7 157,0 2-1,-1 0 1,28 28 0,-39-34 36,13 12-24,-1 1 1,23 32-1,-37-44 40,-1 0 0,0 0 0,-1 1 0,-1 0 0,1 0 0,-2 1 0,4 13 0,-7-22 6,0-1 0,0 0 0,-1 0 1,1 1-1,-1-1 0,1 0 0,-1 1 0,0-1 1,-1 0-1,1 1 0,0-1 0,-1 0 1,0 1-1,0-1 0,0 0 0,0 0 0,0 0 1,-1 0-1,1 0 0,-1 0 0,0 0 1,-2 3-1,-1 2 27,-1-1 1,0 1 0,0-1-1,-1-1 1,0 1-1,0-1 1,0 0 0,-1 0-1,0-1 1,-13 7-1,17-10-31,1-1 0,-1 1 0,0-1-1,0 0 1,0 0 0,0 0-1,-1-1 1,1 1 0,-7-1 0,8 0-50,1-1 1,-1 1-1,1-1 1,-1 0-1,1 0 1,-1 0 0,1 0-1,0 0 1,-1 0-1,1-1 1,0 1-1,0-1 1,0 1 0,0-1-1,0 0 1,-2-3-1,0-1-352,0 0 0,1 0-1,0 0 1,0 0 0,0-1-1,1 1 1,0-1 0,0 1-1,1-1 1,0 0 0,0 0-1,0-9 1,1 13 97,0 0 1,0 1-1,0-1 0,0 0 0,1 0 1,-1 0-1,1 1 0,2-6 0,-1 5-200,0-1 0,0 1 0,1 0 0,-1 0 0,5-4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1:48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62 3481,'2'-6'772,"-1"0"-1,0 0 1,-1 0 0,1-1 0,-1 1 0,-1 0-1,0-8 1,0 9 145,2 37-135,-1 0-1,-5 32 1,1-27-408,-25 191 855,-2 30-554,30-258-675,1 0 0,0 1 0,0-1 1,0 0-1,0 0 0,0 0 0,0 1 0,0-1 0,0 0 0,0 0 0,0 0 0,0 1 0,0-1 0,0 0 0,0 0 1,0 0-1,0 1 0,0-1 0,1 0 0,-1 0 0,0 0 0,0 1 0,0-1 0,0 0 0,0 0 0,0 0 0,0 0 0,1 1 1,-1-1-1,0 0 0,0 0 0,1 0 0,4-4-6,7-13-14,-11 15 17,5-6-35,1-1 0,0 1 1,0 1-1,1-1 1,0 1-1,0 1 0,1-1 1,-1 1-1,1 1 0,1-1 1,-1 2-1,1-1 1,0 1-1,15-4 0,-15 6-18,0 0-1,1 1 0,-1 0 0,0 0 0,0 1 1,1 0-1,12 2 0,-19-1 51,0 0 0,1 0 0,-1 1 0,0-1 0,0 1 0,0 0 0,-1 0 0,1 0 0,0 0-1,-1 1 1,1-1 0,-1 1 0,0 0 0,0 0 0,0 0 0,0 1 0,-1-1 0,1 1 0,-1-1 0,2 5 0,0 0 22,-1 0 0,0 0 0,-1 1 0,0-1 0,0 1 0,-1-1 1,0 1-1,0-1 0,-1 1 0,-1 11 0,-1 3 177,-2-1 0,-12 42 0,13-54-99,-2 1 0,1-1 1,-1 0-1,-1 0 0,0-1 0,0 0 0,-1 0 0,0 0 0,0-1 0,-1 0 1,-17 13-1,17-15-34,-2 0 1,1 0 0,-1-1 0,0 0-1,0-1 1,0 0 0,0-1-1,-1 0 1,1 0 0,-14 0-1,-2 0-46,1-2 0,-1 0 0,-30-4 0,48 2-168,0 1-37,0-1 1,0 0 0,-13-4-1,20 5 13,-1-1-1,1 1 0,0 0 0,0-1 0,0 1 1,0-1-1,0 1 0,0-1 0,0 0 0,0 1 0,0-1 1,0 0-1,0 0 0,0 0 0,0 0 0,1 0 0,-1 0 1,0 0-1,1 0 0,-1 0 0,0 0 0,1 0 0,0 0 1,-1 0-1,1 0 0,-1 0 0,1-1 0,0 1 1,0 0-1,0-2 0,2-10-3313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1:59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6 130 2505,'-3'4'4604,"0"1"-1627,4-5-2918,-1 1 1,0-1-1,1 1 0,-1-1 0,0 1 1,1-1-1,-1 0 0,0 1 0,1-1 1,-1 1-1,1-1 0,-1 0 0,1 0 1,-1 1-1,1-1 0,-1 0 0,1 0 0,0 1 1,6 1-42,0 1 1,0-1-1,1 0 1,-1-1 0,1 0-1,-1 0 1,1-1-1,-1 0 1,1 0-1,-1 0 1,12-3-1,-13 1-6,1 0 0,-1 0-1,0 0 1,0-1-1,0 0 1,-1 0 0,1-1-1,-1 0 1,9-7 0,0 0 13,32-25 44,-33 24-40,1 1 1,1 1-1,29-17 1,-14 17 48,-29 9-59,1 1 0,-1 0 1,0 0-1,1 0 0,-1 0 1,1 0-1,-1 0 0,1 0 1,-1 0-1,1 1 0,-1-1 1,0 0-1,1 1 0,-1-1 1,0 1-1,2 0 0,-2 0 11,0 0 0,-1 0 1,1 0-1,0-1 0,-1 1 0,1 0 0,-1 0 0,1 0 0,-1 0 0,1 0 0,-1 0 0,0 0 1,1 1-1,-1-1 0,0 0 0,0 0 0,0 0 0,0 0 0,0 0 0,0 0 0,0 2 0,0-1 35,-2 7 71,1 0 1,-1 0-1,0 0 0,-5 12 1,-1 3 77,0 10 84,-7 63 0,7-40-135,1 1-1331,3 117 0,5-109-1797,-1 3-340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2:00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20 160 1408,'-2'-1'352,"1"0"-1,-1 0 1,0 0-1,1 0 1,-1-1-1,1 1 1,0 0 0,-1-1-1,1 1 1,0-1-1,0 0 1,-1-1-1,2 2-239,-1 0-1,1-1 0,0 1 1,0 0-1,0 0 1,0 0-1,1-1 1,-1 1-1,0 0 1,0 0-1,1 0 0,-1 0 1,1-1-1,-1 1 1,1 0-1,-1 0 1,1 0-1,-1 0 0,1 0 1,0 0-1,1-1 1,5-7 83,1 0 0,0 1 0,1-1 0,0 1 0,0 1 0,1 0 0,0 0 0,0 1 0,18-8 0,-14 8-89,1 1 1,-1 0 0,2 1-1,-1 1 1,0 0 0,30-1-1,-43 4-78,0-1 0,0 1 0,0 0 0,0 0 0,0 0 0,0 0 0,0 1 0,0-1 0,0 0 0,0 1 0,-1-1 0,1 1-1,0 0 1,0 0 0,0 0 0,-1-1 0,1 2 0,0-1 0,-1 0 0,1 0 0,-1 0 0,1 1 0,-1-1 0,0 1 0,1-1 0,-1 1-1,0 0 1,0-1 0,0 1 0,-1 0 0,1 0 0,0 0 0,0-1 0,0 5 0,0 0 60,1 0 1,-1 0-1,-1 1 1,1-1-1,-1 0 1,0 1-1,0-1 0,-1 0 1,0 1-1,0-1 1,-3 9-1,0-3 43,0 0 0,-1 0 0,-1 0 0,-8 14 0,7-15-56,-1-1 0,0 0 0,-1-1 0,0 0 0,-1 0 0,0-1 0,0 0-1,0 0 1,-1-1 0,0-1 0,-1 0 0,-13 5 0,24-11-74,-4 2 14,0 0-1,0 1 1,0-1-1,0 1 1,1 0-1,-8 6 1,14-9-39,1 0 0,-1 0 0,1 1 0,-1-1 0,0 1 0,1-1 0,-1 1 0,3 1 1,-3-1 9,81 33 5,-8-2 2,-59-26 9,-1 0-1,0 2 0,0 0 0,-1 0 0,17 13 0,-27-17 2,0-1 0,-1 1-1,1 0 1,-1-1 0,0 1-1,0 1 1,0-1 0,-1 0 0,0 1-1,1-1 1,-2 1 0,1 0 0,0 0-1,-1 0 1,0 0 0,0 0-1,0 0 1,-1 0 0,0 0 0,0 0-1,0 0 1,-1 0 0,0 6-1,-2-2 12,0 1-1,0-1 0,-1 0 0,-1 0 0,1 0 0,-1 0 0,-1-1 0,1 0 0,-2 0 0,1 0 0,-1-1 0,0 0 0,0 0 0,-1-1 0,0 0 0,-11 7 0,14-11-76,1-1 0,-1 1-1,0-1 1,1 0 0,-1 0 0,-8 0 0,10-1-161,0 0-1,0 0 1,0 0 0,0 0 0,0 0 0,0-1-1,1 1 1,-1-1 0,0 0 0,0 0-1,-5-3 1,8 4 96,0 0 1,0 0-1,-1-1 0,1 1 0,0-1 0,0 1 0,0 0 1,-1-1-1,1 1 0,0 0 0,0-1 0,0 1 1,0-1-1,0 1 0,0 0 0,0-1 0,0 1 1,0 0-1,0-1 0,0 1 0,0-1 0,0 1 0,1 0 1,-1-1-1,0 1 0,0 0 0,0-1 0,0 1 1,1 0-1,-1-1 0,0 1 0,0 0 0,1-1 0,-1 1 1,0 0-1,0 0 0,1-1 0,-1 1 0,0 0 1,1 0-1,-1 0 0,0-1 0,1 1 0,13-3-3308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2:00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38 2633,'-13'2'1251,"3"-1"-96,0 1 0,0 0 0,-12 4-1,19-4-991,0-1-1,0 1 0,0-1 0,0 1 0,0 0 1,0 0-1,0 0 0,1 1 0,-1-1 0,1 1 1,-1-1-1,1 1 0,-2 4 0,-2 1 43,1 1 0,0 1-1,1-1 1,0 1 0,-5 19 0,8-25-184,0 1-1,1-1 1,-1 1 0,1-1 0,0 1 0,0-1 0,1 1 0,-1 0 0,1-1 0,0 1 0,0-1 0,1 0 0,-1 1-1,1-1 1,4 8 0,-2-6-22,0 0-1,1 0 1,-1 0 0,1-1-1,0 1 1,1-1-1,-1-1 1,1 1-1,0-1 1,0 0 0,1 0-1,9 4 1,-8-5 2,1 0 0,-1-1 0,1 0 0,0 0 0,-1-1 0,1 0 0,0-1 0,0 0 0,0 0 1,9-2-1,-1-1 4,-1 1 0,22-8-1,-31 8-1,0-1-1,-1 1 0,0-1 0,1 0 0,-1-1 0,0 0 0,-1 0 0,10-8 0,-6 2 4,-1 0-1,1-1 1,-2 0 0,0 0-1,0-1 1,-1 1 0,0-2 0,-1 1-1,-1-1 1,5-19 0,-6 16 1,-1 11-3,-1-1 0,0 1-1,0 0 1,0-1 0,-1 1-1,0-1 1,0 1 0,0-1-1,-1 1 1,-1-7 0,-12-25 100,10 35-42,1 10-12,-1 16-39,2 1 0,0-1 0,2 1 1,5 47-1,15 44-285,-10-69-392,-9-43 588,2 14-1340,2 1 0,12 33 0,-3-16-1616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2:01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2 228 1960,'-1'-94'2765,"1"90"-2634,0-1 1,0 1-1,0 0 1,1-1-1,0 1 0,0-1 1,0 1-1,0 0 0,1-1 1,-1 1-1,1 0 1,0 0-1,0 0 0,1 0 1,-1 1-1,1-1 0,0 1 1,0-1-1,5-4 1,1 3 7,-1-1 0,1 2 1,0-1-1,0 1 1,0 0-1,15-3 1,-11 3-25,-8 2-57,-1 0-1,1 1 0,0 0 0,0 0 1,0 0-1,0 1 0,0-1 0,0 1 1,0 0-1,0 1 0,0-1 0,0 1 1,8 2-1,-12-2-26,1-1 1,-1 1-1,0 0 1,1 0-1,-1 0 1,0 0-1,1 0 1,-1 0-1,0 1 1,0-1-1,0 0 1,0 0-1,0 1 0,-1-1 1,1 1-1,0-1 1,0 1-1,-1-1 1,1 1-1,-1-1 1,0 1-1,1-1 1,-1 4-1,1 1 79,-1 1 1,0 0-1,-1 12 0,-1-4 48,-1 0 0,-1-1 0,-9 23 0,7-21-70,-8 22 91,-2-2 0,-26 43-1,-49 62 472,88-137-617,0 1 1,0-1-1,0 1 0,1 0 1,0 0-1,0 0 0,0 0 1,-1 6-1,2-9-29,1 0-1,0 0 1,0 0 0,0-1-1,1 1 1,-1 0 0,0 0-1,1 0 1,-1-1 0,1 1 0,-1 0-1,1 0 1,0-1 0,0 1-1,0-1 1,0 1 0,0 0-1,0-1 1,0 0 0,1 1-1,-1-1 1,0 0 0,1 0-1,2 2 1,3 2-7,1-1-1,-1 0 1,1 0-1,8 2 1,36 10-4,-1-2 0,78 10 1,-56-12-630,-58-8-569,0-2 0,21 1 0,-4-7-1542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60 61 656,'-11'-13'321,"3"3"491,0 1-1,-12-11 0,8 11 1901,21 23-1034,1 1-1897,78 122 953,-87-136-731,119 186 387,-16 7-113,-10 21 302,-77-176-414,54 133 606,-4 3-86,-43-116-349,-18-40-211,7 25 0,-12-39-449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2:02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5 141 1792,'0'0'66,"0"-1"0,-1 1 0,1-1 0,-1 1-1,1 0 1,0-1 0,-1 1 0,1-1-1,0 1 1,-1-1 0,1 1 0,0-1 0,0 0-1,0 1 1,-1-1 0,1 1 0,0-1 0,0 1-1,0-1 1,0 0 0,0 1 0,0-1 0,0 1-1,0-1 1,0 0 0,1 0 0,0-1-13,-1 1 0,1 0 0,0-1 0,0 1-1,1 0 1,-1-1 0,0 1 0,0 0 0,3-2 0,10-7 173,2 0-1,-1 0 0,20-7 1,54-20 583,-75 31-609,0 2 1,0-1-1,0 2 0,0 0 0,1 0 1,15 1-1,-27 1-158,1 1 1,-1 0 0,0 1-1,1-1 1,-1 1 0,0-1 0,1 1-1,-1 0 1,0 0 0,0 0-1,0 1 1,0-1 0,0 1-1,0-1 1,0 1 0,0 0-1,-1 0 1,1 1 0,-1-1-1,0 0 1,1 1 0,-1 0-1,0-1 1,0 1 0,-1 0-1,1 0 1,-1 0 0,1 0-1,-1 0 1,0 0 0,0 1 0,1 3-1,-1 2 54,1 0 0,-1 0 0,-1 0 0,0 0 0,0 0 0,-2 9 0,-13 53 434,4-22-237,7-33-206,-1 11 160,-16 46-1,9-41-10,-1 0-1,-2-2 0,-19 31 1,17-30-36,16-29-197,1-1 1,-1 0-1,1 1 1,-1-1-1,1 0 1,-1 1-1,1-1 1,0 1-1,0-1 1,0 1-1,0-1 1,0 1 0,0-1-1,0 0 1,1 1-1,-1-1 1,0 1-1,1-1 1,-1 0-1,1 1 1,1 1-1,1 1-5,0 0-1,1-1 1,0 1-1,0-1 0,0 0 1,0 0-1,0-1 1,1 1-1,-1-1 1,1 0-1,-1 0 0,8 2 1,-6-3 3,1 1 1,0-1-1,-1 0 1,1-1-1,0 1 1,-1-1-1,1-1 1,12-1-1,-3-1 17,1 1 0,-1 1 0,1 1 0,19 1 0,4 1-129,44 1-1850,6 0-1138,-26-8-168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2:03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32 103 1856,'-32'41'7017,"32"-39"-6841,6-1-51,-1 0-99,1 0-1,-1-1 1,1 0 0,0 0-1,-1-1 1,1 0 0,0 0 0,-1 0-1,1 0 1,9-5 0,14-4 27,-1-1 0,0-1 1,26-16-1,-42 21-27,4-3 40,0 2 1,25-11-1,-15 7 55,10-3 106,-33 14-151,0 0 0,0 0 0,0 0 0,0 1 0,0-1 0,0 1 0,0 0-1,6 0 1,-9 0-57,1 0-1,-1 0 1,1 1-1,-1-1 0,0 0 1,1 0-1,-1 0 1,1 0-1,-1 1 0,0-1 1,1 0-1,-1 0 1,0 1-1,1-1 1,-1 0-1,0 0 0,0 1 1,1-1-1,-1 1 1,0-1-1,0 0 0,1 1 1,-1-1-1,0 0 1,0 1-1,2 4 75,0 1 0,-1-1-1,1 0 1,-1 1 0,-1-1 0,1 1-1,-1-1 1,0 7 0,-6 48 380,4-48-378,-9 84 349,-4 35-292,11-104-1679,2 0-1,2 40 1,3-18-1502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2:04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6 195 1768,'-3'-16'2422,"2"14"-2303,1 1 1,-1-1-1,1 0 1,0 1-1,0-1 1,-1 1-1,1-1 1,0 1-1,0-1 1,1 0-1,-1 1 1,0-1-1,1-2 1,2-2 76,-1 0 1,1 0 0,0 0-1,1 0 1,-1 1 0,1-1-1,0 1 1,1 0 0,-1 0-1,10-7 1,3-2 240,35-23-1,-49 35-406,8-5 125,1 0 0,16-7-1,-25 13-124,-1 1-1,0-1 1,1 0-1,-1 0 1,0 1-1,1 0 1,-1-1-1,1 1 1,-1 0 0,1 0-1,-1 0 1,0 1-1,1-1 1,-1 0-1,1 1 1,-1 0-1,0-1 1,3 2-1,-2 1 36,-1-1 1,0 1-1,0-1 0,0 1 0,-1 0 0,1 0 0,-1 0 1,1 0-1,-1 0 0,0 0 0,1 6 0,-1-6 12,1 4 47,-1-1 1,-1 1-1,1-1 0,-1 1 0,0 0 1,-1-1-1,0 1 0,-2 12 1,-2 10 232,5-23-285,-1 0 0,0 1 0,0-1 0,-1 0 0,1 0-1,-1 0 1,-1-1 0,-2 7 0,-8 13 167,10-16-179,3-8-48,0 1 1,-1 0-1,1-1 0,-1 1 1,1 0-1,-1-1 0,0 1 1,0-1-1,1 1 0,-1-1 1,0 1-1,0-1 0,-1 0 1,1 1-1,0-1 0,0 0 1,-1 0-1,1 0 0,0 0 1,-1 0-1,1 0 1,-4 1-1,2-1 7,0 1 5,-1-1 0,1 1 1,0 0-1,-1 0 0,1 0 0,0 0 1,0 1-1,-4 4 0,6-6-19,0 0 1,0 0-1,1 0 0,-1 0 0,0 0 0,0 0 0,0-1 0,-1 1 1,1 0-1,0-1 0,0 1 0,0 0 0,-1-1 0,1 0 0,0 1 1,0-1-1,-1 0 0,1 1 0,0-1 0,-3 0 0,-2 1 10,5-1-12,0 0-1,-1 0 1,1 1 0,0-1 0,0 0-1,0 1 1,0-1 0,0 1-1,0 0 1,0-1 0,0 1 0,0 0-1,0-1 1,-1 2 0,-9 6-11,11-8 7,-1 0 1,1 0-1,-1 0 0,1 0 0,0 1 0,-1-1 1,1 0-1,0 0 0,0 1 0,-1-1 0,1 0 1,0 0-1,-1 1 0,1-1 0,0 0 0,0 1 0,0-1 1,-1 0-1,1 1 0,0-1 0,0 0 0,0 1 1,0-1-1,0 0 0,0 1 0,-1-1 0,1 1 1,0-1-1,0 0 0,0 1 0,0-1 0,0 0 0,1 1 1,-1 0-1,8 18-33,-3-11 16,2 1 0,10 11 0,-4-9 9,0-1-1,1 0 0,0 0 1,27 12-1,12 9-4,-42-24 17,0 0 1,0 1 0,17 19-1,-25-24-1,0 0-1,0 0 0,-1 1 1,0 0-1,0-1 0,0 1 1,0 0-1,0 0 0,-1 0 1,1 0-1,-1 0 0,0 1 1,0-1-1,-1 0 0,0 0 1,1 5-1,-2 0 12,0-1 0,-1 1 0,1-1 0,-2 0 0,1 1 0,-1-1 0,0 0 1,-1-1-1,0 1 0,0 0 0,-1-1 0,0 0 0,0 0 0,0-1 0,-1 1 0,0-1 0,0 0 0,-1-1 0,-7 6 0,13-10-59,0-1 0,0 1-1,0 0 1,1-1 0,-1 1-1,0 0 1,0-1 0,0 1-1,0-1 1,0 0 0,-1 1-1,1-1 1,0 0-1,0 0 1,0 1 0,0-1-1,0 0 1,0 0 0,0 0-1,-1 0 1,1-1 0,0 1-1,0 0 1,0 0 0,0-1-1,0 1 1,0 0 0,0-1-1,0 1 1,0-1 0,0 0-1,0 1 1,0-1 0,0 0-1,0 1 1,0-1 0,1 0-1,-1 0 1,0 0 0,1 0-1,-2-1 1,1 0-216,0 0 1,1 0 0,-1 1-1,0-1 1,1 0-1,-1-1 1,1 1 0,-1 0-1,1 0 1,0 0-1,0 0 1,0 0-1,0 0 1,0 0 0,1 0-1,-1 0 1,1 0-1,-1 0 1,1 0 0,0 0-1,-1 0 1,3-3-1,18-22-3202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2:04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44 1728,'9'-28'2178,"-9"27"-2079,1 1-1,-1 0 1,0-1-1,0 1 1,0-1-1,0 1 1,1-1-1,-1 1 1,0-1-1,0 1 1,0-1-1,0 1 1,0-1-1,0 1 1,0-1-1,0 1 1,0-1-1,-1 1 1,1-1-1,0 1 1,0 0 0,0-1-1,0 1 1,-1-1-1,1 1 1,0-1-1,-1 1 1,1 0-1,0-1 1,-1 1-1,1 0 1,0-1-1,-1 0 1,0 2 50,0-1 1,0 0-1,1 1 1,-1-1-1,0 0 1,0 1-1,1-1 1,-1 1-1,0-1 1,1 1-1,-1 0 1,1-1-1,-1 1 1,1 0-1,-1-1 1,1 1-1,-1 0 0,1-1 1,0 1-1,-1 0 1,1 0-1,0 0 1,-1-1-1,1 1 1,0 2-1,-17 48 397,3 1-1,-12 73 1,2 71 178,22-181-700,0 1 0,1-1 0,0 1 0,1-1 0,5 30 0,-5-43-26,0-1 0,0 0 0,0 0 1,1 1-1,-1-1 0,1 0 0,-1 0 0,1 1 0,-1-1 1,1 0-1,-1 0 0,1 0 0,0 0 0,0 0 0,0 0 1,-1 0-1,1 0 0,0 0 0,0 0 0,0 0 0,0-1 1,1 1-1,-1 0 0,0-1 0,0 1 0,0-1 0,1 1 0,-1-1 1,0 0-1,3 1 0,0-1-25,0-1 1,0 1 0,1-1-1,-1 0 1,0-1-1,0 1 1,6-4-1,6-1-81,4 0-13,1 2 0,0 0 0,0 1 0,0 1 0,37 1 0,-54 1 115,0 1 0,-1-1 0,1 1-1,0 0 1,-1-1 0,1 2 0,0-1 0,-1 0 0,0 1-1,1-1 1,-1 1 0,0 0 0,0 0 0,0 1-1,4 2 1,-4-1 4,1 0-1,-1 0 1,0 0-1,0 1 1,0-1 0,0 1-1,-1 0 1,0 0-1,3 10 1,-3-6 10,0 1 0,0 0 1,-1-1-1,0 1 0,-1 0 0,0 0 1,-1 0-1,0-1 0,0 1 0,-1 0 1,-5 14-1,1-5 92,-2-1 0,0-1 0,-1 0 0,-19 29 1,23-40-63,0 1 0,-1-1 0,0 0 0,0 0 0,0-1 0,0 0 0,-1 0 0,0 0 0,0-1 0,0 0 0,-1 0 0,1-1 0,-1 0 0,-9 3 0,6-3-6,-1-1 1,-1 0-1,1 0 0,0-1 1,0-1-1,-13-1 1,21 1-171,1-1 1,-1 1 0,0-1 0,1 0-1,-1 0 1,1 0 0,0-1 0,-1 1-1,1-1 1,0 0 0,0 0 0,0 0-1,0 0 1,0 0 0,0-1 0,1 0-1,-1 1 1,1-1 0,0 0-1,0 0 1,0 0 0,0 0 0,0 0-1,-1-6 1,1 7-203,2-1-1,-1 0 0,0 0 1,1 0-1,-1 0 1,1 1-1,0-4 1,5-18-3009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2:0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35 176 2112,'-1'-7'334,"0"0"0,0 0 0,1-1 0,0 1 0,1-1 0,-1 1 0,1 0 0,1 0 0,2-8 0,0 3 65,0 0 1,2 0-1,-1 0 1,10-13 0,-14 24-377,0-1 1,0 0-1,1 1 1,-1-1 0,0 1-1,0 0 1,1-1-1,-1 1 1,1 0-1,0 0 1,-1 0 0,1 0-1,0 0 1,-1 0-1,1 1 1,0-1 0,0 0-1,0 1 1,0 0-1,-1-1 1,4 1-1,-4 0-3,1 0-1,-1 0 0,1 1 0,-1-1 0,1 0 0,-1 1 0,1-1 0,-1 1 0,1 0 0,-1-1 0,0 1 0,1 0 0,-1 0 1,0 0-1,0 0 0,1 0 0,-1 0 0,0 0 0,0 0 0,0 1 0,0-1 0,-1 0 0,1 0 0,0 1 0,1 2 0,0 3 57,1 0 0,-1 1 0,0-1 0,-1 1 0,0 0-1,1 9 1,-5 48 310,1-36-204,1-22-139,-1 29 247,-1 0 0,-9 36 0,-41 110 1032,41-145-1041,-9 24 195,11-35-85,-10 46-1,19-57-265,1-13-95,-1 1-1,1-1 1,0 1-1,-1-1 1,1 0-1,-1 1 1,0-1-1,0 0 0,0 1 1,0-1-1,0 0 1,-2 3-1,2-4-12,1 0 0,-1 0 0,1 0 0,-1 0-1,1 0 1,-1 0 0,1 0 0,0 0 0,-1 0-1,1 0 1,0 0 0,0 2 0,0-3-15,0 1 1,0-1 0,0 1 0,0-1-1,1 1 1,-1-1 0,0 1-1,0-1 1,1 1 0,-1-1-1,0 1 1,1-1 0,-1 1-1,1-1 1,-1 0 0,0 1-1,1-1 1,-1 0 0,1 1-1,-1-1 1,1 0 0,-1 0-1,1 1 1,0-1 0,0 0-1,2 1 1,0 0-1,1-1 0,-1 1 0,0-1 1,5 0-1,9 2 11,83 6 280,-16-3-13,106 13-2589,-133-14-557,-5 3-506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2:06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2937,'0'-1'20,"8"-13"720,0 1 0,10-14 0,-14 23-643,-1 0 0,1 1 0,0-1 0,0 1 0,0 0 0,0 0 0,0 0 0,1 0 0,-1 1 0,7-3 0,-6 3-73,0 0 0,0 0-1,1 1 1,-1-1 0,1 1 0,-1 1-1,1-1 1,-1 1 0,1-1 0,-1 2-1,1-1 1,-1 1 0,1-1 0,-1 2-1,1-1 1,-1 0 0,0 1 0,1 0-1,-1 1 1,0-1 0,8 6 0,-8-4 10,0 0 1,0 0-1,-1 1 1,1 0-1,-1-1 1,0 1-1,0 1 1,5 9-1,-6-8 50,0 1 1,0 0-1,-1 1 0,0-1 0,0 0 1,-1 0-1,1 10 0,-1 1 102,1 5 123,0 0 0,-2 1 0,-3 29 0,-16 31 571,1-5-99,-19 113 1061,36-188-1797,0 0 0,1-1 0,0 1 0,0 0 0,0-1 1,0 1-1,1 0 0,-1-1 0,3 7 0,-2-9-41,0 0 1,0-1 0,0 1-1,0 0 1,0-1-1,0 1 1,0-1-1,0 1 1,1-1 0,-1 0-1,1 1 1,-1-1-1,1 0 1,-1 0 0,1 0-1,0 0 1,-1 0-1,1-1 1,0 1-1,0 0 1,-1-1 0,5 1-1,62 11 52,-49-8-130,0-2 1,0 0-1,0-1 0,0-1 1,22-3-1,6 1-1242,0-3-1184,6-4-369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5:36.6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0 127 768,'1'-3'164,"-1"-1"-1,1 0 1,0 1 0,0-1-1,0 1 1,0-1-1,1 1 1,-1 0 0,1-1-1,0 1 1,0 0-1,0 0 1,1 0-1,-1 1 1,0-1 0,1 0-1,4-2 1,4-4 128,1 0 1,0 2-1,13-8 0,-15 10-179,-1 1 0,1 0 0,0 0 0,14-3 0,-19 6-63,0 0 0,0 1 1,0-1-1,0 1 0,0 0 0,0 0 0,0 1 1,0-1-1,0 1 0,0 0 0,6 3 0,-8-3 5,-1 1 0,1-1-1,-1 1 1,1 0-1,-1 0 1,0 0 0,0 1-1,0-1 1,0 0 0,-1 1-1,1-1 1,0 1 0,-1-1-1,0 1 1,0 0-1,1 0 1,-2-1 0,1 1-1,0 0 1,-1 0 0,1 0-1,-1 0 1,0 0 0,0 5-1,0-4 9,0-1 0,0 1 0,0 0 1,-1 0-1,1 0 0,-1 0 0,0 0 0,0 0 0,-1-1 0,1 1 0,-1-1 0,1 1 0,-1-1 0,0 1 0,-1-1 1,1 0-1,-1 0 0,-3 4 0,0-3 9,0-1 0,0 0 0,0 0 0,0 0 0,-1-1 0,1 0 0,-1 0 0,1-1 0,-1 1-1,0-2 1,-11 1 0,-1-1 83,0-1 0,-33-5 0,49 5-154,-1 1-1,1-1 1,0 0 0,0 0-1,0 0 1,0 0-1,0-1 1,0 1 0,0-1-1,0 1 1,0-1 0,0 0-1,1 0 1,-4-4-1,6 5-6,-1 0-1,1 0 0,0 0 1,-1 0-1,1 0 0,0 0 1,0 0-1,0 0 0,0 0 1,0 0-1,0 0 0,0 0 1,0 0-1,0 0 0,0 0 1,1 0-1,-1 0 0,0 1 1,1-1-1,-1 0 0,1 0 1,-1 0-1,1 0 0,-1 0 0,1 1 1,0-1-1,0-1 0,2-2-13,0 1 0,1-1-1,-1 1 1,6-4-1,1 1 12,0 0 0,0 1 0,0 0 0,1 1 0,0 0 0,0 0 0,0 1 0,0 1 0,0 0 0,0 1 0,1 0 0,21 1 0,-32 0 16,1 0 1,-1 0 0,1 0-1,0 0 1,-1 0-1,1 1 1,0-1 0,-1 0-1,1 1 1,-1 0-1,1-1 1,-1 1 0,1 0-1,-1 0 1,1 0-1,-1 0 1,0 0 0,0 0-1,1 0 1,-1 0-1,0 0 1,0 1 0,0-1-1,0 0 1,0 2-1,1 2 35,-1-1-1,0 1 0,0-1 0,0 1 0,0 0 0,-1 0 0,0 4 1,1 7 28,0-8-33,-1 0-1,0 0 1,0 0 0,0 0-1,-1 0 1,0-1-1,0 1 1,-1 0-1,0-1 1,-1 1 0,0-1-1,0 1 1,0-1-1,-1 0 1,-8 11 0,10-16-23,0 1 1,0-1-1,-1 0 1,1 0 0,-1 0-1,1 0 1,-1 0-1,0 0 1,0-1 0,0 1-1,0-1 1,0 0-1,0 0 1,0 0-1,-1 0 1,1-1 0,0 1-1,0-1 1,-1 0-1,1 0 1,0 0 0,0 0-1,-1-1 1,1 1-1,-4-2 1,3 1-14,0 0 1,0-1-1,0 1 1,0-1-1,0 0 1,0 0-1,0 0 1,1-1-1,-1 1 0,1-1 1,0 0-1,0 0 1,0 0-1,0-1 1,0 1-1,1 0 0,-1-1 1,-3-7-1,5 7-15,-1 0-1,0-1 0,1 1 0,0-1 0,0 1 1,0-1-1,1-4 0,0 6 2,0 0-1,0 1 1,1-1 0,-1 0 0,1 1-1,-1-1 1,1 1 0,0-1 0,0 1-1,0-1 1,1 1 0,-1 0 0,1-1-1,2-2 1,1 0-9,0 1 0,-1 0 0,1 1 0,1-1 0,-1 1-1,0 0 1,1 0 0,0 1 0,0 0 0,8-3 0,7 0-38,34-5 0,-47 9 52,1-1 3,1 1 0,-1 0 0,1 1 0,17 1 0,-25-1 12,-1 1 0,1-1 0,0 0 0,-1 1 0,1-1 1,0 1-1,-1 0 0,1-1 0,-1 1 0,1 0 0,-1 0 0,0 0 0,1 0 0,-1 0 0,0 0 0,1 1 0,-1-1 0,0 0 0,0 1 0,0-1 1,0 0-1,0 1 0,-1-1 0,1 1 0,0 0 0,-1-1 0,1 1 0,-1-1 0,1 1 0,-1 0 0,0 0 0,0 2 0,0 1 23,0-1 0,-1 1 0,1-1 0,-1 1 0,0-1 0,0 1 0,-1-1 0,1 0 0,-1 1 1,0-1-1,0 0 0,-4 4 0,-1 2 43,0-1 1,-1 0-1,-11 11 0,12-13-27,2-2-3,0 0 0,0-1 1,-13 9-1,16-12-33,0 0-1,0 0 0,0 0 1,-1 0-1,1 0 1,0-1-1,-1 1 0,1-1 1,-1 0-1,1 1 1,-1-1-1,1 0 1,0 0-1,-1-1 0,1 1 1,-4-1-1,0-1-7,-1 0 0,0-1-1,1 0 1,-1 0 0,1-1 0,-7-4-1,10 6-12,0 0-1,0 0 0,0 0 0,1-1 0,-1 1 0,1-1 1,0 0-1,0 1 0,0-1 0,0 0 0,0 0 0,1 0 0,-1-1 1,1 1-1,-1-4 0,2 6 2,0-1 1,0 0 0,0 1-1,0-1 1,0 0-1,1 0 1,-1 1 0,0-1-1,1 0 1,0 1-1,-1-1 1,1 1 0,0-1-1,0 1 1,0-1 0,0 1-1,0 0 1,0-1-1,0 1 1,1 0 0,-1 0-1,0 0 1,1 0-1,-1 0 1,0 0 0,3-1-1,3-2-35,1 0 0,-1 1-1,16-5 1,-14 6 26,1 0 0,-1 0 0,1 1-1,0 1 1,0-1 0,-1 2 0,1-1 0,0 1 0,0 1-1,11 3 1,-19-5 26,0 1 0,0-1 0,0 1 0,0 0 0,0 0 0,0-1 0,0 1-1,0 0 1,-1 1 0,1-1 0,0 0 0,-1 0 0,1 1 0,-1-1 0,1 1 0,-1-1-1,0 1 1,0 0 0,1-1 0,-1 1 0,0 0 0,-1 0 0,1 0 0,0 0 0,0 0-1,-1 0 1,0 0 0,1 0 0,-1 3 0,-6 12 104,5-14-101,0-1 0,0 0 0,0 0 0,0 0 0,0 0 0,1 0 0,-1 1 0,1 1 0,-1 3 2,1-5-57,1 1-1,-2 0 1,1-1-1,0 1 1,0 0 0,-1-1-1,0 1 1,1-1-1,-1 1 1,0-1-1,0 1 1,-2 2 0,1-2-280,0-1 1,1 0-1,0 1 1,-1-1-1,1 1 1,0-1-1,0 1 1,1-1-1,-2 4 1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6:05.3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118 84 320,'-9'-12'5137,"9"11"-5107,0 0 0,1 0 0,-1 1 0,0-1-1,0 0 1,0 0 0,0 1 0,1-1 0,-1 0 0,0 1-1,1-1 1,-1 0 0,0 1 0,1-1 0,-1 0 0,1 1 0,-1-1-1,1 1 1,-1-1 0,1 1 0,-1-1 0,1 1 0,0-1-1,-1 1 1,1 0 0,0-1 0,-1 1 0,1 0 0,0 0-1,0-1 1,-1 1 0,2 0 0,3-1-12,1 1 1,-1-1-1,11 1 0,-4 1 90,42 0 68,-52-1-162,0 0-1,0 0 1,0 0 0,0 0-1,0 1 1,0-1 0,0 0 0,0 1-1,0-1 1,-1 1 0,1 0-1,0 0 1,0 0 0,-1 0 0,1 0-1,0 0 1,-1 0 0,3 3 0,1 1 33,-4-5-30,0 1 1,0 0-1,0 0 1,0 0-1,0-1 1,0 1-1,-1 0 0,1 0 1,0 0-1,-1 0 1,1 0-1,0 0 1,-1 1-1,1-1 1,0 2-1,-2-2 14,1 0-1,0 0 1,0 0-1,0 0 1,-1 0-1,1 0 1,0-1-1,-1 1 1,1 0-1,-1 0 1,1 0-1,-1 0 1,0 0-1,-8 16 329,6-10-232,0-1 0,-1 1 0,0-1 0,0 0 0,-6 7 0,-7 10 208,14-19-288,2-1-14,0-1 0,-1 1 0,1-1 0,-1 1 0,0-1 0,1 0 0,-1 1 0,0-1 0,-1 0 0,1-1 0,0 1 0,0 0 0,-1 0 0,1-1 0,-1 0 0,-5 3 0,1-2 11,0-1 1,0 1 0,0-1-1,0 0 1,-1-1-1,1 0 1,0 0-1,-1 0 1,1-1 0,0 0-1,-12-4 1,16 5-44,0-1 1,-1-1-1,1 1 1,0 0-1,0-1 1,-1 0-1,1 1 1,0-1-1,1-1 1,-1 1-1,0 0 1,1-1 0,-1 1-1,1-1 1,0 0-1,-1 1 1,2-1-1,-1 0 1,0-1-1,0 1 1,1 0-1,0 0 1,0-1-1,0 1 1,0-1-1,0-3 1,0 1 0,1 1 1,0-1 0,0 0-1,1 0 1,0 0-1,0 0 1,0 0 0,1 0-1,0 1 1,0-1-1,0 1 1,1-1-1,-1 1 1,1 0 0,1 0-1,-1 0 1,1 1-1,0-1 1,0 1-1,0-1 1,0 1 0,1 1-1,0-1 1,0 1-1,0 0 1,0 0 0,0 0-1,1 1 1,5-3-1,16-1 11,32-2-1,-44 7-2,-11 0-1,0 1 1,1 0-1,-1 0 1,0 0-1,0 0 1,1 1-1,4 1 1,-7-2 2,-1 1 0,1-1-1,-1 1 1,0 0 0,1-1 0,-1 1 0,0 0 0,1 0 0,-1 0 0,0 0 0,0 0 0,0 0 0,0 0 0,0 0 0,0 0 0,0 1 0,0-1 0,0 0 0,0 1 0,-1-1 0,1 0 0,0 1 0,0 2 0,-1 1 32,1 0 1,-1-1-1,0 1 1,-1 0-1,1 0 1,-1 0-1,0 0 1,0-1-1,0 1 1,-1 0-1,0-1 1,0 1-1,-4 6 0,-26 24 351,29-31-367,-1-1 1,0 0-1,1-1 0,-1 1 0,0-1 1,-1 0-1,1 0 0,0 0 0,-1 0 1,1-1-1,-8 2 0,3-1 4,1 0-16,0 0-1,1-1 1,-1 0 0,0 0 0,0-1-1,1 0 1,-13-2 0,15 1-28,0 1 1,1-1-1,-1 0 1,0-1-1,1 1 0,0-1 1,-1 0-1,1 0 1,0-1-1,0 1 1,0-1-1,0 0 1,-4-4-1,7 7 2,0-1 1,1 0-1,-1 0 1,0 0-1,0 0 1,1 1-1,-1-1 1,1 0-1,-1 0 1,1 0-1,-1-1 1,1 1-1,0 0 1,-1 0-1,1 0 1,0 0-1,0 0 1,0 0-1,0 0 1,0-1-1,0 1 1,0 0-1,0 0 1,1-2-1,-1 1-2,1 1-1,0-1 0,1 0 0,-1 1 1,0-1-1,0 1 0,1 0 1,-1-1-1,0 1 0,1 0 0,0 0 1,-1 0-1,3-1 0,4-2-24,1 0 1,-1 1-1,1 0 0,16-2 0,0-1 0,-17 4 35,0 0 1,1 1 0,-1 0-1,1 0 1,-1 0-1,14 2 1,-21-1 13,1 1-1,-1 0 1,1-1 0,-1 1-1,1 0 1,-1 0 0,0 0-1,1 0 1,-1 0 0,0 0-1,1 0 1,-1 1-1,0-1 1,0 0 0,0 1-1,0-1 1,-1 0 0,1 1-1,0-1 1,0 1 0,-1 0-1,1-1 1,-1 1 0,0-1-1,1 1 1,-1 0-1,0-1 1,0 1 0,0 1-1,0 3 51,1 0-1,-2-1 0,1 1 0,-1 0 0,0-1 1,0 1-1,-2 6 0,2-9-26,-1 0 0,0 0 0,1 0 0,-1-1 1,0 1-1,0 0 0,-1-1 0,1 0 0,-5 4 0,-26 17 239,30-21-248,-1 0-1,-1 1-1,0-1 1,0 0 0,0 0 0,0-1 0,0 0-1,0 1 1,0-2 0,-1 1 0,1-1 0,0 1 0,0-2-1,-1 1 1,-9-2 0,11 1-28,1 0 1,0 1-1,-1-1 1,1-1-1,0 1 1,0 0-1,0-1 0,0 0 1,0 1-1,0-1 1,1 0-1,-1-1 1,1 1-1,-1 0 1,1-1-1,0 1 0,0-1 1,0 0-1,0 0 1,0 0-1,1 0 1,-1 0-1,1 0 0,-1-5 1,1 4-14,0 0 0,0 0 0,1 0 0,-1 0 0,1 0 0,1-1 0,-1 1-1,0 0 1,1 0 0,0 0 0,0 0 0,0 0 0,0 0 0,1 0 0,0 0 0,-1 1 0,1-1 0,1 1 0,-1-1 0,0 1 0,1 0 0,0 0 0,0 0 0,0 0 0,0 0 0,0 0-1,7-3 1,-5 3 0,0 1 0,0 0 0,0 0 0,0 1-1,1-1 1,-1 1 0,0 0 0,1 0-1,-1 1 1,12 0 0,-10 0 8,-3-1 21,-1 1 0,1 0 0,0 0 0,-1 1-1,1-1 1,0 1 0,-1 0 0,1 0 0,-1 0 0,1 0 0,-1 1 0,1-1 0,-1 1 0,0 0 0,0 0 0,0 0 0,0 0 0,0 1 0,0-1 0,-1 1 0,1 0 0,-1-1 0,1 1 0,-1 0-1,0 1 1,-1-1 0,1 0 0,0 0 0,-1 1 0,0-1 0,1 1 0,-2-1 0,1 1 0,0 0 0,-1-1 0,1 1 0,-1 5 0,-1 5 82,-1-1 1,0 0-1,0 0 1,-1 0-1,-1 0 1,-5 12-1,8-24-86,1 1-1,-1-1 1,0 1 0,0-1-1,0 1 1,0-1 0,0 0-1,0 1 1,0-1-1,0 0 1,0 0 0,-1 0-1,1 0 1,0 0 0,-1 0-1,1 0 1,-1-1 0,1 1-1,-1 0 1,1-1 0,-1 1-1,1-1 1,-1 0 0,0 1-1,1-1 1,-1 0-1,1 0 1,-1 0 0,0 0-1,1 0 1,-1 0 0,0-1-1,1 1 1,-1-1 0,1 1-1,-1-1 1,-2 0 0,1-1-14,0 0 1,0 1-1,0-1 1,1 0 0,-1 0-1,0 0 1,1-1 0,-1 1-1,1-1 1,0 1-1,0-1 1,0 0 0,0 0-1,1 0 1,-1 0-1,1 0 1,-1 0 0,0-4-1,1 3-12,1 0-1,-1-1 1,1 1-1,-1 0 0,1-1 1,1 1-1,-1 0 1,1-1-1,-1 1 0,3-8 1,-2 10 8,0 0 1,0 0 0,0 1 0,0-1-1,0 0 1,0 0 0,0 0-1,1 1 1,-1-1 0,1 0-1,-1 1 1,1 0 0,-1-1-1,1 1 1,0 0 0,0 0-1,0 0 1,0 0 0,0 0 0,0 0-1,0 0 1,0 1 0,0-1-1,2 1 1,4-1-10,0 0 0,-1 1 0,1 0 0,0 0 0,14 3 0,-18-2 18,0 0 0,0 0 0,1 1 0,-1 0 0,0-1 0,0 1 0,0 0 0,-1 1 0,1-1 0,0 1 0,6 6 0,-8-6 14,1 1 0,-1 0 0,0 1 0,0-1 0,0 0 0,-1 1 1,1-1-1,-1 1 0,0-1 0,-1 1 0,1-1 0,-1 1 0,0 0 0,0-1 0,-1 9 0,1-11-5,0 1 0,-1-1-1,1 1 1,-1-1-1,1 1 1,-1-1 0,0 0-1,0 1 1,0-1-1,-1 0 1,1 0 0,0 1-1,-1-1 1,1 0 0,-1 0-1,0-1 1,0 1-1,0 0 1,0 0 0,0-1-1,0 0 1,0 1-1,0-1 1,-1 0 0,-3 2-1,0-1 62,0 1-721,-1 0 1,0-1-1,-1 0 0,1 0 0,0-1 0,-15 2 0,-6-8-2298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8:41.4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 91 2969,'-14'-56'3987,"13"47"-3354,1 8-512,0 0 0,-1-1 0,1 1 0,0-1 0,0 1 0,-1 0 0,1 0 1,-1-1-1,1 1 0,-1 0 0,0 0 0,1-1 0,-1 1 0,0 0 0,0 0 1,0 0-1,-1-1 0,2 2-102,0 0-1,0-1 1,0 1 0,0 0 0,0 0-1,-1 0 1,1 0 0,0 0 0,0-1 0,0 1-1,0 0 1,0 0 0,-1 0 0,1 0 0,0 0-1,0 0 1,0 0 0,0 0 0,-1 0 0,1-1-1,0 1 1,0 0 0,0 0 0,0 0-1,-1 0 1,1 0 0,0 0 0,0 0 0,0 0-1,-1 0 1,1 0 0,0 0 0,0 1 0,0-1-1,0 0 1,-1 0 0,1 0 0,0 0-1,0 0 1,0 0 0,0 0 0,-1 0 0,1 0-1,0 1 1,0-1 0,0 0 0,0 0 0,0 0-1,0 0 1,0 0 0,-1 1 0,1-1-1,0 0 1,0 0 0,0 0 0,0 0 0,0 1-1,0-1 1,0 0 0,0 0 0,0 0 0,0 1-1,0 16 309,0-12-162,-5 262 1213,3-231-1275,-1 331 422,13-203-438,9 170 11,-18-320-97,-1 11-5,1 0 1,2 0-1,0 1 0,12 41 1,-14-65 0,-1-1 1,1 1 0,-1-1-1,1 1 1,0-1 0,0 0-1,-1 1 1,1-1 0,0 0-1,0 1 1,0-1 0,0 0 0,0 0-1,1 0 1,-1 0 0,0 0-1,1 0 1,2 1 0,-3-2 1,0 0 1,0 0-1,0 0 1,0 0 0,0 0-1,0 0 1,0 0 0,0-1-1,0 1 1,-1 0-1,1-1 1,0 1 0,0 0-1,0-1 1,0 1 0,0-1-1,0 0 1,-1 1-1,1-1 1,0 0 0,-1 1-1,1-1 1,0 0 0,-1 0-1,1 1 1,-1-1-1,1 0 1,-1 0 0,1 0-1,-1 0 1,1-1 0,15-29 24,15-29 64,2-27 39,-2 2 3,94-194 382,30 9 20,-135 240-496,-11 14 29,23-28-1,-28 40-73,-1 0-1,1 0 1,1 0 0,-1 1-1,1-1 1,-1 1-1,1 0 1,0 0-1,0 1 1,9-4 0,-11 5-108,0 1 1,0-1 0,0 1-1,0-1 1,1 1 0,-1 0-1,0 0 1,0 0 0,0 1-1,1-1 1,-1 1 0,0-1-1,0 1 1,4 2 0,-1 0-651,0 0 0,-1 0 1,1 1-1,-1-1 1,0 1-1,7 7 1,6 7-2759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8:41.4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0 2961,'-6'18'2368,"1"8"-127,5 11-497,5 9-320,8 7-423,6 21-177,-1-5-352,8 18-120,4-18-168,6-13-520,6-10-456,13-9-1257,-6-30-695,13-14-593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87 110 776,'-4'-1'396,"1"-2"0,0 1-1,-1 0 1,1-1 0,0 0-1,0 0 1,1 0 0,-1 0 0,1 0-1,-4-7 1,-13-22 268,18 31-596,0 0 0,1 0 0,-1 0 0,0-1 0,1 1 0,0 0 0,0-1 0,-1 1 0,1-1 0,0 1 0,0-1 0,0 1 0,0-1 0,0 1 0,0 0 0,0-1 0,1 1 0,0-3 0,0 1 110,-1 2-166,0 1 1,0-1-1,0 1 1,1-1-1,-1 1 1,0 0-1,0-1 1,0 0 0,1 1-1,-1 0 1,1-1-1,-1 1 1,0 0-1,1-1 1,-1 1-1,0-1 1,1 1-1,-1 0 1,1 0-1,-1-1 1,1 1-1,-1 0 1,1 0-1,0 0 1,1-1 0,-1 1 1,1 0-1,0 0 1,-1 0-1,0 0 1,1 0-1,-1 1 0,4-1 1,0 2 17,1 0 0,-1 0-1,7 3 1,-9-2-4,0-1 0,0 1 0,1-1 0,-1 1 0,-1-1 0,1 1 0,0 0 0,-1 1 0,0-1 0,1 0 0,-2 1 0,1-1 0,0 1 0,0-1 0,-1 1 0,0 0 0,2 7 0,-2-4 31,0-1 1,0 1-1,0 0 1,-1 1 0,0-1-1,-1 0 1,0 0-1,0 0 1,-2 8-1,3-12-10,-1 0-1,-1 0 0,1 0 1,0-1-1,-1 1 0,-1 3 1,2-5-22,0 0 0,0 0 1,0 0-1,0 0 0,0 0 1,-1 0-1,1 0 1,0 0-1,-1 0 0,1-1 1,0 1-1,-1 0 0,1-1 1,-3 1-1,1 0 4,1 0 0,-1-1 1,0 0-1,0 0 0,0 0 0,0 0 0,1 0 1,-1 0-1,0 0 0,0-1 0,1 0 0,-1 0 1,1 1-1,-1-2 0,0 1 0,-4-2 0,4 0-29,0 0-1,-1 1 0,1-1 1,0 0-1,0 0 0,1 0 1,0 0-1,-1-1 0,1 1 1,-1-1-1,0-4 0,1 5-9,1-1 0,0 0 0,0 1 0,-1-1-1,2 0 1,-1 0 0,1 0 0,-1 0 0,1 0-1,0 0 1,1 0 0,-1 0 0,0 0 0,1 0-1,0 1 1,0-1 0,0 0 0,1 1 0,-1-2-1,4-3 1,-2 3 8,1 0 0,0 1 0,5-6 0,-8 9 5,1 0 0,-1-1 0,0 1 0,1 0 1,0 0-1,-1 0 0,1 1 0,0-2 0,-1 2 0,1-1 0,0 1 0,0 0 0,0-1 0,3 1 0,-5 0 3,2 0 0,-2 0 0,1 0-1,0 0 1,0 1 0,0-1 0,-1 0 0,2 1-1,-2-1 1,1 0 0,-1 1 0,2 0-1,-2-1 1,1 1 0,-1-1 0,1 1-1,-1 0 1,1-1 0,0 1 0,-1-1-1,1 2 1,-1-2 0,0 1 0,1 0-1,-1 0 1,1 0 0,-1 0 0,1 4 31,1-1 1,-1 0-1,-1 1 0,2 5 1,-2 0 13,0 0-1,-1 0 1,0 0 0,0 0 0,-1 0 0,-1 0-1,1-1 1,-1 1 0,0-1 0,-8 14-1,11-23-40,-1 2-1,1-2 0,-1 1 0,1 0 0,-1 0 1,0 0-1,0-1 0,1 1 0,-2 0 1,2 0-1,-1-1 0,0 1 0,-2 0 0,3-1-5,0 0 0,-1 1 0,0-1 0,1 0 0,-1 0 0,1 0 0,-1 0 0,1 0 0,-1 0 0,1 0 0,-1-1 0,1 1 0,-1 0 0,0 0 0,1 0 0,0 0 0,-1 0 0,1-1 0,-2 0 0,1 0-4,0-1 1,-1 1 0,1 0-1,0-1 1,0 0 0,0 1-1,-1-1 1,2 1 0,-1-1-1,0 0 1,0 0 0,0-2-1,0-1-18,-1 0 0,2 0 0,-1 1 0,1-1 0,-1 0-1,1 0 1,0 0 0,1 0 0,0-5 0,0 7 6,0 0 1,-1 0-1,1 0 1,0 1-1,1-1 1,-1 0-1,1 0 1,-1 1-1,1 0 0,0-1 1,0 1-1,-1 0 1,2 0-1,-1-1 1,0 2-1,5-4 1,-3 3-8,1-1 0,-1 1 0,1-1 0,0 2 1,-1-1-1,1 1 0,0 0 0,0-1 0,6 1 0,-9 1 23,0 0 0,0 0 0,0 0 0,0 0 0,0 0 0,-1 1 0,1-1 0,0 0 0,0 1 0,-1 0 0,1 0 0,0-1 0,0 1 0,-1 0 0,1 0 0,-1 0 0,1 0 0,-1 0 0,1 1 0,-1-1 0,1 0 0,-1 1 0,0-1 0,0 1 0,0-1 0,0 1 0,0 0 0,0 1 0,0 1 30,0-1-1,0 2 1,0-2-1,-1 1 1,0-1-1,0 1 1,0 0-1,0 0 1,-1-1-1,1 1 1,-1-1-1,0 1 1,0-1-1,-1 1 1,1-1-1,0 1 1,-1-1-1,1 0 1,-2 0-1,1 0 1,-5 6-1,4-6-69,-8 6-238,11-8 208,-1-1 1,0 0 0,1 0-1,0 0 1,-1 1-1,1-1 1,-1 0-1,0 0 1,1 0-1,0 0 1,-1 0-1,1 0 1,-1 0 0,1 0-1,-1 0 1,1 0-1,-1 0 1,1 0-1,-1 0 1,1 0-1,-1-1 1,1 1 0,-1 0-1,1 0 1,0 0-1,-1-1 1,0 0-186,0 0 1,0 0-1,0 0 1,0 0-1,0 0 0,1 0 1,-1 0-1,-1-2 1,-4-15-2357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8:41.4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100 480 1296,'-5'0'504,"-1"0"0,0 0 1,0 1-1,0 0 0,0 0 0,0 0 0,1 1 0,-1 0 0,1 0 0,-1 0 0,1 1 1,0 0-1,0 0 0,0 0 0,-11 14 1496,25-19-909,23-12-832,52-30-1,-64 33-195,77-48 171,-72 43-185,7-6 17,-1-1-1,-1-2 1,37-39 0,64-66 91,-113 112-123,1 0 0,1 1 1,0 2-1,28-17 0,-45 30-24,0 1 1,0-1-1,0 1 1,0 0-1,0 0 1,0 0-1,0 0 1,0 1-1,1-1 0,-1 1 1,0 0-1,0 0 1,1 0-1,-1 1 1,0-1-1,5 2 1,-6-2 19,0 1-1,1 0 1,-1 0 0,0 0 0,0 1 0,1-1 0,-1 0 0,0 1 0,0-1 0,-1 1 0,1 0 0,0 0 0,-1 0 0,1 0 0,-1 0-1,1 0 1,-1 0 0,0 0 0,0 0 0,0 1 0,1 2 0,1 6 141,-1 1 0,2 12 1,0 4 70,-1-6-75,-1 0 0,-1 0 0,-1 0 0,-4 28 1,-18 85 284,-12-9-206,0-1-94,32-114-185,-20 112 131,18-93-699,1 0 0,2 35 0,1-61 323,3 23-1524,-3-26 1625,0 0 0,0 0 0,1 0 0,-1 0-1,1 0 1,-1 0 0,0 0 0,1 0 0,0 0 0,-1 0-1,1 0 1,7 5-1594,-6-5 1594,21-2-4147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8:41.4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61 0 4769,'5'11'2745,"-1"5"-137,-12 21-943,-4 2-761,-2 15-288,-5 3-368,10 3-96,2-16-232,7-5-800,1-16-785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8:41.4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181 14 2537,'6'-13'5545,"-7"13"-5478,-1 0 174,1 0 0,-1 0-1,0 0 1,1 0 0,-1 0-1,0 1 1,0-1-1,1 1 1,-1-1 0,0 1-1,-1 0 1,0 2-70,-1 0-1,1 0 0,-1 0 1,1 0-1,0 1 1,0-1-1,1 1 1,-1 0-1,1 0 1,0 0-1,0 0 1,-2 6-1,-8 12 196,-2 5-90,1 0-1,1 1 1,1 1 0,-12 47 0,10-16 0,-7 78 0,12-24-191,8-97-95,1 0 0,0 1 0,1-1 0,7 22 0,-8-34 0,1 0 1,0 0 0,0 0-1,0-1 1,1 1-1,-1-1 1,1 0 0,0 0-1,1 0 1,-1 0-1,8 6 1,-4-5-3,-1 0 1,2 0-1,-1-1 0,0 0 1,1 0-1,11 3 0,5-1 2,-1 0 1,1-1-1,39 1 0,-36-3 32,1-2 1,-1 0-1,0-2 0,52-9 0,-30 1-135,77-25 1,-109 27-53,0 1-706,0 0 1,27-5-1,-5 4-2155,-7-3-471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8:41.4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196 0 5497,'-19'16'2833,"-1"-5"71,4-6-1431,-5 32-145,-5 11-576,5 28-184,3 10-256,-2 24-64,10-6-120,3 7-32,1-26-192,1 5-640,2-25-568,-1-3-1937,6-11-175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8:41.4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0 127 768,'1'-3'164,"-1"-1"-1,1 0 1,0 1 0,0-1-1,0 1 1,0-1-1,1 1 1,-1 0 0,1-1-1,0 1 1,0 0-1,0 0 1,1 0-1,-1 1 1,0-1 0,1 0-1,4-2 1,4-4 128,1 0 1,0 2-1,13-8 0,-15 10-179,-1 1 0,1 0 0,0 0 0,14-3 0,-19 6-63,0 0 0,0 1 1,0-1-1,0 1 0,0 0 0,0 0 0,0 1 1,0-1-1,0 1 0,0 0 0,6 3 0,-8-3 5,-1 1 0,1-1-1,-1 1 1,1 0-1,-1 0 1,0 0 0,0 1-1,0-1 1,0 0 0,-1 1-1,1-1 1,0 1 0,-1-1-1,0 1 1,0 0-1,1 0 1,-2-1 0,1 1-1,0 0 1,-1 0 0,1 0-1,-1 0 1,0 0 0,0 5-1,0-4 9,0-1 0,0 1 0,0 0 1,-1 0-1,1 0 0,-1 0 0,0 0 0,0 0 0,-1-1 0,1 1 0,-1-1 0,1 1 0,-1-1 0,0 1 0,-1-1 1,1 0-1,-1 0 0,-3 4 0,0-3 9,0-1 0,0 0 0,0 0 0,0 0 0,-1-1 0,1 0 0,-1 0 0,1-1 0,-1 1-1,0-2 1,-11 1 0,-1-1 83,0-1 0,-33-5 0,49 5-154,-1 1-1,1-1 1,0 0 0,0 0-1,0 0 1,0 0-1,0-1 1,0 1 0,0-1-1,0 1 1,0-1 0,0 0-1,1 0 1,-4-4-1,6 5-6,-1 0-1,1 0 0,0 0 1,-1 0-1,1 0 0,0 0 1,0 0-1,0 0 0,0 0 1,0 0-1,0 0 0,0 0 1,0 0-1,0 0 0,0 0 1,1 0-1,-1 0 0,0 1 1,1-1-1,-1 0 0,1 0 1,-1 0-1,1 0 0,-1 0 0,1 1 1,0-1-1,0-1 0,2-2-13,0 1 0,1-1-1,-1 1 1,6-4-1,1 1 12,0 0 0,0 1 0,0 0 0,1 1 0,0 0 0,0 0 0,0 1 0,0 1 0,0 0 0,0 1 0,1 0 0,21 1 0,-32 0 16,1 0 1,-1 0 0,1 0-1,0 0 1,-1 0-1,1 1 1,0-1 0,-1 0-1,1 1 1,-1 0-1,1-1 1,-1 1 0,1 0-1,-1 0 1,1 0-1,-1 0 1,0 0 0,0 0-1,1 0 1,-1 0-1,0 0 1,0 1 0,0-1-1,0 0 1,0 2-1,1 2 35,-1-1-1,0 1 0,0-1 0,0 1 0,0 0 0,-1 0 0,0 4 1,1 7 28,0-8-33,-1 0-1,0 0 1,0 0 0,0 0-1,-1 0 1,0-1-1,0 1 1,-1 0-1,0-1 1,-1 1 0,0-1-1,0 1 1,0-1-1,-1 0 1,-8 11 0,10-16-23,0 1 1,0-1-1,-1 0 1,1 0 0,-1 0-1,1 0 1,-1 0-1,0 0 1,0-1 0,0 1-1,0-1 1,0 0-1,0 0 1,0 0-1,-1 0 1,1-1 0,0 1-1,0-1 1,-1 0-1,1 0 1,0 0 0,0 0-1,-1-1 1,1 1-1,-4-2 1,3 1-14,0 0 1,0-1-1,0 1 1,0-1-1,0 0 1,0 0-1,0 0 1,1-1-1,-1 1 0,1-1 1,0 0-1,0 0 1,0 0-1,0-1 1,0 1-1,1 0 0,-1-1 1,-3-7-1,5 7-15,-1 0-1,0-1 0,1 1 0,0-1 0,0 1 1,0-1-1,1-4 0,0 6 2,0 0-1,0 1 1,1-1 0,-1 0 0,1 1-1,-1-1 1,1 1 0,0-1 0,0 1-1,0-1 1,1 1 0,-1 0 0,1-1-1,2-2 1,1 0-9,0 1 0,-1 0 0,1 1 0,1-1 0,-1 1-1,0 0 1,1 0 0,0 1 0,0 0 0,8-3 0,7 0-38,34-5 0,-47 9 52,1-1 3,1 1 0,-1 0 0,1 1 0,17 1 0,-25-1 12,-1 1 0,1-1 0,0 0 0,-1 1 0,1-1 1,0 1-1,-1 0 0,1-1 0,-1 1 0,1 0 0,-1 0 0,0 0 0,1 0 0,-1 0 0,0 0 0,1 1 0,-1-1 0,0 0 0,0 1 0,0-1 1,0 0-1,0 1 0,-1-1 0,1 1 0,0 0 0,-1-1 0,1 1 0,-1-1 0,1 1 0,-1 0 0,0 0 0,0 2 0,0 1 23,0-1 0,-1 1 0,1-1 0,-1 1 0,0-1 0,0 1 0,-1-1 0,1 0 0,-1 1 1,0-1-1,0 0 0,-4 4 0,-1 2 43,0-1 1,-1 0-1,-11 11 0,12-13-27,2-2-3,0 0 0,0-1 1,-13 9-1,16-12-33,0 0-1,0 0 0,0 0 1,-1 0-1,1 0 1,0-1-1,-1 1 0,1-1 1,-1 0-1,1 1 1,-1-1-1,1 0 1,0 0-1,-1-1 0,1 1 1,-4-1-1,0-1-7,-1 0 0,0-1-1,1 0 1,-1 0 0,1-1 0,-7-4-1,10 6-12,0 0-1,0 0 0,0 0 0,1-1 0,-1 1 0,1-1 1,0 0-1,0 1 0,0-1 0,0 0 0,0 0 0,1 0 0,-1-1 1,1 1-1,-1-4 0,2 6 2,0-1 1,0 0 0,0 1-1,0-1 1,0 0-1,1 0 1,-1 1 0,0-1-1,1 0 1,0 1-1,-1-1 1,1 1 0,0-1-1,0 1 1,0-1 0,0 1-1,0 0 1,0-1-1,0 1 1,1 0 0,-1 0-1,0 0 1,1 0-1,-1 0 1,0 0 0,3-1-1,3-2-35,1 0 0,-1 1-1,16-5 1,-14 6 26,1 0 0,-1 0 0,1 1-1,0 1 1,0-1 0,-1 2 0,1-1 0,0 1 0,0 1-1,11 3 1,-19-5 26,0 1 0,0-1 0,0 1 0,0 0 0,0 0 0,0-1 0,0 1-1,0 0 1,-1 1 0,1-1 0,0 0 0,-1 0 0,1 1 0,-1-1 0,1 1 0,-1-1-1,0 1 1,0 0 0,1-1 0,-1 1 0,0 0 0,-1 0 0,1 0 0,0 0 0,0 0-1,-1 0 1,0 0 0,1 0 0,-1 3 0,-6 12 104,5-14-101,0-1 0,0 0 0,0 0 0,0 0 0,0 0 0,1 0 0,-1 1 0,1 1 0,-1 3 2,1-5-57,1 1-1,-2 0 1,1-1-1,0 1 1,0 0 0,-1-1-1,0 1 1,1-1-1,-1 1 1,0-1-1,0 1 1,-2 2 0,1-2-280,0-1 1,1 0-1,0 1 1,-1-1-1,1 1 1,0-1-1,0 1 1,1-1-1,-2 4 1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8:41.4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118 84 320,'-9'-12'5137,"9"11"-5107,0 0 0,1 0 0,-1 1 0,0-1-1,0 0 1,0 0 0,0 1 0,1-1 0,-1 0 0,0 1-1,1-1 1,-1 0 0,0 1 0,1-1 0,-1 0 0,1 1 0,-1-1-1,1 1 1,-1-1 0,1 1 0,-1-1 0,1 1 0,0-1-1,-1 1 1,1 0 0,0-1 0,-1 1 0,1 0 0,0 0-1,0-1 1,-1 1 0,2 0 0,3-1-12,1 1 1,-1-1-1,11 1 0,-4 1 90,42 0 68,-52-1-162,0 0-1,0 0 1,0 0 0,0 0-1,0 1 1,0-1 0,0 0 0,0 1-1,0-1 1,-1 1 0,1 0-1,0 0 1,0 0 0,-1 0 0,1 0-1,0 0 1,-1 0 0,3 3 0,1 1 33,-4-5-30,0 1 1,0 0-1,0 0 1,0 0-1,0-1 1,0 1-1,-1 0 0,1 0 1,0 0-1,-1 0 1,1 0-1,0 0 1,-1 1-1,1-1 1,0 2-1,-2-2 14,1 0-1,0 0 1,0 0-1,0 0 1,-1 0-1,1 0 1,0-1-1,-1 1 1,1 0-1,-1 0 1,1 0-1,-1 0 1,0 0-1,-8 16 329,6-10-232,0-1 0,-1 1 0,0-1 0,0 0 0,-6 7 0,-7 10 208,14-19-288,2-1-14,0-1 0,-1 1 0,1-1 0,-1 1 0,0-1 0,1 0 0,-1 1 0,0-1 0,-1 0 0,1-1 0,0 1 0,0 0 0,-1 0 0,1-1 0,-1 0 0,-5 3 0,1-2 11,0-1 1,0 1 0,0-1-1,0 0 1,-1-1-1,1 0 1,0 0-1,-1 0 1,1-1 0,0 0-1,-12-4 1,16 5-44,0-1 1,-1-1-1,1 1 1,0 0-1,0-1 1,-1 0-1,1 1 1,0-1-1,1-1 1,-1 1-1,0 0 1,1-1 0,-1 1-1,1-1 1,0 0-1,-1 1 1,2-1-1,-1 0 1,0-1-1,0 1 1,1 0-1,0 0 1,0-1-1,0 1 1,0-1-1,0-3 1,0 1 0,1 1 1,0-1 0,0 0-1,1 0 1,0 0-1,0 0 1,0 0 0,1 0-1,0 1 1,0-1-1,0 1 1,1-1-1,-1 1 1,1 0 0,1 0-1,-1 0 1,1 1-1,0-1 1,0 1-1,0-1 1,0 1 0,1 1-1,0-1 1,0 1-1,0 0 1,0 0 0,0 0-1,1 1 1,5-3-1,16-1 11,32-2-1,-44 7-2,-11 0-1,0 1 1,1 0-1,-1 0 1,0 0-1,0 0 1,1 1-1,4 1 1,-7-2 2,-1 1 0,1-1-1,-1 1 1,0 0 0,1-1 0,-1 1 0,0 0 0,1 0 0,-1 0 0,0 0 0,0 0 0,0 0 0,0 0 0,0 0 0,0 0 0,0 1 0,0-1 0,0 0 0,0 1 0,-1-1 0,1 0 0,0 1 0,0 2 0,-1 1 32,1 0 1,-1-1-1,0 1 1,-1 0-1,1 0 1,-1 0-1,0 0 1,0-1-1,0 1 1,-1 0-1,0-1 1,0 1-1,-4 6 0,-26 24 351,29-31-367,-1-1 1,0 0-1,1-1 0,-1 1 0,0-1 1,-1 0-1,1 0 0,0 0 0,-1 0 1,1-1-1,-8 2 0,3-1 4,1 0-16,0 0-1,1-1 1,-1 0 0,0 0 0,0-1-1,1 0 1,-13-2 0,15 1-28,0 1 1,1-1-1,-1 0 1,0-1-1,1 1 0,0-1 1,-1 0-1,1 0 1,0-1-1,0 1 1,0-1-1,0 0 1,-4-4-1,7 7 2,0-1 1,1 0-1,-1 0 1,0 0-1,0 0 1,1 1-1,-1-1 1,1 0-1,-1 0 1,1 0-1,-1-1 1,1 1-1,0 0 1,-1 0-1,1 0 1,0 0-1,0 0 1,0 0-1,0 0 1,0-1-1,0 1 1,0 0-1,0 0 1,1-2-1,-1 1-2,1 1-1,0-1 0,1 0 0,-1 1 1,0-1-1,0 1 0,1 0 1,-1-1-1,0 1 0,1 0 0,0 0 1,-1 0-1,3-1 0,4-2-24,1 0 1,-1 1-1,1 0 0,16-2 0,0-1 0,-17 4 35,0 0 1,1 1 0,-1 0-1,1 0 1,-1 0-1,14 2 1,-21-1 13,1 1-1,-1 0 1,1-1 0,-1 1-1,1 0 1,-1 0 0,0 0-1,1 0 1,-1 0 0,0 0-1,1 0 1,-1 1-1,0-1 1,0 0 0,0 1-1,0-1 1,-1 0 0,1 1-1,0-1 1,0 1 0,-1 0-1,1-1 1,-1 1 0,0-1-1,1 1 1,-1 0-1,0-1 1,0 1 0,0 1-1,0 3 51,1 0-1,-2-1 0,1 1 0,-1 0 0,0-1 1,0 1-1,-2 6 0,2-9-26,-1 0 0,0 0 0,1 0 0,-1-1 1,0 1-1,0 0 0,-1-1 0,1 0 0,-5 4 0,-26 17 239,30-21-248,-1 0-1,-1 1-1,0-1 1,0 0 0,0 0 0,0-1 0,0 0-1,0 1 1,0-2 0,-1 1 0,1-1 0,0 1 0,0-2-1,-1 1 1,-9-2 0,11 1-28,1 0 1,0 1-1,-1-1 1,1-1-1,0 1 1,0 0-1,0-1 0,0 0 1,0 1-1,0-1 1,1 0-1,-1-1 1,1 1-1,-1 0 1,1-1-1,0 1 0,0-1 1,0 0-1,0 0 1,0 0-1,1 0 1,-1 0-1,1 0 0,-1-5 1,1 4-14,0 0 0,0 0 0,1 0 0,-1 0 0,1 0 0,1-1 0,-1 1-1,0 0 1,1 0 0,0 0 0,0 0 0,0 0 0,0 0 0,1 0 0,0 0 0,-1 1 0,1-1 0,1 1 0,-1-1 0,0 1 0,1 0 0,0 0 0,0 0 0,0 0 0,0 0 0,0 0-1,7-3 1,-5 3 0,0 1 0,0 0 0,0 0 0,0 1-1,1-1 1,-1 1 0,0 0 0,1 0-1,-1 1 1,12 0 0,-10 0 8,-3-1 21,-1 1 0,1 0 0,0 0 0,-1 1-1,1-1 1,0 1 0,-1 0 0,1 0 0,-1 0 0,1 0 0,-1 1 0,1-1 0,-1 1 0,0 0 0,0 0 0,0 0 0,0 0 0,0 1 0,0-1 0,-1 1 0,1 0 0,-1-1 0,1 1 0,-1 0-1,0 1 1,-1-1 0,1 0 0,0 0 0,-1 1 0,0-1 0,1 1 0,-2-1 0,1 1 0,0 0 0,-1-1 0,1 1 0,-1 5 0,-1 5 82,-1-1 1,0 0-1,0 0 1,-1 0-1,-1 0 1,-5 12-1,8-24-86,1 1-1,-1-1 1,0 1 0,0-1-1,0 1 1,0-1 0,0 0-1,0 1 1,0-1-1,0 0 1,0 0 0,-1 0-1,1 0 1,0 0 0,-1 0-1,1 0 1,-1-1 0,1 1-1,-1 0 1,1-1 0,-1 1-1,1-1 1,-1 0 0,0 1-1,1-1 1,-1 0-1,1 0 1,-1 0 0,0 0-1,1 0 1,-1 0 0,0-1-1,1 1 1,-1-1 0,1 1-1,-1-1 1,-2 0 0,1-1-14,0 0 1,0 1-1,0-1 1,1 0 0,-1 0-1,0 0 1,1-1 0,-1 1-1,1-1 1,0 1-1,0-1 1,0 0 0,0 0-1,1 0 1,-1 0-1,1 0 1,-1 0 0,0-4-1,1 3-12,1 0-1,-1-1 1,1 1-1,-1 0 0,1-1 1,1 1-1,-1 0 1,1-1-1,-1 1 0,3-8 1,-2 10 8,0 0 1,0 0 0,0 1 0,0-1-1,0 0 1,0 0 0,0 0-1,1 1 1,-1-1 0,1 0-1,-1 1 1,1 0 0,-1-1-1,1 1 1,0 0 0,0 0-1,0 0 1,0 0 0,0 0 0,0 0-1,0 0 1,0 1 0,0-1-1,2 1 1,4-1-10,0 0 0,-1 1 0,1 0 0,0 0 0,14 3 0,-18-2 18,0 0 0,0 0 0,1 1 0,-1 0 0,0-1 0,0 1 0,0 0 0,-1 1 0,1-1 0,0 1 0,6 6 0,-8-6 14,1 1 0,-1 0 0,0 1 0,0-1 0,0 0 0,-1 1 1,1-1-1,-1 1 0,0-1 0,-1 1 0,1-1 0,-1 1 0,0 0 0,0-1 0,-1 9 0,1-11-5,0 1 0,-1-1-1,1 1 1,-1-1-1,1 1 1,-1-1 0,0 0-1,0 1 1,0-1-1,-1 0 1,1 0 0,0 1-1,-1-1 1,1 0 0,-1 0-1,0-1 1,0 1-1,0 0 1,0 0 0,0-1-1,0 0 1,0 1-1,0-1 1,-1 0 0,-3 2-1,0-1 62,0 1-721,-1 0 1,0-1-1,-1 0 0,1 0 0,0-1 0,-15 2 0,-6-8-2298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8:41.4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71 94 1096,'-14'-14'6074,"13"11"-5736,1 2-302,0 1 0,0-1 1,0 1-1,0-1 1,0 0-1,0 1 1,0-1-1,0 0 0,1 1 1,-1-1-1,0 0 1,0 1-1,1-1 0,-1 1 1,0-1-1,1 1 1,-1-1-1,1 1 1,-1-1-1,1 1 0,-1-1 1,1 1-1,-1-1 1,1 1-1,-1 0 1,1-1-1,-1 1 0,1 0 1,0 0-1,-1-1 1,1 1-1,-1 0 0,2 0 1,7-2 41,0 0 0,0 1 0,0 0 0,1 0 0,-1 1 0,0 0 1,0 1-1,17 3 0,-23-3-43,-1 0 1,0 0 0,0 1-1,0-1 1,0 0 0,0 1-1,0-1 1,-1 1 0,1 0-1,0-1 1,-1 1 0,1 0-1,-1 0 1,0 0 0,0 0-1,0 0 1,0 0 0,0 1-1,0-1 1,0 0 0,-1 0 0,1 1-1,0 2 1,0 6 171,0 0 1,-1-1-1,0 18 1,-1-24-161,1 2 2,-1-1-1,0 1 0,0 0 0,0 0 1,-1-1-1,0 1 0,0-1 0,-1 1 1,1-1-1,-1 0 0,0 0 0,-1 0 1,1-1-1,-1 1 0,0-1 0,0 1 1,0-1-1,-1-1 0,0 1 0,1-1 1,-1 1-1,0-1 0,-1-1 0,1 1 1,0-1-1,-1 0 0,1 0 0,-1 0 1,0-1-1,0 0 0,1 0 0,-10 0 1,13-1-52,-1 0 1,0 0 0,1-1-1,-1 1 1,1-1-1,-1 1 1,0-1-1,1 0 1,-1 0 0,1 0-1,0 0 1,-1-1-1,1 1 1,0-1 0,0 1-1,0-1 1,0 0-1,0 0 1,0 0 0,0 0-1,1 0 1,-1 0-1,1 0 1,-1 0 0,1-1-1,0 1 1,0-1-1,-1-3 1,-1-1-18,1-1 1,1 1-1,-1-1 1,1 1-1,0-1 1,1 1-1,0-1 1,1-12-1,1 7 22,0 0 0,1 0 1,1 0-1,0 0 0,10-20 0,-12 27 8,1 1 0,0 0 1,0 0-1,1 0 0,-1 0 0,1 1 1,0 0-1,1-1 0,-1 1 1,1 1-1,0-1 0,-1 1 0,2 0 1,8-5-1,-13 8 0,1-1 0,-1 0 0,0 1 0,1-1 0,-1 1 0,1 0 0,-1 0 0,0-1 1,1 1-1,-1 0 0,1 0 0,-1 0 0,1 0 0,-1 1 0,1-1 0,-1 0 0,0 0 0,1 1 0,-1-1 0,1 1 0,-1 0 0,0-1 0,0 1 0,1 0 0,-1 0 1,0 0-1,0-1 0,0 1 0,0 1 0,1 0 0,2 3 55,-1 1 0,0-1 0,0 1 0,-1 0 1,4 11-1,1 3 51,-2-10-65,-3-6-25,0 1 0,0 0 1,0-1-1,0 1 0,-1 0 0,0 0 0,0 1 0,0-1 0,-1 0 0,1 0 0,-2 7 0,1-5 13,-2 3 28,1 0-1,-4 13 0,4-21-48,0 1-1,0-1 1,0 1 0,0-1-1,0 1 1,-1-1-1,1 0 1,-1 1-1,1-1 1,-1 0-1,0 0 1,0 0 0,-4 2-1,-18 11 134,23-13-72,0 0-29,-10-4-26,8 2-28,0 0 0,0-1 0,0 0 0,1 1 0,-1-1-1,0 0 1,0-1 0,1 1 0,-1 0 0,1-1 0,-4-2 0,1-1-22,0 1 0,0 0 1,-1 0-1,-5-4 0,-8-5-23,18 12 41,0-1 1,0 0-1,0 0 0,0 0 0,1 0 0,-1 0 0,0 0 0,1 0 0,0 0 0,-1 0 0,1 0 0,0 0 0,0 0 0,0-1 0,0 1 0,1 0 0,-1 0 0,1 0 1,0-3-1,0-1-15,0 0 4,0 1 0,1 0 0,-1 0 1,1 0-1,0 0 0,0 0 0,1 0 0,4-7 0,-5 9 10,0 1-1,0-1 1,0 1-1,1 0 1,-1 0 0,0 0-1,1 0 1,0 0-1,-1 0 1,1 1-1,0-1 1,0 1-1,0 0 1,0 0-1,0 0 1,4-1-1,-5 2 10,0 0 0,0 0 0,-1 0-1,1 0 1,0 0 0,-1 0 0,1 0-1,0 1 1,0-1 0,-1 1-1,1-1 1,-1 1 0,1-1 0,0 1-1,-1 0 1,1 0 0,-1 0 0,2 2-1,0-1 9,-1 0 0,0 1 0,0-1 0,0 1 0,0 0 0,-1-1 0,1 1 0,-1 0 0,2 4 0,0 1 25,-1 0 0,0 0 0,-1 0 1,0 1-1,0-1 0,-1 14 0,0-16 5,-1-1 1,0 1-1,0 0 0,0 0 1,-5 9-1,6-14-31,0 0 0,-1 0 0,1 0 0,-1 0 0,1 0 0,-1 0 1,1 0-1,-1 0 0,1 0 0,-1 0 0,0-1 0,1 1 0,-1 0 0,0 0 0,0-1 0,0 1 1,0 0-1,0-1 0,1 1 0,-1-1 0,0 1 0,0-1 0,0 0 0,0 1 0,0-1 0,0 0 1,-1 0-1,1 0 0,0 0 0,0 0 0,0 0 0,0 0 0,0 0 0,0 0 0,0 0 1,0 0-1,0-1 0,-1 1 0,-5-4-18,1 0 1,0 0-1,0-1 1,1 0-1,-1 0 1,1 0-1,0-1 1,0 1-1,1-1 1,0 0-1,0-1 1,0 1-1,1-1 1,-4-8-1,5 12 134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8:41.4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158 149 696,'-23'-12'6441,"7"1"-4861,14 10-1481,0-1 0,1 0 0,-1 0 0,0 0 0,1 0 0,-1-1 0,1 1 0,0 0 0,0-1 0,0 1 0,0 0 0,0-1 0,0-2 0,0 4-68,1 0 0,0 0-1,0 0 1,-1 0 0,1 0-1,0 0 1,0 1 0,0-1-1,0 0 1,0 0 0,0 0-1,0 0 1,0 0 0,1 0-1,-1 0 1,0 0-1,1 0 1,-1 0 0,0 1-1,1-1 1,-1 0 0,1 0-1,-1 0 1,1 1 0,0-1-1,-1 0 1,1 1 0,1-2-1,-1 1-11,1 0 0,0 1 0,0-1 0,0 1 0,0-1 0,0 1 0,0 0 1,0 0-1,0-1 0,0 1 0,-1 1 0,4-1 0,-1 0 1,10 4 91,-11-2-89,0 1 1,0-1-1,0 1 0,0-1 1,2 4-1,5 6 32,0 1 0,12 18-1,-21-28-34,1 0 0,-1 1-1,0-1 1,0 0 0,0 0-1,0 0 1,0 1 0,-1-1-1,0 1 1,1-1 0,-1 0-1,0 1 1,-2 6 0,1-3 35,-1 0 0,-1 1 0,0-1 0,-3 7 0,2-6-16,1 0 2,-1-1 0,-1 1 1,1-1-1,-1 0 0,-1 0 0,1 0 0,-1-1 1,0 0-1,0 0 0,-1 0 0,0-1 0,0 0 1,-11 5-1,15-9-39,1 0 0,-1 0 0,0 0 0,0-1 0,0 1 0,0-1 0,0 0 0,0 0 0,0 0 1,0 0-1,1 0 0,-1-1 0,0 1 0,0-1 0,0 0 0,0 0 0,1 0 0,-1 0 0,0 0 0,1-1 0,-1 1 1,1-1-1,-1 0 0,1 1 0,0-1 0,0 0 0,0-1 0,0 1 0,0 0 0,0 0 0,0-1 0,1 1 1,0-1-1,-1 0 0,1 1 0,0-1 0,0 0 0,0 0 0,1 0 0,-1 1 0,1-1 0,-1 0 0,1 0 0,0 0 1,0 0-1,0 0 0,1-5 0,1 4-11,-1-1-1,1 0 1,0 1 0,0-1 0,0 1 0,1-1-1,0 1 1,0 0 0,0 0 0,4-4 0,1-1 12,1 1 0,0 0 0,12-7 0,-13 10 6,0 1 0,0 0 0,1 0 0,10-3 0,-17 6 2,1 1 0,0-1 0,-1 1 0,1-1 0,-1 1 1,1 0-1,0 0 0,-1 0 0,1 0 0,0 0 0,-1 1 0,1-1 0,-1 1 1,1 0-1,-1-1 0,1 1 0,-1 1 0,1-1 0,-1 0 0,0 0 1,0 1-1,0-1 0,0 1 0,0 0 0,0 0 0,0 0 0,0 0 0,-1 0 1,1 0-1,-1 0 0,1 0 0,1 4 0,-1-1 25,0-1-1,0 0 1,0 1-1,-1 0 1,0-1-1,0 1 1,0 0-1,0 0 1,-1 0 0,0-1-1,0 1 1,0 0-1,0 0 1,-1 0-1,0 0 1,-2 8-1,1-8-8,0-1 0,-1 1 0,1-1 0,-1 0 0,0 0-1,0 0 1,0 0 0,0 0 0,-1 0 0,1-1 0,-1 0 0,0 0-1,0 0 1,0 0 0,-1-1 0,-4 3 0,5-4-16,1 1-1,-1-1 1,0 0-1,1-1 1,-1 1-1,0-1 1,0 1 0,1-1-1,-1-1 1,0 1-1,0 0 1,1-1 0,-1 0-1,0 1 1,1-2-1,-1 1 1,0 0 0,1-1-1,0 1 1,-1-1-1,-3-3 1,2 1-20,1 0 0,-1 0 0,1-1 0,0 1 1,0-1-1,1 0 0,-1 0 0,1-1 0,0 1 0,1 0 0,-1-1 0,1 0 0,0 0 0,0 0 1,1 0-1,0 0 0,0 0 0,0-7 0,0 4-12,1 0 0,0 1 0,0-1 0,1 1 0,0-1 0,1 1 0,0 0 0,0 0 0,1-1 0,0 1 1,0 1-1,6-11 0,-7 16 21,-1 0 1,0 1 0,0-1-1,0 1 1,1-1 0,-1 1-1,1-1 1,-1 1 0,1 0-1,0 0 1,-1 0 0,1 0-1,0 0 1,0 0-1,0 0 1,-1 1 0,1-1-1,0 1 1,0-1 0,0 1-1,0 0 1,0-1 0,0 1-1,0 0 1,0 0 0,3 1-1,-3 0 13,0-1-1,0 1 0,0 0 1,0 0-1,0 0 0,0 0 0,-1 0 1,1 1-1,0-1 0,-1 0 0,1 1 1,0 0-1,-1-1 0,0 1 1,1 0-1,-1-1 0,0 1 0,0 0 1,0 0-1,0 0 0,0 0 1,-1 0-1,1 0 0,-1 0 0,1 4 1,0 0 28,0 1 1,-1 0 0,0-1 0,0 1-1,0-1 1,-1 1 0,0-1-1,-1 1 1,1-1 0,-5 12 0,1-7 7,0 0 0,-1-1 0,0 0 1,-1 0-1,-9 12 0,13-19-31,0 0-1,-1 0 1,1 0 0,-1 0-1,1 0 1,-1-1-1,0 0 1,0 0 0,0 0-1,-6 2 1,9-3-17,0-1 1,-1 0 0,1 1-1,0-1 1,-1 0-1,1 1 1,0-1-1,-1 0 1,1 0-1,0 0 1,-1-1-1,1 1 1,0 0 0,-1 0-1,1-1 1,0 1-1,-1-1 1,1 1-1,0-1 1,0 1-1,0-1 1,-1 0-1,1 1 1,0-1 0,0 0-1,0 0 1,0 0-1,0 0 1,1 0-1,-1 0 1,0 0-1,0 0 1,1-1-1,-1 1 1,0 0 0,1 0-1,-1 0 1,1-3-1,-1 0-12,0 0 0,0 0 0,1 0-1,0-1 1,0 1 0,0 0 0,0 0 0,1 0 0,-1-1-1,1 1 1,0 0 0,0 0 0,1 0 0,-1 0-1,1 1 1,0-1 0,0 0 0,0 1 0,1-1-1,-1 1 1,1 0 0,0-1 0,5-4 0,-3 4 0,0-1 0,0 1-1,1 0 1,-1 1 0,1-1 0,0 1 0,-1 0 0,1 1 0,1-1 0,-1 1 0,0 0 0,1 1 0,-1 0 0,12-1 0,-13 2 15,0 0 1,0 1 0,0-1-1,0 1 1,0 1-1,0-1 1,0 1-1,0 0 1,0 0 0,-1 0-1,1 0 1,-1 1-1,0 0 1,7 5 0,-9-7 4,-1 0 1,0 0-1,0-1 0,0 1 0,-1-1 0,1 1 0,0 0 0,0 0 0,0 0 0,-1-1 0,1 1 1,-1 0-1,1 0 0,0 0 0,-1 0 0,0 0 0,1 0 0,-1 0 0,1 0 0,-1 0 0,0 2 1,0-2 1,0-1 0,0 1 1,0 0-1,-1 0 1,1 0-1,0 0 0,-1 0 1,1 0-1,-1 0 1,1-1-1,-1 1 1,1 0-1,-1 0 0,1-1 1,-1 1-1,0 0 1,1-1-1,-2 2 0,-1 0 8,0-1-1,1 1 0,-1-1 0,0 1 1,0-1-1,0 0 0,0 0 0,0 0 1,0-1-1,0 1 0,0-1 0,0 1 1,-6-1-1,6-1-28,-1 0 0,1 0 0,-1 0 0,1-1 0,0 1 0,0-1 0,0 0 0,0 0 0,0 0 0,0 0 1,1 0-1,-1 0 0,1-1 0,-1 0 0,1 1 0,0-1 0,0 0 0,0 0 0,0 0 0,1 0 0,-1 0 0,1-1 0,0 1 0,0 0 0,0-1 0,0 1 0,0-1 1,1 1-1,0-1 0,0 1 0,0-1 0,0 1 0,1-5 0,-1 7 2,0 0 1,0-1-1,1 1 1,-1 0-1,0 0 1,1 0-1,-1 0 1,1 0-1,0 0 1,-1-1-1,1 2 1,0-1-1,0 0 1,-1 0-1,1 0 1,0 0-1,0 0 1,0 1-1,0-1 0,0 0 1,0 1-1,0-1 1,0 1-1,0-1 1,1 1-1,-1-1 1,0 1-1,0 0 1,0 0-1,0-1 1,1 1-1,-1 0 1,0 0-1,0 0 1,1 0-1,-1 1 1,0-1-1,0 0 1,0 0-1,0 1 1,1-1-1,1 2 1,2 0-8,1 0 0,-1 1 1,0 0-1,0 0 1,0 0-1,0 0 1,9 9-1,-6-3 34,0 0 0,0 0 0,-1 1 0,0 0 0,-1 1 0,7 14-1,-12-22-17,2 7 178,-6-16 15,-5-17-206,1 0 5,-38-97-29,44 115 32,-1 1 0,0-1 1,0 1-1,-1-1 0,1 1 1,-1 0-1,0 0 1,0 0-1,0 0 0,-1 1 1,0-1-1,1 1 0,-1 0 1,-5-3-1,9 6 2,0 0 0,0 0 0,-1 0 0,1-1-1,0 1 1,-1 0 0,1 0 0,0 0 0,-1 0 0,1 0 0,0 0 0,-1 0-1,1 0 1,0 0 0,-1 0 0,1 0 0,0 0 0,-1 0 0,1 0-1,0 1 1,-1-1 0,1 0 0,0 0 0,-1 0 0,1 0 0,0 0 0,0 1-1,-1-1 1,-7 11-76,7-7 52,-1 0 0,1 0 0,0 1 0,-1 7 0,1 11-18,2-1 1,7 44 0,-2-16 1,-5-33-431,0 5-1291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8:41.4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 3691 584,'-6'4'915,"-4"2"614,10-6-1502,-1 0-1,1 0 1,0 0 0,-1-1-1,1 1 1,0 0 0,-1 0-1,1 0 1,-1 0 0,1-1-1,0 1 1,-1 0-1,1 0 1,0-1 0,0 1-1,-1 0 1,1 0 0,0-1-1,0 1 1,-1 0 0,1-1-1,0 1 1,0 0 0,0-1-1,0 1 1,-1-1 0,1 1-1,0 0 1,0-1 0,0 0-1,-5-19 68,0 0 0,2-1 0,-2-34 0,5 43-60,-2-7 58,2 1 0,3-31 0,0 13-11,18-159 56,2-67 166,-22 177-156,8-254 538,-2 251-501,4-73 91,-13 1-88,0 75-89,14-169 174,0-20-42,-23 63-89,4-172-13,17 243-123,7-156 8,-17 217 4,0-4 42,19-149 1,-16 213-53,-2 7 22,2 0 0,4-19 0,-4 24-2,-3 6-14,1 1-1,-1-1 1,0 0 0,1 1-1,-1-1 1,0 0 0,0 0 0,0 1-1,0-1 1,1 0 0,-1 1-1,0-1 1,0 0 0,0 0 0,-1 1-1,1-1 1,0 0 0,0-1-1,-2-12-28,2 10 14,0 9-5,4 123-290,-2-102-813,-1-30 403,-1 2 454,3-66-1318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8:41.4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17 123 944,'-16'-15'5281,"16"15"-5245,12-4 454,113-19 94,-80 14-389,-28 5-128,33-6 93,-1 1 1,2 3-1,50-1 0,43 14 51,24-1 15,85-22 48,-134 5-206,0 5 0,226 19 0,-134 4-24,307 39 32,-444-45-76,119 4 0,23-25-5,-138 5 12,124-9 79,246-49-1,-238 30 209,-185 31-403,0 1 1,0 2-1,1 0 0,-1 2 1,0 0-1,35 11 0,-58-14-170,0 1-1,0-1 0,0 1 0,0 0 1,0-1-1,0 1 0,-1 0 1,1 0-1,0 0 0,-1 0 1,1 1-1,-1-1 0,1 0 1,-1 1-1,1-1 0,-1 1 1,1 1-1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65 113 280,'0'3'346,"-8"14"5681,8-17-5876,0 0-126,0 0-1,-1 0 1,1 0-1,0 0 1,0 0 0,0 0-1,0 0 1,0 0-1,0 0 1,0 0-1,0 0 1,0 0-1,0-1 1,0 1 0,-1 0-1,1 0 1,0 0-1,0 0 1,0 0-1,0 0 1,0 0 0,0 0-1,0 0 1,-1 0-1,1 0 1,0 0-1,0 0 1,0-1-1,0 1 1,0 0 0,0 0-1,0 0 1,0 0-1,0-1 1,0 1-1,0 0 1,0 0 0,0 0-1,2-7 361,-1-2-258,1 0 0,0 0 0,9-16-1,-7 14-41,-3 6-35,2 1-1,-1-1 0,0 1 1,1 0-1,0 0 1,0-1-1,5-4 0,-1 0 16,-6 8-54,0 0 0,0 0-1,0-1 1,1 1 0,-1 1-1,2-3 1,-3 3-7,0 0 0,0 0 0,1 0 0,-1 0 0,0 0-1,1-1 1,-1 1 0,1 0 0,-1 0 0,0 0 0,1 0 0,-1 0 0,0 0 0,0 0-1,1 0 1,0 0 0,-1 0 0,0 0 0,0 0 0,1 1 0,-1-1 0,0 0 0,1 0-1,-1 0 1,1 0 0,-1 0 0,0 1 0,0-1 0,1 0 0,-1 0 0,0 0-1,0 1 1,0-1 0,1 1 0,-1-1 0,0 1 8,1 0 0,-1 0 0,1 0 0,-1-1 0,0 1 0,0 1 1,0-2-1,0 1 0,0 0 0,0 0 0,0 0 0,0 0 0,0 0 0,0 0 0,0 0 0,-1 1 0,0 4 46,0 4 31,0-1 1,-1 0-1,0 0 1,-1 0 0,-5 13-1,7-18-67,-4 6 105,0 0 0,-7 12 0,10-19-73,0 0 0,-1 0 0,1 0 0,-1-1 0,0 1 0,1 0 0,-1-1 0,0 1 1,0-2-1,-7 5 0,9-6-42,0 1 1,0-1-1,0 0 1,0 1-1,0-1 1,0 0-1,0 1 0,0-1 1,0 0-1,0 0 1,0 0-1,0 0 1,0 0-1,0-1 1,0 1-1,-1 0 1,2-1-1,-2 1 1,0-1-5,1 0 1,-1 0 0,1 0 0,-1 0 0,1 0 0,0 0-1,0 0 1,0-1 0,0 1 0,-2-2 0,1-1-13,-1 0-1,2 0 1,-2-1 0,2 1-1,-1-1 1,-1-8 0,2 10-9,1 0 1,0 0-1,-1 0 1,1 0-1,0 0 0,1 0 1,-1 0-1,0 0 1,1 0-1,1-5 1,-1 6 2,-1 1 1,1 0 0,0-1-1,0 1 1,-1 0 0,1 0-1,0 0 1,0 0-1,0-1 1,0 1 0,0 1-1,0-2 1,1 2 0,-1-1-1,0 0 1,1 0 0,-1 1-1,0-1 1,1 1-1,-1 0 1,0-1 0,1 0-1,2 1 1,13 1-399,-8 0-79,-6-1 121,0 0 0,-1 1 0,1-1 0,0 0-1,0 1 1,-1 0 0,1 0 0,2 2 0,8 4-2060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8:41.4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150 229 784,'-21'-4'1740,"16"3"-1049,0 0-1,0 0 0,1-1 0,-10-3 1,13 5-615,0-1 0,0 0 0,-1 0 0,1 0 0,0 0 1,0 0-1,0 0 0,0 0 0,0 0 0,0-1 0,0 1 1,0 0-1,0-1 0,0 1 0,1 0 0,-1-1 0,1 1 0,-1-1 1,1 1-1,-1-2 0,1-1-62,-1 1 1,1 0-1,-1 0 0,1-1 0,0 1 1,0 0-1,1-1 0,-1 1 0,1 0 1,-1 0-1,1 0 0,0 0 1,3-6-1,-1 4-7,0 1 0,0 1 0,0-1 0,1 0 0,-1 1 0,1-1 0,0 1 0,0 0 0,0 1 0,8-5 0,48-23 40,-58 29-38,0 1 0,0-1 0,0 0 0,0 0 0,0 1 1,0-1-1,0 1 0,0 0 0,1 0 0,-1 0 0,0 0 0,0 0 0,0 0 0,0 0 0,1 1 0,-1-1 0,0 1 0,0 0 1,0-1-1,0 1 0,0 0 0,0 0 0,0 0 0,0 1 0,2 1 0,-2 0 33,1-1-1,-1 1 0,0 0 1,0 0-1,0 0 1,0 0-1,-1 1 1,0-1-1,1 0 1,-1 1-1,0-1 0,1 6 1,-1 3 27,0 1-1,-1-1 1,0 1 0,-1-1 0,0 0 0,-1 1 0,-1-1-1,0 0 1,0 0 0,-1 0 0,0-1 0,-1 1-1,-1-1 1,0 0 0,0 0 0,-1-1 0,-1 0 0,1 0-1,-14 12 1,17-19-47,0 0 0,0 0 0,-1 0 0,1 0 0,-1-1 0,0 1-1,0-1 1,0 0 0,0-1 0,0 1 0,0-1 0,-1 0 0,1-1 0,-9 1 0,11-1-23,0 0 1,0 0-1,-1-1 1,1 0-1,0 1 1,0-1-1,0 0 1,0-1 0,-1 1-1,2-1 1,-1 1-1,0-1 1,0 0-1,0 0 1,1 0 0,-1 0-1,1 0 1,0-1-1,0 1 1,0-1-1,0 1 1,0-1-1,0 0 1,-1-4 0,1 2-15,-1-1 0,2 0 1,-1 0-1,1 0 0,0-1 0,0 1 1,0 0-1,1 0 0,0-1 1,0 1-1,1 0 0,0 0 1,0 0-1,0-1 0,1 1 1,0 0-1,4-8 0,-3 7 6,0-1 0,1 1-1,1 0 1,-1 0 0,1 1-1,0-1 1,1 1 0,-1 0-1,1 1 1,0-1 0,1 1-1,-1 0 1,11-5 0,-2 2 11,1 0 1,1 2-1,22-7 1,-34 11 14,1 1 1,-1 0-1,1 0 1,-1 0-1,1 1 1,0 0-1,-1 0 1,1 0-1,0 1 0,-1-1 1,1 1-1,-1 1 1,1-1-1,9 5 1,-13-5 5,0 0-1,-1 0 1,1 0 0,-1 0 0,0 0-1,1 0 1,-1 0 0,0 1 0,0-1-1,0 0 1,0 1 0,0-1 0,0 1 0,0-1-1,0 1 1,0-1 0,-1 1 0,1 0-1,-1-1 1,1 1 0,0 3 0,-1-2 13,-1 0 0,1 0 1,0 0-1,-1 0 0,1 0 1,-1 0-1,0 0 0,0-1 1,0 1-1,0 0 0,-1 0 1,-1 2-1,0 0 3,0-1 0,-1 1 0,1-1 1,-1 0-1,0 0 0,0 0 0,0-1 0,0 1 0,-1-1 0,0 0 1,1 0-1,-1 0 0,0-1 0,-6 2 0,6-3-33,0-1 1,-1 1-1,1-1 0,0 0 1,0-1-1,0 1 0,0-1 0,0 0 1,0-1-1,1 1 0,-1-1 0,0 0 1,-5-3-1,6 3-19,0 0 0,0 0 1,0 0-1,1-1 0,-1 0 0,1 0 0,0 0 0,-1 0 1,1-1-1,1 1 0,-1-1 0,0 1 0,1-1 0,0 0 1,-2-6-1,3 8-3,0-1-1,0 1 1,1-1 0,0 1 0,-1-1-1,1 0 1,0 1 0,0-1 0,0 0-1,1 1 1,-1-1 0,1 1 0,-1-1-1,1 0 1,0 1 0,1-3 0,0 1-12,1 0 0,-1 1 1,1-1-1,0 0 0,0 1 1,0 0-1,0-1 0,7-4 1,-3 3-3,0 1 1,0-1 0,1 1 0,0 1-1,-1-1 1,1 1 0,1 1 0,-1-1 0,13-1-1,-15 4 36,-1-1-1,0 1 1,0 1 0,1-1-1,-1 0 1,0 1-1,0 0 1,7 2-1,-11-2 5,0-1 1,0 1-1,0-1 0,1 1 0,-1 0 0,0-1 1,0 1-1,0 0 0,0 0 0,0 0 0,0 0 1,0 0-1,-1 0 0,1 0 0,0 0 0,0 0 0,-1 0 1,1 0-1,-1 0 0,1 0 0,-1 1 0,1-1 1,-1 0-1,0 0 0,0 1 0,1-1 0,-1 0 1,0 1-1,0-1 0,0 0 0,0 1 0,-1-1 0,1 0 1,0 0-1,0 1 0,-1-1 0,1 0 0,-1 0 1,0 2-1,-6 14 73,0 1 1,-1-1-1,-1-1 1,-1 1-1,0-2 0,-1 1 1,-15 15-1,21-25-74,-1 0-1,0-1 1,-1 1 0,1-1-1,-1-1 1,0 1-1,0-1 1,-1 0 0,1-1-1,-1 0 1,0 0-1,0-1 1,0 1 0,0-2-1,0 1 1,0-1-1,0-1 1,-13 1 0,18-2-18,0 1-1,0 0 1,1 0 0,-1-1 0,0 1 0,0-1 0,0 0 0,0 0 0,1 0 0,-1-1 0,0 1 0,1 0 0,-1-1 0,1 0-1,0 1 1,-4-4 0,5 3-4,0 0-1,-1 0 0,1 0 0,0 0 1,1 0-1,-1 0 0,0-1 1,1 1-1,-1 0 0,1 0 0,-1 0 1,1-1-1,0 1 0,0 0 1,0 0-1,0-1 0,1 1 0,-1 0 1,1 0-1,-1-1 0,2-2 1,1-5-21,1 0 1,0 0 0,0 1 0,1-1 0,1 1 0,-1 0 0,1 1 0,1-1 0,-1 1 0,1 1 0,1-1 0,0 1 0,0 0 0,0 1 0,1 0 0,-1 0 0,14-5 0,-3 3 10,30-7 0,-42 13 47,1 1-1,0-1 1,0 2-1,0-1 1,0 1-1,0 0 1,8 1-1,-15 0-7,0-1 0,0 0 0,0 0-1,0 0 1,0 1 0,-1-1 0,1 0-1,0 1 1,0-1 0,0 0 0,0 1 0,-1-1-1,1 1 1,0 0 0,-1-1 0,1 1-1,0 0 1,-1-1 0,1 1 0,-1 0-1,1 0 1,-1-1 0,1 1 0,-1 0-1,1 0 1,-1 0 0,0 0 0,1-1-1,-1 1 1,0 0 0,0 0 0,0 0 0,0 0-1,0 0 1,0 0 0,0 0 0,0 0-1,0 0 1,0 0 0,-1-1 0,1 1-1,-1 1 1,0 3 52,-1-1 0,0 1 1,0-1-1,0 0 0,0 0 0,-5 7 0,2-6-27,1 0 0,-1 0-1,0 0 1,0 0 0,0-1-1,-1 0 1,1 0 0,-1-1-1,0 0 1,0 0 0,-10 4-1,11-6-38,0 1-1,1-1 1,-1-1-1,0 1 0,0-1 1,0 1-1,0-1 1,0-1-1,0 1 0,0-1 1,1 1-1,-1-2 1,0 1-1,0 0 1,1-1-1,-8-3 0,10 4-14,0 0-1,0-1 0,0 1 1,1 0-1,-1-1 0,0 0 1,0 1-1,1-1 0,-1 0 1,1 0-1,0 0 0,-1 0 1,1 0-1,0 0 0,0 0 1,0 0-1,1 0 0,-1 0 1,0-1-1,1 1 0,-1 0 1,1-1-1,0 1 0,0 0 0,0-4 1,0 2-11,1 0 0,0 1-1,-1-1 1,1 1 0,1-1 0,-1 1 0,0 0 0,1-1 0,0 1 0,-1 0 0,1 0-1,0 0 1,1 0 0,-1 0 0,5-3 0,-2 1-13,1 2 1,0-1-1,8-4 1,5-2-34,-14 7 62,1 0 0,0 0 0,0 0 1,0 1-1,0 0 0,0 1 0,1-1 0,-1 1 0,0 1 1,1-1-1,-1 1 0,10 0 0,-13 1 24,0-1-1,0 1 1,0-1 0,0 1-1,0 0 1,-1 0 0,1 0-1,0 0 1,-1 1-1,1-1 1,-1 1 0,5 3-1,-5-3 10,-1-1-1,1 1 1,-1 0-1,0 0 0,0 0 1,0 0-1,0 0 1,0 0-1,0 0 1,0 0-1,0 1 0,-1-1 1,0 0-1,1 0 1,-1 1-1,0-1 0,0 0 1,0 4-1,0-4 1,0 1-1,-1-1 0,1 0 1,0 0-1,-1 0 0,1 0 0,-1 0 1,0 0-1,0 0 0,0 0 1,0 0-1,0 0 0,0 0 0,-2 2 1,0-2 0,1 0 1,-1 0-1,1 0 0,-1 0 1,0-1-1,1 1 1,-1-1-1,0 1 1,-6 0-1,-2 2 11,-1-1 1,0 0-1,0-1 0,0 0 1,-24 0-1,31-2-47,1-1 0,0 1 0,-1-1 0,1 0 0,-1 0 1,1 0-1,0 0 0,0-1 0,-1 0 0,1 0 0,1 0 0,-1 0 0,0 0 0,0-1 1,1 0-1,-1 0 0,1 0 0,0 0 0,-4-5 0,6 7-1,0-1 0,0 0 0,0 1 0,0-1 0,0 0-1,0 1 1,1-1 0,-1 0 0,1 0 0,-1 0 0,1 0 0,0 1 0,-1-1-1,1 0 1,0 0 0,0 0 0,0 0 0,1 0 0,-1 0 0,0 0 0,1 0-1,-1 1 1,1-1 0,0 0 0,-1 0 0,1 1 0,0-1 0,0 0 0,0 1-1,0-1 1,2-2 0,0 1-11,0 0 0,1 1-1,-1-1 1,0 1 0,1-1 0,-1 1-1,1 0 1,0 0 0,0 1 0,0-1-1,0 1 1,0 0 0,5-1 0,6-1-32,30-3-51,-41 6 110,-1 0 1,0 0-1,0 1 0,0-1 0,0 1 1,1-1-1,-1 1 0,0 0 1,0 0-1,0 0 0,5 4 0,-7-5 5,0 1-1,-1-1 1,1 1-1,0 0 0,0 0 1,0-1-1,-1 1 1,1 0-1,0 0 0,-1 0 1,1 0-1,-1 0 1,1 0-1,-1 0 0,0 0 1,1 0-1,-1 0 1,0 0-1,0 0 1,1 0-1,-1 0 0,0 1 1,0 1 16,-1-1 0,1 0 1,-1 1-1,1-1 1,-1 0-1,0 1 0,0-1 1,0 0-1,-2 4 0,-1-1 29,0 0-1,0 0 1,0 0-1,0 0 1,-1-1-1,-9 8 1,10-10-42,0 0 1,0 0-1,1 0 1,-1 0 0,0-1-1,0 0 1,0 0-1,-1 0 1,1 0-1,0 0 1,-5-1-1,7 0-18,0 0-1,0 0 1,0 0-1,0-1 0,-1 1 1,1-1-1,0 1 1,0-1-1,1 0 0,-1 0 1,0 0-1,0 0 0,0 0 1,0 0-1,1 0 1,-1-1-1,1 1 0,-1-1 1,1 1-1,-1-1 1,1 1-1,0-1 0,-2-3 1,2 4-4,1 0 1,-1 0-1,1 1 1,-1-1-1,1 0 0,0-1 1,-1 1-1,1 0 1,0 0-1,0 0 1,-1 0-1,1 0 1,0 0-1,0 0 1,0 0-1,0 0 0,1 0 1,-1 0-1,0-1 1,0 1-1,1 0 1,-1 0-1,1 0 1,-1 0-1,0 0 0,1 0 1,0 1-1,-1-1 1,1 0-1,0 0 1,-1 0-1,1 0 1,0 1-1,0-1 1,0 0-1,0 1 0,-1-1 1,1 1-1,0-1 1,0 1-1,0-1 1,0 1-1,0 0 1,1-1-1,0 1 0,5-2-36,0 0-1,0 1 0,1 0 0,-1 0 0,10 0 1,-9 1 32,1 1 0,-1 0 0,0 0 1,0 0-1,1 1 0,-1 0 1,14 6-1,-17-5 24,-1-1 0,0 0 0,0 1 0,0 0 0,0 0 0,0 0 0,0 0 0,-1 1 0,0-1 0,1 1 0,-2 0 0,1 0 0,0 0 0,3 9 0,-4-8 12,0 1 0,-1-1 1,1 1-1,-1-1 0,-1 1 1,1-1-1,-1 1 0,0-1 1,0 1-1,-1 0 0,0-1 1,0 1-1,0-1 1,0 1-1,-1-1 0,0 0 1,0 0-1,-1 1 0,1-2 1,-1 1-1,0 0 0,0 0 1,-1-1-1,1 0 0,-1 0 1,0 0-1,0 0 0,-1 0 1,1-1-1,-1 0 0,1 0 1,-1 0-1,0 0 0,0-1 1,-1 0-1,-5 2 1,-3 0-9,0-1 1,0-1-1,0 0 1,0-1 0,0-1-1,-1 0 1,-25-4-1,33 3-25,1 0 0,0-1-1,0 0 1,0 0 0,0-1-1,0 0 1,1 0 0,-10-6 0,11 6-7,1 0 0,0 0 1,0 0-1,0 0 1,1-1-1,-1 1 1,1-1-1,-1 0 1,1 1-1,0-1 1,1 0-1,-1 0 1,1-1-1,-1-3 0,1 5-3,0 1 1,1-1-1,0 1 0,0-1 0,0 1 0,0-1 0,0 1 0,0-1 0,1 1 0,-1-1 0,1 1 0,-1-1 0,1 1 0,0 0 0,0-1 0,3-3 0,-2 2-4,1 1 1,0 0 0,0 0-1,0 0 1,0 0-1,0 1 1,1-1 0,-1 1-1,6-3 1,2 0-17,1 0 1,0 1 0,0 0-1,0 1 1,22-3 0,-22 4 34,0 2 0,1-1 1,-1 2-1,0-1 1,24 6-1,-33-6 16,0 1 0,0 0 0,-1 0 0,1 0 0,0 0 0,-1 1 0,1-1 0,-1 1 0,1-1-1,-1 1 1,0 0 0,0 0 0,0 0 0,0 0 0,0 0 0,0 0 0,2 5 0,-2-3 10,-1 0 0,1-1-1,-1 1 1,0 0 0,0 0 0,-1 0 0,1 0 0,-1 0 0,0 0 0,0 1 0,-1 4 0,-1 3 37,0 1 0,-1-1 1,-1 0-1,0 0 0,-1 0 1,-11 22-1,11-25-39,-1 0-1,1 0 0,-1-1 1,-1 0-1,0 0 1,0 0-1,0-1 1,-1 0-1,0-1 0,0 1 1,-1-2-1,0 1 1,0-1-1,-15 6 0,23-11-24,0 1 0,0-1 0,0 1-1,0-1 1,0 0 0,-1 1-1,1-1 1,0 0 0,0 0-1,-1 0 1,1 0 0,0 0-1,0 0 1,0 0 0,-1-1-1,1 1 1,0 0 0,0-1-1,0 1 1,-1-1 0,1 1-1,0-1 1,0 1 0,0-1-1,0 0 1,0 0 0,-1-1-1,1 1-6,0 0-1,1-1 1,-1 1-1,1 0 1,-1-1 0,1 1-1,0-1 1,-1 1-1,1-1 1,0 1-1,0-1 1,0 1-1,0-1 1,0 1 0,0-1-1,0 1 1,1-1-1,-1 1 1,1 0-1,-1-1 1,1 1-1,0-3 1,2 0-23,-1 0 1,1 0-1,0 1 0,-1-1 1,2 1-1,-1-1 0,0 1 1,1 0-1,-1 0 1,1 0-1,0 1 0,0-1 1,0 1-1,1 0 0,-1 0 1,0 1-1,1-1 0,7-1 1,-6 2 2,-1 0 1,1 0-1,-1 0 0,1 1 1,0 0-1,-1 0 1,1 1-1,-1-1 0,1 1 1,-1 0-1,1 1 1,-1-1-1,0 1 1,0 0-1,9 5 0,-8-3-51,-1 0 0,0 0-1,0 0 1,0 1 0,-1-1-1,5 7 1,-7-9-148,-1 0 1,1 0-1,-1 0 1,0 1-1,0-1 0,0 1 1,0-1-1,0 1 0,0-1 1,-1 1-1,1-1 0,-1 1 1,1 0-1,-1-1 0,0 1 1,0 0-1,-1 4 0,-1 4-2047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8:41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19 194 1104,'-13'8'4603,"8"-4"-3398,5-4-1196,0 0 0,0 0 0,0 0 0,0 0 0,0 0 0,0 0 0,0 0 0,0 0 0,0 0 0,0 0 0,0 0 0,1 0 0,-1 0 0,0 0 0,0 0 0,0 0 0,0 0 0,0 0 0,0 0 0,0 0 0,0 0 0,0 0 0,0 0 0,0 0 0,0 0 0,0 0 0,0 0 0,0 0 0,0 0 0,0 0 0,1 0 0,-1 0 0,0 0 0,0 0 0,0 0 0,0 0 0,0 0 0,0 0 0,0 0-1,0 0 1,0 1 0,0-1 0,0 0 0,0 0 0,0 0 0,0 0 0,0 0 0,0 0 0,0 0 0,0 0 0,0 0 0,0 0 0,0 0 0,0 0 0,0 0 0,0 0 0,0 0 0,0 0 0,0 0 0,0 1 0,0-1 0,0 0 0,0 0 0,0 0 0,0 0 0,0 0 0,0 0 0,10-1 85,0-1 0,0-1-1,0 1 1,0-2 0,18-7 0,-9 1-10,24-15 1,-33 17-31,0 1 0,0-2 0,12-12 1,7-7 63,33-20 61,-58 45-167,0-1 0,0 2 1,0-1-1,0 0 0,1 1 1,-1 0-1,1 0 0,0 0 1,-1 0-1,1 1 0,9-1 1,-14 1-1,1 1 1,0 0 0,-1 0-1,1 1 1,0-1 0,-1 0-1,1 0 1,0 0 0,-1 0-1,1 1 1,0-1 0,-1 0 0,1 0-1,0 1 1,-1-1 0,1 1-1,-1-1 1,1 0 0,-1 1-1,1-1 1,-1 1 0,1-1-1,-1 1 1,0 0 0,1-1 0,-1 1-1,0-1 1,1 1 0,-1 0-1,0-1 1,0 1 0,1 0-1,-1 1 1,3 24 325,-3-25-313,-1 64 753,-15 98 0,2-41-459,7 9-394,8-113-655,0 0 1,0 0 0,2-1-1,0 1 1,7 20 0,3-7-2133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8:41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17 212 2096,'-9'54'1801,"5"-44"-774,1-10 546,3 0-1537,0 0-1,-1-1 1,1 1 0,0 0 0,0 0 0,0-1-1,0 1 1,1 0 0,-1-1 0,0 1 0,0 0-1,0 0 1,0-1 0,0 1 0,0 0 0,0 0-1,0-1 1,1 1 0,-1 0 0,0 0 0,0-1-1,0 1 1,1 0 0,-1 0 0,0 0 0,0-1-1,0 1 1,1 0 0,-1 0 0,0 0 0,0 0-1,1-1 1,-1 1 0,0 0 0,1 0 0,-1 0-1,0 0 1,0 0 0,1 0 0,-1 0 0,1 0-1,127-38 359,-119 34-366,1-1 0,-1 0 1,0-1-1,-1 0 1,1-1-1,-1 1 0,0-1 1,12-16-1,2 1 25,17-21 29,-29 30-60,1 0-1,1 1 1,15-12 0,22-8 33,-49 32-50,0 0 0,1 0 0,-1 0-1,0-1 1,1 1 0,-1 0 0,0 0 0,1 0 0,-1 0 0,0 0 0,1 0 0,-1 0 0,0 0-1,1 0 1,-1 0 0,1 0 0,-1 0 0,0 0 0,1 0 0,-1 0 0,0 0 0,1 0-1,-1 0 1,0 0 0,1 0 0,-1 1 0,0-1 0,1 0 0,-1 0 0,0 0 0,1 1-1,-1-1 1,7 12 193,-3-1-60,-2-1 1,0 1-1,0 0 0,-1 0 1,0 0-1,-2 18 1,1-10-7,-2 34 88,-2 0 0,-20 92 0,20-122-642,1 1 0,1-1-1,1 36 1,3 2-1721,-4-47 892,-4 24 1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8:41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0 181 2152,'35'1'4923,"13"3"-3601,0-1-1236,-45-3-40,1 0 0,-1 0 0,1 0-1,-1-1 1,1 0 0,-1 1 0,1-1 0,-1 0 0,0-1-1,1 1 1,-1 0 0,0-1 0,4-2 0,2-2 78,19-12 225,-1 0 0,34-32 0,15-12 101,-74 61-444,-1-1-1,0 1 0,1 0 0,0 0 0,-1 0 1,1 0-1,-1 0 0,1 0 0,0 1 1,0-1-1,-1 1 0,1-1 0,0 1 1,0 0-1,0-1 0,0 1 0,-1 0 0,1 0 1,0 0-1,0 0 0,0 1 0,0-1 1,0 0-1,-1 1 0,4 1 0,2 2 4,0 1-1,-1 0 1,0 0-1,1 0 1,-2 1 0,1 0-1,-1 0 1,0 0-1,8 14 1,-5-6 6,-1 1 1,7 19 0,-7-16 1,-7-17-15,1-1 0,-1 1-1,0 0 1,0-1 0,1 1 0,-1 0 0,0-1 0,1 1 0,-1 0 0,1-1 0,-1 1 0,1-1 0,-1 1-1,1-1 1,-1 1 0,1-1 0,0 1 0,-1-1 0,1 1 0,-1-1 0,1 0 0,0 0 0,0 1 0,-1-1-1,1 0 1,0 0 0,-1 0 0,2 1 0,-1-2 6,0 1-1,0 0 1,0-1 0,0 1 0,0 0-1,-1-1 1,1 1 0,0-1-1,0 1 1,0-1 0,1-1 0,-1 1 21,0-3 61,-9-11 28,6 12-100,-5-11 57,-1 0 1,2-1 0,-6-16-1,9 18 31,-2-25 0,2 18 87,1 24-40,-1 13 56,-32 229 625,32-216-1255,0-1 0,2 1 0,5 56 0,5-38-2006,4-10-407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8:41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105 205 1720,'-62'43'4900,"19"-8"-4222,60-46 602,16-16-1140,3-14 71,16-17-3,-19 25-128,-15 15-17,30-25 0,1 2 0,-48 40-62,0 0-1,0 1 1,0-1 0,0 0-1,0 0 1,0 0-1,0 1 1,0-1 0,0 1-1,0-1 1,0 1 0,1-1-1,-1 1 1,0 0-1,0-1 1,1 1 0,-1 0-1,0 0 1,0 0 0,1 0-1,-1 0 1,0 0-1,0 0 1,1 1 0,-1-1-1,0 0 1,2 2 0,-1-1 8,0 0 1,0 0-1,-1 1 1,1-1-1,0 0 1,-1 1-1,1 0 1,-1-1-1,1 1 1,-1 0-1,0 0 1,0 0-1,0 0 1,1 4-1,1 4 54,0-1 1,-1 1-1,0 0 1,-1 0-1,0 0 1,-1 20-1,-10 62 273,7-73-286,-7 51 104,-9 87-60,19-153-108,-1 90-871,2-80 317,0 1 1,1-1-1,1 0 0,4 18 1,10 5-1939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8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28 2024,'0'-2'1408,"0"-14"3430,0 15-4748,0 1 0,0 0 0,0-1 0,0 1 0,0-1 0,0 1 0,0 0 0,0-1 0,0 1 0,0 0-1,0-1 1,0 1 0,0 0 0,0-1 0,0 1 0,-1 0 0,1-1 0,0 1 0,0 0 0,0-1 0,0 1 0,-1 0 0,1-1 0,0 1 0,0 0 0,-1 0 0,0-1 0,1 2-85,-1-1 0,1 1 0,-1 0-1,0 0 1,1 0 0,0-1 0,-1 1 0,1 0 0,-1 0 0,1 0 0,0 0 0,0 0-1,-1 0 1,1 1 0,-2 6 9,-6 13 15,-19 34 1,18-40-15,1 0 0,1 1-1,1 0 1,-5 17 0,-11 37 58,11-38-30,-7 33 0,16-59-44,1 0 0,-1 0 0,-1 0 0,1-1 1,-1 1-1,1-1 0,-5 6 0,6-10-2,1 0 0,-1 0 0,0 0 0,1 0 0,-1 0 0,0 0 0,1 0 0,0 0 0,-1 0 0,1 1 0,0-1 0,-1 0 0,1 0 0,0 0 0,0 1 0,0-1 0,0 0 0,0 0 0,0 0 0,0 1 0,1-1 0,-1 0 0,0 0 0,1 0 0,-1 0 0,1 1 0,-1-1-1,1 0 1,0 0 0,-1 0 0,1 0 0,1 1 0,2 1-13,0 0 0,1 0-1,-1 0 1,1 0-1,-1-1 1,8 3 0,10 5 2,-13-6 33,-1-1-1,1 0 1,0 0-1,1-1 1,-1 0-1,0 0 1,1-1-1,-1 0 1,16-2-1,7 0 154,44-10 0,-8-4 33,-12 1-77,-33 9-56,0 2 1,1 0 0,-1 1 0,1 1 0,33 4 0,-55-3-109,0 0 0,1 1-1,-1 0 1,0-1 0,0 1 0,1 0 0,-1 0-1,0 0 1,0 0 0,0 0 0,0 1-1,-1-1 1,3 3 0,-2-3-302,-1 1 0,0-1 0,0 1 0,0 0 0,0 0 1,0-1-1,0 1 0,0 0 0,0 3 0,1 5-2183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8:41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38 2152,'-14'-19'2073,"7"10"-185,-2 0-455,5 20-153,1 6-464,-4 19-112,0 6-256,-2 23 8,4-3-104,-2 12-63,5-10-121,0 17-16,2-14-32,-7-3-192,9-6-296,0-9-1105,1-24-1023,9-11-321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8:42.8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 91 2969,'-14'-56'3987,"13"47"-3354,1 8-512,0 0 0,-1-1 0,1 1 0,0-1 0,0 1 0,-1 0 0,1 0 1,-1-1-1,1 1 0,-1 0 0,0 0 0,1-1 0,-1 1 0,0 0 0,0 0 1,0 0-1,-1-1 0,2 2-102,0 0-1,0-1 1,0 1 0,0 0 0,0 0-1,-1 0 1,1 0 0,0 0 0,0-1 0,0 1-1,0 0 1,0 0 0,-1 0 0,1 0 0,0 0-1,0 0 1,0 0 0,0 0 0,-1 0 0,1-1-1,0 1 1,0 0 0,0 0 0,0 0-1,-1 0 1,1 0 0,0 0 0,0 0 0,0 0-1,-1 0 1,1 0 0,0 0 0,0 1 0,0-1-1,0 0 1,-1 0 0,1 0 0,0 0-1,0 0 1,0 0 0,0 0 0,-1 0 0,1 0-1,0 1 1,0-1 0,0 0 0,0 0 0,0 0-1,0 0 1,0 0 0,-1 1 0,1-1-1,0 0 1,0 0 0,0 0 0,0 0 0,0 1-1,0-1 1,0 0 0,0 0 0,0 0 0,0 1-1,0 16 309,0-12-162,-5 262 1213,3-231-1275,-1 331 422,13-203-438,9 170 11,-18-320-97,-1 11-5,1 0 1,2 0-1,0 1 0,12 41 1,-14-65 0,-1-1 1,1 1 0,-1-1-1,1 1 1,0-1 0,0 0-1,-1 1 1,1-1 0,0 0-1,0 1 1,0-1 0,0 0 0,0 0-1,1 0 1,-1 0 0,0 0-1,1 0 1,2 1 0,-3-2 1,0 0 1,0 0-1,0 0 1,0 0 0,0 0-1,0 0 1,0 0 0,0-1-1,0 1 1,-1 0-1,1-1 1,0 1 0,0 0-1,0-1 1,0 1 0,0-1-1,0 0 1,-1 1-1,1-1 1,0 0 0,-1 1-1,1-1 1,0 0 0,-1 0-1,1 1 1,-1-1-1,1 0 1,-1 0 0,1 0-1,-1 0 1,1-1 0,15-29 24,15-29 64,2-27 39,-2 2 3,94-194 382,30 9 20,-135 240-496,-11 14 29,23-28-1,-28 40-73,-1 0-1,1 0 1,1 0 0,-1 1-1,1-1 1,-1 1-1,1 0 1,0 0-1,0 1 1,9-4 0,-11 5-108,0 1 1,0-1 0,0 1-1,0-1 1,1 1 0,-1 0-1,0 0 1,0 0 0,0 1-1,1-1 1,-1 1 0,0-1-1,0 1 1,4 2 0,-1 0-651,0 0 0,-1 0 1,1 1-1,-1-1 1,0 1-1,7 7 1,6 7-2759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8:42.8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0 2961,'-6'18'2368,"1"8"-127,5 11-497,5 9-320,8 7-423,6 21-177,-1-5-352,8 18-120,4-18-168,6-13-520,6-10-456,13-9-1257,-6-30-695,13-14-593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8:42.8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100 480 1296,'-5'0'504,"-1"0"0,0 0 1,0 1-1,0 0 0,0 0 0,0 0 0,1 1 0,-1 0 0,1 0 0,-1 0 0,1 1 1,0 0-1,0 0 0,0 0 0,-11 14 1496,25-19-909,23-12-832,52-30-1,-64 33-195,77-48 171,-72 43-185,7-6 17,-1-1-1,-1-2 1,37-39 0,64-66 91,-113 112-123,1 0 0,1 1 1,0 2-1,28-17 0,-45 30-24,0 1 1,0-1-1,0 1 1,0 0-1,0 0 1,0 0-1,0 0 1,0 1-1,1-1 0,-1 1 1,0 0-1,0 0 1,1 0-1,-1 1 1,0-1-1,5 2 1,-6-2 19,0 1-1,1 0 1,-1 0 0,0 0 0,0 1 0,1-1 0,-1 0 0,0 1 0,0-1 0,-1 1 0,1 0 0,0 0 0,-1 0 0,1 0 0,-1 0-1,1 0 1,-1 0 0,0 0 0,0 0 0,0 1 0,1 2 0,1 6 141,-1 1 0,2 12 1,0 4 70,-1-6-75,-1 0 0,-1 0 0,-1 0 0,-4 28 1,-18 85 284,-12-9-206,0-1-94,32-114-185,-20 112 131,18-93-699,1 0 0,2 35 0,1-61 323,3 23-1524,-3-26 1625,0 0 0,0 0 0,1 0 0,-1 0-1,1 0 1,-1 0 0,0 0 0,1 0 0,0 0 0,-1 0-1,1 0 1,7 5-1594,-6-5 1594,21-2-4147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32 129 1520,'-10'-44'1129,"9"39"-880,1 1 1,-1 0-1,1 0 1,0 0-1,0 0 1,0 0-1,1-1 1,-1 1-1,1 0 1,0 0-1,3-7 1,-3 10-150,0-1 0,0 0 0,0 0 0,1 1 0,-1-1 0,0 1 0,1-1 0,-1 1 0,1-1 0,-1 1 0,1-1 0,0 1 0,0 0 0,-1 0 0,1 0 0,0 0 0,0 1 0,0-1 0,0 0 0,0 1 0,4-1 0,-2 1-40,0-1 0,0 1 0,0 0 0,0 1 0,0-1 0,0 1 0,0-1 0,0 2 0,0-1 0,-1 0 0,1 0 0,-1 1 0,1 0 0,0 0-1,-1 0 1,0 0 0,1 1 0,-1-1 0,0 1 0,-1-1 0,1 1 0,0 0 0,-1 1 0,1-1 0,-2 0 0,2 0 0,1 7 0,-2-3 37,1-1 1,-2 1-1,0 0 0,2 11 1,-3-14-65,-1 0-1,1-1 1,0 1 0,-2-1 0,2 1 0,-2 3 0,-3 7 46,4-7-39,1-3-10,-2-1 0,2 2 0,-1-2 0,-1 1 0,1 0 0,0-1 0,-4 6 0,-1-2 73,-9 9 0,9-9-26,4-6-64,1 0 1,0 0-1,-1 0 1,1 0-1,0 0 0,0 0 1,-1-1-1,1 1 0,-1 0 1,1-1-1,-1 1 1,1-1-1,-1 0 0,-1 1 1,-3-1 20,1 1 1,0-2 0,-5 0 0,8 1-24,-2-1-11,1 1 0,0-1 1,0 0-1,0 0 0,-1 0 1,1-1-1,0 1 1,1-1-1,-1 0 0,0 0 1,1 0-1,-1 0 0,0 0 1,1-1-1,0 1 0,0-1 1,0 1-1,0-1 0,0 0 1,1 0-1,-1 0 0,1 0 1,0 0-1,-1 0 0,1 0 1,0-3-1,1 4-9,0 0 0,0 0 0,0 1 0,0-1-1,0 0 1,1 1 0,-1 0 0,0-1 0,1 1 0,-1-1 0,2 1 0,-2-1-1,1 1 1,0-1 0,0 1 0,0 0 0,-1 0 0,2 0 0,-1 0-1,0-1 1,0 1 0,0 1 0,0-2 0,4 0 0,1-1-33,1-1-1,0 0 1,12-3 0,-14 6 34,0-1 0,-1 1 0,1 1 0,0-1 0,0 0 0,0 1 1,0 0-1,5 2 0,-7-2 15,1 0 0,-1 1 1,0 0-1,1 0 1,-1 0-1,0 1 0,0-1 1,1 0-1,-1 1 0,0-1 1,5 5-1,-7-4 2,0-1 0,-1 0 0,1 0 1,0 0-1,0 0 0,-1 1 0,1-1 0,0 0 0,-1 0 1,0 0-1,1 1 0,-1-1 0,0 0 0,0 1 0,1-1 1,-1 1-1,0-1 0,0 1 0,-1-1 0,1 2 0,-1 3 37,-1 0 0,1 1-1,-4 5 1,4-6-18,-3 3 22,1-1-1,-2 0 1,1 1 0,0-1 0,-11 11-1,14-17-40,-1 0 0,1 0 0,-1-1 0,1 1 0,-1-1 0,0 0-1,0 0 1,1 0 0,-1 1 0,0-1 0,0-1 0,0 2-1,0-2 1,0 1 0,0-1 0,0 0 0,-1 1 0,1 0-1,0-1 1,0 0 0,0 0 0,0 0 0,-1-1 0,1 1 0,0-1-1,0 1 1,0-1 0,-2 0 0,0-1-7,0 0 0,1 1 0,-1-1 0,1 0 0,-1-1 0,0 1 0,1-1 0,1 0 0,-1 1 0,0-1 0,0 0 0,0 0 0,-3-7 0,3 5-15,1 0 1,0 0 0,1 0-1,-1 0 1,1-1 0,-2-5 0,3 8-1,0 0 1,-1 0-1,1 0 1,0 0 0,1 0-1,-1 0 1,0 0-1,1 0 1,-1 0 0,1 0-1,3-5 1,-4 7 8,1 0 0,-1 0 0,1 0 0,0 0 0,0 0 0,0 0 0,-1 0 0,2 1 0,-2-1 0,1 0 0,1 1 0,-1-1 0,0 1 0,0-1 0,0 0 0,0 1 0,0 0 0,0-1 0,0 1 0,1 0 0,-1 0 0,1 0 0,-1 0 0,0 0 0,0 0 0,0 0 0,0 0 0,1 0 0,-1 1 0,0-1 0,0 0 0,0 1 0,1-1 0,-1 1 0,0-1 0,0 1 0,1 1 0,22 19-1758,-20-17 437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8:42.8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61 0 4769,'5'11'2745,"-1"5"-137,-12 21-943,-4 2-761,-2 15-288,-5 3-368,10 3-96,2-16-232,7-5-800,1-16-785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8:42.8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181 14 2537,'6'-13'5545,"-7"13"-5478,-1 0 174,1 0 0,-1 0-1,0 0 1,1 0 0,-1 0-1,0 1 1,0-1-1,1 1 1,-1-1 0,0 1-1,-1 0 1,0 2-70,-1 0-1,1 0 0,-1 0 1,1 0-1,0 1 1,0-1-1,1 1 1,-1 0-1,1 0 1,0 0-1,0 0 1,-2 6-1,-8 12 196,-2 5-90,1 0-1,1 1 1,1 1 0,-12 47 0,10-16 0,-7 78 0,12-24-191,8-97-95,1 0 0,0 1 0,1-1 0,7 22 0,-8-34 0,1 0 1,0 0 0,0 0-1,0-1 1,1 1-1,-1-1 1,1 0 0,0 0-1,1 0 1,-1 0-1,8 6 1,-4-5-3,-1 0 1,2 0-1,-1-1 0,0 0 1,1 0-1,11 3 0,5-1 2,-1 0 1,1-1-1,39 1 0,-36-3 32,1-2 1,-1 0-1,0-2 0,52-9 0,-30 1-135,77-25 1,-109 27-53,0 1-706,0 0 1,27-5-1,-5 4-2155,-7-3-471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8:42.8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196 0 5497,'-19'16'2833,"-1"-5"71,4-6-1431,-5 32-145,-5 11-576,5 28-184,3 10-256,-2 24-64,10-6-120,3 7-32,1-26-192,1 5-640,2-25-568,-1-3-1937,6-11-175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8:42.8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0 127 768,'1'-3'164,"-1"-1"-1,1 0 1,0 1 0,0-1-1,0 1 1,0-1-1,1 1 1,-1 0 0,1-1-1,0 1 1,0 0-1,0 0 1,1 0-1,-1 1 1,0-1 0,1 0-1,4-2 1,4-4 128,1 0 1,0 2-1,13-8 0,-15 10-179,-1 1 0,1 0 0,0 0 0,14-3 0,-19 6-63,0 0 0,0 1 1,0-1-1,0 1 0,0 0 0,0 0 0,0 1 1,0-1-1,0 1 0,0 0 0,6 3 0,-8-3 5,-1 1 0,1-1-1,-1 1 1,1 0-1,-1 0 1,0 0 0,0 1-1,0-1 1,0 0 0,-1 1-1,1-1 1,0 1 0,-1-1-1,0 1 1,0 0-1,1 0 1,-2-1 0,1 1-1,0 0 1,-1 0 0,1 0-1,-1 0 1,0 0 0,0 5-1,0-4 9,0-1 0,0 1 0,0 0 1,-1 0-1,1 0 0,-1 0 0,0 0 0,0 0 0,-1-1 0,1 1 0,-1-1 0,1 1 0,-1-1 0,0 1 0,-1-1 1,1 0-1,-1 0 0,-3 4 0,0-3 9,0-1 0,0 0 0,0 0 0,0 0 0,-1-1 0,1 0 0,-1 0 0,1-1 0,-1 1-1,0-2 1,-11 1 0,-1-1 83,0-1 0,-33-5 0,49 5-154,-1 1-1,1-1 1,0 0 0,0 0-1,0 0 1,0 0-1,0-1 1,0 1 0,0-1-1,0 1 1,0-1 0,0 0-1,1 0 1,-4-4-1,6 5-6,-1 0-1,1 0 0,0 0 1,-1 0-1,1 0 0,0 0 1,0 0-1,0 0 0,0 0 1,0 0-1,0 0 0,0 0 1,0 0-1,0 0 0,0 0 1,1 0-1,-1 0 0,0 1 1,1-1-1,-1 0 0,1 0 1,-1 0-1,1 0 0,-1 0 0,1 1 1,0-1-1,0-1 0,2-2-13,0 1 0,1-1-1,-1 1 1,6-4-1,1 1 12,0 0 0,0 1 0,0 0 0,1 1 0,0 0 0,0 0 0,0 1 0,0 1 0,0 0 0,0 1 0,1 0 0,21 1 0,-32 0 16,1 0 1,-1 0 0,1 0-1,0 0 1,-1 0-1,1 1 1,0-1 0,-1 0-1,1 1 1,-1 0-1,1-1 1,-1 1 0,1 0-1,-1 0 1,1 0-1,-1 0 1,0 0 0,0 0-1,1 0 1,-1 0-1,0 0 1,0 1 0,0-1-1,0 0 1,0 2-1,1 2 35,-1-1-1,0 1 0,0-1 0,0 1 0,0 0 0,-1 0 0,0 4 1,1 7 28,0-8-33,-1 0-1,0 0 1,0 0 0,0 0-1,-1 0 1,0-1-1,0 1 1,-1 0-1,0-1 1,-1 1 0,0-1-1,0 1 1,0-1-1,-1 0 1,-8 11 0,10-16-23,0 1 1,0-1-1,-1 0 1,1 0 0,-1 0-1,1 0 1,-1 0-1,0 0 1,0-1 0,0 1-1,0-1 1,0 0-1,0 0 1,0 0-1,-1 0 1,1-1 0,0 1-1,0-1 1,-1 0-1,1 0 1,0 0 0,0 0-1,-1-1 1,1 1-1,-4-2 1,3 1-14,0 0 1,0-1-1,0 1 1,0-1-1,0 0 1,0 0-1,0 0 1,1-1-1,-1 1 0,1-1 1,0 0-1,0 0 1,0 0-1,0-1 1,0 1-1,1 0 0,-1-1 1,-3-7-1,5 7-15,-1 0-1,0-1 0,1 1 0,0-1 0,0 1 1,0-1-1,1-4 0,0 6 2,0 0-1,0 1 1,1-1 0,-1 0 0,1 1-1,-1-1 1,1 1 0,0-1 0,0 1-1,0-1 1,1 1 0,-1 0 0,1-1-1,2-2 1,1 0-9,0 1 0,-1 0 0,1 1 0,1-1 0,-1 1-1,0 0 1,1 0 0,0 1 0,0 0 0,8-3 0,7 0-38,34-5 0,-47 9 52,1-1 3,1 1 0,-1 0 0,1 1 0,17 1 0,-25-1 12,-1 1 0,1-1 0,0 0 0,-1 1 0,1-1 1,0 1-1,-1 0 0,1-1 0,-1 1 0,1 0 0,-1 0 0,0 0 0,1 0 0,-1 0 0,0 0 0,1 1 0,-1-1 0,0 0 0,0 1 0,0-1 1,0 0-1,0 1 0,-1-1 0,1 1 0,0 0 0,-1-1 0,1 1 0,-1-1 0,1 1 0,-1 0 0,0 0 0,0 2 0,0 1 23,0-1 0,-1 1 0,1-1 0,-1 1 0,0-1 0,0 1 0,-1-1 0,1 0 0,-1 1 1,0-1-1,0 0 0,-4 4 0,-1 2 43,0-1 1,-1 0-1,-11 11 0,12-13-27,2-2-3,0 0 0,0-1 1,-13 9-1,16-12-33,0 0-1,0 0 0,0 0 1,-1 0-1,1 0 1,0-1-1,-1 1 0,1-1 1,-1 0-1,1 1 1,-1-1-1,1 0 1,0 0-1,-1-1 0,1 1 1,-4-1-1,0-1-7,-1 0 0,0-1-1,1 0 1,-1 0 0,1-1 0,-7-4-1,10 6-12,0 0-1,0 0 0,0 0 0,1-1 0,-1 1 0,1-1 1,0 0-1,0 1 0,0-1 0,0 0 0,0 0 0,1 0 0,-1-1 1,1 1-1,-1-4 0,2 6 2,0-1 1,0 0 0,0 1-1,0-1 1,0 0-1,1 0 1,-1 1 0,0-1-1,1 0 1,0 1-1,-1-1 1,1 1 0,0-1-1,0 1 1,0-1 0,0 1-1,0 0 1,0-1-1,0 1 1,1 0 0,-1 0-1,0 0 1,1 0-1,-1 0 1,0 0 0,3-1-1,3-2-35,1 0 0,-1 1-1,16-5 1,-14 6 26,1 0 0,-1 0 0,1 1-1,0 1 1,0-1 0,-1 2 0,1-1 0,0 1 0,0 1-1,11 3 1,-19-5 26,0 1 0,0-1 0,0 1 0,0 0 0,0 0 0,0-1 0,0 1-1,0 0 1,-1 1 0,1-1 0,0 0 0,-1 0 0,1 1 0,-1-1 0,1 1 0,-1-1-1,0 1 1,0 0 0,1-1 0,-1 1 0,0 0 0,-1 0 0,1 0 0,0 0 0,0 0-1,-1 0 1,0 0 0,1 0 0,-1 3 0,-6 12 104,5-14-101,0-1 0,0 0 0,0 0 0,0 0 0,0 0 0,1 0 0,-1 1 0,1 1 0,-1 3 2,1-5-57,1 1-1,-2 0 1,1-1-1,0 1 1,0 0 0,-1-1-1,0 1 1,1-1-1,-1 1 1,0-1-1,0 1 1,-2 2 0,1-2-280,0-1 1,1 0-1,0 1 1,-1-1-1,1 1 1,0-1-1,0 1 1,1-1-1,-2 4 1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8:42.8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118 84 320,'-9'-12'5137,"9"11"-5107,0 0 0,1 0 0,-1 1 0,0-1-1,0 0 1,0 0 0,0 1 0,1-1 0,-1 0 0,0 1-1,1-1 1,-1 0 0,0 1 0,1-1 0,-1 0 0,1 1 0,-1-1-1,1 1 1,-1-1 0,1 1 0,-1-1 0,1 1 0,0-1-1,-1 1 1,1 0 0,0-1 0,-1 1 0,1 0 0,0 0-1,0-1 1,-1 1 0,2 0 0,3-1-12,1 1 1,-1-1-1,11 1 0,-4 1 90,42 0 68,-52-1-162,0 0-1,0 0 1,0 0 0,0 0-1,0 1 1,0-1 0,0 0 0,0 1-1,0-1 1,-1 1 0,1 0-1,0 0 1,0 0 0,-1 0 0,1 0-1,0 0 1,-1 0 0,3 3 0,1 1 33,-4-5-30,0 1 1,0 0-1,0 0 1,0 0-1,0-1 1,0 1-1,-1 0 0,1 0 1,0 0-1,-1 0 1,1 0-1,0 0 1,-1 1-1,1-1 1,0 2-1,-2-2 14,1 0-1,0 0 1,0 0-1,0 0 1,-1 0-1,1 0 1,0-1-1,-1 1 1,1 0-1,-1 0 1,1 0-1,-1 0 1,0 0-1,-8 16 329,6-10-232,0-1 0,-1 1 0,0-1 0,0 0 0,-6 7 0,-7 10 208,14-19-288,2-1-14,0-1 0,-1 1 0,1-1 0,-1 1 0,0-1 0,1 0 0,-1 1 0,0-1 0,-1 0 0,1-1 0,0 1 0,0 0 0,-1 0 0,1-1 0,-1 0 0,-5 3 0,1-2 11,0-1 1,0 1 0,0-1-1,0 0 1,-1-1-1,1 0 1,0 0-1,-1 0 1,1-1 0,0 0-1,-12-4 1,16 5-44,0-1 1,-1-1-1,1 1 1,0 0-1,0-1 1,-1 0-1,1 1 1,0-1-1,1-1 1,-1 1-1,0 0 1,1-1 0,-1 1-1,1-1 1,0 0-1,-1 1 1,2-1-1,-1 0 1,0-1-1,0 1 1,1 0-1,0 0 1,0-1-1,0 1 1,0-1-1,0-3 1,0 1 0,1 1 1,0-1 0,0 0-1,1 0 1,0 0-1,0 0 1,0 0 0,1 0-1,0 1 1,0-1-1,0 1 1,1-1-1,-1 1 1,1 0 0,1 0-1,-1 0 1,1 1-1,0-1 1,0 1-1,0-1 1,0 1 0,1 1-1,0-1 1,0 1-1,0 0 1,0 0 0,0 0-1,1 1 1,5-3-1,16-1 11,32-2-1,-44 7-2,-11 0-1,0 1 1,1 0-1,-1 0 1,0 0-1,0 0 1,1 1-1,4 1 1,-7-2 2,-1 1 0,1-1-1,-1 1 1,0 0 0,1-1 0,-1 1 0,0 0 0,1 0 0,-1 0 0,0 0 0,0 0 0,0 0 0,0 0 0,0 0 0,0 0 0,0 1 0,0-1 0,0 0 0,0 1 0,-1-1 0,1 0 0,0 1 0,0 2 0,-1 1 32,1 0 1,-1-1-1,0 1 1,-1 0-1,1 0 1,-1 0-1,0 0 1,0-1-1,0 1 1,-1 0-1,0-1 1,0 1-1,-4 6 0,-26 24 351,29-31-367,-1-1 1,0 0-1,1-1 0,-1 1 0,0-1 1,-1 0-1,1 0 0,0 0 0,-1 0 1,1-1-1,-8 2 0,3-1 4,1 0-16,0 0-1,1-1 1,-1 0 0,0 0 0,0-1-1,1 0 1,-13-2 0,15 1-28,0 1 1,1-1-1,-1 0 1,0-1-1,1 1 0,0-1 1,-1 0-1,1 0 1,0-1-1,0 1 1,0-1-1,0 0 1,-4-4-1,7 7 2,0-1 1,1 0-1,-1 0 1,0 0-1,0 0 1,1 1-1,-1-1 1,1 0-1,-1 0 1,1 0-1,-1-1 1,1 1-1,0 0 1,-1 0-1,1 0 1,0 0-1,0 0 1,0 0-1,0 0 1,0-1-1,0 1 1,0 0-1,0 0 1,1-2-1,-1 1-2,1 1-1,0-1 0,1 0 0,-1 1 1,0-1-1,0 1 0,1 0 1,-1-1-1,0 1 0,1 0 0,0 0 1,-1 0-1,3-1 0,4-2-24,1 0 1,-1 1-1,1 0 0,16-2 0,0-1 0,-17 4 35,0 0 1,1 1 0,-1 0-1,1 0 1,-1 0-1,14 2 1,-21-1 13,1 1-1,-1 0 1,1-1 0,-1 1-1,1 0 1,-1 0 0,0 0-1,1 0 1,-1 0 0,0 0-1,1 0 1,-1 1-1,0-1 1,0 0 0,0 1-1,0-1 1,-1 0 0,1 1-1,0-1 1,0 1 0,-1 0-1,1-1 1,-1 1 0,0-1-1,1 1 1,-1 0-1,0-1 1,0 1 0,0 1-1,0 3 51,1 0-1,-2-1 0,1 1 0,-1 0 0,0-1 1,0 1-1,-2 6 0,2-9-26,-1 0 0,0 0 0,1 0 0,-1-1 1,0 1-1,0 0 0,-1-1 0,1 0 0,-5 4 0,-26 17 239,30-21-248,-1 0-1,-1 1-1,0-1 1,0 0 0,0 0 0,0-1 0,0 0-1,0 1 1,0-2 0,-1 1 0,1-1 0,0 1 0,0-2-1,-1 1 1,-9-2 0,11 1-28,1 0 1,0 1-1,-1-1 1,1-1-1,0 1 1,0 0-1,0-1 0,0 0 1,0 1-1,0-1 1,1 0-1,-1-1 1,1 1-1,-1 0 1,1-1-1,0 1 0,0-1 1,0 0-1,0 0 1,0 0-1,1 0 1,-1 0-1,1 0 0,-1-5 1,1 4-14,0 0 0,0 0 0,1 0 0,-1 0 0,1 0 0,1-1 0,-1 1-1,0 0 1,1 0 0,0 0 0,0 0 0,0 0 0,0 0 0,1 0 0,0 0 0,-1 1 0,1-1 0,1 1 0,-1-1 0,0 1 0,1 0 0,0 0 0,0 0 0,0 0 0,0 0 0,0 0-1,7-3 1,-5 3 0,0 1 0,0 0 0,0 0 0,0 1-1,1-1 1,-1 1 0,0 0 0,1 0-1,-1 1 1,12 0 0,-10 0 8,-3-1 21,-1 1 0,1 0 0,0 0 0,-1 1-1,1-1 1,0 1 0,-1 0 0,1 0 0,-1 0 0,1 0 0,-1 1 0,1-1 0,-1 1 0,0 0 0,0 0 0,0 0 0,0 0 0,0 1 0,0-1 0,-1 1 0,1 0 0,-1-1 0,1 1 0,-1 0-1,0 1 1,-1-1 0,1 0 0,0 0 0,-1 1 0,0-1 0,1 1 0,-2-1 0,1 1 0,0 0 0,-1-1 0,1 1 0,-1 5 0,-1 5 82,-1-1 1,0 0-1,0 0 1,-1 0-1,-1 0 1,-5 12-1,8-24-86,1 1-1,-1-1 1,0 1 0,0-1-1,0 1 1,0-1 0,0 0-1,0 1 1,0-1-1,0 0 1,0 0 0,-1 0-1,1 0 1,0 0 0,-1 0-1,1 0 1,-1-1 0,1 1-1,-1 0 1,1-1 0,-1 1-1,1-1 1,-1 0 0,0 1-1,1-1 1,-1 0-1,1 0 1,-1 0 0,0 0-1,1 0 1,-1 0 0,0-1-1,1 1 1,-1-1 0,1 1-1,-1-1 1,-2 0 0,1-1-14,0 0 1,0 1-1,0-1 1,1 0 0,-1 0-1,0 0 1,1-1 0,-1 1-1,1-1 1,0 1-1,0-1 1,0 0 0,0 0-1,1 0 1,-1 0-1,1 0 1,-1 0 0,0-4-1,1 3-12,1 0-1,-1-1 1,1 1-1,-1 0 0,1-1 1,1 1-1,-1 0 1,1-1-1,-1 1 0,3-8 1,-2 10 8,0 0 1,0 0 0,0 1 0,0-1-1,0 0 1,0 0 0,0 0-1,1 1 1,-1-1 0,1 0-1,-1 1 1,1 0 0,-1-1-1,1 1 1,0 0 0,0 0-1,0 0 1,0 0 0,0 0 0,0 0-1,0 0 1,0 1 0,0-1-1,2 1 1,4-1-10,0 0 0,-1 1 0,1 0 0,0 0 0,14 3 0,-18-2 18,0 0 0,0 0 0,1 1 0,-1 0 0,0-1 0,0 1 0,0 0 0,-1 1 0,1-1 0,0 1 0,6 6 0,-8-6 14,1 1 0,-1 0 0,0 1 0,0-1 0,0 0 0,-1 1 1,1-1-1,-1 1 0,0-1 0,-1 1 0,1-1 0,-1 1 0,0 0 0,0-1 0,-1 9 0,1-11-5,0 1 0,-1-1-1,1 1 1,-1-1-1,1 1 1,-1-1 0,0 0-1,0 1 1,0-1-1,-1 0 1,1 0 0,0 1-1,-1-1 1,1 0 0,-1 0-1,0-1 1,0 1-1,0 0 1,0 0 0,0-1-1,0 0 1,0 1-1,0-1 1,-1 0 0,-3 2-1,0-1 62,0 1-721,-1 0 1,0-1-1,-1 0 0,1 0 0,0-1 0,-15 2 0,-6-8-2298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8:42.8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71 94 1096,'-14'-14'6074,"13"11"-5736,1 2-302,0 1 0,0-1 1,0 1-1,0-1 1,0 0-1,0 1 1,0-1-1,0 0 0,1 1 1,-1-1-1,0 0 1,0 1-1,1-1 0,-1 1 1,0-1-1,1 1 1,-1-1-1,1 1 1,-1-1-1,1 1 0,-1-1 1,1 1-1,-1-1 1,1 1-1,-1 0 1,1-1-1,-1 1 0,1 0 1,0 0-1,-1-1 1,1 1-1,-1 0 0,2 0 1,7-2 41,0 0 0,0 1 0,0 0 0,1 0 0,-1 1 0,0 0 1,0 1-1,17 3 0,-23-3-43,-1 0 1,0 0 0,0 1-1,0-1 1,0 0 0,0 1-1,0-1 1,-1 1 0,1 0-1,0-1 1,-1 1 0,1 0-1,-1 0 1,0 0 0,0 0-1,0 0 1,0 0 0,0 1-1,0-1 1,0 0 0,-1 0 0,1 1-1,0 2 1,0 6 171,0 0 1,-1-1-1,0 18 1,-1-24-161,1 2 2,-1-1-1,0 1 0,0 0 0,0 0 1,-1-1-1,0 1 0,0-1 0,-1 1 1,1-1-1,-1 0 0,0 0 0,-1 0 1,1-1-1,-1 1 0,0-1 0,0 1 1,0-1-1,-1-1 0,0 1 0,1-1 1,-1 1-1,0-1 0,-1-1 0,1 1 1,0-1-1,-1 0 0,1 0 0,-1 0 1,0-1-1,0 0 0,1 0 0,-10 0 1,13-1-52,-1 0 1,0 0 0,1-1-1,-1 1 1,1-1-1,-1 1 1,0-1-1,1 0 1,-1 0 0,1 0-1,0 0 1,-1-1-1,1 1 1,0-1 0,0 1-1,0-1 1,0 0-1,0 0 1,0 0 0,0 0-1,1 0 1,-1 0-1,1 0 1,-1 0 0,1-1-1,0 1 1,0-1-1,-1-3 1,-1-1-18,1-1 1,1 1-1,-1-1 1,1 1-1,0-1 1,1 1-1,0-1 1,1-12-1,1 7 22,0 0 0,1 0 1,1 0-1,0 0 0,10-20 0,-12 27 8,1 1 0,0 0 1,0 0-1,1 0 0,-1 0 0,1 1 1,0 0-1,1-1 0,-1 1 1,1 1-1,0-1 0,-1 1 0,2 0 1,8-5-1,-13 8 0,1-1 0,-1 0 0,0 1 0,1-1 0,-1 1 0,1 0 0,-1 0 0,0-1 1,1 1-1,-1 0 0,1 0 0,-1 0 0,1 0 0,-1 1 0,1-1 0,-1 0 0,0 0 0,1 1 0,-1-1 0,1 1 0,-1 0 0,0-1 0,0 1 0,1 0 0,-1 0 1,0 0-1,0-1 0,0 1 0,0 1 0,1 0 0,2 3 55,-1 1 0,0-1 0,0 1 0,-1 0 1,4 11-1,1 3 51,-2-10-65,-3-6-25,0 1 0,0 0 1,0-1-1,0 1 0,-1 0 0,0 0 0,0 1 0,0-1 0,-1 0 0,1 0 0,-2 7 0,1-5 13,-2 3 28,1 0-1,-4 13 0,4-21-48,0 1-1,0-1 1,0 1 0,0-1-1,0 1 1,-1-1-1,1 0 1,-1 1-1,1-1 1,-1 0-1,0 0 1,0 0 0,-4 2-1,-18 11 134,23-13-72,0 0-29,-10-4-26,8 2-28,0 0 0,0-1 0,0 0 0,1 1 0,-1-1-1,0 0 1,0-1 0,1 1 0,-1 0 0,1-1 0,-4-2 0,1-1-22,0 1 0,0 0 1,-1 0-1,-5-4 0,-8-5-23,18 12 41,0-1 1,0 0-1,0 0 0,0 0 0,1 0 0,-1 0 0,0 0 0,1 0 0,0 0 0,-1 0 0,1 0 0,0 0 0,0 0 0,0-1 0,0 1 0,1 0 0,-1 0 0,1 0 1,0-3-1,0-1-15,0 0 4,0 1 0,1 0 0,-1 0 1,1 0-1,0 0 0,0 0 0,1 0 0,4-7 0,-5 9 10,0 1-1,0-1 1,0 1-1,1 0 1,-1 0 0,0 0-1,1 0 1,0 0-1,-1 0 1,1 1-1,0-1 1,0 1-1,0 0 1,0 0-1,0 0 1,4-1-1,-5 2 10,0 0 0,0 0 0,-1 0-1,1 0 1,0 0 0,-1 0 0,1 0-1,0 1 1,0-1 0,-1 1-1,1-1 1,-1 1 0,1-1 0,0 1-1,-1 0 1,1 0 0,-1 0 0,2 2-1,0-1 9,-1 0 0,0 1 0,0-1 0,0 1 0,0 0 0,-1-1 0,1 1 0,-1 0 0,2 4 0,0 1 25,-1 0 0,0 0 0,-1 0 1,0 1-1,0-1 0,-1 14 0,0-16 5,-1-1 1,0 1-1,0 0 0,0 0 1,-5 9-1,6-14-31,0 0 0,-1 0 0,1 0 0,-1 0 0,1 0 0,-1 0 1,1 0-1,-1 0 0,1 0 0,-1 0 0,0-1 0,1 1 0,-1 0 0,0 0 0,0-1 0,0 1 1,0 0-1,0-1 0,1 1 0,-1-1 0,0 1 0,0-1 0,0 0 0,0 1 0,0-1 0,0 0 1,-1 0-1,1 0 0,0 0 0,0 0 0,0 0 0,0 0 0,0 0 0,0 0 0,0 0 1,0 0-1,0-1 0,-1 1 0,-5-4-18,1 0 1,0 0-1,0-1 1,1 0-1,-1 0 1,1 0-1,0-1 1,0 1-1,1-1 1,0 0-1,0-1 1,0 1-1,1-1 1,-4-8-1,5 12 134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8:42.8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158 149 696,'-23'-12'6441,"7"1"-4861,14 10-1481,0-1 0,1 0 0,-1 0 0,0 0 0,1 0 0,-1-1 0,1 1 0,0 0 0,0-1 0,0 1 0,0 0 0,0-1 0,0-2 0,0 4-68,1 0 0,0 0-1,0 0 1,-1 0 0,1 0-1,0 0 1,0 1 0,0-1-1,0 0 1,0 0 0,0 0-1,0 0 1,0 0 0,1 0-1,-1 0 1,0 0-1,1 0 1,-1 0 0,0 1-1,1-1 1,-1 0 0,1 0-1,-1 0 1,1 1 0,0-1-1,-1 0 1,1 1 0,1-2-1,-1 1-11,1 0 0,0 1 0,0-1 0,0 1 0,0-1 0,0 1 0,0 0 1,0 0-1,0-1 0,0 1 0,-1 1 0,4-1 0,-1 0 1,10 4 91,-11-2-89,0 1 1,0-1-1,0 1 0,0-1 1,2 4-1,5 6 32,0 1 0,12 18-1,-21-28-34,1 0 0,-1 1-1,0-1 1,0 0 0,0 0-1,0 0 1,0 1 0,-1-1-1,0 1 1,1-1 0,-1 0-1,0 1 1,-2 6 0,1-3 35,-1 0 0,-1 1 0,0-1 0,-3 7 0,2-6-16,1 0 2,-1-1 0,-1 1 1,1-1-1,-1 0 0,-1 0 0,1 0 0,-1-1 1,0 0-1,0 0 0,-1 0 0,0-1 0,0 0 1,-11 5-1,15-9-39,1 0 0,-1 0 0,0 0 0,0-1 0,0 1 0,0-1 0,0 0 0,0 0 0,0 0 1,0 0-1,1 0 0,-1-1 0,0 1 0,0-1 0,0 0 0,0 0 0,1 0 0,-1 0 0,0 0 0,1-1 0,-1 1 1,1-1-1,-1 0 0,1 1 0,0-1 0,0 0 0,0-1 0,0 1 0,0 0 0,0 0 0,0-1 0,1 1 1,0-1-1,-1 0 0,1 1 0,0-1 0,0 0 0,0 0 0,1 0 0,-1 1 0,1-1 0,-1 0 0,1 0 0,0 0 1,0 0-1,0 0 0,1-5 0,1 4-11,-1-1-1,1 0 1,0 1 0,0-1 0,0 1 0,1-1-1,0 1 1,0 0 0,0 0 0,4-4 0,1-1 12,1 1 0,0 0 0,12-7 0,-13 10 6,0 1 0,0 0 0,1 0 0,10-3 0,-17 6 2,1 1 0,0-1 0,-1 1 0,1-1 0,-1 1 1,1 0-1,0 0 0,-1 0 0,1 0 0,0 0 0,-1 1 0,1-1 0,-1 1 1,1 0-1,-1-1 0,1 1 0,-1 1 0,1-1 0,-1 0 0,0 0 1,0 1-1,0-1 0,0 1 0,0 0 0,0 0 0,0 0 0,0 0 0,-1 0 1,1 0-1,-1 0 0,1 0 0,1 4 0,-1-1 25,0-1-1,0 0 1,0 1-1,-1 0 1,0-1-1,0 1 1,0 0-1,0 0 1,-1 0 0,0-1-1,0 1 1,0 0-1,0 0 1,-1 0-1,0 0 1,-2 8-1,1-8-8,0-1 0,-1 1 0,1-1 0,-1 0 0,0 0-1,0 0 1,0 0 0,0 0 0,-1 0 0,1-1 0,-1 0 0,0 0-1,0 0 1,0 0 0,-1-1 0,-4 3 0,5-4-16,1 1-1,-1-1 1,0 0-1,1-1 1,-1 1-1,0-1 1,0 1 0,1-1-1,-1-1 1,0 1-1,0 0 1,1-1 0,-1 0-1,0 1 1,1-2-1,-1 1 1,0 0 0,1-1-1,0 1 1,-1-1-1,-3-3 1,2 1-20,1 0 0,-1 0 0,1-1 0,0 1 1,0-1-1,1 0 0,-1 0 0,1-1 0,0 1 0,1 0 0,-1-1 0,1 0 0,0 0 0,0 0 1,1 0-1,0 0 0,0 0 0,0-7 0,0 4-12,1 0 0,0 1 0,0-1 0,1 1 0,0-1 0,1 1 0,0 0 0,0 0 0,1-1 0,0 1 1,0 1-1,6-11 0,-7 16 21,-1 0 1,0 1 0,0-1-1,0 1 1,1-1 0,-1 1-1,1-1 1,-1 1 0,1 0-1,0 0 1,-1 0 0,1 0-1,0 0 1,0 0-1,0 0 1,-1 1 0,1-1-1,0 1 1,0-1 0,0 1-1,0 0 1,0-1 0,0 1-1,0 0 1,0 0 0,3 1-1,-3 0 13,0-1-1,0 1 0,0 0 1,0 0-1,0 0 0,0 0 0,-1 0 1,1 1-1,0-1 0,-1 0 0,1 1 1,0 0-1,-1-1 0,0 1 1,1 0-1,-1-1 0,0 1 0,0 0 1,0 0-1,0 0 0,0 0 1,-1 0-1,1 0 0,-1 0 0,1 4 1,0 0 28,0 1 1,-1 0 0,0-1 0,0 1-1,0-1 1,-1 1 0,0-1-1,-1 1 1,1-1 0,-5 12 0,1-7 7,0 0 0,-1-1 0,0 0 1,-1 0-1,-9 12 0,13-19-31,0 0-1,-1 0 1,1 0 0,-1 0-1,1 0 1,-1-1-1,0 0 1,0 0 0,0 0-1,-6 2 1,9-3-17,0-1 1,-1 0 0,1 1-1,0-1 1,-1 0-1,1 1 1,0-1-1,-1 0 1,1 0-1,0 0 1,-1-1-1,1 1 1,0 0 0,-1 0-1,1-1 1,0 1-1,-1-1 1,1 1-1,0-1 1,0 1-1,0-1 1,-1 0-1,1 1 1,0-1 0,0 0-1,0 0 1,0 0-1,0 0 1,1 0-1,-1 0 1,0 0-1,0 0 1,1-1-1,-1 1 1,0 0 0,1 0-1,-1 0 1,1-3-1,-1 0-12,0 0 0,0 0 0,1 0-1,0-1 1,0 1 0,0 0 0,0 0 0,1 0 0,-1-1-1,1 1 1,0 0 0,0 0 0,1 0 0,-1 0-1,1 1 1,0-1 0,0 0 0,0 1 0,1-1-1,-1 1 1,1 0 0,0-1 0,5-4 0,-3 4 0,0-1 0,0 1-1,1 0 1,-1 1 0,1-1 0,0 1 0,-1 0 0,1 1 0,1-1 0,-1 1 0,0 0 0,1 1 0,-1 0 0,12-1 0,-13 2 15,0 0 1,0 1 0,0-1-1,0 1 1,0 1-1,0-1 1,0 1-1,0 0 1,0 0 0,-1 0-1,1 0 1,-1 1-1,0 0 1,7 5 0,-9-7 4,-1 0 1,0 0-1,0-1 0,0 1 0,-1-1 0,1 1 0,0 0 0,0 0 0,0 0 0,-1-1 0,1 1 1,-1 0-1,1 0 0,0 0 0,-1 0 0,0 0 0,1 0 0,-1 0 0,1 0 0,-1 0 0,0 2 1,0-2 1,0-1 0,0 1 1,0 0-1,-1 0 1,1 0-1,0 0 0,-1 0 1,1 0-1,-1 0 1,1-1-1,-1 1 1,1 0-1,-1 0 0,1-1 1,-1 1-1,0 0 1,1-1-1,-2 2 0,-1 0 8,0-1-1,1 1 0,-1-1 0,0 1 1,0-1-1,0 0 0,0 0 0,0 0 1,0-1-1,0 1 0,0-1 0,0 1 1,-6-1-1,6-1-28,-1 0 0,1 0 0,-1 0 0,1-1 0,0 1 0,0-1 0,0 0 0,0 0 0,0 0 0,0 0 1,1 0-1,-1 0 0,1-1 0,-1 0 0,1 1 0,0-1 0,0 0 0,0 0 0,0 0 0,1 0 0,-1 0 0,1-1 0,0 1 0,0 0 0,0-1 0,0 1 0,0-1 1,1 1-1,0-1 0,0 1 0,0-1 0,0 1 0,1-5 0,-1 7 2,0 0 1,0-1-1,1 1 1,-1 0-1,0 0 1,1 0-1,-1 0 1,1 0-1,0 0 1,-1-1-1,1 2 1,0-1-1,0 0 1,-1 0-1,1 0 1,0 0-1,0 0 1,0 1-1,0-1 0,0 0 1,0 1-1,0-1 1,0 1-1,0-1 1,1 1-1,-1-1 1,0 1-1,0 0 1,0 0-1,0-1 1,1 1-1,-1 0 1,0 0-1,0 0 1,1 0-1,-1 1 1,0-1-1,0 0 1,0 0-1,0 1 1,1-1-1,1 2 1,2 0-8,1 0 0,-1 1 1,0 0-1,0 0 1,0 0-1,0 0 1,9 9-1,-6-3 34,0 0 0,0 0 0,-1 1 0,0 0 0,-1 1 0,7 14-1,-12-22-17,2 7 178,-6-16 15,-5-17-206,1 0 5,-38-97-29,44 115 32,-1 1 0,0-1 1,0 1-1,-1-1 0,1 1 1,-1 0-1,0 0 1,0 0-1,0 0 0,-1 1 1,0-1-1,1 1 0,-1 0 1,-5-3-1,9 6 2,0 0 0,0 0 0,-1 0 0,1-1-1,0 1 1,-1 0 0,1 0 0,0 0 0,-1 0 0,1 0 0,0 0 0,-1 0-1,1 0 1,0 0 0,-1 0 0,1 0 0,0 0 0,-1 0 0,1 0-1,0 1 1,-1-1 0,1 0 0,0 0 0,-1 0 0,1 0 0,0 0 0,0 1-1,-1-1 1,-7 11-76,7-7 52,-1 0 0,1 0 0,0 1 0,-1 7 0,1 11-18,2-1 1,7 44 0,-2-16 1,-5-33-431,0 5-1291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8:42.8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 3691 584,'-6'4'915,"-4"2"614,10-6-1502,-1 0-1,1 0 1,0 0 0,-1-1-1,1 1 1,0 0 0,-1 0-1,1 0 1,-1 0 0,1-1-1,0 1 1,-1 0-1,1 0 1,0-1 0,0 1-1,-1 0 1,1 0 0,0-1-1,0 1 1,-1 0 0,1-1-1,0 1 1,0 0 0,0-1-1,0 1 1,-1-1 0,1 1-1,0 0 1,0-1 0,0 0-1,-5-19 68,0 0 0,2-1 0,-2-34 0,5 43-60,-2-7 58,2 1 0,3-31 0,0 13-11,18-159 56,2-67 166,-22 177-156,8-254 538,-2 251-501,4-73 91,-13 1-88,0 75-89,14-169 174,0-20-42,-23 63-89,4-172-13,17 243-123,7-156 8,-17 217 4,0-4 42,19-149 1,-16 213-53,-2 7 22,2 0 0,4-19 0,-4 24-2,-3 6-14,1 1-1,-1-1 1,0 0 0,1 1-1,-1-1 1,0 0 0,0 0 0,0 1-1,0-1 1,1 0 0,-1 1-1,0-1 1,0 0 0,0 0 0,-1 1-1,1-1 1,0 0 0,0-1-1,-2-12-28,2 10 14,0 9-5,4 123-290,-2-102-813,-1-30 403,-1 2 454,3-66-1318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8:42.8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17 123 944,'-16'-15'5281,"16"15"-5245,12-4 454,113-19 94,-80 14-389,-28 5-128,33-6 93,-1 1 1,2 3-1,50-1 0,43 14 51,24-1 15,85-22 48,-134 5-206,0 5 0,226 19 0,-134 4-24,307 39 32,-444-45-76,119 4 0,23-25-5,-138 5 12,124-9 79,246-49-1,-238 30 209,-185 31-403,0 1 1,0 2-1,1 0 0,-1 2 1,0 0-1,35 11 0,-58-14-170,0 1-1,0-1 0,0 1 0,0 0 1,0-1-1,0 1 0,-1 0 1,1 0-1,0 0 0,-1 0 1,1 1-1,-1-1 0,1 0 1,-1 1-1,1-1 0,-1 1 1,1 1-1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8:42.8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150 229 784,'-21'-4'1740,"16"3"-1049,0 0-1,0 0 0,1-1 0,-10-3 1,13 5-615,0-1 0,0 0 0,-1 0 0,1 0 0,0 0 1,0 0-1,0 0 0,0 0 0,0 0 0,0-1 0,0 1 1,0 0-1,0-1 0,0 1 0,1 0 0,-1-1 0,1 1 0,-1-1 1,1 1-1,-1-2 0,1-1-62,-1 1 1,1 0-1,-1 0 0,1-1 0,0 1 1,0 0-1,1-1 0,-1 1 0,1 0 1,-1 0-1,1 0 0,0 0 1,3-6-1,-1 4-7,0 1 0,0 1 0,0-1 0,1 0 0,-1 1 0,1-1 0,0 1 0,0 0 0,0 1 0,8-5 0,48-23 40,-58 29-38,0 1 0,0-1 0,0 0 0,0 0 0,0 1 1,0-1-1,0 1 0,0 0 0,1 0 0,-1 0 0,0 0 0,0 0 0,0 0 0,0 0 0,1 1 0,-1-1 0,0 1 0,0 0 1,0-1-1,0 1 0,0 0 0,0 0 0,0 0 0,0 1 0,2 1 0,-2 0 33,1-1-1,-1 1 0,0 0 1,0 0-1,0 0 1,0 0-1,-1 1 1,0-1-1,1 0 1,-1 1-1,0-1 0,1 6 1,-1 3 27,0 1-1,-1-1 1,0 1 0,-1-1 0,0 0 0,-1 1 0,-1-1-1,0 0 1,0 0 0,-1 0 0,0-1 0,-1 1-1,-1-1 1,0 0 0,0 0 0,-1-1 0,-1 0 0,1 0-1,-14 12 1,17-19-47,0 0 0,0 0 0,-1 0 0,1 0 0,-1-1 0,0 1-1,0-1 1,0 0 0,0-1 0,0 1 0,0-1 0,-1 0 0,1-1 0,-9 1 0,11-1-23,0 0 1,0 0-1,-1-1 1,1 0-1,0 1 1,0-1-1,0 0 1,0-1 0,-1 1-1,2-1 1,-1 1-1,0-1 1,0 0-1,0 0 1,1 0 0,-1 0-1,1 0 1,0-1-1,0 1 1,0-1-1,0 1 1,0-1-1,0 0 1,-1-4 0,1 2-15,-1-1 0,2 0 1,-1 0-1,1 0 0,0-1 0,0 1 1,0 0-1,1 0 0,0-1 1,0 1-1,1 0 0,0 0 1,0 0-1,0-1 0,1 1 1,0 0-1,4-8 0,-3 7 6,0-1 0,1 1-1,1 0 1,-1 0 0,1 1-1,0-1 1,1 1 0,-1 0-1,1 1 1,0-1 0,1 1-1,-1 0 1,11-5 0,-2 2 11,1 0 1,1 2-1,22-7 1,-34 11 14,1 1 1,-1 0-1,1 0 1,-1 0-1,1 1 1,0 0-1,-1 0 1,1 0-1,0 1 0,-1-1 1,1 1-1,-1 1 1,1-1-1,9 5 1,-13-5 5,0 0-1,-1 0 1,1 0 0,-1 0 0,0 0-1,1 0 1,-1 0 0,0 1 0,0-1-1,0 0 1,0 1 0,0-1 0,0 1 0,0-1-1,0 1 1,0-1 0,-1 1 0,1 0-1,-1-1 1,1 1 0,0 3 0,-1-2 13,-1 0 0,1 0 1,0 0-1,-1 0 0,1 0 1,-1 0-1,0 0 0,0-1 1,0 1-1,0 0 0,-1 0 1,-1 2-1,0 0 3,0-1 0,-1 1 0,1-1 1,-1 0-1,0 0 0,0 0 0,0-1 0,0 1 0,-1-1 0,0 0 1,1 0-1,-1 0 0,0-1 0,-6 2 0,6-3-33,0-1 1,-1 1-1,1-1 0,0 0 1,0-1-1,0 1 0,0-1 0,0 0 1,0-1-1,1 1 0,-1-1 0,0 0 1,-5-3-1,6 3-19,0 0 0,0 0 1,0 0-1,1-1 0,-1 0 0,1 0 0,0 0 0,-1 0 1,1-1-1,1 1 0,-1-1 0,0 1 0,1-1 0,0 0 1,-2-6-1,3 8-3,0-1-1,0 1 1,1-1 0,0 1 0,-1-1-1,1 0 1,0 1 0,0-1 0,0 0-1,1 1 1,-1-1 0,1 1 0,-1-1-1,1 0 1,0 1 0,1-3 0,0 1-12,1 0 0,-1 1 1,1-1-1,0 0 0,0 1 1,0 0-1,0-1 0,7-4 1,-3 3-3,0 1 1,0-1 0,1 1 0,0 1-1,-1-1 1,1 1 0,1 1 0,-1-1 0,13-1-1,-15 4 36,-1-1-1,0 1 1,0 1 0,1-1-1,-1 0 1,0 1-1,0 0 1,7 2-1,-11-2 5,0-1 1,0 1-1,0-1 0,1 1 0,-1 0 0,0-1 1,0 1-1,0 0 0,0 0 0,0 0 0,0 0 1,0 0-1,-1 0 0,1 0 0,0 0 0,0 0 0,-1 0 1,1 0-1,-1 0 0,1 0 0,-1 1 0,1-1 1,-1 0-1,0 0 0,0 1 0,1-1 0,-1 0 1,0 1-1,0-1 0,0 0 0,0 1 0,-1-1 0,1 0 1,0 0-1,0 1 0,-1-1 0,1 0 0,-1 0 1,0 2-1,-6 14 73,0 1 1,-1-1-1,-1-1 1,-1 1-1,0-2 0,-1 1 1,-15 15-1,21-25-74,-1 0-1,0-1 1,-1 1 0,1-1-1,-1-1 1,0 1-1,0-1 1,-1 0 0,1-1-1,-1 0 1,0 0-1,0-1 1,0 1 0,0-2-1,0 1 1,0-1-1,0-1 1,-13 1 0,18-2-18,0 1-1,0 0 1,1 0 0,-1-1 0,0 1 0,0-1 0,0 0 0,0 0 0,1 0 0,-1-1 0,0 1 0,1 0 0,-1-1 0,1 0-1,0 1 1,-4-4 0,5 3-4,0 0-1,-1 0 0,1 0 0,0 0 1,1 0-1,-1 0 0,0-1 1,1 1-1,-1 0 0,1 0 0,-1 0 1,1-1-1,0 1 0,0 0 1,0 0-1,0-1 0,1 1 0,-1 0 1,1 0-1,-1-1 0,2-2 1,1-5-21,1 0 1,0 0 0,0 1 0,1-1 0,1 1 0,-1 0 0,1 1 0,1-1 0,-1 1 0,1 1 0,1-1 0,0 1 0,0 0 0,0 1 0,1 0 0,-1 0 0,14-5 0,-3 3 10,30-7 0,-42 13 47,1 1-1,0-1 1,0 2-1,0-1 1,0 1-1,0 0 1,8 1-1,-15 0-7,0-1 0,0 0 0,0 0-1,0 0 1,0 1 0,-1-1 0,1 0-1,0 1 1,0-1 0,0 0 0,0 1 0,-1-1-1,1 1 1,0 0 0,-1-1 0,1 1-1,0 0 1,-1-1 0,1 1 0,-1 0-1,1 0 1,-1-1 0,1 1 0,-1 0-1,1 0 1,-1 0 0,0 0 0,1-1-1,-1 1 1,0 0 0,0 0 0,0 0 0,0 0-1,0 0 1,0 0 0,0 0 0,0 0-1,0 0 1,0 0 0,-1-1 0,1 1-1,-1 1 1,0 3 52,-1-1 0,0 1 1,0-1-1,0 0 0,0 0 0,-5 7 0,2-6-27,1 0 0,-1 0-1,0 0 1,0 0 0,0-1-1,-1 0 1,1 0 0,-1-1-1,0 0 1,0 0 0,-10 4-1,11-6-38,0 1-1,1-1 1,-1-1-1,0 1 0,0-1 1,0 1-1,0-1 1,0-1-1,0 1 0,0-1 1,1 1-1,-1-2 1,0 1-1,0 0 1,1-1-1,-8-3 0,10 4-14,0 0-1,0-1 0,0 1 1,1 0-1,-1-1 0,0 0 1,0 1-1,1-1 0,-1 0 1,1 0-1,0 0 0,-1 0 1,1 0-1,0 0 0,0 0 1,0 0-1,1 0 0,-1 0 1,0-1-1,1 1 0,-1 0 1,1-1-1,0 1 0,0 0 0,0-4 1,0 2-11,1 0 0,0 1-1,-1-1 1,1 1 0,1-1 0,-1 1 0,0 0 0,1-1 0,0 1 0,-1 0 0,1 0-1,0 0 1,1 0 0,-1 0 0,5-3 0,-2 1-13,1 2 1,0-1-1,8-4 1,5-2-34,-14 7 62,1 0 0,0 0 0,0 0 1,0 1-1,0 0 0,0 1 0,1-1 0,-1 1 0,0 1 1,1-1-1,-1 1 0,10 0 0,-13 1 24,0-1-1,0 1 1,0-1 0,0 1-1,0 0 1,-1 0 0,1 0-1,0 0 1,-1 1-1,1-1 1,-1 1 0,5 3-1,-5-3 10,-1-1-1,1 1 1,-1 0-1,0 0 0,0 0 1,0 0-1,0 0 1,0 0-1,0 0 1,0 0-1,0 1 0,-1-1 1,0 0-1,1 0 1,-1 1-1,0-1 0,0 0 1,0 4-1,0-4 1,0 1-1,-1-1 0,1 0 1,0 0-1,-1 0 0,1 0 0,-1 0 1,0 0-1,0 0 0,0 0 1,0 0-1,0 0 0,0 0 0,-2 2 1,0-2 0,1 0 1,-1 0-1,1 0 0,-1 0 1,0-1-1,1 1 1,-1-1-1,0 1 1,-6 0-1,-2 2 11,-1-1 1,0 0-1,0-1 0,0 0 1,-24 0-1,31-2-47,1-1 0,0 1 0,-1-1 0,1 0 0,-1 0 1,1 0-1,0 0 0,0-1 0,-1 0 0,1 0 0,1 0 0,-1 0 0,0 0 0,0-1 1,1 0-1,-1 0 0,1 0 0,0 0 0,-4-5 0,6 7-1,0-1 0,0 0 0,0 1 0,0-1 0,0 0-1,0 1 1,1-1 0,-1 0 0,1 0 0,-1 0 0,1 0 0,0 1 0,-1-1-1,1 0 1,0 0 0,0 0 0,0 0 0,1 0 0,-1 0 0,0 0 0,1 0-1,-1 1 1,1-1 0,0 0 0,-1 0 0,1 1 0,0-1 0,0 0 0,0 1-1,0-1 1,2-2 0,0 1-11,0 0 0,1 1-1,-1-1 1,0 1 0,1-1 0,-1 1-1,1 0 1,0 0 0,0 1 0,0-1-1,0 1 1,0 0 0,5-1 0,6-1-32,30-3-51,-41 6 110,-1 0 1,0 0-1,0 1 0,0-1 0,0 1 1,1-1-1,-1 1 0,0 0 1,0 0-1,0 0 0,5 4 0,-7-5 5,0 1-1,-1-1 1,1 1-1,0 0 0,0 0 1,0-1-1,-1 1 1,1 0-1,0 0 0,-1 0 1,1 0-1,-1 0 1,1 0-1,-1 0 0,0 0 1,1 0-1,-1 0 1,0 0-1,0 0 1,1 0-1,-1 0 0,0 1 1,0 1 16,-1-1 0,1 0 1,-1 1-1,1-1 1,-1 0-1,0 1 0,0-1 1,0 0-1,-2 4 0,-1-1 29,0 0-1,0 0 1,0 0-1,0 0 1,-1-1-1,-9 8 1,10-10-42,0 0 1,0 0-1,1 0 1,-1 0 0,0-1-1,0 0 1,0 0-1,-1 0 1,1 0-1,0 0 1,-5-1-1,7 0-18,0 0-1,0 0 1,0 0-1,0-1 0,-1 1 1,1-1-1,0 1 1,0-1-1,1 0 0,-1 0 1,0 0-1,0 0 0,0 0 1,0 0-1,1 0 1,-1-1-1,1 1 0,-1-1 1,1 1-1,-1-1 1,1 1-1,0-1 0,-2-3 1,2 4-4,1 0 1,-1 0-1,1 1 1,-1-1-1,1 0 0,0-1 1,-1 1-1,1 0 1,0 0-1,0 0 1,-1 0-1,1 0 1,0 0-1,0 0 1,0 0-1,0 0 0,1 0 1,-1 0-1,0-1 1,0 1-1,1 0 1,-1 0-1,1 0 1,-1 0-1,0 0 0,1 0 1,0 1-1,-1-1 1,1 0-1,0 0 1,-1 0-1,1 0 1,0 1-1,0-1 1,0 0-1,0 1 0,-1-1 1,1 1-1,0-1 1,0 1-1,0-1 1,0 1-1,0 0 1,1-1-1,0 1 0,5-2-36,0 0-1,0 1 0,1 0 0,-1 0 0,10 0 1,-9 1 32,1 1 0,-1 0 0,0 0 1,0 0-1,1 1 0,-1 0 1,14 6-1,-17-5 24,-1-1 0,0 0 0,0 1 0,0 0 0,0 0 0,0 0 0,0 0 0,-1 1 0,0-1 0,1 1 0,-2 0 0,1 0 0,0 0 0,3 9 0,-4-8 12,0 1 0,-1-1 1,1 1-1,-1-1 0,-1 1 1,1-1-1,-1 1 0,0-1 1,0 1-1,-1 0 0,0-1 1,0 1-1,0-1 1,0 1-1,-1-1 0,0 0 1,0 0-1,-1 1 0,1-2 1,-1 1-1,0 0 0,0 0 1,-1-1-1,1 0 0,-1 0 1,0 0-1,0 0 0,-1 0 1,1-1-1,-1 0 0,1 0 1,-1 0-1,0 0 0,0-1 1,-1 0-1,-5 2 1,-3 0-9,0-1 1,0-1-1,0 0 1,0-1 0,0-1-1,-1 0 1,-25-4-1,33 3-25,1 0 0,0-1-1,0 0 1,0 0 0,0-1-1,0 0 1,1 0 0,-10-6 0,11 6-7,1 0 0,0 0 1,0 0-1,0 0 1,1-1-1,-1 1 1,1-1-1,-1 0 1,1 1-1,0-1 1,1 0-1,-1 0 1,1-1-1,-1-3 0,1 5-3,0 1 1,1-1-1,0 1 0,0-1 0,0 1 0,0-1 0,0 1 0,0-1 0,1 1 0,-1-1 0,1 1 0,-1-1 0,1 1 0,0 0 0,0-1 0,3-3 0,-2 2-4,1 1 1,0 0 0,0 0-1,0 0 1,0 0-1,0 1 1,1-1 0,-1 1-1,6-3 1,2 0-17,1 0 1,0 1 0,0 0-1,0 1 1,22-3 0,-22 4 34,0 2 0,1-1 1,-1 2-1,0-1 1,24 6-1,-33-6 16,0 1 0,0 0 0,-1 0 0,1 0 0,0 0 0,-1 1 0,1-1 0,-1 1 0,1-1-1,-1 1 1,0 0 0,0 0 0,0 0 0,0 0 0,0 0 0,0 0 0,2 5 0,-2-3 10,-1 0 0,1-1-1,-1 1 1,0 0 0,0 0 0,-1 0 0,1 0 0,-1 0 0,0 0 0,0 1 0,-1 4 0,-1 3 37,0 1 0,-1-1 1,-1 0-1,0 0 0,-1 0 1,-11 22-1,11-25-39,-1 0-1,1 0 0,-1-1 1,-1 0-1,0 0 1,0 0-1,0-1 1,-1 0-1,0-1 0,0 1 1,-1-2-1,0 1 1,0-1-1,-15 6 0,23-11-24,0 1 0,0-1 0,0 1-1,0-1 1,0 0 0,-1 1-1,1-1 1,0 0 0,0 0-1,-1 0 1,1 0 0,0 0-1,0 0 1,0 0 0,-1-1-1,1 1 1,0 0 0,0-1-1,0 1 1,-1-1 0,1 1-1,0-1 1,0 1 0,0-1-1,0 0 1,0 0 0,-1-1-1,1 1-6,0 0-1,1-1 1,-1 1-1,1 0 1,-1-1 0,1 1-1,0-1 1,-1 1-1,1-1 1,0 1-1,0-1 1,0 1-1,0-1 1,0 1 0,0-1-1,0 1 1,1-1-1,-1 1 1,1 0-1,-1-1 1,1 1-1,0-3 1,2 0-23,-1 0 1,1 0-1,0 1 0,-1-1 1,2 1-1,-1-1 0,0 1 1,1 0-1,-1 0 1,1 0-1,0 1 0,0-1 1,0 1-1,1 0 0,-1 0 1,0 1-1,1-1 0,7-1 1,-6 2 2,-1 0 1,1 0-1,-1 0 0,1 1 1,0 0-1,-1 0 1,1 1-1,-1-1 0,1 1 1,-1 0-1,1 1 1,-1-1-1,0 1 1,0 0-1,9 5 0,-8-3-51,-1 0 0,0 0-1,0 0 1,0 1 0,-1-1-1,5 7 1,-7-9-148,-1 0 1,1 0-1,-1 0 1,0 1-1,0-1 0,0 1 1,0-1-1,0 1 0,0-1 1,-1 1-1,1-1 0,-1 1 1,1 0-1,-1-1 0,0 1 1,0 0-1,-1 4 0,-1 4-2047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138 133 1192,'-12'-21'2583,"0"0"0,-17-45 0,26 58-2022,1 5-403,2 1 53,-1 1 0,1-1 0,-2 0 0,2 0 0,-3-2 0,3 4-197,0 0 0,0 0 0,0 0 0,-1 0 0,1 0 0,0 0 0,0 0 0,0 0 0,0 0 0,0 0 0,0 0 0,0-1 0,0 1 0,0 0 0,0 0 0,0 0 0,0 0 0,-1 0 0,1 0 0,0 0 0,0 0 0,0 0 0,0 0 0,0 0 0,0 0 0,0 0 0,0 0 0,0 0 0,0 0 0,0 1 0,-1-1 0,1 0 0,0 0 0,0 0 0,0 0 0,0 0 0,0 0 0,-1 0 0,1 0 0,0 0 0,0 0 0,0 0 0,-3 9 370,2-2-290,1 0 0,-1-1-1,1 1 1,1 9 0,1 7-26,-9 137 109,3-106-138,3-26-20,-4 35 21,-21 128 72,10-15-8,9-105-52,6-1-7,0-47-42,1-19-4,0 0 0,1 0 0,0 6 0,-1-9 1,0-1 0,0 1 0,0-1 0,0 1 0,0-1 0,0 1-1,1-1 1,-1 0 0,0 1 0,0-1 0,1 0 0,-1 1 0,0 0 0,0-1 0,1 1-1,-1-1 2,1-1-1,0 1 0,-1 0 0,0 0 1,1 0-1,-1 0 0,0-1 0,1 1 1,-1-1-1,0 1 0,0 0 0,1 0 1,-1-1-1,1 1 0,-1 0 0,0-1 1,1 0-1,7-10 32,0-1 1,-1 1-1,8-16 1,15-44 185,-13 30-85,15-34 134,-4-3 48,-2 16 132,65-111 1,-74 146-344,2 2 1,30-35 0,-40 51-78,0 1 0,-1 0 0,20-12 0,-24 17-31,1 0 1,-1 1-1,0 0 1,1 0-1,-1 0 1,1 1-1,0 0 1,-1-1-1,1 1 1,0 1-1,7-1 1,-10 1-66,-1 0 0,0 1 0,0-1 0,0 0 1,0 0-1,0 1 0,0-1 0,0 1 0,0 0 1,0-1-1,0 1 0,0-1 0,0 1 0,0 0 1,-1 0-1,1-1 0,0 2 0,0-2 0,-1 1 1,1 0-1,-1 0 0,1 0 0,0 0 0,-1 0 0,1 0 1,-1 0-1,0 2 0,2 4-805,0-1-1,-1 1 1,0 9-1,0-9 204,1 27-2777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8:42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19 194 1104,'-13'8'4603,"8"-4"-3398,5-4-1196,0 0 0,0 0 0,0 0 0,0 0 0,0 0 0,0 0 0,0 0 0,0 0 0,0 0 0,0 0 0,0 0 0,1 0 0,-1 0 0,0 0 0,0 0 0,0 0 0,0 0 0,0 0 0,0 0 0,0 0 0,0 0 0,0 0 0,0 0 0,0 0 0,0 0 0,0 0 0,0 0 0,0 0 0,0 0 0,0 0 0,1 0 0,-1 0 0,0 0 0,0 0 0,0 0 0,0 0 0,0 0 0,0 0 0,0 0-1,0 0 1,0 1 0,0-1 0,0 0 0,0 0 0,0 0 0,0 0 0,0 0 0,0 0 0,0 0 0,0 0 0,0 0 0,0 0 0,0 0 0,0 0 0,0 0 0,0 0 0,0 0 0,0 0 0,0 0 0,0 1 0,0-1 0,0 0 0,0 0 0,0 0 0,0 0 0,0 0 0,0 0 0,10-1 85,0-1 0,0-1-1,0 1 1,0-2 0,18-7 0,-9 1-10,24-15 1,-33 17-31,0 1 0,0-2 0,12-12 1,7-7 63,33-20 61,-58 45-167,0-1 0,0 2 1,0-1-1,0 0 0,1 1 1,-1 0-1,1 0 0,0 0 1,-1 0-1,1 1 0,9-1 1,-14 1-1,1 1 1,0 0 0,-1 0-1,1 1 1,0-1 0,-1 0-1,1 0 1,0 0 0,-1 0-1,1 1 1,0-1 0,-1 0 0,1 0-1,0 1 1,-1-1 0,1 1-1,-1-1 1,1 0 0,-1 1-1,1-1 1,-1 1 0,1-1-1,-1 1 1,0 0 0,1-1 0,-1 1-1,0-1 1,1 1 0,-1 0-1,0-1 1,0 1 0,1 0-1,-1 1 1,3 24 325,-3-25-313,-1 64 753,-15 98 0,2-41-459,7 9-394,8-113-655,0 0 1,0 0 0,2-1-1,0 1 1,7 20 0,3-7-2133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8:42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17 212 2096,'-9'54'1801,"5"-44"-774,1-10 546,3 0-1537,0 0-1,-1-1 1,1 1 0,0 0 0,0 0 0,0-1-1,0 1 1,1 0 0,-1-1 0,0 1 0,0 0-1,0 0 1,0-1 0,0 1 0,0 0 0,0 0-1,0-1 1,1 1 0,-1 0 0,0 0 0,0-1-1,0 1 1,1 0 0,-1 0 0,0 0 0,0-1-1,0 1 1,1 0 0,-1 0 0,0 0 0,0 0-1,1-1 1,-1 1 0,0 0 0,1 0 0,-1 0-1,0 0 1,0 0 0,1 0 0,-1 0 0,1 0-1,127-38 359,-119 34-366,1-1 0,-1 0 1,0-1-1,-1 0 1,1-1-1,-1 1 0,0-1 1,12-16-1,2 1 25,17-21 29,-29 30-60,1 0-1,1 1 1,15-12 0,22-8 33,-49 32-50,0 0 0,1 0 0,-1 0-1,0-1 1,1 1 0,-1 0 0,0 0 0,1 0 0,-1 0 0,0 0 0,1 0 0,-1 0 0,0 0-1,1 0 1,-1 0 0,1 0 0,-1 0 0,0 0 0,1 0 0,-1 0 0,0 0 0,1 0-1,-1 0 1,0 0 0,1 0 0,-1 1 0,0-1 0,1 0 0,-1 0 0,0 0 0,1 1-1,-1-1 1,7 12 193,-3-1-60,-2-1 1,0 1-1,0 0 0,-1 0 1,0 0-1,-2 18 1,1-10-7,-2 34 88,-2 0 0,-20 92 0,20-122-642,1 1 0,1-1-1,1 36 1,3 2-1721,-4-47 892,-4 24 1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8:42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0 181 2152,'35'1'4923,"13"3"-3601,0-1-1236,-45-3-40,1 0 0,-1 0 0,1 0-1,-1-1 1,1 0 0,-1 1 0,1-1 0,-1 0 0,0-1-1,1 1 1,-1 0 0,0-1 0,4-2 0,2-2 78,19-12 225,-1 0 0,34-32 0,15-12 101,-74 61-444,-1-1-1,0 1 0,1 0 0,0 0 0,-1 0 1,1 0-1,-1 0 0,1 0 0,0 1 1,0-1-1,-1 1 0,1-1 0,0 1 1,0 0-1,0-1 0,0 1 0,-1 0 0,1 0 1,0 0-1,0 0 0,0 1 0,0-1 1,0 0-1,-1 1 0,4 1 0,2 2 4,0 1-1,-1 0 1,0 0-1,1 0 1,-2 1 0,1 0-1,-1 0 1,0 0-1,8 14 1,-5-6 6,-1 1 1,7 19 0,-7-16 1,-7-17-15,1-1 0,-1 1-1,0 0 1,0-1 0,1 1 0,-1 0 0,0-1 0,1 1 0,-1 0 0,1-1 0,-1 1 0,1-1 0,-1 1-1,1-1 1,-1 1 0,1-1 0,0 1 0,-1-1 0,1 1 0,-1-1 0,1 0 0,0 0 0,0 1 0,-1-1-1,1 0 1,0 0 0,-1 0 0,2 1 0,-1-2 6,0 1-1,0 0 1,0-1 0,0 1 0,0 0-1,-1-1 1,1 1 0,0-1-1,0 1 1,0-1 0,1-1 0,-1 1 21,0-3 61,-9-11 28,6 12-100,-5-11 57,-1 0 1,2-1 0,-6-16-1,9 18 31,-2-25 0,2 18 87,1 24-40,-1 13 56,-32 229 625,32-216-1255,0-1 0,2 1 0,5 56 0,5-38-2006,4-10-407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8:42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105 205 1720,'-62'43'4900,"19"-8"-4222,60-46 602,16-16-1140,3-14 71,16-17-3,-19 25-128,-15 15-17,30-25 0,1 2 0,-48 40-62,0 0-1,0 1 1,0-1 0,0 0-1,0 0 1,0 0-1,0 1 1,0-1 0,0 1-1,0-1 1,0 1 0,1-1-1,-1 1 1,0 0-1,0-1 1,1 1 0,-1 0-1,0 0 1,0 0 0,1 0-1,-1 0 1,0 0-1,0 0 1,1 1 0,-1-1-1,0 0 1,2 2 0,-1-1 8,0 0 1,0 0-1,-1 1 1,1-1-1,0 0 1,-1 1-1,1 0 1,-1-1-1,1 1 1,-1 0-1,0 0 1,0 0-1,0 0 1,1 4-1,1 4 54,0-1 1,-1 1-1,0 0 1,-1 0-1,0 0 1,-1 20-1,-10 62 273,7-73-286,-7 51 104,-9 87-60,19-153-108,-1 90-871,2-80 317,0 1 1,1-1-1,1 0 0,4 18 1,10 5-1939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8:42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28 2024,'0'-2'1408,"0"-14"3430,0 15-4748,0 1 0,0 0 0,0-1 0,0 1 0,0-1 0,0 1 0,0 0 0,0-1 0,0 1 0,0 0-1,0-1 1,0 1 0,0 0 0,0-1 0,0 1 0,-1 0 0,1-1 0,0 1 0,0 0 0,0-1 0,0 1 0,-1 0 0,1-1 0,0 1 0,0 0 0,-1 0 0,0-1 0,1 2-85,-1-1 0,1 1 0,-1 0-1,0 0 1,1 0 0,0-1 0,-1 1 0,1 0 0,-1 0 0,1 0 0,0 0 0,0 0-1,-1 0 1,1 1 0,-2 6 9,-6 13 15,-19 34 1,18-40-15,1 0 0,1 1-1,1 0 1,-5 17 0,-11 37 58,11-38-30,-7 33 0,16-59-44,1 0 0,-1 0 0,-1 0 0,1-1 1,-1 1-1,1-1 0,-5 6 0,6-10-2,1 0 0,-1 0 0,0 0 0,1 0 0,-1 0 0,0 0 0,1 0 0,0 0 0,-1 0 0,1 1 0,0-1 0,-1 0 0,1 0 0,0 0 0,0 1 0,0-1 0,0 0 0,0 0 0,0 0 0,0 1 0,1-1 0,-1 0 0,0 0 0,1 0 0,-1 0 0,1 1 0,-1-1-1,1 0 1,0 0 0,-1 0 0,1 0 0,1 1 0,2 1-13,0 0 0,1 0-1,-1 0 1,1 0-1,-1-1 1,8 3 0,10 5 2,-13-6 33,-1-1-1,1 0 1,0 0-1,1-1 1,-1 0-1,0 0 1,1-1-1,-1 0 1,16-2-1,7 0 154,44-10 0,-8-4 33,-12 1-77,-33 9-56,0 2 1,1 0 0,-1 1 0,1 1 0,33 4 0,-55-3-109,0 0 0,1 1-1,-1 0 1,0-1 0,0 1 0,1 0 0,-1 0-1,0 0 1,0 0 0,0 0 0,0 1-1,-1-1 1,3 3 0,-2-3-302,-1 1 0,0-1 0,0 1 0,0 0 0,0 0 1,0-1-1,0 1 0,0 0 0,0 3 0,1 5-2183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8:42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38 2152,'-14'-19'2073,"7"10"-185,-2 0-455,5 20-153,1 6-464,-4 19-112,0 6-256,-2 23 8,4-3-104,-2 12-63,5-10-121,0 17-16,2-14-32,-7-3-192,9-6-296,0-9-1105,1-24-1023,9-11-321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6:09.8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71 94 1096,'-14'-14'6074,"13"11"-5736,1 2-302,0 1 0,0-1 1,0 1-1,0-1 1,0 0-1,0 1 1,0-1-1,0 0 0,1 1 1,-1-1-1,0 0 1,0 1-1,1-1 0,-1 1 1,0-1-1,1 1 1,-1-1-1,1 1 1,-1-1-1,1 1 0,-1-1 1,1 1-1,-1-1 1,1 1-1,-1 0 1,1-1-1,-1 1 0,1 0 1,0 0-1,-1-1 1,1 1-1,-1 0 0,2 0 1,7-2 41,0 0 0,0 1 0,0 0 0,1 0 0,-1 1 0,0 0 1,0 1-1,17 3 0,-23-3-43,-1 0 1,0 0 0,0 1-1,0-1 1,0 0 0,0 1-1,0-1 1,-1 1 0,1 0-1,0-1 1,-1 1 0,1 0-1,-1 0 1,0 0 0,0 0-1,0 0 1,0 0 0,0 1-1,0-1 1,0 0 0,-1 0 0,1 1-1,0 2 1,0 6 171,0 0 1,-1-1-1,0 18 1,-1-24-161,1 2 2,-1-1-1,0 1 0,0 0 0,0 0 1,-1-1-1,0 1 0,0-1 0,-1 1 1,1-1-1,-1 0 0,0 0 0,-1 0 1,1-1-1,-1 1 0,0-1 0,0 1 1,0-1-1,-1-1 0,0 1 0,1-1 1,-1 1-1,0-1 0,-1-1 0,1 1 1,0-1-1,-1 0 0,1 0 0,-1 0 1,0-1-1,0 0 0,1 0 0,-10 0 1,13-1-52,-1 0 1,0 0 0,1-1-1,-1 1 1,1-1-1,-1 1 1,0-1-1,1 0 1,-1 0 0,1 0-1,0 0 1,-1-1-1,1 1 1,0-1 0,0 1-1,0-1 1,0 0-1,0 0 1,0 0 0,0 0-1,1 0 1,-1 0-1,1 0 1,-1 0 0,1-1-1,0 1 1,0-1-1,-1-3 1,-1-1-18,1-1 1,1 1-1,-1-1 1,1 1-1,0-1 1,1 1-1,0-1 1,1-12-1,1 7 22,0 0 0,1 0 1,1 0-1,0 0 0,10-20 0,-12 27 8,1 1 0,0 0 1,0 0-1,1 0 0,-1 0 0,1 1 1,0 0-1,1-1 0,-1 1 1,1 1-1,0-1 0,-1 1 0,2 0 1,8-5-1,-13 8 0,1-1 0,-1 0 0,0 1 0,1-1 0,-1 1 0,1 0 0,-1 0 0,0-1 1,1 1-1,-1 0 0,1 0 0,-1 0 0,1 0 0,-1 1 0,1-1 0,-1 0 0,0 0 0,1 1 0,-1-1 0,1 1 0,-1 0 0,0-1 0,0 1 0,1 0 0,-1 0 1,0 0-1,0-1 0,0 1 0,0 1 0,1 0 0,2 3 55,-1 1 0,0-1 0,0 1 0,-1 0 1,4 11-1,1 3 51,-2-10-65,-3-6-25,0 1 0,0 0 1,0-1-1,0 1 0,-1 0 0,0 0 0,0 1 0,0-1 0,-1 0 0,1 0 0,-2 7 0,1-5 13,-2 3 28,1 0-1,-4 13 0,4-21-48,0 1-1,0-1 1,0 1 0,0-1-1,0 1 1,-1-1-1,1 0 1,-1 1-1,1-1 1,-1 0-1,0 0 1,0 0 0,-4 2-1,-18 11 134,23-13-72,0 0-29,-10-4-26,8 2-28,0 0 0,0-1 0,0 0 0,1 1 0,-1-1-1,0 0 1,0-1 0,1 1 0,-1 0 0,1-1 0,-4-2 0,1-1-22,0 1 0,0 0 1,-1 0-1,-5-4 0,-8-5-23,18 12 41,0-1 1,0 0-1,0 0 0,0 0 0,1 0 0,-1 0 0,0 0 0,1 0 0,0 0 0,-1 0 0,1 0 0,0 0 0,0 0 0,0-1 0,0 1 0,1 0 0,-1 0 0,1 0 1,0-3-1,0-1-15,0 0 4,0 1 0,1 0 0,-1 0 1,1 0-1,0 0 0,0 0 0,1 0 0,4-7 0,-5 9 10,0 1-1,0-1 1,0 1-1,1 0 1,-1 0 0,0 0-1,1 0 1,0 0-1,-1 0 1,1 1-1,0-1 1,0 1-1,0 0 1,0 0-1,0 0 1,4-1-1,-5 2 10,0 0 0,0 0 0,-1 0-1,1 0 1,0 0 0,-1 0 0,1 0-1,0 1 1,0-1 0,-1 1-1,1-1 1,-1 1 0,1-1 0,0 1-1,-1 0 1,1 0 0,-1 0 0,2 2-1,0-1 9,-1 0 0,0 1 0,0-1 0,0 1 0,0 0 0,-1-1 0,1 1 0,-1 0 0,2 4 0,0 1 25,-1 0 0,0 0 0,-1 0 1,0 1-1,0-1 0,-1 14 0,0-16 5,-1-1 1,0 1-1,0 0 0,0 0 1,-5 9-1,6-14-31,0 0 0,-1 0 0,1 0 0,-1 0 0,1 0 0,-1 0 1,1 0-1,-1 0 0,1 0 0,-1 0 0,0-1 0,1 1 0,-1 0 0,0 0 0,0-1 0,0 1 1,0 0-1,0-1 0,1 1 0,-1-1 0,0 1 0,0-1 0,0 0 0,0 1 0,0-1 0,0 0 1,-1 0-1,1 0 0,0 0 0,0 0 0,0 0 0,0 0 0,0 0 0,0 0 0,0 0 1,0 0-1,0-1 0,-1 1 0,-5-4-18,1 0 1,0 0-1,0-1 1,1 0-1,-1 0 1,1 0-1,0-1 1,0 1-1,1-1 1,0 0-1,0-1 1,0 1-1,1-1 1,-4-8-1,5 12 134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6:11.6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158 149 696,'-23'-12'6441,"7"1"-4861,14 10-1481,0-1 0,1 0 0,-1 0 0,0 0 0,1 0 0,-1-1 0,1 1 0,0 0 0,0-1 0,0 1 0,0 0 0,0-1 0,0-2 0,0 4-68,1 0 0,0 0-1,0 0 1,-1 0 0,1 0-1,0 0 1,0 1 0,0-1-1,0 0 1,0 0 0,0 0-1,0 0 1,0 0 0,1 0-1,-1 0 1,0 0-1,1 0 1,-1 0 0,0 1-1,1-1 1,-1 0 0,1 0-1,-1 0 1,1 1 0,0-1-1,-1 0 1,1 1 0,1-2-1,-1 1-11,1 0 0,0 1 0,0-1 0,0 1 0,0-1 0,0 1 0,0 0 1,0 0-1,0-1 0,0 1 0,-1 1 0,4-1 0,-1 0 1,10 4 91,-11-2-89,0 1 1,0-1-1,0 1 0,0-1 1,2 4-1,5 6 32,0 1 0,12 18-1,-21-28-34,1 0 0,-1 1-1,0-1 1,0 0 0,0 0-1,0 0 1,0 1 0,-1-1-1,0 1 1,1-1 0,-1 0-1,0 1 1,-2 6 0,1-3 35,-1 0 0,-1 1 0,0-1 0,-3 7 0,2-6-16,1 0 2,-1-1 0,-1 1 1,1-1-1,-1 0 0,-1 0 0,1 0 0,-1-1 1,0 0-1,0 0 0,-1 0 0,0-1 0,0 0 1,-11 5-1,15-9-39,1 0 0,-1 0 0,0 0 0,0-1 0,0 1 0,0-1 0,0 0 0,0 0 0,0 0 1,0 0-1,1 0 0,-1-1 0,0 1 0,0-1 0,0 0 0,0 0 0,1 0 0,-1 0 0,0 0 0,1-1 0,-1 1 1,1-1-1,-1 0 0,1 1 0,0-1 0,0 0 0,0-1 0,0 1 0,0 0 0,0 0 0,0-1 0,1 1 1,0-1-1,-1 0 0,1 1 0,0-1 0,0 0 0,0 0 0,1 0 0,-1 1 0,1-1 0,-1 0 0,1 0 0,0 0 1,0 0-1,0 0 0,1-5 0,1 4-11,-1-1-1,1 0 1,0 1 0,0-1 0,0 1 0,1-1-1,0 1 1,0 0 0,0 0 0,4-4 0,1-1 12,1 1 0,0 0 0,12-7 0,-13 10 6,0 1 0,0 0 0,1 0 0,10-3 0,-17 6 2,1 1 0,0-1 0,-1 1 0,1-1 0,-1 1 1,1 0-1,0 0 0,-1 0 0,1 0 0,0 0 0,-1 1 0,1-1 0,-1 1 1,1 0-1,-1-1 0,1 1 0,-1 1 0,1-1 0,-1 0 0,0 0 1,0 1-1,0-1 0,0 1 0,0 0 0,0 0 0,0 0 0,0 0 0,-1 0 1,1 0-1,-1 0 0,1 0 0,1 4 0,-1-1 25,0-1-1,0 0 1,0 1-1,-1 0 1,0-1-1,0 1 1,0 0-1,0 0 1,-1 0 0,0-1-1,0 1 1,0 0-1,0 0 1,-1 0-1,0 0 1,-2 8-1,1-8-8,0-1 0,-1 1 0,1-1 0,-1 0 0,0 0-1,0 0 1,0 0 0,0 0 0,-1 0 0,1-1 0,-1 0 0,0 0-1,0 0 1,0 0 0,-1-1 0,-4 3 0,5-4-16,1 1-1,-1-1 1,0 0-1,1-1 1,-1 1-1,0-1 1,0 1 0,1-1-1,-1-1 1,0 1-1,0 0 1,1-1 0,-1 0-1,0 1 1,1-2-1,-1 1 1,0 0 0,1-1-1,0 1 1,-1-1-1,-3-3 1,2 1-20,1 0 0,-1 0 0,1-1 0,0 1 1,0-1-1,1 0 0,-1 0 0,1-1 0,0 1 0,1 0 0,-1-1 0,1 0 0,0 0 0,0 0 1,1 0-1,0 0 0,0 0 0,0-7 0,0 4-12,1 0 0,0 1 0,0-1 0,1 1 0,0-1 0,1 1 0,0 0 0,0 0 0,1-1 0,0 1 1,0 1-1,6-11 0,-7 16 21,-1 0 1,0 1 0,0-1-1,0 1 1,1-1 0,-1 1-1,1-1 1,-1 1 0,1 0-1,0 0 1,-1 0 0,1 0-1,0 0 1,0 0-1,0 0 1,-1 1 0,1-1-1,0 1 1,0-1 0,0 1-1,0 0 1,0-1 0,0 1-1,0 0 1,0 0 0,3 1-1,-3 0 13,0-1-1,0 1 0,0 0 1,0 0-1,0 0 0,0 0 0,-1 0 1,1 1-1,0-1 0,-1 0 0,1 1 1,0 0-1,-1-1 0,0 1 1,1 0-1,-1-1 0,0 1 0,0 0 1,0 0-1,0 0 0,0 0 1,-1 0-1,1 0 0,-1 0 0,1 4 1,0 0 28,0 1 1,-1 0 0,0-1 0,0 1-1,0-1 1,-1 1 0,0-1-1,-1 1 1,1-1 0,-5 12 0,1-7 7,0 0 0,-1-1 0,0 0 1,-1 0-1,-9 12 0,13-19-31,0 0-1,-1 0 1,1 0 0,-1 0-1,1 0 1,-1-1-1,0 0 1,0 0 0,0 0-1,-6 2 1,9-3-17,0-1 1,-1 0 0,1 1-1,0-1 1,-1 0-1,1 1 1,0-1-1,-1 0 1,1 0-1,0 0 1,-1-1-1,1 1 1,0 0 0,-1 0-1,1-1 1,0 1-1,-1-1 1,1 1-1,0-1 1,0 1-1,0-1 1,-1 0-1,1 1 1,0-1 0,0 0-1,0 0 1,0 0-1,0 0 1,1 0-1,-1 0 1,0 0-1,0 0 1,1-1-1,-1 1 1,0 0 0,1 0-1,-1 0 1,1-3-1,-1 0-12,0 0 0,0 0 0,1 0-1,0-1 1,0 1 0,0 0 0,0 0 0,1 0 0,-1-1-1,1 1 1,0 0 0,0 0 0,1 0 0,-1 0-1,1 1 1,0-1 0,0 0 0,0 1 0,1-1-1,-1 1 1,1 0 0,0-1 0,5-4 0,-3 4 0,0-1 0,0 1-1,1 0 1,-1 1 0,1-1 0,0 1 0,-1 0 0,1 1 0,1-1 0,-1 1 0,0 0 0,1 1 0,-1 0 0,12-1 0,-13 2 15,0 0 1,0 1 0,0-1-1,0 1 1,0 1-1,0-1 1,0 1-1,0 0 1,0 0 0,-1 0-1,1 0 1,-1 1-1,0 0 1,7 5 0,-9-7 4,-1 0 1,0 0-1,0-1 0,0 1 0,-1-1 0,1 1 0,0 0 0,0 0 0,0 0 0,-1-1 0,1 1 1,-1 0-1,1 0 0,0 0 0,-1 0 0,0 0 0,1 0 0,-1 0 0,1 0 0,-1 0 0,0 2 1,0-2 1,0-1 0,0 1 1,0 0-1,-1 0 1,1 0-1,0 0 0,-1 0 1,1 0-1,-1 0 1,1-1-1,-1 1 1,1 0-1,-1 0 0,1-1 1,-1 1-1,0 0 1,1-1-1,-2 2 0,-1 0 8,0-1-1,1 1 0,-1-1 0,0 1 1,0-1-1,0 0 0,0 0 0,0 0 1,0-1-1,0 1 0,0-1 0,0 1 1,-6-1-1,6-1-28,-1 0 0,1 0 0,-1 0 0,1-1 0,0 1 0,0-1 0,0 0 0,0 0 0,0 0 0,0 0 1,1 0-1,-1 0 0,1-1 0,-1 0 0,1 1 0,0-1 0,0 0 0,0 0 0,0 0 0,1 0 0,-1 0 0,1-1 0,0 1 0,0 0 0,0-1 0,0 1 0,0-1 1,1 1-1,0-1 0,0 1 0,0-1 0,0 1 0,1-5 0,-1 7 2,0 0 1,0-1-1,1 1 1,-1 0-1,0 0 1,1 0-1,-1 0 1,1 0-1,0 0 1,-1-1-1,1 2 1,0-1-1,0 0 1,-1 0-1,1 0 1,0 0-1,0 0 1,0 1-1,0-1 0,0 0 1,0 1-1,0-1 1,0 1-1,0-1 1,1 1-1,-1-1 1,0 1-1,0 0 1,0 0-1,0-1 1,1 1-1,-1 0 1,0 0-1,0 0 1,1 0-1,-1 1 1,0-1-1,0 0 1,0 0-1,0 1 1,1-1-1,1 2 1,2 0-8,1 0 0,-1 1 1,0 0-1,0 0 1,0 0-1,0 0 1,9 9-1,-6-3 34,0 0 0,0 0 0,-1 1 0,0 0 0,-1 1 0,7 14-1,-12-22-17,2 7 178,-6-16 15,-5-17-206,1 0 5,-38-97-29,44 115 32,-1 1 0,0-1 1,0 1-1,-1-1 0,1 1 1,-1 0-1,0 0 1,0 0-1,0 0 0,-1 1 1,0-1-1,1 1 0,-1 0 1,-5-3-1,9 6 2,0 0 0,0 0 0,-1 0 0,1-1-1,0 1 1,-1 0 0,1 0 0,0 0 0,-1 0 0,1 0 0,0 0 0,-1 0-1,1 0 1,0 0 0,-1 0 0,1 0 0,0 0 0,-1 0 0,1 0-1,0 1 1,-1-1 0,1 0 0,0 0 0,-1 0 0,1 0 0,0 0 0,0 1-1,-1-1 1,-7 11-76,7-7 52,-1 0 0,1 0 0,0 1 0,-1 7 0,1 11-18,2-1 1,7 44 0,-2-16 1,-5-33-431,0 5-1291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6:18.5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 3691 584,'-6'4'915,"-4"2"614,10-6-1502,-1 0-1,1 0 1,0 0 0,-1-1-1,1 1 1,0 0 0,-1 0-1,1 0 1,-1 0 0,1-1-1,0 1 1,-1 0-1,1 0 1,0-1 0,0 1-1,-1 0 1,1 0 0,0-1-1,0 1 1,-1 0 0,1-1-1,0 1 1,0 0 0,0-1-1,0 1 1,-1-1 0,1 1-1,0 0 1,0-1 0,0 0-1,-5-19 68,0 0 0,2-1 0,-2-34 0,5 43-60,-2-7 58,2 1 0,3-31 0,0 13-11,18-159 56,2-67 166,-22 177-156,8-254 538,-2 251-501,4-73 91,-13 1-88,0 75-89,14-169 174,0-20-42,-23 63-89,4-172-13,17 243-123,7-156 8,-17 217 4,0-4 42,19-149 1,-16 213-53,-2 7 22,2 0 0,4-19 0,-4 24-2,-3 6-14,1 1-1,-1-1 1,0 0 0,1 1-1,-1-1 1,0 0 0,0 0 0,0 1-1,0-1 1,1 0 0,-1 1-1,0-1 1,0 0 0,0 0 0,-1 1-1,1-1 1,0 0 0,0-1-1,-2-12-28,2 10 14,0 9-5,4 123-290,-2-102-813,-1-30 403,-1 2 454,3-66-1318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6:19.7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17 123 944,'-16'-15'5281,"16"15"-5245,12-4 454,113-19 94,-80 14-389,-28 5-128,33-6 93,-1 1 1,2 3-1,50-1 0,43 14 51,24-1 15,85-22 48,-134 5-206,0 5 0,226 19 0,-134 4-24,307 39 32,-444-45-76,119 4 0,23-25-5,-138 5 12,124-9 79,246-49-1,-238 30 209,-185 31-403,0 1 1,0 2-1,1 0 0,-1 2 1,0 0-1,35 11 0,-58-14-170,0 1-1,0-1 0,0 1 0,0 0 1,0-1-1,0 1 0,-1 0 1,1 0-1,0 0 0,-1 0 1,1 1-1,-1-1 0,1 0 1,-1 1-1,1-1 0,-1 1 1,1 1-1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1 3145,'-10'5'6385,"11"4"-4785,1 4-479,3 16-177,4 17-312,0 10-72,1-1-264,3 5-88,-2-7-112,6-8-368,-1-10-376,5-6-1136,7-13-1065,11-14-176,-5-16-1072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6:22.6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150 229 784,'-21'-4'1740,"16"3"-1049,0 0-1,0 0 0,1-1 0,-10-3 1,13 5-615,0-1 0,0 0 0,-1 0 0,1 0 0,0 0 1,0 0-1,0 0 0,0 0 0,0 0 0,0-1 0,0 1 1,0 0-1,0-1 0,0 1 0,1 0 0,-1-1 0,1 1 0,-1-1 1,1 1-1,-1-2 0,1-1-62,-1 1 1,1 0-1,-1 0 0,1-1 0,0 1 1,0 0-1,1-1 0,-1 1 0,1 0 1,-1 0-1,1 0 0,0 0 1,3-6-1,-1 4-7,0 1 0,0 1 0,0-1 0,1 0 0,-1 1 0,1-1 0,0 1 0,0 0 0,0 1 0,8-5 0,48-23 40,-58 29-38,0 1 0,0-1 0,0 0 0,0 0 0,0 1 1,0-1-1,0 1 0,0 0 0,1 0 0,-1 0 0,0 0 0,0 0 0,0 0 0,0 0 0,1 1 0,-1-1 0,0 1 0,0 0 1,0-1-1,0 1 0,0 0 0,0 0 0,0 0 0,0 1 0,2 1 0,-2 0 33,1-1-1,-1 1 0,0 0 1,0 0-1,0 0 1,0 0-1,-1 1 1,0-1-1,1 0 1,-1 1-1,0-1 0,1 6 1,-1 3 27,0 1-1,-1-1 1,0 1 0,-1-1 0,0 0 0,-1 1 0,-1-1-1,0 0 1,0 0 0,-1 0 0,0-1 0,-1 1-1,-1-1 1,0 0 0,0 0 0,-1-1 0,-1 0 0,1 0-1,-14 12 1,17-19-47,0 0 0,0 0 0,-1 0 0,1 0 0,-1-1 0,0 1-1,0-1 1,0 0 0,0-1 0,0 1 0,0-1 0,-1 0 0,1-1 0,-9 1 0,11-1-23,0 0 1,0 0-1,-1-1 1,1 0-1,0 1 1,0-1-1,0 0 1,0-1 0,-1 1-1,2-1 1,-1 1-1,0-1 1,0 0-1,0 0 1,1 0 0,-1 0-1,1 0 1,0-1-1,0 1 1,0-1-1,0 1 1,0-1-1,0 0 1,-1-4 0,1 2-15,-1-1 0,2 0 1,-1 0-1,1 0 0,0-1 0,0 1 1,0 0-1,1 0 0,0-1 1,0 1-1,1 0 0,0 0 1,0 0-1,0-1 0,1 1 1,0 0-1,4-8 0,-3 7 6,0-1 0,1 1-1,1 0 1,-1 0 0,1 1-1,0-1 1,1 1 0,-1 0-1,1 1 1,0-1 0,1 1-1,-1 0 1,11-5 0,-2 2 11,1 0 1,1 2-1,22-7 1,-34 11 14,1 1 1,-1 0-1,1 0 1,-1 0-1,1 1 1,0 0-1,-1 0 1,1 0-1,0 1 0,-1-1 1,1 1-1,-1 1 1,1-1-1,9 5 1,-13-5 5,0 0-1,-1 0 1,1 0 0,-1 0 0,0 0-1,1 0 1,-1 0 0,0 1 0,0-1-1,0 0 1,0 1 0,0-1 0,0 1 0,0-1-1,0 1 1,0-1 0,-1 1 0,1 0-1,-1-1 1,1 1 0,0 3 0,-1-2 13,-1 0 0,1 0 1,0 0-1,-1 0 0,1 0 1,-1 0-1,0 0 0,0-1 1,0 1-1,0 0 0,-1 0 1,-1 2-1,0 0 3,0-1 0,-1 1 0,1-1 1,-1 0-1,0 0 0,0 0 0,0-1 0,0 1 0,-1-1 0,0 0 1,1 0-1,-1 0 0,0-1 0,-6 2 0,6-3-33,0-1 1,-1 1-1,1-1 0,0 0 1,0-1-1,0 1 0,0-1 0,0 0 1,0-1-1,1 1 0,-1-1 0,0 0 1,-5-3-1,6 3-19,0 0 0,0 0 1,0 0-1,1-1 0,-1 0 0,1 0 0,0 0 0,-1 0 1,1-1-1,1 1 0,-1-1 0,0 1 0,1-1 0,0 0 1,-2-6-1,3 8-3,0-1-1,0 1 1,1-1 0,0 1 0,-1-1-1,1 0 1,0 1 0,0-1 0,0 0-1,1 1 1,-1-1 0,1 1 0,-1-1-1,1 0 1,0 1 0,1-3 0,0 1-12,1 0 0,-1 1 1,1-1-1,0 0 0,0 1 1,0 0-1,0-1 0,7-4 1,-3 3-3,0 1 1,0-1 0,1 1 0,0 1-1,-1-1 1,1 1 0,1 1 0,-1-1 0,13-1-1,-15 4 36,-1-1-1,0 1 1,0 1 0,1-1-1,-1 0 1,0 1-1,0 0 1,7 2-1,-11-2 5,0-1 1,0 1-1,0-1 0,1 1 0,-1 0 0,0-1 1,0 1-1,0 0 0,0 0 0,0 0 0,0 0 1,0 0-1,-1 0 0,1 0 0,0 0 0,0 0 0,-1 0 1,1 0-1,-1 0 0,1 0 0,-1 1 0,1-1 1,-1 0-1,0 0 0,0 1 0,1-1 0,-1 0 1,0 1-1,0-1 0,0 0 0,0 1 0,-1-1 0,1 0 1,0 0-1,0 1 0,-1-1 0,1 0 0,-1 0 1,0 2-1,-6 14 73,0 1 1,-1-1-1,-1-1 1,-1 1-1,0-2 0,-1 1 1,-15 15-1,21-25-74,-1 0-1,0-1 1,-1 1 0,1-1-1,-1-1 1,0 1-1,0-1 1,-1 0 0,1-1-1,-1 0 1,0 0-1,0-1 1,0 1 0,0-2-1,0 1 1,0-1-1,0-1 1,-13 1 0,18-2-18,0 1-1,0 0 1,1 0 0,-1-1 0,0 1 0,0-1 0,0 0 0,0 0 0,1 0 0,-1-1 0,0 1 0,1 0 0,-1-1 0,1 0-1,0 1 1,-4-4 0,5 3-4,0 0-1,-1 0 0,1 0 0,0 0 1,1 0-1,-1 0 0,0-1 1,1 1-1,-1 0 0,1 0 0,-1 0 1,1-1-1,0 1 0,0 0 1,0 0-1,0-1 0,1 1 0,-1 0 1,1 0-1,-1-1 0,2-2 1,1-5-21,1 0 1,0 0 0,0 1 0,1-1 0,1 1 0,-1 0 0,1 1 0,1-1 0,-1 1 0,1 1 0,1-1 0,0 1 0,0 0 0,0 1 0,1 0 0,-1 0 0,14-5 0,-3 3 10,30-7 0,-42 13 47,1 1-1,0-1 1,0 2-1,0-1 1,0 1-1,0 0 1,8 1-1,-15 0-7,0-1 0,0 0 0,0 0-1,0 0 1,0 1 0,-1-1 0,1 0-1,0 1 1,0-1 0,0 0 0,0 1 0,-1-1-1,1 1 1,0 0 0,-1-1 0,1 1-1,0 0 1,-1-1 0,1 1 0,-1 0-1,1 0 1,-1-1 0,1 1 0,-1 0-1,1 0 1,-1 0 0,0 0 0,1-1-1,-1 1 1,0 0 0,0 0 0,0 0 0,0 0-1,0 0 1,0 0 0,0 0 0,0 0-1,0 0 1,0 0 0,-1-1 0,1 1-1,-1 1 1,0 3 52,-1-1 0,0 1 1,0-1-1,0 0 0,0 0 0,-5 7 0,2-6-27,1 0 0,-1 0-1,0 0 1,0 0 0,0-1-1,-1 0 1,1 0 0,-1-1-1,0 0 1,0 0 0,-10 4-1,11-6-38,0 1-1,1-1 1,-1-1-1,0 1 0,0-1 1,0 1-1,0-1 1,0-1-1,0 1 0,0-1 1,1 1-1,-1-2 1,0 1-1,0 0 1,1-1-1,-8-3 0,10 4-14,0 0-1,0-1 0,0 1 1,1 0-1,-1-1 0,0 0 1,0 1-1,1-1 0,-1 0 1,1 0-1,0 0 0,-1 0 1,1 0-1,0 0 0,0 0 1,0 0-1,1 0 0,-1 0 1,0-1-1,1 1 0,-1 0 1,1-1-1,0 1 0,0 0 0,0-4 1,0 2-11,1 0 0,0 1-1,-1-1 1,1 1 0,1-1 0,-1 1 0,0 0 0,1-1 0,0 1 0,-1 0 0,1 0-1,0 0 1,1 0 0,-1 0 0,5-3 0,-2 1-13,1 2 1,0-1-1,8-4 1,5-2-34,-14 7 62,1 0 0,0 0 0,0 0 1,0 1-1,0 0 0,0 1 0,1-1 0,-1 1 0,0 1 1,1-1-1,-1 1 0,10 0 0,-13 1 24,0-1-1,0 1 1,0-1 0,0 1-1,0 0 1,-1 0 0,1 0-1,0 0 1,-1 1-1,1-1 1,-1 1 0,5 3-1,-5-3 10,-1-1-1,1 1 1,-1 0-1,0 0 0,0 0 1,0 0-1,0 0 1,0 0-1,0 0 1,0 0-1,0 1 0,-1-1 1,0 0-1,1 0 1,-1 1-1,0-1 0,0 0 1,0 4-1,0-4 1,0 1-1,-1-1 0,1 0 1,0 0-1,-1 0 0,1 0 0,-1 0 1,0 0-1,0 0 0,0 0 1,0 0-1,0 0 0,0 0 0,-2 2 1,0-2 0,1 0 1,-1 0-1,1 0 0,-1 0 1,0-1-1,1 1 1,-1-1-1,0 1 1,-6 0-1,-2 2 11,-1-1 1,0 0-1,0-1 0,0 0 1,-24 0-1,31-2-47,1-1 0,0 1 0,-1-1 0,1 0 0,-1 0 1,1 0-1,0 0 0,0-1 0,-1 0 0,1 0 0,1 0 0,-1 0 0,0 0 0,0-1 1,1 0-1,-1 0 0,1 0 0,0 0 0,-4-5 0,6 7-1,0-1 0,0 0 0,0 1 0,0-1 0,0 0-1,0 1 1,1-1 0,-1 0 0,1 0 0,-1 0 0,1 0 0,0 1 0,-1-1-1,1 0 1,0 0 0,0 0 0,0 0 0,1 0 0,-1 0 0,0 0 0,1 0-1,-1 1 1,1-1 0,0 0 0,-1 0 0,1 1 0,0-1 0,0 0 0,0 1-1,0-1 1,2-2 0,0 1-11,0 0 0,1 1-1,-1-1 1,0 1 0,1-1 0,-1 1-1,1 0 1,0 0 0,0 1 0,0-1-1,0 1 1,0 0 0,5-1 0,6-1-32,30-3-51,-41 6 110,-1 0 1,0 0-1,0 1 0,0-1 0,0 1 1,1-1-1,-1 1 0,0 0 1,0 0-1,0 0 0,5 4 0,-7-5 5,0 1-1,-1-1 1,1 1-1,0 0 0,0 0 1,0-1-1,-1 1 1,1 0-1,0 0 0,-1 0 1,1 0-1,-1 0 1,1 0-1,-1 0 0,0 0 1,1 0-1,-1 0 1,0 0-1,0 0 1,1 0-1,-1 0 0,0 1 1,0 1 16,-1-1 0,1 0 1,-1 1-1,1-1 1,-1 0-1,0 1 0,0-1 1,0 0-1,-2 4 0,-1-1 29,0 0-1,0 0 1,0 0-1,0 0 1,-1-1-1,-9 8 1,10-10-42,0 0 1,0 0-1,1 0 1,-1 0 0,0-1-1,0 0 1,0 0-1,-1 0 1,1 0-1,0 0 1,-5-1-1,7 0-18,0 0-1,0 0 1,0 0-1,0-1 0,-1 1 1,1-1-1,0 1 1,0-1-1,1 0 0,-1 0 1,0 0-1,0 0 0,0 0 1,0 0-1,1 0 1,-1-1-1,1 1 0,-1-1 1,1 1-1,-1-1 1,1 1-1,0-1 0,-2-3 1,2 4-4,1 0 1,-1 0-1,1 1 1,-1-1-1,1 0 0,0-1 1,-1 1-1,1 0 1,0 0-1,0 0 1,-1 0-1,1 0 1,0 0-1,0 0 1,0 0-1,0 0 0,1 0 1,-1 0-1,0-1 1,0 1-1,1 0 1,-1 0-1,1 0 1,-1 0-1,0 0 0,1 0 1,0 1-1,-1-1 1,1 0-1,0 0 1,-1 0-1,1 0 1,0 1-1,0-1 1,0 0-1,0 1 0,-1-1 1,1 1-1,0-1 1,0 1-1,0-1 1,0 1-1,0 0 1,1-1-1,0 1 0,5-2-36,0 0-1,0 1 0,1 0 0,-1 0 0,10 0 1,-9 1 32,1 1 0,-1 0 0,0 0 1,0 0-1,1 1 0,-1 0 1,14 6-1,-17-5 24,-1-1 0,0 0 0,0 1 0,0 0 0,0 0 0,0 0 0,0 0 0,-1 1 0,0-1 0,1 1 0,-2 0 0,1 0 0,0 0 0,3 9 0,-4-8 12,0 1 0,-1-1 1,1 1-1,-1-1 0,-1 1 1,1-1-1,-1 1 0,0-1 1,0 1-1,-1 0 0,0-1 1,0 1-1,0-1 1,0 1-1,-1-1 0,0 0 1,0 0-1,-1 1 0,1-2 1,-1 1-1,0 0 0,0 0 1,-1-1-1,1 0 0,-1 0 1,0 0-1,0 0 0,-1 0 1,1-1-1,-1 0 0,1 0 1,-1 0-1,0 0 0,0-1 1,-1 0-1,-5 2 1,-3 0-9,0-1 1,0-1-1,0 0 1,0-1 0,0-1-1,-1 0 1,-25-4-1,33 3-25,1 0 0,0-1-1,0 0 1,0 0 0,0-1-1,0 0 1,1 0 0,-10-6 0,11 6-7,1 0 0,0 0 1,0 0-1,0 0 1,1-1-1,-1 1 1,1-1-1,-1 0 1,1 1-1,0-1 1,1 0-1,-1 0 1,1-1-1,-1-3 0,1 5-3,0 1 1,1-1-1,0 1 0,0-1 0,0 1 0,0-1 0,0 1 0,0-1 0,1 1 0,-1-1 0,1 1 0,-1-1 0,1 1 0,0 0 0,0-1 0,3-3 0,-2 2-4,1 1 1,0 0 0,0 0-1,0 0 1,0 0-1,0 1 1,1-1 0,-1 1-1,6-3 1,2 0-17,1 0 1,0 1 0,0 0-1,0 1 1,22-3 0,-22 4 34,0 2 0,1-1 1,-1 2-1,0-1 1,24 6-1,-33-6 16,0 1 0,0 0 0,-1 0 0,1 0 0,0 0 0,-1 1 0,1-1 0,-1 1 0,1-1-1,-1 1 1,0 0 0,0 0 0,0 0 0,0 0 0,0 0 0,0 0 0,2 5 0,-2-3 10,-1 0 0,1-1-1,-1 1 1,0 0 0,0 0 0,-1 0 0,1 0 0,-1 0 0,0 0 0,0 1 0,-1 4 0,-1 3 37,0 1 0,-1-1 1,-1 0-1,0 0 0,-1 0 1,-11 22-1,11-25-39,-1 0-1,1 0 0,-1-1 1,-1 0-1,0 0 1,0 0-1,0-1 1,-1 0-1,0-1 0,0 1 1,-1-2-1,0 1 1,0-1-1,-15 6 0,23-11-24,0 1 0,0-1 0,0 1-1,0-1 1,0 0 0,-1 1-1,1-1 1,0 0 0,0 0-1,-1 0 1,1 0 0,0 0-1,0 0 1,0 0 0,-1-1-1,1 1 1,0 0 0,0-1-1,0 1 1,-1-1 0,1 1-1,0-1 1,0 1 0,0-1-1,0 0 1,0 0 0,-1-1-1,1 1-6,0 0-1,1-1 1,-1 1-1,1 0 1,-1-1 0,1 1-1,0-1 1,-1 1-1,1-1 1,0 1-1,0-1 1,0 1-1,0-1 1,0 1 0,0-1-1,0 1 1,1-1-1,-1 1 1,1 0-1,-1-1 1,1 1-1,0-3 1,2 0-23,-1 0 1,1 0-1,0 1 0,-1-1 1,2 1-1,-1-1 0,0 1 1,1 0-1,-1 0 1,1 0-1,0 1 0,0-1 1,0 1-1,1 0 0,-1 0 1,0 1-1,1-1 0,7-1 1,-6 2 2,-1 0 1,1 0-1,-1 0 0,1 1 1,0 0-1,-1 0 1,1 1-1,-1-1 0,1 1 1,-1 0-1,1 1 1,-1-1-1,0 1 1,0 0-1,9 5 0,-8-3-51,-1 0 0,0 0-1,0 0 1,0 1 0,-1-1-1,5 7 1,-7-9-148,-1 0 1,1 0-1,-1 0 1,0 1-1,0-1 0,0 1 1,0-1-1,0 1 0,0-1 1,-1 1-1,1-1 0,-1 1 1,1 0-1,-1-1 0,0 1 1,0 0-1,-1 4 0,-1 4-2047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8:30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19 194 1104,'-13'8'4603,"8"-4"-3398,5-4-1196,0 0 0,0 0 0,0 0 0,0 0 0,0 0 0,0 0 0,0 0 0,0 0 0,0 0 0,0 0 0,0 0 0,1 0 0,-1 0 0,0 0 0,0 0 0,0 0 0,0 0 0,0 0 0,0 0 0,0 0 0,0 0 0,0 0 0,0 0 0,0 0 0,0 0 0,0 0 0,0 0 0,0 0 0,0 0 0,0 0 0,1 0 0,-1 0 0,0 0 0,0 0 0,0 0 0,0 0 0,0 0 0,0 0 0,0 0-1,0 0 1,0 1 0,0-1 0,0 0 0,0 0 0,0 0 0,0 0 0,0 0 0,0 0 0,0 0 0,0 0 0,0 0 0,0 0 0,0 0 0,0 0 0,0 0 0,0 0 0,0 0 0,0 0 0,0 0 0,0 1 0,0-1 0,0 0 0,0 0 0,0 0 0,0 0 0,0 0 0,0 0 0,10-1 85,0-1 0,0-1-1,0 1 1,0-2 0,18-7 0,-9 1-10,24-15 1,-33 17-31,0 1 0,0-2 0,12-12 1,7-7 63,33-20 61,-58 45-167,0-1 0,0 2 1,0-1-1,0 0 0,1 1 1,-1 0-1,1 0 0,0 0 1,-1 0-1,1 1 0,9-1 1,-14 1-1,1 1 1,0 0 0,-1 0-1,1 1 1,0-1 0,-1 0-1,1 0 1,0 0 0,-1 0-1,1 1 1,0-1 0,-1 0 0,1 0-1,0 1 1,-1-1 0,1 1-1,-1-1 1,1 0 0,-1 1-1,1-1 1,-1 1 0,1-1-1,-1 1 1,0 0 0,1-1 0,-1 1-1,0-1 1,1 1 0,-1 0-1,0-1 1,0 1 0,1 0-1,-1 1 1,3 24 325,-3-25-313,-1 64 753,-15 98 0,2-41-459,7 9-394,8-113-655,0 0 1,0 0 0,2-1-1,0 1 1,7 20 0,3-7-2133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8:31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17 212 2096,'-9'54'1801,"5"-44"-774,1-10 546,3 0-1537,0 0-1,-1-1 1,1 1 0,0 0 0,0 0 0,0-1-1,0 1 1,1 0 0,-1-1 0,0 1 0,0 0-1,0 0 1,0-1 0,0 1 0,0 0 0,0 0-1,0-1 1,1 1 0,-1 0 0,0 0 0,0-1-1,0 1 1,1 0 0,-1 0 0,0 0 0,0-1-1,0 1 1,1 0 0,-1 0 0,0 0 0,0 0-1,1-1 1,-1 1 0,0 0 0,1 0 0,-1 0-1,0 0 1,0 0 0,1 0 0,-1 0 0,1 0-1,127-38 359,-119 34-366,1-1 0,-1 0 1,0-1-1,-1 0 1,1-1-1,-1 1 0,0-1 1,12-16-1,2 1 25,17-21 29,-29 30-60,1 0-1,1 1 1,15-12 0,22-8 33,-49 32-50,0 0 0,1 0 0,-1 0-1,0-1 1,1 1 0,-1 0 0,0 0 0,1 0 0,-1 0 0,0 0 0,1 0 0,-1 0 0,0 0-1,1 0 1,-1 0 0,1 0 0,-1 0 0,0 0 0,1 0 0,-1 0 0,0 0 0,1 0-1,-1 0 1,0 0 0,1 0 0,-1 1 0,0-1 0,1 0 0,-1 0 0,0 0 0,1 1-1,-1-1 1,7 12 193,-3-1-60,-2-1 1,0 1-1,0 0 0,-1 0 1,0 0-1,-2 18 1,1-10-7,-2 34 88,-2 0 0,-20 92 0,20-122-642,1 1 0,1-1-1,1 36 1,3 2-1721,-4-47 892,-4 24 1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8:32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0 181 2152,'35'1'4923,"13"3"-3601,0-1-1236,-45-3-40,1 0 0,-1 0 0,1 0-1,-1-1 1,1 0 0,-1 1 0,1-1 0,-1 0 0,0-1-1,1 1 1,-1 0 0,0-1 0,4-2 0,2-2 78,19-12 225,-1 0 0,34-32 0,15-12 101,-74 61-444,-1-1-1,0 1 0,1 0 0,0 0 0,-1 0 1,1 0-1,-1 0 0,1 0 0,0 1 1,0-1-1,-1 1 0,1-1 0,0 1 1,0 0-1,0-1 0,0 1 0,-1 0 0,1 0 1,0 0-1,0 0 0,0 1 0,0-1 1,0 0-1,-1 1 0,4 1 0,2 2 4,0 1-1,-1 0 1,0 0-1,1 0 1,-2 1 0,1 0-1,-1 0 1,0 0-1,8 14 1,-5-6 6,-1 1 1,7 19 0,-7-16 1,-7-17-15,1-1 0,-1 1-1,0 0 1,0-1 0,1 1 0,-1 0 0,0-1 0,1 1 0,-1 0 0,1-1 0,-1 1 0,1-1 0,-1 1-1,1-1 1,-1 1 0,1-1 0,0 1 0,-1-1 0,1 1 0,-1-1 0,1 0 0,0 0 0,0 1 0,-1-1-1,1 0 1,0 0 0,-1 0 0,2 1 0,-1-2 6,0 1-1,0 0 1,0-1 0,0 1 0,0 0-1,-1-1 1,1 1 0,0-1-1,0 1 1,0-1 0,1-1 0,-1 1 21,0-3 61,-9-11 28,6 12-100,-5-11 57,-1 0 1,2-1 0,-6-16-1,9 18 31,-2-25 0,2 18 87,1 24-40,-1 13 56,-32 229 625,32-216-1255,0-1 0,2 1 0,5 56 0,5-38-2006,4-10-407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8:34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105 205 1720,'-62'43'4900,"19"-8"-4222,60-46 602,16-16-1140,3-14 71,16-17-3,-19 25-128,-15 15-17,30-25 0,1 2 0,-48 40-62,0 0-1,0 1 1,0-1 0,0 0-1,0 0 1,0 0-1,0 1 1,0-1 0,0 1-1,0-1 1,0 1 0,1-1-1,-1 1 1,0 0-1,0-1 1,1 1 0,-1 0-1,0 0 1,0 0 0,1 0-1,-1 0 1,0 0-1,0 0 1,1 1 0,-1-1-1,0 0 1,2 2 0,-1-1 8,0 0 1,0 0-1,-1 1 1,1-1-1,0 0 1,-1 1-1,1 0 1,-1-1-1,1 1 1,-1 0-1,0 0 1,0 0-1,0 0 1,1 4-1,1 4 54,0-1 1,-1 1-1,0 0 1,-1 0-1,0 0 1,-1 20-1,-10 62 273,7-73-286,-7 51 104,-9 87-60,19-153-108,-1 90-871,2-80 317,0 1 1,1-1-1,1 0 0,4 18 1,10 5-1939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8:36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28 2024,'0'-2'1408,"0"-14"3430,0 15-4748,0 1 0,0 0 0,0-1 0,0 1 0,0-1 0,0 1 0,0 0 0,0-1 0,0 1 0,0 0-1,0-1 1,0 1 0,0 0 0,0-1 0,0 1 0,-1 0 0,1-1 0,0 1 0,0 0 0,0-1 0,0 1 0,-1 0 0,1-1 0,0 1 0,0 0 0,-1 0 0,0-1 0,1 2-85,-1-1 0,1 1 0,-1 0-1,0 0 1,1 0 0,0-1 0,-1 1 0,1 0 0,-1 0 0,1 0 0,0 0 0,0 0-1,-1 0 1,1 1 0,-2 6 9,-6 13 15,-19 34 1,18-40-15,1 0 0,1 1-1,1 0 1,-5 17 0,-11 37 58,11-38-30,-7 33 0,16-59-44,1 0 0,-1 0 0,-1 0 0,1-1 1,-1 1-1,1-1 0,-5 6 0,6-10-2,1 0 0,-1 0 0,0 0 0,1 0 0,-1 0 0,0 0 0,1 0 0,0 0 0,-1 0 0,1 1 0,0-1 0,-1 0 0,1 0 0,0 0 0,0 1 0,0-1 0,0 0 0,0 0 0,0 0 0,0 1 0,1-1 0,-1 0 0,0 0 0,1 0 0,-1 0 0,1 1 0,-1-1-1,1 0 1,0 0 0,-1 0 0,1 0 0,1 1 0,2 1-13,0 0 0,1 0-1,-1 0 1,1 0-1,-1-1 1,8 3 0,10 5 2,-13-6 33,-1-1-1,1 0 1,0 0-1,1-1 1,-1 0-1,0 0 1,1-1-1,-1 0 1,16-2-1,7 0 154,44-10 0,-8-4 33,-12 1-77,-33 9-56,0 2 1,1 0 0,-1 1 0,1 1 0,33 4 0,-55-3-109,0 0 0,1 1-1,-1 0 1,0-1 0,0 1 0,1 0 0,-1 0-1,0 0 1,0 0 0,0 0 0,0 1-1,-1-1 1,3 3 0,-2-3-302,-1 1 0,0-1 0,0 1 0,0 0 0,0 0 1,0-1-1,0 1 0,0 0 0,0 3 0,1 5-2183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8:36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38 2152,'-14'-19'2073,"7"10"-185,-2 0-455,5 20-153,1 6-464,-4 19-112,0 6-256,-2 23 8,4-3-104,-2 12-63,5-10-121,0 17-16,2-14-32,-7-3-192,9-6-296,0-9-1105,1-24-1023,9-11-321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8:45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43 536,'0'-4'968,"0"0"-1,-1-1 0,1 1 1,-1 0-1,-1-4 1,2 8-904,0-1-1,0 0 1,-1 1 0,1-1 0,0 0 0,0 1 0,-1-1 0,1 1 0,0-1-1,-1 0 1,1 1 0,0-1 0,-1 1 0,1-1 0,-1 1 0,1-1-1,-1 1 1,1 0 0,-1-1 0,1 1 0,-1 0 0,1-1 0,-1 1-1,0 0 1,1-1 0,-1 1 0,1 0 0,-1 0 0,0 0 0,1 0-1,-1 0 1,0 0 0,1 0 0,-1 0 0,0 0 0,1 0 0,-1 0 0,0 0-1,0 0 1,-7 9 230,-40 51 87,35-44-287,0 0 1,2 1 0,-12 20 0,20-32-72,0 1 1,0 0 0,0 0-1,1 0 1,0 0 0,1 1-1,-1-1 1,1 0 0,1 1-1,-1-1 1,1 1-1,0-1 1,0 1 0,1-1-1,0 1 1,0-1 0,3 11-1,-2-14-25,-1 0-1,0 1 1,0-1 0,1 0-1,0 0 1,0 0-1,0 0 1,0-1-1,0 1 1,0 0 0,1-1-1,-1 0 1,1 1-1,0-1 1,-1 0-1,1 0 1,0-1 0,0 1-1,1 0 1,-1-1-1,0 0 1,0 0-1,1 0 1,-1 0 0,1-1-1,-1 1 1,0-1-1,1 0 1,-1 0-1,1 0 1,-1 0 0,1-1-1,-1 1 1,1-1-1,-1 0 1,0 0 0,0 0-1,1 0 1,-1-1-1,0 1 1,0-1-1,0 0 1,5-4 0,0-2 10,0-1 0,-1 0 1,1-1-1,-2 0 1,0 0-1,0 0 1,6-15-1,24-77 61,-33 89-27,0-1 1,0 1 0,1-20-1,-4 33-6,0-1-1,0 1 0,0-1 0,0 1 0,0-1 1,-1 1-1,1-1 0,0 0 0,0 1 1,0-1-1,0 1 0,0-1 0,-1 1 1,1-1-1,0 1 0,-1-1 0,1 1 1,0 0-1,-1-1 0,1 1 0,0-1 1,-1 1-1,1 0 0,-1-1 0,1 1 1,-1 0-1,1-1 0,-1 1 0,1 0 0,-1 0 1,1 0-1,-1-1 0,1 1 0,-1 0 1,1 0-1,-1 0 0,1 0 0,-1 0 1,1 0-1,-1 0 0,1 0 0,-1 0 1,0 0-1,1 0 0,-1 0 0,0 1 1,0 5 132,2 31-64,-1-28-96,2 11 3,0 0-1,0 0 1,2 0-1,9 27 1,-7-27-268,2-1 1,18 33-1,-23-47-37,1 1-1,-1-1 1,1 0-1,0 0 0,1 0 1,-1 0-1,1-1 0,0 0 1,0 0-1,0 0 1,0-1-1,1 1 0,6 2 1,-5-4-262,-1-1 0,0 1 1,1-1-1,6 0 1,-12-1 504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8:47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6 1320,'0'0'57,"0"-1"0,0 1-1,0 0 1,0 0 0,0 0-1,0 0 1,0 0 0,0 0-1,0-1 1,0 1 0,0 0-1,0 0 1,0 0 0,0 0-1,0 0 1,0-1 0,0 1-1,0 0 1,0 0 0,0 0 0,0 0-1,0 0 1,0 0 0,0-1-1,0 1 1,0 0 0,0 0-1,0 0 1,0 0 0,0 0-1,0 0 1,0-1 0,0 1-1,-1 0 1,1 0 0,0 0-1,-2 1 912,1 7 2077,3 71-1636,-1-62-1276,-1 133 972,-22 88 239,20-222-1288,-2 8 56,0 31 0,5-45-72,4-26-1,27-90-9,-23 82-31,-8 19-3,1 0-1,-1 0 1,1 1 0,0-1-1,1 1 1,-1-1 0,1 1-1,4-5 1,-5 7-5,1 0 0,0-1 1,0 1-1,0 1 0,0-1 0,1 0 1,-1 1-1,1 0 0,5-2 0,-1 1-7,1 1-1,0 0 0,16 0 0,-12 1 7,-8-1 8,1 1 0,0 1 0,-1-1-1,1 1 1,0 0 0,-1 0 0,9 3 0,-10-3 2,0 1 0,0-1 0,0 1 0,-1 0 0,5 3 0,1 1 3,-1 0-1,0 1 1,0 0 0,8 10 0,-11-11 1,-1-1 0,0 1 0,0 0 0,0 0 0,0 0 0,-1 1 0,4 12 0,-4 7 14,-3-14-10,4 32 22,-4-20-9,-1-15-5,1 1 0,1-1 0,2 16 0,1-8 22,-2-7 8,1 1-1,-2 0 1,2 11-1,-3-20-22,0 1-1,0-1 0,0 0 1,-1 1-1,1-1 1,-1 1-1,1-1 1,-1 0-1,0 0 1,0 1-1,0-1 0,0 0 1,0 0-1,0 0 1,0 0-1,-1 0 1,1 0-1,-1 0 1,-1 1-1,-3 2 24,-1-1 0,1 0 0,-1 0 1,1 0-1,-1-1 0,0 0 0,0 0 0,-1-1 0,1 0 0,0 0 1,-1-1-1,1 0 0,-1 0 0,1-1 0,-1 0 0,0 0 0,1-1 1,-1 0-1,-13-3 0,4-1-154,0 0 1,-1-1-1,2-1 1,-1 0-1,-17-12 0,32 18-80,0 0-1,1 0 1,-1 0-1,1 0 1,-1 0-1,1 0 1,0 0-1,0-1 0,-1 1 1,1-1-1,0 1 1,0-1-1,0 1 1,1-1-1,-1 1 1,0-1-1,1 0 0,-1 0 1,1 1-1,-1-1 1,1 0-1,0 0 1,-1 0-1,1 1 1,1-5-1,1-13-2461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8:48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24 656,'11'-7'1006,"-19"4"883,-5-1-768,8 2-848,-1 0 1,1 1 0,0 0-1,-1 0 1,1 0 0,-1 0-1,1 1 1,-1 0 0,1 0 0,-1 1-1,1-1 1,-1 1 0,1 0-1,-1 1 1,1-1 0,0 1-1,-7 3 1,-19 7 480,22-9-533,1 0 1,-1 0-1,-13 9 0,16-7-78,0-1 0,1 1 0,-7 8 0,0 0 85,-10 8 124,11-10-167,0-1 0,1 1 0,0 1 0,-10 14 0,12-11-31,1 0 0,0 1 0,2 0 0,-8 28 0,12-41-143,0 1 0,1-1-1,-1 0 1,1 1-1,0-1 1,0 0 0,0 1-1,1-1 1,-1 0-1,1 1 1,-1-1 0,1 0-1,0 0 1,1 0-1,-1 1 1,0-1 0,1 0-1,0-1 1,0 1-1,0 0 1,0 0 0,0-1-1,0 1 1,1-1-1,-1 0 1,1 0 0,-1 0-1,1 0 1,0 0-1,4 2 1,6 2 0,0-1 1,0 0-1,1-1 0,-1 0 0,24 3 0,-2-2-475,0-1 0,1-3 0,57-3 0,-25-2-2114,-9-3-306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108 123 2056,'-4'-13'1494,"2"5"-257,0-1 1,-2-14-1,4 20-1048,0 0-1,0 0 1,1 1-1,-1-1 1,0 0-1,1 0 1,0 0-1,-1 0 1,1 1-1,1-1 1,-1 1-1,2-4 1,-2 3-133,1 1 1,-1 0 0,1 0-1,0 0 1,0 0 0,-1 0-1,2 0 1,-1 0 0,0 1 0,0-1-1,0 1 1,0 0 0,1 0-1,-1 0 1,1 0 0,0 0-1,-1 0 1,1 1 0,-1-1-1,1 1 1,0 0 0,-1-1-1,4 1 1,0 1-24,-1-1-1,0 0 1,1 1-1,-1 0 1,0 0-1,1 0 1,-1 1-1,0 0 1,0 0-1,0 1 1,-1-1 0,7 4-1,-8-3-8,1 0 0,-1 0-1,0 0 1,1 0 0,-1 1 0,0-1 0,-1 1 0,0 0-1,1 0 1,-1 0 0,0 0 0,0 1 0,-1-1-1,3 9 1,-2-4 14,-1-1 0,0 0 0,-1 1 0,0-1 0,0 1 0,-3 14 0,-1-2 57,-10 30 0,11-42-75,-64 179 358,56-161-300,-10 23 226,-30 53-1,-43 35 240,89-131-525,-1 0 7,6-7-23,0 0 0,0 0 0,0 0 0,0 0 0,0 0 0,0 0 0,0 0 0,0 0 0,0 0 0,0 0 0,1 0 0,-1 0 0,0 0 0,0 0 0,0 0 0,0 0 0,0 0 0,0 0 0,0 0 0,0 0 0,0 0 0,0 0 0,0 0 0,0 0 0,0 0 0,0 0 0,0 0 0,0 0 0,0 0 0,0 0 0,0 0 0,0 0 0,0 0 0,0 0-1,0 0 1,0 1 0,0-1 0,0 0 0,0 0 0,0 0 0,0 0 0,0 0 0,0 0 0,0 0 0,0 0 0,0 0 0,0 0 0,0 1 0,0-1 0,0 0 0,0 0 0,0 0 0,15-6 230,28-16 0,-30 15-125,1 0-1,21-7 1,-20 9-48,1 1 1,-1 1-1,1 0 0,0 2 0,0-1 1,18 2-1,-16 1-570,1 1 0,-2 2 1,0-1-1,1 2 0,22 9 0,-10-4-2460,1-1-602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4:43.2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 91 2969,'-14'-56'3987,"13"47"-3354,1 8-512,0 0 0,-1-1 0,1 1 0,0-1 0,0 1 0,-1 0 0,1 0 1,-1-1-1,1 1 0,-1 0 0,0 0 0,1-1 0,-1 1 0,0 0 0,0 0 1,0 0-1,-1-1 0,2 2-102,0 0-1,0-1 1,0 1 0,0 0 0,0 0-1,-1 0 1,1 0 0,0 0 0,0-1 0,0 1-1,0 0 1,0 0 0,-1 0 0,1 0 0,0 0-1,0 0 1,0 0 0,0 0 0,-1 0 0,1-1-1,0 1 1,0 0 0,0 0 0,0 0-1,-1 0 1,1 0 0,0 0 0,0 0 0,0 0-1,-1 0 1,1 0 0,0 0 0,0 1 0,0-1-1,0 0 1,-1 0 0,1 0 0,0 0-1,0 0 1,0 0 0,0 0 0,-1 0 0,1 0-1,0 1 1,0-1 0,0 0 0,0 0 0,0 0-1,0 0 1,0 0 0,-1 1 0,1-1-1,0 0 1,0 0 0,0 0 0,0 0 0,0 1-1,0-1 1,0 0 0,0 0 0,0 0 0,0 1-1,0 16 309,0-12-162,-5 262 1213,3-231-1275,-1 331 422,13-203-438,9 170 11,-18-320-97,-1 11-5,1 0 1,2 0-1,0 1 0,12 41 1,-14-65 0,-1-1 1,1 1 0,-1-1-1,1 1 1,0-1 0,0 0-1,-1 1 1,1-1 0,0 0-1,0 1 1,0-1 0,0 0 0,0 0-1,1 0 1,-1 0 0,0 0-1,1 0 1,2 1 0,-3-2 1,0 0 1,0 0-1,0 0 1,0 0 0,0 0-1,0 0 1,0 0 0,0-1-1,0 1 1,-1 0-1,1-1 1,0 1 0,0 0-1,0-1 1,0 1 0,0-1-1,0 0 1,-1 1-1,1-1 1,0 0 0,-1 1-1,1-1 1,0 0 0,-1 0-1,1 1 1,-1-1-1,1 0 1,-1 0 0,1 0-1,-1 0 1,1-1 0,15-29 24,15-29 64,2-27 39,-2 2 3,94-194 382,30 9 20,-135 240-496,-11 14 29,23-28-1,-28 40-73,-1 0-1,1 0 1,1 0 0,-1 1-1,1-1 1,-1 1-1,1 0 1,0 0-1,0 1 1,9-4 0,-11 5-108,0 1 1,0-1 0,0 1-1,0-1 1,1 1 0,-1 0-1,0 0 1,0 0 0,0 1-1,1-1 1,-1 1 0,0-1-1,0 1 1,4 2 0,-1 0-651,0 0 0,-1 0 1,1 1-1,-1-1 1,0 1-1,7 7 1,6 7-2759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4:43.5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0 2961,'-6'18'2368,"1"8"-127,5 11-497,5 9-320,8 7-423,6 21-177,-1-5-352,8 18-120,4-18-168,6-13-520,6-10-456,13-9-1257,-6-30-695,13-14-593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4:44.2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100 480 1296,'-5'0'504,"-1"0"0,0 0 1,0 1-1,0 0 0,0 0 0,0 0 0,1 1 0,-1 0 0,1 0 0,-1 0 0,1 1 1,0 0-1,0 0 0,0 0 0,-11 14 1496,25-19-909,23-12-832,52-30-1,-64 33-195,77-48 171,-72 43-185,7-6 17,-1-1-1,-1-2 1,37-39 0,64-66 91,-113 112-123,1 0 0,1 1 1,0 2-1,28-17 0,-45 30-24,0 1 1,0-1-1,0 1 1,0 0-1,0 0 1,0 0-1,0 0 1,0 1-1,1-1 0,-1 1 1,0 0-1,0 0 1,1 0-1,-1 1 1,0-1-1,5 2 1,-6-2 19,0 1-1,1 0 1,-1 0 0,0 0 0,0 1 0,1-1 0,-1 0 0,0 1 0,0-1 0,-1 1 0,1 0 0,0 0 0,-1 0 0,1 0 0,-1 0-1,1 0 1,-1 0 0,0 0 0,0 0 0,0 1 0,1 2 0,1 6 141,-1 1 0,2 12 1,0 4 70,-1-6-75,-1 0 0,-1 0 0,-1 0 0,-4 28 1,-18 85 284,-12-9-206,0-1-94,32-114-185,-20 112 131,18-93-699,1 0 0,2 35 0,1-61 323,3 23-1524,-3-26 1625,0 0 0,0 0 0,1 0 0,-1 0-1,1 0 1,-1 0 0,0 0 0,1 0 0,0 0 0,-1 0-1,1 0 1,7 5-1594,-6-5 1594,21-2-4147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4:44.6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61 0 4769,'5'11'2745,"-1"5"-137,-12 21-943,-4 2-761,-2 15-288,-5 3-368,10 3-96,2-16-232,7-5-800,1-16-785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4: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181 14 2537,'6'-13'5545,"-7"13"-5478,-1 0 174,1 0 0,-1 0-1,0 0 1,1 0 0,-1 0-1,0 1 1,0-1-1,1 1 1,-1-1 0,0 1-1,-1 0 1,0 2-70,-1 0-1,1 0 0,-1 0 1,1 0-1,0 1 1,0-1-1,1 1 1,-1 0-1,1 0 1,0 0-1,0 0 1,-2 6-1,-8 12 196,-2 5-90,1 0-1,1 1 1,1 1 0,-12 47 0,10-16 0,-7 78 0,12-24-191,8-97-95,1 0 0,0 1 0,1-1 0,7 22 0,-8-34 0,1 0 1,0 0 0,0 0-1,0-1 1,1 1-1,-1-1 1,1 0 0,0 0-1,1 0 1,-1 0-1,8 6 1,-4-5-3,-1 0 1,2 0-1,-1-1 0,0 0 1,1 0-1,11 3 0,5-1 2,-1 0 1,1-1-1,39 1 0,-36-3 32,1-2 1,-1 0-1,0-2 0,52-9 0,-30 1-135,77-25 1,-109 27-53,0 1-706,0 0 1,27-5-1,-5 4-2155,-7-3-471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4:45.3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196 0 5497,'-19'16'2833,"-1"-5"71,4-6-1431,-5 32-145,-5 11-576,5 28-184,3 10-256,-2 24-64,10-6-120,3 7-32,1-26-192,1 5-640,2-25-568,-1-3-1937,6-11-175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8:52.0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237 65 1496,'-8'-27'6164,"4"24"-5801,1 0-116,-1 0-1,0 1 1,0 0 0,0-1 0,0 1-1,0 1 1,-6-3 0,5 2-139,-3-1 55,0 1 0,-1-1 0,-11-1 0,17 4-104,-1-1 0,1 1-1,0 0 1,0 0 0,-1 1-1,1-1 1,0 1 0,0-1-1,-1 1 1,1 0 0,0 0-1,0 1 1,0-1-1,-4 3 1,-1 2 5,1 0 1,0 1-1,1 0 0,0 0 0,0 0 1,0 1-1,1 0 0,0 0 0,0 0 1,1 1-1,0-1 0,1 1 0,0 0 0,0 0 1,1 0-1,0 1 0,-1 12 0,3 2-32,0 0 0,1 0 0,1 0 0,1 0 0,2-1 0,0 1 0,1-1 0,19 44 0,-23-62-35,1 0 0,-1-1 0,1 1 0,0 0 0,0-1 0,0 0-1,1 0 1,0 0 0,-1 0 0,1-1 0,1 1 0,8 5-1,-10-8 3,0 1 0,1-1-1,-1 1 1,1-1 0,-1 0-1,1 0 1,0-1 0,-1 1-1,1-1 1,0 0 0,0 0-1,-1 0 1,1 0 0,0-1-1,-1 1 1,1-1-1,0 0 1,-1 0 0,5-2-1,-1-1 4,0 1 0,0-1-1,-1 0 1,1 0-1,-1-1 1,0 0-1,-1 0 1,10-10-1,-7 5 2,-1 0-1,0 0 0,-1-1 1,9-20-1,-2-4 11,-2 0 0,11-61-1,-20 88-7,1-5 9,-1-1-1,0 1 1,0-15-1,-3 25 17,1 0-1,0 0 1,0 0-1,0 0 1,0 0-1,1 0 0,-1 0 1,2-3-1,5 32 335,3 16-390,-4-20 32,2 11-3,2 1 0,16 35 0,-18-53-431,1-1 1,0 1 0,1-2-1,0 1 1,1-2-1,1 1 1,0-1 0,1-1-1,0-1 1,28 20 0,8 0-2289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8:53.3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125 75 24,'-19'-21'860,"13"14"-276,0-1 0,-1 1 0,0 1 0,-20-19 4500,26 25-4988,0 20 2174,5 84-1604,-1-57-361,-3 50 1,-9 85 339,-3 17-275,4-98-243,-9 47 27,13-116-118,-2 12-4,5-43-33,1 0 0,0 0 1,0 0-1,-1 0 0,1 0 1,0 0-1,0 0 0,0 0 0,0 0 1,0 0-1,1 0 0,-1 0 1,0 0-1,0 0 0,1-1 0,-1 1 1,0 0-1,1 0 0,-1 0 1,2 1-1,-2-2 0,1 1-1,-1-1 1,1 0 0,-1 1-1,1-1 1,-1 0 0,1 0 0,0 0-1,-1 0 1,1 0 0,-1 0-1,1 1 1,-1-1 0,1 0 0,0-1-1,-1 1 1,1 0 0,-1 0-1,1 0 1,0 0 0,-1 0 0,1-1-1,-1 1 1,1 0 0,-1 0-1,1-1 1,-1 1 0,1 0 0,-1-1-1,1 1 1,-1-1 0,1 1-1,-1 0 1,0-1 0,1 0-1,2-3-4,0 0 0,0 0-1,-1 0 1,1 0-1,-1-1 1,0 1-1,2-7 1,1-3-3,-3 9 9,0 0-1,0 1 0,-1-1 1,0 0-1,0 0 0,-1 0 0,1-1 1,-1-5-1,1-10 3,10-13-2,-8 18-2,-3 14-1,0-1 1,0 1-1,0 0 1,1-1-1,-1 1 1,1 0-1,0 0 1,0-1-1,-1 1 1,1 0-1,1 0 1,-1 0-1,0 0 1,0 0-1,1 0 1,-1 0-1,1 1 1,0-1-1,-1 1 1,1-1-1,0 1 1,0-1-1,3-1 1,-1 2-5,0 0 0,0 0 0,0 0 0,-1 1 0,1 0 0,0-1 0,0 1-1,0 0 1,0 1 0,0-1 0,0 1 0,0 0 0,0 0 0,0 0 0,-1 0 0,1 1 0,0-1 0,-1 1 0,6 4 0,3 2-6,-1 0 0,0 0-1,0 1 1,12 14 0,-11-9-38,0 0 1,-1 0-1,-1 1 1,0 1-1,10 22 0,-14-26 3,-2 0-1,1 0 0,-2 1 0,1-1 0,-2 1 0,0 0 0,0 0 0,-1 15 0,-1-12 236,-1 0 0,-1 0-1,0-1 1,-1 1 0,-9 25 0,11-36-115,-1-1 0,0 1 0,0-1 1,0 0-1,0 0 0,-1 0 0,1 0 1,-1 0-1,0-1 0,-1 1 0,1-1 0,0 0 1,-1 0-1,0 0 0,0 0 0,0-1 1,0 0-1,0 0 0,0 0 0,0 0 0,-1 0 1,-8 1-1,6-2-21,-1 0 0,1-1-1,0 0 1,-1-1 0,1 1 0,0-2 0,-1 1 0,1-1 0,0 0-1,0 0 1,0-1 0,-9-4 0,9 3-308,-1 0 0,1-1 0,0 0 0,0-1 0,0 1 0,1-1 0,0 0 0,0-1 0,1 1 0,-7-10 0,11 14-29,0 1-1,0-1 1,0 0-1,0 0 1,0 0-1,1 0 1,-1 0-1,0 0 1,1 0 0,0 0-1,-1 0 1,1 0-1,0 0 1,0 0-1,0 0 1,0 0-1,0 0 1,2-4 0,3-19-3299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8:54.3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375 73 1448,'-2'-11'580,"0"0"1,-7-22-1,9 31-505,-1 1 0,1 0 0,-1 0 0,0 0 0,1 0 0,-1 0 0,0 0 0,0 1 1,1-1-1,-1 0 0,0 0 0,0 0 0,0 1 0,0-1 0,0 1 0,0-1 0,0 0 0,0 1 0,-1 0 1,1-1-1,0 1 0,0 0 0,0-1 0,0 1 0,0 0 0,-1 0 0,1 0 0,0 0 0,0 0 0,0 0 1,-1 1-1,0-1 0,-8 1 537,0-1-228,0 1 0,0 0 0,1 1-1,-1 0 1,0 1 0,1 0 0,-1 0 0,1 1 0,-10 6 0,5-3-104,1 1-1,0 0 1,0 1 0,1 1-1,0 0 1,0 0 0,1 1-1,1 1 1,0 0 0,1 0-1,0 1 1,-9 18 0,7-8-93,2 0 1,1 1 0,0 0-1,2 0 1,1 1 0,-4 44-1,9-61-159,-1-1 1,2 1-1,-1-1 0,1 0 0,0 1 0,0-1 0,1 0 0,0 1 1,0-1-1,1 0 0,0 0 0,0-1 0,1 1 0,-1-1 0,1 1 1,1-1-1,-1-1 0,10 11 0,-5-10-11,0 0 0,0 0 0,1-1-1,0 0 1,0-1 0,10 4 0,-4-2-10,15 6-617,0-1 0,0-2 0,0-2 0,1 0 0,1-2 0,-1-2-1,35 0 1,10-8-2562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9:16.0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513 50 32,'1'-2'128,"-1"0"1,0 1-1,0-1 1,0 0-1,-1 0 0,1 1 1,0-1-1,-1 0 1,1 1-1,-1-1 0,1 1 1,-1-1-1,0 0 1,0 1-1,0 0 1,0-1-1,0 1 0,0-1 1,0 1-1,0 0 1,0 0-1,-1 0 0,1 0 1,0 0-1,-1 0 1,1 0-1,-3-1 0,-1 0 79,1 1-1,-1-1 0,1 1 0,-1 0 0,0 0 0,0 1 0,1 0 0,-1 0 1,0 0-1,1 0 0,-1 0 0,-5 2 0,-2 1 157,0 0 0,0 1 0,-17 7 0,11-2-41,1 1 1,0 0-1,0 1 1,1 1-1,1 1 1,-26 25-1,16-10 167,1 2 0,-34 54-1,41-53-282,2 1-1,1 1 1,1 0-1,2 0 0,-9 48 1,13-50-154,2 0 0,1 1 0,1-1 0,2 1 0,5 61 0,-2-80-52,0 0 0,1 0 0,0 0 1,2 0-1,-1 0 0,1-1 0,1 0 1,1 0-1,-1 0 0,2-1 0,8 12 0,-2-5-91,1-1-1,0 0 0,1-1 0,1 0 0,0-2 0,22 15 1,-30-24-187,-1 0 1,1 0 0,0 0 0,0-1 0,0-1 0,0 0-1,1 0 1,-1-1 0,1 0 0,0 0 0,-1-1 0,1 0-1,0-1 1,0 0 0,0-1 0,0 0 0,12-3 0,39-17-2760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18 1472,'0'-17'9882,"-1"32"-9361,-1 20-129,-4 32-224,6-26-328,-1-5-473,3-4-1855,5-11 167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9:16.4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120 13 2064,'-3'-11'1721,"-6"10"-89,4 20-344,-2 7-127,-4 15-289,1 21-120,1 10-176,0 18-64,-2-2-208,4 17-64,-5-19-80,3 8-120,-5-25-176,10 1-568,6-26-560,5-8-1025,7-26-351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9:16.8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106 1 2705,'14'16'1568,"-17"12"8,-4 25-480,1 9-255,3 23-65,-4-6-272,-4 18-56,6-10-128,-2 17-72,-4-20-112,2 8-24,6-11-80,-11-10-360,3-22-440,0-8-1312,-1-18-57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9:17.1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66 5689,'-9'-29'4689,"17"14"-3585,22 8-55,0-4-201,15 7-256,5 6-232,15 3-152,-5-5-312,21 4-808,-1-6-792,26 8-1241,-7-1-584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9:17.6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16 784 456,'-15'7'5848,"19"-24"-4284,3 1-1489,0 1 0,2 0 0,-1 0 0,2 0 0,16-19 0,-1 2-5,93-143 237,-20 27-211,-10 19-86,-69 95-10,31-69 1,-36 75 6,-13 27-5,-1 0 1,1 0-1,0 0 0,0 0 0,0 0 0,-1 0 0,1 0 1,0 1-1,0-1 0,0 0 0,1 1 0,-1-1 0,0 0 1,0 1-1,0-1 0,0 1 0,0-1 0,1 1 0,1 0 1,-2 0 7,0 0 1,0 0 0,0 0-1,-1 1 1,1-1 0,0 0-1,0 1 1,0-1 0,-1 0-1,1 1 1,0-1 0,-1 1-1,1 0 1,0-1 0,-1 1 0,1-1-1,-1 1 1,1 0 0,-1 0-1,1-1 1,-1 1 0,1 1-1,1 1 49,0 2 60,1 0 0,-1 1 0,0-1 0,-1 1 1,1-1-1,-1 1 0,0 0 0,0 9 0,4 21 392,7 21 287,5 75 1,-14-75-459,-6 88 0,-21 138-745,23-272-661,1 0 0,0 0 1,0 0-1,1 0 0,4 17 0,-1-12-2286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9:18.0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68 3273,'17'-25'2096,"-11"11"-71,2 2-345,10 3-768,9 2-24,1 7-280,11 3-135,-2 4-201,3 9-40,-8-7-104,9 10-248,-3-1-320,7 0-1001,-1-11-1111,12-5-273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9:18.3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2 2369,'32'-2'8729,"-34"34"-7904,-3 81-65,1-51-320,4 12-136,-9-9-176,6 9-136,-1-12-224,1 3-768,3-10-777,0 2-967,-5-17-609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9:18.7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56 36 3977,'8'-36'5417,"-9"70"-4585,-1 3-304,2 21-8,-4 2-144,4 28 9,-3-8-129,1 13-40,-7-24-104,-1 14-248,4-21-296,-1-14-593,-3-22-407,1-5-1120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9:19.1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96 3369,'3'-8'537,"0"0"0,1-1 1,0 2-1,9-15 0,-10 19-464,-1 0 0,1 0 0,0 1 0,0-1 0,0 1 0,0-1 0,0 1 0,1 0 0,-1 0 0,0 0-1,1 1 1,0-1 0,6-1 0,4 0-30,1 1-1,-1 0 1,0 1-1,22 1 1,60 9 16,-81-7-44,11 1 23,0 1-1,0 2 1,35 11-1,-53-14-3,-1 0-1,1 0 0,-1 1 0,0 0 1,0 0-1,0 0 0,-1 1 1,1 0-1,-1 0 0,0 1 0,-1 0 1,1 0-1,-1 0 0,0 1 0,5 10 1,-7-12 34,0 1 0,-1 0 0,0 0 0,0 0 1,0 0-1,1 9 0,-3-12-29,0-1 0,0 1 0,0-1 0,-1 1 0,1-1 0,0 1 0,-1-1 0,0 0-1,1 1 1,-1-1 0,0 0 0,-1 1 0,1-1 0,0 0 0,0 0 0,-1 0 0,1 0 0,-1 0 0,-2 2 0,-2 0 34,1 0 0,-1-1-1,0 1 1,0-1 0,0 0 0,0-1 0,0 0-1,-1 0 1,1 0 0,-1-1 0,-8 1 0,0 1 4,-14 3 123,-1-2 1,1-1-1,-45-1 0,57-3 67,0 2-1,0 0 0,0 0 1,0 2-1,0 0 0,-29 10 1,43-12-220,1 0 1,0 0-1,0 0 0,1 0 1,-1 1-1,0-1 1,0 0-1,0 1 1,1-1-1,-1 1 0,1 0 1,-1-1-1,1 1 1,0 0-1,0 0 1,0 0-1,0 0 0,0 0 1,0 0-1,0 0 1,1 0-1,-1 1 1,1-1-1,-1 0 0,1 5 1,0 3 42,0 0 1,1 0-1,1 0 1,4 16-1,-4-14-52,8 32 117,2-1 1,2 0-1,23 48 1,-27-69-268,1-1 0,2 0 0,-1-1-1,2-1 1,1 0 0,0-1 0,33 30 0,-41-42-244,0 0 0,1 0 0,-1-1 0,1 0 0,0 0 0,0-1 0,1 0-1,-1 0 1,1-1 0,13 3 0,-10-5-591,1 0 0,15-2 1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9:43.7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513 50 32,'1'-2'128,"-1"0"1,0 1-1,0-1 1,0 0-1,-1 0 0,1 1 1,0-1-1,-1 0 1,1 1-1,-1-1 0,1 1 1,-1-1-1,0 0 1,0 1-1,0 0 1,0-1-1,0 1 0,0-1 1,0 1-1,0 0 1,0 0-1,-1 0 0,1 0 1,0 0-1,-1 0 1,1 0-1,-3-1 0,-1 0 79,1 1-1,-1-1 0,1 1 0,-1 0 0,0 0 0,0 1 0,1 0 0,-1 0 1,0 0-1,1 0 0,-1 0 0,-5 2 0,-2 1 157,0 0 0,0 1 0,-17 7 0,11-2-41,1 1 1,0 0-1,0 1 1,1 1-1,1 1 1,-26 25-1,16-10 167,1 2 0,-34 54-1,41-53-282,2 1-1,1 1 1,1 0-1,2 0 0,-9 48 1,13-50-154,2 0 0,1 1 0,1-1 0,2 1 0,5 61 0,-2-80-52,0 0 0,1 0 0,0 0 1,2 0-1,-1 0 0,1-1 0,1 0 1,1 0-1,-1 0 0,2-1 0,8 12 0,-2-5-91,1-1-1,0 0 0,1-1 0,1 0 0,0-2 0,22 15 1,-30-24-187,-1 0 1,1 0 0,0 0 0,0-1 0,0-1 0,0 0-1,1 0 1,-1-1 0,1 0 0,0 0 0,-1-1 0,1 0-1,0-1 1,0 0 0,0-1 0,0 0 0,12-3 0,39-17-2760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9:43.7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120 13 2064,'-3'-11'1721,"-6"10"-89,4 20-344,-2 7-127,-4 15-289,1 21-120,1 10-176,0 18-64,-2-2-208,4 17-64,-5-19-80,3 8-120,-5-25-176,10 1-568,6-26-560,5-8-1025,7-26-351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88 2881,'0'-2'237,"-1"-1"1,1 1 0,0-1 0,-1 0 0,1 1 0,0 0 0,0-1 0,1 0-1,-1 1 1,0-1 0,1 1 0,-1-1 0,1 1 0,0 0 0,0-1 0,0 1-1,0 0 1,3-4 0,-2 3-167,0 0 0,1 0 0,-1 0 0,1 0 0,-1 1 1,1 0-1,0 0 0,0 0 0,0 0 0,0 0 0,1 0 0,-1 1 0,0-1 0,1 1 0,-1 0 0,1 0 0,-1 0 0,1 1 0,0 0 0,-1-1 0,7 1 0,-2 0-22,0 0-1,0 1 1,-1-1 0,1 1-1,0 1 1,10 3-1,-15-4-23,-1 0 0,1 1 0,0 0 0,0 0-1,0-1 1,0 1 0,0 0 0,-1 1 0,0-1-1,1 1 1,-2-1 0,2 1 0,-1 0 0,-1-1 0,1 1-1,0 0 1,2 6 0,-2 0 35,1 0-1,0 1 0,-1-1 1,-1 1-1,1 15 1,-5 50 199,-2-33-7,-2 0-1,-18 63 1,-16 14 450,22-69-385,-13 32 171,29-77-460,0 1 1,1 1-1,0-1 0,0 0 1,-1 7-1,3-12-29,0 0 0,0 1 0,0-1 0,0 0 0,0 1 0,0-1 0,0 0 0,0 0 0,0 1 0,1-1 0,-1 1 0,1-1 1,-1 1-1,1-1 0,-1 0 0,1 0 0,0 0 0,-1 0 0,1 1 0,0-2 0,0 1 0,0 1 0,0-1 0,0-1 0,0 2 0,0-2 0,0 1 0,0-1 0,2 2 0,1 0-5,1-1-1,-1 0 1,1 0-1,0 1 0,-1-2 1,1 1-1,7-1 1,36-4 36,-29 2-50,21-2-1927,1 1 0,42 4-1,-44 2-1376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9:43.7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106 1 2705,'14'16'1568,"-17"12"8,-4 25-480,1 9-255,3 23-65,-4-6-272,-4 18-56,6-10-128,-2 17-72,-4-20-112,2 8-24,6-11-80,-11-10-360,3-22-440,0-8-1312,-1-18-57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9:43.7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66 5689,'-9'-29'4689,"17"14"-3585,22 8-55,0-4-201,15 7-256,5 6-232,15 3-152,-5-5-312,21 4-808,-1-6-792,26 8-1241,-7-1-584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9:43.7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16 784 456,'-15'7'5848,"19"-24"-4284,3 1-1489,0 1 0,2 0 0,-1 0 0,2 0 0,16-19 0,-1 2-5,93-143 237,-20 27-211,-10 19-86,-69 95-10,31-69 1,-36 75 6,-13 27-5,-1 0 1,1 0-1,0 0 0,0 0 0,0 0 0,-1 0 0,1 0 1,0 1-1,0-1 0,0 0 0,1 1 0,-1-1 0,0 0 1,0 1-1,0-1 0,0 1 0,0-1 0,1 1 0,1 0 1,-2 0 7,0 0 1,0 0 0,0 0-1,-1 1 1,1-1 0,0 0-1,0 1 1,0-1 0,-1 0-1,1 1 1,0-1 0,-1 1-1,1 0 1,0-1 0,-1 1 0,1-1-1,-1 1 1,1 0 0,-1 0-1,1-1 1,-1 1 0,1 1-1,1 1 49,0 2 60,1 0 0,-1 1 0,0-1 0,-1 1 1,1-1-1,-1 1 0,0 0 0,0 9 0,4 21 392,7 21 287,5 75 1,-14-75-459,-6 88 0,-21 138-745,23-272-661,1 0 0,0 0 1,0 0-1,1 0 0,4 17 0,-1-12-2286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9:43.7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68 3273,'17'-25'2096,"-11"11"-71,2 2-345,10 3-768,9 2-24,1 7-280,11 3-135,-2 4-201,3 9-40,-8-7-104,9 10-248,-3-1-320,7 0-1001,-1-11-1111,12-5-273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9:43.7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2 2369,'32'-2'8729,"-34"34"-7904,-3 81-65,1-51-320,4 12-136,-9-9-176,6 9-136,-1-12-224,1 3-768,3-10-777,0 2-967,-5-17-609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9:43.7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56 36 3977,'8'-36'5417,"-9"70"-4585,-1 3-304,2 21-8,-4 2-144,4 28 9,-3-8-129,1 13-40,-7-24-104,-1 14-248,4-21-296,-1-14-593,-3-22-407,1-5-1120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9:43.7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96 3369,'3'-8'537,"0"0"0,1-1 1,0 2-1,9-15 0,-10 19-464,-1 0 0,1 0 0,0 1 0,0-1 0,0 1 0,0-1 0,0 1 0,1 0 0,-1 0 0,0 0-1,1 1 1,0-1 0,6-1 0,4 0-30,1 1-1,-1 0 1,0 1-1,22 1 1,60 9 16,-81-7-44,11 1 23,0 1-1,0 2 1,35 11-1,-53-14-3,-1 0-1,1 0 0,-1 1 0,0 0 1,0 0-1,0 0 0,-1 1 1,1 0-1,-1 0 0,0 1 0,-1 0 1,1 0-1,-1 0 0,0 1 0,5 10 1,-7-12 34,0 1 0,-1 0 0,0 0 0,0 0 1,0 0-1,1 9 0,-3-12-29,0-1 0,0 1 0,0-1 0,-1 1 0,1-1 0,0 1 0,-1-1 0,0 0-1,1 1 1,-1-1 0,0 0 0,-1 1 0,1-1 0,0 0 0,0 0 0,-1 0 0,1 0 0,-1 0 0,-2 2 0,-2 0 34,1 0 0,-1-1-1,0 1 1,0-1 0,0 0 0,0-1 0,0 0-1,-1 0 1,1 0 0,-1-1 0,-8 1 0,0 1 4,-14 3 123,-1-2 1,1-1-1,-45-1 0,57-3 67,0 2-1,0 0 0,0 0 1,0 2-1,0 0 0,-29 10 1,43-12-220,1 0 1,0 0-1,0 0 0,1 0 1,-1 1-1,0-1 1,0 0-1,0 1 1,1-1-1,-1 1 0,1 0 1,-1-1-1,1 1 1,0 0-1,0 0 1,0 0-1,0 0 0,0 0 1,0 0-1,0 0 1,1 0-1,-1 1 1,1-1-1,-1 0 0,1 5 1,0 3 42,0 0 1,1 0-1,1 0 1,4 16-1,-4-14-52,8 32 117,2-1 1,2 0-1,23 48 1,-27-69-268,1-1 0,2 0 0,-1-1-1,2-1 1,1 0 0,0-1 0,33 30 0,-41-42-244,0 0 0,1 0 0,-1-1 0,1 0 0,0 0 0,0-1 0,1 0-1,-1 0 1,1-1 0,13 3 0,-10-5-591,1 0 0,15-2 1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9:43.7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92 178 960,'-3'-2'386,"0"1"0,1-1 0,-1 0 0,0 1 1,1-1-1,-1 0 0,1-1 0,0 1 0,0 0 0,0-1 0,0 1 0,0-1 0,0 1 0,1-1 0,-2-4 0,2 4-341,0 0 0,0-1 1,1 1-1,-1-1 0,1 1 0,0 0 0,0-1 0,1 1 0,-1-1 1,0 1-1,1 0 0,0-1 0,0 1 0,0 0 0,0 0 0,1 0 1,1-4-1,4-7 61,17-23 1,-23 35-89,1 0 0,0 0-1,-1 0 1,1 0 0,0 1-1,0-1 1,0 1 0,0-1 0,1 1-1,-1 0 1,0-1 0,0 1 0,1 0-1,-1 1 1,1-1 0,-1 0-1,1 1 1,-1-1 0,1 1 0,-1 0-1,1 0 1,-1 0 0,1 0-1,-1 1 1,1-1 0,-1 0 0,1 1-1,4 1 1,-4-1-1,0 0 10,-1 0 1,1 0-1,0 0 1,-1 0-1,1 0 0,-1 1 1,1-1-1,-1 1 1,0-1-1,0 1 0,0 0 1,0 0-1,0 0 1,0 0-1,0 1 1,0-1-1,-1 0 0,1 1 1,-1-1-1,0 1 1,0-1-1,0 1 1,0 0-1,0 0 0,-1-1 1,2 6-1,-1 5 122,0 0 0,-1 0 0,-1-1-1,-2 20 1,2-28-118,0 10 85,-1-1 0,-1 0-1,0 0 1,-1 0 0,0-1 0,-1 1 0,0-1 0,-13 20 0,15-29-85,1 0 0,-1 0 0,0 0 0,0 0 0,0-1 0,0 1 0,-1-1 0,1 0 0,-1 0 0,1 0 0,-1-1 0,-5 2 0,7-2-22,0 0 0,0-1 0,-1 1 0,1-1 0,0 0 0,0 0 0,-1 0 0,1 0 0,0 0 0,-1 0 1,1 0-1,0-1 0,0 1 0,-1-1 0,1 0 0,0 0 0,0 0 0,0 0 0,0 0 0,0 0 0,-2-2 1,-1-1-13,0-1 1,0 0-1,1-1 1,0 1-1,0-1 1,0 0-1,0 0 1,1 0-1,0 0 1,-3-10-1,5 11-11,-1 0-1,1 0 0,0 0 1,1 0-1,-1-1 0,1 1 1,0 0-1,0-1 1,0 1-1,1 0 0,0 0 1,0-1-1,0 1 0,3-6 1,4-5-34,0 1-1,1 0 1,0 0 0,2 1 0,20-22-1,-29 34 49,0 0-1,0 0 1,0 0-1,0 0 0,0 1 1,0-1-1,0 1 1,1 0-1,-1-1 1,0 1-1,1 0 0,-1 1 1,1-1-1,-1 0 1,1 1-1,0-1 0,4 1 1,-5 0 4,-1 0 1,1 0-1,0 1 1,0-1 0,-1 1-1,1-1 1,0 1-1,-1 0 1,1 0-1,-1 0 1,1 0-1,-1 0 1,1 0-1,-1 0 1,0 0-1,1 0 1,-1 1 0,0-1-1,0 1 1,0-1-1,0 1 1,0-1-1,0 1 1,0-1-1,-1 1 1,2 2-1,-1 2 26,0 0 0,0 0 0,0 1 0,0-1-1,-1 0 1,0 0 0,-1 0 0,1 0 0,-1 0-1,0 0 1,-3 8 0,0 1 52,-1-1 0,-1 1 0,-9 17 0,10-23-40,-1-1 0,1-1-1,-1 1 1,-1-1 0,1 0 0,-1 0 0,-8 5 0,14-11-38,1-1 1,-1 1-1,0 0 0,0-1 1,0 1-1,0-1 1,0 0-1,0 1 1,0-1-1,0 0 1,-1 0-1,1 0 0,0 0 1,0 1-1,0-1 1,0-1-1,0 1 1,0 0-1,0 0 1,0 0-1,0-1 0,0 1 1,0 0-1,0-1 1,0 1-1,0-1 1,0 1-1,0-1 1,0 1-1,0-1 0,0 0 1,0 0-1,1 1 1,-1-1-1,0 0 1,1 0-1,-1 0 1,0 0-1,1 0 0,-1-1 1,-2-3-16,1 1 0,0-1 1,0 0-1,0 0 0,0 0 0,1 0 0,-1-6 1,1 7-7,1-1 0,0 1 1,-1 0-1,2-1 1,-1 1-1,0 0 0,1 0 1,0-1-1,-1 1 0,2 0 1,-1 0-1,0 0 0,1 0 1,0 0-1,0 0 1,0 1-1,1-1 0,2-3 1,-3 5 7,0 0 0,-1 0 0,1 1 0,0-1 0,0 1 0,1 0 0,-1 0 0,0-1 0,0 1 0,0 0 0,1 1 0,-1-1 0,1 0 0,-1 1 0,1-1 0,-1 1 1,0 0-1,1 0 0,-1 0 0,1 0 0,-1 0 0,1 1 0,2 0 0,2 0-4,-1 1 0,0-1-1,0 1 1,0 0 0,-1 1 0,1-1 0,10 8 0,-12-7 19,1 1 1,-1 0 0,0 0 0,0 1-1,0-1 1,-1 1 0,0 0 0,0 0-1,0 0 1,0 1 0,-1-1 0,0 0-1,0 1 1,2 8 0,-3-11 8,-1 1-1,1-1 1,-1 0 0,0 0 0,0 0 0,0 1-1,0-1 1,0 0 0,-1 0 0,1 0 0,-1 0 0,0 0-1,0 0 1,0 0 0,-1 0 0,1 0 0,-1 0-1,1 0 1,-1-1 0,0 1 0,0-1 0,0 1 0,-1-1-1,1 0 1,0 0 0,-1 0 0,-5 4 0,7-5-4,-1 0 0,0 0 1,0 0-1,0-1 0,0 1 0,-1 0 1,1-1-1,0 1 0,0-1 1,0 0-1,0 1 0,-1-1 0,1 0 1,0-1-1,0 1 0,0 0 1,-1-1-1,-2 0 0,2 0-4,0-1 0,0 0 0,0 1 0,0-1 0,0 0 0,0 0 0,0-1 0,1 1 0,-1-1 0,-3-4 0,1-1-16,-1 0 0,2 0 0,-1-1 0,1 1 0,0-1 1,1 0-1,-4-18 0,6 23-6,1-1 0,-1 1 0,1-1 0,0 1 1,1-1-1,-1 1 0,1-1 0,0 1 0,0-1 0,0 1 1,1 0-1,-1-1 0,4-4 0,-4 6-2,1 0-1,0-1 1,0 1-1,1 0 1,-1 1-1,0-1 1,1 0-1,0 1 0,0-1 1,-1 1-1,2 0 1,-1 0-1,0 0 1,0 0-1,1 0 1,4-1-1,-7 3 12,1-1-1,-1 1 1,1-1-1,0 1 1,-1 0-1,1 0 1,0-1-1,0 1 0,-1 1 1,1-1-1,0 0 1,-1 0-1,4 1 1,-3 0 5,0 1 0,0-1 0,0 0 0,-1 1 0,1-1 0,0 1 0,-1-1 0,1 1 0,-1 0 0,3 3 0,-2-2 8,0 0 1,-1 0-1,1 1 1,0-1-1,-1 0 1,0 1-1,0-1 1,0 1-1,-1 0 1,1-1-1,-1 1 1,1-1 0,-1 1-1,-1 0 1,1-1-1,-1 6 1,0-4 16,-1 1 1,1 0-1,-1-1 1,-1 1-1,1-1 1,-1 0-1,0 1 1,0-1-1,-6 7 1,-1 2 41,9-12-52,0 1-1,-1-1 0,0 1 1,0-1-1,0 1 1,0-1-1,0 0 1,0 0-1,0 0 1,-1 0-1,1-1 1,-1 1-1,1-1 1,-6 3-1,3-3-3,-1 0 1,1 0-1,-1-1 0,1 0 0,-1 0 1,1 0-1,0-1 0,-1 1 0,1-1 1,0-1-1,-1 1 0,1-1 1,0 0-1,0 0 0,0 0 0,1-1 1,-1 0-1,0 1 0,-4-5 0,8 6-14,1 0-1,-1 0 0,0 1 0,0-1 0,1 0 0,-1 0 1,1 0-1,-1 0 0,1 0 0,-1 0 0,1 1 1,0-1-1,-1 0 0,1-2 0,-3-4-57,3 7 41,-1-1-1,1 0 1,0 1 0,-1-1 0,1 1 0,0-1 0,-1 0 0,1 1-1,0-1 1,0 0 0,0 1 0,0-1 0,0 0 0,0 1 0,-1-1-1,2 0 1,-1-1 0,0 2-27,1 0-1,-1-1 0,1 1 1,-1 0-1,1 0 1,0-1-1,-1 1 1,1 0-1,-1 0 0,1 0 1,0 0-1,-1 0 1,1 0-1,-1 0 0,1 0 1,0 0-1,-1 0 1,1 0-1,-1 0 1,1 0-1,0 0 0,-1 0 1,1 1-1,0-1 1,2 1-517,1 0 0,-1 0 1,0 1-1,0-1 0,5 4 1,6 2-881,13 3-1621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9:43.7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79 1056,'-8'-54'1227,"8"44"-385,-12-5 2304,11 22-2829,0 24 14,4 35 0,0 22 49,11 96 338,-3-70-353,-6-24 52,-6 93 0,-3-29 42,19 168 0,-10-248-404,3 174 277,-10-217-201,-1 0 0,-1-1 0,-2 1-1,-15 47 1,16-58 3,1 1 1,1-1-1,0 22 0,3-39-237,0-1 0,0 1 0,-1 0 0,1-1 0,-1 1 0,1-1 0,-1 1 0,0-1 1,0 0-1,0 1 0,0-1 0,-1 0 0,1 0 0,-1 1 0,-2 2 0,4-5 48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9:43.7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177 188 1848,'-2'0'293,"-1"0"-1,1 0 0,0 0 1,0-1-1,0 1 0,-1 0 0,1-1 1,0 0-1,0 1 0,0-1 1,0 0-1,0 0 0,0 0 1,0 0-1,0-1 0,-2-1 0,3 2-222,-1-1-1,1 0 0,0 0 0,0 0 0,-1-1 0,1 1 1,1 0-1,-1 0 0,0 0 0,0-1 0,1 1 0,0 0 1,-1-1-1,1-4 0,0 2-39,0-1 0,0 1 1,0-1-1,1 0 0,1-7 0,-1 12-7,0 0-1,-1 0 1,1 0-1,0 0 1,0 0-1,0 0 1,0 0-1,0 1 1,0-1-1,0 0 1,0 1-1,0-1 1,0 1-1,0-1 1,0 1-1,0-1 1,1 1-1,-1 0 1,0-1-1,2 1 1,-1 0 51,2-2 53,6 1 422,-9 1-494,0 1 0,0-1 0,-1 1 0,1-1 0,0 1 0,0 0 0,-1-1 0,1 1 0,0 0 0,-1 0 0,1 0 0,-1 0 0,1 0 0,8 14 120,-2-1 0,0 1 0,-1 0 0,0 0-1,3 18 1,-8-28-102,0 0 0,0 0-1,-1 0 1,1 0 0,-1 1-1,-1-1 1,1 0 0,-1 0 0,0 0-1,0 0 1,0 0 0,-1-1-1,1 1 1,-1 0 0,-4 6-1,4-8-29,1-1-1,-1 1 0,0-1 1,-1 1-1,1-1 0,0 0 0,-1 0 1,1 0-1,-1-1 0,1 1 1,-1 0-1,0-1 0,0 0 1,0 0-1,0 0 0,0 0 0,0 0 1,0 0-1,0-1 0,0 0 1,0 1-1,0-1 0,0 0 1,-4-1-1,2 0-27,0 0 0,-1 0 0,1 0 1,0-1-1,1 0 0,-1 0 0,0 0 0,0 0 1,1-1-1,-1 0 0,1 0 0,0 0 0,0-1 1,0 1-1,1-1 0,-5-5 0,3 3-50,0-1-1,1 0 1,0 0-1,0 0 0,1 0 1,-1-1-1,2 0 1,-1 1-1,-2-15 0,5 19 15,-1 0 0,1 0 0,0 0 0,0 0 0,1 0 0,-1 1 0,1-1 0,-1 0 0,1 0 0,0 0 0,0 0-1,0 1 1,0-1 0,1 0 0,-1 1 0,1-1 0,-1 1 0,1 0 0,0-1 0,0 1 0,0 0 0,0 0 0,1 0-1,2-1 1,5-4-31,1 0 0,0 1-1,0 0 1,15-4 0,-15 5 31,-6 3 17,1-1-1,-1 1 1,1 1-1,0-1 1,0 1-1,6-1 1,-11 2 9,0 0 0,1 0 1,-1 0-1,0 0 0,1 1 0,-1-1 1,0 0-1,0 1 0,1-1 0,-1 1 1,0-1-1,0 1 0,0-1 1,1 1-1,-1 0 0,0 0 0,0 0 1,0-1-1,0 1 0,-1 0 0,1 0 1,0 0-1,0 0 0,0 1 1,-1-1-1,1 0 0,-1 0 0,1 0 1,-1 1-1,1-1 0,-1 0 0,0 0 1,1 3-1,1 2 33,-1 1-1,0 0 1,0 0 0,0-1-1,-1 1 1,0 0 0,0 0-1,-1 0 1,0 0 0,0-1-1,0 1 1,-1 0 0,0-1-1,0 1 1,-5 7 0,1 0 35,4-9-36,-1 0-1,1 0 0,-1 0 1,0 0-1,0-1 1,-7 9-1,6-8-3,-21 16 176,23-19-196,1-1 0,-1 0 1,0 0-1,1-1 0,-1 1 0,0 0 1,0-1-1,0 1 0,0-1 1,1 1-1,-1-1 0,0 0 1,0 0-1,-4 0 0,0-1-3,1-1-1,-1 1 1,1-1-1,0-1 1,0 1-1,-1-1 1,2 0 0,-1 0-1,-6-5 1,5 4-24,0-1 0,1-1 0,-1 1 0,1-1 0,-9-12 0,14 17 7,-1 0-1,0 0 1,1-1 0,-1 1-1,1-1 1,-1 1-1,1 0 1,0-1 0,-1 1-1,1-1 1,0 1-1,0-1 1,0 1 0,0-1-1,0 1 1,1-3-1,10-20-113,-3 7 14,-3 3 32,-2 7 30,-1 0 0,1 0 0,6-9 0,3-5-47,-6 10 15,14-19 0,-17 27 67,0 0 0,0-1 1,0 1-1,1 1 0,-1-1 0,1 0 0,-1 1 0,1 0 1,5-2-1,-3 1-3,1 0 0,0 0 1,0 1-1,0 0 0,0 1 0,13-2 1,-17 3 13,-1 0 1,1 1 0,-1-1 0,1 0 0,-1 1-1,1-1 1,-1 1 0,0 0 0,1 0 0,-1 0-1,0 0 1,1 0 0,-1 1 0,0-1 0,0 1-1,0-1 1,0 1 0,-1 0 0,1 0 0,0 0 0,-1 0-1,1 0 1,-1 0 0,2 2 0,1 5 30,0-1-1,-1 1 1,0 0 0,0 0 0,-1 0 0,0 0 0,-1 0-1,0 0 1,0 1 0,-2 16 0,1-15 16,-2 0 0,1 0 0,-1-1 0,-1 1 0,0-1 0,0 1 0,-1-1 0,0 0 1,-8 11-1,10-17-24,0 0 1,-1 0 0,0-1 0,0 0 0,0 1 0,0-1-1,0 0 1,-1 0 0,0-1 0,1 1 0,-1-1 0,-6 3-1,7-4-18,-1 0 0,1 0-1,0 0 1,-1 0-1,1-1 1,0 0-1,-1 0 1,1 0 0,-1 0-1,1 0 1,0 0-1,-1-1 1,1 0-1,0 0 1,-1 0-1,-4-2 1,2 0-44,0 0 0,0 0 0,0-1 0,0 0 0,0 0 0,1-1 0,0 1 0,0-1 0,0 0 0,1 0 0,0-1 0,0 1 1,0-1-1,-4-9 0,7 14 23,1 0 0,-1 0 1,1 0-1,0 0 0,0 0 1,0 0-1,-1 0 1,1 0-1,0 0 0,0 0 1,0 0-1,0 1 0,1-1 1,-1 0-1,0 0 1,0 0-1,0 0 0,1 0 1,-1 0-1,1 0 0,-1 0 1,0 1-1,1-1 1,0-1-1,1 0-9,0 1 0,-1-1 0,1 1 1,0 0-1,0-1 0,0 1 0,0 0 0,0 0 0,0 0 0,3 0 1,3-2-37,0 1 0,0 1 0,0 0 0,16-1 1,-10 2 14,0 1 1,0 0 0,0 1-1,23 7 1,-29-7 46,-1 1 1,1 0 0,-1 0-1,0 0 1,0 1-1,0 1 1,0-1 0,-1 1-1,11 10 1,-14-12 24,-2-1 1,1 0 0,0 0-1,0 1 1,-1-1-1,1 1 1,-1 0 0,0-1-1,0 1 1,0 0 0,0 0-1,0 0 1,-1-1 0,1 1-1,-1 0 1,0 0-1,0 0 1,0 0 0,0 0-1,0 0 1,-1 0 0,1 0-1,-1 0 1,0-1 0,0 1-1,0 0 1,0 0 0,0-1-1,-1 1 1,1-1-1,-1 1 1,-2 2 0,0 1 27,-1-1 1,0 1 0,0-1-1,0 0 1,-1 0 0,0-1 0,0 1-1,0-1 1,0 0 0,-1-1-1,-12 5 1,9-5-1096,0 0 0,0-1-1,-16 1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306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166 7 656,'-3'-5'1875,"2"5"-1794,1 0 1,0 0-1,0 0 1,0 0-1,-1 0 1,1 0 0,-1 0-1,1 0 1,-10-1 462,9 1-468,-1 0 35,0 1-1,-1-1 1,0 0 0,1 1-1,-1 0 1,-3 1 0,-2 1 50,2 0 0,-1 1 0,0-1 0,1 1 0,-1 0 0,1 0 0,0 1 0,-5 6 0,4-4 50,0 1-1,1 0 1,1 0-1,-1 0 1,1 1-1,1 0 1,-5 12-1,6-13-117,1 1 0,-1-2 0,1 3 0,0-2 0,1 1 0,1-1 0,-1 1 0,2 14 0,-1-19-84,1 0 0,-1-1-1,1 1 1,0-1 0,0 1 0,1-1 0,0 0 0,-1 0 0,1 1 0,-1-1-1,2 0 1,-1 0 0,0 0 0,1 0 0,-1-1 0,1 1 0,-1-1 0,1 0-1,1 0 1,-1 0 0,0 1 0,0-2 0,0 1 0,0-1 0,5 2 0,0-1 6,-1 0 1,1 0-1,0-1 1,0 0-1,0-1 1,-1 1-1,1-1 1,0-1-1,0 1 1,0-1 0,-1-1-1,11-3 1,-11 4 10,-1-2 1,0 0-1,1 0 1,-1-1-1,0 1 1,0-1-1,-1 0 1,1-1-1,-1 1 1,1-1-1,-1-1 1,-1 1-1,9-12 1,-8 8-21,0 1 1,0-1-1,-1 0 0,0-1 1,-1 0-1,0 0 0,1 1 0,-3-1 1,1 0-1,1-12 0,-3 19-7,0 1-1,0-1 0,-1 1 1,1 0-1,-1-1 0,1 1 0,-1-1 1,1 1-1,-1 0 0,0 0 1,0 0-1,0-1 0,0 1 1,-1 1-1,1-2 0,-1 1 1,1 1-1,-1-1 0,1 0 0,-1 1 1,-3-3-1,1 2-6,1 0 0,-2 1 0,1-1 0,0 0 0,0 1 0,0 0 0,-1 0 0,1 1-1,-1-1 1,1 1 0,0 0 0,-1 0 0,1 0 0,0 1 0,-1-1 0,1 2 0,0-2 0,0 1 0,-1 1 0,1 0 0,0-1 0,-7 5 0,11-5-50,-1-1 1,1 1-1,-1-1 1,1 1-1,-1-1 1,1 0-1,0 1 1,-1 0-1,1-1 1,0 1 0,-1 0-1,1-1 1,-1 1-1,1 0 1,0 0-3,0-1 0,0 0 0,0 0 0,0 0 1,0 0-1,0 1 0,0-1 0,0 0 0,0 0 0,0 0 1,0 0-1,0 1 0,0-1 0,0 0 0,0 1 1,0-1-1,0 0 0,0 0 0,1 0 0,2 2-1196,-2-2 1196,-1 0 1,0 0-1,0 0 0,0 0 0,0 0 0,1 0 0,-1 0 1,0 0-1,10-3-2263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25 140 856,'-1'-3'453,"0"0"-1,0 0 0,0 0 0,-1 0 1,2 0-1,-1-1 0,1-3 1,0 6-360,-1-1 210,0 0 0,1-1 1,-1 1-1,0 0 0,-1-2 1,1 2-100,0 0 0,0 0 1,1 0-1,-1 0 0,0 0 0,0-4 1,-2-34 1622,3 38-1809,0 1 1,0-1-1,0 1 0,0-1 1,1 0-1,0 1 1,-1-1-1,1 0 0,-1 1 1,1 0-1,0-1 1,0 1-1,0-1 1,0 1-1,0 0 0,0 0 1,0 0-1,0-1 1,0 1-1,1 1 1,-1-1-1,1 0 0,-1 0 1,0 0-1,1 1 1,-1-1-1,1 0 0,-1 1 1,1-1-1,0 1 1,-1 0-1,1 0 1,0-1-1,-1 1 0,1 0 1,2 1-1,-1-1-5,0 1-1,0 0 1,-1 0-1,1 0 0,-1 1 1,1-1-1,0 1 1,-1 0-1,0 0 1,3 2-1,3 4 74,10 11-1,-15-15-49,1 1 1,-1 0-1,0-1 0,-1 2 0,1-2 0,-1 2 0,0-1 0,0 0 0,0 1 1,-1-1-1,0 1 0,-1-1 0,1 1 0,0-1 0,-1 1 0,-1 0 0,1 0 1,-1-1-1,0 1 0,0-1 0,0 1 0,-4 8 0,4-11-7,0-2 0,0 2-1,-1-2 1,1 1 0,0 0 0,-1 0-1,0 0 1,1-1 0,-5 3 0,1 1 49,4-4-64,0 0 0,1 0 0,-1-1 0,0 1 0,0 0-1,0 0 1,0-1 0,0 0 0,0 1 0,0-1 0,0 0 0,0 1 0,0-1 0,0 0 0,-1 0 0,-1 0 10,1 0-1,-1 0 0,1 0 0,0-1 1,-4 0-1,-2-2 28,6 3-43,-1-2 0,1 2 0,0-1 0,1-1 0,-2 1 1,1 0-1,1-1 0,-1 1 0,-2-2 0,-13-17-9,13 15-3,3 4-3,0-1-1,-1 1 1,1-1-1,0 0 1,1 0-1,-2 0 1,2 0-1,-1 0 1,1 1-1,-1-2 1,1 1 0,-1 0-1,1-3 1,-1-1-17,1 4 13,0 0 0,-1 1 0,1-2 0,0 1 0,0 0 0,0 0 0,0 0 0,1 0 0,-1 0 0,0 1 0,1-2 0,-1 1-1,1 1 1,0-1 0,-1 0 0,3-3 0,1-1-22,-1 1 0,0-1 0,4-10 0,-6 14 34,1 0-1,-1-1 1,1 1 0,-1-1-1,1 2 1,-1-2-1,2 2 1,-2-1 0,2 0-1,-1 0 1,0 0-1,0 1 1,1-1 0,3-1-1,-1 0 10,-3 2-4,1 0 0,-2-1 0,2 1 0,-1 1 0,0-1 0,1 0 0,-1 0 0,1 1 0,2-1 0,-5 1-1,2 0 1,-1 0-1,-1 0 1,2 1 0,-2-1-1,1 0 1,1 0-1,-2 0 1,1 1 0,0-1-1,0 0 1,0 1-1,0 0 1,0-1 0,-1 1-1,1-1 1,0 1-1,-1 0 1,1-1 0,0 1-1,-1-1 1,1 2-1,-1-2 1,1 1 0,0 1-1,0 0 16,1 1 1,-2 0-1,1-1 0,0 1 0,0-1 1,-1 1-1,0 0 0,0-1 0,0 4 1,-2 25 177,-1-15-85,3-11-63,-1 0 1,-1 1-1,0-2 1,0 2 0,0-1-1,0 0 1,-1 0-1,-5 6 1,8-10-43,0 0 0,-1 0 0,1 0 0,0 0 0,-1-1 0,1 1 0,-1 0 0,0-1 0,0 1 0,1 0 0,-1-1 0,0 1 0,0-1 0,1 1 0,-1-1 0,0 1 0,0-1 0,0 0 0,0 1 0,0-1 1,1 0-1,-1 0 0,0 0 0,0 0 0,0 0 0,0 0 0,0 0 0,0 0 0,0 0 0,0 0 0,0 0 0,1 0 0,-2 0 0,2-1 0,-1 1 0,0 0 0,0-1 0,0 1 0,0-1 0,-2-1-10,1 0 0,0 1-1,0-1 1,1 1 0,-1-2 0,0 1 0,1 0-1,-1 0 1,1 0 0,0 0 0,-1-1-1,0-2 1,0 0-28,1-1-1,1 1 1,-1-1-1,0 1 1,1-11-1,0 10-4,0 5 22,0-1-1,0 1 1,0 0-1,0 0 1,1-1-1,-1 1 1,0 0-1,1 0 1,-1-1-1,1 1 1,-1 0-1,0 0 1,1 0-1,0-1 0,0 1 1,-1 0-1,1 1 1,0-2-1,0 1 1,0 1-1,0-2 1,0 2-1,0-1 1,0 0-1,0 0 1,0 1-1,1-1 0,-1 1 1,0-1-1,0 1 1,0-1-1,0 1 1,1 0-1,1-1 1,4 2-1,-1-1 1,1 2 0,-1-1-1,0 1 1,1-1-1,-1 2 1,0-1 0,0 1-1,8 4 1,-14-6 23,1-1 1,0 2-1,1-2 0,-1 1 1,-1 0-1,2 0 1,-1 0-1,-1 0 1,1 1-1,0-2 0,0 1 1,-1 1-1,1-1 1,0 1-1,-1-1 0,0 0 1,1 0-1,-1 1 1,0-1-1,0 0 1,0 0-1,1 1 0,-1-1 1,0 1-1,-1-1 1,1 1-1,0-1 1,0 0-1,0 1 0,-1-1 1,1 0-1,-1 0 1,0 1-1,1-1 0,-1 0 1,1 1-1,-1-1 1,-1 2-1,-9 13 184,10-13-160,-1 0 0,0 0 0,0 0 0,0 0 1,0-1-1,0 1 0,-4 3 0,-2 1 56,7-6-76,0 1-1,-1-1 1,1 0-1,0 0 1,-1 0-1,0 1 1,1-1-1,-1-1 1,1 2 0,-1-2-1,0 1 1,-3 1-1,-21-6-374,25 4 220,0 0-1,0 0 1,0-1-1,0 1 1,0 0 0,0 0-1,0-1 1,0 1-1,0-1 1,1 0-1,-1 1 1,-1-1-1,24-5-7420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9:43.7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57 11 32,'-24'-10'7640,"23"10"-7585,1 0 0,0 0 1,0 1-1,0-1 0,0 0 1,0 1-1,-3 44 625,5 75 1,-1-97-474,4 278 1247,5-21-456,-17 61-259,-1-124-474,5-44 11,3-170-273,0 7 11,0 0 0,-1 1 0,0-1 0,0 0 0,-1 0 0,-5 16 0,2-10-166,-7 16-1148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9:43.7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63 214 1848,'-14'-79'3006,"8"56"-1859,5 21-1104,1 1 1,-1 0-1,1 0 1,0-1 0,-1 1-1,1 0 1,0-1-1,0 1 1,0 0-1,0-1 1,0 1-1,0 0 1,0-1-1,0 1 1,1 0-1,-1-1 1,0 1-1,1 0 1,-1 0-1,1-1 1,0 1 0,-1 0-1,1 0 1,0 0-1,0 0 1,1-2-1,1-1-33,1 0-1,0 1 1,-1-1-1,1 1 1,0-1-1,1 2 0,-1-1 1,0 0-1,1 1 1,0-1-1,-1 1 1,1 1-1,0-1 1,0 1-1,0 0 1,10-1-1,-10 1 40,0 0-1,0 1 1,1 0 0,-1 0-1,0 1 1,0-1 0,0 1-1,0 0 1,0 1-1,0-1 1,0 1 0,0 0-1,0 0 1,-1 0 0,1 1-1,-1 0 1,5 3-1,-6-3 83,0 1-1,1-1 1,-1 1-1,-1 0 1,1 0-1,0 0 1,-1 0-1,0 0 1,0 1-1,0-1 1,-1 1-1,1 0 1,-1-1-1,0 1 1,-1 0-1,1 0 1,-1-1-1,0 10 1,-1-9-18,1 1 0,-1 0 1,0-1-1,-1 1 0,0-1 1,0 1-1,0-1 0,0 0 1,-1 0-1,0 0 1,0 0-1,0 0 0,0-1 1,-1 1-1,-6 5 0,7-7-72,-1-1-1,0 0 0,0 1 0,1-1 1,-1-1-1,-1 1 0,1-1 1,0 1-1,0-1 0,0 0 0,-1-1 1,1 1-1,-1-1 0,1 1 1,0-2-1,-1 1 0,1 0 0,0-1 1,-1 0-1,1 0 0,-6-2 1,2 1-49,-1-1 1,1-1 0,0 1 0,0-1 0,0-1 0,0 1 0,1-1-1,0-1 1,-11-10 0,16 15-15,0-1 0,0 0 0,1 0-1,-1-1 1,0 1 0,1 0 0,0-1 0,-1 1-1,1-1 1,0 1 0,0-1 0,1 1 0,-1-1-1,0 0 1,1 1 0,0-1 0,-1 0 0,1 1-1,0-1 1,0 0 0,1 0 0,-1 1 0,1-1-1,-1 0 1,1 1 0,0-1 0,0 1 0,0-1 0,0 1-1,0-1 1,1 1 0,-1 0 0,4-4 0,4-5-55,1 0 0,1 1 1,-1 0-1,2 1 1,12-8-1,-21 14 72,4-2-14,1-1-11,1 0 1,14-7 0,-19 11 26,0 1 1,-1 0-1,1-1 1,0 2-1,-1-1 0,1 0 1,0 1-1,0 0 0,-1 0 1,8 0-1,-9 1 8,-1-1 0,1 1 0,-1-1 0,1 1 0,0 0 0,-1-1 0,1 1 0,-1 0-1,1 0 1,-1 0 0,0 1 0,1-1 0,-1 0 0,0 0 0,0 1 0,0-1 0,0 0 0,0 1 0,0-1 0,0 1 0,-1-1-1,1 1 1,0 2 0,2 3 42,-1 0-1,-1 0 1,1 1-1,0 9 1,-1-8 15,-1-1 1,-1 1-1,0-1 1,0 1-1,0-1 1,-1 1-1,0-1 1,-1 0-1,0 0 0,-5 11 1,5-13-2,-1 1 0,1-1 1,-2 0-1,1 0 0,0-1 0,-1 1 1,0-1-1,0 0 0,-1 0 0,1-1 0,-1 0 1,-12 7-1,15-10-56,0 1 0,0-1 0,0-1 0,0 1 0,0 0 0,0-1 0,0 1 0,0-1 0,0 0 0,0 0 0,0 0 0,0-1 0,0 1 0,0-1 0,0 0 0,0 1 0,0-1 0,0-1 0,0 1 0,0 0 0,0-1 0,1 1 0,-1-1 0,1 0 0,-1 0 0,-2-3 0,3 3-23,0 1 0,1-1 0,-1 0 0,1 1 0,0-1 0,0 0 0,-1 0 0,1 0 0,0 0 0,1 0 0,-1 0 0,0-1 0,1 1 0,-1 0 0,1 0 0,-1 0 0,1-1 0,0 1 0,0 0 0,0 0-1,0-1 1,1 1 0,-1 0 0,1 0 0,-1 0 0,1 0 0,0-1 0,-1 1 0,1 0 0,0 0 0,1 0 0,-1 1 0,0-1 0,3-3 0,2-2-48,1 0 0,0 0 1,0 0-1,1 1 0,0 0 0,11-6 1,-16 10 56,0 1 0,0-1 0,0 1 0,0 0 0,0 0 0,0 1 0,0-1 0,1 1 0,-1-1 0,0 1 0,0 0 0,0 0 1,1 1-1,-1-1 0,0 1 0,0-1 0,0 1 0,0 0 0,1 0 0,-1 0 0,-1 1 0,5 1 0,-3 0 24,0-1 0,0 1-1,0 0 1,-1 0 0,1 0-1,-1 0 1,0 0 0,1 1-1,-2 0 1,1-1 0,0 1-1,-1 0 1,0 1 0,0-1-1,0 0 1,0 1 0,-1-1-1,1 0 1,-1 1 0,0 0-1,-1-1 1,1 1 0,-1 0-1,0-1 1,-1 10 0,0-8 35,0 0-1,0-1 1,-1 1 0,0-1-1,0 1 1,-1-1 0,1 0 0,-1 0-1,-5 8 1,6-10-25,-1 1-1,0-1 1,1 0 0,-1 1 0,0-1-1,-1 0 1,1-1 0,-1 1-1,1-1 1,-1 1 0,0-1-1,1 0 1,-8 2 0,8-4-38,-1 0 1,1 0 0,-1 0 0,1 0-1,-1 0 1,0-1 0,1 0-1,-1 0 1,1 0 0,0 0 0,-1 0-1,1-1 1,0 1 0,0-1-1,0 0 1,0 0 0,0 0 0,-4-3-1,4 2-66,0 0-1,0 1 1,0-1-1,0 0 0,0 0 1,0-1-1,1 1 1,-1 0-1,1-1 1,0 0-1,-2-5 0,20 154-476,-11-135 420,-5-10 133,0 0-1,0 0 1,0 0 0,0 0 0,1 0 0,-1 1-1,0-1 1,0 0 0,0 0 0,0 0-1,1 0 1,-1 0 0,0 0 0,0 0-1,0 0 1,1 0 0,-1 0 0,0 0 0,0 0-1,0 0 1,1 0 0,-1 0 0,0-1-1,0 1 1,0 0 0,1 0 0,-1 0-1,0 0 1,0 0 0,0 0 0,1-1 0,0 0-10,0-1 1,0 0 0,1 1-1,-1-1 1,0 0 0,0 0 0,-1 0-1,1 0 1,0 0 0,0-2 0,15-99-91,-7 38 72,-9 64 30,0 0-1,0 0 1,0 1-1,1-1 1,-1 0-1,0 0 1,0 0 0,1 0-1,-1 0 1,1 0-1,-1 0 1,0 1-1,1-1 1,0 0-1,-1 0 1,1 1 0,0-1-1,-1 0 1,1 1-1,0-1 1,-1 0-1,3 0 1,-2 1 0,-1 0 0,1 0-1,0 0 1,0 0 0,-1 0 0,1 0 0,0 0 0,0 0 0,-1 1-1,1-1 1,0 0 0,0 0 0,-1 1 0,2 0 0,1 0-2,-2-1 6,0 0 0,1 1 0,-1-1 0,0 1 0,1 0 0,-1-1-1,0 1 1,0 0 0,0 0 0,0 0 0,0 0 0,1 0 0,0 1 0,-9 10 528,6-6-431,1-4-76,0 0 0,0 0 0,-1-1 0,1 1 0,-1 0 0,1-1 1,-1 1-1,1 0 0,-1-1 0,0 1 0,0-1 0,0 1 0,0-1 0,0 1 0,0-1 0,0 1 0,0-1 0,-1 0 0,1 0 0,-3 2 0,-4 0-16,-1 0-1,1-1 0,0 0 0,-1-1 0,0 0 0,1 0 0,-1 0 1,0-1-1,1-1 0,-17-2 0,23 2-14,-1 1-1,1-1 1,0 0 0,0 1 0,0-1-1,0-1 1,0 1 0,0 0-1,0 0 1,0-1 0,0 1-1,1-1 1,-1 1 0,1-1-1,-1 0 1,1 0 0,-1 0 0,1 0-1,-2-3 1,1 1-35,1-1 0,-1 0-1,1 1 1,-1-1 0,2 0 0,-2-6 0,2 9 25,0 0 1,0 1-1,-1-1 1,1 0-1,1 0 0,-1 0 1,0 0-1,0 0 1,1 1-1,-1-1 1,1 0-1,0 0 1,-1 1-1,1-1 1,0 0-1,0 1 1,0-1-1,0 1 1,0-1-1,0 1 1,1-1-1,-1 1 0,0 0 1,1 0-1,-1-1 1,1 1-1,0 0 1,-1 0-1,1 1 1,0-1-1,-1 0 1,1 1-1,2-1 1,4-1-21,0 0 0,0 1 1,0 0-1,0 1 0,1 0 1,9 1-1,-14 0 46,1-1 1,0 1-1,0 0 1,0 1-1,-1-1 1,1 1-1,-1 0 1,1 0-1,-1 0 1,0 0-1,0 1 1,0 0-1,0 0 1,0 0-1,0 0 1,-1 1-1,0-1 1,0 1-1,0 0 1,0 0-1,3 5 1,-3-2 81,1 1 0,-1 0 0,0-1 0,0 1 0,-1 0 0,-1 1 0,1-1 0,-1 0 0,0 0 0,-1 1 0,-1 13 0,1-20-60,0-1-1,0 1 0,-1 0 1,1-1-1,-1 1 0,1 0 1,-1-1-1,0 1 0,0-1 1,1 1-1,-1-1 0,0 1 0,0-1 1,0 0-1,-1 1 0,1-1 1,0 0-1,0 0 0,-1 0 1,1 0-1,-1 0 0,1 0 1,-1 0-1,1-1 0,-1 1 1,1 0-1,-1-1 0,0 1 1,1-1-1,-4 1 0,-4 0 28,0-1 0,0 1 0,-1-2 0,-13-1 1,15 2-89,-4-2-357,0 0 1,-20-7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9:43.7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1 736,'-4'1'963,"-13"8"2054,17-9-2982,-1 1 0,1-1 1,0 0-1,0 0 0,-1 0 0,1 0 1,0 1-1,0-1 0,0 0 0,-1 0 1,1 1-1,0-1 0,0 0 0,0 0 1,0 1-1,-1-1 0,1 0 1,0 0-1,0 1 0,0-1 0,0 0 1,0 1-1,0-1 0,0 0 0,0 0 1,0 1-1,0-1 0,0 0 0,0 1 1,0-1-1,0 0 0,0 0 0,0 1 1,0-1-1,1 0 0,-1 0 0,0 1 1,0-1-1,0 0 0,0 0 0,1 1 1,-1-1-1,0 0 0,0 0 0,0 1 1,1-1-1,-1 0 0,0 0 1,0 0-1,1 0 0,-1 0 0,0 1 1,0-1-1,1 0 0,-1 0 0,0 0 1,1 0-1,-1 0 0,17 8 86,-1 0 0,1-2 0,1 0 0,18 4 0,-29-8-80,10 1 117,0 0 1,30 2 0,-9-2 53,194 15 871,7-14 272,239 28 134,-227-14-1177,-132-11 86,-81-5-188,0 2 1,-1 2 0,39 11 0,17 7 406,-92-24-652,-1 0 0,1 0 0,0 0 0,-1 0 0,1 0 0,0-1 0,-1 1 1,1 0-1,0 0 0,-1 0 0,1-1 0,0 1 0,-1 0 0,1-1 0,0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9:43.7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207 104 2937,'-16'12'626,"-1"-2"1,-19 10 0,33-19-494,1 0 0,-1-1 0,1 1 0,-1-1 0,1 1 0,0-1 0,-1 0 0,1 0 0,-1-1 0,1 1 0,-1 0 0,1-1 0,-1 1 0,1-1 0,0 0 0,-1 0 0,1 0 0,0 0 0,-3-2 0,4 3-95,0-1 0,0 1 0,0-1 0,0 1 0,1-1 0,-1 0-1,0 1 1,0-1 0,1 0 0,-1 0 0,0 0 0,1 1 0,-1-1 0,1 0-1,-1 0 1,1 0 0,-1 0 0,1 0 0,0 0 0,0 0 0,-1 0-1,1 0 1,0 0 0,0 0 0,0 0 0,0 0 0,0 0 0,0 0 0,0 0-1,0 0 1,1 0 0,-1 0 0,0 0 0,1 0 0,-1 0 0,1 0-1,-1 0 1,1 0 0,-1 0 0,1-1 0,9-9-24,1-1 0,0 1 0,0 1 0,15-10 0,-19 14-4,0 2 1,1-1-1,0 1 1,0 0-1,0 0 1,1 1-1,-1 1 0,14-4 1,-19 6 16,1 0 0,-1-1 0,0 1 0,0 1 1,1-1-1,-1 0 0,0 1 0,0 0 0,0-1 0,0 1 0,0 0 0,0 1 0,0-1 1,0 1-1,0-1 0,-1 1 0,1 0 0,0 0 0,-1 0 0,0 0 0,1 0 0,-1 1 1,0-1-1,0 1 0,0-1 0,-1 1 0,1 0 0,2 5 0,0 1 119,0 0 0,-1 0 1,0 1-1,-1-1 0,0 1 0,0 0 0,0 19 0,-1-22-41,-2 0 0,1 0 0,-1 0-1,0 0 1,0 0 0,-1 0 0,0 0 0,0 0-1,-6 12 1,6-15-41,-1 1-1,0-1 1,0 0-1,0 0 1,-1 0-1,1-1 1,-1 1-1,0-1 1,0 0-1,0 0 1,-1 0-1,1-1 1,-1 1-1,-7 2 0,5-2-50,0-1 0,0 0 0,-1 0-1,1-1 1,0 0 0,-1 0 0,1-1-1,-1 0 1,1 0 0,-1-1 0,1 0-1,-1 0 1,1-1 0,0 0-1,0 0 1,0-1 0,0 0 0,0 0-1,0 0 1,1-1 0,0 0 0,-1 0-1,1-1 1,1 0 0,-1 0 0,1 0-1,0 0 1,0-1 0,0 0-1,-6-11 1,10 13-43,-1 1-1,0-1 1,1 1 0,-1-1-1,1 0 1,0 0-1,0 1 1,1-1 0,-1 0-1,1 0 1,0 0-1,0 0 1,0 0 0,1 0-1,0-5 1,0 6 7,0 0-1,0 0 1,1 1 0,-1-1 0,0 0 0,1 1-1,0-1 1,0 1 0,0 0 0,0 0 0,0-1-1,0 1 1,0 1 0,1-1 0,-1 0 0,1 0-1,-1 1 1,1 0 0,0-1 0,2 0 0,1 0 15,0 1 0,-1 0 0,1 0 1,0 0-1,0 1 0,0-1 0,0 2 1,-1-1-1,1 0 0,0 1 0,0 0 1,-1 1-1,1-1 0,0 1 0,-1 0 1,1 0-1,-1 1 0,0 0 0,0 0 1,5 4-1,-6-4 32,1 0 0,-1 0-1,0 1 1,0-1 0,0 1 0,0 0 0,-1 1-1,0-1 1,0 0 0,0 1 0,0 0 0,-1 0 0,0 0-1,0 0 1,0 0 0,0 0 0,-1 0 0,0 1 0,0-1-1,-1 0 1,1 9 0,-1-11 11,-1 1 0,0 0 1,0 0-1,0-1 0,0 1 0,-1-1 0,1 1 0,-1-1 0,0 0 1,0 0-1,0 1 0,0-1 0,0 0 0,-1-1 0,0 1 1,1 0-1,-1-1 0,0 0 0,0 1 0,-7 2 0,0 1 43,-1-1 0,-1 0-1,1-1 1,-1-1 0,-14 4-1,21-6-79,-1 0 0,1 0 0,0 0 0,-1-1 1,1 0-1,-1 0 0,1 0 0,-1-1 0,1 0 0,0 0 0,-1 0 0,1-1 0,0 1 0,0-1 0,0 0 0,0-1 0,0 1 0,0-1 0,1 0 0,-8-6 0,11 8-13,0 0 1,0 0-1,0-1 1,0 1-1,0 0 0,0 0 1,1-1-1,-1 1 1,0 0-1,1-1 1,-1 1-1,1 0 0,-1-1 1,1 1-1,0-1 1,-1 1-1,1-1 0,0 1 1,0-1-1,0 1 1,0-1-1,0 1 0,1-3 1,0 1-18,1-1 1,-1 0-1,1 1 0,-1 0 1,1-1-1,0 1 1,1 0-1,-1 0 0,4-4 1,2-1-23,1-1 0,1 1 1,-1 1-1,1-1 0,13-5 1,-7 4 24,0 1 0,1 1 1,0 1-1,27-7 0,-39 11 31,1 1-1,0 0 0,0 1 0,0-1 1,-1 1-1,1 0 0,0 0 1,0 1-1,0 0 0,-1 0 1,1 0-1,-1 1 0,1 0 1,-1 0-1,1 0 0,-1 1 0,8 4 1,-10-4 12,0-1 0,0 1 1,-1 0-1,1 0 0,-1 0 0,0 0 1,1 1-1,-1-1 0,-1 0 0,1 1 1,0-1-1,-1 1 0,0 0 0,0 0 1,0-1-1,0 1 0,-1 0 0,1 0 1,-1 0-1,0 0 0,0 0 0,0 0 1,-1-1-1,-1 7 0,1-5 17,0 0 0,0-1 0,-1 1 0,0 0 0,0-1 0,0 0 0,0 1 0,-1-1 0,0 0 0,1 0 0,-1 0-1,-1-1 1,1 1 0,-1-1 0,1 1 0,-1-1 0,0 0 0,-8 4 0,1-3 6,1 1-1,-1-2 1,-1 0 0,1 0-1,0-1 1,-1 0 0,1-1-1,-13 0 1,18-1-58,1 0 1,-1-1-1,1 0 1,-1 0-1,1 0 1,0-1-1,-1 0 0,-6-3 1,9 3-14,0 0 0,0 0 0,0 0 0,0 0-1,0-1 1,1 1 0,-1-1 0,1 0 0,0 0 0,-1 0 0,1 0 0,1 0 0,-4-6 0,4 7 9,0 0 1,0-1-1,0 1 1,1-1-1,-1 1 1,1-1-1,-1 0 0,1 1 1,0-1-1,0 1 1,0-1-1,0 0 1,0 1-1,1-1 0,-1 1 1,1-1-1,0 1 1,-1-1-1,1 1 1,1-1-1,-1 1 0,0 0 1,0 0-1,1-1 1,-1 1-1,1 0 1,0 0-1,0 0 0,0 1 1,0-1-1,0 0 1,0 1-1,0-1 1,4-1-1,3-2-17,1 0 0,-1 1 0,1 1 0,0-1 0,0 1 0,1 1 0,12-2 0,-6 2 7,28 0 1,-39 3 30,0-1 0,0 1-1,0 0 1,0 0 0,-1 0 0,1 1-1,0 0 1,5 3 0,-9-4 12,0 0 1,0 0-1,-1 0 1,1 0-1,0 0 1,-1 1-1,1-1 1,-1 1-1,1-1 1,-1 1-1,0-1 1,0 1-1,0 0 1,0 0-1,0 0 1,0-1-1,0 1 1,-1 0-1,1 0 1,0 0-1,-1 0 1,0 0-1,0 0 1,1 0-1,-1 0 1,0 1 0,-1-1-1,1 0 1,0 0-1,0 0 1,-1 0-1,0 0 1,1 0-1,-2 2 1,0 1 34,0 0 1,-1 1-1,0-1 1,0 0-1,0-1 1,-1 1-1,0 0 1,0-1-1,0 0 1,0 0 0,-6 4-1,3-4-6,0 1 0,-1-2 1,1 1-1,-1-1 0,0 0 0,0-1 0,0 1 0,-1-2 0,1 1 1,0-1-1,-1 0 0,1-1 0,-15-1 0,17 0-79,-1 1 0,0-1 0,1-1 0,0 1-1,-1-1 1,1 0 0,0-1 0,0 1 0,0-1-1,0-1 1,0 1 0,1-1 0,0 0 0,0 0-1,0 0 1,0-1 0,0 0 0,-4-6 0,2 3-384,5 7 145,1 0 0,0-1 0,-1 1 0,1 0 0,0-1 0,0 1 0,0-1 0,0 0 0,0 1 0,0-1 0,0 0 0,0-2 1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9:43.7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41 2873,'6'-41'1228,"-2"47"-605,0 0-1,0 0 1,-1 1 0,5 12 0,6 26 80,-2 1 1,-2 1 0,3 50-1,3 149 769,-15-221-1356,-6 626 1214,2-601-1253,-9 84 346,8-108-316,-1 0 1,-2-1-1,-10 28 0,4-14-974,2 0-1,-11 67 0,20-88-1640,1-4-256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9:43.7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89 274 1728,'-11'2'1145,"6"-1"-543,0 0-1,0 0 1,-1-1-1,-9 0 0,13 0-502,1-1-1,0 1 1,-1 0-1,1-1 0,0 1 1,-1-1-1,1 1 1,0-1-1,-1 1 0,1-1 1,0 0-1,0 0 1,0 0-1,0 0 0,0 0 1,0 0-1,0 0 1,0 0-1,0 0 0,0 0 1,1 0-1,-1 0 1,0-1-1,0-1 0,-3-8-50,1-1-1,1 1 0,0-1 0,0 1 0,2-1 1,-1 0-1,2-17 0,0 25-38,-1 0 1,1 0-1,0 0 1,1 0-1,-1 0 0,0 0 1,1 1-1,0-1 1,0 1-1,0-1 1,0 1-1,1 0 0,3-4 1,-1 2-4,0 0 0,1 1 1,0-1-1,0 1 0,7-4 0,-7 5-2,0 1-1,0 0 1,1 0-1,-1 0 1,0 1-1,1 0 1,-1 0-1,1 0 1,-1 1-1,1 0 1,-1 0-1,1 1 1,-1 0-1,1 0 1,11 4-1,-15-4 28,1 0 0,-1 1 0,0-1 0,0 1 0,0-1 0,0 1 0,0 0 0,0 0 0,-1 0 0,1 1 0,0-1 0,-1 0 0,0 1 0,0 0 0,4 5 0,-4-4 54,0 1-1,1 0 1,-1 0 0,-1 1 0,1-1-1,-1 0 1,0 1 0,0-1 0,0 9-1,-1-7 22,0 1 0,-1-1 0,0 1-1,0-1 1,0 0 0,-1 1 0,0-1-1,-1 0 1,1 0 0,-1 0 0,-1-1-1,1 1 1,-1-1 0,0 1 0,-5 5 0,4-8-75,0 0 0,0-1 0,0 1 0,0-1 0,-1 0 0,1-1 0,-1 1 0,0-1 0,1 0 0,-1 0 0,0-1 0,0 0 0,-1 0 0,1 0 0,0-1 1,0 0-1,0 0 0,0 0 0,0-1 0,-1 0 0,1 0 0,0-1 0,-6-2 0,10 3-47,-1 1 0,1-1 0,0-1-1,1 1 1,-1 0 0,0 0 0,0-1 0,0 1 0,1-1 0,-1 1-1,1-1 1,-1 0 0,1 0 0,0 0 0,-2-2 0,1 0-22,1 0 1,-1 0-1,1 0 1,0 0-1,0 0 1,1 0-1,-1-8 1,1-3-87,1 0 0,1 1 1,5-24-1,-6 36 114,0-4-12,0-1 0,1 1 0,0 0 0,0-1 1,1 1-1,-1 0 0,1 1 0,1-1 0,-1 0 0,1 1 0,0 0 0,0 0 0,1 0 0,-1 0 0,8-5 0,-6 5 15,0 0 0,0 0 0,1 0 0,0 1-1,0 0 1,0 1 0,0-1 0,0 1 0,1 0-1,0 1 1,-1 0 0,1 0 0,0 1 0,13-1-1,-19 2 18,0 0-1,0 1 1,0-1-1,0 1 1,0-1-1,0 1 1,0 0-1,0 0 0,0 0 1,0 0-1,-1 0 1,1 0-1,0 0 1,-1 1-1,1-1 1,-1 1-1,1-1 1,-1 1-1,0-1 0,0 1 1,1 0-1,-1 0 1,0 0-1,0 0 1,-1-1-1,1 1 1,0 0-1,0 3 1,1 3 70,-1 0 0,1 1 1,-1-1-1,-1 0 0,0 14 1,-1-11 8,0 0 1,-1 0-1,0 0 1,0-1 0,-2 1-1,1-1 1,-1 1 0,-6 11-1,7-18-57,1 1-1,-1-1 0,0 0 0,0 0 1,0 0-1,0 0 0,-1-1 1,0 1-1,1-1 0,-1 0 0,0 0 1,-1 0-1,1-1 0,0 1 0,-1-1 1,0 0-1,1-1 0,-1 1 1,-9 1-1,10-3-38,0 1 0,0-2 0,0 1 0,0 0 0,0-1 0,0 0 0,0 0 0,0 0 0,0 0 0,1 0 0,-1-1 0,0 0 0,1 0 0,-1 0 0,1 0 0,0 0 0,0-1 0,0 0 0,0 1 0,0-1 0,0 0 0,-2-5 0,2 5-19,1 0 0,1 1 0,-1-2 0,0 1 0,1 0 0,-1 0 0,1 0 0,0-1 0,0 1 0,0 0 0,1-1 0,-1 1 0,1-1 0,0 1-1,0-1 1,0 1 0,0-1 0,1 1 0,-1-1 0,1 1 0,0 0 0,0-1 0,0 1 0,0 0 0,3-5 0,0 3-15,0 0 0,0 1-1,0-1 1,1 1-1,-1 0 1,1 0-1,0 0 1,0 1 0,1 0-1,-1 0 1,1 0-1,-1 1 1,11-4 0,-6 3 13,0 1 0,0 0 1,0 0-1,0 1 1,0 0-1,1 1 1,11 0-1,-16 1 25,0 0 0,1 0 0,-1 1-1,0 0 1,1 0 0,-1 0 0,5 4 0,-7-5 14,-1 1 1,0 0-1,0 1 1,0-1-1,0 0 1,0 1-1,-1 0 1,1-1-1,-1 1 1,1 0 0,-1 1-1,0-1 1,2 4-1,-1 3 38,0 0 1,0 0-1,-1 0 0,0 1 0,-1-1 1,0 0-1,-1 1 0,0-1 0,-1 0 0,-2 17 1,2-22-15,0-1 0,0 1 0,0-1 0,-1 1 0,0-1 0,0 1 0,-3 4 0,4-8-19,0 1 0,-1 0-1,1-1 1,-1 1-1,1-1 1,-1 0 0,0 0-1,0 1 1,1-1 0,-1 0-1,0 0 1,0 0-1,0-1 1,0 1 0,0 0-1,0-1 1,0 0 0,-4 1-1,3-1-19,1 1 0,-1-1-1,1-1 1,-1 1 0,0 0 0,1 0-1,-1-1 1,1 0 0,-1 1 0,1-1 0,-1 0-1,1 0 1,0 0 0,0-1 0,-1 1-1,1 0 1,0-1 0,0 0 0,-2-2-1,1 1-33,0 0-1,1 0 0,0-1 0,0 1 0,0-1 0,0 1 1,0-1-1,1 0 0,0 1 0,0-1 0,-2-8 0,3 8-19,-1-1 0,1 0-1,0 1 1,0-1 0,0 1-1,1-1 1,0 0 0,-1 1-1,2 0 1,1-8 0,-1 9 22,-1 1 0,0-1 0,1 1 0,-1-1 0,1 1 0,0-1 0,0 1 0,0 0 0,0 0 0,0 0 0,1 0 0,-1 0 0,0 0 0,1 1 0,-1-1 0,6-1 0,1-1-35,0 1 0,0 1 1,0 0-1,18-2 0,-25 4 74,1 0 0,-1 0 0,0 0 0,0 0 0,1 0 0,-1 0 0,0 0 0,0 1 0,0-1 0,1 1 0,-1 0 0,0-1 0,0 1 0,0 0 0,0 0 0,0 1 0,0-1 0,-1 0 0,1 1 0,0-1 0,-1 1 0,1-1-1,-1 1 1,1 0 0,-1-1 0,3 5 0,-2 4 110,0 0 0,0 1 0,-1-1 0,0 1 0,-1 15 0,0-21-72,-1-1 0,0 0 0,0 0 0,0 0 0,0 0 0,-1 0 0,1 0 0,-1 0 1,-3 4-1,-1 1 89,0 0 0,-12 11 0,15-17-105,1 0-1,-1-1 0,0 0 0,0 1 0,0-1 1,0 0-1,-1-1 0,1 1 0,0 0 1,-1-1-1,1 0 0,-1 0 0,-6 1 1,4-1-16,0-1 1,0 0 0,1 0 0,-1 0 0,0-1-1,1 0 1,-1 0 0,-9-3 0,9 2-58,0 0 0,0-1 1,0 0-1,1 0 0,-1 0 1,1-1-1,-1 1 0,1-1 1,0 0-1,0-1 0,1 0 1,0 1-1,0-1 1,0-1-1,0 1 0,-5-11 1,8 13-15,0 0 1,0 0-1,0 0 1,1-1 0,-1 1-1,1 0 1,0 0-1,0 0 1,0-1 0,1 1-1,-1 0 1,1 0 0,-1-1-1,1 1 1,0 0-1,0 0 1,1 0 0,-1 0-1,1 0 1,-1 1-1,1-1 1,0 0 0,0 1-1,0-1 1,4-3-1,-2 2-50,0 1-1,0-1 0,0 1 0,1 0 1,0 0-1,-1 0 0,1 0 0,0 1 1,0 0-1,1 0 0,-1 1 0,0-1 1,1 1-1,6-1 0,-8 2 47,-3 0-83,0-1 1,1 1-1,-1 0 0,1 0 0,-1 0 0,0 0 1,1 0-1,-1 0 0,1 1 0,-1-1 0,1 0 1,-1 1-1,0-1 0,1 1 0,-1-1 0,0 1 1,0 0-1,1-1 0,1 3 0,2 8-1675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9:43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109 195 2425,'-29'3'742,"13"-2"652,-23 6 0,28-2 357,10-5-1632,1 1 0,-1-1 0,1 0 0,-1 1-1,1-1 1,-1 0 0,1 0 0,-1 1 0,0-1-1,1 0 1,-1 0 0,1 0 0,-1 0-1,0 0 1,1 1 0,-1-1 0,1 0 0,-1-1-1,-1 1 1471,7-2-800,26-7-611,56-24 0,-87 33-178,34-16 78,-1-2-1,-1-1 0,0-2 0,-1-1 0,27-26 0,-55 46-71,22-16 34,-24 17-38,0 0-1,0 1 1,0-1-1,0 1 1,0-1-1,1 1 1,-1 0-1,0-1 1,0 1-1,0 0 1,0 0 0,1 0-1,-1 0 1,0 0-1,0 0 1,0 0-1,0 0 1,1 0-1,-1 0 1,0 1-1,0-1 1,1 1-1,-1 0 1,0 0-1,0 0 1,0 0-1,-1 0 0,1 0 1,0 0-1,-1 0 0,1 0 1,-1 0-1,1 0 1,-1 1-1,0-1 0,0 0 1,1 0-1,-1 0 0,0 1 1,0 1-1,0 23 31,-5 7-4,-1 0 1,-2-1-1,-17 51 1,9-34-6,12-37-55,-12 38-317,2 0 0,-11 82 0,24-107-898,1-24 1093,0 0-1,0 0 0,1 0 0,-1 0 0,0 0 1,0 0-1,0-1 0,1 1 0,-1 0 1,1 0-1,-1 0 0,1 0 0,-1 0 0,1-1 1,-1 1-1,1 0 0,-1 0 0,1-1 0,1 2 1,-2-2-50,1 0 1,0 0 0,-1 0 0,1 0-1,0 0 1,-1 1 0,1-2-1,0 1 1,-1 0 0,1 0-1,0 0 1,-1 0 0,1 0 0,0 0-1,0-1 1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9:43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93 137 1680,'-12'5'1833,"7"-3"-1476,0 0 0,0 0 0,0 0 1,1 1-1,-1 0 0,-6 5 0,-27 22 451,38-30-794,0 0 0,0 0 0,0 0 0,0 0 0,0 0 0,-1 0 0,1 0 0,0 0 0,0 0 0,0 0 0,0 0 0,0 0 0,0 0 0,0 0 0,0 0 0,0 0 0,0 0 0,0 1 0,-1-1 0,1 0 0,0 0-1,0 0 1,0 0 0,0 0 0,0 0 0,0 0 0,0 0 0,0 0 0,0 0 0,0 0 0,0 1 0,0-1 0,0 0 0,0 0 0,0 0 0,0 0 0,0 0 0,0 0 0,0 0 0,0 0 0,0 0 0,0 0 0,0 1 0,0-1-1,0 0 1,0 0 0,0 0 0,0 0 0,0 0 0,0 0 0,0 0 0,0 0 0,0 0 0,0 0 0,1 0 0,-1 1 0,7-2 217,9-2-95,-10 0-48,1 0 0,0 0 1,8-5-1,0-1 35,86-53 446,-38 22-385,-27 16-87,-25 16-27,1 0 1,1 1-1,15-7 0,-26 13-48,-1 0 0,1 1 0,0-1 0,-1 1 0,1-1 0,0 1 0,-1 0 0,1-1 0,0 1 0,-1 0 0,1 0 0,0 0 0,-1 0 0,3 1 0,-2 0 2,-1-1 1,0 1-1,0 0 1,0 0-1,0 0 1,-1 0-1,1-1 1,0 1-1,0 0 0,0 0 1,-1 1-1,1-1 1,-1 0-1,1 0 1,-1 0-1,1 0 1,-1 0-1,1 1 1,-1 1-1,4 17 191,-1 1-1,-1 0 0,-1-1 0,0 1 1,-5 33-1,2-29-99,-7 90 238,3-58-1076,3-1 0,5 87 0,5-106-1714,4-9-440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9:43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133 187 680,'-4'-7'867,"-1"1"-1,0-1 1,-13-10 0,14 13-442,0 0 0,0 0 1,0 0-1,0 0 1,1-1-1,-1 0 0,1 1 1,0-1-1,1 0 1,-1-1-1,-3-9 0,6 13-386,-1 0 0,1 0-1,0 0 1,0 0 0,-1 0-1,1 0 1,0 0 0,1 0-1,-1 0 1,0 0 0,0 1-1,1-1 1,0 0 0,-1 0 0,1 0-1,1-2 1,0 1-24,1 0 0,0 1 0,0-1 0,0 1 0,0 0 0,0-1 0,1 2 0,-1-1 0,6-2 0,5-3 25,29-8-1,-42 14-34,0 1 0,1-1 0,-1 1-1,0 0 1,0 0 0,0-1 0,0 1 0,1 0 0,-1 0-1,0 0 1,0 0 0,0 1 0,1-1 0,-1 0-1,0 0 1,0 1 0,0-1 0,0 0 0,0 1 0,1 0-1,-1-1 1,0 1 0,0-1 0,0 1 0,-1 0-1,1 0 1,0 0 0,0-1 0,0 1 0,0 0 0,-1 0-1,2 2 1,-1 1 16,1 0-1,-1 0 0,-1 0 1,1 0-1,0 0 0,-1 0 1,0 5-1,0-8-18,-1 22 76,0 0 0,-2 0 1,-1 0-1,-12 41 0,-39 84 229,40-119-162,-19 31 1,22-41-79,1-1 1,1 1 0,1 1-1,-11 30 1,19-45-71,0-1 0,0 1 0,0-1 0,1 1 0,-1 0-1,1-1 1,1 6 0,-1-9-3,0 1 1,1 0-1,-1 0 0,1 0 0,-1 0 0,1-1 0,0 1 1,0 0-1,-1-1 0,1 1 0,1 0 0,-1-1 0,0 1 1,0-1-1,1 0 0,-1 1 0,0-1 0,1 0 0,-1 0 0,1 0 1,2 1-1,5 2-6,-1-1 0,1 0 0,1 0 1,-1-1-1,0 0 0,19 1 0,60-2-214,-76-1 119,35-1-2302,67 8-1,-50 1-390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9:4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5 217 1944,'-2'-4'3832,"2"4"-3784,-1 0 0,1-1 0,0 1 0,0 0 0,0 0 0,0 0 0,-1-1 0,1 1 0,0 0 0,0 0 0,0 0 0,0-1 0,0 1 0,0 0 0,0 0 0,0-1 0,0 1 0,0 0 0,0 0 0,0 0 0,0-1 0,0 1 0,0 0 0,0 0 0,0-1 0,0 1 0,0 0 0,0 0 0,0-1 0,0 1 0,0 0 0,0 0 0,1 0 0,-1-1 0,0 1 0,0 0 0,0 0 0,0 0 0,0 0 0,1-1 0,-1 1 0,0 0 0,0 0 0,0 0 0,1 0 0,-1 0 0,0 0 0,1-1 0,31-15 78,-7 6-84,107-54 134,-86 38-88,-17 9-26,1 1-1,0 2 1,1 1 0,35-10 0,-63 22 1,1 0 0,-1 0 0,0 1 0,1 0 1,-1-1-1,6 2 0,-8-1-25,0 0 1,0 0-1,0 0 1,0 1-1,0-1 0,0 0 1,0 1-1,-1-1 1,1 1-1,0-1 1,0 1-1,0-1 0,-1 1 1,1-1-1,0 1 1,-1 0-1,1-1 0,0 1 1,-1 0-1,1 0 1,-1-1-1,1 1 0,-1 0 1,0 0-1,1 0 1,-1 0-1,0-1 0,1 2 1,-1 3 57,1-1 1,-1 1-1,0-1 1,-1 1-1,1-1 1,-1 0-1,1 1 1,-3 4-1,1 2 39,-32 255 433,27-186-2271,6-50-627,6-13-304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36 1496,'-4'0'798,"1"0"-1,0 0 0,0 0 1,-1 0-1,1 0 0,-6-2 1,9 2-772,0 0 0,0 0 0,0 0 0,0 0 0,0 0 0,0 0 0,0 0 0,0 0 0,0 0 0,0-1 0,0 1 0,-1 0 0,1 0 0,0 0 0,0 0 0,0-1 0,0 1 0,0 0 0,0 0 0,0 0 0,0 0 1,0 0-1,0 0 0,0 0 0,0 0 0,0-1 0,0 1 0,0 0 0,0 0 0,0 0 0,0 0 0,0 0 0,0 0 0,0 0 0,0 0 0,0-1 0,0 1 0,0 0 0,0 0 0,0 0 0,1-1 0,-1 1 0,0 0 1,0 0-1,0 0 0,0 0 0,0 0 0,0 0 0,0 0 0,0 0 0,0 0 0,0 0 0,1 0 0,-1 0 0,0 0 0,0 0 0,0 0 0,0 0 0,0 0 0,0 0 0,0 0 0,0 0 0,1 0 0,-1 0 1,0 0-1,9-3 263,0 2 1,11-2-1,-10 2-147,190-3 1765,-157 5-1626,157-7 717,30-5-435,1 13-248,-102 5 35,134 27 0,-246-31-180,30 10 0,-40-11-422,0 1 0,-1 0 0,1 1 0,-1-1 0,0 2 0,11 7 0,6 11-4799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9:43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19 103 1176,'-1'0'289,"1"0"0,-1 0 0,0 0 0,0 0-1,0-1 1,0 1 0,1 0 0,-1-1 0,0 1-1,0 0 1,1-1 0,-1 1 0,0-1 0,1 1-1,-1-1 1,0 1 0,1-1 0,-1 0 0,0 0 0,1 0-248,-1 1 0,1-1 0,-1 0 1,1 0-1,-1 0 0,1 1 0,0-1 1,0 0-1,-1 0 0,1 0 0,0 0 1,0 0-1,0 1 0,0-1 0,0 0 1,0 0-1,0 0 0,0 0 0,1 0 1,-1 0-1,0 1 0,0-1 0,1 0 1,-1 0-1,1 0 0,-1 1 0,0-1 1,1 0-1,-1 0 0,1 1 0,0-1 1,0-1-1,4-2-15,0 1 1,0-1-1,0 0 0,8-3 1,57-26 121,-64 31-107,0 0 0,0 0 0,0 1 0,0-1 0,0 1 1,0 0-1,0 1 0,0 0 0,0 0 0,1 0 0,-1 0 0,0 1 1,0 0-1,0 1 0,0-1 0,0 1 0,0 0 0,7 4 0,-11-5 0,0 0 0,-1 0 0,1 0 0,0 0 0,0 1 0,0-1 0,-1 0-1,1 1 1,-1-1 0,1 1 0,-1 0 0,0-1 0,0 1 0,0 0 0,0 0 0,0 0-1,0 0 1,0 0 0,0 0 0,-1 0 0,1 0 0,-1 0 0,0 0 0,1 1 0,-1-1-1,0 0 1,0 0 0,0 0 0,-1 0 0,1 0 0,0 1 0,-2 1 0,1 2 60,-1 1 0,-1-1 0,1 0 0,-1 0 0,0 0 0,0 0 1,-1-1-1,0 1 0,-4 4 0,3-5-46,0-1 1,0 0-1,0-1 1,0 1 0,-6 2-1,-10 8 97,7-2-50,10-8-72,-1 0 0,1-1 1,0 0-1,-1 0 0,0 0 1,0 0-1,-8 3 0,12-6-36,0 0 0,0 0-1,0 1 1,0-1 0,0 1 0,0-1-1,0 1 1,0-1 0,0 1-1,0 0 1,1-1 0,-1 1 0,0 0-1,0-1 1,1 1 0,-1 0-1,0 0 1,1 0 0,-1 0 0,1 0-1,-1 0 1,1 0 0,-1 0-1,1 0 1,0 0 0,-1 0 0,1 2-1,0-3-146,6-1-310,7 2 443,0 0 0,0 2 1,0-1-1,-1 2 0,23 8 0,-18-6 7,-8-3 13,-1 0-1,1 1 1,-1 0-1,0 0 0,0 1 1,0 0-1,-1 0 1,1 1-1,-1 0 1,0 0-1,-1 0 1,0 1-1,0 0 1,0 1-1,-1-1 1,0 1-1,-1 0 0,1 0 1,-2 1-1,1-1 1,-1 1-1,0 0 1,2 14-1,-3-9 32,-1-1 0,0 0 0,-1 1 0,-1-1 1,0 1-1,-1-1 0,0 0 0,-1 0 0,0 0 0,-1 0 0,0 0 0,-2-1 0,1 0 0,-1 0 0,-9 13 0,5-11-58,0 0-1,-1-1 1,0-1 0,-1 0-1,0 0 1,-1-1-1,-1-1 1,-25 16 0,36-24-252,1-1 0,-1 0 0,0 0 1,0 0-1,1-1 0,-1 1 0,0-1 1,0 1-1,0-1 0,0 0 1,0 0-1,-3 0 0,-9-7-2439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9:47.2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366 96 768,'0'-9'726,"-2"0"0,1 0 0,-6-16 0,6 22-551,0 0 0,-1 0 0,1 0 0,-1 0 0,1 1 0,-1-1 0,0 1 0,0-1 0,0 1-1,0 0 1,0 0 0,-1 0 0,1 0 0,-5-3 0,5 4-78,0 1 1,0-1-1,0 0 1,0 1-1,0 0 1,0 0-1,0-1 1,0 1-1,0 0 1,0 0-1,0 1 1,0-1-1,0 0 1,-4 2-1,1-1 34,1 1 1,-1 0-1,1 0 1,-8 5-1,4-1 35,0 0 0,1 0 0,-12 14-1,3-2 51,-3 2 67,2 0 0,0 2 1,1 0-1,-23 44 0,18-23 162,-28 84 0,42-107-372,2 0 0,-4 30 0,7-40-68,2 0-1,-1 0 0,1 0 0,1 0 1,0 0-1,0 0 0,4 10 0,-4-17-9,0 1 0,0-1 0,1 1 0,0-1 0,0 0 0,0 0 0,0 0 0,0 0 0,0 0 1,1 0-1,0-1 0,-1 1 0,1-1 0,0 0 0,0 1 0,0-1 0,1-1 0,-1 1 0,0 0 0,1-1 0,-1 0 0,1 0 0,-1 0 0,1 0 0,7 0 0,2 1 6,0-2 1,0 0 0,0 0-1,0-1 1,0-1-1,13-3 1,-15 2 9,0 0 0,-1-1 1,1 0-1,-1 0 1,0-1-1,0-1 1,-1 1-1,0-2 1,0 1-1,11-11 1,-8 5-3,-1 0 0,0-1 0,-1 0 0,-1-1 0,0 0 0,10-21 0,67-144-202,-70 148 132,3-5-43,20-52-1,-37 78 97,-4 9 6,1 1 4,0 1-1,0 0 0,0 0 1,0 0-1,1 0 1,-1 0-1,0 0 0,1 1 1,-1-1-1,0 0 0,1 1 1,-8 21 63,1 0 0,1 0 1,-5 41-1,4 72 167,7-108-180,1 1 0,7 34 0,-6-52-190,1 1 1,0-1-1,1 1 0,0-1 0,0 0 0,2-1 0,11 20 0,-15-26-77,1-1 0,-1 0-1,1 1 1,0-1 0,0 0-1,0 0 1,1-1 0,-1 1-1,1-1 1,-1 0 0,1 0-1,0 0 1,0 0 0,-1 0-1,1-1 1,1 0 0,-1 0-1,8 1 1,29-1-2883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9:48.7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85 135 1544,'-15'-72'1689,"15"68"-1502,0 0 1,0 0-1,0 0 1,0 0-1,1 1 1,0-1-1,0 0 1,1-4-1,-1 7-79,-1 1 0,0-1 0,1 0 0,-1 1 0,0-1-1,1 0 1,-1 0 0,0 1 0,0-1 0,0 0 0,0 0 0,0 1 0,0-1 0,0 0 0,0 0 0,0 1-1,0-1 1,0 0 0,0 0 0,0 1 0,-1-1 0,1 0 0,0 1 0,-3-7 1236,-1 16 251,-1 0-1512,1-1-1,1 1 1,-1 0 0,2 0-1,-1 1 1,-2 16 0,5-25-77,-4 23 67,0-1-1,2 0 1,0 1-1,2 0 1,3 25-1,0 17 175,-4 68 1,0-122-223,-2 35 132,-14 62 0,8-58-64,5 2 22,1-12 3,5-31-87,-2-10-30,0 0 0,0 1 0,0-1 1,0 0-1,0 0 0,0 0 0,0 0 1,0 1-1,0-1 0,0 0 0,1 0 0,-1 0 1,0 0-1,0 0 0,0 1 0,0-1 0,0 0 1,1 0-1,-1 0 0,0 0 0,0 0 1,0 0-1,0 0 0,1 0 0,-1 0 0,0 0 1,0 0-1,0 0 0,1 0 0,-1 0 1,0 0-1,0 0 0,0 0 0,0 0 0,1 0 1,-1 0-1,0 0 0,0 0 0,0 0 1,1 0-1,-1 0 0,0 0 0,0-1 0,2-4 43,-1-1-27,0 1 0,0-1-1,0 1 1,1 0 0,0-1-1,4-8 1,2-5 12,49-121-3,-54 134-32,0 0-1,1 0 0,0 0 0,0 0 1,0 0-1,1 1 0,0 0 0,0 0 1,0 0-1,1 1 0,-1-1 0,1 1 1,13-6-1,-17 9 4,0 0 0,0 0 1,0 1-1,0-1 0,1 1 0,-1-1 1,0 1-1,1 0 0,-1 0 0,0 0 1,1 0-1,-1 0 0,0 0 0,0 1 1,1-1-1,-1 1 0,0-1 0,0 1 1,0 0-1,1 0 0,-1 0 0,0 0 1,0 1-1,-1-1 0,1 0 0,0 1 1,0-1-1,1 3 0,4 3 1,-1 1-1,1 1 1,-2-1-1,1 1 1,4 10-1,11 21 21,-1 0 0,18 59 0,-33-84-3,-1 1 0,0 0-1,-1 0 1,-1 0 0,-1 0-1,0 1 1,-1-1 0,-1 0 0,0 0-1,-5 20 1,1-17 17,0 1-1,-14 30 1,15-42-17,0-1 0,0 1-1,0-1 1,-1 0 0,-1 0 0,1-1 0,-1 1-1,0-1 1,-9 7 0,6-7 17,0 0 0,-1-1 0,1 0 0,-1 0 0,-15 4 0,19-6-7,-1-2-1,1 1 0,-1-1 1,1 0-1,-1 0 0,0-1 1,1 0-1,-1 0 0,0 0 1,-7-2-1,11 1-141,-1-1 0,1 1 1,0 0-1,0-1 0,0 0 1,1 1-1,-1-1 0,0 0 0,1-1 1,-1 1-1,1 0 0,0-1 0,-1 1 1,1-1-1,0 0 0,1 0 0,-1 0 1,0 0-1,1 0 0,0 0 1,0 0-1,0 0 0,0 0 0,0-1 1,1 1-1,-1 0 0,1-1 0,0 1 1,0-1-1,0 1 0,0 0 1,1-1-1,1-4 0,9-18-2572,-3 1-455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9:22.8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92 178 960,'-3'-2'386,"0"1"0,1-1 0,-1 0 0,0 1 1,1-1-1,-1 0 0,1-1 0,0 1 0,0 0 0,0-1 0,0 1 0,0-1 0,0 1 0,1-1 0,-2-4 0,2 4-341,0 0 0,0-1 1,1 1-1,-1-1 0,1 1 0,0 0 0,0-1 0,1 1 0,-1-1 1,0 1-1,1 0 0,0-1 0,0 1 0,0 0 0,0 0 0,1 0 1,1-4-1,4-7 61,17-23 1,-23 35-89,1 0 0,0 0-1,-1 0 1,1 0 0,0 1-1,0-1 1,0 1 0,0-1 0,1 1-1,-1 0 1,0-1 0,0 1 0,1 0-1,-1 1 1,1-1 0,-1 0-1,1 1 1,-1-1 0,1 1 0,-1 0-1,1 0 1,-1 0 0,1 0-1,-1 1 1,1-1 0,-1 0 0,1 1-1,4 1 1,-4-1-1,0 0 10,-1 0 1,1 0-1,0 0 1,-1 0-1,1 0 0,-1 1 1,1-1-1,-1 1 1,0-1-1,0 1 0,0 0 1,0 0-1,0 0 1,0 0-1,0 1 1,0-1-1,-1 0 0,1 1 1,-1-1-1,0 1 1,0-1-1,0 1 1,0 0-1,0 0 0,-1-1 1,2 6-1,-1 5 122,0 0 0,-1 0 0,-1-1-1,-2 20 1,2-28-118,0 10 85,-1-1 0,-1 0-1,0 0 1,-1 0 0,0-1 0,-1 1 0,0-1 0,-13 20 0,15-29-85,1 0 0,-1 0 0,0 0 0,0 0 0,0-1 0,0 1 0,-1-1 0,1 0 0,-1 0 0,1 0 0,-1-1 0,-5 2 0,7-2-22,0 0 0,0-1 0,-1 1 0,1-1 0,0 0 0,0 0 0,-1 0 0,1 0 0,0 0 0,-1 0 1,1 0-1,0-1 0,0 1 0,-1-1 0,1 0 0,0 0 0,0 0 0,0 0 0,0 0 0,0 0 0,-2-2 1,-1-1-13,0-1 1,0 0-1,1-1 1,0 1-1,0-1 1,0 0-1,0 0 1,1 0-1,0 0 1,-3-10-1,5 11-11,-1 0-1,1 0 0,0 0 1,1 0-1,-1-1 0,1 1 1,0 0-1,0-1 1,0 1-1,1 0 0,0 0 1,0-1-1,0 1 0,3-6 1,4-5-34,0 1-1,1 0 1,0 0 0,2 1 0,20-22-1,-29 34 49,0 0-1,0 0 1,0 0-1,0 0 0,0 1 1,0-1-1,0 1 1,1 0-1,-1-1 1,0 1-1,1 0 0,-1 1 1,1-1-1,-1 0 1,1 1-1,0-1 0,4 1 1,-5 0 4,-1 0 1,1 0-1,0 1 1,0-1 0,-1 1-1,1-1 1,0 1-1,-1 0 1,1 0-1,-1 0 1,1 0-1,-1 0 1,1 0-1,-1 0 1,0 0-1,1 0 1,-1 1 0,0-1-1,0 1 1,0-1-1,0 1 1,0-1-1,0 1 1,0-1-1,-1 1 1,2 2-1,-1 2 26,0 0 0,0 0 0,0 1 0,0-1-1,-1 0 1,0 0 0,-1 0 0,1 0 0,-1 0-1,0 0 1,-3 8 0,0 1 52,-1-1 0,-1 1 0,-9 17 0,10-23-40,-1-1 0,1-1-1,-1 1 1,-1-1 0,1 0 0,-1 0 0,-8 5 0,14-11-38,1-1 1,-1 1-1,0 0 0,0-1 1,0 1-1,0-1 1,0 0-1,0 1 1,0-1-1,0 0 1,-1 0-1,1 0 0,0 0 1,0 1-1,0-1 1,0-1-1,0 1 1,0 0-1,0 0 1,0 0-1,0-1 0,0 1 1,0 0-1,0-1 1,0 1-1,0-1 1,0 1-1,0-1 1,0 1-1,0-1 0,0 0 1,0 0-1,1 1 1,-1-1-1,0 0 1,1 0-1,-1 0 1,0 0-1,1 0 0,-1-1 1,-2-3-16,1 1 0,0-1 1,0 0-1,0 0 0,0 0 0,1 0 0,-1-6 1,1 7-7,1-1 0,0 1 1,-1 0-1,2-1 1,-1 1-1,0 0 0,1 0 1,0-1-1,-1 1 0,2 0 1,-1 0-1,0 0 0,1 0 1,0 0-1,0 0 1,0 1-1,1-1 0,2-3 1,-3 5 7,0 0 0,-1 0 0,1 1 0,0-1 0,0 1 0,1 0 0,-1 0 0,0-1 0,0 1 0,0 0 0,1 1 0,-1-1 0,1 0 0,-1 1 0,1-1 0,-1 1 1,0 0-1,1 0 0,-1 0 0,1 0 0,-1 0 0,1 1 0,2 0 0,2 0-4,-1 1 0,0-1-1,0 1 1,0 0 0,-1 1 0,1-1 0,10 8 0,-12-7 19,1 1 1,-1 0 0,0 0 0,0 1-1,0-1 1,-1 1 0,0 0 0,0 0-1,0 0 1,0 1 0,-1-1 0,0 0-1,0 1 1,2 8 0,-3-11 8,-1 1-1,1-1 1,-1 0 0,0 0 0,0 0 0,0 1-1,0-1 1,0 0 0,-1 0 0,1 0 0,-1 0 0,0 0-1,0 0 1,0 0 0,-1 0 0,1 0 0,-1 0-1,1 0 1,-1-1 0,0 1 0,0-1 0,0 1 0,-1-1-1,1 0 1,0 0 0,-1 0 0,-5 4 0,7-5-4,-1 0 0,0 0 1,0 0-1,0-1 0,0 1 0,-1 0 1,1-1-1,0 1 0,0-1 1,0 0-1,0 1 0,-1-1 0,1 0 1,0-1-1,0 1 0,0 0 1,-1-1-1,-2 0 0,2 0-4,0-1 0,0 0 0,0 1 0,0-1 0,0 0 0,0 0 0,0-1 0,1 1 0,-1-1 0,-3-4 0,1-1-16,-1 0 0,2 0 0,-1-1 0,1 1 0,0-1 1,1 0-1,-4-18 0,6 23-6,1-1 0,-1 1 0,1-1 0,0 1 1,1-1-1,-1 1 0,1-1 0,0 1 0,0-1 0,0 1 1,1 0-1,-1-1 0,4-4 0,-4 6-2,1 0-1,0-1 1,0 1-1,1 0 1,-1 1-1,0-1 1,1 0-1,0 1 0,0-1 1,-1 1-1,2 0 1,-1 0-1,0 0 1,0 0-1,1 0 1,4-1-1,-7 3 12,1-1-1,-1 1 1,1-1-1,0 1 1,-1 0-1,1 0 1,0-1-1,0 1 0,-1 1 1,1-1-1,0 0 1,-1 0-1,4 1 1,-3 0 5,0 1 0,0-1 0,0 0 0,-1 1 0,1-1 0,0 1 0,-1-1 0,1 1 0,-1 0 0,3 3 0,-2-2 8,0 0 1,-1 0-1,1 1 1,0-1-1,-1 0 1,0 1-1,0-1 1,0 1-1,-1 0 1,1-1-1,-1 1 1,1-1 0,-1 1-1,-1 0 1,1-1-1,-1 6 1,0-4 16,-1 1 1,1 0-1,-1-1 1,-1 1-1,1-1 1,-1 0-1,0 1 1,0-1-1,-6 7 1,-1 2 41,9-12-52,0 1-1,-1-1 0,0 1 1,0-1-1,0 1 1,0-1-1,0 0 1,0 0-1,0 0 1,-1 0-1,1-1 1,-1 1-1,1-1 1,-6 3-1,3-3-3,-1 0 1,1 0-1,-1-1 0,1 0 0,-1 0 1,1 0-1,0-1 0,-1 1 0,1-1 1,0-1-1,-1 1 0,1-1 1,0 0-1,0 0 0,0 0 0,1-1 1,-1 0-1,0 1 0,-4-5 0,8 6-14,1 0-1,-1 0 0,0 1 0,0-1 0,1 0 0,-1 0 1,1 0-1,-1 0 0,1 0 0,-1 0 0,1 1 1,0-1-1,-1 0 0,1-2 0,-3-4-57,3 7 41,-1-1-1,1 0 1,0 1 0,-1-1 0,1 1 0,0-1 0,-1 0 0,1 1-1,0-1 1,0 0 0,0 1 0,0-1 0,0 0 0,0 1 0,-1-1-1,2 0 1,-1-1 0,0 2-27,1 0-1,-1-1 0,1 1 1,-1 0-1,1 0 1,0-1-1,-1 1 1,1 0-1,-1 0 0,1 0 1,0 0-1,-1 0 1,1 0-1,-1 0 0,1 0 1,0 0-1,-1 0 1,1 0-1,-1 0 1,1 0-1,0 0 0,-1 0 1,1 1-1,0-1 1,2 1-517,1 0 0,-1 0 1,0 1-1,0-1 0,5 4 1,6 2-881,13 3-1621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9:23.4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79 1056,'-8'-54'1227,"8"44"-385,-12-5 2304,11 22-2829,0 24 14,4 35 0,0 22 49,11 96 338,-3-70-353,-6-24 52,-6 93 0,-3-29 42,19 168 0,-10-248-404,3 174 277,-10-217-201,-1 0 0,-1-1 0,-2 1-1,-15 47 1,16-58 3,1 1 1,1-1-1,0 22 0,3-39-237,0-1 0,0 1 0,-1 0 0,1-1 0,-1 1 0,1-1 0,-1 1 0,0-1 1,0 0-1,0 1 0,0-1 0,-1 0 0,1 0 0,-1 1 0,-2 2 0,4-5 48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9:24.4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177 188 1848,'-2'0'293,"-1"0"-1,1 0 0,0 0 1,0-1-1,0 1 0,-1 0 0,1-1 1,0 0-1,0 1 0,0-1 1,0 0-1,0 0 0,0 0 1,0 0-1,0-1 0,-2-1 0,3 2-222,-1-1-1,1 0 0,0 0 0,0 0 0,-1-1 0,1 1 1,1 0-1,-1 0 0,0 0 0,0-1 0,1 1 0,0 0 1,-1-1-1,1-4 0,0 2-39,0-1 0,0 1 1,0-1-1,1 0 0,1-7 0,-1 12-7,0 0-1,-1 0 1,1 0-1,0 0 1,0 0-1,0 0 1,0 0-1,0 1 1,0-1-1,0 0 1,0 1-1,0-1 1,0 1-1,0-1 1,0 1-1,0-1 1,1 1-1,-1 0 1,0-1-1,2 1 1,-1 0 51,2-2 53,6 1 422,-9 1-494,0 1 0,0-1 0,-1 1 0,1-1 0,0 1 0,0 0 0,-1-1 0,1 1 0,0 0 0,-1 0 0,1 0 0,-1 0 0,1 0 0,8 14 120,-2-1 0,0 1 0,-1 0 0,0 0-1,3 18 1,-8-28-102,0 0 0,0 0-1,-1 0 1,1 0 0,-1 1-1,-1-1 1,1 0 0,-1 0 0,0 0-1,0 0 1,0 0 0,-1-1-1,1 1 1,-1 0 0,-4 6-1,4-8-29,1-1-1,-1 1 0,0-1 1,-1 1-1,1-1 0,0 0 0,-1 0 1,1 0-1,-1-1 0,1 1 1,-1 0-1,0-1 0,0 0 1,0 0-1,0 0 0,0 0 0,0 0 1,0 0-1,0-1 0,0 0 1,0 1-1,0-1 0,0 0 1,-4-1-1,2 0-27,0 0 0,-1 0 0,1 0 1,0-1-1,1 0 0,-1 0 0,0 0 0,0 0 1,1-1-1,-1 0 0,1 0 0,0 0 0,0-1 1,0 1-1,1-1 0,-5-5 0,3 3-50,0-1-1,1 0 1,0 0-1,0 0 0,1 0 1,-1-1-1,2 0 1,-1 1-1,-2-15 0,5 19 15,-1 0 0,1 0 0,0 0 0,0 0 0,1 0 0,-1 1 0,1-1 0,-1 0 0,1 0 0,0 0 0,0 0-1,0 1 1,0-1 0,1 0 0,-1 1 0,1-1 0,-1 1 0,1 0 0,0-1 0,0 1 0,0 0 0,0 0 0,1 0-1,2-1 1,5-4-31,1 0 0,0 1-1,0 0 1,15-4 0,-15 5 31,-6 3 17,1-1-1,-1 1 1,1 1-1,0-1 1,0 1-1,6-1 1,-11 2 9,0 0 0,1 0 1,-1 0-1,0 0 0,1 1 0,-1-1 1,0 0-1,0 1 0,1-1 0,-1 1 1,0-1-1,0 1 0,0-1 1,1 1-1,-1 0 0,0 0 0,0 0 1,0-1-1,0 1 0,-1 0 0,1 0 1,0 0-1,0 0 0,0 1 1,-1-1-1,1 0 0,-1 0 0,1 0 1,-1 1-1,1-1 0,-1 0 0,0 0 1,1 3-1,1 2 33,-1 1-1,0 0 1,0 0 0,0-1-1,-1 1 1,0 0 0,0 0-1,-1 0 1,0 0 0,0-1-1,0 1 1,-1 0 0,0-1-1,0 1 1,-5 7 0,1 0 35,4-9-36,-1 0-1,1 0 0,-1 0 1,0 0-1,0-1 1,-7 9-1,6-8-3,-21 16 176,23-19-196,1-1 0,-1 0 1,0 0-1,1-1 0,-1 1 0,0 0 1,0-1-1,0 1 0,0-1 1,1 1-1,-1-1 0,0 0 1,0 0-1,-4 0 0,0-1-3,1-1-1,-1 1 1,1-1-1,0-1 1,0 1-1,-1-1 1,2 0 0,-1 0-1,-6-5 1,5 4-24,0-1 0,1-1 0,-1 1 0,1-1 0,-9-12 0,14 17 7,-1 0-1,0 0 1,1-1 0,-1 1-1,1-1 1,-1 1-1,1 0 1,0-1 0,-1 1-1,1-1 1,0 1-1,0-1 1,0 1 0,0-1-1,0 1 1,1-3-1,10-20-113,-3 7 14,-3 3 32,-2 7 30,-1 0 0,1 0 0,6-9 0,3-5-47,-6 10 15,14-19 0,-17 27 67,0 0 0,0-1 1,0 1-1,1 1 0,-1-1 0,1 0 0,-1 1 0,1 0 1,5-2-1,-3 1-3,1 0 0,0 0 1,0 1-1,0 0 0,0 1 0,13-2 1,-17 3 13,-1 0 1,1 1 0,-1-1 0,1 0 0,-1 1-1,1-1 1,-1 1 0,0 0 0,1 0 0,-1 0-1,0 0 1,1 0 0,-1 1 0,0-1 0,0 1-1,0-1 1,0 1 0,-1 0 0,1 0 0,0 0 0,-1 0-1,1 0 1,-1 0 0,2 2 0,1 5 30,0-1-1,-1 1 1,0 0 0,0 0 0,-1 0 0,0 0 0,-1 0-1,0 0 1,0 1 0,-2 16 0,1-15 16,-2 0 0,1 0 0,-1-1 0,-1 1 0,0-1 0,0 1 0,-1-1 0,0 0 1,-8 11-1,10-17-24,0 0 1,-1 0 0,0-1 0,0 0 0,0 1 0,0-1-1,0 0 1,-1 0 0,0-1 0,1 1 0,-1-1 0,-6 3-1,7-4-18,-1 0 0,1 0-1,0 0 1,-1 0-1,1-1 1,0 0-1,-1 0 1,1 0 0,-1 0-1,1 0 1,0 0-1,-1-1 1,1 0-1,0 0 1,-1 0-1,-4-2 1,2 0-44,0 0 0,0 0 0,0-1 0,0 0 0,0 0 0,1-1 0,0 1 0,0-1 0,0 0 0,1 0 0,0-1 0,0 1 1,0-1-1,-4-9 0,7 14 23,1 0 0,-1 0 1,1 0-1,0 0 0,0 0 1,0 0-1,-1 0 1,1 0-1,0 0 0,0 0 1,0 0-1,0 1 0,1-1 1,-1 0-1,0 0 1,0 0-1,0 0 0,1 0 1,-1 0-1,1 0 0,-1 0 1,0 1-1,1-1 1,0-1-1,1 0-9,0 1 0,-1-1 0,1 1 1,0 0-1,0-1 0,0 1 0,0 0 0,0 0 0,0 0 0,3 0 1,3-2-37,0 1 0,0 1 0,0 0 0,16-1 1,-10 2 14,0 1 1,0 0 0,0 1-1,23 7 1,-29-7 46,-1 1 1,1 0 0,-1 0-1,0 0 1,0 1-1,0 1 1,0-1 0,-1 1-1,11 10 1,-14-12 24,-2-1 1,1 0 0,0 0-1,0 1 1,-1-1-1,1 1 1,-1 0 0,0-1-1,0 1 1,0 0 0,0 0-1,0 0 1,-1-1 0,1 1-1,-1 0 1,0 0-1,0 0 1,0 0 0,0 0-1,0 0 1,-1 0 0,1 0-1,-1 0 1,0-1 0,0 1-1,0 0 1,0 0 0,0-1-1,-1 1 1,1-1-1,-1 1 1,-2 2 0,0 1 27,-1-1 1,0 1 0,0-1-1,0 0 1,-1 0 0,0-1 0,0 1-1,0-1 1,0 0 0,-1-1-1,-12 5 1,9-5-1096,0 0 0,0-1-1,-16 1 1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9:24.8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57 11 32,'-24'-10'7640,"23"10"-7585,1 0 0,0 0 1,0 1-1,0-1 0,0 0 1,0 1-1,-3 44 625,5 75 1,-1-97-474,4 278 1247,5-21-456,-17 61-259,-1-124-474,5-44 11,3-170-273,0 7 11,0 0 0,-1 1 0,0-1 0,0 0 0,-1 0 0,-5 16 0,2-10-166,-7 16-1148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9:26.1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63 214 1848,'-14'-79'3006,"8"56"-1859,5 21-1104,1 1 1,-1 0-1,1 0 1,0-1 0,-1 1-1,1 0 1,0-1-1,0 1 1,0 0-1,0-1 1,0 1-1,0 0 1,0-1-1,0 1 1,1 0-1,-1-1 1,0 1-1,1 0 1,-1 0-1,1-1 1,0 1 0,-1 0-1,1 0 1,0 0-1,0 0 1,1-2-1,1-1-33,1 0-1,0 1 1,-1-1-1,1 1 1,0-1-1,1 2 0,-1-1 1,0 0-1,1 1 1,0-1-1,-1 1 1,1 1-1,0-1 1,0 1-1,0 0 1,10-1-1,-10 1 40,0 0-1,0 1 1,1 0 0,-1 0-1,0 1 1,0-1 0,0 1-1,0 0 1,0 1-1,0-1 1,0 1 0,0 0-1,0 0 1,-1 0 0,1 1-1,-1 0 1,5 3-1,-6-3 83,0 1-1,1-1 1,-1 1-1,-1 0 1,1 0-1,0 0 1,-1 0-1,0 0 1,0 1-1,0-1 1,-1 1-1,1 0 1,-1-1-1,0 1 1,-1 0-1,1 0 1,-1-1-1,0 10 1,-1-9-18,1 1 0,-1 0 1,0-1-1,-1 1 0,0-1 1,0 1-1,0-1 0,0 0 1,-1 0-1,0 0 1,0 0-1,0 0 0,0-1 1,-1 1-1,-6 5 0,7-7-72,-1-1-1,0 0 0,0 1 0,1-1 1,-1-1-1,-1 1 0,1-1 1,0 1-1,0-1 0,0 0 0,-1-1 1,1 1-1,-1-1 0,1 1 1,0-2-1,-1 1 0,1 0 0,0-1 1,-1 0-1,1 0 0,-6-2 1,2 1-49,-1-1 1,1-1 0,0 1 0,0-1 0,0-1 0,0 1 0,1-1-1,0-1 1,-11-10 0,16 15-15,0-1 0,0 0 0,1 0-1,-1-1 1,0 1 0,1 0 0,0-1 0,-1 1-1,1-1 1,0 1 0,0-1 0,1 1 0,-1-1-1,0 0 1,1 1 0,0-1 0,-1 0 0,1 1-1,0-1 1,0 0 0,1 0 0,-1 1 0,1-1-1,-1 0 1,1 1 0,0-1 0,0 1 0,0-1 0,0 1-1,0-1 1,1 1 0,-1 0 0,4-4 0,4-5-55,1 0 0,1 1 1,-1 0-1,2 1 1,12-8-1,-21 14 72,4-2-14,1-1-11,1 0 1,14-7 0,-19 11 26,0 1 1,-1 0-1,1-1 1,0 2-1,-1-1 0,1 0 1,0 1-1,0 0 0,-1 0 1,8 0-1,-9 1 8,-1-1 0,1 1 0,-1-1 0,1 1 0,0 0 0,-1-1 0,1 1 0,-1 0-1,1 0 1,-1 0 0,0 1 0,1-1 0,-1 0 0,0 0 0,0 1 0,0-1 0,0 0 0,0 1 0,0-1 0,0 1 0,-1-1-1,1 1 1,0 2 0,2 3 42,-1 0-1,-1 0 1,1 1-1,0 9 1,-1-8 15,-1-1 1,-1 1-1,0-1 1,0 1-1,0-1 1,-1 1-1,0-1 1,-1 0-1,0 0 0,-5 11 1,5-13-2,-1 1 0,1-1 1,-2 0-1,1 0 0,0-1 0,-1 1 1,0-1-1,0 0 0,-1 0 0,1-1 0,-1 0 1,-12 7-1,15-10-56,0 1 0,0-1 0,0-1 0,0 1 0,0 0 0,0-1 0,0 1 0,0-1 0,0 0 0,0 0 0,0 0 0,0-1 0,0 1 0,0-1 0,0 0 0,0 1 0,0-1 0,0-1 0,0 1 0,0 0 0,0-1 0,1 1 0,-1-1 0,1 0 0,-1 0 0,-2-3 0,3 3-23,0 1 0,1-1 0,-1 0 0,1 1 0,0-1 0,0 0 0,-1 0 0,1 0 0,0 0 0,1 0 0,-1 0 0,0-1 0,1 1 0,-1 0 0,1 0 0,-1 0 0,1-1 0,0 1 0,0 0 0,0 0-1,0-1 1,1 1 0,-1 0 0,1 0 0,-1 0 0,1 0 0,0-1 0,-1 1 0,1 0 0,0 0 0,1 0 0,-1 1 0,0-1 0,3-3 0,2-2-48,1 0 0,0 0 1,0 0-1,1 1 0,0 0 0,11-6 1,-16 10 56,0 1 0,0-1 0,0 1 0,0 0 0,0 0 0,0 1 0,0-1 0,1 1 0,-1-1 0,0 1 0,0 0 0,0 0 1,1 1-1,-1-1 0,0 1 0,0-1 0,0 1 0,0 0 0,1 0 0,-1 0 0,-1 1 0,5 1 0,-3 0 24,0-1 0,0 1-1,0 0 1,-1 0 0,1 0-1,-1 0 1,0 0 0,1 1-1,-2 0 1,1-1 0,0 1-1,-1 0 1,0 1 0,0-1-1,0 0 1,0 1 0,-1-1-1,1 0 1,-1 1 0,0 0-1,-1-1 1,1 1 0,-1 0-1,0-1 1,-1 10 0,0-8 35,0 0-1,0-1 1,-1 1 0,0-1-1,0 1 1,-1-1 0,1 0 0,-1 0-1,-5 8 1,6-10-25,-1 1-1,0-1 1,1 0 0,-1 1 0,0-1-1,-1 0 1,1-1 0,-1 1-1,1-1 1,-1 1 0,0-1-1,1 0 1,-8 2 0,8-4-38,-1 0 1,1 0 0,-1 0 0,1 0-1,-1 0 1,0-1 0,1 0-1,-1 0 1,1 0 0,0 0 0,-1 0-1,1-1 1,0 1 0,0-1-1,0 0 1,0 0 0,0 0 0,-4-3-1,4 2-66,0 0-1,0 1 1,0-1-1,0 0 0,0 0 1,0-1-1,1 1 1,-1 0-1,1-1 1,0 0-1,-2-5 0,20 154-476,-11-135 420,-5-10 133,0 0-1,0 0 1,0 0 0,0 0 0,1 0 0,-1 1-1,0-1 1,0 0 0,0 0 0,0 0-1,1 0 1,-1 0 0,0 0 0,0 0-1,0 0 1,1 0 0,-1 0 0,0 0 0,0 0-1,0 0 1,1 0 0,-1 0 0,0-1-1,0 1 1,0 0 0,1 0 0,-1 0-1,0 0 1,0 0 0,0 0 0,1-1 0,0 0-10,0-1 1,0 0 0,1 1-1,-1-1 1,0 0 0,0 0 0,-1 0-1,1 0 1,0 0 0,0-2 0,15-99-91,-7 38 72,-9 64 30,0 0-1,0 0 1,0 1-1,1-1 1,-1 0-1,0 0 1,0 0 0,1 0-1,-1 0 1,1 0-1,-1 0 1,0 1-1,1-1 1,0 0-1,-1 0 1,1 1 0,0-1-1,-1 0 1,1 1-1,0-1 1,-1 0-1,3 0 1,-2 1 0,-1 0 0,1 0-1,0 0 1,0 0 0,-1 0 0,1 0 0,0 0 0,0 0 0,-1 1-1,1-1 1,0 0 0,0 0 0,-1 1 0,2 0 0,1 0-2,-2-1 6,0 0 0,1 1 0,-1-1 0,0 1 0,1 0 0,-1-1-1,0 1 1,0 0 0,0 0 0,0 0 0,0 0 0,1 0 0,0 1 0,-9 10 528,6-6-431,1-4-76,0 0 0,0 0 0,-1-1 0,1 1 0,-1 0 0,1-1 1,-1 1-1,1 0 0,-1-1 0,0 1 0,0-1 0,0 1 0,0-1 0,0 1 0,0-1 0,0 1 0,0-1 0,-1 0 0,1 0 0,-3 2 0,-4 0-16,-1 0-1,1-1 0,0 0 0,-1-1 0,0 0 0,1 0 0,-1 0 1,0-1-1,1-1 0,-17-2 0,23 2-14,-1 1-1,1-1 1,0 0 0,0 1 0,0-1-1,0-1 1,0 1 0,0 0-1,0 0 1,0-1 0,0 1-1,1-1 1,-1 1 0,1-1-1,-1 0 1,1 0 0,-1 0 0,1 0-1,-2-3 1,1 1-35,1-1 0,-1 0-1,1 1 1,-1-1 0,2 0 0,-2-6 0,2 9 25,0 0 1,0 1-1,-1-1 1,1 0-1,1 0 0,-1 0 1,0 0-1,0 0 1,1 1-1,-1-1 1,1 0-1,0 0 1,-1 1-1,1-1 1,0 0-1,0 1 1,0-1-1,0 1 1,0-1-1,0 1 1,1-1-1,-1 1 0,0 0 1,1 0-1,-1-1 1,1 1-1,0 0 1,-1 0-1,1 1 1,0-1-1,-1 0 1,1 1-1,2-1 1,4-1-21,0 0 0,0 1 1,0 0-1,0 1 0,1 0 1,9 1-1,-14 0 46,1-1 1,0 1-1,0 0 1,0 1-1,-1-1 1,1 1-1,-1 0 1,1 0-1,-1 0 1,0 0-1,0 1 1,0 0-1,0 0 1,0 0-1,0 0 1,-1 1-1,0-1 1,0 1-1,0 0 1,0 0-1,3 5 1,-3-2 81,1 1 0,-1 0 0,0-1 0,0 1 0,-1 0 0,-1 1 0,1-1 0,-1 0 0,0 0 0,-1 1 0,-1 13 0,1-20-60,0-1-1,0 1 0,-1 0 1,1-1-1,-1 1 0,1 0 1,-1-1-1,0 1 0,0-1 1,1 1-1,-1-1 0,0 1 0,0-1 1,0 0-1,-1 1 0,1-1 1,0 0-1,0 0 0,-1 0 1,1 0-1,-1 0 0,1 0 1,-1 0-1,1-1 0,-1 1 1,1 0-1,-1-1 0,0 1 1,1-1-1,-4 1 0,-4 0 28,0-1 0,0 1 0,-1-2 0,-13-1 1,15 2-89,-4-2-357,0 0 1,-20-7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9:27.5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1 736,'-4'1'963,"-13"8"2054,17-9-2982,-1 1 0,1-1 1,0 0-1,0 0 0,-1 0 0,1 0 1,0 1-1,0-1 0,0 0 0,-1 0 1,1 1-1,0-1 0,0 0 0,0 0 1,0 1-1,-1-1 0,1 0 1,0 0-1,0 1 0,0-1 0,0 0 1,0 1-1,0-1 0,0 0 0,0 0 1,0 1-1,0-1 0,0 0 0,0 1 1,0-1-1,0 0 0,0 0 0,0 1 1,0-1-1,1 0 0,-1 0 0,0 1 1,0-1-1,0 0 0,0 0 0,1 1 1,-1-1-1,0 0 0,0 0 0,0 1 1,1-1-1,-1 0 0,0 0 1,0 0-1,1 0 0,-1 0 0,0 1 1,0-1-1,1 0 0,-1 0 0,0 0 1,1 0-1,-1 0 0,17 8 86,-1 0 0,1-2 0,1 0 0,18 4 0,-29-8-80,10 1 117,0 0 1,30 2 0,-9-2 53,194 15 871,7-14 272,239 28 134,-227-14-1177,-132-11 86,-81-5-188,0 2 1,-1 2 0,39 11 0,17 7 406,-92-24-652,-1 0 0,1 0 0,0 0 0,-1 0 0,1 0 0,0-1 0,-1 1 1,1 0-1,0 0 0,-1 0 0,1-1 0,0 1 0,-1 0 0,1-1 0,0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9:28.6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207 104 2937,'-16'12'626,"-1"-2"1,-19 10 0,33-19-494,1 0 0,-1-1 0,1 1 0,-1-1 0,1 1 0,0-1 0,-1 0 0,1 0 0,-1-1 0,1 1 0,-1 0 0,1-1 0,-1 1 0,1-1 0,0 0 0,-1 0 0,1 0 0,0 0 0,-3-2 0,4 3-95,0-1 0,0 1 0,0-1 0,0 1 0,1-1 0,-1 0-1,0 1 1,0-1 0,1 0 0,-1 0 0,0 0 0,1 1 0,-1-1 0,1 0-1,-1 0 1,1 0 0,-1 0 0,1 0 0,0 0 0,0 0 0,-1 0-1,1 0 1,0 0 0,0 0 0,0 0 0,0 0 0,0 0 0,0 0 0,0 0-1,0 0 1,1 0 0,-1 0 0,0 0 0,1 0 0,-1 0 0,1 0-1,-1 0 1,1 0 0,-1 0 0,1-1 0,9-9-24,1-1 0,0 1 0,0 1 0,15-10 0,-19 14-4,0 2 1,1-1-1,0 1 1,0 0-1,0 0 1,1 1-1,-1 1 0,14-4 1,-19 6 16,1 0 0,-1-1 0,0 1 0,0 1 1,1-1-1,-1 0 0,0 1 0,0 0 0,0-1 0,0 1 0,0 0 0,0 1 0,0-1 1,0 1-1,0-1 0,-1 1 0,1 0 0,0 0 0,-1 0 0,0 0 0,1 0 0,-1 1 1,0-1-1,0 1 0,0-1 0,-1 1 0,1 0 0,2 5 0,0 1 119,0 0 0,-1 0 1,0 1-1,-1-1 0,0 1 0,0 0 0,0 19 0,-1-22-41,-2 0 0,1 0 0,-1 0-1,0 0 1,0 0 0,-1 0 0,0 0 0,0 0-1,-6 12 1,6-15-41,-1 1-1,0-1 1,0 0-1,0 0 1,-1 0-1,1-1 1,-1 1-1,0-1 1,0 0-1,0 0 1,-1 0-1,1-1 1,-1 1-1,-7 2 0,5-2-50,0-1 0,0 0 0,-1 0-1,1-1 1,0 0 0,-1 0 0,1-1-1,-1 0 1,1 0 0,-1-1 0,1 0-1,-1 0 1,1-1 0,0 0-1,0 0 1,0-1 0,0 0 0,0 0-1,0 0 1,1-1 0,0 0 0,-1 0-1,1-1 1,1 0 0,-1 0 0,1 0-1,0 0 1,0-1 0,0 0-1,-6-11 1,10 13-43,-1 1-1,0-1 1,1 1 0,-1-1-1,1 0 1,0 0-1,0 1 1,1-1 0,-1 0-1,1 0 1,0 0-1,0 0 1,0 0 0,1 0-1,0-5 1,0 6 7,0 0-1,0 0 1,1 1 0,-1-1 0,0 0 0,1 1-1,0-1 1,0 1 0,0 0 0,0 0 0,0-1-1,0 1 1,0 1 0,1-1 0,-1 0 0,1 0-1,-1 1 1,1 0 0,0-1 0,2 0 0,1 0 15,0 1 0,-1 0 0,1 0 1,0 0-1,0 1 0,0-1 0,0 2 1,-1-1-1,1 0 0,0 1 0,0 0 1,-1 1-1,1-1 0,0 1 0,-1 0 1,1 0-1,-1 1 0,0 0 0,0 0 1,5 4-1,-6-4 32,1 0 0,-1 0-1,0 1 1,0-1 0,0 1 0,0 0 0,-1 1-1,0-1 1,0 0 0,0 1 0,0 0 0,-1 0 0,0 0-1,0 0 1,0 0 0,0 0 0,-1 0 0,0 1 0,0-1-1,-1 0 1,1 9 0,-1-11 11,-1 1 0,0 0 1,0 0-1,0-1 0,0 1 0,-1-1 0,1 1 0,-1-1 0,0 0 1,0 0-1,0 1 0,0-1 0,0 0 0,-1-1 0,0 1 1,1 0-1,-1-1 0,0 0 0,0 1 0,-7 2 0,0 1 43,-1-1 0,-1 0-1,1-1 1,-1-1 0,-14 4-1,21-6-79,-1 0 0,1 0 0,0 0 0,-1-1 1,1 0-1,-1 0 0,1 0 0,-1-1 0,1 0 0,0 0 0,-1 0 0,1-1 0,0 1 0,0-1 0,0 0 0,0-1 0,0 1 0,0-1 0,1 0 0,-8-6 0,11 8-13,0 0 1,0 0-1,0-1 1,0 1-1,0 0 0,0 0 1,1-1-1,-1 1 1,0 0-1,1-1 1,-1 1-1,1 0 0,-1-1 1,1 1-1,0-1 1,-1 1-1,1-1 0,0 1 1,0-1-1,0 1 1,0-1-1,0 1 0,1-3 1,0 1-18,1-1 1,-1 0-1,1 1 0,-1 0 1,1-1-1,0 1 1,1 0-1,-1 0 0,4-4 1,2-1-23,1-1 0,1 1 1,-1 1-1,1-1 0,13-5 1,-7 4 24,0 1 0,1 1 1,0 1-1,27-7 0,-39 11 31,1 1-1,0 0 0,0 1 0,0-1 1,-1 1-1,1 0 0,0 0 1,0 1-1,0 0 0,-1 0 1,1 0-1,-1 1 0,1 0 1,-1 0-1,1 0 0,-1 1 0,8 4 1,-10-4 12,0-1 0,0 1 1,-1 0-1,1 0 0,-1 0 0,0 0 1,1 1-1,-1-1 0,-1 0 0,1 1 1,0-1-1,-1 1 0,0 0 0,0 0 1,0-1-1,0 1 0,-1 0 0,1 0 1,-1 0-1,0 0 0,0 0 0,0 0 1,-1-1-1,-1 7 0,1-5 17,0 0 0,0-1 0,-1 1 0,0 0 0,0-1 0,0 0 0,0 1 0,-1-1 0,0 0 0,1 0 0,-1 0-1,-1-1 1,1 1 0,-1-1 0,1 1 0,-1-1 0,0 0 0,-8 4 0,1-3 6,1 1-1,-1-2 1,-1 0 0,1 0-1,0-1 1,-1 0 0,1-1-1,-13 0 1,18-1-58,1 0 1,-1-1-1,1 0 1,-1 0-1,1 0 1,0-1-1,-1 0 0,-6-3 1,9 3-14,0 0 0,0 0 0,0 0 0,0 0-1,0-1 1,1 1 0,-1-1 0,1 0 0,0 0 0,-1 0 0,1 0 0,1 0 0,-4-6 0,4 7 9,0 0 1,0-1-1,0 1 1,1-1-1,-1 1 1,1-1-1,-1 0 0,1 1 1,0-1-1,0 1 1,0-1-1,0 0 1,0 1-1,1-1 0,-1 1 1,1-1-1,0 1 1,-1-1-1,1 1 1,1-1-1,-1 1 0,0 0 1,0 0-1,1-1 1,-1 1-1,1 0 1,0 0-1,0 0 0,0 1 1,0-1-1,0 0 1,0 1-1,0-1 1,4-1-1,3-2-17,1 0 0,-1 1 0,1 1 0,0-1 0,0 1 0,1 1 0,12-2 0,-6 2 7,28 0 1,-39 3 30,0-1 0,0 1-1,0 0 1,0 0 0,-1 0 0,1 1-1,0 0 1,5 3 0,-9-4 12,0 0 1,0 0-1,-1 0 1,1 0-1,0 0 1,-1 1-1,1-1 1,-1 1-1,1-1 1,-1 1-1,0-1 1,0 1-1,0 0 1,0 0-1,0 0 1,0-1-1,0 1 1,-1 0-1,1 0 1,0 0-1,-1 0 1,0 0-1,0 0 1,1 0-1,-1 0 1,0 1 0,-1-1-1,1 0 1,0 0-1,0 0 1,-1 0-1,0 0 1,1 0-1,-2 2 1,0 1 34,0 0 1,-1 1-1,0-1 1,0 0-1,0-1 1,-1 1-1,0 0 1,0-1-1,0 0 1,0 0 0,-6 4-1,3-4-6,0 1 0,-1-2 1,1 1-1,-1-1 0,0 0 0,0-1 0,0 1 0,-1-2 0,1 1 1,0-1-1,-1 0 0,1-1 0,-15-1 0,17 0-79,-1 1 0,0-1 0,1-1 0,0 1-1,-1-1 1,1 0 0,0-1 0,0 1 0,0-1-1,0-1 1,0 1 0,1-1 0,0 0 0,0 0-1,0 0 1,0-1 0,0 0 0,-4-6 0,2 3-384,5 7 145,1 0 0,0-1 0,-1 1 0,1 0 0,0-1 0,0 1 0,0-1 0,0 0 0,0 1 0,0-1 0,0 0 0,0-2 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168 110 920,'-10'2'637,"1"-1"1,-1 1-1,0-2 0,-14 0 0,22 0-460,0 0 0,-1 0 0,1-1 0,0 0-1,0 1 1,0-1 0,-1 1 0,2-2 0,-2 2 0,2-1-1,-1-1 1,0 1 0,0 0 0,0 0 0,1-1 0,-4-3-1,4 4-71,0 0 0,-1-1 0,2 1 0,-1-1 0,0 1 0,0-1 0,1 1-1,-1-1 1,1 1 0,-1-1 0,1 0 0,0 0 0,-1 0 0,1 1 0,0-1-1,0 0 1,0 0 0,0 1 0,1-3 0,0 1-24,0-1 0,0 0-1,0 1 1,1 0 0,0-1 0,0 1 0,0 0-1,0 1 1,0-1 0,0 0 0,1 0 0,0 0-1,0 1 1,4-4 0,-5 4-60,0 1 0,0-1 1,1 1-1,-1 0 0,1 0 0,-1 0 0,1 0 1,-1 0-1,1 0 0,-1 1 0,1 0 1,0-1-1,0 1 0,-1 0 0,1 0 1,0 0-1,-1 1 0,1-1 0,0 0 0,3 2 1,-4-1 1,0 0 0,-1 0 0,1 0 0,0 0 1,0 0-1,0 1 0,-1-1 0,1 1 0,-1-1 1,0 1-1,0-1 0,0 1 0,0 0 0,1 0 0,-1-1 1,-1 1-1,2 4 0,0-1 49,0 0 0,-1 0 0,-1 1 0,2-1 0,-2 9 0,0-6 7,0 0 0,-2 1 1,1-2-1,0 2 0,-1-1 0,-1-1 0,1 1 0,-1 0 0,0 0 0,-1-1 1,-5 8-1,7-13-56,1 1 1,-1-2 0,0 1-1,0 1 1,0-2-1,0 1 1,0 0 0,-1-1-1,1 1 1,-1-1-1,1 0 1,-1 0 0,0 1-1,1-2 1,-1 1 0,1 0-1,-1 0 1,0-1-1,0 0 1,-4 0 0,2 0-8,-1 0 0,1-1 1,-1 0-1,1 0 0,0-1 0,-1 0 1,1 0-1,0 1 0,-5-5 1,7 5-24,0-1 1,1 0 0,-1 1 0,1-2 0,-1 2 0,1-2 0,0 1 0,0-1 0,0 1 0,0 0 0,1-1 0,-1 0 0,1 0 0,-3-4 0,3 3-31,-1-1-1,1 0 1,0 0 0,0 1-1,1-2 1,-1 2 0,1-1-1,1-7 1,-1 10 25,0 1 0,1-1-1,-1 0 1,1 0 0,0 1 0,-1-1 0,1 1 0,0-1 0,0 1-1,0-1 1,0 1 0,0-1 0,0 1 0,0 0 0,1 0 0,-1 0 0,1 0-1,-1-1 1,1 2 0,-1-1 0,0 0 0,1 0 0,0 0 0,0 1-1,3-2 1,-3 2-6,2-1 0,-1 0 0,1 0-1,-2 1 1,2 0 0,-1 0 0,1 0-1,-2 0 1,2 0 0,-1 1 0,1 0-1,-2-1 1,7 3 0,-6-2 31,0 1 1,0 0-1,0 0 0,-1-1 1,0 1-1,1 1 1,-1-1-1,0 0 0,1 1 1,-1-1-1,-1 1 0,1-1 1,0 1-1,0 0 1,-1 0-1,0 0 0,0 0 1,0 0-1,1 4 0,-1-2 13,0 0 0,0 0 0,-1 0 0,0-1-1,0 1 1,-1 1 0,1-2 0,-1 1 0,0 0-1,0-1 1,-1 1 0,-1 6 0,1-8 3,0 1 0,0-1 0,-1 1 1,1 0-1,0-1 0,-1 0 0,0 0 0,0 0 1,0 0-1,-4 3 0,6-5-29,-1 0 0,1 0 0,0-1 0,-1 1 0,1 0 0,0-1 0,0 1 0,-1-1 0,1 1 0,-1-1 0,1 1 0,-1-1 1,1 0-1,-1 0 0,1 0 0,-1 0 0,1 0 0,-1 0 0,1-1 0,-1 1 0,1-1 0,-1 1 0,1-1 0,0 1 0,-1-1 0,1 0 0,0 1 0,0-1 0,-1 0 0,1 0 0,-1-1 0,-1 0-29,2 0-1,-1 0 0,0-1 0,1 1 0,-1-1 0,1 1 0,0-1 1,0 0-1,0 1 0,0-1 0,0 0 0,1 1 0,-1-1 0,0 0 1,1 0-1,0 0 0,0 0 0,0 0 0,0 0 0,2-5 0,-2 6 5,1-1-1,-1 0 1,2 1 0,-2 0-1,1-1 1,0 1-1,0 0 1,1-1-1,-1 1 1,0 0 0,1 0-1,0 0 1,-1 0-1,1 0 1,0 0-1,0 1 1,0-1 0,0 0-1,0 1 1,0 0-1,1-1 1,-1 2-1,4-3 1,-3 2 12,0 1 0,0 0 0,0 0 0,-1 0 0,1 0 0,0 0 0,-1 0 0,1 1 0,0-1 0,0 1 0,0 0 0,-1 0 0,0 0 0,6 3 0,-5-2 48,0 0-1,1 0 0,-1 0 0,0 1 1,0 0-1,0-1 0,-1 1 0,1 0 1,4 6-1,-6-6 35,1 0 1,-1 0-1,0 0 1,0 0-1,-1 0 0,1 1 1,-1-1-1,1-1 1,-1 2-1,0-1 0,0 0 1,0 1-1,-1-2 1,1 2-1,-1-1 0,1 0 1,-2 0-1,2 0 1,-1 0-1,-1 0 0,1 0 1,-1 0-1,1-1 1,-1 1-1,-3 3 0,4-5-56,0 0-1,0-1 0,1 1 0,-2-1 0,2 1 1,-1 0-1,0-1 0,0 1 0,0-1 0,0 0 1,-1 0-1,2 1 0,-1-1 0,-1 0 0,1 1 1,0-1-1,0 0 0,0 0 0,0 0 1,0-1-1,0 1 0,0 0 0,-1-1 0,1 1 1,1 0-1,-2 0 0,1-1 0,1 1 0,-2-1 1,0-1-1,-1 0-58,0 1 0,1-2 1,-1 2-1,0-2 0,1 1 0,0-1 1,0 1-1,-3-6 0,3 5-254,0-1-1,0 0 1,0 1 0,1-1 0,0-1-1,-2-6 1,3 6-1044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9:29.1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41 2873,'6'-41'1228,"-2"47"-605,0 0-1,0 0 1,-1 1 0,5 12 0,6 26 80,-2 1 1,-2 1 0,3 50-1,3 149 769,-15-221-1356,-6 626 1214,2-601-1253,-9 84 346,8-108-316,-1 0 1,-2-1-1,-10 28 0,4-14-974,2 0-1,-11 67 0,20-88-1640,1-4-256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9:30.3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89 274 1728,'-11'2'1145,"6"-1"-543,0 0-1,0 0 1,-1-1-1,-9 0 0,13 0-502,1-1-1,0 1 1,-1 0-1,1-1 0,0 1 1,-1-1-1,1 1 1,0-1-1,-1 1 0,1-1 1,0 0-1,0 0 1,0 0-1,0 0 0,0 0 1,0 0-1,0 0 1,0 0-1,0 0 0,0 0 1,1 0-1,-1 0 1,0-1-1,0-1 0,-3-8-50,1-1-1,1 1 0,0-1 0,0 1 0,2-1 1,-1 0-1,2-17 0,0 25-38,-1 0 1,1 0-1,0 0 1,1 0-1,-1 0 0,0 0 1,1 1-1,0-1 1,0 1-1,0-1 1,0 1-1,1 0 0,3-4 1,-1 2-4,0 0 0,1 1 1,0-1-1,0 1 0,7-4 0,-7 5-2,0 1-1,0 0 1,1 0-1,-1 0 1,0 1-1,1 0 1,-1 0-1,1 0 1,-1 1-1,1 0 1,-1 0-1,1 1 1,-1 0-1,1 0 1,11 4-1,-15-4 28,1 0 0,-1 1 0,0-1 0,0 1 0,0-1 0,0 1 0,0 0 0,0 0 0,-1 0 0,1 1 0,0-1 0,-1 0 0,0 1 0,0 0 0,4 5 0,-4-4 54,0 1-1,1 0 1,-1 0 0,-1 1 0,1-1-1,-1 0 1,0 1 0,0-1 0,0 9-1,-1-7 22,0 1 0,-1-1 0,0 1-1,0-1 1,0 0 0,-1 1 0,0-1-1,-1 0 1,1 0 0,-1 0 0,-1-1-1,1 1 1,-1-1 0,0 1 0,-5 5 0,4-8-75,0 0 0,0-1 0,0 1 0,0-1 0,-1 0 0,1-1 0,-1 1 0,0-1 0,1 0 0,-1 0 0,0-1 0,0 0 0,-1 0 0,1 0 0,0-1 1,0 0-1,0 0 0,0 0 0,0-1 0,-1 0 0,1 0 0,0-1 0,-6-2 0,10 3-47,-1 1 0,1-1 0,0-1-1,1 1 1,-1 0 0,0 0 0,0-1 0,0 1 0,1-1 0,-1 1-1,1-1 1,-1 0 0,1 0 0,0 0 0,-2-2 0,1 0-22,1 0 1,-1 0-1,1 0 1,0 0-1,0 0 1,1 0-1,-1-8 1,1-3-87,1 0 0,1 1 1,5-24-1,-6 36 114,0-4-12,0-1 0,1 1 0,0 0 0,0-1 1,1 1-1,-1 0 0,1 1 0,1-1 0,-1 0 0,1 1 0,0 0 0,0 0 0,1 0 0,-1 0 0,8-5 0,-6 5 15,0 0 0,0 0 0,1 0 0,0 1-1,0 0 1,0 1 0,0-1 0,0 1 0,1 0-1,0 1 1,-1 0 0,1 0 0,0 1 0,13-1-1,-19 2 18,0 0-1,0 1 1,0-1-1,0 1 1,0-1-1,0 1 1,0 0-1,0 0 0,0 0 1,0 0-1,-1 0 1,1 0-1,0 0 1,-1 1-1,1-1 1,-1 1-1,1-1 1,-1 1-1,0-1 0,0 1 1,1 0-1,-1 0 1,0 0-1,0 0 1,-1-1-1,1 1 1,0 0-1,0 3 1,1 3 70,-1 0 0,1 1 1,-1-1-1,-1 0 0,0 14 1,-1-11 8,0 0 1,-1 0-1,0 0 1,0-1 0,-2 1-1,1-1 1,-1 1 0,-6 11-1,7-18-57,1 1-1,-1-1 0,0 0 0,0 0 1,0 0-1,0 0 0,-1-1 1,0 1-1,1-1 0,-1 0 0,0 0 1,-1 0-1,1-1 0,0 1 0,-1-1 1,0 0-1,1-1 0,-1 1 1,-9 1-1,10-3-38,0 1 0,0-2 0,0 1 0,0 0 0,0-1 0,0 0 0,0 0 0,0 0 0,0 0 0,1 0 0,-1-1 0,0 0 0,1 0 0,-1 0 0,1 0 0,0 0 0,0-1 0,0 0 0,0 1 0,0-1 0,0 0 0,-2-5 0,2 5-19,1 0 0,1 1 0,-1-2 0,0 1 0,1 0 0,-1 0 0,1 0 0,0-1 0,0 1 0,0 0 0,1-1 0,-1 1 0,1-1 0,0 1-1,0-1 1,0 1 0,0-1 0,1 1 0,-1-1 0,1 1 0,0 0 0,0-1 0,0 1 0,0 0 0,3-5 0,0 3-15,0 0 0,0 1-1,0-1 1,1 1-1,-1 0 1,1 0-1,0 0 1,0 1 0,1 0-1,-1 0 1,1 0-1,-1 1 1,11-4 0,-6 3 13,0 1 0,0 0 1,0 0-1,0 1 1,0 0-1,1 1 1,11 0-1,-16 1 25,0 0 0,1 0 0,-1 1-1,0 0 1,1 0 0,-1 0 0,5 4 0,-7-5 14,-1 1 1,0 0-1,0 1 1,0-1-1,0 0 1,0 1-1,-1 0 1,1-1-1,-1 1 1,1 0 0,-1 1-1,0-1 1,2 4-1,-1 3 38,0 0 1,0 0-1,-1 0 0,0 1 0,-1-1 1,0 0-1,-1 1 0,0-1 0,-1 0 0,-2 17 1,2-22-15,0-1 0,0 1 0,0-1 0,-1 1 0,0-1 0,0 1 0,-3 4 0,4-8-19,0 1 0,-1 0-1,1-1 1,-1 1-1,1-1 1,-1 0 0,0 0-1,0 1 1,1-1 0,-1 0-1,0 0 1,0 0-1,0-1 1,0 1 0,0 0-1,0-1 1,0 0 0,-4 1-1,3-1-19,1 1 0,-1-1-1,1-1 1,-1 1 0,0 0 0,1 0-1,-1-1 1,1 0 0,-1 1 0,1-1 0,-1 0-1,1 0 1,0 0 0,0-1 0,-1 1-1,1 0 1,0-1 0,0 0 0,-2-2-1,1 1-33,0 0-1,1 0 0,0-1 0,0 1 0,0-1 0,0 1 1,0-1-1,1 0 0,0 1 0,0-1 0,-2-8 0,3 8-19,-1-1 0,1 0-1,0 1 1,0-1 0,0 1-1,1-1 1,0 0 0,-1 1-1,2 0 1,1-8 0,-1 9 22,-1 1 0,0-1 0,1 1 0,-1-1 0,1 1 0,0-1 0,0 1 0,0 0 0,0 0 0,0 0 0,1 0 0,-1 0 0,0 0 0,1 1 0,-1-1 0,6-1 0,1-1-35,0 1 0,0 1 1,0 0-1,18-2 0,-25 4 74,1 0 0,-1 0 0,0 0 0,0 0 0,1 0 0,-1 0 0,0 0 0,0 1 0,0-1 0,1 1 0,-1 0 0,0-1 0,0 1 0,0 0 0,0 0 0,0 1 0,0-1 0,-1 0 0,1 1 0,0-1 0,-1 1 0,1-1-1,-1 1 1,1 0 0,-1-1 0,3 5 0,-2 4 110,0 0 0,0 1 0,-1-1 0,0 1 0,-1 15 0,0-21-72,-1-1 0,0 0 0,0 0 0,0 0 0,0 0 0,-1 0 0,1 0 0,-1 0 1,-3 4-1,-1 1 89,0 0 0,-12 11 0,15-17-105,1 0-1,-1-1 0,0 0 0,0 1 0,0-1 1,0 0-1,-1-1 0,1 1 0,0 0 1,-1-1-1,1 0 0,-1 0 0,-6 1 1,4-1-16,0-1 1,0 0 0,1 0 0,-1 0 0,0-1-1,1 0 1,-1 0 0,-9-3 0,9 2-58,0 0 0,0-1 1,0 0-1,1 0 0,-1 0 1,1-1-1,-1 1 0,1-1 1,0 0-1,0-1 0,1 0 1,0 1-1,0-1 1,0-1-1,0 1 0,-5-11 1,8 13-15,0 0 1,0 0-1,0 0 1,1-1 0,-1 1-1,1 0 1,0 0-1,0 0 1,0-1 0,1 1-1,-1 0 1,1 0 0,-1-1-1,1 1 1,0 0-1,0 0 1,1 0 0,-1 0-1,1 0 1,-1 1-1,1-1 1,0 0 0,0 1-1,0-1 1,4-3-1,-2 2-50,0 1-1,0-1 0,0 1 0,1 0 1,0 0-1,-1 0 0,1 0 0,0 1 1,0 0-1,1 0 0,-1 1 0,0-1 1,1 1-1,6-1 0,-8 2 47,-3 0-83,0-1 1,1 1-1,-1 0 0,1 0 0,-1 0 0,0 0 1,1 0-1,-1 0 0,1 1 0,-1-1 0,1 0 1,-1 1-1,0-1 0,1 1 0,-1-1 0,0 1 1,0 0-1,1-1 0,1 3 0,2 8-1675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9:33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109 195 2425,'-29'3'742,"13"-2"652,-23 6 0,28-2 357,10-5-1632,1 1 0,-1-1 0,1 0 0,-1 1-1,1-1 1,-1 0 0,1 0 0,-1 1 0,0-1-1,1 0 1,-1 0 0,1 0 0,-1 0-1,0 0 1,1 1 0,-1-1 0,1 0 0,-1-1-1,-1 1 1471,7-2-800,26-7-611,56-24 0,-87 33-178,34-16 78,-1-2-1,-1-1 0,0-2 0,-1-1 0,27-26 0,-55 46-71,22-16 34,-24 17-38,0 0-1,0 1 1,0-1-1,0 1 1,0-1-1,1 1 1,-1 0-1,0-1 1,0 1-1,0 0 1,0 0 0,1 0-1,-1 0 1,0 0-1,0 0 1,0 0-1,0 0 1,1 0-1,-1 0 1,0 1-1,0-1 1,1 1-1,-1 0 1,0 0-1,0 0 1,0 0-1,-1 0 0,1 0 1,0 0-1,-1 0 0,1 0 1,-1 0-1,1 0 1,-1 1-1,0-1 0,0 0 1,1 0-1,-1 0 0,0 1 1,0 1-1,0 23 31,-5 7-4,-1 0 1,-2-1-1,-17 51 1,9-34-6,12-37-55,-12 38-317,2 0 0,-11 82 0,24-107-898,1-24 1093,0 0-1,0 0 0,1 0 0,-1 0 0,0 0 1,0 0-1,0-1 0,1 1 0,-1 0 1,1 0-1,-1 0 0,1 0 0,-1 0 0,1-1 1,-1 1-1,1 0 0,-1 0 0,1-1 0,1 2 1,-2-2-50,1 0 1,0 0 0,-1 0 0,1 0-1,0 0 1,-1 1 0,1-2-1,0 1 1,-1 0 0,1 0-1,0 0 1,-1 0 0,1 0 0,0 0-1,0-1 1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9:34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93 137 1680,'-12'5'1833,"7"-3"-1476,0 0 0,0 0 0,0 0 1,1 1-1,-1 0 0,-6 5 0,-27 22 451,38-30-794,0 0 0,0 0 0,0 0 0,0 0 0,0 0 0,-1 0 0,1 0 0,0 0 0,0 0 0,0 0 0,0 0 0,0 0 0,0 0 0,0 0 0,0 0 0,0 0 0,0 0 0,0 1 0,-1-1 0,1 0 0,0 0-1,0 0 1,0 0 0,0 0 0,0 0 0,0 0 0,0 0 0,0 0 0,0 0 0,0 0 0,0 1 0,0-1 0,0 0 0,0 0 0,0 0 0,0 0 0,0 0 0,0 0 0,0 0 0,0 0 0,0 0 0,0 0 0,0 1 0,0-1-1,0 0 1,0 0 0,0 0 0,0 0 0,0 0 0,0 0 0,0 0 0,0 0 0,0 0 0,0 0 0,1 0 0,-1 1 0,7-2 217,9-2-95,-10 0-48,1 0 0,0 0 1,8-5-1,0-1 35,86-53 446,-38 22-385,-27 16-87,-25 16-27,1 0 1,1 1-1,15-7 0,-26 13-48,-1 0 0,1 1 0,0-1 0,-1 1 0,1-1 0,0 1 0,-1 0 0,1-1 0,0 1 0,-1 0 0,1 0 0,0 0 0,-1 0 0,3 1 0,-2 0 2,-1-1 1,0 1-1,0 0 1,0 0-1,0 0 1,-1 0-1,1-1 1,0 1-1,0 0 0,0 0 1,-1 1-1,1-1 1,-1 0-1,1 0 1,-1 0-1,1 0 1,-1 0-1,1 1 1,-1 1-1,4 17 191,-1 1-1,-1 0 0,-1-1 0,0 1 1,-5 33-1,2-29-99,-7 90 238,3-58-1076,3-1 0,5 87 0,5-106-1714,4-9-440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9:35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133 187 680,'-4'-7'867,"-1"1"-1,0-1 1,-13-10 0,14 13-442,0 0 0,0 0 1,0 0-1,0 0 1,1-1-1,-1 0 0,1 1 1,0-1-1,1 0 1,-1-1-1,-3-9 0,6 13-386,-1 0 0,1 0-1,0 0 1,0 0 0,-1 0-1,1 0 1,0 0 0,1 0-1,-1 0 1,0 0 0,0 1-1,1-1 1,0 0 0,-1 0 0,1 0-1,1-2 1,0 1-24,1 0 0,0 1 0,0-1 0,0 1 0,0 0 0,0-1 0,1 2 0,-1-1 0,6-2 0,5-3 25,29-8-1,-42 14-34,0 1 0,1-1 0,-1 1-1,0 0 1,0 0 0,0-1 0,0 1 0,1 0 0,-1 0-1,0 0 1,0 0 0,0 1 0,1-1 0,-1 0-1,0 0 1,0 1 0,0-1 0,0 0 0,0 1 0,1 0-1,-1-1 1,0 1 0,0-1 0,0 1 0,-1 0-1,1 0 1,0 0 0,0-1 0,0 1 0,0 0 0,-1 0-1,2 2 1,-1 1 16,1 0-1,-1 0 0,-1 0 1,1 0-1,0 0 0,-1 0 1,0 5-1,0-8-18,-1 22 76,0 0 0,-2 0 1,-1 0-1,-12 41 0,-39 84 229,40-119-162,-19 31 1,22-41-79,1-1 1,1 1 0,1 1-1,-11 30 1,19-45-71,0-1 0,0 1 0,0-1 0,1 1 0,-1 0-1,1-1 1,1 6 0,-1-9-3,0 1 1,1 0-1,-1 0 0,1 0 0,-1 0 0,1-1 0,0 1 1,0 0-1,-1-1 0,1 1 0,1 0 0,-1-1 0,0 1 1,0-1-1,1 0 0,-1 1 0,0-1 0,1 0 0,-1 0 0,1 0 1,2 1-1,5 2-6,-1-1 0,1 0 0,1 0 1,-1-1-1,0 0 0,19 1 0,60-2-214,-76-1 119,35-1-2302,67 8-1,-50 1-390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9:36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5 217 1944,'-2'-4'3832,"2"4"-3784,-1 0 0,1-1 0,0 1 0,0 0 0,0 0 0,0 0 0,-1-1 0,1 1 0,0 0 0,0 0 0,0 0 0,0-1 0,0 1 0,0 0 0,0 0 0,0-1 0,0 1 0,0 0 0,0 0 0,0 0 0,0-1 0,0 1 0,0 0 0,0 0 0,0-1 0,0 1 0,0 0 0,0 0 0,0-1 0,0 1 0,0 0 0,0 0 0,1 0 0,-1-1 0,0 1 0,0 0 0,0 0 0,0 0 0,0 0 0,1-1 0,-1 1 0,0 0 0,0 0 0,0 0 0,1 0 0,-1 0 0,0 0 0,1-1 0,31-15 78,-7 6-84,107-54 134,-86 38-88,-17 9-26,1 1-1,0 2 1,1 1 0,35-10 0,-63 22 1,1 0 0,-1 0 0,0 1 0,1 0 1,-1-1-1,6 2 0,-8-1-25,0 0 1,0 0-1,0 0 1,0 1-1,0-1 0,0 0 1,0 1-1,-1-1 1,1 1-1,0-1 1,0 1-1,0-1 0,-1 1 1,1-1-1,0 1 1,-1 0-1,1-1 0,0 1 1,-1 0-1,1 0 1,-1-1-1,1 1 0,-1 0 1,0 0-1,1 0 1,-1 0-1,0-1 0,1 2 1,-1 3 57,1-1 1,-1 1-1,0-1 1,-1 1-1,1-1 1,-1 0-1,1 1 1,-3 4-1,1 2 39,-32 255 433,27-186-2271,6-50-627,6-13-304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9:37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19 103 1176,'-1'0'289,"1"0"0,-1 0 0,0 0 0,0 0-1,0-1 1,0 1 0,1 0 0,-1-1 0,0 1-1,0 0 1,1-1 0,-1 1 0,0-1 0,1 1-1,-1-1 1,0 1 0,1-1 0,-1 0 0,0 0 0,1 0-248,-1 1 0,1-1 0,-1 0 1,1 0-1,-1 0 0,1 1 0,0-1 1,0 0-1,-1 0 0,1 0 0,0 0 1,0 0-1,0 1 0,0-1 0,0 0 1,0 0-1,0 0 0,0 0 0,1 0 1,-1 0-1,0 1 0,0-1 0,1 0 1,-1 0-1,1 0 0,-1 1 0,0-1 1,1 0-1,-1 0 0,1 1 0,0-1 1,0-1-1,4-2-15,0 1 1,0-1-1,0 0 0,8-3 1,57-26 121,-64 31-107,0 0 0,0 0 0,0 1 0,0-1 0,0 1 1,0 0-1,0 1 0,0 0 0,0 0 0,1 0 0,-1 0 0,0 1 1,0 0-1,0 1 0,0-1 0,0 1 0,0 0 0,7 4 0,-11-5 0,0 0 0,-1 0 0,1 0 0,0 0 0,0 1 0,0-1 0,-1 0-1,1 1 1,-1-1 0,1 1 0,-1 0 0,0-1 0,0 1 0,0 0 0,0 0 0,0 0-1,0 0 1,0 0 0,0 0 0,-1 0 0,1 0 0,-1 0 0,0 0 0,1 1 0,-1-1-1,0 0 1,0 0 0,0 0 0,-1 0 0,1 0 0,0 1 0,-2 1 0,1 2 60,-1 1 0,-1-1 0,1 0 0,-1 0 0,0 0 0,0 0 1,-1-1-1,0 1 0,-4 4 0,3-5-46,0-1 1,0 0-1,0-1 1,0 1 0,-6 2-1,-10 8 97,7-2-50,10-8-72,-1 0 0,1-1 1,0 0-1,-1 0 0,0 0 1,0 0-1,-8 3 0,12-6-36,0 0 0,0 0-1,0 1 1,0-1 0,0 1 0,0-1-1,0 1 1,0-1 0,0 1-1,0 0 1,1-1 0,-1 1 0,0 0-1,0-1 1,1 1 0,-1 0-1,0 0 1,1 0 0,-1 0 0,1 0-1,-1 0 1,1 0 0,-1 0-1,1 0 1,0 0 0,-1 0 0,1 2-1,0-3-146,6-1-310,7 2 443,0 0 0,0 2 1,0-1-1,-1 2 0,23 8 0,-18-6 7,-8-3 13,-1 0-1,1 1 1,-1 0-1,0 0 0,0 1 1,0 0-1,-1 0 1,1 1-1,-1 0 1,0 0-1,-1 0 1,0 1-1,0 0 1,0 1-1,-1-1 1,0 1-1,-1 0 0,1 0 1,-2 1-1,1-1 1,-1 1-1,0 0 1,2 14-1,-3-9 32,-1-1 0,0 0 0,-1 1 0,-1-1 1,0 1-1,-1-1 0,0 0 0,-1 0 0,0 0 0,-1 0 0,0 0 0,-2-1 0,1 0 0,-1 0 0,-9 13 0,5-11-58,0 0-1,-1-1 1,0-1 0,-1 0-1,0 0 1,-1-1-1,-1-1 1,-25 16 0,36-24-252,1-1 0,-1 0 0,0 0 1,0 0-1,1-1 0,-1 1 0,0-1 1,0 1-1,0-1 0,0 0 1,0 0-1,-3 0 0,-9-7-2439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9:52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27 792,'1'-1'217,"-1"1"0,0-1 0,1 1 0,-1-1 0,1 1 0,-1 0 0,0-1 0,1 1 0,-1-1 0,0 0-1,0 1 1,1-1 0,-1 1 0,0-1 0,0 1 0,0-1 0,0 1 0,0-1 0,0 0 0,0 1 0,0-1 0,0 1 0,0-1 0,0 0 0,0 1-1,0-1 1,0 1 0,0-1 0,-1 0 0,1 1 0,0-1 0,0 1 0,-1-1 0,1 1 0,0-1 0,-1 0 0,0 0-115,0 1 0,1-1 1,-1 1-1,0-1 0,0 1 0,0 0 1,1-1-1,-1 1 0,0 0 0,0-1 1,0 1-1,0 0 0,0 0 1,1 0-1,-1 0 0,0 0 0,-1 0 1,-1 0-29,-1 0 1,1 1 0,0 0-1,0-1 1,0 1 0,0 0-1,0 0 1,0 1 0,0-1-1,0 1 1,0-1 0,0 1-1,1 0 1,-1 0 0,-2 3 0,-4 1 10,2-1-20,0 0 1,-1 1-1,2 0 0,-1 0 0,1 1 0,0-1 1,0 1-1,0 1 0,1-1 0,-7 16 0,6-11-25,2 1-1,-1 0 1,2 0-1,0 0 1,0 1-1,1-1 0,1 1 1,0 0-1,1-1 1,0 1-1,1 0 1,1-1-1,3 16 0,-3-24-41,-1 1-1,1-1 0,0 0 0,1 1 0,-1-1 1,1 0-1,5 6 0,-7-9 1,1 0-1,-1 0 1,1 0 0,0-1-1,-1 1 1,1 0 0,0-1-1,0 0 1,1 1 0,-1-1-1,0 0 1,0 0-1,0 0 1,1-1 0,-1 1-1,1 0 1,-1-1 0,0 1-1,5-1 1,-2 0 1,1-1 0,0 0-1,-1 0 1,1 0 0,-1-1 0,1 0-1,-1 0 1,0 0 0,1-1 0,-1 1-1,0-1 1,-1-1 0,1 1 0,-1-1 0,1 1-1,5-8 1,1-2-10,0 0 1,-1 0-1,-1-1 0,12-24 0,-5 3-21,-2 0-1,-1-1 0,7-39 1,-17 61 55,-3 14-16,0 0 0,0 0 1,0-1-1,0 1 0,0 0 1,0 0-1,1-1 0,-1 1 1,0 0-1,0 0 0,0 0 1,0-1-1,0 1 0,0 0 0,0 0 1,0-1-1,0 1 0,0 0 1,0 0-1,0 0 0,0-1 1,-1 1-1,1 0 0,0 0 1,0 0-1,0-1 0,0 1 1,0 0-1,0 0 0,0 0 0,-1-1 1,1 1-1,0 0 0,0 0 1,0 0-1,0 0 0,-1 0 1,1-1-1,0 1 0,0 0 1,0 0-1,-1 0 0,1 0 1,0 0-1,-1 0 4,1 1 0,-1 0 0,1-1 0,-1 1 0,1-1 0,-1 1 0,1 0 1,0 0-1,0-1 0,-1 1 0,1 0 0,0-1 0,0 1 0,0 0 0,0 0 0,0-1 0,0 3 0,-1 2 23,-2 22 17,1 0 0,3 50-1,-1-65-95,2 0-1,0 0 1,0 0-1,1 0 1,1 0 0,0 0-1,0-1 1,11 18-1,-11-21-388,1-1-1,0 0 1,1 0-1,-1-1 1,1 0-1,1 0 1,-1 0 0,1-1-1,0 1 1,0-2-1,15 8 1,9 1-2791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29:53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25 2096,'0'-6'1528,"1"-12"4804,3 43-4745,-2-12-1870,1 3 363,11 110 396,-21 92-41,6-202-418,0 0 0,2 18 1,-1-34-20,0 0 1,1 0-1,-1 1 1,0-1 0,0 0-1,0 0 1,0 1 0,0-1-1,0 0 1,1 0-1,-1 1 1,0-1 0,0 0-1,0 0 1,1 0 0,-1 0-1,0 1 1,0-1-1,1 0 1,-1 0 0,0 0-1,0 0 1,1 0-1,-1 0 1,0 0 0,0 0-1,1 0 1,-1 0 0,0 0-1,0 0 1,1 0-1,-1 0 1,0 0 0,0 0-1,1 0 1,-1 0 0,0 0-1,1 0 1,-1 0-1,0 0 1,0 0 0,0 0-1,1-1 1,-1 1-1,0 0 1,0 0 0,1 0-1,-1 0 1,0-1 0,0 1-1,0 0 1,0 0-1,1 0 1,-1-1 0,0 1-1,0 0 1,3-4-13,-1 1 0,0 0-1,1-1 1,-1 0 0,1-4 0,6-9-22,0 4 10,0 0 0,13-14 0,-18 22 14,1 1 0,0-1 0,0 1 0,0 0 0,1 0 0,-1 0 0,11-4 0,18-8-79,-19 9 25,-1 1 0,1 0 0,21-4 0,-28 8 45,0 0 0,0 1 0,0 1 0,0-1 0,0 1 0,12 2 0,-16-1 20,1 0 0,-1 0 0,0 0 0,1 1 0,-1-1 0,0 1 0,0 0 0,0 1 0,0-1 0,-1 1 0,1-1 0,-1 1 0,5 5 0,-6-6 5,0 1 1,0-1-1,-1 1 0,1 0 1,0 0-1,-1 0 0,0 0 1,0 0-1,0 0 0,1 6 1,3 35 92,-5-43-93,-1 11 67,1 0-1,-2-1 0,1 1 1,-2-1-1,0 1 0,0-1 1,-1 0-1,0 0 0,-1 0 1,0-1-1,0 0 0,-2 0 1,1 0-1,-9 9 0,0-5 112,-1 0 0,-1-1 0,-27 17 0,39-27-151,-12 8 23,0-1-1,-1-1 1,0-1 0,0 0-1,-1-1 1,0-1-1,-1-1 1,1-1 0,-21 2-1,35-6-167,1 1 1,-1-1-1,1 0 0,-1-1 0,1 1 0,-1-1 0,1 0 0,-1 0 0,1 0 0,0 0 1,0-1-1,-7-3 0,8 3-149,0 0 0,0 0 0,0-1 1,1 1-1,-1-1 0,1 0 0,0 1 0,0-1 1,0 0-1,0 0 0,0 0 0,1-1 1,-1 1-1,1 0 0,0-1 0,-1-3 0,-6-32-2916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28.5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105 305 656,'-27'-33'7665,"28"40"-6861,4 20-1276,-4-20 758,1 3-258,26 180 386,-8 117-69,1 13-162,-19-296-156,0 1 44,0-1 1,-1 1 0,-4 28-1,3-51-52,0-1-1,0 1 1,-1-1-1,1 1 0,0-1 1,-1 1-1,1-1 1,-1 1-1,0-1 1,1 0-1,-2 2 1,2-3-13,0 0 0,-1 1 0,1-1 0,0 0 0,0 0 0,0 0 1,-1 0-1,1 0 0,0 1 0,0-1 0,-1 0 0,1 0 0,0 0 0,-1 0 1,1 0-1,0 0 0,0 0 0,-1 0 0,1 0 0,0 0 0,0 0 0,-1 0 0,1 0 1,0 0-1,0-1 0,-1 1 0,1 0 0,0 0 0,0 0 0,-1 0 0,1 0 1,0 0-1,0-1 0,0 1 0,-1 0 0,-2-4 35,-1 1 0,1-1-1,1 0 1,-1 0 0,-2-5 0,1 3-50,-10-19 7,2 1 1,-15-43-1,-11-56-24,29 85 45,1-1 0,3 1 0,-2-69-1,8 41 172,13-89 0,-3 75 159,29-105 0,-32 156-286,2 1 0,1 0 0,1 0-1,1 1 1,2 1 0,31-45-1,-40 64-59,0 1 0,0 0 0,0 0 0,0 0 0,1 1 0,14-9 0,-5 6-8,0 0 0,20-6 0,-26 11 4,0 0 0,0 1 0,0 1 0,0 0 0,0 0 0,0 1 0,1 0 0,-1 1 0,0 0 0,0 0 0,0 1 0,0 0 0,0 1 0,0 1 0,-1-1 0,0 1 0,1 1 0,-1 0 0,-1 0 0,1 1 0,-1 0 0,10 8 0,-4 0 17,-1 0-1,0 1 1,-1 0 0,0 1 0,-1 0-1,-1 1 1,-1 0 0,0 1 0,-1 0-1,-1 0 1,-1 1 0,0-1 0,-2 1-1,4 29 1,-7-40-1,-1 0-1,0 1 1,0-1 0,-1 0-1,0 0 1,-1 0 0,-2 9-1,-4 6 65,-11 23 0,11-26-30,-3 2 31,0 0 0,-1-1 0,-1-1 0,-1 0-1,-1-1 1,0 0 0,-2-1 0,-33 28 0,34-35-59,0-1 1,-1-1-1,0 0 1,-1-2-1,-30 10 1,48-17-23,-24 7-252,1-1 0,-1-2 0,0 0 0,-34 0 0,-6 1-2292,41-2-24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84 36 1496,'-20'-35'7590,"22"41"-7704,1 2 435,26 91 624,-24-76-736,-2 0 0,2 27 1,-4-36-131,5 104 473,-5-90-440,-8 239 646,-8-91-319,8-102-254,4-35-85,-16 129 341,6-113-241,12-53-191,0 0-1,0 1 0,0-1 0,-1 0 0,1 1 1,0-1-1,-1 0 0,1 0 0,-4 3 1,-5 7-109,9-10 18,-1 0 1,0 0 0,0 0-1,-4 3 1,5-5-227,0 2-1,0-1 1,0-1 0,-1 1 0,1 1 0,0-1-1,1 0 1,-2 0 0,2 0 0,-1 1-1,0-1 1,0 1 0,1-1 0,-1 0 0,0 3-1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28.5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79 1360,'-18'-5'5998,"24"-1"-5292,8-2-603,0 0-1,1 1 0,18-5 1,-23 8-77,3-2 20,0 1 1,0 1 0,0 0-1,1 1 1,0 1-1,27-2 1,-36 4-16,-1 0 1,1 0-1,0 1 0,-1-1 0,1 1 1,-1 1-1,1-1 0,-1 1 1,0-1-1,1 1 0,-1 0 1,0 1-1,0-1 0,0 1 1,-1-1-1,1 1 0,-1 1 1,1-1-1,-1 0 0,0 1 1,0-1-1,-1 1 0,1 0 1,-1 0-1,0 0 0,0 0 0,0 1 1,2 5-1,-3-5 23,2 6 154,-1 0 1,2 20-1,-4-27-165,0-1 1,0 1-1,-1 0 0,0-1 0,1 1 0,-1 0 1,0-1-1,0 1 0,-1-1 0,1 1 0,-4 5 1,-3 3 62,0-1 1,-1 0-1,0 0 1,0-1-1,-1 0 1,-1-1-1,-14 11 1,14-11-43,0 1-1,-13 16 1,3-3-19,18-20-54,0 0-1,1 1 1,0-1 0,-1 1 0,1-1-1,1 1 1,-1 0 0,0 0 0,1 0 0,0-1-1,0 1 1,0 1 0,0 6 0,2-7-9,1-1 1,-1 1-1,1-1 1,0 0 0,0 0-1,0 0 1,1 0-1,-1 0 1,1-1 0,-1 1-1,1-1 1,0 1-1,4 2 1,0 0 7,65 52-88,-25-22 65,24 29 2,-61-54 34,0 1 0,-1 1 0,-1-1 0,10 18 0,-16-23 4,1 0 0,-1 0 0,0 0 0,-1 0 0,1 0 0,-1 0 0,0 0 0,-1 0 0,1 1 0,-2 9 0,-1 0 43,0 0 0,-8 28 0,1-19 65,0 0 0,-2 0-1,-26 44 1,29-58-91,1-1 0,-1 1 0,-1-1 0,0-1 0,0 0 0,-1 0 0,0 0 0,0-1 0,-14 7 0,5-4-929,-1-1-1,0-1 1,-1 0 0,-36 8 0,18-5-1824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28.5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78 50 1176,'-4'0'744,"0"0"-1,1 0 1,-1 0-1,0-1 1,1 1-1,-1-1 1,-5-2-1,8 2-671,0 1 0,0-1 0,0 1 0,0-1 0,0 0 0,1 1 0,-1-1 0,0 0 0,1 0-1,-1 1 1,0-1 0,1 0 0,-1 0 0,1 0 0,-1 0 0,1 0 0,-1 0 0,1 0 0,0 0 0,0 0 0,-1 0 0,1 0 0,0 0 0,0 0-1,0 0 1,0 0 0,0 0 0,0 0 0,1 0 0,-1 0 0,1-2 0,-1 2-54,0 0-1,1 1 1,-1-1-1,1 0 1,-1 1-1,1-1 1,0 0-1,-1 1 1,1-1-1,0 0 1,-1 1-1,1-1 1,0 1-1,-1-1 1,1 1-1,0 0 1,0-1-1,0 1 1,0 0-1,-1 0 1,1-1-1,0 1 1,2 0-1,27-2 92,-19 2-74,-1 0 0,0 1-1,19 4 1,-27-4-24,1 1-1,-1-1 1,0 0-1,1 1 1,-1-1 0,0 1-1,0 0 1,0 0-1,0 0 1,0 0 0,0 0-1,-1 0 1,1 0-1,-1 1 1,1-1-1,-1 1 1,0-1 0,0 1-1,0-1 1,0 1-1,0 4 1,1-1 15,2 5 23,-1 0 0,-1 0 0,0 0 0,-1 1 0,0-1 0,0 1 0,-1-1 0,-1 1 0,0-1 0,0 1-1,-1-1 1,-1 0 0,-5 17 0,7-26-33,0 0-1,1 0 0,-1 0 0,0 0 1,0 0-1,-1-1 0,1 1 0,0 0 1,-1 0-1,1-1 0,-1 1 1,1-1-1,-1 1 0,0-1 0,0 0 1,1 1-1,-1-1 0,0 0 0,0 0 1,0-1-1,0 1 0,-1 0 0,1-1 1,0 1-1,0-1 0,0 1 1,0-1-1,-1 0 0,1 0 0,0 0 1,0-1-1,0 1 0,0 0 0,-1-1 1,1 1-1,0-1 0,-3-1 0,-2-1 1,-1-1-1,1-1 0,0 1 0,1-1 1,-1 0-1,-9-9 0,13 11-13,-2-2-17,1 1 1,-1-1 0,1 0-1,0-1 1,0 1 0,0-1-1,-5-11 1,8 14 1,0-1 1,0 1-1,0 0 0,0-1 1,0 1-1,1-1 0,-1 1 1,1-1-1,0 1 0,0-1 1,1 1-1,-1-1 0,1 1 0,-1-1 1,3-5-1,0 1-4,1 1-1,0 0 1,0-1 0,0 2-1,1-1 1,0 0 0,0 1-1,0 0 1,1 0 0,0 1-1,0 0 1,1 0 0,-1 0-1,1 1 1,12-6 0,-18 9 21,0 0 0,1 1 0,-1-1 0,1 1 1,-1-1-1,1 1 0,-1 0 0,1 0 0,0 0 0,-1-1 0,1 1 1,-1 1-1,1-1 0,-1 0 0,1 0 0,0 0 0,-1 1 1,1-1-1,-1 1 0,0-1 0,1 1 0,-1 0 0,1 0 1,-1 0-1,0-1 0,0 1 0,1 0 0,-1 0 0,0 1 1,0-1-1,0 0 0,0 0 0,0 0 0,0 1 0,1 2 1,0 0 24,-1 1 1,1 0-1,-1-1 1,0 1-1,0 0 1,-1 0-1,1-1 1,-1 1-1,0 0 1,-1 9-1,0-7 14,-1-1 0,1 0-1,-1 0 1,0-1-1,0 1 1,-1 0-1,0-1 1,0 1-1,0-1 1,0 0-1,-1 0 1,-8 9-1,10-13-32,1 1 0,-1 0 0,0-1-1,-1 1 1,1-1 0,0 1-1,0-1 1,-1 0 0,1 0 0,0 0-1,-1 0 1,1-1 0,-1 1 0,0-1-1,1 1 1,-1-1 0,1 0-1,-1 0 1,1 0 0,-1 0 0,0 0-1,1-1 1,-1 1 0,1-1 0,-1 0-1,1 0 1,-1 0 0,1 0-1,0 0 1,0 0 0,-5-4 0,4 3-37,-16-13-59,19 15 67,-1-1 1,1 0 0,-1 1 0,1-1 0,0 0-1,-1 1 1,1-1 0,0 0 0,-1 1 0,1-1 0,0 0-1,0 0 1,-1 1 0,1-1 0,0 0 0,0 0-1,0 1 1,0-1 0,0 0 0,0 0 0,0 0-1,0 1 1,1-1 0,-1 0 0,0 0 0,1 0 0,-1 0 4,1 0 1,0 1 0,-1-1 0,1 1 0,-1-1 0,1 1 0,0-1 0,0 1 0,-1-1 0,1 1 0,0 0 0,0 0 0,-1-1-1,1 1 1,0 0 0,0 0 0,1 0 0,16-2 7,-15 2-13,1 0 28,1 0 0,-1 0 0,1 0 0,-1 0 0,0 1 0,1 0 0,-1 0 0,8 3 0,-11-3 5,0-1 0,0 1 1,0 0-1,-1 0 0,1 0 1,0 0-1,0 0 0,-1 0 1,1 0-1,0 0 0,-1 0 1,1 0-1,-1 0 0,1 2 1,0 1 20,0-2-11,0 0-1,0 1 1,0-1-1,-1 0 1,1 1-1,-1-1 1,1 1-1,-1-1 1,0 0 0,0 4-1,0-6-30,0 1 0,0 0-1,0-1 1,0 1 0,-1-1 0,1 1 0,0-1-1,0 1 1,0 0 0,-1-1 0,1 1-1,0-1 1,0 1 0,-1-1 0,1 1 0,-1-1-1,1 0 1,0 1 0,-1-1 0,1 1 0,-1-1-1,1 0 1,-1 1 0,1-1 0,-1 0-1,1 0 1,-1 1 0,1-1 0,-1 0 0,0 0-1,1 0 1,-1 0 0,1 0 0,-1 0-1,1 0 1,-1 0 0,0 0 0,1 0 0,-1 0-1,1 0 1,-1 0 0,1 0 0,-2-1 0,-9-7-279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28.5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48 1632,'13'-2'6094,"-11"2"-5936,132-7 1687,-79 6-993,166-13 485,9-1-899,58 10-327,-251 4-104,223-1 58,-195 7 75,0 4 1,93 24-1,-82-16-311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28.5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90 100 2304,'-1'-1'82,"1"1"0,-1-1-1,1 0 1,-1 1-1,1-1 1,0 0-1,-1 1 1,1-1-1,0 0 1,0 0-1,-1 1 1,1-1-1,0 0 1,0 0-1,0 0 1,0 1-1,0-1 1,0 0-1,0 0 1,0 0-1,0 1 1,1-1-1,-1 0 1,0 0-1,0 1 1,1-1-1,-1 0 1,0 1-1,1-1 1,-1 0-1,1 1 1,-1-1-1,1 0 1,-1 1-1,1-1 1,1 0-1,3-4-8,0 0 0,1 0-1,8-4 1,-6 3 113,0 1-134,0 0 0,0 0 0,0 0-1,1 1 1,0 1 0,0-1 0,0 1-1,0 1 1,1 0 0,-1 0 0,0 1-1,1 0 1,-1 1 0,1 0 0,0 0-1,-1 1 1,1 0 0,-1 1 0,0 0-1,15 5 1,-22-6 2,0-1 0,0 1 0,0 0 0,0 1 0,0-1 0,0 0 0,0 0 0,0 1 0,0-1 0,-1 1 1,1 0-1,0 0 0,-1-1 0,0 1 0,2 3 0,-2-3 5,-1-1 0,1 1 0,-1 0 0,1-1 0,-1 1 0,0 0 0,0-1 0,0 1 0,0 0-1,0-1 1,0 1 0,-1 0 0,1-1 0,-1 1 0,1 0 0,-1-1 0,1 1 0,-1-1 0,0 1 0,-1 1 0,-14 20 448,13-18-450,1-1-1,-1 0 1,1 0 0,-1 0-1,0-1 1,-1 1-1,1-1 1,0 1 0,-1-1-1,0 0 1,0 0 0,-5 2-1,-1 1-21,-1-1 1,1-1-1,-1 0 0,0 0 0,0-1 1,0 0-1,0-1 0,0-1 0,0 1 0,-1-2 1,1 0-1,-1 0 0,1-1 0,0 0 1,-1-1-1,-16-5 0,25 7-53,1-1 0,0 1-1,0-1 1,0 0 0,-1 0 0,1 0-1,0 0 1,0 0 0,0 0 0,0 0-1,1-1 1,-1 1 0,0-1 0,0 0 0,1 1-1,-1-1 1,1 0 0,0 0 0,-1 0-1,1 0 1,0 0 0,0 0 0,0 0 0,1 0-1,-1 0 1,0-1 0,1 1 0,-1 0-1,1-1 1,0 1 0,0 0 0,0-1-1,0-3 1,1 1-2,0 0 0,1 0 0,-1 1 0,1-1 1,0 1-1,0-1 0,0 1 0,0 0 0,1 0 0,0 0 0,0 0 0,0 0 0,0 0 0,1 1 0,5-5 0,-2 3 16,-1 1 0,1 0 0,0 0 0,-1 1 0,2-1 0,-1 2 0,15-5 0,-19 6 22,1 1-1,-1-1 1,1 1 0,-1 0-1,1 0 1,-1 0 0,1 0-1,0 0 1,-1 1 0,1 0-1,-1-1 1,0 1 0,1 1-1,-1-1 1,0 0 0,1 1-1,-1 0 1,0 0 0,5 3 0,-6-3 18,0 0 0,-1 0 0,1 1 0,0-1 0,-1 0 0,1 0 0,-1 1 0,0-1 0,0 1 1,0-1-1,0 1 0,0 0 0,0-1 0,-1 1 0,1 0 0,-1 0 0,0-1 0,0 1 0,0 0 1,0 0-1,0-1 0,-1 1 0,0 3 0,-2 3 73,1 0 0,-2 0 1,1 0-1,-1-1 0,-7 12 0,8-16-77,1 0-1,-1-1 1,0 1-1,0-1 1,0 1 0,0-1-1,-1 0 1,1 0-1,-1-1 1,0 1-1,0-1 1,0 0-1,0 0 1,0 0 0,-1 0-1,1-1 1,-1 1-1,1-1 1,-1 0-1,1-1 1,-1 1 0,1-1-1,-6 0 1,3 0-47,-1-1 1,1 0 0,0-1-1,0 1 1,0-1 0,1-1-1,-1 1 1,0-1 0,1 0 0,0-1-1,0 1 1,0-1 0,0-1-1,-8-6 1,12 9-14,0 0-1,0 0 1,0 0-1,1-1 1,-1 1 0,1 0-1,-1-1 1,1 0-1,0 1 1,0-1-1,0 1 1,0-1 0,0 0-1,0 0 1,1 0-1,0 1 1,-1-1 0,1 0-1,0 0 1,0 0-1,1 0 1,-1 1 0,1-1-1,1-5 1,-1 5-8,0-1-1,1 1 1,0 0 0,-1 0 0,1 0-1,1 0 1,-1 0 0,0 0 0,1 1-1,-1-1 1,1 1 0,0-1 0,0 1-1,-1 0 1,2 0 0,-1 0 0,0 1-1,0-1 1,5-1 0,2 1 11,0-1-1,0 2 1,0-1 0,0 1 0,0 1-1,0 0 1,1 0 0,-1 1-1,0 0 1,0 1 0,0 0 0,16 6-1,-21-6 54,0 0 0,1 0 0,-1 0-1,0 1 1,0 0 0,-1 0-1,1 0 1,-1 1 0,0-1-1,1 1 1,-2 0 0,1 1 0,0-1-1,-1 0 1,0 1 0,0 0-1,0 0 1,0 0 0,-1 0 0,0 0-1,0 1 1,-1-1 0,1 1-1,0 8 1,-1-11 13,-1 1 0,0-1 0,0 1 0,0-1 0,0 0 0,-1 1 1,1-1-1,-2 5 0,1-7-22,1 1 0,-1-1 1,0 1-1,0-1 0,0 0 1,0 1-1,0-1 0,0 0 1,0 0-1,0 0 0,-1 0 1,1 0-1,0 0 0,-1 0 1,1 0-1,-1 0 0,1 0 1,-1-1-1,-1 1 0,-3 1 16,0 0 0,0-1-1,0 0 1,0 0 0,0-1-1,0 0 1,0 0 0,0 0-1,0-1 1,-6 0 0,0-2-45,1 0-1,-1-1 1,1 0 0,-12-6 0,21 9-18,0 1 0,0-1 1,0 0-1,0 0 0,0 0 0,0-1 0,0 1 1,1 0-1,-1-1 0,0 0 0,1 1 0,-1-1 1,1 0-1,-1 1 0,1-1 0,0 0 0,0 0 1,0 0-1,0 0 0,0 0 0,0-1 1,1 1-1,-1 0 0,0-3 0,2 2-222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28.5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 84 512,'-19'4'5227,"39"-3"-3983,26 0-838,1-2-1,54-8 1,-76 7-256,227-13 430,37-4-228,-10-20 473,-237 36-559,0 1 0,0 3-1,1 1 1,69 14 0,-52-2 277,-44-8-118,-15-6-421,-1 0 1,0 0-1,0 0 0,1 1 0,-1-1 1,0 0-1,0 0 0,1 1 1,-1-1-1,0 0 0,0 0 0,0 1 1,0-1-1,1 0 0,-1 0 1,0 1-1,0-1 0,0 0 0,0 1 1,0-1-1,0 0 0,0 1 1,0-1-1,0 0 0,0 1 1,0-1-1,0 0 0,0 1 0,0-1 1,0 0-1,0 0 0,0 1 1,0-1-1,0 0 0,-1 1 0,1-1 1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28.5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99 128 992,'-25'9'523,"17"-6"-132,0-1 1,-1 1-1,1-2 1,-18 3 0,13-5 1754,13 1-2078,0-1 0,-1 1-1,1-1 1,0 1 0,0-1 0,0 1 0,-1 0 0,1-1-1,0 1 1,0-1 0,0 1 0,0-1 0,0 1 0,0-1-1,0 1 1,0 0 0,0-1 0,0 1 0,0-1 0,0 1 0,1-1-1,-1 1 1,0-1 0,0 1 0,0 0 0,0-1 0,1 1-1,-1-1 1,0 1 0,1 0 0,-1-1 0,1 1 0,1-4-20,0 1 1,1 0 0,-1 0-1,1 0 1,0 0 0,0 0-1,0 1 1,0-1 0,7-3 0,5-4 13,56-40 144,-65 46-184,1 1 0,-1 0 1,0 0-1,1 1 0,0-1 1,-1 2-1,1-1 1,0 1-1,0 0 0,10 0 1,-10 0-3,-1 1 13,0 0-1,0 0 1,0 1-1,-1 0 1,1 0-1,0 0 1,0 0-1,-1 1 1,1 0-1,8 4 1,-11-4 9,-1-1 0,1 1 0,-1 0 0,1 0 0,-1 0 0,1 0 1,-1 0-1,0 0 0,0 0 0,0 1 0,0-1 0,-1 1 0,1 0 0,-1-1 1,1 1-1,-1 0 0,0 0 0,0 0 0,0 0 0,0 0 0,0 4 1,-1 0 21,0 0 1,0 1 0,0-1 0,-1 1 0,0-1 0,-1 0 0,1 0 0,-1 1-1,-1-1 1,1 0 0,-1-1 0,-1 1 0,1 0 0,-1-1 0,0 0 0,-1 0 0,1 0-1,-1-1 1,0 1 0,0-1 0,-1 0 0,-10 7 0,10-7-18,-1-1 0,0 0 0,0 0 0,-14 6 0,16-8-30,0-1 0,0 0 0,0 0-1,0 0 1,-1-1 0,1 0 0,0 0 0,-7-1 0,2 0-17,1 0 0,-1-1 1,1-1-1,0 1 1,0-1-1,0-1 1,-11-6-1,17 9-14,0 0 0,1-1-1,-1 0 1,1 1-1,0-1 1,-1 0 0,1 0-1,0-1 1,0 1 0,0 0-1,1-1 1,-1 1-1,1-1 1,-1 1 0,1-1-1,0 0 1,0 0 0,0 1-1,0-1 1,0 0-1,1 0 1,-1 0 0,1 0-1,0 0 1,0 0 0,0 0-1,1-6 1,1 1-40,0 0 0,0 0 0,1 0 0,0 0 0,1 1 0,0-1 0,0 1 0,0 0 0,10-12 0,-3 7-7,0 0 0,1 1-1,0 1 1,17-12 0,-25 19 55,0 0 1,0 1-1,0 0 0,1 0 0,-1 0 0,1 0 0,0 0 0,0 1 1,-1 0-1,1 0 0,7 0 0,-9 1 12,-1 0 0,1 0 0,0 0 0,0 1 0,0-1 0,-1 1-1,1 0 1,0 0 0,0 0 0,-1 0 0,1 0 0,-1 1 0,1-1 0,-1 1 0,0-1 0,1 1 0,-1 0 0,0 0 0,0 0-1,0 0 1,1 3 0,7 8 112,12 23 1,-20-32-92,-1-1 0,1 1 1,0 0-1,-1 0 1,0 0-1,0 0 1,0 0-1,-1 0 0,1 0 1,-1 1-1,0 7 1,-12 25 221,10-12-83,2-22-141,0 0 0,0 1 0,0-1 0,0 0 1,-1 0-1,1 0 0,-1 0 0,0 0 0,0 0 0,0 0 0,-3 6 0,2-6 9,-1 1 0,0-1 0,0 0-1,0 0 1,-1 0 0,1 0 0,-1 0 0,-5 3 0,-4 3 66,12-8-93,0 0 0,0 0 0,0 0 0,0 0 0,0 0 0,-1 0 0,1 0 0,0-1 0,-1 1 0,1 0 0,0-1 0,-1 1 0,1-1 0,-1 1 0,1-1 0,-1 0 0,1 1 0,-1-1-1,0 0 1,1 0 0,-1 0 0,1-1 0,-1 1 0,1 0 0,-1 0 0,1-1 0,-3 0 0,0 0-32,0-1 0,0 1-1,0-1 1,-1 0 0,2 0 0,-1 0-1,0 0 1,0-1 0,1 0 0,-1 0-1,1 0 1,0 0 0,0 0 0,0 0-1,0-1 1,1 0 0,-1 1 0,1-1-1,0 0 1,0 0 0,0 0 0,1-1-1,-2-4 1,2 5-8,0 0 0,0 1 0,1-1 0,0 0 0,-1 0 0,1 0 0,0 0 0,1 1 0,-1-1 0,1 0 0,0 0 0,0 1 0,0-1 0,0 0 0,0 1 0,1-1 0,0 1 0,0-1 0,0 1 0,0 0 0,0 0 0,0 0 0,1 0-1,0 0 1,-1 1 0,5-4 0,-1 3-3,-1-1 0,0 1-1,1 1 1,0-1 0,0 1-1,-1 0 1,1 0 0,0 1-1,1 0 1,10-1 0,-14 2 48,0 0 0,0 0 0,0 0 1,0 0-1,0 1 0,0 0 0,0-1 1,0 1-1,0 0 0,-1 0 0,1 1 1,0-1-1,0 0 0,-1 1 0,1 0 1,-1 0-1,1-1 0,-1 1 1,0 1-1,0-1 0,0 0 0,0 1 1,0-1-1,1 3 0,0 1 77,0 0 1,0 0-1,-1 0 1,0 0-1,0 0 0,-1 1 1,1-1-1,-2 1 0,1-1 1,0 12-1,-2-15-62,1 0 0,0 0 0,-1 0-1,1 0 1,-1-1 0,0 1 0,0 0 0,0 0 0,0 0-1,-1-1 1,1 1 0,-1 0 0,1-1 0,-1 0-1,0 1 1,0-1 0,0 0 0,0 0 0,-1 0 0,1 0-1,0 0 1,-1 0 0,0-1 0,-4 3 0,-3-1-106,1 1-1,-1-2 1,0 1 0,0-1 0,-1-1 0,1 0 0,-12 0 0,14-1-524,0-1 0,-1 0 0,1 0 0,0-1 0,-11-3 0,-7-5-2020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28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55 107 1056,'-14'6'625,"-20"12"0,33-17-546,1 0 1,-1 0-1,0 0 1,1 0-1,-1-1 1,1 1-1,-1 0 1,1 0-1,-1 0 1,1 0-1,0 0 0,0 0 1,-1 0-1,1 0 1,0 0-1,0 0 1,0 0-1,0 0 1,0 0-1,0 0 1,0 0-1,1 0 1,-1 0-1,0 0 1,0 0-1,1 0 1,-1 0-1,1 0 0,-1 0 1,2 1-1,1 7 510,-3-4-374,1-1 0,0 1-1,0-1 1,0 1 0,3 7-1,-3-11-158,0 1 0,0 0 0,1 0 0,-1-1 0,0 1 0,1-1-1,-1 1 1,0-1 0,1 0 0,0 1 0,-1-1 0,1 0 0,0 0 0,0 0 0,0 0-1,1 0 1,0 0-14,0-1-1,0 1 0,-1-1 1,1 1-1,0-1 0,0 0 0,-1 0 1,1-1-1,0 1 0,0 0 1,-1-1-1,1 0 0,0 0 1,2-1-1,6-3 190,21-11 0,-26 13-198,12-9 132,-1 0-1,30-27 1,-39 32-116,5-6 37,15-18-1,2-3 32,-15 17-51,-12 14-51,-1 0 0,0 0 0,1 1 0,0-1 0,0 0 0,-1 1 0,1 0 0,1-1 0,-1 1-1,0 1 1,1-1 0,-1 0 0,1 1 0,-1-1 0,1 1 0,3 0 0,-6 1 1,-1 0 0,1 0-1,-1 0 1,1 0 0,-1 0-1,1 0 1,-1 0 0,1 0 0,-1 1-1,1-1 1,-1 0 0,0 0-1,1 1 1,-1-1 0,1 0 0,-1 1-1,0-1 1,1 0 0,-1 1-1,0-1 1,1 0 0,-1 1 0,0-1-1,0 1 1,1-1 0,-1 1-1,0-1 1,0 1 0,0-1 0,0 1-1,0-1 1,1 1 0,2 20 534,-3-14-601,6 34 285,-2 2 1,-3 75 0,1 130-754,-1-229-1560,8 35 0,-2-23-859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28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67 1496,'-10'-1'2408,"10"1"-2386,0 0 1,0 0-1,0 0 0,-1 0 0,1 0 0,0 0 1,0 0-1,0-1 0,0 1 0,0 0 0,0 0 1,0 0-1,0 0 0,0 0 0,0 0 0,0 0 1,0 0-1,0 0 0,0 0 0,0-1 0,0 1 1,0 0-1,0 0 0,0 0 0,0 0 0,0 0 1,0 0-1,0 0 0,0 0 0,0 0 0,0 0 1,0 0-1,1-1 0,-1 1 0,0 0 0,0 0 1,0 0-1,0 0 0,0 0 0,0 0 0,0 0 1,0 0-1,0 0 0,0 0 0,0 0 0,0 0 1,0 0-1,1 0 0,-1 0 0,19-9 443,76-22 152,-74 25-513,-10 3-29,0-1 51,0 1-1,24-3 1,-33 5-99,0 1 0,0 0 0,0 0 0,0 0-1,0 1 1,0-1 0,0 0 0,1 1 0,-1-1 0,0 1 0,-1 0-1,1 0 1,0-1 0,0 1 0,0 0 0,0 1 0,-1-1 0,1 0-1,0 0 1,1 3 0,-2-2 9,0-1 0,0 1 0,0 0 0,0-1 0,-1 1 0,1 0 0,-1 0 0,1 0-1,-1-1 1,0 1 0,1 0 0,-1 0 0,0 0 0,0 0 0,0 0 0,-1-1 0,1 1 0,-1 3 0,0 3 63,-2 8 53,-1 0-1,-1 0 1,0 0 0,-1-1 0,-8 16 0,2-4-10,-1-1-28,0 0-1,-1-1 0,-1 0 1,-2-2-1,0 0 0,-22 22 1,20-26-34,15-14-61,0 0 0,0-1 0,-1 1 0,0-1 1,0 0-1,0-1 0,-7 4 0,11-6-22,-1 0 1,1 0-1,-1 0 0,1 0 1,-1 0-1,1 0 0,0 0 1,-1 0-1,1 1 0,0-1 1,0 0-1,0 1 0,0-1 1,0 1-1,0-1 0,1 1 1,-1 0-1,0-1 0,1 1 1,-1 1-1,1-1-8,0-1 1,0 0-1,0 1 1,0-1-1,0 0 1,1 0-1,-1 1 0,0-1 1,1 0-1,-1 0 1,1 0-1,-1 0 1,1 0-1,0 1 0,-1-1 1,1 0-1,0 0 1,0 0-1,0-1 1,0 1-1,0 0 0,0 0 1,0 0-1,0-1 1,0 1-1,0 0 1,0-1-1,3 1 0,5 2-17,0 0-1,1-1 0,-1 0 0,1 0 0,-1-1 0,17-1 1,14 2 21,-4 2 14,-14 0 12,1-2-1,0-1 1,0 0 0,38-5-1,-32-2-92,-11 3 186,1 0 1,24-1-1,-36 4-369,0 0 0,1 1 0,-1 0 0,0 0 0,0 1 0,0 0 0,0 0 0,0 1 0,10 5 0,17 8-1853,-1-9-768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28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30 329 4793,'-22'49'1876,"15"-39"-282,11-13-954,-1 2-664,1 0-1,-1-1 1,1 1-1,-1-1 1,0 0-1,0 0 1,0-1-1,4-2 1,9-7 54,23-19-32,62-45 32,-80 62-11,0-2 0,-1 0 1,24-26-1,-23 20 16,33-25-1,-44 38-24,23-24 28,-30 29-32,0 0 1,0 1-1,1-1 1,0 1 0,-1 0-1,1 0 1,0 0-1,1 0 1,-1 1 0,0-1-1,9-2 1,-8 3 11,-1 1 1,0 0-1,1 0 0,-1 0 1,9 0-1,-12 1-4,1 0 0,-1 0 0,1 1 0,-1-1 0,0 0 0,1 1 0,-1-1 0,0 1 0,1 0 0,-1-1 0,0 1 0,0 0 0,0 0 0,0 0 0,0 0 0,0 0 0,0 0-1,0 0 1,0 0 0,0 0 0,1 2 0,0 1 50,0 0 0,-1 0 0,1 0 0,-1 0 0,0 0 0,0 0 0,0 1 0,-1-1 0,1 0 0,-1 8 0,0-1 81,1 45 597,-6 60 1,-1-4-208,0 142-7,5-206-518,1 59-746,1-93 127,1 0 1,0 0 0,1 0 0,0 0 0,7 17-1,-5-20-796,12 21-1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39.4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106 206 1624,'-54'-73'1866,"37"44"-413,16 28-1264,0-1 0,0 1 1,1-1-1,-1 1 0,1-1 1,-1 0-1,1 1 0,2-7 1265,-1 8-1431,3 7 836,11 61 386,49 320 383,-37 10-925,-21-295-588,0 88 121,-8-163-117,-2-19-45,0-9-22,-6-13 19,10 13-71,-12-21 21,1 1 0,2-2 1,-10-28-1,-16-71-53,34 118 32,-14-64-6,2 1 0,4-2 0,2 1 0,4-1-1,8-114 1,-1 132 30,3 1 0,21-79 0,-20 103-17,1 0 1,1 0-1,1 1 1,1 0-1,1 1 1,23-32-1,-31 49-5,0-1 0,1 1 0,-1 0 0,1 1 0,0-1 0,1 1 0,-1 1 0,1-1 0,0 1 0,0 0 0,0 0 0,1 1 0,-1 0 0,1 1 0,0-1 0,0 1 0,0 1 0,0 0 0,0 0 0,0 0 0,0 1 0,0 0 0,0 1 0,0 0 0,0 0 0,0 0 0,0 1 0,0 1 0,11 4 0,-2 1 18,1 0 0,-1 2 0,0 0-1,-1 1 1,0 0 0,-1 2 0,0-1-1,-1 2 1,-1 0 0,0 1 0,-1 0 0,0 1-1,-1 0 1,-1 1 0,-1 0 0,0 1-1,6 19 1,-8-17 18,-2 0 0,0 1 0,-1-1 0,-2 1 0,0 0-1,-1 0 1,0-1 0,-2 1 0,-1 0 0,0 0 0,-2 0 0,0-1 0,-2 0-1,-9 26 1,9-33-2,0-1 0,-1 1 0,-1-2-1,0 1 1,0-1 0,-1 0 0,-16 14-1,6-8 31,0 0-1,-2-2 0,-24 15 0,30-21-96,-1-1-1,0-1 1,-1 0 0,-18 4-1,24-7-312,0-2 0,0 0-1,-1 0 1,1-1 0,0 0-1,-1-1 1,-14-2 0,23 2-17,0-1 1,0 1-1,-1-1 1,1 0-1,0 0 1,0 0-1,0 0 1,0-1-1,0 1 1,1-1-1,-1 0 1,0 0-1,1 0 1,-1 0-1,-2-3 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58 171 1480,'-5'3'1349,"4"-3"-1231,1 0 0,-1 1-1,1-1 1,-1 0-1,0 0 1,1 1 0,-1-1-1,1 0 1,-1 1-1,1-1 1,-1 0 0,0 0-1,1 0 1,-1 0-1,1 0 1,-1 0 0,0 0-1,0 0 1,1 0-1,-1 0 1,0-1 0,1 1-1,-1 0 1,1-1-1,-1 1 1,0 0 0,1 0-1,-1-1 1,1 1-1,0 0 1,-1-1 0,1 0-1,-1 1 1,0-1-1,-2-5 20,0 1-1,0-1 0,1 1 0,0-1 0,-1 0 0,2 0 0,-1 0 0,1 0 0,0-6 0,0 9-86,1 0 0,0 1 1,0-1-1,0 0 0,0 0 0,1 0 1,0 0-1,-1 0 0,1 1 1,-1-1-1,2 1 0,-1-1 0,0 0 1,0 1-1,1 0 0,-1-1 0,1 1 1,0 0-1,-1-1 0,1 1 1,3-2-1,-3 3-22,-1-1 0,2 1 0,-1-1 0,0 1 0,0 0 0,0 0 1,0 0-1,1 0 0,-1 0 0,0 1 0,1-1 0,-1 1 0,1 0 0,-1 0 0,0-1 0,1 1 1,-1 1-1,0-1 0,1 0 0,-1 0 0,1 1 0,3 1 0,-4-1 26,1 0 1,0 1-1,-1-1 0,1 1 0,-1 0 0,0-1 1,1 1-1,-1 0 0,0 0 0,0 1 0,0-2 1,0 2-1,-1-1 0,1 1 0,-1-1 0,1 1 0,-1 0 1,-1-1-1,2 1 0,-2 0 0,2 3 0,-1 2 93,0 0-1,0 1 1,-1 0-1,0-1 1,-1 18-1,-1-18-58,1 0-1,0-1 1,-2 1-1,-3 9 0,5-14-57,0 0 0,-1 0 0,1 0 0,-1 0 0,0 0 0,1-1 0,-2 0 0,1 1-1,0-1 1,0 0 0,-1 0 0,1 0 0,-1 0 0,-2 2 0,4-4-21,-1 1 1,1 0 0,-1-1-1,1 0 1,0 1-1,0-1 1,-1 0 0,1 0-1,0 0 1,-1 1-1,1-1 1,0-1 0,-1 1-1,1 0 1,-1 0-1,1 0 1,-2-1 0,0 0-6,2 0 1,-1 0-1,0 0 1,0 0-1,1 0 1,-1-1-1,1 1 1,-1 0-1,1-1 1,-2-2-1,-2-3-10,1 1-1,0-1 0,1-1 1,0 1-1,-3-9 0,3 6-23,-1 0-1,2-1 0,0 0 1,0 1-1,1-1 0,1-14 1,0 15 1,-1 7 15,1 0 1,0-1-1,0 1 0,1 0 1,-1 0-1,0-1 1,1 1-1,0 0 0,0 0 1,2-4-1,-1 3-6,1 1 0,0-1-1,0 0 1,0 1 0,6-4 0,-4 3-2,-4 3 17,1 0 0,-1 0-1,1 0 1,-1-1 0,1 2-1,0-1 1,-1 0 0,1 0-1,0 1 1,0-1 0,-1 1-1,4-1 1,-4 1 6,0 0-1,0 0 1,0 0-1,0 0 1,1 0 0,-1 1-1,0-1 1,0 0-1,0 1 1,1-1 0,-2 0-1,1 1 1,0 0-1,1-1 1,-2 1 0,1-1-1,0 2 1,0-2 0,0 1-1,-1 0 1,2 1-1,1 1 19,-2 0 0,1 0 0,0 1 0,0-1 0,-1 0 0,0 1 0,0-1 0,0 1 0,0-1 0,0 1 0,-1-1 0,0 1 0,0 0 0,0 0 0,0 3 0,-2 9 75,-1 0 0,-4 19 0,3-19-41,1-5-7,3-7-25,-2 1 0,1-1 1,0 1-1,0-1 0,-1 1 1,0-1-1,1 0 0,-2 0 1,-2 5-1,4-9-22,1 1 0,0-1 0,0 0 0,0 0 0,-1 1 0,1-1 0,0 0 0,0 1 0,-1-1 1,1 0-1,-1 0 0,1 0 0,0 1 0,0-1 0,-1 0 0,1 0 0,0 0 0,-1 0 0,0 0 0,1 0 0,0 0 0,0 0 0,-1 0 0,1 0 0,0 0 0,-1 0 1,0 0-1,1 0 0,0 0 0,-1 0 0,1 0 0,0 0 0,0 0 0,-1-1 0,0 1 0,1 0 0,0 0 0,0 0 0,-1-1 0,1 1 0,0 0 0,0-1 1,0 1-1,-1 0 0,1 0 0,0-1 0,0 1 0,0 0 0,-1-1 0,1 1 0,0-1 0,-1-1-28,0 0 0,-1 0 0,2 0 0,-1 0 1,0-1-1,0 2 0,1-5 0,-1 1-27,1 0 1,0-1-1,1 1 1,-1 0-1,2 0 0,-1 0 1,0-1-1,0 2 1,5-10-1,-4 10 32,0 0 1,-1 1-1,2-1 0,-1 1 0,0 0 1,1-1-1,0 1 0,0 0 1,0 0-1,0 1 0,0-1 0,7-3 1,-9 6 18,0-1 0,0 0 0,0 1 0,1-1 0,-1 1 0,0 0 0,0 0 0,0 0 1,1-1-1,-1 1 0,0 0 0,0 0 0,1 0 0,-1 1 0,0-1 0,0 0 0,1 0 0,-1 0 1,1 1-1,0 0 5,0 0 0,-1 0 0,1 0 0,-1 1 0,1-1 0,-1 0 0,1 0 0,-1 1 0,0-1 0,1 1 0,0 2 0,0-1 25,1 1-1,-1 0 1,-1 0 0,1 1 0,0-1 0,-1 0 0,0 1 0,0-1-1,0 8 1,0 1 97,-2 0 0,0-1-1,-3 18 1,2-24-79,1-1 0,-1 1 0,0 0 0,0 0 1,-1-1-1,0 1 0,1-1 0,-9 10 0,10-13-36,0-1-1,-1 1 1,1-1-1,-1 0 1,1 0-1,-1 0 1,1 1-1,-1-1 1,1-1-1,-1 1 1,0 0 0,0 0-1,1-1 1,-1 1-1,0-1 1,0 1-1,0-1 1,0 1-1,0-1 1,1 0-1,-2 0 1,1 0-1,1 0 1,-1-1-1,0 1 1,0-1-1,0 1 1,0-1-1,0 1 1,1-1 0,-1 0-1,0 0 1,0 0-1,1 0 1,-1 0-1,1 0 1,-2-2-1,-1-1-38,-1 0-1,2 0 1,-1-1 0,1 0-1,-1 1 1,1-1-1,0 0 1,1-1 0,0 1-1,-3-8 1,2 5-66,1-2 0,0 1 0,0-1 0,1 1 0,-1-14 0,2 21 79,1 0 0,-1 0-1,0 0 1,1 0 0,-1 0 0,0 1 0,2-2-1,-2 2 1,1-1 0,0 0 0,0 0-1,0 1 1,0-1 0,0 1 0,0-1 0,1 1-1,-1-1 1,1 1 0,-1-1 0,1 1-1,2-1 1,-2 1 12,-1 0-1,1 1 0,0-1 1,-1 0-1,1 1 0,0-1 1,0 1-1,-1 0 1,1 0-1,0 0 0,0 0 1,0 0-1,-1 0 0,1 0 1,0 0-1,0 1 1,-1-1-1,1 0 0,-1 1 1,1 0-1,0 0 0,0-1 1,-1 1-1,1 0 0,1 1 1,0 1 19,0-1 0,0 1 1,1-1-1,-2 1 0,1 0 0,-1 0 0,1 1 1,0-1-1,-2 0 0,4 5 0,-4-6-34,-1 0 0,1 1-1,-1-2 1,1 2-1,0-1 1,-1 0 0,0 1-1,0 2 1,0-4-115,0 0 1,0-1-1,0 2 0,0-2 1,0 1-1,0 0 1,-1 0-1,1 0 0,-1-1 1,1 2-1,0-2 1,-1 1-1,1 0 0,0 0 1,-1-1-1,1 1 0,-1-1 1,0 1-1,1 0 1,-1-1-1,1 1 0,-1-1 1,0 1-1,0 0 1,0-1-53,0 0 0,1 0 0,-1 0 0,1 1 1,-1-1-1,0 0 0,1 0 0,0-1 1,-1 1-1,1 0 0,-1 0 0,0-1 1,0 1 138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39.4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140 68 2649,'-1'-7'518,"1"1"78,-1 0 0,1 0 0,0 0 0,2-10 0,-2 15-524,0 0 1,1 0-1,-1 0 1,0 0-1,1 0 0,-1 0 1,1 0-1,-1 0 1,0 0-1,1 0 1,0 1-1,-1-1 0,1 0 1,0 0-1,-1 1 1,1-1-1,0 1 1,0-1-1,-1 0 0,1 1 1,0-1-1,0 1 1,0 0-1,0-1 1,0 1-1,0 0 0,0-1 1,0 1-1,0 0 1,0 0-1,0 0 1,0 0-1,0 0 0,1 0 1,-2 0-51,1 0-1,-1 0 1,0 0 0,0 0 0,1 0-1,-1 0 1,0 0 0,0 0-1,1 0 1,-1 1 0,0-1 0,0 0-1,1 0 1,-1 0 0,0 0 0,0 0-1,1 1 1,-1-1 0,0 0 0,0 0-1,0 0 1,1 1 0,-1-1 0,0 0-1,0 0 1,0 0 0,0 1 0,0-1-1,1 0 1,-1 1 0,0-1-1,0 0 1,0 0 0,0 1 0,-2 11 275,1-3-88,-1 7 8,1 3 119,-8 36-1,-1-16-138,-13 65 162,12-23-143,1-39-43,-23 58-1,2-10 47,17-45-102,8-27-44,0 1 1,2 1-1,-5 36 1,8-51-68,1-1 0,0 1 0,0-1 0,1 1 0,-1 0 1,1-1-1,0 1 0,0-1 0,1 0 0,3 8 0,-4-9-7,1-1 1,-1 0-1,1 0 1,0 0-1,0 1 0,0-2 1,0 1-1,0 0 1,0 0-1,0-1 1,1 1-1,-1-1 0,1 1 1,-1-1-1,1 0 1,-1 0-1,1-1 0,0 1 1,-1 0-1,5 0 1,7 0 6,-1-1 1,1 0-1,0 0 1,0-2 0,-1 0-1,15-4 1,85-26 98,-78 20-71,13-3-194,71-20 662,-97 30-1372,1 1 0,-1 1 0,33-1 0,-28 8-1904,-5 5-697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39.4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142 0 3817,'-17'5'3008,"-5"6"-375,-1 3-481,8 14-1063,-3 22-241,4 13-464,0 20-88,5 7-88,0 9-24,11-7-56,0 1-184,3-13-272,-2 5-960,3-11-1033,6 12-679,-3-13-889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39.4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83 159 2240,'-17'-10'4943,"16"8"-4707,-8-18 176,9 18-280,-1-1-75,0 0-1,0 0 1,0-1-1,1 1 1,-1-1 0,1-6-1,0 1 30,1-1 1,0 1-1,4-18 1,-4 25-68,-1-1 1,1 1-1,0 1 1,1-1-1,-1 0 1,0 0-1,0 0 1,1 1-1,-1-1 1,1 0-1,-1 1 1,1-1-1,0 1 1,0 0-1,0 0 1,0 0-1,0 0 1,0 0 0,0 0-1,3-1 1,2 0 45,0 1 0,0 0 0,0 0 0,10 0 1,-12 1-11,1 0 0,-1 0 1,1 0-1,-1 1 0,1 0 1,-1 0-1,0 1 0,0 0 0,10 4 1,-13-5-18,1 0 1,-1 1-1,0-1 0,0 1 1,0-1-1,0 1 1,-1 0-1,1 0 0,0 0 1,-1 0-1,1 0 1,-1 0-1,0 1 0,0-1 1,0 0-1,0 1 1,0-1-1,0 0 0,-1 1 1,1-1-1,-1 1 1,1 4-1,-1 2 86,0 0-1,0-1 1,-1 1-1,0-1 1,0 1-1,-1-1 1,-4 13-1,5-18-90,-1 1-1,0-1 1,1 0 0,-1 0-1,0 0 1,-1 0 0,1 0-1,0 0 1,-1-1 0,0 1-1,1-1 1,-1 0 0,0 1-1,0-1 1,0-1-1,-1 1 1,1 0 0,0-1-1,-1 0 1,-4 2 0,2-2-18,0 0 0,0 0 0,0 0 1,0-1-1,0 0 0,0 0 0,-1-1 1,1 0-1,0 0 0,0 0 0,0 0 1,0-1-1,1 0 0,-1-1 0,0 1 0,-9-7 1,11 7-30,1-1-1,-1 0 1,0 0 0,1 0 0,-1 0 0,1-1 0,0 1-1,0-1 1,1 0 0,-1 0 0,1 0 0,0 0 0,0-1-1,0 1 1,0 0 0,1-1 0,-1 1 0,1-1 0,1 0-1,-1 1 1,1-1 0,-1-5 0,1 7-1,1 0 0,-1 1 0,0-1 0,1 1 0,0-1 0,-1 0-1,1 1 1,0-1 0,0 1 0,0 0 0,1-1 0,-1 1 0,1 0 0,-1 0 0,1 0 0,0 0 0,2-3 0,-1 3-5,1-1 1,0 1-1,-1 0 1,1 0-1,0 0 1,0 0-1,0 1 1,0-1-1,8 0 1,2 0-9,0 1 1,1 0 0,-1 1 0,0 0 0,18 4 0,-21-2 34,0 0 0,-1 0 0,1 1 0,-1 1 0,0 0 0,0 0 0,16 10 0,-22-11 15,-1 0 0,1 0 0,-1 0 0,0 1 0,0-1 0,0 1 0,-1 0 0,1 0 0,-1 0 0,0 0 1,0 0-1,0 0 0,-1 1 0,0-1 0,1 0 0,-1 1 0,-1-1 0,1 1 0,-1 0 0,0-1 1,0 1-1,0-1 0,0 1 0,-1 0 0,0-1 0,0 1 0,0-1 0,-1 0 0,-2 7 0,2-7-1,-1-1-1,1 0 1,0 0-1,-1-1 1,1 1-1,-1 0 1,0-1-1,0 0 1,0 1-1,0-1 1,-1 0 0,1-1-1,0 1 1,-1-1-1,1 1 1,-1-1-1,-5 1 1,1-1 8,-1 0 0,0 0 0,0-1 0,0 0 0,0-1-1,-10-2 1,16 3-34,1 0-1,0-1 0,0 1 1,0-1-1,-1 1 0,1-1 1,0 0-1,0 0 0,0 0 1,0 0-1,0-1 0,1 1 1,-1 0-1,0-1 0,1 1 1,-1-1-1,1 0 0,-1 1 1,1-1-1,0 0 0,-1 0 1,1 0-1,0 0 0,0 0 1,1 0-1,-1 0 0,-1-4 1,2 3-9,0 0 0,-1 0 0,1 0 1,1 0-1,-1 0 0,0 1 1,1-1-1,-1 0 0,1 0 0,0 0 1,0 1-1,0-1 0,0 0 1,0 1-1,1-1 0,-1 1 1,1-1-1,0 1 0,0 0 0,3-4 1,-2 3-12,0 0 13,0 1 1,-1 0-1,1-1 0,0 1 0,4-2 1,-6 3 5,0 1-1,-1 0 1,1 0 0,0-1 0,-1 1-1,1 0 1,0 0 0,0 0 0,-1 0-1,1 0 1,0 0 0,-1 0 0,1 0-1,0 0 1,0 0 0,-1 0 0,1 0-1,0 1 1,-1-1 0,1 0 0,0 1-1,-1-1 1,1 0 0,0 1 0,-1-1-1,1 1 1,0-1 0,-1 1 0,1-1-1,-1 1 1,1 0 0,8 9-1273,1 0 1,14 11-1,-11-8-1240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39.4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25 102 576,'-24'-23'7832,"24"22"-7631,1 0-160,-1 0 0,1 1 0,0-1 0,0 1 1,0-1-1,-1 1 0,1-1 0,0 1 1,0 0-1,0-1 0,0 1 0,0 0 1,0 0-1,0 0 0,1-1 0,5 0 97,55-13 495,85-9 0,196-3 349,-130 20-589,-121 5-228,193 3 259,-251-2-383,158 6 172,55 1 209,-143-2 250,-88-2-505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39.4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221 216 3041,'-70'-23'1860,"68"22"-1714,-1 1 1,1-1-1,-1 0 0,1-1 1,0 1-1,-1 0 0,1-1 1,0 1-1,0-1 0,0 0 1,0 1-1,1-1 0,-1 0 1,0 0-1,1-1 0,-1 1 1,1 0-1,0 0 0,0-1 1,0 1-1,0 0 0,0-1 1,-1-4-1,2 3-81,0 0 0,0 1 0,0-1 0,0 0 0,0 1 0,1-1 0,0 0 0,0 1 0,0-1 0,0 0 0,0 1 0,3-5 0,3-5 42,-1 1 6,14-19-1,-17 26-93,1 1-1,0 1 1,-1-1-1,1 0 1,1 1-1,-1 0 1,8-5-1,-11 7-6,0 1 0,0-1-1,1 1 1,-1 0 0,0-1 0,0 1-1,1 0 1,-1-1 0,0 1 0,1 0 0,-1 0-1,0 0 1,1 0 0,-1 1 0,0-1-1,0 0 1,1 0 0,-1 1 0,0-1-1,0 1 1,1-1 0,-1 1 0,0 0 0,0-1-1,0 1 1,0 0 0,0 0 0,0-1-1,0 1 1,0 0 0,0 0 0,-1 0-1,1 0 1,0 1 0,0-1 0,0 1 0,2 3 82,-1 0 1,1 0-1,-1 0 1,0 1 0,0-1-1,-1 0 1,2 9-1,-2-3 43,0 0-1,-1 0 0,-1-1 1,0 1-1,0 0 0,-1-1 1,0 1-1,-1-1 0,-6 17 1,6-20-69,0-1 0,0 1 1,0-1-1,-1 0 0,0 0 1,0 0-1,0 0 0,-1-1 1,0 0-1,0 0 0,-1 0 1,1-1-1,-1 1 0,0-1 1,-10 5-1,13-8-55,0 0 1,0 0 0,1-1-1,-1 1 1,0-1-1,0 1 1,0-1 0,-1 0-1,1 0 1,0 0-1,0 0 1,0-1 0,0 0-1,0 1 1,1-1-1,-1 0 1,0 0 0,0 0-1,0-1 1,-3-1 0,1-1-19,-1 0 1,1 0 0,0 0 0,1-1 0,-1 1 0,1-1 0,0 0 0,-4-7 0,6 10-11,1-1-1,-1 0 0,1 0 1,0 0-1,0 0 1,0 0-1,0 0 0,1 0 1,-1-1-1,1 1 1,0 0-1,0 0 1,0 0-1,0 0 0,1-1 1,-1 1-1,1 0 1,0 0-1,0 0 0,0 0 1,0 0-1,3-4 1,-2 2-12,1 1 1,0-1 0,0 1 0,1-1 0,-1 1 0,1 0-1,0 0 1,0 1 0,0-1 0,0 1 0,1 0 0,6-4-1,-5 5 18,0 0-1,0 0 0,0 1 1,0-1-1,1 1 0,-1 1 0,0-1 1,0 1-1,1 0 0,-1 0 0,0 1 1,1 0-1,-1 0 0,0 1 0,0-1 1,0 1-1,0 0 0,0 1 1,-1 0-1,1 0 0,-1 0 0,1 0 1,-1 1-1,7 6 0,-8-6 33,1 0 0,-1 0 0,-1 0 0,1 0-1,-1 0 1,1 1 0,-1 0 0,0-1 0,-1 1 0,1 0-1,-1 1 1,0-1 0,0 0 0,-1 1 0,0-1 0,0 1-1,0-1 1,0 1 0,-1-1 0,0 1 0,0-1 0,-1 1-1,1 0 1,-1-1 0,0 1 0,-1-1 0,-3 10 0,3-11-3,0-1 1,0 0 0,0 0 0,0 0 0,0 0 0,-1 0 0,1-1-1,-1 1 1,0-1 0,0 1 0,0-1 0,0 0 0,0 0 0,-1-1 0,-3 3-1,2-2-13,-1 0 0,0-1-1,1 1 1,-1-1-1,0 0 1,0 0 0,0-1-1,-8 0 1,12 0-18,1 0-1,0 0 1,0 0 0,-1 0-1,1-1 1,0 1 0,0 0 0,-1-1-1,1 1 1,0-1 0,0 1-1,0-1 1,0 0 0,0 1-1,0-1 1,0 0 0,0 0-1,0 0 1,0 0 0,0 0 0,0 0-1,1 0 1,-1 0 0,0 0-1,1 0 1,-1 0 0,1 0-1,-1 0 1,1-1 0,-1-1 0,1 2 0,0-1 1,0 0 0,0 0 0,0 0-1,0 0 1,0 0 0,0 0 0,1 1 0,-1-1-1,1 0 1,0 0 0,-1 0 0,1 1-1,0-1 1,0 0 0,0 1 0,0-1 0,0 1-1,3-3 1,-4 4 15,0 0-1,0 0 1,0 0 0,0 0-1,1 0 1,-1 0-1,0 0 1,0 0 0,0 0-1,0 0 1,1 0 0,-1 0-1,0 0 1,0 0-1,0 0 1,0 0 0,1 0-1,-1 0 1,0 0 0,0 0-1,0 0 1,0 0-1,0 0 1,1 0 0,-1 1-1,0-1 1,0 0-1,0 0 1,0 0 0,0 0-1,0 0 1,0 0 0,1 1-1,-1-1 1,0 0-1,0 0 1,0 0 0,0 0-1,0 1 1,0-1-1,0 0 1,0 0 0,0 0-1,0 0 1,0 1 0,0-1-1,0 0 1,0 0-1,0 0 1,0 0 0,0 1-1,0-1 1,0 0 0,0 0-1,0 0 1,0 0-1,0 0 1,0 1 0,-1-1-1,1 1 6,0-1 0,0 1 0,0 0 0,0-1 0,0 1-1,-1 0 1,1-1 0,0 1 0,0 0 0,-1-1 0,1 1 0,-1-1 0,1 1 0,0-1-1,-1 1 1,1 0 0,-1-1 0,1 0 0,-1 1 0,1-1 0,-1 1 0,0-1-1,1 0 1,-2 1 0,0 0-12,-1 0-1,1 0 0,-1 0 0,0-1 1,1 1-1,-1-1 0,0 1 1,-2-1-1,1 0-3,0-1 0,0 0 1,0 0-1,0 0 0,0 0 0,0-1 0,-6-3 1,1 1-6,4 1 3,-1 1 0,1 0 1,0-1-1,1 0 0,-1 0 0,0-1 1,1 1-1,0-1 0,0 0 1,0 0-1,0 0 0,0-1 1,-3-7-1,4 7-15,0-1-1,0-1 1,1 1-1,0 0 1,0-1 0,1 1-1,0-1 1,0 1 0,0-10-1,1 13 10,0 0 0,0-1-1,1 1 1,-1 0-1,1 1 1,0-1 0,0 0-1,0 0 1,0 0 0,1 0-1,-1 1 1,1-1-1,-1 1 1,1-1 0,0 1-1,0-1 1,0 1 0,0 0-1,1 0 1,-1 0 0,0 0-1,4-1 1,0 0-8,-1 0 0,0 1 1,1-1-1,0 1 0,0 1 0,-1-1 1,1 1-1,0 0 0,11 0 0,-15 1 25,0 0 0,0 0 1,0 0-1,0 0 0,0 1 0,0-1 0,0 1 0,0-1 0,0 1 0,-1 0 0,1-1 0,0 1 0,0 0 0,-1 0 0,1 1 0,0-1 0,-1 0 0,1 0 0,-1 1 0,1-1 0,-1 1 0,0-1 0,0 1 0,0 0 0,0-1 0,0 1 0,0 0 0,0 0 0,0 0 0,-1 0 0,1 0 0,0 3 0,2 13 101,-2 1-1,1-1 0,-2 0 0,-1 1 0,-4 31 0,4-47-141,1-1-1,-1 0 1,0 0-1,0 1 1,0-1-1,0 0 1,0 0-1,0 0 1,-1 0-1,1 0 1,-1 0-1,1-1 1,-1 1-1,0 0 1,1-1-1,-1 1 1,0-1-1,0 0 1,0 1-1,-3 0 1,2-1-349,0 0 1,0 0 0,0 0 0,-1 0-1,1 0 1,0-1 0,0 0 0,-7 0-1,-12-3-2427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39.4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 14 488,'-30'-7'6719,"23"2"-5685,19 3-600,17 3-181,0 1 0,38 6 0,41 6 308,34-7 171,152-12 0,-195 1-559,19-2-20,68-2 6,-97 9 17,150 21 0,-138-3 89,-94-17-1227,0-1 0,0 1 0,0 1 0,10 4 0,-2 1-2220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39.4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26 112 2409,'-1'0'69,"1"-1"0,-1 1 0,1 0 1,0 0-1,-1-1 0,1 1 0,0 0 1,-1-1-1,1 1 0,0 0 1,-1-1-1,1 1 0,0-1 0,0 1 1,-1 0-1,1-1 0,0 1 0,0-1 1,0 1-1,-1-1 0,1 1 1,0-1-1,0 1 0,0-1 0,0 1 1,0-1-1,0 0-16,1 0 0,-1 0 0,1 0 0,-1 0 0,0 0 0,1 0 0,0 0 0,-1 0 0,1 0 0,0 0 0,1-1 0,3-3-81,1 0-1,13-8 0,-14 9 137,7-3-37,0 1 0,1 0-1,-1 0 1,1 1 0,0 1 0,0 0 0,1 1-1,-1 0 1,1 1 0,0 0 0,25 1 0,-34 1 18,-1 1 1,1-1 0,-1 1-1,0 0 1,0 0 0,1 0 0,-1 1-1,0 0 1,0-1 0,0 2-1,0-1 1,-1 0 0,1 1 0,0-1-1,-1 1 1,0 0 0,0 0-1,0 0 1,3 5 0,-3-5 18,-1 1 0,-1-1 0,1 1 1,-1 0-1,1-1 0,-1 1 0,0 0 0,0 0 0,0 0 1,-1 0-1,0 0 0,0 0 0,0 0 0,0 0 1,0-1-1,-1 1 0,1 0 0,-1 0 0,0 0 0,0 0 1,-3 4-1,2-2-11,-1 0 0,0-1 0,-1 1 0,1-1 1,-1 0-1,0 0 0,0 0 0,-1-1 0,1 1 0,-1-1 0,0 0 1,0 0-1,-1-1 0,1 0 0,-1 0 0,-10 4 0,8-3-66,-1-2-1,0 1 0,0-1 1,-1-1-1,1 0 1,0 0-1,-1-1 0,1 0 1,0 0-1,-16-3 1,21 2-44,-1 0 0,1-1 0,0 1 0,0-1 0,0 1 0,0-1 0,0-1 0,0 1 0,0 0 0,1-1 0,-6-5 0,7 7-6,1-1 0,-1 0 0,1 1-1,-1-1 1,1 0 0,0 0 0,0 0 0,0 0 0,0-1-1,0 1 1,0 0 0,1 0 0,-1-1 0,1 1 0,0 0-1,-1 0 1,1-1 0,0 1 0,0 0 0,1-1-1,-1 1 1,0 0 0,1-1 0,0-1 0,2-4-33,0 0 0,1 0 0,0 0 0,0 1 1,1-1-1,0 1 0,0 0 0,1 1 0,0-1 0,0 1 1,8-6-1,-10 9 42,0 0 1,0 1-1,-1 0 0,2 0 1,-1 0-1,0 0 1,0 1-1,0-1 0,1 1 1,4-1-1,-5 2 14,-1 0 1,0 0-1,1 0 0,-1 0 1,0 1-1,0-1 0,1 1 1,-1 0-1,0 0 0,0 0 0,0 0 1,0 1-1,0-1 0,0 1 1,3 2-1,-3-2 33,-1 1 1,1-1-1,-1 1 0,1 0 1,-1 0-1,0 0 1,0 0-1,0 0 0,-1 0 1,1 1-1,-1-1 1,0 1-1,0-1 0,0 1 1,0-1-1,0 1 0,-1 0 1,0-1-1,1 1 1,-1-1-1,-1 1 0,0 5 1,0 0 75,-1 1 1,0-1-1,0 0 0,-1 1 1,0-1-1,-1-1 1,-7 14-1,8-17-65,0 1 0,-1-1 0,0-1 0,0 1 0,0 0 1,0-1-1,-1 0 0,0 0 0,0 0 0,0-1 0,0 0 0,-1 0 0,1 0 0,-1 0 0,-6 1 0,7-2-33,0-1-1,0 0 0,-1 0 0,1-1 0,0 0 0,0 1 0,-1-2 0,1 1 0,0-1 1,0 0-1,0 0 0,-1 0 0,1 0 0,0-1 0,1 0 0,-1 0 0,0-1 0,-5-3 1,5 3-32,1 0 0,1 0 0,-1-1 1,0 1-1,1-1 0,0 0 1,-1 0-1,2 0 0,-1-1 1,0 1-1,1-1 0,0 1 1,0-1-1,0 0 0,1 0 0,-1 0 1,1 0-1,0 0 0,1 0 1,-1 0-1,1-7 0,0 2-39,1 0-1,0 0 1,1 0-1,0 0 1,1 1-1,-1-1 1,2 0-1,0 1 1,8-16-1,-9 21 38,0 0 0,0 0 0,0 1 0,0-1 0,1 1 0,-1 0 0,1 0 0,0 0 0,0 0 0,0 1 0,1-1-1,-1 1 1,0 0 0,1 0 0,-1 1 0,1-1 0,0 1 0,0 0 0,-1 1 0,11-1 0,-9 0 18,-1 1 1,1 1-1,0-1 1,0 1-1,0 0 0,0 0 1,-1 1-1,1 0 1,0 0-1,-1 0 1,0 0-1,1 1 0,-1 0 1,0 0-1,0 1 1,-1-1-1,5 5 1,-4-2 27,0 0 0,0-1 0,-1 2 0,0-1 0,-1 0 0,1 1 0,-1 0 0,0 0 0,-1 0 0,0 0 0,0 0 1,2 14-1,-4-15 8,1 0 0,-1-1 1,0 1-1,-1 0 1,1 0-1,-1-1 1,0 1-1,-1 0 0,1-1 1,-1 0-1,0 1 1,0-1-1,-1 0 0,0 0 1,0 0-1,0 0 1,-6 6-1,7-9-21,0 0 1,0 0-1,-1 0 0,1 0 1,-1 0-1,1-1 0,-1 1 0,1-1 1,-1 0-1,0 0 0,0 0 1,0 0-1,1 0 0,-1-1 0,-4 1 1,5-1-22,1 0 1,-1 0-1,0 0 1,0 0 0,0 0-1,0 0 1,0-1-1,0 1 1,1-1-1,-1 0 1,0 1 0,0-1-1,1 0 1,-1 0-1,1 0 1,-1 0 0,1 0-1,-1-1 1,1 1-1,-1 0 1,1-1-1,0 1 1,0-1 0,-2-2-1,1-1-35,0 0 1,0 0-1,0 0 0,1 0 0,-1-1 0,1 1 1,1 0-1,-1-1 0,1 1 0,0-1 0,0 1 1,0 0-1,1-1 0,0 1 0,0 0 0,0-1 1,1 1-1,0 0 0,0 0 0,0 0 0,0 0 1,1 0-1,0 1 0,0-1 0,0 1 0,1 0 1,-1 0-1,1 0 0,0 0 0,0 1 0,6-5 1,-6 6 18,1-1 0,0 1 0,0-1 0,0 1 0,0 1 0,1-1 0,-1 1 0,0 0 1,0 0-1,1 0 0,-1 1 0,10 0 0,-13 1 32,1-1 1,-1 0-1,0 1 0,1-1 1,-1 1-1,0 0 0,0 0 0,0 0 1,0 0-1,0 0 0,0 1 1,0-1-1,0 0 0,0 1 1,-1-1-1,1 1 0,0 0 0,-1 0 1,0 0-1,1-1 0,-1 1 1,0 0-1,0 1 0,0-1 0,0 0 1,0 0-1,0 0 0,-1 1 1,1-1-1,-1 0 0,0 5 1,1-1 68,-1 0 0,0 1 1,-1-1-1,0 0 1,0 1-1,0-1 1,-1 0-1,0 0 1,0 0-1,0 0 1,-1 0-1,0-1 1,0 1-1,0-1 1,-1 0-1,0 1 1,0-2-1,0 1 0,-8 7 1,3-4-11,-1-1 0,1 0 0,-1 0 1,0-1-1,-1-1 0,0 1 0,1-2 0,-2 1 1,-20 4-1,18-6-350,0-1 0,0-1 0,0 0 0,-21-2 0,34 1 131,0 0 0,1 0-1,-1 0 1,0 0 0,1 0 0,-1 0-1,0-1 1,0 1 0,1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39.4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16 162 1472,'-16'-3'5896,"16"2"-5836,5-2 283,10-2-33,25-4-1,-21 4-207,-1 1-35,144-26 439,367-42-17,-147 44-222,-162 26-39,-50 2 48,-30 4 412,-135-4-593,0 1-1,0 0 1,-1 0 0,1 0-1,6 4 1,-9-5-36,0 1 1,0 0-1,0 0 0,0 0 1,0 1-1,-1-1 0,1 0 1,-1 1-1,1-1 1,-1 1-1,1-1 0,-1 1 1,2 2-1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39.4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54 122 1784,'-4'-5'730,"2"3"-355,1 0 0,-1 0 0,0 0 1,1-1-1,0 1 0,-1-1 0,1 1 0,-1-3 0,2 3-265,0 1-1,0 0 1,0-1 0,0 1-1,0 0 1,0-1-1,1 1 1,-1 0-1,0-1 1,1 1-1,-1 0 1,1 0 0,-1-1-1,1 1 1,0 0-1,-1 0 1,1 0-1,0 0 1,0 0 0,2-2-1,4-3-22,0-1 0,1 1 0,0 0 0,0 1 0,0 0 0,1 0 0,0 0-1,0 1 1,0 1 0,0 0 0,1 0 0,-1 1 0,1 0 0,0 0 0,-1 1 0,16 0 0,-16 2 1,-1 0 1,1 0-1,0 1 1,-1-1-1,1 2 1,-1 0 0,0 0-1,0 0 1,14 8-1,-20-10-37,-1 1 0,1-1 1,0 1-1,-1-1 0,0 1 0,1-1 0,-1 1 0,0 0 0,0 0 0,1 0 0,-1 0 0,-1 0 1,1 0-1,0 0 0,0 0 0,-1 0 0,1 4 0,-1-2 25,0 0-1,0 0 0,0-1 1,-1 1-1,1 0 1,-1 0-1,0 0 1,0 0-1,-2 4 1,-2 1 59,1 0 0,-1-1 0,0 1 0,-1-1 0,0 0 0,-12 12-1,13-16-115,0 0-1,-1 0 0,1 0 0,-1-1 0,0 0 1,0 0-1,0 0 0,0-1 0,0 0 0,0 0 0,-1-1 1,1 1-1,-1-1 0,1-1 0,-1 1 0,1-1 0,-1 0 1,0-1-1,1 0 0,-1 0 0,1 0 0,0-1 0,-1 0 1,1 0-1,0 0 0,0-1 0,0 0 0,0 0 0,1-1 1,-1 1-1,-4-5 0,8 6-31,0 0 1,0 0-1,0 0 1,1 0-1,-1 0 1,1 0-1,-1 0 1,1-1-1,0 1 1,0 0-1,0-1 1,0 1-1,0-1 1,1 1-1,-1-1 1,1 1-1,-1-1 1,1-2-1,0 1-5,1 0 0,0 1 0,-1-1 0,1 1 0,0 0 1,0-1-1,1 1 0,-1 0 0,1-1 0,0 1 0,0 0 0,2-3 0,0 1 5,0 0-1,1 0 1,0 1 0,-1-1-1,2 1 1,-1 0 0,0 0-1,1 1 1,0-1 0,0 1-1,0 1 1,0-1 0,13-3-1,-12 5 26,0 0 0,0 0 0,0 1 0,0 0-1,9 1 1,-15-1 3,1 0-1,0 1 1,-1-1-1,1 0 1,-1 1-1,1-1 1,-1 1-1,1 0 1,-1-1 0,1 1-1,-1 0 1,0 0-1,1 0 1,-1 0-1,0 0 1,0 0-1,0 0 1,0 0-1,0 1 1,0-1-1,0 0 1,0 1 0,0-1-1,-1 1 1,1-1-1,0 1 1,-1-1-1,1 1 1,-1 1-1,1 4 47,-1 0 0,0 0 0,-1 0 0,0 0 0,0 0 0,0-1 0,-1 1 0,0 0 0,0-1 0,-1 1 0,1-1 0,-7 10 0,-1 0 49,0 0 0,-1-1 0,-18 20 0,21-27-56,-1 1 1,0-2 0,0 1-1,-12 7 1,16-13-38,1 1-1,0-1 1,-1 0 0,0 0-1,1 0 1,-1 0 0,0-1-1,0 0 1,0 0 0,0 0-1,-9-1 1,12 0-21,0 0 0,1 0 0,-1-1-1,0 1 1,1-1 0,-1 1 0,0-1 0,1 0 0,-1 1 0,1-1-1,-1 0 1,1 0 0,0 0 0,-1 0 0,1 0 0,0-1 0,0 1-1,-1 0 1,1-1 0,0 1 0,0 0 0,0-1 0,1 1 0,-1-1-1,0 0 1,1 1 0,-1-1 0,1 0 0,-1 1 0,1-1 0,0 0-1,0 1 1,-1-1 0,1 0 0,1-2 0,-1-2-26,0 0 0,1-1 0,0 1-1,0 0 1,0 0 0,1-1 0,0 1 0,3-6 0,-1 3 6,1 1 1,0-1-1,1 1 0,0 0 1,0 1-1,1 0 1,0 0-1,0 0 0,0 1 1,1 0-1,0 0 0,1 1 1,-1 0-1,1 0 1,11-3-1,-12 4 17,1 1 1,0 1-1,0-1 0,1 2 0,-1-1 1,0 1-1,0 1 0,1 0 1,-1 0-1,1 0 0,-1 2 0,0-1 1,0 1-1,0 0 0,16 6 0,-13-1 11,-12-7-4,0 1 0,0-1 1,0 0-1,0 0 0,0 0 0,0 0 0,0 1 1,0-1-1,1 0 0,-1 0 0,0 0 0,0 1 0,0-1 1,0 0-1,0 0 0,0 0 0,0 1 0,0-1 1,0 0-1,-1 0 0,1 0 0,0 1 0,0-1 1,0 0-1,0 0 0,0 0 0,0 0 0,0 1 0,0-1 1,0 0-1,-1 0 0,1 0 0,0 0 0,0 0 1,0 1-1,0-1 0,-1 0 0,1 0 0,0 0 0,0 0 1,0 0-1,0 0 0,-1 0 0,1 0 0,0 0 1,0 0-1,0 0 0,-1 1 0,1-1 0,0 0 1,0 0-1,-50 12 32,23-7-14,6-1 15,1 1 0,-30 12 0,48-16-28,1-1-1,0 1 1,0-1-1,0 1 1,-1 0 0,1 0-1,0-1 1,0 1-1,0 0 1,0 0 0,0 0-1,0 0 1,1 0-1,-1 0 1,0 0 0,0 0-1,1 1 1,-1-1-1,1 0 1,-1 0 0,1 1-1,0-1 1,-1 0-1,1 1 1,0-1-1,0 2 1,-1-2 0,-4 17 83,-2 7 26,7-24-108,-1 0-1,1 0 1,0 0-1,0-1 0,0 1 1,0 0-1,0 0 0,0 0 1,0 0-1,0 0 0,1 0 1,-1 0-1,0 0 1,1-1-1,-1 1 0,0 0 1,1 0-1,-1 0 0,1 0 1,-1-1-1,1 2 1,4 1 8,-1-1 0,1 1 0,0-1 0,0 1 0,-1-1 0,7 1 0,44 12 76,-43-12-42,23 9 0,-34-12-48,-1 0 1,0 0 0,0 0 0,0 0 0,0 0 0,0 0 0,1 0 0,-1 0 0,0 0-1,0 0 1,0 0 0,0 1 0,0-1 0,0 0 0,1 0 0,-1 0 0,0 0-1,0 0 1,0 0 0,0 0 0,0 0 0,0 1 0,0-1 0,0 0 0,0 0 0,1 0-1,-1 0 1,0 0 0,0 0 0,0 1 0,0-1 0,0 0 0,0 0 0,0 0-1,0 0 1,0 1 0,0-1 0,0 0 0,0 0 0,0 0 0,0 0 0,0 0-1,0 1 1,0-1 0,-1 0 0,1 0 0,0 0 0,0 0 0,0 0 0,0 0 0,0 1-1,0-1 1,0 0 0,0 0 0,0 0 0,-1 0 0,1 0 0,0 0 0,0 0-1,0 0 1,0 1 0,-16 4 41,-23-1 0,33-3-59,0-1-1,0 0 1,-1 0-1,1-1 0,0 0 1,0 0-1,-8-3 1,12 3 4,1 1-1,-1-1 1,1 0 0,0 1-1,-1-1 1,1 0 0,0 0 0,0 0-1,0 0 1,0 0 0,0 0-1,0 0 1,0 0 0,0-1 0,0 1-1,0 0 1,0-1 0,1 1-1,-1 0 1,1-1 0,-1 1 0,1-1-1,-1 1 1,1-1 0,0 1-1,0-1 1,0 1 0,0-1 0,0 1-1,0-1 1,0 1 0,0-1-1,1 1 1,0-3 0,0-1-5,0 1 0,1-1 0,-1 1 1,1-1-1,0 1 0,1 0 0,-1 0 0,1 0 1,-1 0-1,1 0 0,1 1 0,-1-1 0,0 1 1,1 0-1,-1 0 0,1 0 0,0 1 0,0-1 0,0 1 1,1 0-1,-1 0 0,0 0 0,1 1 0,-1-1 1,1 1-1,0 0 0,-1 1 0,1-1 0,0 1 1,8 0-1,-12 0 20,0 0 0,1 0 1,-1 0-1,0 0 0,0 1 1,1-1-1,-1 0 0,0 1 1,0-1-1,0 1 0,1-1 1,-1 1-1,0-1 0,0 1 0,0 0 1,0 0-1,0 0 0,0-1 1,0 1-1,-1 0 0,1 0 1,0 0-1,1 2 0,-2-1 8,1 0 0,-1-1 0,0 1 0,1 0 0,-1 0 0,0 0 0,0 0 0,0 0 0,0-1 0,-1 1 0,1 0 1,0 0-1,-2 3 0,-1 4 37,-1 0 1,0 0-1,-1-1 1,-9 14-1,10-17-153,0 0 1,0 0-1,0-1 0,0 1 1,-1-1-1,0 0 0,0-1 0,0 1 1,-1-1-1,1 0 0,-8 3 1,8-4-454,0 0 1,0-1 0,0 0-1,0 0 1,0 0 0,-1-1-1,1 1 1,-10-2 0,-15-3-2823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39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25 249 976,'-6'-2'1150,"5"2"-733,-1-1 1,1 1-1,-1-1 0,0 1 1,1-1-1,-1 0 1,1 1-1,0-1 0,-3-2 1,4 3-371,-1 0 0,1-1 0,0 1 0,0 0 0,0 0 0,0-1 0,0 1 0,0 0-1,0 0 1,0 0 0,0-1 0,0 1 0,0 0 0,0 0 0,0-1 0,0 1 0,0 0 0,0 0 0,0-1 0,0 1 0,0 0 0,0 0 0,0 0 0,0-1 0,0 1 0,1 0 0,-1 0 0,0-1 0,12-9 86,9-3 26,0-1 1,30-28-1,25-19 147,-47 39-136,-17 12-60,0 1 1,1 0-1,0 1 1,0 1-1,1 0 1,21-8-1,-32 14-68,-1 0 0,0 1 0,0-1 0,1 1 0,-1-1 0,0 1 0,1 0 0,-1 0 0,0 0 0,1 0 0,-1 0 0,0 1 0,1-1 0,-1 1 1,0 0-1,1-1 0,-1 1 0,0 0 0,0 0 0,0 0 0,0 1 0,0-1 0,0 0 0,0 1 0,0-1 0,-1 1 0,1 0 0,-1-1 0,1 1 0,-1 0 0,1 0 0,-1 0 0,0 0 0,0 0 0,0 1 0,0-1 0,0 3 0,3 8 164,-1 1 0,0-1-1,-1 1 1,-1 0 0,0 15 0,-1-13-97,-1 45 271,-1-45-606,2-1 0,0 0 0,1 0 0,4 26 0,6 5-3313,8 16 6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4 1352,'-6'-3'5095,"16"62"-3911,3 36-88,-8-39-543,9 119 697,-14-72-633,0-25-211,0-68-354,8 243 948,-5-199-867,3 112 176,-7-124-241,0-5 48,4 48 0,9-22-439,-12-53-558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39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0 200 2409,'9'-18'1019,"-2"-1"1,9-32 0,-15 48-873,0 0 0,1 0-1,-1 1 1,0-1 0,1 0 0,0 1 0,0-1 0,0 1 0,0 0 0,0-1-1,4-2 1,-3 3-36,0-1 0,-1 0 0,1 0 0,-1 0 0,5-6 0,-4 3-18,-2 4-54,0-1-1,0 1 1,1-1-1,-1 1 1,1 0-1,0 0 1,-1 0-1,1 0 1,0 0 0,0 0-1,0 0 1,1 0-1,-1 1 1,0-1-1,4 0 1,-2-1 17,1 1 1,-1-1-1,1 1 0,0 1 1,6-3-1,-8 4-28,-1 0 1,1-1-1,0 1 0,0 1 0,-1-1 0,1 0 0,0 1 0,0-1 1,-1 1-1,1 0 0,4 2 0,-5-2-5,1-1-1,-1 1 1,0 1-1,0-1 1,0 0 0,0 0-1,0 1 1,-1-1 0,1 1-1,0 0 1,-1-1-1,1 1 1,-1 0 0,1 0-1,-1 0 1,0 0 0,0 0-1,0 0 1,0 0-1,0 1 1,-1-1 0,1 0-1,-1 1 1,1-1 0,-1 0-1,0 1 1,0 2-1,0 10 81,0 0 0,-2-1 0,0 1-1,-5 20 1,3-16-40,-17 55 178,7-28-116,12-41-111,1 1 0,-2-1 0,1 0 0,0 1 0,-1-1 0,0-1 0,0 1 0,-1 0-1,1-1 1,-1 0 0,0 1 0,0-2 0,-6 5 0,1-5-32,6-3-18,6 3-9,-3-4-18,0 1 62,0 0 0,0 0 0,0 0 0,1-1 0,-1 1 0,0 0 0,0 0 0,0 0 0,0 0 0,0 0 0,0 0-1,0 0 1,1 0 0,-1-1 0,0 1 0,0 0 0,0 0 0,0 0 0,0 0 0,1 0 0,-1 0 0,0 0 0,0 0 0,0 0-1,0 0 1,0 0 0,1 0 0,-1 0 0,0 0 0,0 0 0,0 0 0,0 0 0,1 0 0,-1 0 0,0 0 0,0 0 0,0 0-1,0 0 1,0 0 0,1 1 0,-1-1 0,0 0 0,0 0 0,0 0 0,0 0 0,0 0 0,0 0 0,64 28 64,-35-15-29,51 16 1,-47-19-912,1-2 0,0-1 0,68 4 0,-37-10-1490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39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0 100 1352,'0'-4'210,"1"0"0,-1 1 0,1-1 1,-1 1-1,1-1 0,0 1 0,1 0 0,-1-1 0,1 1 0,-1 0 0,1 0 0,0 0 0,0 0 0,0 0 0,0 0 0,1 0 0,-1 1 0,1-1 1,0 1-1,0 0 0,3-2 0,2 0 45,-1 0 0,1 1 0,1 0 0,-1 1 0,0 0 0,1 0 0,12-1 0,80-5 686,-99 8-917,0 0 1,-1 1-1,1-1 0,0 0 0,0 0 0,-1 1 0,1-1 1,0 1-1,-1-1 0,1 1 0,0 0 0,-1 0 0,1 0 1,-1 0-1,1 0 0,-1 0 0,0 0 0,1 0 0,-1 1 1,0-1-1,0 0 0,0 1 0,0-1 0,0 1 1,0-1-1,0 1 0,-1 0 0,1-1 0,0 1 0,-1 0 1,1 2-1,1 2 60,-1 1-1,0 0 1,-1 0 0,1 0 0,-1 0 0,-2 12 0,-1 4 56,0-1 0,-2 0 1,-1 0-1,0-1 1,-14 29-1,14-37-20,-1 0 1,-1-1-1,0 1 1,-1-2-1,0 1 1,-1-1-1,0 0 1,-1-1-1,-17 13 1,-10 1 369,38-24-491,0 0-1,0 0 0,0 0 0,1 0 0,-1 0 1,0 0-1,0 1 0,0-1 0,0 0 0,0 0 0,0 0 1,0 0-1,0 0 0,0 0 0,0 0 0,0 0 1,0 0-1,0 0 0,0 0 0,0 0 0,0 0 0,0 1 1,0-1-1,0 0 0,0 0 0,0 0 0,0 0 1,0 0-1,0 0 0,0 0 0,0 0 0,0 0 0,0 0 1,0 0-1,0 1 0,0-1 0,0 0 0,0 0 1,0 0-1,0 0 0,0 0 0,0 0 0,0 0 0,0 0 1,0 0-1,0 0 0,0 0 0,0 0 0,0 0 1,-1 0-1,14 1-151,19-1 141,-7 0 6,0 0 0,0 2 0,34 7 0,118 27-2456,-110-23-69,16-2-463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39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0 209 2881,'0'-1'277,"0"0"1,0 0 0,0 0 0,0 1 0,0-1-1,0 0 1,1 0 0,-1 0 0,0 1 0,0-1-1,1 0 1,-1 0 0,0 1 0,1-1 0,-1 0 0,0 1-1,1-1 1,-1 0 0,1 1 0,-1-1 0,1 1-1,1-2 1,16-2-572,-12 3 553,15-3-221,0 0 0,0-2 0,35-13 0,-44 14-20,11-4 50,0-2 0,24-15 0,-25 14-12,24-16 73,-26 16-2,1 0 0,0 1 0,34-12 0,-52 22-80,0 0 1,0 1-1,0-1 0,0 1 0,0-1 1,1 1-1,5 0 0,-8 0-15,0 1 0,1-1 1,-1 0-1,0 1 0,1-1 0,-1 1 0,0-1 0,0 1 1,0 0-1,1 0 0,-1-1 0,0 1 0,0 0 1,0 0-1,0 0 0,0 0 0,0 0 0,-1 0 0,1 0 1,1 3-1,1 2 74,0 1 0,-1 0 1,0 0-1,0-1 0,-1 1 1,0 0-1,0 1 0,-1-1 1,0 12-1,-10 70 490,6-60-459,3-21-105,-1 8 79,-8 29 0,-12 12 18,18-36-467,1 1 1,1-1-1,0 1 0,2-1 1,4 43-1,-3-60 53,-1 1-1,1-1 1,1 1 0,-1-1-1,1 0 1,-1 1-1,1-1 1,3 4 0,2 0-448,-1 0 0,1-1 0,12 10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48.4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103 218 1560,'-2'-10'699,"0"0"-1,-1 0 1,-8-17-1,8 21-346,0 0 1,1 0-1,0-1 0,0 1 1,0-1-1,1 1 1,0-1-1,0 1 0,1-14 1,1 17-32,1 0 1,-1 0 0,1 0-1,0 0 1,0 1 0,0-1 0,0 0-1,4-2 1,-6 12 141,6 40-43,14 81 54,16 135 361,-36 5-125,-1-258-686,-2 46 149,-3-1 1,-19 84-1,-1-34-6,9-7-26,6-50-62,8-36-40,0 0 1,0 0-1,1 0 1,1 0-1,0 1 1,1-1-1,2 24 1,0-27-118,0-7 26,-2-18 89,-16-94 27,1 20-27,-5-210 225,19 290-264,0-79-63,14-136-1,-4 159 15,3 0 0,30-96 0,7 10-44,-46 144 87,0 0-1,0 0 1,1 1 0,0-1-1,0 1 1,0 0 0,1 0-1,1 1 1,-1-1 0,1 1-1,0 0 1,0 1 0,1 0-1,-1 0 1,13-7 0,-16 10 4,1 0 0,0 0 0,-1 1 0,1-1 0,0 1 1,0 0-1,0 0 0,0 1 0,0-1 0,0 1 0,0 0 0,4 0 0,4 2-5,-1 0 0,-1 1 0,15 5 0,-21-7 6,6 2 1,-1 1-1,1 0 0,-1 1 0,0 0 1,0 0-1,-1 1 0,1 0 0,7 8 1,-6-3 5,1 0 0,-1 1 0,-1 0 0,0 1 0,8 16 0,-7-11 10,-2 2 0,0-1 0,-1 1 1,-1 0-1,-1 0 0,-1 1 0,0 0 1,-2 0-1,0 0 0,-3 35 0,-2-19 31,-1 0 0,-2-1 0,-1 0-1,-3 0 1,-15 42 0,19-63-5,-1 0 0,0 0 0,-1-1 0,0 0 0,-1-1 0,-1 0 0,-21 23 0,23-28-6,-1 0 0,-1-1-1,1 0 1,-1 0 0,0-1 0,0 0 0,-1-1-1,0 0 1,0-1 0,0 0 0,-16 3-1,23-6-65,-13 2 5,1 0 0,-1 0 0,-33-1 1,46-2-194,-1-1 1,1 1-1,0-1 1,-1 0 0,1 0-1,0 0 1,-1 0-1,1-1 1,0 0 0,0 0-1,0 0 1,0 0-1,1-1 1,-1 1 0,1-1-1,-1 0 1,1 0 0,0-1-1,0 1 1,-4-6-1,6 7-97,0-1-1,-1 1 0,1-1 0,0 1 1,0-1-1,1 1 0,-1-1 0,1 0 1,-1-2-1,2-38-3287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48.4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66 69 1416,'-8'-29'2050,"-8"-10"2018,13 44-3295,-3 19 88,5-15-600,-19 172 963,15-115-1040,5-60-170,-7 105 174,7-93-174,1 0 0,0 0 1,2 0-1,4 17 0,-7-32-16,1-1 0,0 1 0,-1-1 0,1 0 0,0 1 0,0-1 0,1 0 0,-1 1 0,0-1 0,1 0 0,-1 0 0,1 0-1,0 0 1,-1-1 0,1 1 0,0 0 0,0-1 0,0 1 0,1-1 0,-1 0 0,0 0 0,0 0 0,1 0 0,-1 0 0,0 0-1,1 0 1,-1-1 0,1 1 0,-1-1 0,1 0 0,4 0 0,5-1-8,0-1 1,-1 0-1,1-1 1,-1 0-1,17-7 0,-20 7 9,10-4-21,28-6 0,-38 12 15,-1 0 0,1 0 0,-1 1 0,0 0 0,1 0 0,-1 1 0,10 1 0,-4 2 14,0 0 0,-1 0-1,0 1 1,1 1 0,-2 0 0,1 0 0,-1 2 0,0-1-1,0 1 1,-1 1 0,0 0 0,-1 0 0,1 1-1,-2 0 1,9 13 0,-8-10 46,-1 0 0,0 0 0,-1 1-1,-1 0 1,0 0 0,-1 1 0,0 0-1,-1 0 1,-1 0 0,-1 0 0,0 1 0,0-1-1,-2 17 1,-3-1 63,-2-2-1,-1 1 1,-2 0-1,-20 52 1,24-72-179,0 0 0,-1-1 0,0 1 0,0-1 0,-1 0 0,0 0 0,-1-1 0,-10 11 0,15-17-79,0-1 1,1 1-1,-1-1 1,0 1-1,0-1 0,0 0 1,-1 1-1,1-1 1,0 0-1,0 0 1,-1-1-1,1 1 0,0 0 1,-1-1-1,1 0 1,-1 1-1,1-1 1,-1 0-1,1 0 0,0-1 1,-1 1-1,1 0 1,-1-1-1,1 1 1,-4-2-1,0-2-555,0 0 1,0 0-1,-10-9 0,16 13 646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48.4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71 5225,'7'-36'1993,"11"24"463,7-2-1352,17 10 89,6-1-289,13 16-136,6 3-280,11 2-112,-9-6-248,7-10-664,-2 13-728,9 18-1673,-9 6-360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48.4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152 173 832,'-27'13'1220,"13"-6"-366,-29 11-1,41-18-765,1 0-1,-1 0 0,1 1 0,-1-1 0,1 0 1,-1 0-1,1 0 0,-1 0 0,1-1 0,-1 1 0,1 0 1,-1-1-1,1 1 0,-1-1 0,1 1 0,0-1 1,-1 1-1,1-1 0,0 0 0,-1 0 0,1 0 0,0 0 1,0 0-1,0 0 0,0 0 0,-2-2 0,-2-3 297,3 5-296,0-1 0,0 0 0,0 0 0,0-1-1,0 1 1,1 0 0,-1-1 0,1 1 0,0-1 0,-1 1-1,1-1 1,0 1 0,1-1 0,-1 0 0,0 0 0,1 1-1,-1-1 1,1 0 0,0 0 0,0 0 0,0 0-1,1 1 1,-1-1 0,0 0 0,1 0 0,1-4 0,1 1-9,0 0 0,0-1 0,0 1 0,1 0 1,0 1-1,0-1 0,0 0 0,1 1 1,6-5-1,0 0 17,1 1 0,0 0 1,16-8-1,-26 15-68,1 1-1,-1 0 1,0 0-1,1 0 1,0 0 0,-1 0-1,1 1 1,-1-1-1,1 1 1,0 0-1,-1 0 1,1 0 0,0 0-1,0 0 1,-1 0-1,1 1 1,0-1-1,-1 1 1,1 0 0,-1 0-1,1 0 1,-1 0-1,1 0 1,-1 1-1,0-1 1,0 1 0,0-1-1,1 1 1,-1 0-1,-1 0 1,1 0-1,0 0 1,0 0 0,-1 0-1,1 0 1,-1 1-1,0-1 1,0 1-1,0-1 1,0 1 0,0-1-1,0 1 1,-1-1-1,1 1 1,-1 3-1,0 39 429,-1-14-205,1-21-194,-1 1 0,0-1 0,-1 0 0,0 0 0,-1-1 0,0 1 0,0 0 0,-1-1 0,0 0 0,-1 0 0,0 0 0,-1 0 0,-12 15 0,16-22-39,0 0 0,-1 0 1,1 0-1,-1 0 0,0 0 0,1-1 1,-1 1-1,0-1 0,0 0 0,0 0 1,0 0-1,0 0 0,0 0 0,0-1 1,-4 1-1,6-1-11,0 0 0,0 0 1,0 0-1,-1 0 0,1 0 0,0-1 1,0 1-1,0 0 0,0 0 1,0-1-1,-1 1 0,1-1 0,0 1 1,0-1-1,0 0 0,0 1 1,0-1-1,0 0 0,-1-1 0,-11-18 25,9 11-26,0 3-15,1 0 0,0 0 0,0 0 1,0-1-1,1 1 0,0-1 1,1 0-1,-1 0 0,1 1 1,0-1-1,1 0 0,0 0 1,0 0-1,1 0 0,-1 0 1,1 0-1,4-10 0,-4 13 1,0 1-1,0 0 0,1 0 0,0 0 1,0 1-1,-1-1 0,1 0 0,1 1 1,-1-1-1,0 1 0,1 0 0,-1-1 0,1 1 1,0 0-1,0 1 0,0-1 0,3-1 1,13-9-49,-12 8 44,-1 0 1,1 0 0,0 1 0,0 0-1,0 0 1,0 1 0,1 0 0,-1 1-1,14-2 1,-20 3 16,0-1 0,0 1 0,0 0 0,0 0 0,0 0 0,0 0 0,-1 0 0,1 0 0,0 1 0,0-1 1,0 0-1,0 0 0,0 1 0,0-1 0,-1 0 0,1 1 0,0-1 0,0 1 0,-1-1 0,1 1 0,0-1 0,-1 1 0,1 0 0,0-1 0,-1 1 0,1 0 0,-1 0 0,1-1 0,-1 1 0,1 0 0,-1 0 0,0 0 0,1-1 0,-1 1 1,0 0-1,1 2 0,-1 2 39,0-1 1,0 1 0,0 0-1,-1 0 1,-1 8 0,0-2 24,1-8-44,1 1-1,0-1 1,-1 1 0,0-1-1,0 1 1,0-1 0,0 1-1,0-1 1,-1 0 0,1 0-1,-1 1 1,0-1 0,0 0-1,0-1 1,-1 1-1,1 0 1,0-1 0,-1 1-1,0-1 1,0 0 0,-3 3-1,5-5-15,0 0-1,0 0 0,-1 0 1,1 0-1,0 0 0,0 0 0,0 0 1,-1 0-1,1 0 0,0-1 1,0 1-1,0 0 0,-1-1 1,1 1-1,0-1 0,0 1 1,0-1-1,0 0 0,0 1 0,-1-2 1,1 1 2,-2-1-6,0 1 0,1-1 0,-1 0 0,1 0-1,0 0 1,0-1 0,0 1 0,-3-4 0,5 5-7,-1 0 0,1 1 0,0-1 0,-1 1 0,1-1 0,0 0 0,0 1 0,-1-1-1,1 0 1,0 1 0,0-1 0,0 0 0,0 1 0,0-1 0,0 0 0,0 1 0,0-1 0,0 0 0,0 0 0,0 1 0,1-1 0,-1 0 0,0 1 0,0-1 0,1 1 0,-1-1 0,0 0 0,1 1 0,-1-1 0,1 1 0,-1-1 0,1 1 0,-1-1-1,1 1 1,-1-1 0,1 1 0,-1 0 0,2-1 0,-1 0-45,-1 1-1,1-1 0,0 1 1,-1-1-1,1 1 1,0 0-1,-1 0 0,1-1 1,0 1-1,0 0 1,-1 0-1,1 0 0,0 0 1,0-1-1,1 1 1,11 16-2209,10 7-243,34 32-149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48.4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258 23 1088,'-17'1'772,"4"0"399,-26 5-1,-26 5 3284,78-18-4168,-11 6-271,10-2 99,0 0 0,17-1 0,32-3 111,-58 7-198,-1 0 0,1 0-1,0 0 1,0 0-1,-1 1 1,1-1-1,0 1 1,-1-1 0,1 1-1,-1 0 1,1 0-1,-1 0 1,1 0 0,-1 1-1,0-1 1,1 1-1,-1-1 1,0 1 0,2 2-1,0-1 36,-2-1-22,0 0 0,-1-1 0,1 1 0,0 0 1,-1 0-1,0 0 0,1 0 0,-1 0 0,0 0 0,0 1 1,0-1-1,0 0 0,0 1 0,-1-1 0,1 0 0,-1 1 1,1-1-1,-1 3 0,0-1 18,0-1 1,-1 1-1,0-1 0,1 1 1,-1-1-1,0 0 1,-1 1-1,1-1 0,-1 0 1,1 0-1,-4 5 1,1-3 20,0 1 0,-1-1 0,1 0 0,-1-1 0,0 1 0,0-1 0,0 0 0,-1 0 0,1-1 0,-1 1 0,0-1 0,0 0 0,-8 2 0,7-4-44,-1 1 1,0-1-1,0-1 1,0 1 0,0-1-1,0-1 1,0 1-1,0-1 1,1-1 0,-1 1-1,0-1 1,1-1-1,-12-4 1,12 4-41,1-1 1,0 1-1,0-1 0,0 0 1,0-1-1,0 1 1,1-1-1,0 0 0,0 0 1,0-1-1,1 0 0,0 0 1,0 0-1,0 0 0,-3-8 1,6 13-6,1-1 1,-1 0 0,0 0-1,0-1 1,1 1-1,0 0 1,-1 0-1,1 0 1,0 0-1,0 0 1,0 0 0,0-1-1,0 1 1,1 0-1,-1 0 1,1 0-1,-1 0 1,1 0 0,0 0-1,0 0 1,-1 0-1,4-3 1,-2 2-6,0 1 1,1-1 0,-1 1-1,1 0 1,0 0-1,0 0 1,0 0 0,0 1-1,0-1 1,0 1-1,0 0 1,0 0-1,7-2 1,4 0-16,0 0 0,1 1 0,-1 0 0,20 1 0,-28 1 30,0 1-1,-1-1 1,1 1 0,0 1-1,-1-1 1,1 1 0,0 0 0,-1 0-1,0 1 1,0-1 0,1 1-1,-2 0 1,1 1 0,7 6-1,-3 0 30,-1 1-1,0 0 1,-1 0-1,0 0 1,-1 1-1,0 0 1,6 19-1,-9-24-3,-1 0 0,0 0 0,-1 0 0,1 0-1,-1 0 1,0 0 0,-1 0 0,0 1-1,0-1 1,-2 14 0,1-18-11,0 0-1,0 0 1,0 0-1,0 0 1,-1 0-1,1 0 1,-1 0-1,0-1 1,1 1-1,-1-1 1,0 1-1,-1-1 1,1 1-1,0-1 1,-1 0-1,1 0 1,-1 0-1,0-1 1,1 1-1,-1-1 1,0 1-1,0-1 1,0 0-1,0 0 1,0 0-1,-4 0 1,3 0-2,-5 1 24,1 0-1,-1-1 1,0 0-1,-10-1 1,16 0-31,0 0 0,0-1 0,-1 1 0,1-1 0,0 0 1,0 0-1,0 0 0,0-1 0,0 1 0,0-1 0,0 1 0,0-1 1,1 0-1,-1 0 0,-2-4 0,2 4-11,0-1-1,1 0 1,-1 0 0,1 0 0,0 0-1,0-1 1,1 1 0,-1 0 0,0-1-1,1 1 1,0-1 0,-1-5 0,1 6 0,0-1-2,1 0 1,-2 0-1,1 0 0,0 0 1,-1 0-1,0 0 1,-4-6-1,1 1-4,-1 1 0,-1 0 0,1 0 0,-1 1 0,-1-1 0,-13-9 0,13 12-4,1 1 1,-16-5-1,3 0-23,20 9 39,0 0-1,0 0 1,0 0-1,0 0 1,0-1-1,0 1 1,0 0-1,0 0 1,-1 0-1,1 0 1,0 0-1,0 0 1,0 0-1,0 0 1,0 0-1,0 0 1,0 0-1,0 0 1,0-1-1,0 1 1,0 0-1,0 0 1,0 0-1,0 0 1,0 0-1,0 0 1,0 0-1,0 0 1,0 0-1,0 0 1,0 0-1,0-1 1,0 1-1,0 0 1,1 0-1,-1 0 0,0 0 1,0 0-1,0 0 1,0 0-1,0 0 1,0 0-1,0 0 1,0 0-1,0 0 1,0 0-1,0 0 1,0 0-1,0 0 1,0 0-1,0 0 1,1 0-1,-1-1 1,11-1-36,26 3-11,-25 0 41,-1 0 1,0 1-1,1 1 1,-1 0-1,17 6 0,-10 0-14,-1 1-1,0 0 0,21 19 1,-10-4-284,-19-12-393,-6-6 260,0 4-1183,-38-13-4620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48.4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 66 672,'-28'-27'7510,"28"27"-7478,0 0 0,0-1 0,0 1 0,0 0 1,0 0-1,0-1 0,0 1 0,1 0 0,-1 0 0,0-1 1,0 1-1,0 0 0,0 0 0,1-1 0,-1 1 0,0 0 0,0 0 1,0 0-1,1-1 0,-1 1 0,0 0 0,0 0 0,1 0 1,-1 0-1,0 0 0,1-1 0,-1 1 0,0 0 0,0 0 0,1 0 1,-1 0-1,0 0 0,1 0 0,-1 0 0,1 0 0,21-6 236,1 2 0,35-4 0,-27 4-89,46-2 451,106 4 0,-97 3-383,224-5 419,30 25-82,-160 5-298,-43-5-88,243 16 387,-376-37-568,8 0 68,0 0 1,0 1-1,0 1 0,20 4 0,-31-6-134,0 0 0,-1 0-1,1 1 1,0-1 0,-1 0 0,1 0 0,0 0-1,-1 1 1,1-1 0,0 0 0,-1 1-1,1-1 1,0 0 0,-1 1 0,1-1-1,-1 1 1,1-1 0,-1 1 0,1-1 0,-1 1-1,0 0 1,1-1 0,-1 1 0,0 0-1,1-1 1,-1 1 0,0 0 0,1-1-1,-1 1 1,0 0 0,0-1 0,0 1 0,0 0-1,0-1 1,0 1 0,0 0 0,0 0-1,0-1 1,0 1 0,0 0 0,-1-1 0,1 1-1,0 0 1,0-1 0,-1 1 0,0 1-1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48.4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 14 736,'-29'-2'4366,"121"6"-230,2 0-3624,342 10 1404,-182-28-1410,-100 1-265,-97 10-156,5-1 51,73 6 1,47 5 196,-167-5-756,0 0-1,0 1 1,20 6-1,-33-8 115,0-1 0,0 1 0,1 0 0,-1 0 0,0 0 0,0 0 0,3 2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75 125 2032,'-5'3'315,"1"0"0,-1 0 0,0-1 0,0 0 0,1 0 0,-2-1 0,-5 2 0,10-3-284,0 0 0,1 0 1,0 0-1,-1 0 0,1 0 1,-1 1-1,0-1 1,1-1-1,0 1 0,-1 0 1,1 0-1,-1 0 0,1 0 1,-1 0-1,1 0 0,-1 0 1,1-1-1,0 1 1,-1 0-1,1-1 0,0 1 1,-1 0-1,0 0 0,1-1 1,0 1-1,0 0 1,-1-1-1,1 1 0,0 0 1,0-1-1,-1 0 0,1 1 1,0 0-1,-1-1 0,1 1 1,0 0-1,0-1 1,0 0-1,0 1 0,0-1 1,0 0-1,-1-3 239,-1 1-140,0-3 55,0 0-1,0 0 0,0-1 0,1 1 0,0 0 1,-1-11-1,3 12-101,-1-1 24,0-1-1,1 1 1,2-10-1,-2 14-90,0 0 0,0-1-1,0 2 1,1-2-1,-1 2 1,1-1 0,0 0-1,0 0 1,0 0-1,-1 1 1,1-1 0,0 1-1,0 0 1,1 0-1,-2 0 1,2 0 0,-1 0-1,0 0 1,4 0-1,-4 1 28,0-1-1,1 1 1,-1 0-1,1 1 1,0-1-1,-1 0 0,0 0 1,1 1-1,-1-1 1,0 2-1,1-2 1,-2 1-1,2 1 0,-1-1 1,0 0-1,0 0 1,0 0-1,0 1 0,0 0 1,-1-1-1,1 1 1,0 0-1,0 0 1,1 3-1,0-1 83,0 1 0,0 0 0,0 0 0,-1 0 0,0 1 0,0-1-1,0 0 1,-1 1 0,2 7 0,-2-6 27,-1 1 1,0-1-1,0-1 0,-1 1 0,-2 12 0,2-15-81,0-1 0,-1 1 0,1 0 0,0-1-1,-1 1 1,0 0 0,0-1 0,0 0 0,-1 1 0,1-1-1,-4 3 1,6-5-58,-1-1 0,0 1 0,1-1 0,-1 1 0,0 0 0,0-1 0,0 1 0,0-1 0,0 1 0,0-1 0,1 1-1,-1-1 1,-1 0 0,2 0 0,-1 0 0,-1 1 0,2-1 0,-1 0 0,-1 0 0,2 0 0,-1-1 0,-1 1 0,2 0 0,-1 0-1,0 0 1,0 0 0,0-1 0,0 0 0,0 1 0,0 0 0,0-1 0,1 1 0,-2-2 0,-1 1-18,2-1 1,-2 0-1,2 0 0,-1 0 1,0 0-1,1-1 1,-1 1-1,1-1 0,-1 1 1,1 0-1,-1-4 0,0 2-30,1 1-1,-1-1 1,1-1-1,1 1 0,-2 0 1,2 0-1,0 0 0,-1 0 1,1 0-1,1-1 1,-1 1-1,0 0 0,1 0 1,0-1-1,0 1 1,3-6-1,-2 5-9,0 1-1,0 0 1,1-1-1,0 1 1,0 0-1,0 0 1,1 0-1,-1 1 1,1-1 0,7-4-1,-10 7 36,2 0 0,-2-1-1,2 1 1,-1 0 0,0 0 0,0 0 0,0 0 0,1 1-1,-1-1 1,0 0 0,1 1 0,-1 0 0,0 0-1,1 0 1,-1 0 0,0 0 0,1 0 0,-1 0-1,1 1 1,-1 0 0,0-1 0,1 1 0,-2 0-1,6 2 1,-5-1 26,1 0 1,-1-1-1,0 1 0,0 0 1,0 1-1,0-1 0,0 1 0,0-1 1,-1 0-1,1 1 0,-1 0 1,0-1-1,0 1 0,0 0 1,0 0-1,0-1 0,0 1 0,-1 0 1,1 5-1,0 3 94,-1 0 0,-1-1 0,0 1 0,-3 14 0,4-23-92,-2 8 142,0 0 1,-7 19-1,8-27-133,1 0 0,-2 0 0,2 0 0,-1 0 0,-1 0 0,1 0 0,-1 0 0,1 0 0,-1 0 0,1-1 0,0 1 0,-1-1 0,0 1 0,0-1 0,0 0 0,0 0 0,0 0 0,0 1 0,-3-1 0,4 0-23,0-1 0,1 0 0,-1 0 0,1 0 0,-1 0 1,0 0-1,1 0 0,-1 0 0,1 0 0,-1 0 0,1 0 0,-1 0 0,1 0 0,-1 0 0,1 0 0,-1-1 0,1 1 0,-1 0 0,0 0 0,1 0 0,-1-1 0,1 1 0,0 0 0,-1-1 1,0 1-1,1-1 0,-7-4-20,4 3-2,0 0-3,0 0 1,0 0-1,1 1 1,-1-1-1,1-1 1,-1 1-1,1 0 1,0-1-1,0 1 1,0 0-1,0-1 1,-2-4-1,-22-54-351,24 58 353,1 1-1,1 0 0,-1-1 0,0 0 0,0 1 0,1 0 0,0-1 0,0 0 1,0 0-1,0 1 0,0-1 0,0 1 0,0-1 0,1 0 0,0 0 0,-1 1 1,1 0-1,0-1 0,2-4 0,1-7-102,-3 13 100,-1-2 0,1 2 0,-1-2-1,1 1 1,0 1 0,0-2 0,0 2 0,0-1-1,0 0 1,0 0 0,3-2 0,-1 2-2,0-1 0,0 2 0,0-2 0,0 1 1,1 1-1,-1-1 0,1 1 0,0 0 0,-1 0 0,1 0 0,0 1 1,-1-1-1,1 1 0,0 0 0,0 0 0,0 0 0,5 1 0,-6-1 27,1 0 0,-1 2 0,1-2 0,-1 1 0,0 0 0,1 1 0,-1-1-1,0 1 1,0-1 0,0 1 0,0 1 0,0-2 0,-1 2 0,1-1-1,0 0 1,-1 1 0,1 0 0,-1 0 0,2 3 0,-2-1 34,0 0 1,0-1-1,0 1 1,0 0-1,-1 0 1,-1 0-1,1 1 1,-1-1-1,1 0 1,-2 10-1,0-5 57,0 0 0,-1 0 0,0 0 0,-6 17-1,5-22-43,1 1 0,0-2-1,-1 1 1,0 0 0,-1 0-1,1-1 1,0 0-1,-2 1 1,-5 5 0,8-9-34,0 1 0,0-1 1,0 1-1,-1-1 0,1 0 0,-1 1 1,1-2-1,0 1 0,-1 0 0,1 0 1,0 0-1,-1-1 0,0 0 1,0 0-1,1 1 0,0-1 0,-1 0 1,0-1-1,0 1 0,1 0 0,0-1 1,-1 1-1,-3-3 0,1 1-31,1 0 0,0 0 0,0-1 0,-1 0 0,2 0 1,-1 0-1,0-1 0,1 1 0,0-1 0,0 1 0,-4-7 0,2 3-56,1-1 1,0 0-1,0 0 1,1 0-1,-4-14 0,7 19 61,-1 0-1,0 1 1,1 0-1,0-1 1,0-2-1,0 4-71,0 0-1,0 1 0,1-1 0,-1 0 1,0 0-1,0 1 0,1-1 0,-1 0 1,0 0-1,0 1 0,1-1 1,-1 0-1,0 0 0,1 1 0,-1-1 1,0 1-1,1-1 0,0 0 0,0 0 1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48.4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120 160 3745,'-11'-12'4005,"10"10"-3940,-1 0 0,1 1 0,0-1 1,0 0-1,0 0 0,0 0 0,0 0 0,0 0 0,0 0 1,1 0-1,-1 0 0,1 0 0,-1 0 0,1 0 1,0-1-1,0-2 0,5-1-21,-1 4-32,-1-1-1,1 1 1,0 0 0,0 0-1,0 1 1,1-1 0,-1 1-1,0 0 1,1 0 0,-1 0-1,9 0 1,-6 0 6,3 0 7,1 1 0,17 0 0,-25 1-9,0-1-1,1 1 0,-1 0 0,1-1 1,-1 2-1,0-1 0,0 0 0,0 0 0,0 1 1,0 0-1,0 0 0,0 0 0,5 4 1,-6-3 31,1 1 1,-1-1-1,0 1 0,1-1 1,-2 1-1,1 0 1,0 0-1,-1 0 1,0 0-1,0 0 0,0 0 1,0 0-1,0 6 1,-1 5 181,0 0 0,-2 19 0,1-19-37,-1 0 1,0 0 0,-1 0 0,-1-1 0,-9 25-1,11-35-152,0 0 0,0-1-1,0 1 1,0 0-1,-1-1 1,0 1 0,1-1-1,-1 0 1,0 0-1,-1 0 1,1 0 0,-1-1-1,1 1 1,-1-1 0,0 0-1,0 0 1,0 0-1,0-1 1,0 1 0,0-1-1,0 0 1,0 0 0,-1-1-1,-7 1 1,4-1-3,1 0 0,-1-1 0,0 0 0,0 0 1,1-1-1,-1 0 0,1 0 0,-1-1 0,1 0 0,0 0 1,-10-7-1,12 7-36,0 0 1,0-1-1,1 0 1,-1 0-1,1 0 1,0 0 0,0-1-1,0 1 1,0-1-1,1 0 1,0-1-1,0 1 1,0 0-1,1-1 1,-3-9 0,3 5-22,1 1 1,0 0-1,0-1 1,1 0-1,0 1 1,1-1-1,0 1 1,0-1-1,1 1 1,0 0-1,1 0 1,0 0-1,7-14 1,-4 11-2,0 1 0,1-1-1,0 1 1,1 0 0,1 1 0,0 0 0,0 0 0,20-15 0,-22 20 12,0 0 0,0 0 0,0 0 0,13-4 0,-16 7 8,0 1 0,0 0 1,-1 0-1,1 0 0,0 1 0,0 0 1,0-1-1,0 1 0,0 1 0,0-1 1,0 1-1,7 1 0,-6-1 6,0 1-1,0-1 1,0 1 0,7 4-1,-10-5 0,0 1 1,0-1-1,0 0 0,-1 1 0,1 0 0,0-1 0,-1 1 0,1 0 0,-1 0 1,1-1-1,-1 1 0,0 1 0,0-1 0,0 0 0,1 3 0,0 4 23,-1 0 1,0 1-1,0-1 0,-1 0 0,-1 15 0,0-7 14,0-6-10,0 0-1,0 1 0,-1-1 0,0 0 0,-1 0 1,0 0-1,-6 10 0,-21 64 234,28-82-241,1 1 0,-1-1 0,1 0-1,-1 1 1,0-1 0,0 0 0,-1 0 0,1 0 0,-6 5 0,8-8-20,-1 1 1,0-1 0,0 1-1,1-1 1,-1 1 0,0-1-1,0 1 1,0-1 0,0 0-1,1 0 1,-1 1-1,0-1 1,0 0 0,0 0-1,0 0 1,0 0 0,0 0-1,0 0 1,0 0 0,0 0-1,0 0 1,1 0 0,-1-1-1,0 1 1,0 0 0,0-1-1,0 1 1,0-1 0,1 1-1,-1-1 1,0 1 0,0-1-1,1 1 1,-1-1-1,0 0 1,1 1 0,-1-1-1,1 0 1,-1 1 0,1-1-1,-1 0 1,1 0 0,-1-1-1,-3-7-21,0 1 1,0-1-1,1 0 0,0 0 0,0 0 0,1 0 0,1-1 0,-1 1 0,1-19 1,1 27 11,0 0 1,0 0-1,0 0 1,0 0-1,0 0 1,0 0-1,0 0 1,0 0-1,0 0 1,0 0-1,1 0 1,-1 1-1,0-1 1,1 0-1,-1 0 1,1 0-1,-1 0 1,1 0-1,-1 0 1,1 1 0,0-1-1,-1 0 1,1 1-1,0-1 1,0 0-1,-1 1 1,3-2-1,-2 2-53,1 0 0,-1 0 0,1 0 0,-1 1 0,1-1 0,-1 0 0,1 1 0,-1-1 0,1 1 0,-1-1 0,0 1 0,1-1 0,-1 1 0,0 0 0,0 0 0,1 0 0,-1 0 0,0 0 0,0 0 0,1 1 0,43 41-4415,-20-22 1388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48.4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25 106 2120,'-24'-18'5999,"24"18"-5951,0-1 0,1 1 0,-1-1 0,0 1 1,1 0-1,-1-1 0,0 1 0,1 0 0,-1-1 1,1 1-1,-1 0 0,1-1 0,-1 1 0,1 0 1,-1 0-1,1-1 0,-1 1 0,1 0 0,-1 0 1,1 0-1,-1 0 0,1 0 0,0 0 0,52-8 734,106 0 1,57 16 253,-127-1-705,-1-5-1,158-15 1,-82-13-93,-53 8-5,135-6 0,-228 23-216,109 1 210,-106 1-189,0 1-1,0 1 1,0 1 0,20 7-1,-35-9-255,0 1 0,0-1-1,0 1 1,0 1 0,-1-1 0,1 1-1,-1 0 1,0 0 0,0 1-1,-1-1 1,1 1 0,-1 0 0,0 0-1,0 1 1,-1-1 0,1 1-1,-1 0 1,3 8 0,7 29-2613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48.4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83 164 2825,'-12'1'1289,"8"0"-867,0-1 0,0 1 0,0-1 0,-1 0 0,1 0 1,0-1-1,0 1 0,0-1 0,-6-2 180,10 3-567,0 0 1,0 0 0,0 0 0,0 0 0,0-1 0,0 1 0,-1 0 0,1 0-1,0 0 1,0-1 0,0 1 0,0 0 0,0 0 0,0 0 0,0-1 0,0 1 0,0 0-1,0 0 1,0 0 0,2-3 467,-2 3-468,8-10 275,-4 6-157,2-3-133,0 1-1,0 0 1,1 1 0,-1 0-1,2 0 1,-1 0 0,0 1-1,1 0 1,0 0 0,11-3-1,-4 2 14,1 1-1,0 0 0,0 1 0,24-2 0,-22 4 10,32 0 108,-46 1-116,0 1 0,0-1 0,0 1 0,0 0 1,0 0-1,0 0 0,0 1 0,-1-1 0,6 4 1,-7-4-7,-1 0-1,1 1 1,-1-1 0,0 0 0,1 0 0,-1 1 0,0-1 0,0 1 0,0-1 0,0 1-1,0 0 1,0-1 0,0 1 0,-1 0 0,1-1 0,-1 1 0,1 0 0,-1 0 0,1 0-1,-1 0 1,0-1 0,0 1 0,0 0 0,0 0 0,0 0 0,-1 0 0,1-1 0,-1 1-1,1 0 1,-1 0 0,0 2 0,-2 3 59,-1 0 1,1 0-1,-1 0 0,0-1 0,-1 1 0,-7 7 1,3-3-36,0-1 0,-1-1 0,0 0 1,-1 0-1,1-1 0,-2 0 0,1-1 1,-1-1-1,-1 0 0,1 0 0,-1-1 1,0-1-1,0 0 0,0 0 0,0-2 0,-1 1 1,-16-1-1,27-2-50,-1 0 1,0 0 0,1 0-1,-1 0 1,0-1-1,1 0 1,-1 0-1,0 0 1,1 0 0,0-1-1,-1 1 1,1-1-1,0 0 1,0 0 0,0 0-1,0 0 1,0-1-1,0 1 1,0-1-1,1 1 1,-3-5 0,2 3-13,1 0 0,0 0 0,0 0 1,0 0-1,0 0 0,1-1 1,0 1-1,0-1 0,0 1 1,0-1-1,1 1 0,-1-1 1,1 0-1,0 1 0,1-1 1,1-8-1,-1 9 0,2-13-54,1 0 0,10-24 0,-12 36 52,0 0 0,1 0-1,-1 0 1,1 1 0,0-1 0,1 1-1,-1 0 1,1 0 0,0 0-1,0 0 1,0 1 0,6-5-1,-2 3-55,0 0 0,1 0 0,-1 1 0,1 0 0,0 1 0,0 0 0,0 0-1,0 1 1,1 0 0,-1 0 0,14 0 0,-14 2 192,0 1-1,-1 0 1,1 0-1,10 3 1,-15-3-102,-1 0 0,0 0 1,1 1-1,-1-1 0,0 1 0,0 0 1,0 0-1,-1 0 0,1 1 0,0-1 1,-1 1-1,1-1 0,2 5 0,-1 0 19,0 0-1,-1 0 1,0 0-1,-1 0 1,1 0-1,-1 0 1,-1 1-1,1-1 1,-1 1-1,-1-1 0,1 1 1,-2 9-1,0 0-65,0-1 1,-1 1-1,-1 0 0,-8 24 0,8-33 57,0 0 0,0 0-1,-1 0 1,0-1 0,0 1 0,-10 11 0,13-17-24,-1 0 0,1 0-1,-1-1 1,0 1 0,0 0 0,0-1 0,0 0 0,0 1 0,0-1 0,0 0 0,0 0 0,0 0-1,-1 0 1,1 0 0,0-1 0,-1 1 0,1-1 0,-1 1 0,1-1 0,-1 0 0,1 0-1,-1 0 1,1 0 0,0 0 0,-1-1 0,-4-1 0,3 1-8,0-1 1,1 0-1,-1-1 1,0 1-1,1 0 1,-1-1-1,1 0 1,-1 0-1,1 0 1,0 0-1,-3-5 1,1 1-21,1 0 1,-1 0 0,1-1 0,-5-13-1,7 16 2,0 0 0,0 0-1,1-1 1,0 1 0,0 0-1,1-1 1,-1 1 0,1 0-1,0-1 1,1 1 0,-1 0-1,1-1 1,0 1 0,0 0-1,1 0 1,0 0 0,0 0-1,0 0 1,0 0 0,1 0-1,0 1 1,0-1 0,0 1-1,6-6 1,0 0-13,1 2 0,1-1 0,-1 1-1,1 1 1,1 0 0,-1 1 0,1 0 0,21-7-1,-26 10 22,1 1 0,-1 0 0,1 1 0,-1 0 0,0 0 0,1 1 0,0 0 0,-1 0 0,1 1 0,-1-1 0,1 2 0,10 2 0,-15-3 13,0 0 1,0 0 0,0 0-1,0 1 1,0-1 0,-1 1-1,1-1 1,-1 1 0,1 0-1,-1 0 1,1 0-1,-1 0 1,0 1 0,0-1-1,0 0 1,-1 1 0,1 0-1,0-1 1,-1 1 0,0 0-1,0 0 1,0 0-1,0 0 1,0 0 0,0 0-1,-1 0 1,1 0 0,-1 0-1,0 0 1,0 0 0,0 0-1,-1 6 1,-1 1 31,0 0 0,-1 0 0,0 0 0,0 0 1,-1 0-1,0-1 0,-1 0 0,0 0 0,0 0 0,-1 0 1,-7 7-1,4-5 0,-1-2 0,0 0 1,0 0-1,-1 0 1,0-2-1,-1 1 0,0-2 1,-15 8-1,17-10-6,0 0-1,0-1 1,-1 0-1,1 0 1,-1-1-1,0 0 1,1-1-1,-14 0 1,19-1-258,0 0 0,0-1 0,0 0 0,0 1 0,1-2 0,-1 1 0,0 0 0,1-1 0,-1 0 1,1 0-1,-1 0 0,1-1 0,0 0 0,0 1 0,0-2 0,0 1 0,1 0 0,-1-1 0,1 1 0,0-1 0,-3-4 0,-13-29-2821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48.4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66 50 1888,'-65'5'4388,"107"-20"-2101,21 4-1704,1 3 0,105-1 0,-85 7-250,241-8 614,-206 10-722,-1 6-1,0 4 1,217 48 0,-90 6-388,-185-49-2708,93 12-1,-94-21-440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48.4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125 178 2096,'-4'-2'384,"0"-1"0,1 0 0,-1 0 0,1 0 0,0 0 0,0 0-1,0-1 1,0 1 0,1-1 0,-1 0 0,1 1 0,0-1 0,0-1-1,-3-7 1,4 9-310,0 0 0,0 0-1,0 0 1,1 0 0,-1 0 0,1 0-1,-1-1 1,1 1 0,0 0 0,1 0-1,-1 0 1,0 0 0,1-1 0,0 1-1,0 0 1,0 0 0,0 0 0,0 0-1,0 1 1,1-1 0,2-4 0,2 1-3,0 2 1,0-1 0,1 0-1,-1 1 1,1 1 0,0-1-1,0 1 1,0 0 0,1 0 0,-1 1-1,13-2 1,-17 3-47,1 1 0,-1 0-1,1 0 1,-1 0 0,1 0 0,-1 0 0,1 1 0,-1 0 0,1 0 0,-1 0-1,0 0 1,1 0 0,-1 1 0,0-1 0,0 1 0,0 0 0,0 0-1,0 0 1,0 0 0,-1 0 0,1 1 0,3 4 0,0 1 52,-1 0 0,0 0 0,-1 1 1,0-1-1,0 1 0,4 17 0,-6-18-22,0 0 1,-1 0-1,0-1 0,0 1 1,-1 0-1,0 0 0,-1 0 1,0 0-1,-2 9 0,-1 2 108,-2-1-1,-11 29 0,15-43-134,-1 1 0,1 0 0,-1-1-1,0 0 1,0 1 0,0-1 0,-1 0-1,1 0 1,-1-1 0,0 1 0,0-1-1,0 0 1,-1 0 0,1 0 0,-1-1-1,1 0 1,-10 4 0,8-4-8,0-1 0,-1 0 0,1 0 1,0 0-1,-1 0 0,1-1 0,-1 0 1,1-1-1,-1 1 0,1-1 0,0-1 0,-1 1 1,1-1-1,-9-3 0,9 2-15,-1 0 0,1-1-1,0 0 1,0 0 0,0 0 0,0 0-1,1-1 1,0 0 0,-5-6 0,6 7-11,1 0 1,1 0-1,-1 0 1,0-1-1,1 0 1,0 1-1,0-1 1,1 0-1,-1 0 1,1 0-1,0 0 1,0 0-1,1 0 1,-1-5 0,2 2-9,-1 0 1,1 0-1,1 0 1,0 0 0,0 0-1,6-14 1,-1 7-19,0 1 1,13-20-1,-17 29 24,1 1 0,-1-1-1,1 1 1,0-1-1,0 1 1,0 0-1,0 0 1,1 1-1,-1-1 1,1 1-1,0 0 1,0 1-1,1-1 1,-1 1-1,0 0 1,1 0-1,-1 1 1,1-1 0,10 0-1,-11 2 7,0-1 0,-1 2-1,1-1 1,-1 0 0,1 1-1,-1 0 1,1 0 0,-1 0 0,1 1-1,-1-1 1,0 1 0,0 0-1,0 1 1,0-1 0,0 0 0,0 1-1,-1 0 1,1 0 0,-1 0-1,4 4 1,0 2 15,-1 0 0,1 0-1,-1 1 1,-1-1 0,0 1 0,7 20-1,-10-25 1,0 1-1,-1-1 0,0 0 0,0 0 0,0 0 1,-1 1-1,0-1 0,0 10 0,-2-4 28,0-1-1,-1 0 1,-6 16-1,5-19-10,1 1 0,-2-1 0,1 0-1,-1 0 1,0 0 0,0-1-1,-1 0 1,0 0 0,-7 6-1,8-9-7,0 0 0,0 0 1,-1 0-1,1-1 0,0 0 0,-12 3 0,9-3-9,8-2-13,-1 0-1,1 0 0,0 1 0,-1-1 1,1 0-1,-1 0 0,1 0 0,0-1 1,-1 1-1,1 0 0,-1 0 0,1 0 1,0 0-1,-1 0 0,1 0 0,0 0 1,-1-1-1,1 1 0,0 0 0,-1 0 1,1 0-1,0-1 0,-1 1 0,1 0 1,0-1-1,0 1 0,-1 0 0,1 0 1,0-1-1,0 1 0,0 0 0,-1-1 1,1 0-1,-3-8-43,4 8 38,-1 0-1,0-1 0,1 1 0,-1 0 1,1 1-1,-1-1 0,1 0 0,-1 0 1,1 0-1,-1 0 0,1 0 0,0 0 1,0 1-1,-1-1 0,3-1 1,15-11-112,-14 10 97,-3 3 19,0-1 0,0 0 1,0 1-1,0-1 0,1 1 0,-1-1 0,0 1 0,0 0 0,1-1 0,-1 1 0,0 0 1,1 0-1,-1 0 0,0 0 0,1 0 0,-1 0 0,0 0 0,1 0 0,-1 1 1,0-1-1,0 1 0,1-1 0,-1 1 0,0-1 0,0 1 0,0-1 0,1 1 1,-1 0-1,2 2 0,-2-2 5,0 0 0,0 0-1,0 1 1,1-1 0,-1 1 0,-1-1 0,1 1 0,0 0 0,0-1 0,0 1 0,-1 0 0,1-1-1,-1 1 1,0 0 0,1 0 0,-1 0 0,0-1 0,0 1 0,0 0 0,0 0 0,0 0 0,-1 2 0,-4 19 45,4-17-24,0 1 1,-1 0-1,0 0 0,-4 10 1,2-10-17,4-6-53,0 0 0,0 0 0,-1 0-1,1 0 1,-1-1 0,1 1 0,-1 0-1,1-1 1,-1 1 0,1 0 0,-1-1 0,1 1-1,-2 0 1,-14 0-2576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48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60 190 2208,'-23'12'2285,"19"-11"-1940,1 1 1,0-1-1,1 1 0,-1-1 0,0 1 1,0 0-1,1 0 0,-5 4 0,7-5-310,0-1 1,0 0-1,0 0 0,-1 0 0,1 0 0,0 1 0,0-1 1,0 0-1,0 0 0,0 0 0,0 0 0,-1 0 0,1 1 1,0-1-1,0 0 0,0 0 0,0 0 0,-1 0 0,1 0 1,0 0-1,0 0 0,0 0 0,-1 0 0,1 0 0,0 0 1,0 0-1,0 0 0,-1 0 0,1 0 0,0 0 0,0 0 1,0 0-1,-1 0 0,1 0 0,0 0 0,0 0 0,-1 0 1,1-1-4,1 1 0,-1-1 0,0 1 0,0-1 0,0 1 0,0-1 0,1 1 0,-1-1 0,0 1 0,1-1 0,-1 1 0,0-1 0,1 1 1,-1-1-1,0 1 0,1 0 0,-1-1 0,1 1 0,-1 0 0,1-1 0,0 1 0,38-25 15,170-92 301,-129 65-33,-77 50-281,0-1 0,1 1 0,0 0 0,-1 0 0,1 0 0,0 1 0,0-1 1,0 1-1,6-1 0,-8 2-10,-1 0 0,0 0 0,0 0 0,1 0 1,-1 0-1,0 0 0,1 1 0,-1-1 0,0 1 0,0-1 1,1 1-1,-1-1 0,0 1 0,0-1 0,0 1 1,0 0-1,0 0 0,0 0 0,0-1 0,0 1 0,0 0 1,0 0-1,0 1 0,0-1 0,-1 0 0,1 0 0,-1 0 1,1 0-1,0 0 0,-1 1 0,0-1 0,1 3 0,0 1 57,0 1-1,0-1 1,-1 1-1,0 0 1,0-1-1,0 1 1,-1-1-1,0 1 1,0-1-1,0 1 1,-4 8-1,-4 23 172,4 52 58,4-51-219,1 1-391,2 0 0,1 0-1,11 50 1,-14-88 260,1 9-572,1 0 1,0 0-1,1 0 1,0-1-1,0 1 1,1-1 0,10 17-1,19 19-2795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48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0 172 1232,'6'-8'3673,"2"-7"-2958,-4 7-538,0 1 0,1-1-1,0 1 1,6-8 0,6-3 64,31-27-1,-43 41-204,0 0-1,0 0 1,1 1-1,-1-1 1,1 1-1,0 1 1,0-1-1,0 1 1,1 0-1,-1 0 0,0 1 1,10-1-1,-9 1-6,1-1 16,-1 1-1,0 0 1,1 1 0,14 1 0,-20-1-25,0 0 0,0 1 0,0 0 0,0-1 0,0 1 0,0 0 0,0 0 0,0 0 0,0 0 0,0 0 1,0 0-1,0 1 0,-1-1 0,1 0 0,-1 1 0,1 0 0,-1-1 0,1 1 0,-1 0 0,2 4 0,-1-1 35,1 0 0,-2 0 0,1 1 0,-1-1 0,1 0 0,-2 1 0,1 0 0,0-1 0,-1 1 0,0-1 0,-1 9 0,-3 5 219,-9 37-1,8-38-154,-29 92 559,27-94-525,0 0 1,-1-1-1,-1 1 1,-19 24 0,11-19 126,0-1 0,-1-1 0,-1 0 0,-29 22 0,29-30-36,14-8-158,0 0-1,0 0 1,0 1-1,1-1 1,-8 9-1,11-8-76,6-6-239,2 1 119,122 9 60,-61-1 66,-52-5-39,155 15-2163,-104-7-220,-1 4-479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48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119 121 2040,'0'-1'127,"1"-1"0,-1 1-1,0 0 1,0 0 0,1 0-1,-1-1 1,0 1 0,0 0-1,0 0 1,0-1 0,-1 1-1,1 0 1,0 0 0,0-1-1,-1 1 1,1 0-1,-1 0 1,0-2 0,1 2-65,-1 0 0,1 0 0,-1 0 1,1 0-1,-1 0 0,1-1 0,0 1 0,0 0 1,0 0-1,0-1 0,-1 1 0,2 0 1,-1 0-1,0-1 0,0 1 0,0 0 0,1 0 1,-1 0-1,0-1 0,1 1 0,-1 0 1,1 0-1,0-2 0,4-2 80,-1-1 0,0 1 0,1 0 0,0 0 0,0 0 0,1 1 1,-1-1-1,1 2 0,0-1 0,0 0 0,0 1 0,13-4 0,-17 6-121,0 0 1,1 0-1,-1 1 1,0 0-1,1-1 1,-1 1-1,0 0 1,1 0-1,-1 0 1,0 0-1,1 1 1,-1-1-1,0 1 1,4 0-1,-2 1 10,0 0 0,1 0 0,-1 0 0,0 1 0,-1-1 0,1 1 0,5 5-1,-4-2 4,1 1 0,-2 0 0,1 0 0,-1 0 0,0 0-1,0 1 1,-1-1 0,0 1 0,3 12 0,-1 0 118,-1 0 1,4 38 0,-8-48-90,0 0 0,-1 1 1,0-1-1,-1 0 1,0 1-1,0-1 0,-1 0 1,-1-1-1,-4 12 1,-2-2 109,0 0 1,-1-1-1,-17 22 1,12-22 72,0 1 1,0-2 0,-2 0-1,0-1 1,-1-1-1,0-1 1,-34 19-1,42-28-83,0 0-1,0-1 1,-12 4 0,4-2 108,16-5-157,4 0-72,9-2-157,64-8 30,-69 9 62,16-3-166,1 1 0,-1 1 1,1 1-1,25 3 0,-24 0-364,0-1-1281,41 10 0,0 7-1140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48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1480,'4'-5'371,"0"2"0,0-1-1,1 0 1,-1 1 0,1 0-1,0 0 1,0 0 0,0 1-1,0-1 1,10-2 0,-1 0 106,-4 0-265,7-3 192,0 1 0,31-7 1,-42 12-358,0 1 1,0 1 0,0-1-1,0 1 1,0 0 0,0 0-1,0 1 1,1 0-1,-1 0 1,-1 0 0,1 1-1,8 3 1,-3-1 7,-1 1 0,1 0 0,-1 1 0,0 1 0,0-1 0,-1 1 0,10 10 0,-14-12-12,0 0 1,-1 1-1,0-1 1,0 1-1,-1 0 1,0 0 0,0 0-1,0 1 1,0-1-1,-1 1 1,0-1-1,-1 1 1,2 12 0,-2-5 51,-1 1 1,-1-1 0,0 1-1,-1-1 1,0 0 0,-2 1-1,1-2 1,-2 1 0,1 0-1,-2-1 1,0 0 0,-1 0-1,-9 13 1,0-1 272,-2-1 0,-1-1 0,0 0 0,-2-2 0,-32 27 0,21-16 248,31-31-616,1-1 1,-1 1-1,1 0 0,0 0 0,-1 0 0,1 0 0,-1-1 1,1 1-1,0 0 0,0 0 0,0 0 0,-1 0 1,1 0-1,0 0 0,0 0 0,0 0 0,0 0 0,1 0 1,-1 0-1,0 0 0,0-1 0,1 1 0,-1 0 0,0 0 1,1 0-1,-1 0 0,1 0 0,-1-1 0,1 1 1,-1 0-1,1 0 0,-1-1 0,2 2 0,1 1-27,0 1-1,1-1 1,0 0-1,-1 0 1,8 4-1,-4-3 20,0-1-1,0-1 0,0 1 0,0-1 0,0 0 0,0-1 1,1 0-1,-1 0 0,8-1 0,-7 1 5,123 2-657,-80-3-1162,69 9-1,-35 5-972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48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87 2617,'-20'63'1864,"20"-63"-1817,-1 1 0,1 0 0,0 0-1,-1-1 1,1 1 0,-1-1 0,1 1 0,0 0 0,-1-1 0,1 1-1,-1-1 1,0 1 0,1-1 0,-1 1 0,1-1 0,-1 1 0,-1-1-1,2 0-11,0 0 0,0 0-1,0 0 1,0 0-1,0 0 1,0 0-1,0 0 1,0 0-1,0 0 1,0 0 0,0 0-1,0 0 1,0 0-1,0 0 1,0 0-1,0-1 1,0 1 0,0 0-1,0 0 1,0 0-1,0 0 1,0 0-1,0 0 1,0 0 0,0 0 172,0 0-173,0 0 1,0 0 0,0 0-1,0 0 1,0 0-1,0 0 1,0 0-1,0 0 1,0 0 0,0 0-1,0 0 1,-1 0-1,1 0 1,0 0-1,0 0 1,0 0-1,0 0 1,0 0 0,0 0-1,0 0 1,0 0-1,0 0 1,75-30 1040,13-2-716,177-59 802,-259 90-1090,0-1 0,0 1-1,0 0 1,0 1 0,1-1 0,-1 1-1,9 1 1,-12 0 2,0 0-1,0-1 1,0 1 0,0 0-1,0 0 1,0 1 0,0-1-1,0 1 1,0-1-1,-1 1 1,5 3 0,-3-1 32,-1 1 1,0-1-1,0 0 0,0 1 1,-1 0-1,1 0 1,-1-1-1,0 1 1,0 1-1,-1-1 1,0 0-1,1 0 0,-2 0 1,1 1-1,-1 6 1,1 10 148,-1 1 1,-2-1-1,-4 25 1,-18 68 31,12-63-422,2-10-216,4-17-641,0-1-1,2 1 1,1 0 0,-1 33 0,11-11-2351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62 135 1512,'-18'6'855,"-25"6"4359,48-16-4525,11-6-360,6 0 33,-1 1 0,2 1 0,-1 0-1,37-5 1,94-9 606,66 1-85,-49 7-415,-87 8-282,-24 1-70,153-10 281,-26 8 29,2 13 186,-172-5-477,32 8 0,-42-7-254,0 0 0,0 0 0,0 0 0,-1 1 0,1 0 0,-1 0 0,8 5 0,-12-7-178,1 1 1,-1-1 0,1 0 0,-1 0-1,0 1 1,0-1 0,0 1 0,1 0-1,-2 0 1,1-1 0,0 1 0,0-1-1,0 4 1,1 7-2769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57:02.7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0 104 520,'9'-41'1554,"-7"29"-804,0 0 1,1-1-1,6-12 1,-9 26-716,0-1 1,0 0-1,0 0 0,0 1 1,0-1-1,0 0 1,0 0-1,0 0 0,0 1 1,1-1-1,-1 0 1,0 0-1,0 0 0,0 1 1,0-1-1,1 0 1,-1 0-1,0 0 1,0 0-1,0 1 0,1-1 1,-1 0-1,0 0 1,0 0-1,1 0 0,-1 0 1,0 0-1,0 0 1,0 0-1,1 0 0,-1 0 1,0 0-1,0 0 1,1 0-1,-1 0 0,0 0 1,0 0-1,1 0 1,-1 0-1,0 0 0,0 0 1,1 0-1,-1 0 1,0-1-1,0 1 1,0 0-1,1 0 0,-1 0 1,0 0-1,0 0 1,0-1-1,1 1 0,-1 0 1,0 0-1,0 0 1,0-1-1,0 1 0,0 0 1,0 0-1,1 0 1,-1-1-1,0 1 0,0 0 1,0 0-1,0-1 1,0 1-1,6 21 804,-2 20-46,-1 58-1,-2-52-535,0 33 54,6 138 210,12 70 71,-15-53-338,-5-211-232,1 1 1,2-1 0,0 0-1,7 34 1,-8-55-19,0 0 0,0 0 0,0 0 0,1 0 0,-1 0 0,4 5 0,-5-8-2,0 1-1,1-1 0,-1 0 0,1 1 0,-1-1 0,0 1 1,1-1-1,-1 0 0,1 1 0,-1-1 0,1 0 0,-1 0 1,1 1-1,-1-1 0,1 0 0,-1 0 0,1 0 0,-1 1 1,1-1-1,-1 0 0,1 0 0,-1 0 0,1 0 0,0 0 1,-1 0-1,1 0 0,-1 0 0,1-1 0,-1 1 0,1 0 1,-1 0-1,1 0 0,-1-1 0,1 1 0,-1 0 0,1 0 1,-1-1-1,1 1 0,-1 0 0,1-1 0,-1 1 0,1-2 1,9-9 28,-1-1 0,0 0 0,0-1 1,-2 0-1,9-19 0,-11 24-13,-3 3-8,123-249 569,-39 75-154,-76 158-382,0 0 0,2 1 0,1 1 1,0 0-1,1 0 0,25-24 0,-37 41-69,1 0 0,-1 0 0,0 0 0,1 0 1,0 0-1,-1 1 0,1-1 0,0 1 0,0 0 0,0 0 0,0 0 0,0 0 0,0 0 1,4 0-1,-6 1-46,0 0 1,0 0-1,0 0 1,1 0-1,-1 1 1,0-1-1,0 0 1,0 0-1,0 1 1,0-1-1,0 1 0,0-1 1,0 1-1,0-1 1,0 1-1,0 0 1,1 0-1,-1 1-128,0-1-1,0 1 1,0-1-1,0 1 1,-1 0-1,1-1 0,0 1 1,-1 0-1,1-1 1,-1 1-1,1 0 1,-1 0-1,0 3 1,0 23-2549,10 5-648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57:02.7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 0 1232,'-9'11'7842,"-2"10"-6970,6 16-400,1 73-104,11-63-104,0 3-920,22 54-504,-1-9-520,9-8-529,0-25-455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57:02.7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35 302 1448,'-6'-14'624,"0"-1"-1,1 0 0,0 0 0,1 0 1,1 0-1,-3-31 0,6 38-495,0 0-1,1 0 0,-1 0 1,2 0-1,-1 0 1,1 0-1,0 1 0,0-1 1,1 1-1,0-1 1,1 1-1,0 0 0,0 0 1,0 1-1,7-9 1,-7 11-109,0 1 0,0-1 0,1 1 0,-1 0 0,1 0 0,0 0 0,0 0 0,0 1 0,0 0-1,0 0 1,0 0 0,1 1 0,-1 0 0,1 0 0,-1 0 0,1 1 0,8 0 0,-3 0-11,1 1 0,-1 0 0,0 1 0,1 0-1,-1 0 1,0 2 0,16 6 0,-19-7 7,-1 1 0,1 0 0,-1 1 0,0-1 1,0 1-1,-1 1 0,12 11 0,-14-12 11,0 0 0,0 0 0,-1 0 0,0 1-1,0 0 1,0-1 0,-1 1 0,0 0 0,0 0 0,0 0 0,1 10 0,-2-4 39,-1 0 0,0 1 0,0-1 0,-2 0 1,1 0-1,-2 0 0,1-1 0,-2 1 0,-8 21 0,-3 0 90,-1-1-1,-21 31 1,-12 5 42,25-36-113,17-22-60,-1 0-1,1 0 0,-2-1 1,1-1-1,-2 1 1,1-1-1,-1-1 0,-19 12 1,103-29-171,-1-3 147,-67 12 0,0 1-1,0-1 1,0 1-1,0 0 0,0 1 1,0-1-1,0 1 1,0 1-1,-1-1 1,1 1-1,10 4 1,-7-3-3,4 3-3,0 0 1,-1 1 0,0 0-1,0 1 1,15 12-1,-9-4-3,32 36-1,-37-35 12,-1-1 1,-1 2 0,0 0-1,-1 0 1,-1 1 0,-1 0-1,-1 0 1,7 25 0,-12-34 6,0-1 0,0 1 0,0-1 0,-2 1 0,1 0 0,-1 0 0,0-1 0,-1 1 0,0 0 0,-1-1 0,-3 10 0,-1 1 29,-2-1 0,-1 0 1,0-1-1,-13 19 1,3-7-25,0-1 0,-3-1 0,0-1 0,-30 29 1,44-50-528,-1 0 1,1 0-1,-1 0 1,0-1 0,-1-1-1,1 0 1,-1 0-1,-14 4 1,2 0-2259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57:02.7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98 202 1440,'-3'0'291,"1"0"0,-1 0-1,0 0 1,0-1 0,1 1-1,-1-1 1,0 1 0,1-1-1,-1 0 1,1 0 0,-1 0-1,1 0 1,-1-1 0,-1-1-1,0-1-98,0 1-1,1-2 1,-1 1-1,1 0 0,0-1 1,0 1-1,1-1 1,-3-6-1,-17-45 238,21 54-408,0 0-1,1 0 0,0 1 1,-1-1-1,1 0 1,0 0-1,0 0 0,0 0 1,0 0-1,0 0 0,0 0 1,1 0-1,-1 0 0,1 0 1,-1 0-1,1 0 1,0 1-1,0-1 0,0 0 1,0 0-1,0 1 0,0-1 1,1-1-1,2-1 26,-2 0-32,1 1 1,0 0-1,0 0 1,0 0-1,0 1 0,1-1 1,-1 1-1,0 0 0,1 0 1,0 0-1,0 0 0,-1 1 1,1-1-1,0 1 0,0 0 1,0 0-1,1 1 0,-1-1 1,6 1-1,-4 0-3,-1 0-1,1 0 1,0 0 0,0 1 0,0 0-1,-1 1 1,1-1 0,-1 1 0,1 0 0,-1 0-1,1 1 1,-1-1 0,6 5 0,-7-3 8,0-1 0,-1 1 0,1 0 0,-1 1 0,0-1 1,0 0-1,0 1 0,0 0 0,-1 0 0,0 0 0,0 0 0,0 0 1,-1 0-1,0 0 0,0 0 0,0 1 0,0-1 0,-1 0 1,0 7-1,0 2 27,-1-1 1,-1 0 0,0 1 0,-1-1 0,0 0 0,-8 20-1,9-29-25,1 0-1,-1 0 1,0 0 0,-1 0-1,1-1 1,-1 1-1,1-1 1,-7 7-1,7-9-8,0 1 0,1-1-1,-1 0 1,0 0 0,0 0-1,0 0 1,0 0 0,0-1-1,0 1 1,0 0 0,0-1-1,0 0 1,0 1 0,0-1-1,0 0 1,0 0 0,0 0-1,-1 0 1,1-1-1,0 1 1,-3-1 0,0-1-10,0 0 0,0 0 0,0 0 0,1 0 0,-1-1 0,1 0 0,-1 0 0,1 0 0,0-1 0,0 1 0,0-1 0,1 0 0,-1 0 0,1 0 0,0 0 0,0-1 0,0 1 0,1-1 1,0 0-1,-1 0 0,0-5 0,1 5-6,1 0 1,0 0 0,0 0-1,1 0 1,-1 0 0,1 0 0,0 0-1,0 0 1,1 0 0,-1 0 0,1 0-1,1 0 1,-1 1 0,0-1-1,1 0 1,0 0 0,0 1 0,1-1-1,-1 1 1,1 0 0,0 0-1,5-6 1,-5 7 12,0 1 0,0-1-1,1 1 1,-1-1 0,0 1-1,1 1 1,0-1 0,0 0-1,-1 1 1,1 0 0,0-1-1,0 2 1,0-1 0,0 0 0,0 1-1,0 0 1,0 0 0,1 0-1,-1 0 1,0 1 0,0-1-1,0 1 1,0 0 0,0 0-1,-1 1 1,8 3 0,-10-4 2,0 0 0,0 0 0,0 0 1,0 0-1,0 0 0,-1 1 0,1-1 0,0 0 1,-1 1-1,1-1 0,-1 0 0,0 1 0,1-1 1,-1 1-1,0-1 0,0 0 0,0 1 0,0-1 0,0 1 1,0-1-1,0 1 0,0-1 0,-1 0 0,1 1 1,-1 1-1,-2 7 81,0 0 0,-6 13 0,7-17-44,0 0-4,0-1 0,-1 0 1,0 0-1,1 0 0,-1 0 0,-8 8 1,10-12-37,0 0 1,0 0-1,0 0 1,0 0-1,-1 0 1,1 0-1,0-1 1,-1 1 0,1 0-1,0-1 1,-1 1-1,1-1 1,-1 1-1,1-1 1,-1 0-1,0 1 1,1-1-1,-1 0 1,1 0-1,-1 0 1,1 0 0,-1-1-1,1 1 1,-1 0-1,1-1 1,-1 1-1,1-1 1,-1 1-1,1-1 1,-2-1-1,-1 0-12,0-1-1,0 1 0,0-1 0,1 0 1,-1-1-1,1 1 0,0-1 0,0 1 0,0-1 1,0 0-1,1 0 0,-1 0 0,1 0 1,0-1-1,0 1 0,1-1 0,-1 1 0,1-1 1,0 1-1,1-1 0,-1 0 0,1 0 1,-1 1-1,2-1 0,-1 0 0,0 0 1,1 1-1,0-1 0,0 0 0,2-5 0,1 4-71,0 10 42,0 10 91,-4-13-72,0 0 0,0 0 0,0 0 0,1 0 1,-1-1-1,-1 1 0,1 0 0,0 0 0,0 0 0,0 0 0,0 0 0,-1-1 0,1 1 0,0 0 0,-1 0 0,1 0 1,0-1-1,-1 1 0,1 0 0,-2 1 0,-3 6-1684,27-5 708,21-1-2815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57:02.7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143 77 704,'-22'-20'5727,"19"15"-5207,2 3-475,0 1 0,0 0-1,1-1 1,-1 0 0,0 1-1,1-1 1,0 1 0,-1-1-1,1 1 1,0-1 0,0 0-1,0 1 1,0-1 0,0 0 0,0 1-1,0-1 1,1 1 0,-1-1-1,0 0 1,1-1 0,0 2-30,0 0 1,0 0 0,0 0 0,-1 0-1,1 0 1,0 0 0,0 0 0,0 1-1,0-1 1,1 0 0,-1 0 0,0 1-1,0-1 1,0 1 0,0-1 0,1 1-1,1-1 1,2 0 8,1 0-1,-1 1 1,0-1-1,8 1 1,1 1 21,0 0-1,19 5 0,-30-5-33,-1-1-1,0 1 0,0 0 0,1 0 0,-1 0 0,0 0 0,0 0 0,0 1 0,0-1 0,0 1 0,0-1 0,0 1 0,-1 0 0,1-1 0,0 1 0,-1 0 0,1 0 0,-1 0 0,0 0 0,0 1 0,0-1 0,1 4 0,1 0 16,0 2 6,0-1 0,-1 1 0,0-1 1,0 1-1,-1 0 0,0-1 0,0 1 1,-1 15-1,-2-4 73,0-1 0,-8 28 0,8-39-55,0 0 0,0 0-1,0 0 1,-1-1 0,0 1 0,0-1 0,-1 0 0,0 0-1,0 0 1,-8 8 0,9-11-10,0 0 0,-1-1-1,0 1 1,0-1 0,1 1 0,-1-1 0,-1 0-1,1-1 1,0 1 0,0-1 0,-1 0 0,1 0-1,-1 0 1,1 0 0,-1-1 0,1 0-1,-8 0 1,5-1-15,0 0-1,0 0 1,1-1-1,-1 0 0,1 0 1,-1-1-1,1 0 1,0 0-1,0 0 0,0-1 1,0 1-1,1-2 1,0 1-1,-1 0 1,2-1-1,-1 0 0,-4-6 1,4 5-34,1 0 1,-1 0 0,1-1-1,0 0 1,1 0-1,0 0 1,0 0 0,0-1-1,1 1 1,0-1-1,1 1 1,-1-1-1,2 0 1,-1-13 0,2 16-6,0-1 0,1 1 1,-1 0-1,1 0 0,0 0 1,1 0-1,-1 0 1,1 0-1,0 0 0,0 1 1,1 0-1,4-5 0,9 1-6,-9 5 12,12-7-8,-15 7 13,-1 1 1,1-1 0,0 1 0,-1 0 0,10-2 0,-7 2 11,1 1-1,0 1 1,0-1 0,0 1-1,-1 0 1,11 2 0,-16-2-6,1 0 1,-1 1-1,0-1 0,0 1 1,0-1-1,1 1 1,-1 0-1,0 0 1,0 0-1,0 0 1,-1 0-1,1 0 1,0 0-1,0 1 0,0-1 1,-1 1-1,1-1 1,-1 1-1,1 0 1,-1 0-1,0-1 1,0 1-1,0 0 0,0 0 1,0 0-1,0 0 1,1 4-1,-2 0 18,0 0 0,0 0-1,0 0 1,-1-1 0,0 1-1,-2 7 1,1-3 9,0 0 4,-1 0 0,1 0 0,-2 0 1,1-1-1,-1 0 0,-1 1 0,0-1 0,0-1 0,0 1 0,-1-1 1,-1 0-1,0 0 0,0-1 0,-14 12 0,19-17-22,-1 0 0,1-1 0,-1 0 0,0 1 0,1-1 0,-1 0 1,0 0-1,0-1 0,0 1 0,0 0 0,0-1 0,0 0 0,1 0 0,-7 0 0,8 0-13,-1-1 1,1 1-1,0 0 1,0-1-1,0 1 0,-1-1 1,1 0-1,0 1 0,0-1 1,0 0-1,0 1 1,0-1-1,0 0 0,0 0 1,1 0-1,-1 0 1,0 0-1,0 0 0,1 0 1,-1 0-1,0 0 0,1-1 1,-1 1-1,1 0 1,0 0-1,-1 0 0,1-1 1,0 1-1,0 0 0,0 0 1,0-1-1,0 1 1,0 0-1,0 0 0,0-1 1,0 1-1,1-2 0,1-7-19,0 0-1,0 0 0,1 0 0,1 0 0,0 1 0,0 0 0,1 0 0,0 0 0,0 0 1,1 1-1,10-13 0,-13 19 15,-1 1 0,1-1 0,-1 1 0,1-1 0,0 1 0,-1 0 1,1 0-1,0 0 0,0 1 0,0-1 0,0 1 0,0-1 0,-1 1 0,1 0 0,0 0 1,0 1-1,5 0 0,-4-1 4,0 1 0,1 0 1,-1 0-1,0 0 0,0 1 0,0 0 0,-1-1 1,1 1-1,0 1 0,6 4 0,-8-5 9,0 0-1,0 0 0,-1 0 1,1 1-1,0-1 1,-1 1-1,1-1 0,-1 1 1,0 0-1,0-1 0,0 1 1,0 0-1,0 0 0,-1 0 1,0 0-1,1 0 0,-1 0 1,0 0-1,0-1 1,0 1-1,-1 5 0,-1-3 8,1 0-1,0 0 1,-1 0-1,0 0 1,0-1-1,-1 1 0,1 0 1,-1-1-1,0 0 1,0 0-1,-4 4 1,6-6-9,-1-1 0,1 1 0,0-1 0,-1 0 0,1 0 0,-1 0 0,1 0 0,-1 0 0,0 0 0,1-1 0,-1 1 0,0 0 0,1-1 0,-1 1 0,0-1 0,0 0 0,0 1 0,0-1 0,1 0 0,-1 0 0,0 0 0,0-1 0,0 1 0,0 0 0,1-1 0,-1 1 0,-2-2 0,1 1-2,1 0 1,-1-1 0,1 1 0,-1-1 0,1 0-1,0 0 1,0 0 0,0 0 0,0 0-1,0 0 1,0-1 0,0 1 0,1-1 0,-1 1-1,1-1 1,-2-4 0,1-1-23,0 0 0,0 0 0,-2-15 0,4 19 0,0-1 0,0 1 0,0 0 0,0-1 0,1 1 0,-1 0 0,1-1 0,2-6 0,3 3-63,-1 11 25,1 0-585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57:02.7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1703 320,'-7'-6'1757,"7"5"-1632,0 1 1,0-1-1,-1 0 1,1 1-1,0-1 1,0 0-1,0 1 1,0-1-1,0 0 1,0 1-1,0-1 1,0 0-1,0 1 1,0-1-1,0 1 1,0-1-1,1-1 1,-1 0-39,1-1 0,0 1 0,0-1 0,1 1 1,-1-1-1,0 1 0,3-3 0,42-41 425,-22 23-395,13-12 203,-1-1 1,60-80-1,79-171 264,-156 251-547,96-162 141,113-128 83,-179 262-207,157-226 179,-110 134 109,-92 151-299,-1 0 0,1-1 0,8-7-1,-10 11-20,0 0-1,1 0 0,-1 1 1,0-1-1,1 1 0,0 0 1,-1 0-1,1 0 0,4-1 1,2-2 346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57:02.7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140 249 320,'-2'0'270,"0"-1"-1,-1 0 1,1 0-1,0 0 1,0 0-1,0 0 1,0 0-1,0-1 1,0 1-1,0-1 1,0 1 0,0-1-1,0 0 1,-1-2-1,-2-4 168,0 0 0,1 0 0,-5-13 0,-11-32 131,19 50-525,1-1 1,-1 1 0,0 0 0,1-1-1,0 1 1,0-1 0,0 1-1,0-1 1,0 1 0,1 0-1,0-1 1,-1 1 0,1 0-1,0-1 1,1 1 0,-1 0-1,1 0 1,-1 0 0,1 0-1,0 0 1,0 0 0,0 1 0,0-1-1,1 1 1,-1-1 0,1 1-1,0 0 1,-1 0 0,1 0-1,0 0 1,0 0 0,0 1-1,0-1 1,1 1 0,-1 0-1,6-1 1,1-1-21,-1 1 1,1 0-1,-1 1 1,1 0-1,0 1 0,12 0 1,-19 1-13,0-1 0,0 1 1,0 0-1,0-1 0,0 1 0,0 0 1,-1 1-1,1-1 0,0 0 1,0 1-1,-1 0 0,1-1 1,-1 1-1,1 0 0,-1 1 0,0-1 1,0 0-1,0 0 0,0 1 1,0-1-1,-1 1 0,1 0 1,1 5-1,0-1 23,-1 1-1,0 0 1,-1 0 0,0 1-1,0-1 1,-1 0 0,0 0-1,-1 0 1,1 0 0,-1 1 0,-1-1-1,0 0 1,0-1 0,0 1-1,-1 0 1,0 0 0,-1-1 0,0 0-1,0 0 1,0 0 0,-10 11-1,9-14-13,0 0 0,0 0-1,0 0 1,-1-1 0,1 0 0,-1 0-1,0 0 1,0-1 0,0 0-1,0 0 1,0 0 0,0-1 0,-1 0-1,1 0 1,-1 0 0,1-1-1,0 0 1,-1-1 0,1 1 0,-1-1-1,-7-2 1,9 2-21,0-1-1,0 1 1,1-1 0,-1 0-1,1 0 1,-1 0 0,1-1-1,0 1 1,0-1 0,0 0-1,0 0 1,1-1 0,-1 1-1,1-1 1,0 1 0,0-1-1,0 0 1,0 0 0,1-1-1,0 1 1,-1-1-1,2 1 1,-1-1 0,0 1-1,1-1 1,0 0 0,-1-7-1,2 7 4,1 0-1,-1 0 0,1 0 1,0 0-1,0 1 0,0-1 0,0 0 1,1 1-1,0-1 0,0 1 1,1-1-1,-1 1 0,1 0 0,0 0 1,0 0-1,0 0 0,0 1 1,1-1-1,5-4 0,-3 3 18,0 1 0,0 0 0,0-1 0,1 2 0,0-1 0,-1 1 0,1 0 0,1 1 0,-1-1 0,0 2 0,15-3 0,-18 3-7,0 1 0,0 0 0,-1 0 1,1 1-1,0-1 0,0 1 0,0 0 1,-1 0-1,1 0 0,0 0 0,-1 1 1,1-1-1,-1 1 0,1 0 0,-1 0 0,5 4 1,-6-4 5,0 0 0,0 1 0,0-1 0,-1 1 0,1-1 0,0 1 0,-1-1-1,0 1 1,1 0 0,-1 0 0,0 0 0,-1 0 0,1 0 0,0 0 0,-1 0 0,0 0 0,1 0 0,-1 0 0,-1 0 0,0 5 0,0 1 36,0-1 0,-1 1-1,-1-1 1,1 1-1,-1-1 1,-1 0 0,-5 11-1,7-17-39,1 1 0,-1 0 0,0-1 0,0 1 0,0-1-1,-1 0 1,1 0 0,0 0 0,-1 0 0,1 0 0,-1 0 0,0 0-1,0-1 1,1 1 0,-1-1 0,0 0 0,0 0 0,0 0 0,0-1-1,-1 1 1,1-1 0,0 1 0,-3-1 0,-2 0-7,1-1 1,0 0 0,-1-1-1,1 1 1,0-1 0,0-1-1,0 1 1,1-1-1,-12-7 1,15 9-15,1-1 1,-1 1-1,1-1 0,0 0 0,-1 0 0,1 0 1,0 0-1,0-1 0,0 1 0,0 0 1,1-1-1,-1 0 0,1 1 0,0-1 0,-1 0 1,1 0-1,0 1 0,1-1 0,-1 0 1,0 0-1,1 0 0,0 0 0,-1 0 0,1 0 1,1 0-1,-1-3 0,1-2-8,1 0 0,0 0 0,0 0 0,1 1 0,0-1 0,0 1-1,1 0 1,-1 0 0,2 0 0,-1 0 0,1 1 0,0-1 0,0 1 0,1 0 0,0 1 0,0 0 0,0 0-1,8-5 1,-9 7 11,0 0-1,0 1 1,0-1-1,0 2 1,0-1-1,0 0 1,0 1-1,0 0 1,1 0-1,-1 0 1,0 1-1,1 0 1,9 1-1,-13-1 12,1 0 1,-1 1-1,1 0 0,-1 0 0,1-1 1,-1 1-1,1 1 0,-1-1 0,0 0 1,0 0-1,0 1 0,0 0 0,0-1 1,0 1-1,0 0 0,0 0 0,0 0 1,-1 0-1,1 0 0,-1 0 0,0 0 1,0 1-1,0-1 0,0 0 0,0 1 1,0-1-1,0 1 0,-1-1 0,1 1 0,-1 4 1,1 3 34,-1 0 0,-1-1 1,0 1-1,0 0 0,-1-1 1,0 1-1,-1-1 0,-4 12 0,2-8 9,-1 0-1,-1-1 1,1 1-1,-2-1 0,-9 12 1,14-21-36,1 0 1,-1 0 0,0-1 0,0 1-1,-4 2 1,6-4-12,0 0 0,-1-1 0,1 1 0,0 0 0,0-1 0,0 0 0,-1 1 0,1-1 0,0 0 0,-1 1-1,1-1 1,0 0 0,-1 0 0,1 0 0,0 0 0,-1 0 0,1 0 0,0-1 0,-1 1 0,-1-1 0,-1-1-5,0 0-1,0-1 1,0 0 0,0 0-1,0 0 1,1 0 0,0 0-1,-1-1 1,1 1 0,0-1-1,1 0 1,-1 0 0,1 0-1,-3-5 1,3 4-14,0 0 0,0 1 0,0-1 0,1 0 0,-1 0 0,1 0 0,1 0 0,-1 0-1,1 0 1,-1 0 0,1 0 0,1 0 0,1-9 0,-1 11 4,-1 1 0,1 0 1,0-1-1,1 1 0,-1 0 0,0-1 0,1 1 0,-1 0 0,1 0 1,0 0-1,0 0 0,0 0 0,0 1 0,0-1 0,0 1 0,0-1 1,0 1-1,1 0 0,-1-1 0,1 1 0,-1 0 0,1 1 0,-1-1 1,1 0-1,-1 1 0,1 0 0,-1-1 0,4 1 0,-1 0 17,-1 0-1,0 0 1,0 1 0,1-1-1,-1 1 1,0 0-1,0 0 1,0 0-1,0 1 1,0-1 0,0 1-1,0 0 1,0 0-1,-1 1 1,1-1 0,5 6-1,-5-4 45,0 1 0,-1-1 0,1 1 0,-1 0 0,-1 0 0,1 1 0,-1-1 0,0 0 0,3 10 0,-5-13-36,1-1 0,-1 0 0,0 1-1,1-1 1,-1 1 0,0-1 0,0 1 0,0-1-1,0 1 1,-1-1 0,1 1 0,0-1-1,-1 0 1,1 1 0,-1-1 0,1 1-1,-1-1 1,1 0 0,-1 1 0,0-1 0,0 0-1,0 0 1,0 0 0,0 0 0,0 0-1,0 0 1,0 0 0,0 0 0,0 0-1,0 0 1,-1 0 0,1-1 0,0 1-1,-1-1 1,1 1 0,-1-1 0,1 1 0,0-1-1,-1 0 1,1 1 0,-1-1 0,-1 0-1,-1 0-312,-1 0 0,1 0-1,0-1 1,-1 1 0,1-1-1,0 0 1,0 0 0,0 0-1,-1-1 1,1 1 0,1-1-1,-1 0 1,0-1-1,-4-2 1,-8-13-2467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57:02.7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45 912,'-3'0'5563,"63"-4"-4478,81-16 0,-73 10-529,132 0 1,68 20-347,-142-3-69,79 3 488,298 55-1,-135-7 402,-253-54-506,-75-7-336,-21 2-105,-16 1-72,0 0 1,0 0-1,0 0 0,0 0 0,0 0 1,1 1-1,-1-1 0,4 2 0,-3-1-100,0 0-1,0 0 0,0-1 1,0 1-1,0-1 1,0 0-1,0 0 0,0-1 1,0 1-1,1-1 1,-1 0-1,0 0 1,0 0-1,5-3 0,14-3-773,11 3-1213,-27 3 1166,-1 1 0,1-1-1,8-2 1,2-4-1441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57:02.7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100 104 656,'-18'-22'321,"5"5"491,-1 1-1,-20-18 0,14 19 1901,35 39-1034,2 1-1897,132 207 953,-148-231-731,202 316 387,-27 11-113,-16 36 302,-131-298-414,90 224 606,-6 6-86,-72-195-349,-30-70-211,11 44 0,-21-66-449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57:02.7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147 186 776,'-6'-3'396,"0"-1"0,1 0-1,-1 0 1,1 0 0,0-1-1,0 0 1,1 0 0,-1-1 0,1 1-1,-6-12 1,-22-36 268,30 51-596,1 0 0,0 0 0,0 0 0,0 0 0,1-1 0,-1 1 0,1 0 0,-1-1 0,1 1 0,-1 0 0,1-1 0,0 1 0,0-1 0,1 1 0,-1 0 0,0-1 0,1 1 0,1-5 0,-1 2 110,-1 4-166,1 0 1,-1 0-1,0 0 1,1 0-1,-1 1 1,0-1-1,1 0 1,-1 0 0,1 0-1,-1 1 1,1-1-1,0 0 1,-1 1-1,1-1 1,0 1-1,-1-1 1,1 1-1,0-1 1,0 1-1,-1-1 1,1 1-1,0 0 1,0-1-1,1 1 1,1-1 0,-1 1 1,1 0-1,0 0 1,-1 0-1,1 0 1,-1 0-1,1 1 0,4 0 1,2 2 17,1 0 0,-1 1-1,11 5 1,-14-5-4,-1 0 0,0 0 0,1 0 0,-1 1 0,-1-1 0,1 1 0,-1 0 0,0 1 0,0-1 0,0 1 0,-1 0 0,0 0 0,0 0 0,0 0 0,-1 0 0,0 1 0,2 11 0,-1-6 31,-2-1 1,1 1-1,-1 0 1,-1 0 0,0 0-1,-1 0 1,0 0-1,-1 0 1,-3 13-1,4-20-10,-1 0-1,0 0 0,0 0 1,0-1-1,-1 1 0,-3 5 1,5-8-22,-1 0 0,0 0 1,1-1-1,-1 1 0,0 0 1,-1 0-1,1-1 1,0 0-1,0 1 0,0-1 1,-1 0-1,1 0 0,-1 0 1,-3 1-1,1-1 4,1 0 0,-1-1 1,0 1-1,1-1 0,-1 0 0,0 0 0,0 0 1,1-1-1,-1 1 0,0-1 0,1 0 0,-1-1 1,1 1-1,-1-1 0,1 0 0,-8-4 0,6 2-29,1-1-1,-1 1 0,1-1 1,0 0-1,0 0 0,1-1 1,0 1-1,0-1 0,0 0 1,0 0-1,-2-7 0,3 7-9,1 0 0,0-1 0,0 1 0,0 0-1,1-1 1,0 0 0,0 1 0,0-1 0,1 0-1,0 1 1,1-1 0,-1 0 0,1 1 0,1-1-1,-1 1 1,1-1 0,0 1 0,0 0 0,1-1-1,5-7 1,-3 6 8,2-1 0,-1 2 0,10-10 0,-14 15 5,1 0 0,-1 0 0,0 0 0,1 0 1,0 1-1,-1-1 0,1 1 0,0-1 0,0 1 0,0 0 0,0 0 0,0 1 0,0-1 0,6 0 0,-8 1 3,1 0 0,-1 1 0,1-1-1,-1 0 1,0 1 0,1-1 0,-1 1 0,1 0-1,-1-1 1,0 1 0,0 0 0,1 0-1,-1 0 1,0 0 0,0 0 0,0 0-1,0 0 1,0 0 0,0 0 0,0 0-1,0 1 1,0-1 0,-1 0 0,1 1-1,-1-1 1,1 1 0,0 1 0,1 4 31,0 0 1,0 1-1,-1-1 0,1 11 1,-2-1 13,0 0-1,-1 0 1,0-1 0,-2 1 0,0 0 0,-1 0-1,0-1 1,-1 0 0,-1 0 0,-12 22-1,18-37-40,-1 1-1,0-1 0,0 1 0,0-1 0,0 1 1,-1-1-1,1 0 0,0 0 0,-1 0 1,1 1-1,0-1 0,-1 0 0,-3 1 0,5-2-5,-1 0 0,0 1 0,0-1 0,0 0 0,0 0 0,0 0 0,0 0 0,1 0 0,-1 0 0,0 0 0,0-1 0,0 1 0,0 0 0,0 0 0,0-1 0,1 1 0,-1 0 0,0-1 0,-1 0 0,0-1-4,-1-1 1,1 1 0,0 0-1,0-1 1,0 0 0,0 1-1,0-1 1,1 0 0,-1 0-1,1 0 1,0 0 0,-2-5-1,1 0-18,0 0 0,1 0 0,-1 0 0,2 0 0,-1-1-1,1 1 1,0 0 0,1-1 0,1-8 0,0 12 6,-1 0 1,0 0-1,1 0 1,0 1-1,0-1 1,0 1-1,1-1 1,0 1-1,0 0 0,0 0 1,0 0-1,0 0 1,1 1-1,0-1 1,-1 1-1,9-5 1,-5 4-8,1 0 0,-1 0 0,1 0 0,0 1 1,0 0-1,0 1 0,1 0 0,-1 0 0,11 0 0,-16 2 23,0-1 0,0 1 0,1 1 0,-1-1 0,0 0 0,0 1 0,0-1 0,0 1 0,0 0 0,0 0 0,0 1 0,0-1 0,0 0 0,0 1 0,-1 0 0,1-1 0,0 1 0,-1 0 0,0 1 0,1-1 0,-1 0 0,0 1 0,0-1 0,0 1 0,-1-1 0,1 1 0,0 0 0,0 3 0,0 0 30,-1 0-1,1 1 1,-1-1-1,-1 0 1,0 0-1,1 0 1,-2 1-1,1-1 1,-1 0-1,0 0 1,0 0-1,-1 0 1,0 0-1,0 0 1,0 0-1,0 0 1,-1-1-1,0 1 1,-1-1-1,1 0 1,-9 9-1,7-9-69,-15 11-238,20-15 208,-1-1 1,0 1 0,0-1-1,1 0 1,-1 1-1,0-1 1,0 0-1,0 0 1,1 0-1,-1 1 1,0-1-1,0 0 1,0 0 0,1 0-1,-1 0 1,0-1-1,0 1 1,0 0-1,0 0 1,1 0-1,-1-1 1,0 1 0,0 0-1,1-1 1,-1 1-1,-1-1 1,1-1-186,-1 1 1,0-1-1,1 0 1,-1 1-1,1-1 0,0 0 1,0 0-1,-2-3 1,-8-25-2357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104 40 672,'2'-40'8371,"0"98"-7714,-7 61 0,-17 101 323,-9 7-332,-6 11-108,25-133-352,12-63-125,1-37-65,-1-5 3,1-2 27,-1-1-20,1 1 0,-1-1 0,0 1 0,1-1 0,0 1 0,0 0 0,0 0-1,1-4 1,6-12 9,-5 10-11,27-67 66,-16 43 2,24-41-1,45-58 77,-70 109-113,13-31 1,-12 22-9,8-10 9,13-32 29,-33 69-64,31-72 70,-25 62-46,1-1 1,19-25 0,-22 34-17,2-5 16,17-15-1,-22 23-10,1 0-1,-1 1 0,1-1 0,0 0 0,0 1 0,0 0 1,0 1-1,8-4 0,-11 5-11,-1 0 0,0-1 0,1 1 0,-1 0 0,0 0 0,0 0 0,1 0 0,-1 0 0,0 0 0,1 0 0,-1 0 0,0 0 0,0 0 0,0 0 0,1 0 0,-1 0 0,1 0-1,-1 0 1,0 0 0,0 1 0,0-1 0,1 0 0,-1 0 0,0 0 0,0 1 0,0-1 0,0 0 0,1 0 0,-1 0 0,0 0 0,1 0 0,-1 1 0,0-1 0,0 1 0,0-1 0,0 0 0,0 0 0,0 0 0,0 0 0,0 1 0,0-1 0,1 1 0,-1-1 0,0 0 0,0 0 0,0 0 0,0 1 0,0-1 68,-1 0-90,1 0 0,0 0 0,0 0 0,0 0 0,0 0 0,0 0 0,0 0 0,-1 0 0,1 0 0,0 0 0,-1 0 0,1 0 0,0 0 0,0 0 0,0 0 0,0 0 0,0 0 0,-1 0 0,1 0 0,0 0 0,0 0 0,0 0 0,0 0 0,0 1 0,0-1 0,-1 0 0,1 0 0,0 0 0,0 0 0,-1 1 1,-3 7-1701,1 9-2870,2-6 2010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57:02.7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110 191 280,'0'4'346,"-13"25"5681,12-29-5876,1 0-126,0 0-1,-1 0 1,1 0-1,0 0 1,0 0 0,0 0-1,0 0 1,-1 0-1,1 0 1,0 0-1,0 0 1,0 0-1,0-1 1,0 1 0,-1 0-1,1 0 1,0 0-1,0 0 1,0 0-1,0 0 1,0-1 0,0 1-1,0 0 1,-1 0-1,1 0 1,0 0-1,0 0 1,0-1-1,0 1 1,0 0 0,0 0-1,0 0 1,0 0-1,0-1 1,0 1-1,0 0 1,0 0 0,0 0-1,2-12 361,0-4-258,2 1 0,0 0 0,13-28-1,-10 25-41,-4 10-35,1 0-1,-1 0 0,1 1 1,1 0-1,0 0 1,0 0-1,8-9 0,-1 1 16,-10 13-54,0 0 0,0 0-1,0 0 1,0 0 0,0 1-1,3-3 1,-5 4-7,1-1 0,-1 1 0,1 0 0,0 0 0,-1 0-1,1-1 1,-1 1 0,1 0 0,-1 0 0,1 0 0,0 0 0,-1 0 0,1 0 0,-1 0-1,1 0 1,0 0 0,-1 0 0,1 0 0,-1 0 0,1 1 0,-1-1 0,1 0 0,0 0-1,-1 1 1,1-1 0,-1 0 0,1 1 0,-1-1 0,1 0 0,-1 1 0,0-1-1,1 1 1,-1-1 0,1 1 0,-1 0 0,1 0 8,0 1 0,-1-1 0,1 1 0,-1-1 0,1 1 0,-1 0 1,0-1-1,0 1 0,0-1 0,0 1 0,0 0 0,0-1 0,0 1 0,0-1 0,-1 1 0,0 2 0,-1 6 46,1 6 31,-2-1 1,0 1-1,0-1 1,-2 0 0,-9 23-1,12-32-67,-6 12 105,0-1 0,-13 19 0,18-30-73,-1-1 0,0 0 0,0 0 0,0-1 0,-1 1 0,0-1 0,0 0 0,0 0 1,0-1-1,-12 7 0,16-10-42,-1 1 1,1 0-1,-1-1 1,0 1-1,1-1 1,-1 0-1,0 1 0,0-1 1,1 0-1,-1 0 1,0 0-1,0 0 1,1 0-1,-1-1 1,0 1-1,0 0 1,1-1-1,-3 0 1,2-1-5,-1 1 1,1-1 0,-1 1 0,1-1 0,0 0 0,0 0-1,0 0 1,0 0 0,0 0 0,-2-4 0,0 0-13,0-1-1,1 0 1,-1-1 0,1 1-1,1-1 1,-4-14 0,5 17-9,0 0 1,1 0-1,-1-1 1,1 1-1,0 0 0,1 0 1,-1 0-1,1 0 1,0 0-1,3-9 1,-3 11 2,0 1 1,0 0 0,0 0-1,1 0 1,-1 0 0,1 0-1,-1 0 1,1 0-1,0 0 1,-1 0 0,1 1-1,0-1 1,0 1 0,0 0-1,0-1 1,1 1 0,-1 0-1,0 0 1,1 0-1,-1 1 1,0-1 0,1 0-1,3 0 1,24 3-399,-15-1-79,-10 0 121,0-1 0,-1 1 0,1-1 0,-1 1-1,1 0 1,-1 1 0,1-1 0,4 4 0,13 7-2060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57:02.7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54 219 1520,'-16'-76'1129,"14"69"-880,1 0 1,0 0-1,1 0 1,0 0-1,0 0 1,0 0-1,1 0 1,0 0-1,1 0 1,-1 0-1,6-11 1,-6 15-150,1 0 0,0 0 0,0 0 0,0 0 0,0 0 0,0 1 0,1-1 0,-1 1 0,1-1 0,0 1 0,0 0 0,0 0 0,0 0 0,0 0 0,0 1 0,0-1 0,1 1 0,-1 0 0,0 0 0,1 0 0,6-1 0,-3 2-40,0-1 0,-1 1 0,1 0 0,0 1 0,-1 0 0,1 0 0,0 0 0,-1 1 0,1 0 0,-1 0 0,0 0 0,0 1 0,0 0 0,0 1-1,0-1 1,-1 1 0,1 0 0,-1 0 0,0 1 0,0-1 0,-1 1 0,1 0 0,-1 1 0,0-1 0,-1 1 0,1-1 0,3 11 0,-3-4 37,0-1 1,-1 1-1,-1 0 0,2 18 1,-4-24-65,-1 1-1,1-1 1,-1 0 0,-1 0 0,1 0 0,-3 6 0,-3 12 46,5-13-39,1-4-10,-1-1 0,1 1 0,-1-1 0,0 1 0,-1-1 0,1 0 0,-6 8 0,-1-2 73,-17 16 0,15-17-26,9-9-64,0 0 1,0 0-1,-1-1 1,1 1-1,0-1 0,0 1 1,-1-1-1,1 0 0,-1 0 1,1 0-1,-1 0 1,1 0-1,-1-1 0,-3 1 1,-3-1 20,0 1 1,1-2 0,-10 0 0,15 0-24,-3 0-11,1 0 0,-1 0 1,1-1-1,0 0 0,-1 0 1,1-1-1,0 1 1,1-1-1,-1 0 0,0 0 1,1-1-1,-1 1 0,1-1 1,0 0-1,1 0 0,-1-1 1,1 1-1,-1-1 0,1 0 1,1 1-1,-1-1 0,1 0 1,0-1-1,0 1 0,0 0 1,-1-6-1,3 8-9,0 0 0,0 0 0,1 1 0,-1-1-1,0 0 1,1 1 0,0-1 0,-1 1 0,1-1 0,0 1 0,1-1 0,-1 1-1,0-1 1,1 1 0,-1 0 0,1 0 0,-1 0 0,1 0 0,0 0-1,0 0 1,0 0 0,0 1 0,0-1 0,5-2 0,4-2-33,1 0-1,-1 0 1,22-6 0,-25 9 34,0 1 0,0 0 0,0 1 0,1 0 0,-1 0 0,0 1 1,0 0-1,9 2 0,-11-2 15,0 1 0,0 0 1,-1 1-1,1-1 1,0 1-1,-1 1 0,0-1 1,1 1-1,-1-1 0,0 1 1,9 7-1,-13-8 2,1 0 0,-1 0 0,0 0 1,1 0-1,-1 0 0,0 0 0,0 0 0,0 0 0,0 0 1,-1 0-1,1 0 0,0 1 0,-1-1 0,0 0 0,1 1 1,-1-1-1,0 0 0,0 1 0,-1-1 0,1 3 0,-2 6 37,-1-1 0,1 1-1,-6 10 1,5-11-18,-3 5 22,0-1-1,-1 0 1,0 0 0,-1 0 0,-16 19-1,21-30-40,1 0 0,0 0 0,-1-1 0,0 1 0,0-1 0,0 0-1,0 0 1,0 0 0,0 0 0,0 0 0,-1-1 0,1 1-1,0-1 1,-1 0 0,1 0 0,-1-1 0,0 1 0,1 0-1,-1-1 1,0 0 0,1 0 0,-1 0 0,0-1 0,1 1 0,-1-1-1,0 0 1,1 0 0,-4-1 0,0-1-7,1 0 0,0 0 0,0 0 0,0-1 0,0 0 0,0 0 0,1 0 0,0-1 0,0 0 0,0 0 0,1 0 0,-1 0 0,-6-12 0,7 9-15,0 0 1,1-1 0,0 1-1,0-1 1,1 0 0,-2-10 0,3 14-1,1 0 1,-1 0-1,1 0 1,0 0 0,1-1-1,-1 1 1,1 0-1,0 0 1,0 0 0,0 0-1,5-9 1,-5 12 8,0 1 0,0-1 0,0 0 0,1 1 0,-1-1 0,1 1 0,-1-1 0,1 1 0,-1 0 0,1 0 0,0 0 0,0 0 0,0 0 0,-1 0 0,1 0 0,0 0 0,0 1 0,0-1 0,0 1 0,0-1 0,1 1 0,-1 0 0,0 0 0,0 0 0,0 0 0,0 0 0,0 1 0,0-1 0,0 1 0,0-1 0,0 1 0,0 0 0,0-1 0,0 1 0,0 0 0,-1 0 0,3 2 0,36 34-1758,-33-31 437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57:02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88 912,'-49'-14'1142,"48"14"-1096,1 0 0,-1 0 1,1-1-1,-1 1 0,1 0 1,-1 0-1,1-1 0,0 1 1,-1 0-1,1-1 0,-1 1 1,1 0-1,0-1 0,-1 1 1,1-1-1,0 1 0,-1 0 1,1-1-1,0 1 0,0-1 1,-1 1-1,1-1 0,0 1 1,0-1-1,0 1 0,0-1 1,0 1-1,0-1 0,0 1 1,0-1-1,0 0 0,0 1 1,0-1-1,0 1 0,0-1 1,0 1-1,0-1 0,1 1 1,-1-1-1,0 1 0,0-1 1,1 1-1,-1 0 0,0-1 1,0 1-1,1-1 0,-1 1 1,1 0-1,0-1 0,1-4 886,-2 4-851,0 1-40,0 0 1,0-1 0,0 1-1,0-1 1,1 1-1,-1-1 1,0 1 0,0-1-1,0 1 1,0 0-1,1-1 1,-1 1 0,0 0-1,0-1 1,0 1-1,1-1 1,-1 1 0,0 0-1,1 0 1,-1-1 0,0 1-1,1 0 1,-1-1-1,1 1 1,-1 0 0,0 0-1,1 0 1,0-1-1,8-3 115,0-1 0,1 1 0,-1 1-1,17-5 1,-13 5-87,-8 1-43,0 0 0,1 0 0,-1 1 0,1 0 0,-1 0 0,1 1 0,-1-1 0,1 1 0,-1 0 0,1 1 0,-1-1 0,1 1 0,-1 0 1,1 0-1,5 3 0,-6-2 8,0 1 0,-1-1 0,0 1 0,0 0 0,0 0 0,0 0 0,0 1 1,0-1-1,-1 1 0,0 0 0,1 0 0,-2 0 0,1 0 0,4 9 0,-4-6 11,-1 0 1,0 0-1,0 0 0,-1 0 0,0 0 0,0 1 0,-1-1 0,0 0 0,-1 14 1,-2 3 14,-1 0 0,-1-1 0,0 1 0,-2-1 0,-1 0 0,-1-1 0,-1 0 0,-1 0 0,0-1 0,-2-1 0,0 0 0,-20 22 0,-39 38 80,70-77-139,-4 5 132,16-7 57,3-1-142,10-1 155,44-5 0,-40 2 24,38 0 0,74 8 501,-92-3-531,-35-1-106,0 0-1,0 0 1,0 1-1,0 1 1,-1 0-1,19 6 1,-27-7-118,-1 0-1,0 1 1,1-1 0,-1 1 0,0-1-1,4 4 1,-5-4-255,0 0 0,0 0 0,0 1 0,1-1 0,-1-1 0,0 1 0,1 0 0,-1 0 0,1-1 0,-1 1 0,1 0 0,0-1 0,-1 1 0,4-1 0,2 1-2664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57:02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5 187 1160,'-1'-2'184,"0"0"-1,1 0 0,-1 0 1,1 1-1,-1-1 0,1 0 1,0 0-1,0 0 1,0 0-1,0 0 0,0 0 1,0 0-1,1 0 0,-1 0 1,1-2-1,2-3-77,0 0 0,0 0 0,6-10 0,-7 14-76,2-6 31,1 0 0,0 1 0,1-1 0,0 1 1,0 1-1,1-1 0,0 1 0,0 0 1,1 1-1,13-10 0,-16 14-36,0-1 0,0 0 0,1 1 0,-1 0-1,1 1 1,-1-1 0,1 1 0,-1 0 0,10 0 0,-12 1-15,0 0 0,0 0 0,0 0 0,0 1 0,-1 0 0,1-1 0,0 1 0,0 0 0,0 0 0,-1 1 0,1-1 0,-1 0 0,1 1 0,-1 0 0,1 0 0,-1-1 0,0 1 0,0 1 0,3 2 1,-1 1 34,0 1 1,0 0 0,0 0 0,-1 0 0,4 11 0,-3-7 11,-2-4-13,0 0 0,0 0 1,-1 0-1,0 0 0,0 0 1,-1 1-1,0-1 0,0 0 1,-1 0-1,0 1 1,-2 8-1,-1 12 82,3-21-99,0 7 32,-1 0 0,0 0 0,-1 0 0,-1-1 1,-8 21-1,-11 29 180,-2 7 105,21-61-258,-1-1 0,1 0 1,-1 0-1,-1 0 0,-11 13 0,-3 2 184,14-16-170,0 0 0,0 0 0,0-1 0,-1 0 0,0 0 0,-12 7 0,40-10-111,71 19 202,27 5 329,-27-14 103,-44-2-367,-32-13-517,3 1-963,-18 1 1073,1 0-23,-1 0 0,0 0 1,0 1-1,1-1 0,-1 0 1,0 0-1,1-1 0,-1 1 1,0 0-1,3-1 1,-2 0-176,0-1 1,0 1 0,1-1-1,-1 1 1,0-1 0,2-3 0,-4 5 345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57:02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64 154 832,'-51'-58'1112,"50"56"-986,0 0-1,-1 1 1,1-1 0,0 0-1,0 0 1,0 0-1,0 0 1,0 0-1,1 0 1,-1 0-1,1 0 1,-1 0-1,1 0 1,0-2 0,0 2-49,0 1 0,0 0 1,0-1-1,1 1 0,-1 0 1,1-1-1,-1 1 1,1 0-1,-1 0 0,1 0 1,0-1-1,-1 1 0,1 0 1,0 0-1,2-2 1,1 0 55,-1 1 0,1-1 1,0 1-1,0 0 0,0 0 0,0 0 1,8-2-1,8-2 360,39-8 0,-54 13-440,1 0 1,0 1-1,0 0 0,-1 0 1,1 0-1,0 1 0,0 0 0,-1 0 1,1 0-1,-1 1 0,10 3 1,-14-4-31,1 0 1,-1 0-1,0 0 0,0 0 1,0 0-1,-1 0 1,1 0-1,0 0 1,0 0-1,0 0 1,-1 0-1,1 0 1,-1 1-1,1-1 0,-1 0 1,1 1-1,-1-1 1,0 0-1,0 0 1,1 1-1,-1-1 1,0 2-1,-3 34 348,3-33-350,-6 26 202,-15 47 0,14-52-152,-3 3-1,-2 0 1,0-2-1,-30 49 1,33-61-58,5-7-8,-1-1 0,0 1 0,-8 7 0,-10 13-4,22-26-5,0 0 0,0 0 0,0 1 0,1-1 0,-1 0 0,0 1-1,1-1 1,-1 1 0,0-1 0,1 1 0,0-1 0,-1 1 0,1-1 0,0 1 0,0 0 0,0 2 0,3-2 0,2-1 33,12 4 46,30 6-1,-12-6 34,2-1-1,49 0 0,-63-5-48,6 1 83,37-5 1,34-4-44,-94 8-709,1 1 0,-1-1 0,1 2 1,12 1-1,4-3-1700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02:55.0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234 225 1192,'-21'-35'2583,"1"-1"0,-29-76 0,43 99-2022,4 8-403,1 2 53,0 0 0,0 0 0,-1 0 0,1 0 0,-4-4 0,5 7-197,0-1 0,0 1 0,0 0 0,-1 0 0,1 0 0,0 0 0,0 0 0,0 0 0,0 0 0,0 0 0,0 0 0,-1-1 0,1 1 0,0 0 0,0 0 0,0 0 0,0 0 0,-1 0 0,1 0 0,0 0 0,0 0 0,0 0 0,0 0 0,-1 0 0,1 0 0,0 0 0,0 0 0,0 0 0,0 0 0,0 1 0,-1-1 0,1 0 0,0 0 0,0 0 0,0 0 0,0 0 0,0 0 0,-1 0 0,1 0 0,0 0 0,0 1 0,0-1 0,-6 15 370,5-3-290,0-1 0,0 0-1,1 0 1,2 17 0,1 11-26,-15 232 109,5-180-138,5-44-20,-6 59 21,-35 218 72,16-27-8,15-176-52,9-3-7,2-79-42,1-33-4,0 1 0,1 0 0,1 10 0,-1-15 1,-1-2 0,0 1 0,0 0 0,0 0 0,0-1 0,0 1-1,1 0 1,-1-1 0,0 1 0,0 0 0,1-1 0,-1 1 0,1 0 0,-1-1 0,1 2-1,0-2 2,0-1-1,0 1 0,-1 0 0,1-1 1,0 1-1,-1 0 0,1-1 0,0 1 1,-1-1-1,1 1 0,-1-1 0,1 1 1,-1-1-1,1 0 0,-1 1 0,1-1 1,0-1-1,13-17 32,-1 0 1,0-1-1,11-25 1,27-75 185,-22 51-85,26-59 134,-8-3 48,-3 26 132,109-188 1,-123 248-344,1 2 1,53-58 0,-70 86-78,1 1 0,0 0 0,32-20 0,-40 29-31,0 1 1,0 0-1,1 1 1,-1-1-1,1 1 1,0 1-1,0 0 1,0 0-1,0 0 1,1 1-1,11 0 1,-18 1-66,0 0 0,0 1 0,0-1 0,-1 1 1,1-1-1,0 1 0,0 0 0,0 0 0,-1 0 1,1 0-1,-1 0 0,1 0 0,0 0 0,-1 0 1,0 1-1,1-1 0,-1 1 0,0-1 0,0 1 1,0-1-1,0 1 0,0 0 0,0 0 0,0-1 0,0 1 1,-1 0-1,1 3 0,2 6-805,0 0-1,-2 0 1,2 17-1,-2-17 204,2 46-2777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02:55.0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1 3145,'-17'9'6385,"18"5"-4785,3 9-479,5 26-177,5 29-312,2 17-72,1-3-264,5 10-88,-3-13-112,9-12-368,-1-18-376,8-10-1136,14-22-1065,17-24-176,-10-26-1072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02:55.0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182 208 2056,'-6'-22'1494,"2"8"-257,1 0 1,-4-25-1,7 34-1048,0 0-1,0 0 1,1 0-1,-1 0 1,1 1-1,0-1 1,0 0-1,0 0 1,1 1-1,0-1 1,0 1-1,3-6 1,-2 6-133,-1 0 1,1 0 0,0 1-1,0 0 1,0-1 0,0 1-1,1 0 1,-1 0 0,1 1 0,-1-1-1,1 1 1,0 0 0,0 0-1,0 0 1,1 0 0,-1 1-1,0 0 1,1 0 0,-1 0-1,1 0 1,-1 1 0,1-1-1,5 1 1,-1 1-24,0-1-1,0 1 1,0 0-1,0 1 1,0 0-1,0 0 1,0 1-1,-1 0 1,1 1-1,-1 0 1,0 0 0,9 7-1,-11-7-8,0 1 0,0 0-1,-1 1 1,1-1 0,-1 1 0,0 0 0,-1 1 0,0-1-1,0 1 1,0 0 0,-1 0 0,0 0 0,0 0-1,3 15 1,-3-7 14,-1-1 0,0 0 0,-2 1 0,0-1 0,0 1 0,-5 24 0,-2-3 57,-17 50 0,19-71-75,-108 303 358,94-272-300,-16 38 226,-52 90-1,-71 60 240,149-223-525,-1 1 7,10-12-23,0 0 0,0 0 0,0 0 0,0 0 0,0 0 0,0 0 0,0 0 0,0 0 0,0 0 0,0 0 0,1 0 0,-1 0 0,0 0 0,0 0 0,0 0 0,0 0 0,0 0 0,0 0 0,0 0 0,0 0 0,0 0 0,0 0 0,0 1 0,0-1 0,0 0 0,1 0 0,-1 0 0,0 0 0,0 0 0,0 0 0,0 0 0,0 0 0,0 0 0,0 0-1,0 0 1,0 1 0,0-1 0,0 0 0,0 0 0,0 0 0,0 0 0,0 0 0,0 0 0,0 0 0,0 0 0,0 0 0,0 0 0,0 1 0,0-1 0,0 0 0,0 0 0,-1 0 0,27-10 230,46-26 0,-49 24-125,1 0-1,34-12 1,-32 16-48,1 1 1,-1 2-1,1 0 0,0 2 0,0 0 1,31 3-1,-28 2-570,1 2 0,-1 2 1,-1 0-1,1 2 0,37 15 0,-16-5-2460,1-4-602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02:55.0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29 1472,'0'-28'9882,"-1"53"-9361,-3 35-129,-7 53-224,11-43-328,-1-10-473,4-5-1855,10-20 167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02:55.0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4 148 2881,'-1'-4'237,"0"0"1,0 0 0,1-1 0,-1 1 0,1 0 0,0 0 0,0-1 0,1 1-1,-1 0 1,1-1 0,0 1 0,0 0 0,0 0 0,1 0 0,-1 0 0,1 0-1,0 0 1,5-6 0,-4 5-167,1 0 0,0 0 0,0 1 0,1-1 0,-1 1 1,1 0-1,0 1 0,0-1 0,0 1 0,0 0 0,1 0 0,-1 1 0,1-1 0,0 1 0,0 0 0,0 1 0,0-1 0,0 1 0,0 1 0,0-1 0,11 1 0,-4 0-22,0 0-1,1 1 1,-1 0 0,0 1-1,0 1 1,17 5-1,-25-6-23,0 0 0,0 1 0,0 0 0,0 0-1,0 0 1,-1 0 0,1 1 0,-1 0 0,0 0-1,0 0 1,-1 0 0,1 1 0,-1 0 0,0-1 0,0 1-1,0 0 1,3 10 0,-1 1 35,0-1-1,-1 1 0,-1 0 1,-1 0-1,2 27 1,-9 83 199,-3-54-7,-4-1-1,-30 107 1,-29 23 450,40-117-385,-24 55 171,50-130-460,1 1 1,0 1-1,1-1 0,0 0 1,-2 12-1,5-20-29,-1 0 0,1 1 0,0-1 0,0 0 0,0 1 0,0-1 0,0 0 0,1 0 0,-1 1 0,1-1 0,-1 0 0,1 0 1,0 1-1,0-1 0,0 0 0,0 0 0,0 0 0,0 0 0,1 0 0,-1-1 0,0 1 0,1 0 0,0 0 0,-1-1 0,1 1 0,0-1 0,0 0 0,0 0 0,3 2 0,2 0-5,1-1-1,-1 0 1,1 0-1,0 0 0,0-1 1,-1 0-1,14-1 1,60-6 36,-49 2-50,36-3-1927,1 3 0,72 5-1,-76 5-1376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 31 776,'-19'-31'6328,"25"46"-4335,-1 5-1793,13 38 396,13 71 1,-12-31-221,-12-61-282,-2-19-576,1 2 1,10 24-1,-15-42 193,0 0 0,0 1 0,0-2 0,0 1 0,0 0 0,0 0 0,0 0 0,0-1 0,1 1 0,0 0 0,-1-1 0,1 0 0,2 2 0,4-1-2370,-6-2 2394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02:55.0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42 237 856,'-2'-5'453,"0"0"-1,0-1 0,0 1 0,0 0 1,1 0-1,0-1 0,0-7 1,1 12-360,-1-3 210,0 1 0,0-1 1,-1 0-1,1 1 0,-2-4 1,1 3-100,0 1 0,1-1 1,0 1-1,-1-1 0,1 1 0,0-7 1,-5-57 1622,6 64-1809,0 0 1,0 0-1,1 1 0,-1-1 1,1 0-1,0 1 1,0-1-1,0 0 0,0 1 1,0-1-1,1 1 1,-1 0-1,1-1 1,0 1-1,-1 0 0,1 0 1,0 0-1,0 0 1,0 0-1,1 1 1,-1-1-1,0 1 0,1-1 1,-1 1-1,1 0 1,-1 0-1,1 0 0,-1 0 1,1 0-1,0 1 1,-1-1-1,1 1 1,0-1-1,0 1 0,0 0 1,3 1-1,-1 0-5,0 1-1,0-1 1,-1 1-1,1 0 0,-1 1 1,1-1-1,-1 1 1,0 0-1,0 0 1,4 4-1,6 7 74,15 18-1,-23-25-49,0 1 1,-1 0-1,0 0 0,0 1 0,-1-1 0,0 1 0,-1 0 0,0 0 0,0 0 1,-1 0-1,0 1 0,-1-1 0,0 1 0,0-1 0,-1 1 0,-1-1 0,1 1 1,-1-1-1,-1 1 0,0-1 0,0 1 0,-6 14 0,6-20-7,0-1 0,0 1-1,0-1 1,-1 0 0,1 0 0,-1 0-1,0 0 1,1 0 0,-7 4 0,0 1 49,7-6-64,1-1 0,0 0 0,-1 0 0,1 1 0,-1-1-1,1 0 1,-1 0 0,0-1 0,1 1 0,-1 0 0,0-1 0,0 1 0,1-1 0,-1 1 0,-2-1 0,0 0 10,0 0-1,0-1 0,0 1 0,0-1 1,-6-2-1,-4-1 28,11 3-43,-1-1 0,0 1 0,1-1 0,0 0 0,-1 0 1,1 0-1,0-1 0,0 1 0,-4-4 0,-21-27-9,21 25-3,5 5-3,0 1-1,0-1 1,0 0-1,0 0 1,1 0-1,-1-1 1,1 1-1,0 0 1,0 0-1,0-1 1,1 1 0,-1-1-1,0-4 1,0-2-17,0 6 13,1 1 0,-1 0 0,1-1 0,0 1 0,0-1 0,0 1 0,0 0 0,1-1 0,-1 1 0,1 0 0,0-1 0,0 1-1,0 0 1,0 0 0,0 0 0,4-6 0,1-1-22,0 1 0,-1-1 0,6-16 0,-8 22 34,-1 0-1,0 0 1,1 0 0,-1 0-1,1 1 1,0-1-1,1 1 1,-1 0 0,1 0-1,-1 0 1,1 0-1,0 0 1,0 1 0,7-4-1,-2 1 10,-6 3-4,1 0 0,-1 0 0,1 0 0,0 1 0,0 0 0,0-1 0,0 1 0,0 0 0,5 0 0,-8 1-1,1 0 1,0 0-1,-1 0 1,1 1 0,-1-1-1,1 0 1,0 1-1,-1-1 1,1 1 0,-1-1-1,1 1 1,-1 0-1,1 0 1,-1 0 0,0 0-1,1 0 1,-1 0-1,0 0 1,0 0 0,0 0-1,0 0 1,0 1-1,0-1 1,0 0 0,1 3-1,0 0 16,0 0 1,-1 1-1,1-1 0,-1 0 0,0 1 1,-1-1-1,1 1 0,-1-1 0,0 6 1,-4 42 177,0-25-85,3-18-63,-1 0 1,-1 0-1,0-1 1,0 1 0,-1 0-1,0-1 1,0 0-1,-9 12 1,13-19-43,-1 1 0,0-1 0,1 1 0,-1-1 0,0 0 0,0 0 0,0 1 0,0-1 0,-1 0 0,1 0 0,0 0 0,0 0 0,-1 0 0,1 0 0,0-1 0,-1 1 0,1 0 0,-1-1 0,1 1 0,-1-1 1,1 1-1,-1-1 0,1 0 0,-1 0 0,1 0 0,-1 0 0,0 0 0,1 0 0,-1 0 0,1 0 0,-1 0 0,1-1 0,-1 1 0,1-1 0,-1 1 0,1-1 0,-1 0 0,1 1 0,-2-2 0,-1-1-10,1 0 0,-1 1-1,1-1 1,0 0 0,0-1 0,0 1 0,1-1-1,-1 1 1,1-1 0,0 0 0,0 0-1,-2-5 1,1 0-28,1 0-1,1 0 1,0-1-1,0 1 1,1-17-1,0 16-4,0 7 22,0 1-1,0 0 1,0 0-1,0 0 1,1-1-1,-1 1 1,0 0-1,1 0 1,0 0-1,0 0 1,-1 0-1,1 0 1,0 0-1,1 0 0,-1 0 1,0 0-1,0 1 1,1-1-1,-1 0 1,1 1-1,0-1 1,-1 1-1,1 0 1,0-1-1,0 1 1,0 0-1,0 0 0,0 0 1,0 0-1,0 1 1,0-1-1,0 1 1,0-1-1,4 0 1,5 2-1,0 0 1,0 1 0,0 0-1,-1 1 1,1 0-1,-1 1 1,1 0 0,-1 1-1,13 7 1,-22-11 23,1 0 1,0 1-1,0-1 0,0 1 1,-1-1-1,1 1 1,0 0-1,-1 0 1,0 0-1,1-1 0,-1 1 1,0 1-1,0-1 1,0 0-1,0 0 0,-1 0 1,1 0-1,-1 1 1,1-1-1,-1 0 1,0 0-1,1 1 0,-1-1 1,0 0-1,-1 1 1,1-1-1,0 0 1,-1 1-1,1-1 0,-1 0 1,0 0-1,0 0 1,0 1-1,0-1 0,0 0 1,0 0-1,0 0 1,-3 3-1,-14 23 184,16-23-160,-1 0 0,0 0 0,0 0 0,-1 0 1,1-1-1,-1 1 0,-6 4 0,-3 3 56,11-9-76,0-1-1,-1 0 1,1 0-1,0 0 1,-1 0-1,0 0 1,1 0-1,-1-1 1,0 1 0,0-1-1,0 0 1,-5 2-1,-37-9-374,43 6 220,1 0-1,-1 0 1,1-1-1,-1 1 1,0-1 0,1 1-1,-1-1 1,1 0-1,-1 0 1,1 0-1,0 0 1,-3-1-1,41-7-7420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02:55.0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 61 1496,'-6'0'798,"1"0"-1,-1 0 0,1 0 1,-1 0-1,1-1 0,-10-2 1,15 3-772,0 0 0,0 0 0,0-1 0,0 1 0,-1 0 0,1 0 0,0 0 0,0 0 0,0 0 0,0-1 0,0 1 0,-1 0 0,1 0 0,0 0 0,0 0 0,0-1 0,0 1 0,0 0 0,0 0 0,0 0 0,0-1 1,0 1-1,0 0 0,0 0 0,0 0 0,0-1 0,0 1 0,0 0 0,0 0 0,0 0 0,0-1 0,0 1 0,0 0 0,0 0 0,0 0 0,0-1 0,0 1 0,0 0 0,0 0 0,0 0 0,1-1 0,-1 1 0,0 0 1,0 0-1,0 0 0,0 0 0,1 0 0,-1-1 0,0 1 0,0 0 0,0 0 0,0 0 0,1 0 0,-1 0 0,0 0 0,0 0 0,0 0 0,1 0 0,-1 0 0,0 0 0,0 0 0,0 0 0,1 0 0,-1 0 1,0 0-1,16-4 263,-1 1 1,18-1-1,-15 2-147,319-5 1765,-263 8-1626,263-10 717,53-10-435,0 22-248,-172 10 35,228 43 0,-418-51-180,52 17 0,-68-17-422,-1 0 0,0 0 0,0 1 0,0 0 0,-1 1 0,18 14 0,11 17-4799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02:55.0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285 186 920,'-17'3'637,"1"-1"1,-1 0-1,0-1 0,-23-1 0,36 0-460,0-1 0,0 1 0,1-1 0,-1 0-1,0 0 1,1 0 0,-1 0 0,1-1 0,-1 1 0,1-1-1,0 0 1,0 0 0,0 0 0,0 0 0,0-1 0,-5-5-1,6 6-71,0 0 0,0-1 0,1 1 0,-1-1 0,1 1 0,0-1 0,0 0-1,0 1 1,0-1 0,0 0 0,0 0 0,1 0 0,-1 0 0,1 0 0,0 0-1,0 0 1,0 0 0,0 0 0,1-3 0,1 0-24,0 0 0,0 0-1,0 1 1,1-1 0,0 0 0,0 1 0,1 0-1,-1 0 1,1 0 0,0 0 0,0 0 0,1 1-1,0 0 1,7-6 0,-8 7-60,-1 1 0,1-1 1,0 1-1,0 0 0,1 0 0,-1 0 0,0 1 1,0 0-1,1-1 0,-1 2 0,1-1 1,-1 0-1,1 1 0,-1 0 0,1 0 1,0 0-1,-1 1 0,1-1 0,-1 1 0,7 2 1,-8-1 1,0-1 0,0 1 0,0 0 0,0 0 1,0 0-1,0 0 0,-1 1 0,1-1 0,-1 1 1,0-1-1,0 1 0,0 0 0,0 0 0,0 0 0,0 0 1,-1 0-1,2 6 0,0 0 49,0 0 0,-1 0 0,-1 0 0,1 0 0,-1 14 0,-1-9 7,-1 0 0,-1 0 1,0-1-1,0 1 0,-2 0 0,0-1 0,0 0 0,-1 0 0,-1 0 0,0 0 1,-9 12-1,12-21-56,0 0 1,0-1 0,0 0-1,0 1 1,-1-1-1,0 0 1,1 0 0,-1-1-1,0 1 1,-1-1-1,1 0 1,0 0 0,-1 0-1,1-1 1,-1 0 0,1 1-1,-1-1 1,0-1-1,1 1 1,-8-1 0,3 0-8,-1-1 0,1 0 1,0-1-1,0 0 0,0-1 0,0 0 1,0 0-1,0 0 0,-8-6 1,12 7-24,1-1 1,0 0 0,-1 0 0,1-1 0,0 1 0,0-1 0,1 0 0,-1 0 0,1 0 0,0 0 0,0 0 0,0-1 0,1 0 0,-4-7 0,4 5-31,-1-2-1,1 1 1,0 0 0,1 0-1,0-1 1,0 1 0,1 0-1,1-12 1,-1 17 25,1 0 0,0 0-1,0 0 1,0 0 0,0 1 0,0-1 0,1 0 0,-1 1 0,1-1-1,-1 1 1,1-1 0,0 1 0,0 0 0,0 0 0,0 0 0,1 0 0,-1 0-1,1 0 1,-1 1 0,1-1 0,-1 1 0,1 0 0,0-1 0,0 1-1,5-1 1,-3 1-6,1-1 0,-1 1 0,1 0-1,-1 1 1,1-1 0,-1 1 0,1 0-1,-1 0 1,1 1 0,-1 0 0,1 0-1,-1 0 1,10 4 0,-10-3 31,0 1 1,-1 0-1,1 0 0,-1 0 1,0 0-1,0 1 1,0 0-1,0 0 0,0 0 1,-1 0-1,0 1 0,0-1 1,0 1-1,0 0 1,-1-1-1,0 1 0,0 0 1,0 1-1,1 6 0,-1-4 13,-1 0 0,0 1 0,-1-1 0,0 0-1,0 0 1,-1 1 0,1-1 0,-2 0 0,1 0-1,-1 0 1,-1 0 0,-3 10 0,3-12 3,-1 0 0,1 0 0,-1 0 1,0 0-1,0 0 0,-1-1 0,1 0 0,-1 0 1,0 0-1,-8 5 0,11-8-29,0-1 0,0 1 0,0-1 0,-1 0 0,1 0 0,0 0 0,0 0 0,-1 0 0,1 0 0,-1-1 0,1 1 0,-1-1 1,1 0-1,-1 0 0,1 0 0,-1 0 0,1 0 0,-1 0 0,1-1 0,-1 1 0,1-1 0,-1 0 0,1 0 0,0 0 0,-1 0 0,1 0 0,0 0 0,0 0 0,0-1 0,0 1 0,-2-3 0,0 0-29,1 1-1,0-1 0,0 0 0,1 0 0,-1 0 0,1-1 0,0 1 1,0-1-1,1 1 0,-1-1 0,1 0 0,0 1 0,0-1 0,0 0 1,1 0-1,0 0 0,0 1 0,0-1 0,0 0 0,3-9 0,-3 10 5,1-1-1,0 1 1,1 0 0,-1 0-1,1 0 1,-1 0-1,1 0 1,1 0-1,-1 0 1,0 1 0,1-1-1,0 1 1,-1 0-1,2-1 1,-1 1-1,0 1 1,0-1 0,1 0-1,0 1 1,-1 0-1,1-1 1,0 2-1,7-4 1,-6 4 12,-1 1 0,1-1 0,0 1 0,-1 0 0,1 0 0,0 1 0,-1-1 0,1 1 0,0 0 0,-1 1 0,1-1 0,-1 1 0,0-1 0,9 6 0,-8-4 48,1 0-1,0 1 0,-1 0 0,0 0 1,0 1-1,0-1 0,-1 1 0,1 0 1,6 11-1,-8-11 35,-1 0 1,0 0-1,0 0 1,-1 0-1,0 0 0,0 1 1,0-1-1,0 0 1,-1 1-1,0-1 0,0 0 1,0 1-1,-1-1 1,0 1-1,0-1 0,0 0 1,-1 0-1,1 0 1,-1 0-1,-1 0 0,1 0 1,-1 0-1,1-1 1,-1 1-1,-5 5 0,6-8-56,1-1-1,-1 0 0,1 0 0,-1 0 0,1 0 1,-1 0-1,0 0 0,1 0 0,-1-1 0,0 1 1,0-1-1,1 1 0,-1-1 0,0 0 0,0 1 1,0-1-1,0 0 0,0 0 0,1 0 1,-1-1-1,0 1 0,0 0 0,0-1 0,0 1 1,1-1-1,-1 1 0,0-1 0,1 0 0,-1 0 1,-2-2-1,-1 0-58,0 0 0,1-1 1,-1 1-1,1-1 0,0 0 0,0-1 1,1 1-1,-5-8 0,4 6-254,0 0-1,1-1 1,0 1 0,1-1 0,0 0-1,-3-13 1,5 12-1044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02:55.0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141 60 1496,'-34'-59'7590,"38"69"-7704,1 3 435,44 155 624,-41-129-736,-2 0 0,2 46 1,-6-61-131,8 174 473,-8-150-440,-15 403 646,-12-152-319,14-174-254,5-60-85,-26 220 341,10-193-241,21-88-191,-1 0-1,1 0 0,-1 0 0,-1 0 0,1 0 1,0 0-1,-1-1 0,0 1 0,-4 4 1,-10 13-109,14-18 18,0 1 1,0-1 0,-1 0-1,-5 5 1,7-7-227,0 1-1,0 0 1,0-1 0,0 1 0,0 0 0,0 0-1,1 0 1,-1 0 0,1 0 0,-1 1-1,1-1 1,0 0 0,0 1 0,0-1 0,-1 4-1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02:55.0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98 289 1480,'-9'4'1349,"8"-4"-1231,0 1 0,0 0-1,0-1 1,0 1-1,0-1 1,0 1 0,0-1-1,0 0 1,0 1-1,0-1 1,0 0 0,0 0-1,0 0 1,0 0-1,0 0 1,0 0 0,0 0-1,-1 0 1,1 0-1,0 0 1,0-1 0,0 1-1,0 0 1,0-1-1,0 1 1,0-1 0,0 1-1,0-1 1,0 0-1,1 1 1,-1-1 0,0 0-1,0 1 1,-1-3-1,-3-6 20,0 0-1,0-1 0,1 1 0,1-1 0,-1 0 0,2 0 0,-1 0 0,1 0 0,0-11 0,1 16-86,1 0 0,0 1 1,0-1-1,0 0 0,0 0 0,1 1 1,0-1-1,0 0 0,0 1 1,0-1-1,1 1 0,0-1 0,0 1 1,0 0-1,1 0 0,-1 0 0,1 0 1,0 0-1,0 0 0,0 1 1,5-4-1,-5 4-22,0 1 0,1-1 0,-1 1 0,1 0 0,-1 0 0,1 0 1,0 1-1,0-1 0,0 1 0,-1 0 0,2 0 0,-1 0 0,0 1 0,0 0 0,0-1 0,0 1 1,0 1-1,0-1 0,0 0 0,0 1 0,0 0 0,7 2 0,-7-1 26,1 0 1,-1 1-1,0-1 0,1 1 0,-1 0 0,-1 0 1,1 0-1,0 0 0,-1 1 0,0 0 0,1-1 1,-1 1-1,-1 0 0,1 1 0,-1-1 0,1 0 0,-1 1 1,-1-1-1,1 1 0,-1 0 0,2 5 0,-1 4 93,0 0-1,0 1 1,-2-1-1,0 1 1,-3 28-1,1-30-58,0 1-1,-1-2 1,-1 1-1,-6 17 0,8-25-57,0 0 0,-1 0 0,1 0 0,-1-1 0,0 1 0,0-1 0,-1 0 0,1 0-1,-1 0 1,0 0 0,0-1 0,0 1 0,-1-1 0,-4 3 0,7-5-21,0 0 1,0 0 0,-1-1-1,1 1 1,0 0-1,0-1 1,-1 1 0,1-1-1,0 0 1,-1 1-1,1-1 1,0-1 0,-1 1-1,1 0 1,0 0-1,-1-1 1,-2 0 0,1-1-6,1 1 1,0-1-1,0 0 1,0 0-1,1 0 1,-1 0-1,0-1 1,1 1-1,-1-1 1,-2-4-1,-3-4-10,1 0-1,1-1 0,0 0 1,1 0-1,-5-16 0,5 11-23,-1 0-1,2-1 0,1 0 1,0 0-1,1 0 0,1-25 1,1 27 1,-1 11 15,1-1 1,0 0-1,0 1 0,1-1 1,-1 1-1,1-1 1,1 1-1,-1-1 0,1 1 1,2-7-1,1 6-6,0 0 0,0 0-1,0 0 1,0 1 0,10-7 0,-7 5-2,-6 5 17,1 0 0,-1 0-1,1 0 1,-1 0 0,1 1-1,0-1 1,0 1 0,0 0-1,0 0 1,0 0 0,0 0-1,4 0 1,-5 1 6,0 0-1,0 0 1,0 0-1,0 0 1,0 0 0,0 1-1,0-1 1,0 1-1,0 0 1,0-1 0,-1 1-1,1 0 1,0 0-1,0 0 1,-1 0 0,1 0-1,-1 1 1,1-1 0,-1 0-1,0 1 1,2 1-1,1 2 19,-1 1 0,0-1 0,0 1 0,0-1 0,-1 1 0,0 0 0,0 0 0,-1 0 0,1 0 0,-1 0 0,-1 0 0,1 0 0,-1 1 0,0-1 0,-1 7 0,-2 14 75,-1 0 0,-9 31 0,6-31-41,3-8-7,3-11-25,-1 0 0,0-1 1,0 1-1,0-1 0,-1 1 1,0-1-1,0 0 0,-1 0 1,-5 8-1,8-15-22,1 1 0,0-1 0,-1 1 0,1-1 0,-1 1 0,1-1 0,-1 0 0,1 1 0,-1-1 1,1 1-1,-1-1 0,1 0 0,-1 1 0,1-1 0,-1 0 0,0 0 0,1 0 0,-1 1 0,0-1 0,1 0 0,-1 0 0,1 0 0,-1 0 0,0 0 0,1 0 0,-1 0 1,0 0-1,1 0 0,-1-1 0,0 1 0,1 0 0,-1 0 0,1 0 0,-1-1 0,0 1 0,1 0 0,-1-1 0,1 1 0,-1-1 0,1 1 0,-1 0 0,1-1 1,0 1-1,-1-1 0,1 1 0,-1-1 0,1 0 0,0 1 0,-1-1 0,1 1 0,0-2 0,-2-1-28,0 0 0,0-1 0,1 1 0,0-1 1,-1 0-1,1 1 0,0-7 0,0 2-27,1-1 1,0 0-1,1 0 1,0 0-1,1 1 0,0-1 1,0 0-1,0 1 1,8-15-1,-7 16 32,0 1 1,0 0-1,1 0 0,0 0 0,0 1 1,1-1-1,-1 1 0,1 0 1,0 0-1,0 1 0,1-1 0,10-5 1,-14 9 18,0 0 0,0 0 0,0 0 0,0 0 0,0 1 0,0-1 0,0 1 0,0 0 1,0-1-1,0 1 0,0 0 0,0 0 0,1 0 0,-1 1 0,0-1 0,0 0 0,0 1 0,0-1 1,2 2-1,-1-1 5,0 1 0,0 0 0,-1 0 0,1 0 0,0 0 0,-1 0 0,1 0 0,-1 1 0,0-1 0,0 1 0,2 3 0,0 0 25,0 1-1,-1 0 1,0 0 0,0 0 0,0 1 0,-1-1 0,0 1 0,-1-1-1,1 13 1,-1 1 97,-2 1 0,-1-1-1,-5 29 1,4-39-79,1-2 0,-1 1 0,0 0 0,-1-1 1,0 1-1,-1-1 0,0 0 0,-12 16 0,15-22-36,-1-1-1,1 1 1,0-1-1,-1 0 1,1 0-1,-1 0 1,1 0-1,-1 0 1,0-1-1,0 1 1,0-1 0,0 0-1,0 0 1,0 0-1,0 0 1,0 0-1,-1-1 1,1 1-1,0-1 1,0 0-1,-1 0 1,1 0-1,0 0 1,0-1-1,-1 1 1,1-1-1,0 0 1,0 0-1,0 0 1,0 0 0,0-1-1,0 1 1,0-1-1,1 0 1,-1 0-1,0 0 1,-2-2-1,-2-3-38,0 0-1,1 0 1,0-1 0,0 0-1,0 0 1,1 0-1,0-1 1,1 0 0,0 0-1,-3-12 1,2 6-66,0-1 0,2 0 0,0 0 0,1 0 0,-1-22 0,3 34 79,1 1 0,-1 0-1,1-1 1,0 1 0,-1 0 0,1 0 0,1-1-1,-1 1 1,0 0 0,1 0 0,0 0-1,-1 1 1,1-1 0,0 0 0,0 1 0,1-1-1,-1 1 1,1 0 0,-1-1 0,1 1-1,4-2 1,-4 2 12,-1 1-1,1 0 0,0 0 1,0 0-1,0 0 0,0 0 1,0 1-1,0-1 1,0 1-1,0 0 0,0 0 1,0 0-1,0 0 0,0 1 1,0-1-1,0 1 1,0-1-1,-1 1 0,1 0 1,0 0-1,0 1 0,0-1 1,-1 1-1,1-1 0,2 3 1,1 0 19,-1 0 0,0 0 1,1 1-1,-2 0 0,1 0 0,-1 0 0,1 1 1,-1-1-1,-1 1 0,4 7 0,-5-10-34,-1 1 0,0 0-1,0-1 1,0 1-1,0 0 1,-1 0 0,1 0-1,-1 5 1,0-7-115,0-1 1,0 0-1,-1 1 0,1-1 1,0 1-1,0-1 1,-1 1-1,1-1 0,-1 0 1,1 1-1,-1-1 1,0 0-1,1 1 0,-1-1 1,0 0-1,0 0 0,0 0 1,0 0-1,0 0 1,0 0-1,0 0 0,0 0 1,0 0-1,-2 1 1,2-2-53,0 0 0,0 0 0,0 0 0,0 1 1,0-1-1,0 0 0,1 0 0,-1-1 1,0 1-1,0 0 0,0 0 0,-1-1 1,1 1 138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02:55.0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6 1352,'-10'-5'5095,"27"105"-3911,5 60-88,-13-65-543,14 201 697,-23-122-633,0-41-211,0-116-354,14 411 948,-9-337-867,5 190 176,-12-211-241,0-7 48,7 81 0,15-37-439,-19-91-558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02:55.0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127 212 2032,'-8'5'315,"0"0"0,0-1 0,0 0 0,0-1 0,0 0 0,-1 0 0,-11 2 0,19-5-284,0 0 0,1 0 1,-1 0-1,0 0 0,0 0 1,0 1-1,0-1 1,1-1-1,-1 1 0,0 0 1,0 0-1,0 0 0,1 0 1,-1-1-1,0 1 0,0 0 1,0-1-1,1 1 1,-1 0-1,0-1 0,1 1 1,-1-1-1,0 1 0,1-1 1,-1 0-1,1 1 1,-1-1-1,1 1 0,-1-1 1,1 0-1,-1 0 0,1 1 1,0-1-1,-1 0 0,1 0 1,0 1-1,0-1 1,-1 0-1,1 0 0,0 0 1,0-1-1,-2-4 239,0 0-140,-2-4 55,0-1-1,1 1 0,0-1 0,1 1 0,0-1 1,-1-18-1,4 21-101,-1-2 24,0-1-1,2 1 1,3-18-1,-3 24-90,0 1 0,0-1-1,0 1 1,0-1-1,1 1 1,0 0 0,0 0-1,0 0 1,0 0-1,0 1 1,0-1 0,1 1-1,-1 0 1,1 0-1,-1 0 1,1 0 0,0 1-1,0 0 1,5-2-1,-5 3 28,0-1-1,0 1 1,0 0-1,0 1 1,1-1-1,-1 1 0,0-1 1,0 1-1,0 0 1,0 1-1,0-1 1,-1 1-1,1 0 0,0 0 1,-1 0-1,1 0 1,-1 0-1,0 1 0,0 0 1,0-1-1,0 1 1,0 0-1,0 1 1,3 4-1,-1 0 83,0 0 0,0 1 0,-1-1 0,0 1 0,0 0 0,-1 0-1,0 0 1,-1 0 0,3 14 0,-4-11 27,-1 0 1,0 0-1,0-1 0,-1 1 0,-4 19 0,3-24-81,0-1 0,0 0 0,0 1 0,-1-1-1,0 0 1,0 0 0,0 0 0,-1-1 0,0 1 0,0-1-1,-6 6 1,9-10-58,0 0 0,0 0 0,0 0 0,-1 0 0,1 0 0,-1 0 0,1 0 0,-1 0 0,1 0 0,-1-1 0,1 1-1,-1-1 1,0 1 0,1-1 0,-1 0 0,0 1 0,1-1 0,-1 0 0,0 0 0,1 0 0,-1-1 0,0 1 0,1 0 0,-1 0-1,0-1 1,1 1 0,-1-1 0,0 0 0,1 1 0,-1-1 0,1 0 0,0 0 0,-2-1 0,-1-1-18,1 0 1,-1 0-1,1-1 0,0 1 1,0-1-1,1 0 1,-1 0-1,1 0 0,-1 0 1,1 0-1,-1-5 0,0 2-30,1 1-1,-1-1 1,1 0-1,1 0 0,-1 0 1,1 0-1,1 0 0,-1 0 1,1 0-1,1-1 1,-1 1-1,1 0 0,0 0 1,1 0-1,-1 0 1,6-11-1,-4 11-9,1-1-1,0 1 1,1 0-1,-1 0 1,2 0-1,-1 0 1,1 1-1,0 0 1,0 0 0,12-8-1,-15 12 36,1 0 0,-1-1-1,1 1 1,-1 1 0,1-1 0,0 1 0,-1-1 0,1 1-1,0 0 1,0 0 0,0 1 0,0-1 0,0 1-1,0 0 1,0 0 0,0 0 0,0 1 0,0-1-1,0 1 1,0 0 0,0 0 0,0 0 0,-1 1-1,8 3 1,-7-2 26,0 0 1,0 0-1,0 0 0,-1 1 1,0 0-1,1 0 0,-1 0 0,0 0 1,-1 0-1,1 0 0,-1 1 1,0-1-1,0 1 0,0 0 1,-1 0-1,0-1 0,1 1 0,-2 0 1,2 9-1,-1 4 94,-1 0 0,-1 0 0,0 0 0,-6 25 0,6-40-92,-2 14 142,0 0 1,-12 32-1,13-46-133,1 1 0,-1-1 0,1 1 0,-1-1 0,0 0 0,-1 1 0,1-1 0,0 0 0,-1 0 0,0-1 0,1 1 0,-1 0 0,0-1 0,0 0 0,-1 0 0,1 0 0,0 0 0,-1 0 0,-5 1 0,8-2-23,0-1 0,0 0 0,0 0 0,0 1 0,0-1 1,0 0-1,0 0 0,0 0 0,0 0 0,0 0 0,0 0 0,0-1 0,1 1 0,-1 0 0,0 0 0,0-1 0,0 1 0,0 0 0,0-1 0,0 1 0,0-1 0,1 1 0,-1-1 0,0 0 1,0 1-1,0-2 0,-10-6-20,5 4-2,1 1-3,0 0 1,1 0-1,-1 0 1,1 0-1,0-1 1,0 0-1,0 1 1,1-2-1,-1 1 1,1 0-1,0-1 1,-4-7-1,-38-90-351,43 97 353,0 1-1,1 0 0,0 0 0,-1-1 0,1 1 0,1 0 0,-1-1 0,1 1 1,0-1-1,0 1 0,0-1 0,0 1 0,1-1 0,0 1 0,0-1 0,0 1 1,0 0-1,1 0 0,3-8 0,2-11-102,-6 20 100,0-1 0,0 1 0,0-1-1,0 1 1,1 0 0,-1-1 0,1 1 0,0 0-1,0 0 1,0 0 0,4-4 0,-1 3-2,0 0 0,0 1 0,1-1 0,-1 1 1,1 1-1,0-1 0,0 1 0,0 0 0,0 0 0,1 1 0,-1 0 1,0 0-1,1 0 0,-1 1 0,0 0 0,1 0 0,8 2 0,-9-2 27,0 1 0,0 1 0,0-1 0,0 1 0,-1 0 0,1 0 0,-1 1-1,1-1 1,-1 1 0,0 0 0,0 1 0,0-1 0,-1 1 0,1 0-1,-1 0 1,0 1 0,0-1 0,0 1 0,3 6 0,-3-3 34,-1 0 1,0 0-1,0 0 1,0 1-1,-1-1 1,-1 1-1,0 0 1,0 0-1,0-1 1,-2 18-1,-1-9 57,0 0 0,-1 0 0,-1-1 0,-10 30-1,10-37-43,0 0 0,0-1-1,-1 0 1,0 0 0,-1 0-1,1 0 1,-1-1-1,-1 0 1,-11 10 0,15-14-34,-1-1 0,1 1 1,-1-1-1,0 1 0,0-1 0,0 0 1,0-1-1,0 1 0,0-1 0,0 1 1,0-1-1,-1-1 0,1 1 1,-1-1-1,1 1 0,0-1 0,-1 0 1,1-1-1,-1 1 0,1-1 0,0 0 1,-1 0-1,-5-3 0,2 1-31,1-1 0,0 0 0,0-1 0,0 0 0,1 0 1,-1 0-1,1-1 0,1 0 0,-1 0 0,1 0 0,-7-10 0,4 3-56,1 0 1,0 0-1,1-1 1,0 0-1,-6-23 0,12 33 61,-1-1-1,0 1 1,1 0-1,0-1 1,0-3-1,0 6-71,0 1-1,0 0 0,1 0 0,-1-1 1,0 1-1,0 0 0,1-1 0,-1 1 1,1 0-1,-1 0 0,1 0 1,-1-1-1,1 1 0,0 0 0,-1 0 1,1 0-1,0 0 0,0 0 0,1-1 1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02:55.0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105 228 1512,'-32'10'855,"-40"10"4359,81-27-4525,18-9-360,9-1 33,1 1 0,1 3 0,0 0-1,61-10 1,160-14 606,112 2-85,-84 11-415,-147 14-282,-40 1-70,259-17 281,-44 15 29,2 21 186,-289-8-477,52 13 0,-70-12-254,1 0 0,-1 1 0,0 0 0,-1 0 0,1 1 0,-1 0 0,12 10 0,-19-14-178,1 2 1,-1-1 0,1 0 0,-1 0-1,0 1 1,0-1 0,0 1 0,0 0-1,-1 0 1,1 0 0,-1-1 0,0 1-1,2 5 1,0 12-2769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02:55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68 209 1744,'-52'-31'1566,"51"30"-1466,0 1 0,0-1-1,0 0 1,0 0 0,0 0 0,0 0-1,0 0 1,0 0 0,0 0 0,1 0-1,-1 0 1,0 0 0,1 0 0,-1 0-1,1-1 1,-1 1 0,1 0 0,-1 0-1,1-1 1,0 1 0,0 0 0,0-1-1,0 1 1,0-2 0,0 0 66,1-1 0,0 1 1,0 0-1,0 0 0,0 0 0,4-6 1,-2 4 21,3-8 37,2 0-1,-1 1 1,14-15-1,-17 21-170,0 1 0,1 1 0,0-1 0,0 1 0,0 0 0,1 0 0,-1 0 0,1 1 0,10-5 0,-14 8-38,-1-1 0,1 0 0,0 1 0,0 0-1,0-1 1,0 1 0,-1 0 0,1 0 0,0 0 0,0 0 0,0 0 0,0 0 0,-1 1 0,1-1 0,0 1-1,0-1 1,0 1 0,-1 0 0,1 0 0,0-1 0,-1 1 0,1 0 0,-1 1 0,1-1 0,-1 0 0,0 0 0,1 0-1,-1 1 1,0-1 0,0 1 0,0-1 0,0 1 0,0 0 0,0-1 0,0 1 0,-1 0 0,2 1 0,0 3 45,0 0 0,-1 0 0,1 0 0,-1 1 0,0-1 1,0 0-1,-1 1 0,0-1 0,-1 11 0,-4 6 111,-2 0-1,0-1 0,-15 31 1,1 1-43,12-29-78,-30 72 143,36-92-177,0 0-1,0 0 1,0-1 0,-5 5-1,8-8-16,-1 0 0,0 0 0,1 0 0,-1-1 0,0 1 0,0 0 0,0 0 0,1-1 0,-1 1 0,0-1 0,0 1 0,0-1 0,0 1 0,0-1 0,0 0 0,0 1 0,0-1 0,0 0 0,0 0 0,0 0 0,0 1 0,0-1 0,-1 0 0,1-1 0,0 1 0,-1 0 0,1 0-55,7 2-39,118 58 124,-112-56-177,0 0 0,0 0 0,0-2 0,0 1-1,0-1 1,24 0 0,-19-1-379,-6 0-139,-1-1-1,1-1 1,0 1-1,-1-2 1,22-4-1,11-9-2210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02:55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33 165 760,'-3'-11'529,"1"1"0,1-1-1,-1 0 1,2 0 0,-1 0-1,3-21 1,-2 30-462,1 0 0,-1 0 0,0 1 0,0-1 0,1 0 0,0 0 0,-1 0 0,1 1 0,1-3 0,7-2 565,2 1-214,-2-4-131,-7 8-218,-1-1 1,1 0-1,0 1 0,0-1 0,0 1 0,0 0 1,0-1-1,0 1 0,4-1 0,4-3 154,-8 4-133,0 0 1,1 0-1,-1 0 1,0 0-1,1 0 1,3-1-1,-6 2-71,1 0-1,0 0 1,-1 0 0,1 1-1,-1-1 1,1 0 0,-1 0-1,1 0 1,-1 0 0,1 0-1,-1 1 1,1-1-1,-1 0 1,1 0 0,-1 1-1,1-1 1,-1 0 0,1 1-1,-1-1 1,1 1 0,-1-1-1,0 0 1,1 1-1,-1-1 1,0 1 0,0-1-1,1 1 1,-1-1 0,0 1-1,0-1 1,0 1 0,1 0-1,-1-1 1,0 2 0,1 6 90,-1 1 0,0-1 0,0 1 0,-1 0 0,0-1 1,0 1-1,-1-1 0,-4 12 0,1 3 37,-31 113 345,10-43-333,0-15-27,2-5-6,24-71-125,-1 0-1,1 0 0,0-1 1,0 1-1,0 0 0,0 0 0,1 0 1,-1 0-1,0 0 0,1-1 1,-1 1-1,1 0 0,0 0 1,-1-1-1,1 1 0,0 0 1,0-1-1,0 1 0,0-1 0,0 1 1,1-1-1,-1 0 0,0 1 1,1-1-1,-1 0 0,1 0 1,1 1-1,3 2 12,0-1 1,0 1-1,1-2 1,-1 1-1,13 3 1,14 2-24,0-2 0,1-2 0,0-1 0,53-1 0,-71-4-733,1 0 1,0-1-1,-1 0 1,28-10-1,17-11-1863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1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105 107 272,'1'-3'174,"-1"2"-1,1-1 1,1 0 0,-1 0-1,0 0 1,0 1-1,1-1 1,-1 0 0,1 1-1,-1 0 1,1-1 0,3-1-1,-2 1 17,11-8 274,20-8-137,-33 18-311,-1 0 0,2-1 0,-1 1 1,0 0-1,0 0 0,0-1 0,0 1 0,0 0 0,0 0 0,0 0 0,0 0 1,0 0-1,0 0 0,0 0 0,1 1 0,-1-1 0,0 0 0,0 0 0,0 1 1,0-1-1,0 0 0,-1 1 0,2 0 0,0 0 0,0 1 53,0-1-34,0 1 1,0-1-1,-1 0 0,1 1 1,-1 0-1,1-1 0,-1 1 1,0 0-1,1-1 0,-1 1 0,0 1 1,0-1-1,-1-1 0,1 2 1,0-1-1,-1-1 0,1 2 1,-1-1-1,0 0 0,1 1 0,-1 1 1,0 7 62,-1-2 1,0 1 0,-2 13-1,2-21-83,0 5 31,-1 1 11,1 0-1,-1-1 0,0 0 1,-5 12-1,6-18-40,0 1 0,0 0 0,0 0 0,0-1 0,0 1 0,-1 0 0,1-1 0,-1 1 0,1-1 0,-1 0 0,0 0 0,1 1 0,-1-1 0,1 0 0,-1 0 0,0 0 0,0 0 0,0-1 0,0 1 0,0-1 0,0 1 0,-3 0 0,1-1 10,0 0 0,1-1 0,-1 0 1,0 1-1,0-1 0,1 0 0,-1 0 0,-5-2 0,-26-15 98,29 15-119,1 0 1,1-1-1,-1 1 0,1-1 1,-5-5-1,3 4-7,3 2-5,0-1 0,0 1 0,1 0 0,-1-1 0,0 0 0,1 0 0,0 0 0,0 0 0,0 0 0,0 0 0,1 0 0,-1-6 0,1 7 8,1 1 0,0 0 1,0-1-1,0 2 0,0-2 1,0 1-1,0 0 1,1 0-1,-1 0 0,1 0 1,0 0-1,-1 0 0,1 0 1,0 0-1,0 0 1,0 0-1,0 0 0,0 1 1,0-1-1,1 0 0,0 1 1,-1-1-1,1 1 1,-1 0-1,1-1 0,2-1 1,3 0 35,-1 0 1,1 1 0,0-1-1,13-2 1,-20 5-37,6-1 32,0 1 0,0-1 0,0 1 0,0 0 0,0 0 0,0 1 0,0-1 0,0 1 0,10 4 0,-11-4 8,-1 1-1,1 0 1,0 0 0,0 0-1,0 1 1,-1 0-1,1 0 1,-1 0 0,0 1-1,0-1 1,4 5 0,-7-6-1,1 0 0,-1 0 0,1 1 0,-1-1 1,1 1-1,-1-1 0,-1 0 0,2 1 0,-2 0 1,1-1-1,0 1 0,-1 0 0,0 0 1,0-1-1,0 1 0,0 0 0,0-1 0,0 1 1,-1 0-1,0 0 0,1-1 0,-1 1 0,0-1 1,0 1-1,-1 2 0,0-1 3,0 0 0,-1 0-1,1-1 1,-1 1 0,0-1 0,0 1 0,0-1-1,-1 0 1,1 0 0,0-1 0,-1 1-1,0-1 1,-7 4 0,8-5-30,1-1 0,0 1-1,-1-1 1,0 1 0,1-1 0,-1 1 0,1-1 0,-1 0 0,0 0 0,1-1-1,-1 0 1,1 1 0,-1 0 0,1-1 0,-1 0 0,1 0 0,-4-2-1,-4-1 12,2-2 0,-1 1-1,-7-9 1,12 12-19,-5-6-9,1 1 1,0 0 0,1-1 0,-7-10 0,11 15-11,1-1 0,0 0 0,-1 1 0,2-1 0,-1 0 0,1 0 0,-1 0 0,1 0 1,0-1-1,0-7 0,1 10 3,0-1 1,0 1-1,0-1 0,0 1 1,0 0-1,0-1 1,1 1-1,-1 0 1,2-1-1,-2 1 1,1 0-1,0 0 0,0 0 1,1-1-1,-1 2 1,0-1-1,1 0 1,-1 0-1,1 0 0,2-1 1,2-2 6,1 1 0,0 0 1,0 0-1,0 1 0,1 0 0,-1 0 1,1 1-1,0 0 0,0 0 0,-1 1 1,2 0-1,-1 0 0,0 1 0,0 0 1,10 1-1,-15 0 14,0-1 1,-1 2-1,2-2 0,-1 1 1,0 1-1,-1 0 0,0-1 1,2 1-1,-2-1 1,0 1-1,1 0 0,-1 0 1,0 0-1,1 1 0,-2-1 1,1 1-1,0-1 0,0 0 1,0 2-1,-1-2 1,0 1-1,0 0 0,1-1 1,-2 2-1,1-1 0,0 0 1,0 0-1,-1 0 0,0 0 1,0 0-1,0 0 1,0 0-1,0 0 0,-2 5 1,-7 32 178,7-36-165,1 0 1,-1 1 0,1-1 0,-1 0 0,-1 0 0,-3 6-1,4-8-8,-1 0 0,1 0 0,-1 0 0,0-1 0,0 1 0,1 0-1,-1-1 1,0 0 0,0 1 0,0-1 0,-5 1 0,2 0 8,2-1-9,0-1 0,0 2-1,0-2 1,0 1 0,-1-1 0,2 0-1,-8 0 1,2-2 15,-19-4 0,20 3-23,3 2-5,-1-1 0,2 1 0,-1-1-1,0 0 1,1 0 0,-9-6 0,11 6-8,0 0 0,0 0 0,0 0 0,-1 0 0,2-1 0,-1 2 0,1-2 0,-1 1 0,1-1 0,-1 0 0,0 1 0,-1-7 0,3 8-2,0 0-1,-1-1 1,1 1 0,0-1-1,-1 1 1,1-1 0,0 1 0,0-1-1,0 1 1,0-1 0,0 1-1,0-1 1,1 1 0,-1-1-1,0 1 1,1-1 0,-1 1-1,1-1 1,0 1 0,-1-1-1,1 1 1,-1 0 0,2 0-1,-2-1 1,2 1 0,-1 0-1,0 0 1,0 0 0,0 0 0,2-1-1,2-1-19,0 1 1,1-1-1,0 1 0,-1 0 0,1 0 1,6 0-1,-6 0 17,54-9-82,-53 10 92,0 1 1,0 0-1,0 0 1,0 1-1,0 0 1,10 2-1,-14-2 8,-1-1 0,1 2 0,-1-1 0,0 0 0,1 0 0,-1 0 0,0 1 0,0 0 0,0-1 0,0 1 0,0-1 0,0 1 0,-1 1 0,1-2 0,-1 1 0,1 1 0,-1-1 0,0 0 0,1 0 0,-2 1 0,1-1 0,0 1 0,0-1 0,-1 1 0,1-1 0,-1 4 0,1 0 19,0 0 0,-1 0 0,-1-1-1,1 1 1,-1 0 0,0-1 0,0 1 0,0 0 0,-1-1 0,-4 9-1,-7 8 81,12-21-101,1 1 8,-2 0 0,1 1 1,0-2-1,-1 2 0,1-1 1,-4 2-1,3-3-7,1 0-1,0 0 1,0 0-1,0-1 1,-1 1-1,1-1 1,-1 0-1,1 1 1,-1-1 0,1 0-1,-1 1 1,1-1-1,-3-1 1,-5 1 13,0-1 1,0 0 0,0-1 0,1 0-1,-12-4 1,-39-18 11,56 23-31,3 1 0,-5-3-6,0 1 0,0 0-1,-9-8 1,14 10 2,-2-1-1,2 1 1,-1-1 0,0 0-1,0 0 1,1 1-1,-1-1 1,1 0 0,-1 0-1,0 0 1,1 0-1,0 0 1,-1 0-1,0 0 1,1 0 0,0 0-1,0 0 1,0 0-1,-1 0 1,1 0 0,0 0-1,0 0 1,0-1-1,0 1 1,1 1 0,-1-3-1,1 0-12,1-1 0,-1 1 0,1 0 0,-1 0 0,2 0 0,-2 0 0,1 0 0,1 0 1,-1 0-1,1 1 0,-1-1 0,1 1 0,3-2 0,-1 0-5,0 1 0,1 0-1,-1 0 1,2 0 0,-2 1 0,11-3 0,-2 1-1,-10 3 19,0-1 0,0 2 1,0-1-1,0 0 0,1 0 0,-1 1 1,1 0-1,-1 0 0,0 0 0,1 0 1,-1 1-1,5 1 0,-6-2 9,0 2 0,0-1 0,-1 0 0,0 0 0,1 1 0,0-1 0,-1 1 0,0-1 0,1 1 0,-1 0 0,0 0 0,0 0 0,0 1 0,0-1 0,0 0 0,-1 0 0,1 1 0,-1-1-1,0 1 1,0 0 0,2 3 0,-1 1 23,0-1 1,1 1-1,-2 0 0,1 0 0,-1 14 0,-1-18-13,0-1 1,0 1-1,0 0 1,0 0-1,0-1 1,-1 1-1,1 0 1,-1 0-1,0-1 1,0 0-1,0 1 1,0 0-1,-1-1 1,1 0-1,0 1 1,-1-1-1,0 0 1,-3 3-1,4-3-6,0-2-1,-1 1 0,1-1 1,-1 2-1,1-2 1,0 0-1,-1 1 1,1-1-1,0 0 1,-1 1-1,1-1 0,-1 1 1,1-1-1,-1 0 1,0 0-1,1 0 1,-3-1-1,0 0 0,1 0 0,0 1 1,0-2-1,0 1 0,0 0 0,-3-2 1,5 2-9,-1 0 0,1 0 0,0 0 0,-1 0 0,1 0 0,0 0 0,0-1 0,0 1 0,0-1 0,0 1 0,1 0 0,-3-4 0,2 2-6,0 2 2,1 0 0,-1 0 0,1 0 0,0 0 0,0 0 0,0 0 0,-1 0 0,1 0 1,0 0-1,0-1 0,0 2 0,0-1 0,0-1 0,0 1 0,1 1 0,-1-2 0,0 1 0,0 1 0,1-2 0,-1 1 0,0 0 0,1 0 0,0 1 0,-1-2 0,1 2 0,1-3 0,4-8-38,-3 2 12,-3 7 24,0 1 0,1 0-1,0-1 1,-1 1 0,0 0 0,1 0 0,-1-1 0,2 1 0,-2 0 0,1 0 0,0-1 0,0 1 0,0 1 0,0-2 0,2 0 0,-2 1-1,1 0-1,-1-1 1,1 2-1,-1-1 1,1 0-1,0 0 1,-1 0-1,1 0 0,0 1 1,0-1-1,0 1 1,-1 0-1,1-1 1,0 1-1,0 0 1,0 0-1,0 0 1,0 0-1,0 0 1,0 1-1,3 0 1,-2 0 5,0 0 0,1 1-1,-1 0 1,0-1 0,0 2 0,0-2 0,0 1 0,0 1 0,-1-1-1,0 1 1,1 0 0,-1-1 0,0 1 0,3 4 0,-3-5 9,0 0 1,-1 0-1,0 1 1,1-1-1,-1 1 1,0 0-1,0-1 1,0 1-1,0 0 0,-1 0 1,1-1-1,0 1 1,-1 0-1,0 0 1,0 0-1,0 0 1,0 0-1,-1-1 1,1 1-1,-1 0 1,1 0-1,-1-1 1,0 1-1,-3 5 0,-1 3 17,3-7 37,-1 1 0,-5 8 1,7-12-77,0 1 1,1-1 0,-2 0 0,1 0 0,0 0-1,0-1 1,0 2 0,-1-2 0,1 1 0,0 0-1,0 0 1,-1-1 0,1 1 0,-1-1 0,-1 1-1,-14-1-2432,6-1 948,-15 1-1253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307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166 7 656,'-3'-5'1875,"2"5"-1794,1 0 1,0 0-1,0 0 1,0 0-1,-1 0 1,1 0 0,-1 0-1,1 0 1,-10-1 462,9 1-468,-1 0 35,0 1-1,-1-1 1,0 0 0,1 1-1,-1 0 1,-3 1 0,-2 1 50,2 0 0,-1 1 0,0-1 0,1 1 0,-1 0 0,1 0 0,0 1 0,-5 6 0,4-4 50,0 1-1,1 0 1,1 0-1,-1 0 1,1 1-1,1 0 1,-5 12-1,6-13-117,1 1 0,-1-2 0,1 3 0,0-2 0,1 1 0,1-1 0,-1 1 0,2 14 0,-1-19-84,1 0 0,-1-1-1,1 1 1,0-1 0,0 1 0,1-1 0,0 0 0,-1 0 0,1 1 0,-1-1-1,2 0 1,-1 0 0,0 0 0,1 0 0,-1-1 0,1 1 0,-1-1 0,1 0-1,1 0 1,-1 0 0,0 1 0,0-2 0,0 1 0,0-1 0,5 2 0,0-1 6,-1 0 1,1 0-1,0-1 1,0 0-1,-1-1 1,1 1-1,0-1 1,0-1-1,0 1 1,0-1 0,-1-1-1,11-3 1,-11 4 10,-1-2 1,0 0-1,1 0 1,-1-1-1,0 1 1,0-1-1,-1 0 1,1-1-1,-1 1 1,1-1-1,-1-1 1,-1 1-1,9-12 1,-8 8-21,0 1 1,0-1-1,-1 0 0,0-1 1,-1 0-1,0 0 0,1 1 0,-3-1 1,1 0-1,1-12 0,-3 19-7,0 1-1,0-1 0,-1 1 1,1 0-1,-1-1 0,1 1 0,-1-1 1,1 1-1,-1 0 0,0 0 1,0 0-1,0-1 0,0 1 1,-1 1-1,1-2 0,-1 1 1,1 1-1,-1-1 0,1 0 0,-1 1 1,-3-3-1,1 2-6,1 0 0,-2 1 0,1-1 0,0 0 0,0 1 0,0 0 0,-1 0 0,1 1-1,-1-1 1,1 1 0,0 0 0,-1 0 0,1 0 0,0 1 0,-1-1 0,1 2 0,0-2 0,0 1 0,-1 1 0,1 0 0,0-1 0,-7 5 0,11-5-50,-1-1 1,1 1-1,-1-1 1,1 1-1,-1-1 1,1 0-1,0 1 1,-1 0-1,1-1 1,0 1 0,-1 0-1,1-1 1,-1 1-1,1 0 1,0 0-3,0-1 0,0 0 0,0 0 0,0 0 1,0 0-1,0 1 0,0-1 0,0 0 0,0 0 0,0 0 1,0 0-1,0 1 0,0-1 0,0 0 0,0 1 1,0-1-1,0 0 0,0 0 0,1 0 0,2 2-1196,-2-2 1196,-1 0 1,0 0-1,0 0 0,0 0 0,0 0 0,1 0 0,-1 0 1,0 0-1,10-3-2263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50 264 1160,'-25'32'1391,"25"-31"-1225,-1 1 1,-1-1-1,1 0 0,0 0 0,-18 3 5706,27-8-4758,8-3-966,0 0 1,0-1 0,0-1 0,19-14 0,-20 10-21,1 0 0,21-26 0,-13 15-42,3-6 2,-20 22-65,1-1 1,0 1-1,11-9 1,-4 6-2,-6 5 6,16-15-1,-18 14-10,1 1-1,12-7 0,1-1 7,-20 12-20,0 2-1,0-1 1,0 0 0,0 1-1,0-1 1,1 0 0,-1 1-1,0-1 1,0 1 0,0-1-1,1 1 1,-1 0-1,0 0 1,1 0 0,-1 0-1,0-1 1,1 1 0,-1 1-1,0-1 1,1 0 0,-1 0-1,0 0 1,1 0-1,-1 1 1,0 0 0,1-1-1,-1 0 1,0 1 0,0 0-1,0 0 1,0 0 0,0-1-1,0 1 1,0 0-1,0 0 1,0 0 0,0 0-1,-1 0 1,1 0 0,1 2-1,2 5 80,0 1 0,-1 0-1,1 0 1,1 14-1,-2-14-9,3 18 165,-2-1-1,3 35 1,-6-47-156,1 26 241,-4 69-1,-14 39-29,10-110-253,1-5-222,3-24-538,0-1 0,1 2 0,0-2 0,0 1 0,2 17 0,-1-26 452,1 2 0,-1-2 0,0 2 0,0-2 0,0 1 0,1 0 0,-1 0 0,1 0 0,-1 0-1,1 0 1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02:55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88 1168,'-7'-10'1785,"15"6"384,6 0-1750,6-2 111,-16 5-418,1 0 0,-1-1-1,0 0 1,1 1 0,-1-1-1,0-1 1,0 1 0,0 0 0,6-7-1,-3 4 90,-1-1-1,1 1 1,0 1-1,0-1 1,12-4-1,-19 8-173,1 1-1,0-1 1,0 1 0,0-1 0,0 1-1,0 0 1,0 0 0,0-1-1,0 1 1,-1 0 0,1 0-1,0 0 1,0 0 0,0 0-1,0 0 1,0 0 0,0 0-1,0 0 1,0 1 0,0-1-1,0 0 1,0 1 0,0-1-1,0 1 1,0-1 0,-1 1-1,1-1 1,0 1 0,0-1-1,-1 1 1,1 0 0,0-1 0,-1 1-1,1 0 1,0 0 0,-1 0-1,1 0 1,0 1 29,0 0 0,-1 0 0,1 0 0,0 0-1,-1 0 1,0 0 0,1 0 0,-1 0 0,0 0 0,0 0 0,0 0 0,-1 0 0,1 0 0,0 0 0,-2 4 0,-25 59 535,-4 10-394,16-26-87,10-30-46,-1-1 0,-9 20 0,13-34-52,1-1-5,-1 0 0,1 0 0,0-1 0,0 1 0,0 0 0,0 0 1,0 0-1,1 0 0,-1 0 0,1 0 0,0 1 0,0-1 0,1 6 0,-1-8-8,0 0 0,0 0-1,1 0 1,-1 0 0,1 0 0,-1 0-1,1 0 1,-1 0 0,1 0 0,0 0 0,-1 0-1,1 0 1,0 0 0,0-1 0,-1 1-1,1 0 1,0-1 0,0 1 0,1 0-1,2 0-8,-1 0 0,0 0 0,0 0 0,1-1 0,5 1 0,3 0 6,5 2-53,1 0 1,-1 2-1,0 0 0,26 12 1,-2-1-444,-29-12 222,25 9-2513,58 28 0,-49-14-362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02:55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67 111 528,'-48'-53'2057,"33"32"-656,14 20-1301,1 0 0,-1 0 0,1 0-1,0 1 1,-1-1 0,1 0 0,0 0 0,0 0 0,0 0 0,0 0 0,0 0 0,0 0-1,0-1 1,1 0 15,0 1 0,-1 0 0,1-1 0,0 1 0,0 0 0,1-1 0,-1 1 0,0 0-1,0 0 1,0 0 0,1 0 0,-1 0 0,1 1 0,-1-1 0,3-1 0,-3 2-98,1-1 18,0 0-1,-1 1 1,1-1-1,0 1 0,0 0 1,0-1-1,0 1 1,0 0-1,0 0 1,0 0-1,0 1 0,0-1 1,0 0-1,0 1 1,0-1-1,0 1 1,0 0-1,2 0 0,3 2 72,-1-1-39,0 1-1,0 0 1,-1 0 0,1 0-1,-1 0 1,0 1-1,0 0 1,0 0-1,-1 1 1,1-1 0,-1 1-1,0 0 1,-1 0-1,1 0 1,-1 1-1,0-1 1,3 8-1,-1-1 33,0 1 0,0 1 0,-1-1 0,-1 1 0,0-1 0,1 20 0,-4-11 65,-3 42 0,1-47-102,-1 0 76,0 0 1,-1-1 0,0 1-1,-1-1 1,-1 0-1,-1-1 1,0 1-1,-13 18 1,19-32-107,0 0 0,0 0 0,0 0 0,0 0 0,0 0 1,1 0-1,-1 0 0,1 0 0,0 0 0,-1 0 0,1 1 0,0 3 1,0-6-22,1 1 1,-1 0 0,0 0 0,0 0 0,1 0 0,-1-1 0,0 1-1,1 0 1,-1 0 0,1-1 0,-1 1 0,1 0 0,-1 0 0,1-1 0,0 1-1,-1-1 1,1 1 0,0-1 0,-1 1 0,1-1 0,0 1 0,0-1-1,0 0 1,-1 1 0,1-1 0,0 0 0,0 0 0,0 1 0,0-1 0,0 0-1,0 0 1,7 0 77,0 0-1,0-1 1,0 0-1,0 0 1,9-4-1,24-2 208,5 6-395,54 6-1,-5 6-3636,-51-2 872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28.5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105 305 656,'-27'-33'7665,"28"40"-6861,4 20-1276,-4-20 758,1 3-258,26 180 386,-8 117-69,1 13-162,-19-296-156,0 1 44,0-1 1,-1 1 0,-4 28-1,3-51-52,0-1-1,0 1 1,-1-1-1,1 1 0,0-1 1,-1 1-1,1-1 1,-1 1-1,0-1 1,1 0-1,-2 2 1,2-3-13,0 0 0,-1 1 0,1-1 0,0 0 0,0 0 0,0 0 1,-1 0-1,1 0 0,0 1 0,0-1 0,-1 0 0,1 0 0,0 0 0,-1 0 1,1 0-1,0 0 0,0 0 0,-1 0 0,1 0 0,0 0 0,0 0 0,-1 0 0,1 0 1,0 0-1,0-1 0,-1 1 0,1 0 0,0 0 0,0 0 0,-1 0 0,1 0 1,0 0-1,0-1 0,0 1 0,-1 0 0,-2-4 35,-1 1 0,1-1-1,1 0 1,-1 0 0,-2-5 0,1 3-50,-10-19 7,2 1 1,-15-43-1,-11-56-24,29 85 45,1-1 0,3 1 0,-2-69-1,8 41 172,13-89 0,-3 75 159,29-105 0,-32 156-286,2 1 0,1 0 0,1 0-1,1 1 1,2 1 0,31-45-1,-40 64-59,0 1 0,0 0 0,0 0 0,0 0 0,1 1 0,14-9 0,-5 6-8,0 0 0,20-6 0,-26 11 4,0 0 0,0 1 0,0 1 0,0 0 0,0 0 0,0 1 0,1 0 0,-1 1 0,0 0 0,0 0 0,0 1 0,0 0 0,0 1 0,0 1 0,-1-1 0,0 1 0,1 1 0,-1 0 0,-1 0 0,1 1 0,-1 0 0,10 8 0,-4 0 17,-1 0-1,0 1 1,-1 0 0,0 1 0,-1 0-1,-1 1 1,-1 0 0,0 1 0,-1 0-1,-1 0 1,-1 1 0,0-1 0,-2 1-1,4 29 1,-7-40-1,-1 0-1,0 1 1,0-1 0,-1 0-1,0 0 1,-1 0 0,-2 9-1,-4 6 65,-11 23 0,11-26-30,-3 2 31,0 0 0,-1-1 0,-1-1 0,-1 0-1,-1-1 1,0 0 0,-2-1 0,-33 28 0,34-35-59,0-1 1,-1-1-1,0 0 1,-1-2-1,-30 10 1,48-17-23,-24 7-252,1-1 0,-1-2 0,0 0 0,-34 0 0,-6 1-2292,41-2-24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28.5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79 1360,'-18'-5'5998,"24"-1"-5292,8-2-603,0 0-1,1 1 0,18-5 1,-23 8-77,3-2 20,0 1 1,0 1 0,0 0-1,1 1 1,0 1-1,27-2 1,-36 4-16,-1 0 1,1 0-1,0 1 0,-1-1 0,1 1 1,-1 1-1,1-1 0,-1 1 1,0-1-1,1 1 0,-1 0 1,0 1-1,0-1 0,0 1 1,-1-1-1,1 1 0,-1 1 1,1-1-1,-1 0 0,0 1 1,0-1-1,-1 1 0,1 0 1,-1 0-1,0 0 0,0 0 0,0 1 1,2 5-1,-3-5 23,2 6 154,-1 0 1,2 20-1,-4-27-165,0-1 1,0 1-1,-1 0 0,0-1 0,1 1 0,-1 0 1,0-1-1,0 1 0,-1-1 0,1 1 0,-4 5 1,-3 3 62,0-1 1,-1 0-1,0 0 1,0-1-1,-1 0 1,-1-1-1,-14 11 1,14-11-43,0 1-1,-13 16 1,3-3-19,18-20-54,0 0-1,1 1 1,0-1 0,-1 1 0,1-1-1,1 1 1,-1 0 0,0 0 0,1 0 0,0-1-1,0 1 1,0 1 0,0 6 0,2-7-9,1-1 1,-1 1-1,1-1 1,0 0 0,0 0-1,0 0 1,1 0-1,-1 0 1,1-1 0,-1 1-1,1-1 1,0 1-1,4 2 1,0 0 7,65 52-88,-25-22 65,24 29 2,-61-54 34,0 1 0,-1 1 0,-1-1 0,10 18 0,-16-23 4,1 0 0,-1 0 0,0 0 0,-1 0 0,1 0 0,-1 0 0,0 0 0,-1 0 0,1 1 0,-2 9 0,-1 0 43,0 0 0,-8 28 0,1-19 65,0 0 0,-2 0-1,-26 44 1,29-58-91,1-1 0,-1 1 0,-1-1 0,0-1 0,0 0 0,-1 0 0,0 0 0,0-1 0,-14 7 0,5-4-929,-1-1-1,0-1 1,-1 0 0,-36 8 0,18-5-1824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28.5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78 50 1176,'-4'0'744,"0"0"-1,1 0 1,-1 0-1,0-1 1,1 1-1,-1-1 1,-5-2-1,8 2-671,0 1 0,0-1 0,0 1 0,0-1 0,0 0 0,1 1 0,-1-1 0,0 0 0,1 0-1,-1 1 1,0-1 0,1 0 0,-1 0 0,1 0 0,-1 0 0,1 0 0,-1 0 0,1 0 0,0 0 0,0 0 0,-1 0 0,1 0 0,0 0 0,0 0-1,0 0 1,0 0 0,0 0 0,0 0 0,1 0 0,-1 0 0,1-2 0,-1 2-54,0 0-1,1 1 1,-1-1-1,1 0 1,-1 1-1,1-1 1,0 0-1,-1 1 1,1-1-1,0 0 1,-1 1-1,1-1 1,0 1-1,-1-1 1,1 1-1,0 0 1,0-1-1,0 1 1,0 0-1,-1 0 1,1-1-1,0 1 1,2 0-1,27-2 92,-19 2-74,-1 0 0,0 1-1,19 4 1,-27-4-24,1 1-1,-1-1 1,0 0-1,1 1 1,-1-1 0,0 1-1,0 0 1,0 0-1,0 0 1,0 0 0,0 0-1,-1 0 1,1 0-1,-1 1 1,1-1-1,-1 1 1,0-1 0,0 1-1,0-1 1,0 1-1,0 4 1,1-1 15,2 5 23,-1 0 0,-1 0 0,0 0 0,-1 1 0,0-1 0,0 1 0,-1-1 0,-1 1 0,0-1 0,0 1-1,-1-1 1,-1 0 0,-5 17 0,7-26-33,0 0-1,1 0 0,-1 0 0,0 0 1,0 0-1,-1-1 0,1 1 0,0 0 1,-1 0-1,1-1 0,-1 1 1,1-1-1,-1 1 0,0-1 0,0 0 1,1 1-1,-1-1 0,0 0 0,0 0 1,0-1-1,0 1 0,-1 0 0,1-1 1,0 1-1,0-1 0,0 1 1,0-1-1,-1 0 0,1 0 0,0 0 1,0-1-1,0 1 0,0 0 0,-1-1 1,1 1-1,0-1 0,-3-1 0,-2-1 1,-1-1-1,1-1 0,0 1 0,1-1 1,-1 0-1,-9-9 0,13 11-13,-2-2-17,1 1 1,-1-1 0,1 0-1,0-1 1,0 1 0,0-1-1,-5-11 1,8 14 1,0-1 1,0 1-1,0 0 0,0-1 1,0 1-1,1-1 0,-1 1 1,1-1-1,0 1 0,0-1 1,1 1-1,-1-1 0,1 1 0,-1-1 1,3-5-1,0 1-4,1 1-1,0 0 1,0-1 0,0 2-1,1-1 1,0 0 0,0 1-1,0 0 1,1 0 0,0 1-1,0 0 1,1 0 0,-1 0-1,1 1 1,12-6 0,-18 9 21,0 0 0,1 1 0,-1-1 0,1 1 1,-1-1-1,1 1 0,-1 0 0,1 0 0,0 0 0,-1-1 0,1 1 1,-1 1-1,1-1 0,-1 0 0,1 0 0,0 0 0,-1 1 1,1-1-1,-1 1 0,0-1 0,1 1 0,-1 0 0,1 0 1,-1 0-1,0-1 0,0 1 0,1 0 0,-1 0 0,0 1 1,0-1-1,0 0 0,0 0 0,0 0 0,0 1 0,1 2 1,0 0 24,-1 1 1,1 0-1,-1-1 1,0 1-1,0 0 1,-1 0-1,1-1 1,-1 1-1,0 0 1,-1 9-1,0-7 14,-1-1 0,1 0-1,-1 0 1,0-1-1,0 1 1,-1 0-1,0-1 1,0 1-1,0-1 1,0 0-1,-1 0 1,-8 9-1,10-13-32,1 1 0,-1 0 0,0-1-1,-1 1 1,1-1 0,0 1-1,0-1 1,-1 0 0,1 0 0,0 0-1,-1 0 1,1-1 0,-1 1 0,0-1-1,1 1 1,-1-1 0,1 0-1,-1 0 1,1 0 0,-1 0 0,0 0-1,1-1 1,-1 1 0,1-1 0,-1 0-1,1 0 1,-1 0 0,1 0-1,0 0 1,0 0 0,-5-4 0,4 3-37,-16-13-59,19 15 67,-1-1 1,1 0 0,-1 1 0,1-1 0,0 0-1,-1 1 1,1-1 0,0 0 0,-1 1 0,1-1 0,0 0-1,0 0 1,-1 1 0,1-1 0,0 0 0,0 0-1,0 1 1,0-1 0,0 0 0,0 0 0,0 0-1,0 1 1,1-1 0,-1 0 0,0 0 0,1 0 0,-1 0 4,1 0 1,0 1 0,-1-1 0,1 1 0,-1-1 0,1 1 0,0-1 0,0 1 0,-1-1 0,1 1 0,0 0 0,0 0 0,-1-1-1,1 1 1,0 0 0,0 0 0,1 0 0,16-2 7,-15 2-13,1 0 28,1 0 0,-1 0 0,1 0 0,-1 0 0,0 1 0,1 0 0,-1 0 0,8 3 0,-11-3 5,0-1 0,0 1 1,0 0-1,-1 0 0,1 0 1,0 0-1,0 0 0,-1 0 1,1 0-1,0 0 0,-1 0 1,1 0-1,-1 0 0,1 2 1,0 1 20,0-2-11,0 0-1,0 1 1,0-1-1,-1 0 1,1 1-1,-1-1 1,1 1-1,-1-1 1,0 0 0,0 4-1,0-6-30,0 1 0,0 0-1,0-1 1,0 1 0,-1-1 0,1 1 0,0-1-1,0 1 1,0 0 0,-1-1 0,1 1-1,0-1 1,0 1 0,-1-1 0,1 1 0,-1-1-1,1 0 1,0 1 0,-1-1 0,1 1 0,-1-1-1,1 0 1,-1 1 0,1-1 0,-1 0-1,1 0 1,-1 1 0,1-1 0,-1 0 0,0 0-1,1 0 1,-1 0 0,1 0 0,-1 0-1,1 0 1,-1 0 0,0 0 0,1 0 0,-1 0-1,1 0 1,-1 0 0,1 0 0,-2-1 0,-9-7-279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28.5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48 1632,'13'-2'6094,"-11"2"-5936,132-7 1687,-79 6-993,166-13 485,9-1-899,58 10-327,-251 4-104,223-1 58,-195 7 75,0 4 1,93 24-1,-82-16-311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28.5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90 100 2304,'-1'-1'82,"1"1"0,-1-1-1,1 0 1,-1 1-1,1-1 1,0 0-1,-1 1 1,1-1-1,0 0 1,0 0-1,-1 1 1,1-1-1,0 0 1,0 0-1,0 0 1,0 1-1,0-1 1,0 0-1,0 0 1,0 0-1,0 1 1,1-1-1,-1 0 1,0 0-1,0 1 1,1-1-1,-1 0 1,0 1-1,1-1 1,-1 0-1,1 1 1,-1-1-1,1 0 1,-1 1-1,1-1 1,1 0-1,3-4-8,0 0 0,1 0-1,8-4 1,-6 3 113,0 1-134,0 0 0,0 0 0,0 0-1,1 1 1,0 1 0,0-1 0,0 1-1,0 1 1,1 0 0,-1 0 0,0 1-1,1 0 1,-1 1 0,1 0 0,0 0-1,-1 1 1,1 0 0,-1 1 0,0 0-1,15 5 1,-22-6 2,0-1 0,0 1 0,0 0 0,0 1 0,0-1 0,0 0 0,0 0 0,0 1 0,0-1 0,-1 1 1,1 0-1,0 0 0,-1-1 0,0 1 0,2 3 0,-2-3 5,-1-1 0,1 1 0,-1 0 0,1-1 0,-1 1 0,0 0 0,0-1 0,0 1 0,0 0-1,0-1 1,0 1 0,-1 0 0,1-1 0,-1 1 0,1 0 0,-1-1 0,1 1 0,-1-1 0,0 1 0,-1 1 0,-14 20 448,13-18-450,1-1-1,-1 0 1,1 0 0,-1 0-1,0-1 1,-1 1-1,1-1 1,0 1 0,-1-1-1,0 0 1,0 0 0,-5 2-1,-1 1-21,-1-1 1,1-1-1,-1 0 0,0 0 0,0-1 1,0 0-1,0-1 0,0-1 0,0 1 0,-1-2 1,1 0-1,-1 0 0,1-1 0,0 0 1,-1-1-1,-16-5 0,25 7-53,1-1 0,0 1-1,0-1 1,0 0 0,-1 0 0,1 0-1,0 0 1,0 0 0,0 0 0,0 0-1,1-1 1,-1 1 0,0-1 0,0 0 0,1 1-1,-1-1 1,1 0 0,0 0 0,-1 0-1,1 0 1,0 0 0,0 0 0,0 0 0,1 0-1,-1 0 1,0-1 0,1 1 0,-1 0-1,1-1 1,0 1 0,0 0 0,0-1-1,0-3 1,1 1-2,0 0 0,1 0 0,-1 1 0,1-1 1,0 1-1,0-1 0,0 1 0,0 0 0,1 0 0,0 0 0,0 0 0,0 0 0,0 0 0,1 1 0,5-5 0,-2 3 16,-1 1 0,1 0 0,0 0 0,-1 1 0,2-1 0,-1 2 0,15-5 0,-19 6 22,1 1-1,-1-1 1,1 1 0,-1 0-1,1 0 1,-1 0 0,1 0-1,0 0 1,-1 1 0,1 0-1,-1-1 1,0 1 0,1 1-1,-1-1 1,0 0 0,1 1-1,-1 0 1,0 0 0,5 3 0,-6-3 18,0 0 0,-1 0 0,1 1 0,0-1 0,-1 0 0,1 0 0,-1 1 0,0-1 0,0 1 1,0-1-1,0 1 0,0 0 0,0-1 0,-1 1 0,1 0 0,-1 0 0,0-1 0,0 1 0,0 0 1,0 0-1,0-1 0,-1 1 0,0 3 0,-2 3 73,1 0 0,-2 0 1,1 0-1,-1-1 0,-7 12 0,8-16-77,1 0-1,-1-1 1,0 1-1,0-1 1,0 1 0,0-1-1,-1 0 1,1 0-1,-1-1 1,0 1-1,0-1 1,0 0-1,0 0 1,0 0 0,-1 0-1,1-1 1,-1 1-1,1-1 1,-1 0-1,1-1 1,-1 1 0,1-1-1,-6 0 1,3 0-47,-1-1 1,1 0 0,0-1-1,0 1 1,0-1 0,1-1-1,-1 1 1,0-1 0,1 0 0,0-1-1,0 1 1,0-1 0,0-1-1,-8-6 1,12 9-14,0 0-1,0 0 1,0 0-1,1-1 1,-1 1 0,1 0-1,-1-1 1,1 0-1,0 1 1,0-1-1,0 1 1,0-1 0,0 0-1,0 0 1,1 0-1,0 1 1,-1-1 0,1 0-1,0 0 1,0 0-1,1 0 1,-1 1 0,1-1-1,1-5 1,-1 5-8,0-1-1,1 1 1,0 0 0,-1 0 0,1 0-1,1 0 1,-1 0 0,0 0 0,1 1-1,-1-1 1,1 1 0,0-1 0,0 1-1,-1 0 1,2 0 0,-1 0 0,0 1-1,0-1 1,5-1 0,2 1 11,0-1-1,0 2 1,0-1 0,0 1 0,0 1-1,0 0 1,1 0 0,-1 1-1,0 0 1,0 1 0,0 0 0,16 6-1,-21-6 54,0 0 0,1 0 0,-1 0-1,0 1 1,0 0 0,-1 0-1,1 0 1,-1 1 0,0-1-1,1 1 1,-2 0 0,1 1 0,0-1-1,-1 0 1,0 1 0,0 0-1,0 0 1,0 0 0,-1 0 0,0 0-1,0 1 1,-1-1 0,1 1-1,0 8 1,-1-11 13,-1 1 0,0-1 0,0 1 0,0-1 0,0 0 0,-1 1 1,1-1-1,-2 5 0,1-7-22,1 1 0,-1-1 1,0 1-1,0-1 0,0 0 1,0 1-1,0-1 0,0 0 1,0 0-1,0 0 0,-1 0 1,1 0-1,0 0 0,-1 0 1,1 0-1,-1 0 0,1 0 1,-1-1-1,-1 1 0,-3 1 16,0 0 0,0-1-1,0 0 1,0 0 0,0-1-1,0 0 1,0 0 0,0 0-1,0-1 1,-6 0 0,0-2-45,1 0-1,-1-1 1,1 0 0,-12-6 0,21 9-18,0 1 0,0-1 1,0 0-1,0 0 0,0 0 0,0-1 0,0 1 1,1 0-1,-1-1 0,0 0 0,1 1 0,-1-1 1,1 0-1,-1 1 0,1-1 0,0 0 0,0 0 1,0 0-1,0 0 0,0 0 0,0-1 1,1 1-1,-1 0 0,0-3 0,2 2-222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28.5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 84 512,'-19'4'5227,"39"-3"-3983,26 0-838,1-2-1,54-8 1,-76 7-256,227-13 430,37-4-228,-10-20 473,-237 36-559,0 1 0,0 3-1,1 1 1,69 14 0,-52-2 277,-44-8-118,-15-6-421,-1 0 1,0 0-1,0 0 0,1 1 0,-1-1 1,0 0-1,0 0 0,1 1 1,-1-1-1,0 0 0,0 0 0,0 1 1,0-1-1,1 0 0,-1 0 1,0 1-1,0-1 0,0 0 0,0 1 1,0-1-1,0 0 0,0 1 1,0-1-1,0 0 0,0 1 1,0-1-1,0 0 0,0 1 0,0-1 1,0 0-1,0 0 0,0 1 1,0-1-1,0 0 0,-1 1 0,1-1 1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28.5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99 128 992,'-25'9'523,"17"-6"-132,0-1 1,-1 1-1,1-2 1,-18 3 0,13-5 1754,13 1-2078,0-1 0,-1 1-1,1-1 1,0 1 0,0-1 0,0 1 0,-1 0 0,1-1-1,0 1 1,0-1 0,0 1 0,0-1 0,0 1 0,0-1-1,0 1 1,0 0 0,0-1 0,0 1 0,0-1 0,0 1 0,1-1-1,-1 1 1,0-1 0,0 1 0,0 0 0,0-1 0,1 1-1,-1-1 1,0 1 0,1 0 0,-1-1 0,1 1 0,1-4-20,0 1 1,1 0 0,-1 0-1,1 0 1,0 0 0,0 0-1,0 1 1,0-1 0,7-3 0,5-4 13,56-40 144,-65 46-184,1 1 0,-1 0 1,0 0-1,1 1 0,0-1 1,-1 2-1,1-1 1,0 1-1,0 0 0,10 0 1,-10 0-3,-1 1 13,0 0-1,0 0 1,0 1-1,-1 0 1,1 0-1,0 0 1,0 0-1,-1 1 1,1 0-1,8 4 1,-11-4 9,-1-1 0,1 1 0,-1 0 0,1 0 0,-1 0 0,1 0 1,-1 0-1,0 0 0,0 0 0,0 1 0,0-1 0,-1 1 0,1 0 0,-1-1 1,1 1-1,-1 0 0,0 0 0,0 0 0,0 0 0,0 0 0,0 4 1,-1 0 21,0 0 1,0 1 0,0-1 0,-1 1 0,0-1 0,-1 0 0,1 0 0,-1 1-1,-1-1 1,1 0 0,-1-1 0,-1 1 0,1 0 0,-1-1 0,0 0 0,-1 0 0,1 0-1,-1-1 1,0 1 0,0-1 0,-1 0 0,-10 7 0,10-7-18,-1-1 0,0 0 0,0 0 0,-14 6 0,16-8-30,0-1 0,0 0 0,0 0-1,0 0 1,-1-1 0,1 0 0,0 0 0,-7-1 0,2 0-17,1 0 0,-1-1 1,1-1-1,0 1 1,0-1-1,0-1 1,-11-6-1,17 9-14,0 0 0,1-1-1,-1 0 1,1 1-1,0-1 1,-1 0 0,1 0-1,0-1 1,0 1 0,0 0-1,1-1 1,-1 1-1,1-1 1,-1 1 0,1-1-1,0 0 1,0 0 0,0 1-1,0-1 1,0 0-1,1 0 1,-1 0 0,1 0-1,0 0 1,0 0 0,0 0-1,1-6 1,1 1-40,0 0 0,0 0 0,1 0 0,0 0 0,1 1 0,0-1 0,0 1 0,0 0 0,10-12 0,-3 7-7,0 0 0,1 1-1,0 1 1,17-12 0,-25 19 55,0 0 1,0 1-1,0 0 0,1 0 0,-1 0 0,1 0 0,0 0 0,0 1 1,-1 0-1,1 0 0,7 0 0,-9 1 12,-1 0 0,1 0 0,0 0 0,0 1 0,0-1 0,-1 1-1,1 0 1,0 0 0,0 0 0,-1 0 0,1 0 0,-1 1 0,1-1 0,-1 1 0,0-1 0,1 1 0,-1 0 0,0 0 0,0 0-1,0 0 1,1 3 0,7 8 112,12 23 1,-20-32-92,-1-1 0,1 1 1,0 0-1,-1 0 1,0 0-1,0 0 1,0 0-1,-1 0 0,1 0 1,-1 1-1,0 7 1,-12 25 221,10-12-83,2-22-141,0 0 0,0 1 0,0-1 0,0 0 1,-1 0-1,1 0 0,-1 0 0,0 0 0,0 0 0,0 0 0,-3 6 0,2-6 9,-1 1 0,0-1 0,0 0-1,0 0 1,-1 0 0,1 0 0,-1 0 0,-5 3 0,-4 3 66,12-8-93,0 0 0,0 0 0,0 0 0,0 0 0,0 0 0,-1 0 0,1 0 0,0-1 0,-1 1 0,1 0 0,0-1 0,-1 1 0,1-1 0,-1 1 0,1-1 0,-1 0 0,1 1 0,-1-1-1,0 0 1,1 0 0,-1 0 0,1-1 0,-1 1 0,1 0 0,-1 0 0,1-1 0,-3 0 0,0 0-32,0-1 0,0 1-1,0-1 1,-1 0 0,2 0 0,-1 0-1,0 0 1,0-1 0,1 0 0,-1 0-1,1 0 1,0 0 0,0 0 0,0 0-1,0-1 1,1 0 0,-1 1 0,1-1-1,0 0 1,0 0 0,0 0 0,1-1-1,-2-4 1,2 5-8,0 0 0,0 1 0,1-1 0,0 0 0,-1 0 0,1 0 0,0 0 0,1 1 0,-1-1 0,1 0 0,0 0 0,0 1 0,0-1 0,0 0 0,0 1 0,1-1 0,0 1 0,0-1 0,0 1 0,0 0 0,0 0 0,0 0 0,1 0-1,0 0 1,-1 1 0,5-4 0,-1 3-3,-1-1 0,0 1-1,1 1 1,0-1 0,0 1-1,-1 0 1,1 0 0,0 1-1,1 0 1,10-1 0,-14 2 48,0 0 0,0 0 0,0 0 1,0 0-1,0 1 0,0 0 0,0-1 1,0 1-1,0 0 0,-1 0 0,1 1 1,0-1-1,0 0 0,-1 1 0,1 0 1,-1 0-1,1-1 0,-1 1 1,0 1-1,0-1 0,0 0 0,0 1 1,0-1-1,1 3 0,0 1 77,0 0 1,0 0-1,-1 0 1,0 0-1,0 0 0,-1 1 1,1-1-1,-2 1 0,1-1 1,0 12-1,-2-15-62,1 0 0,0 0 0,-1 0-1,1 0 1,-1-1 0,0 1 0,0 0 0,0 0 0,0 0-1,-1-1 1,1 1 0,-1 0 0,1-1 0,-1 0-1,0 1 1,0-1 0,0 0 0,0 0 0,-1 0 0,1 0-1,0 0 1,-1 0 0,0-1 0,-4 3 0,-3-1-106,1 1-1,-1-2 1,0 1 0,0-1 0,-1-1 0,1 0 0,-12 0 0,14-1-524,0-1 0,-1 0 0,1 0 0,0-1 0,-11-3 0,-7-5-2020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28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55 107 1056,'-14'6'625,"-20"12"0,33-17-546,1 0 1,-1 0-1,0 0 1,1 0-1,-1-1 1,1 1-1,-1 0 1,1 0-1,-1 0 1,1 0-1,0 0 0,0 0 1,-1 0-1,1 0 1,0 0-1,0 0 1,0 0-1,0 0 1,0 0-1,0 0 1,0 0-1,1 0 1,-1 0-1,0 0 1,0 0-1,1 0 1,-1 0-1,1 0 0,-1 0 1,2 1-1,1 7 510,-3-4-374,1-1 0,0 1-1,0-1 1,0 1 0,3 7-1,-3-11-158,0 1 0,0 0 0,1 0 0,-1-1 0,0 1 0,1-1-1,-1 1 1,0-1 0,1 0 0,0 1 0,-1-1 0,1 0 0,0 0 0,0 0 0,0 0-1,1 0 1,0 0-14,0-1-1,0 1 0,-1-1 1,1 1-1,0-1 0,0 0 0,-1 0 1,1-1-1,0 1 0,0 0 1,-1-1-1,1 0 0,0 0 1,2-1-1,6-3 190,21-11 0,-26 13-198,12-9 132,-1 0-1,30-27 1,-39 32-116,5-6 37,15-18-1,2-3 32,-15 17-51,-12 14-51,-1 0 0,0 0 0,1 1 0,0-1 0,0 0 0,-1 1 0,1 0 0,1-1 0,-1 1-1,0 1 1,1-1 0,-1 0 0,1 1 0,-1-1 0,1 1 0,3 0 0,-6 1 1,-1 0 0,1 0-1,-1 0 1,1 0 0,-1 0-1,1 0 1,-1 0 0,1 0 0,-1 1-1,1-1 1,-1 0 0,0 0-1,1 1 1,-1-1 0,1 0 0,-1 1-1,0-1 1,1 0 0,-1 1-1,0-1 1,1 0 0,-1 1 0,0-1-1,0 1 1,1-1 0,-1 1-1,0-1 1,0 1 0,0-1 0,0 1-1,0-1 1,1 1 0,2 20 534,-3-14-601,6 34 285,-2 2 1,-3 75 0,1 130-754,-1-229-1560,8 35 0,-2-23-859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 12 1304,'-10'-11'7535,"9"18"-7296,1-7-198,-11 73 558,1-13-330,6 1-77,1-13-111,2-37-89,0-9-21,1 1-1,-1 0 1,1-2-1,0 2 1,0 0 0,0-1-1,0 1 1,0 0 0,1 3-1,1-1 229,1 4-1918,8-35-3990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28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67 1496,'-10'-1'2408,"10"1"-2386,0 0 1,0 0-1,0 0 0,-1 0 0,1 0 0,0 0 1,0 0-1,0-1 0,0 1 0,0 0 0,0 0 1,0 0-1,0 0 0,0 0 0,0 0 0,0 0 1,0 0-1,0 0 0,0 0 0,0-1 0,0 1 1,0 0-1,0 0 0,0 0 0,0 0 0,0 0 1,0 0-1,0 0 0,0 0 0,0 0 0,0 0 1,0 0-1,1-1 0,-1 1 0,0 0 0,0 0 1,0 0-1,0 0 0,0 0 0,0 0 0,0 0 1,0 0-1,0 0 0,0 0 0,0 0 0,0 0 1,0 0-1,1 0 0,-1 0 0,19-9 443,76-22 152,-74 25-513,-10 3-29,0-1 51,0 1-1,24-3 1,-33 5-99,0 1 0,0 0 0,0 0 0,0 0-1,0 1 1,0-1 0,0 0 0,1 1 0,-1-1 0,0 1 0,-1 0-1,1 0 1,0-1 0,0 1 0,0 0 0,0 1 0,-1-1 0,1 0-1,0 0 1,1 3 0,-2-2 9,0-1 0,0 1 0,0 0 0,0-1 0,-1 1 0,1 0 0,-1 0 0,1 0-1,-1-1 1,0 1 0,1 0 0,-1 0 0,0 0 0,0 0 0,0 0 0,-1-1 0,1 1 0,-1 3 0,0 3 63,-2 8 53,-1 0-1,-1 0 1,0 0 0,-1-1 0,-8 16 0,2-4-10,-1-1-28,0 0-1,-1-1 0,-1 0 1,-2-2-1,0 0 0,-22 22 1,20-26-34,15-14-61,0 0 0,0-1 0,-1 1 0,0-1 1,0 0-1,0-1 0,-7 4 0,11-6-22,-1 0 1,1 0-1,-1 0 0,1 0 1,-1 0-1,1 0 0,0 0 1,-1 0-1,1 1 0,0-1 1,0 0-1,0 1 0,0-1 1,0 1-1,0-1 0,1 1 1,-1 0-1,0-1 0,1 1 1,-1 1-1,1-1-8,0-1 1,0 0-1,0 1 1,0-1-1,0 0 1,1 0-1,-1 1 0,0-1 1,1 0-1,-1 0 1,1 0-1,-1 0 1,1 0-1,0 1 0,-1-1 1,1 0-1,0 0 1,0 0-1,0-1 1,0 1-1,0 0 0,0 0 1,0 0-1,0-1 1,0 1-1,0 0 1,0-1-1,3 1 0,5 2-17,0 0-1,1-1 0,-1 0 0,1 0 0,-1-1 0,17-1 1,14 2 21,-4 2 14,-14 0 12,1-2-1,0-1 1,0 0 0,38-5-1,-32-2-92,-11 3 186,1 0 1,24-1-1,-36 4-369,0 0 0,1 1 0,-1 0 0,0 0 0,0 1 0,0 0 0,0 0 0,0 1 0,10 5 0,17 8-1853,-1-9-768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28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30 329 4793,'-22'49'1876,"15"-39"-282,11-13-954,-1 2-664,1 0-1,-1-1 1,1 1-1,-1-1 1,0 0-1,0 0 1,0-1-1,4-2 1,9-7 54,23-19-32,62-45 32,-80 62-11,0-2 0,-1 0 1,24-26-1,-23 20 16,33-25-1,-44 38-24,23-24 28,-30 29-32,0 0 1,0 1-1,1-1 1,0 1 0,-1 0-1,1 0 1,0 0-1,1 0 1,-1 1 0,0-1-1,9-2 1,-8 3 11,-1 1 1,0 0-1,1 0 0,-1 0 1,9 0-1,-12 1-4,1 0 0,-1 0 0,1 1 0,-1-1 0,0 0 0,1 1 0,-1-1 0,0 1 0,1 0 0,-1-1 0,0 1 0,0 0 0,0 0 0,0 0 0,0 0 0,0 0 0,0 0-1,0 0 1,0 0 0,0 0 0,1 2 0,0 1 50,0 0 0,-1 0 0,1 0 0,-1 0 0,0 0 0,0 0 0,0 1 0,-1-1 0,1 0 0,-1 8 0,0-1 81,1 45 597,-6 60 1,-1-4-208,0 142-7,5-206-518,1 59-746,1-93 127,1 0 1,0 0 0,1 0 0,0 0 0,7 17-1,-5-20-796,12 21-1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39.4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106 206 1624,'-54'-73'1866,"37"44"-413,16 28-1264,0-1 0,0 1 1,1-1-1,-1 1 0,1-1 1,-1 0-1,1 1 0,2-7 1265,-1 8-1431,3 7 836,11 61 386,49 320 383,-37 10-925,-21-295-588,0 88 121,-8-163-117,-2-19-45,0-9-22,-6-13 19,10 13-71,-12-21 21,1 1 0,2-2 1,-10-28-1,-16-71-53,34 118 32,-14-64-6,2 1 0,4-2 0,2 1 0,4-1-1,8-114 1,-1 132 30,3 1 0,21-79 0,-20 103-17,1 0 1,1 0-1,1 1 1,1 0-1,1 1 1,23-32-1,-31 49-5,0-1 0,1 1 0,-1 0 0,1 1 0,0-1 0,1 1 0,-1 1 0,1-1 0,0 1 0,0 0 0,0 0 0,1 1 0,-1 0 0,1 1 0,0-1 0,0 1 0,0 1 0,0 0 0,0 0 0,0 0 0,0 1 0,0 0 0,0 1 0,0 0 0,0 0 0,0 0 0,0 1 0,0 1 0,11 4 0,-2 1 18,1 0 0,-1 2 0,0 0-1,-1 1 1,0 0 0,-1 2 0,0-1-1,-1 2 1,-1 0 0,0 1 0,-1 0 0,0 1-1,-1 0 1,-1 1 0,-1 0 0,0 1-1,6 19 1,-8-17 18,-2 0 0,0 1 0,-1-1 0,-2 1 0,0 0-1,-1 0 1,0-1 0,-2 1 0,-1 0 0,0 0 0,-2 0 0,0-1 0,-2 0-1,-9 26 1,9-33-2,0-1 0,-1 1 0,-1-2-1,0 1 1,0-1 0,-1 0 0,-16 14-1,6-8 31,0 0-1,-2-2 0,-24 15 0,30-21-96,-1-1-1,0-1 1,-1 0 0,-18 4-1,24-7-312,0-2 0,0 0-1,-1 0 1,1-1 0,0 0-1,-1-1 1,-14-2 0,23 2-17,0-1 1,0 1-1,-1-1 1,1 0-1,0 0 1,0 0-1,0 0 1,0-1-1,0 1 1,1-1-1,-1 0 1,0 0-1,1 0 1,-1 0-1,-2-3 1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39.4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140 68 2649,'-1'-7'518,"1"1"78,-1 0 0,1 0 0,0 0 0,2-10 0,-2 15-524,0 0 1,1 0-1,-1 0 1,0 0-1,1 0 0,-1 0 1,1 0-1,-1 0 1,0 0-1,1 0 1,0 1-1,-1-1 0,1 0 1,0 0-1,-1 1 1,1-1-1,0 1 1,0-1-1,-1 0 0,1 1 1,0-1-1,0 1 1,0 0-1,0-1 1,0 1-1,0 0 0,0-1 1,0 1-1,0 0 1,0 0-1,0 0 1,0 0-1,0 0 0,1 0 1,-2 0-51,1 0-1,-1 0 1,0 0 0,0 0 0,1 0-1,-1 0 1,0 0 0,0 0-1,1 0 1,-1 1 0,0-1 0,0 0-1,1 0 1,-1 0 0,0 0 0,0 0-1,1 1 1,-1-1 0,0 0 0,0 0-1,0 0 1,1 1 0,-1-1 0,0 0-1,0 0 1,0 0 0,0 1 0,0-1-1,1 0 1,-1 1 0,0-1-1,0 0 1,0 0 0,0 1 0,-2 11 275,1-3-88,-1 7 8,1 3 119,-8 36-1,-1-16-138,-13 65 162,12-23-143,1-39-43,-23 58-1,2-10 47,17-45-102,8-27-44,0 1 1,2 1-1,-5 36 1,8-51-68,1-1 0,0 1 0,0-1 0,1 1 0,-1 0 1,1-1-1,0 1 0,0-1 0,1 0 0,3 8 0,-4-9-7,1-1 1,-1 0-1,1 0 1,0 0-1,0 1 0,0-2 1,0 1-1,0 0 1,0 0-1,0-1 1,1 1-1,-1-1 0,1 1 1,-1-1-1,1 0 1,-1 0-1,1-1 0,0 1 1,-1 0-1,5 0 1,7 0 6,-1-1 1,1 0-1,0 0 1,0-2 0,-1 0-1,15-4 1,85-26 98,-78 20-71,13-3-194,71-20 662,-97 30-1372,1 1 0,-1 1 0,33-1 0,-28 8-1904,-5 5-697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39.4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142 0 3817,'-17'5'3008,"-5"6"-375,-1 3-481,8 14-1063,-3 22-241,4 13-464,0 20-88,5 7-88,0 9-24,11-7-56,0 1-184,3-13-272,-2 5-960,3-11-1033,6 12-679,-3-13-889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39.4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83 159 2240,'-17'-10'4943,"16"8"-4707,-8-18 176,9 18-280,-1-1-75,0 0-1,0 0 1,0-1-1,1 1 1,-1-1 0,1-6-1,0 1 30,1-1 1,0 1-1,4-18 1,-4 25-68,-1-1 1,1 1-1,0 1 1,1-1-1,-1 0 1,0 0-1,0 0 1,1 1-1,-1-1 1,1 0-1,-1 1 1,1-1-1,0 1 1,0 0-1,0 0 1,0 0-1,0 0 1,0 0 0,0 0-1,3-1 1,2 0 45,0 1 0,0 0 0,0 0 0,10 0 1,-12 1-11,1 0 0,-1 0 1,1 0-1,-1 1 0,1 0 1,-1 0-1,0 1 0,0 0 0,10 4 1,-13-5-18,1 0 1,-1 1-1,0-1 0,0 1 1,0-1-1,0 1 1,-1 0-1,1 0 0,0 0 1,-1 0-1,1 0 1,-1 0-1,0 1 0,0-1 1,0 0-1,0 1 1,0-1-1,0 0 0,-1 1 1,1-1-1,-1 1 1,1 4-1,-1 2 86,0 0-1,0-1 1,-1 1-1,0-1 1,0 1-1,-1-1 1,-4 13-1,5-18-90,-1 1-1,0-1 1,1 0 0,-1 0-1,0 0 1,-1 0 0,1 0-1,0 0 1,-1-1 0,0 1-1,1-1 1,-1 0 0,0 1-1,0-1 1,0-1-1,-1 1 1,1 0 0,0-1-1,-1 0 1,-4 2 0,2-2-18,0 0 0,0 0 0,0 0 1,0-1-1,0 0 0,0 0 0,-1-1 1,1 0-1,0 0 0,0 0 0,0 0 1,0-1-1,1 0 0,-1-1 0,0 1 0,-9-7 1,11 7-30,1-1-1,-1 0 1,0 0 0,1 0 0,-1 0 0,1-1 0,0 1-1,0-1 1,1 0 0,-1 0 0,1 0 0,0 0 0,0-1-1,0 1 1,0 0 0,1-1 0,-1 1 0,1-1 0,1 0-1,-1 1 1,1-1 0,-1-5 0,1 7-1,1 0 0,-1 1 0,0-1 0,1 1 0,0-1 0,-1 0-1,1 1 1,0-1 0,0 1 0,0 0 0,1-1 0,-1 1 0,1 0 0,-1 0 0,1 0 0,0 0 0,2-3 0,-1 3-5,1-1 1,0 1-1,-1 0 1,1 0-1,0 0 1,0 0-1,0 1 1,0-1-1,8 0 1,2 0-9,0 1 1,1 0 0,-1 1 0,0 0 0,18 4 0,-21-2 34,0 0 0,-1 0 0,1 1 0,-1 1 0,0 0 0,0 0 0,16 10 0,-22-11 15,-1 0 0,1 0 0,-1 0 0,0 1 0,0-1 0,0 1 0,-1 0 0,1 0 0,-1 0 0,0 0 1,0 0-1,0 0 0,-1 1 0,0-1 0,1 0 0,-1 1 0,-1-1 0,1 1 0,-1 0 0,0-1 1,0 1-1,0-1 0,0 1 0,-1 0 0,0-1 0,0 1 0,0-1 0,-1 0 0,-2 7 0,2-7-1,-1-1-1,1 0 1,0 0-1,-1-1 1,1 1-1,-1 0 1,0-1-1,0 0 1,0 1-1,0-1 1,-1 0 0,1-1-1,0 1 1,-1-1-1,1 1 1,-1-1-1,-5 1 1,1-1 8,-1 0 0,0 0 0,0-1 0,0 0 0,0-1-1,-10-2 1,16 3-34,1 0-1,0-1 0,0 1 1,0-1-1,-1 1 0,1-1 1,0 0-1,0 0 0,0 0 1,0 0-1,0-1 0,1 1 1,-1 0-1,0-1 0,1 1 1,-1-1-1,1 0 0,-1 1 1,1-1-1,0 0 0,-1 0 1,1 0-1,0 0 0,0 0 1,1 0-1,-1 0 0,-1-4 1,2 3-9,0 0 0,-1 0 0,1 0 1,1 0-1,-1 0 0,0 1 1,1-1-1,-1 0 0,1 0 0,0 0 1,0 1-1,0-1 0,0 0 1,0 1-1,1-1 0,-1 1 1,1-1-1,0 1 0,0 0 0,3-4 1,-2 3-12,0 0 13,0 1 1,-1 0-1,1-1 0,0 1 0,4-2 1,-6 3 5,0 1-1,-1 0 1,1 0 0,0-1 0,-1 1-1,1 0 1,0 0 0,0 0 0,-1 0-1,1 0 1,0 0 0,-1 0 0,1 0-1,0 0 1,0 0 0,-1 0 0,1 0-1,0 1 1,-1-1 0,1 0 0,0 1-1,-1-1 1,1 0 0,0 1 0,-1-1-1,1 1 1,0-1 0,-1 1 0,1-1-1,-1 1 1,1 0 0,8 9-1273,1 0 1,14 11-1,-11-8-1240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39.4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25 102 576,'-24'-23'7832,"24"22"-7631,1 0-160,-1 0 0,1 1 0,0-1 0,0 1 1,0-1-1,-1 1 0,1-1 0,0 1 1,0 0-1,0-1 0,0 1 0,0 0 1,0 0-1,0 0 0,1-1 0,5 0 97,55-13 495,85-9 0,196-3 349,-130 20-589,-121 5-228,193 3 259,-251-2-383,158 6 172,55 1 209,-143-2 250,-88-2-505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39.4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221 216 3041,'-70'-23'1860,"68"22"-1714,-1 1 1,1-1-1,-1 0 0,1-1 1,0 1-1,-1 0 0,1-1 1,0 1-1,0-1 0,0 0 1,0 1-1,1-1 0,-1 0 1,0 0-1,1-1 0,-1 1 1,1 0-1,0 0 0,0-1 1,0 1-1,0 0 0,0-1 1,-1-4-1,2 3-81,0 0 0,0 1 0,0-1 0,0 0 0,0 1 0,1-1 0,0 0 0,0 1 0,0-1 0,0 0 0,0 1 0,3-5 0,3-5 42,-1 1 6,14-19-1,-17 26-93,1 1-1,0 1 1,-1-1-1,1 0 1,1 1-1,-1 0 1,8-5-1,-11 7-6,0 1 0,0-1-1,1 1 1,-1 0 0,0-1 0,0 1-1,1 0 1,-1-1 0,0 1 0,1 0 0,-1 0-1,0 0 1,1 0 0,-1 1 0,0-1-1,0 0 1,1 0 0,-1 1 0,0-1-1,0 1 1,1-1 0,-1 1 0,0 0 0,0-1-1,0 1 1,0 0 0,0 0 0,0-1-1,0 1 1,0 0 0,0 0 0,-1 0-1,1 0 1,0 1 0,0-1 0,0 1 0,2 3 82,-1 0 1,1 0-1,-1 0 1,0 1 0,0-1-1,-1 0 1,2 9-1,-2-3 43,0 0-1,-1 0 0,-1-1 1,0 1-1,0 0 0,-1-1 1,0 1-1,-1-1 0,-6 17 1,6-20-69,0-1 0,0 1 1,0-1-1,-1 0 0,0 0 1,0 0-1,0 0 0,-1-1 1,0 0-1,0 0 0,-1 0 1,1-1-1,-1 1 0,0-1 1,-10 5-1,13-8-55,0 0 1,0 0 0,1-1-1,-1 1 1,0-1-1,0 1 1,0-1 0,-1 0-1,1 0 1,0 0-1,0 0 1,0-1 0,0 0-1,0 1 1,1-1-1,-1 0 1,0 0 0,0 0-1,0-1 1,-3-1 0,1-1-19,-1 0 1,1 0 0,0 0 0,1-1 0,-1 1 0,1-1 0,0 0 0,-4-7 0,6 10-11,1-1-1,-1 0 0,1 0 1,0 0-1,0 0 1,0 0-1,0 0 0,1 0 1,-1-1-1,1 1 1,0 0-1,0 0 1,0 0-1,0 0 0,1-1 1,-1 1-1,1 0 1,0 0-1,0 0 0,0 0 1,0 0-1,3-4 1,-2 2-12,1 1 1,0-1 0,0 1 0,1-1 0,-1 1 0,1 0-1,0 0 1,0 1 0,0-1 0,0 1 0,1 0 0,6-4-1,-5 5 18,0 0-1,0 0 0,0 1 1,0-1-1,1 1 0,-1 1 0,0-1 1,0 1-1,1 0 0,-1 0 0,0 1 1,1 0-1,-1 0 0,0 1 0,0-1 1,0 1-1,0 0 0,0 1 1,-1 0-1,1 0 0,-1 0 0,1 0 1,-1 1-1,7 6 0,-8-6 33,1 0 0,-1 0 0,-1 0 0,1 0-1,-1 0 1,1 1 0,-1 0 0,0-1 0,-1 1 0,1 0-1,-1 1 1,0-1 0,0 0 0,-1 1 0,0-1 0,0 1-1,0-1 1,0 1 0,-1-1 0,0 1 0,0-1 0,-1 1-1,1 0 1,-1-1 0,0 1 0,-1-1 0,-3 10 0,3-11-3,0-1 1,0 0 0,0 0 0,0 0 0,0 0 0,-1 0 0,1-1-1,-1 1 1,0-1 0,0 1 0,0-1 0,0 0 0,0 0 0,-1-1 0,-3 3-1,2-2-13,-1 0 0,0-1-1,1 1 1,-1-1-1,0 0 1,0 0 0,0-1-1,-8 0 1,12 0-18,1 0-1,0 0 1,0 0 0,-1 0-1,1-1 1,0 1 0,0 0 0,-1-1-1,1 1 1,0-1 0,0 1-1,0-1 1,0 0 0,0 1-1,0-1 1,0 0 0,0 0-1,0 0 1,0 0 0,0 0 0,0 0-1,1 0 1,-1 0 0,0 0-1,1 0 1,-1 0 0,1 0-1,-1 0 1,1-1 0,-1-1 0,1 2 0,0-1 1,0 0 0,0 0 0,0 0-1,0 0 1,0 0 0,0 0 0,1 1 0,-1-1-1,1 0 1,0 0 0,-1 0 0,1 1-1,0-1 1,0 0 0,0 1 0,0-1 0,0 1-1,3-3 1,-4 4 15,0 0-1,0 0 1,0 0 0,0 0-1,1 0 1,-1 0-1,0 0 1,0 0 0,0 0-1,0 0 1,1 0 0,-1 0-1,0 0 1,0 0-1,0 0 1,0 0 0,1 0-1,-1 0 1,0 0 0,0 0-1,0 0 1,0 0-1,0 0 1,1 0 0,-1 1-1,0-1 1,0 0-1,0 0 1,0 0 0,0 0-1,0 0 1,0 0 0,1 1-1,-1-1 1,0 0-1,0 0 1,0 0 0,0 0-1,0 1 1,0-1-1,0 0 1,0 0 0,0 0-1,0 0 1,0 1 0,0-1-1,0 0 1,0 0-1,0 0 1,0 0 0,0 1-1,0-1 1,0 0 0,0 0-1,0 0 1,0 0-1,0 0 1,0 1 0,-1-1-1,1 1 6,0-1 0,0 1 0,0 0 0,0-1 0,0 1-1,-1 0 1,1-1 0,0 1 0,0 0 0,-1-1 0,1 1 0,-1-1 0,1 1 0,0-1-1,-1 1 1,1 0 0,-1-1 0,1 0 0,-1 1 0,1-1 0,-1 1 0,0-1-1,1 0 1,-2 1 0,0 0-12,-1 0-1,1 0 0,-1 0 0,0-1 1,1 1-1,-1-1 0,0 1 1,-2-1-1,1 0-3,0-1 0,0 0 1,0 0-1,0 0 0,0 0 0,0-1 0,-6-3 1,1 1-6,4 1 3,-1 1 0,1 0 1,0-1-1,1 0 0,-1 0 0,0-1 1,1 1-1,0-1 0,0 0 1,0 0-1,0 0 0,0-1 1,-3-7-1,4 7-15,0-1-1,0-1 1,1 1-1,0 0 1,0-1 0,1 1-1,0-1 1,0 1 0,0-10-1,1 13 10,0 0 0,0-1-1,1 1 1,-1 0-1,1 1 1,0-1 0,0 0-1,0 0 1,0 0 0,1 0-1,-1 1 1,1-1-1,-1 1 1,1-1 0,0 1-1,0-1 1,0 1 0,0 0-1,1 0 1,-1 0 0,0 0-1,4-1 1,0 0-8,-1 0 0,0 1 1,1-1-1,0 1 0,0 1 0,-1-1 1,1 1-1,0 0 0,11 0 0,-15 1 25,0 0 0,0 0 1,0 0-1,0 0 0,0 1 0,0-1 0,0 1 0,0-1 0,0 1 0,-1 0 0,1-1 0,0 1 0,0 0 0,-1 0 0,1 1 0,0-1 0,-1 0 0,1 0 0,-1 1 0,1-1 0,-1 1 0,0-1 0,0 1 0,0 0 0,0-1 0,0 1 0,0 0 0,0 0 0,0 0 0,-1 0 0,1 0 0,0 3 0,2 13 101,-2 1-1,1-1 0,-2 0 0,-1 1 0,-4 31 0,4-47-141,1-1-1,-1 0 1,0 0-1,0 1 1,0-1-1,0 0 1,0 0-1,0 0 1,-1 0-1,1 0 1,-1 0-1,1-1 1,-1 1-1,0 0 1,1-1-1,-1 1 1,0-1-1,0 0 1,0 1-1,-3 0 1,2-1-349,0 0 1,0 0 0,0 0 0,-1 0-1,1 0 1,0-1 0,0 0 0,-7 0-1,-12-3-2427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39.4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 14 488,'-30'-7'6719,"23"2"-5685,19 3-600,17 3-181,0 1 0,38 6 0,41 6 308,34-7 171,152-12 0,-195 1-559,19-2-20,68-2 6,-97 9 17,150 21 0,-138-3 89,-94-17-1227,0-1 0,0 1 0,0 1 0,10 4 0,-2 1-2220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39.4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26 112 2409,'-1'0'69,"1"-1"0,-1 1 0,1 0 1,0 0-1,-1-1 0,1 1 0,0 0 1,-1-1-1,1 1 0,0 0 1,-1-1-1,1 1 0,0-1 0,0 1 1,-1 0-1,1-1 0,0 1 0,0-1 1,0 1-1,-1-1 0,1 1 1,0-1-1,0 1 0,0-1 0,0 1 1,0-1-1,0 0-16,1 0 0,-1 0 0,1 0 0,-1 0 0,0 0 0,1 0 0,0 0 0,-1 0 0,1 0 0,0 0 0,1-1 0,3-3-81,1 0-1,13-8 0,-14 9 137,7-3-37,0 1 0,1 0-1,-1 0 1,1 1 0,0 1 0,0 0 0,1 1-1,-1 0 1,1 1 0,0 0 0,25 1 0,-34 1 18,-1 1 1,1-1 0,-1 1-1,0 0 1,0 0 0,1 0 0,-1 1-1,0 0 1,0-1 0,0 2-1,0-1 1,-1 0 0,1 1 0,0-1-1,-1 1 1,0 0 0,0 0-1,0 0 1,3 5 0,-3-5 18,-1 1 0,-1-1 0,1 1 1,-1 0-1,1-1 0,-1 1 0,0 0 0,0 0 0,0 0 1,-1 0-1,0 0 0,0 0 0,0 0 0,0 0 1,0-1-1,-1 1 0,1 0 0,-1 0 0,0 0 0,0 0 1,-3 4-1,2-2-11,-1 0 0,0-1 0,-1 1 0,1-1 1,-1 0-1,0 0 0,0 0 0,-1-1 0,1 1 0,-1-1 0,0 0 1,0 0-1,-1-1 0,1 0 0,-1 0 0,-10 4 0,8-3-66,-1-2-1,0 1 0,0-1 1,-1-1-1,1 0 1,0 0-1,-1-1 0,1 0 1,0 0-1,-16-3 1,21 2-44,-1 0 0,1-1 0,0 1 0,0-1 0,0 1 0,0-1 0,0-1 0,0 1 0,0 0 0,1-1 0,-6-5 0,7 7-6,1-1 0,-1 0 0,1 1-1,-1-1 1,1 0 0,0 0 0,0 0 0,0 0 0,0-1-1,0 1 1,0 0 0,1 0 0,-1-1 0,1 1 0,0 0-1,-1 0 1,1-1 0,0 1 0,0 0 0,1-1-1,-1 1 1,0 0 0,1-1 0,0-1 0,2-4-33,0 0 0,1 0 0,0 0 0,0 1 1,1-1-1,0 1 0,0 0 0,1 1 0,0-1 0,0 1 1,8-6-1,-10 9 42,0 0 1,0 1-1,-1 0 0,2 0 1,-1 0-1,0 0 1,0 1-1,0-1 0,1 1 1,4-1-1,-5 2 14,-1 0 1,0 0-1,1 0 0,-1 0 1,0 1-1,0-1 0,1 1 1,-1 0-1,0 0 0,0 0 0,0 0 1,0 1-1,0-1 0,0 1 1,3 2-1,-3-2 33,-1 1 1,1-1-1,-1 1 0,1 0 1,-1 0-1,0 0 1,0 0-1,0 0 0,-1 0 1,1 1-1,-1-1 1,0 1-1,0-1 0,0 1 1,0-1-1,0 1 0,-1 0 1,0-1-1,1 1 1,-1-1-1,-1 1 0,0 5 1,0 0 75,-1 1 1,0-1-1,0 0 0,-1 1 1,0-1-1,-1-1 1,-7 14-1,8-17-65,0 1 0,-1-1 0,0-1 0,0 1 0,0 0 1,0-1-1,-1 0 0,0 0 0,0 0 0,0-1 0,0 0 0,-1 0 0,1 0 0,-1 0 0,-6 1 0,7-2-33,0-1-1,0 0 0,-1 0 0,1-1 0,0 0 0,0 1 0,-1-2 0,1 1 0,0-1 1,0 0-1,0 0 0,-1 0 0,1 0 0,0-1 0,1 0 0,-1 0 0,0-1 0,-5-3 1,5 3-32,1 0 0,1 0 0,-1-1 1,0 1-1,1-1 0,0 0 1,-1 0-1,2 0 0,-1-1 1,0 1-1,1-1 0,0 1 1,0-1-1,0 0 0,1 0 0,-1 0 1,1 0-1,0 0 0,1 0 1,-1 0-1,1-7 0,0 2-39,1 0-1,0 0 1,1 0-1,0 0 1,1 1-1,-1-1 1,2 0-1,0 1 1,8-16-1,-9 21 38,0 0 0,0 0 0,0 1 0,0-1 0,1 1 0,-1 0 0,1 0 0,0 0 0,0 0 0,0 1 0,1-1-1,-1 1 1,0 0 0,1 0 0,-1 1 0,1-1 0,0 1 0,0 0 0,-1 1 0,11-1 0,-9 0 18,-1 1 1,1 1-1,0-1 1,0 1-1,0 0 0,0 0 1,-1 1-1,1 0 1,0 0-1,-1 0 1,0 0-1,1 1 0,-1 0 1,0 0-1,0 1 1,-1-1-1,5 5 1,-4-2 27,0 0 0,0-1 0,-1 2 0,0-1 0,-1 0 0,1 1 0,-1 0 0,0 0 0,-1 0 0,0 0 0,0 0 1,2 14-1,-4-15 8,1 0 0,-1-1 1,0 1-1,-1 0 1,1 0-1,-1-1 1,0 1-1,-1 0 0,1-1 1,-1 0-1,0 1 1,0-1-1,-1 0 0,0 0 1,0 0-1,0 0 1,-6 6-1,7-9-21,0 0 1,0 0-1,-1 0 0,1 0 1,-1 0-1,1-1 0,-1 1 0,1-1 1,-1 0-1,0 0 0,0 0 1,0 0-1,1 0 0,-1-1 0,-4 1 1,5-1-22,1 0 1,-1 0-1,0 0 1,0 0 0,0 0-1,0 0 1,0-1-1,0 1 1,1-1-1,-1 0 1,0 1 0,0-1-1,1 0 1,-1 0-1,1 0 1,-1 0 0,1 0-1,-1-1 1,1 1-1,-1 0 1,1-1-1,0 1 1,0-1 0,-2-2-1,1-1-35,0 0 1,0 0-1,0 0 0,1 0 0,-1-1 0,1 1 1,1 0-1,-1-1 0,1 1 0,0-1 0,0 1 1,0 0-1,1-1 0,0 1 0,0 0 0,0-1 1,1 1-1,0 0 0,0 0 0,0 0 0,0 0 1,1 0-1,0 1 0,0-1 0,0 1 0,1 0 1,-1 0-1,1 0 0,0 0 0,0 1 0,6-5 1,-6 6 18,1-1 0,0 1 0,0-1 0,0 1 0,0 1 0,1-1 0,-1 1 0,0 0 1,0 0-1,1 0 0,-1 1 0,10 0 0,-13 1 32,1-1 1,-1 0-1,0 1 0,1-1 1,-1 1-1,0 0 0,0 0 0,0 0 1,0 0-1,0 0 0,0 1 1,0-1-1,0 0 0,0 1 1,-1-1-1,1 1 0,0 0 0,-1 0 1,0 0-1,1-1 0,-1 1 1,0 0-1,0 1 0,0-1 0,0 0 1,0 0-1,0 0 0,-1 1 1,1-1-1,-1 0 0,0 5 1,1-1 68,-1 0 0,0 1 1,-1-1-1,0 0 1,0 1-1,0-1 1,-1 0-1,0 0 1,0 0-1,0 0 1,-1 0-1,0-1 1,0 1-1,0-1 1,-1 0-1,0 1 1,0-2-1,0 1 0,-8 7 1,3-4-11,-1-1 0,1 0 0,-1 0 1,0-1-1,-1-1 0,0 1 0,1-2 0,-2 1 1,-20 4-1,18-6-350,0-1 0,0-1 0,0 0 0,-21-2 0,34 1 131,0 0 0,1 0-1,-1 0 1,0 0 0,1 0 0,-1 0-1,0-1 1,0 1 0,1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1 221 1160,'7'-25'1985,"5"-30"0,-10 47-1596,0-1 0,0 1 0,1 0 0,0 0 0,1 0-1,-1 0 1,2 0 0,0 1 0,-1 0 0,2 0 0,10-11 0,-13 14-356,1 0 1,0 1 0,0 1 0,0-2-1,0 2 1,1-1 0,-1 1 0,1 0-1,-1 0 1,1 0 0,0 1 0,0-1-1,-1 1 1,2 0 0,-2 1 0,2-1-1,-1 1 1,0 0 0,0 0 0,0 0-1,0 1 1,5 1 0,-6-1-6,1 0 1,-1 1-1,0-1 0,1 1 1,-1 0-1,0 0 0,0 1 0,-1-1 1,1 0-1,0 1 0,-1 0 1,0 0-1,1 0 0,-2 1 1,2-1-1,3 8 0,-4-4 33,0 1 0,0-1 0,-1 1 0,0-1-1,0 1 1,-2 0 0,1-1 0,0 9 0,-1 2 125,0 0 1,-4 22-1,1-25-55,-1-1-1,-1 0 0,1 0 0,-2-1 1,-12 23-1,15-30-102,-7 11 83,0 1 1,-1-1 0,-13 17 0,22-33-106,-3 5 37,0 0 0,-7 6 1,9-10-35,1 0 1,-1-1 0,1 0-1,0 1 1,-1-1-1,0 0 1,1 0-1,-1 0 1,-3 0 0,-24 12 31,29-13-42,1 0 0,0 0 0,0 0 1,0 0-1,-1 0 0,1 0 0,0 0 0,0 1 0,0-1 1,0 0-1,0 0 0,0 1 0,0-1 0,0 0 0,0 0 1,0 0-1,-1 0 0,1 0 0,0 0 0,0 1 0,0-1 1,0 0-1,0 1 0,0-1 0,0 0 0,0 0 0,0 0 1,0 0-1,0 0 0,0 1 0,0-1 0,1 0 0,-1 1 1,0-1-1,0 0 0,0 0 0,0 0 0,0 0 0,0 0 1,0 0-1,0 0 0,0 1 0,0-1 0,1 0 0,-1 0 1,0 0-1,1 1 0,7 7-31,63 35 0,-57-33 36,1 0 0,-1 1 0,23 24 0,-27-25-3,0 2-1,-1-1 1,0 1 0,7 12 0,-13-18 1,0-2 0,-1 1 0,1 0 1,-1 0-1,0 1 0,-1-1 0,0 0 0,1 1 1,-2 0-1,1-1 0,-1 0 0,0 1 0,0 9 1,-2-4 7,-1 0 0,1 0 0,-2 0 0,0 0 0,-5 10 0,4-11 4,-5 18 0,7-20-5,0 1 0,-1-1 1,-5 10-1,3-8 10,-12 12 0,16-19-14,-2 1 0,1 0-1,0-1 1,-1 0-1,1 0 1,-7 3 0,6-4-85,0 0 0,0-1 0,0 0 0,-1 1 0,1-1 0,-1 0 0,1-1 0,0 1 0,-1 0 0,-5-1 0,7-1-226,0 1 1,0-1-1,0 1 0,0-1 0,0 0 1,1 1-1,-1-2 0,0 1 0,1 0 1,-1 0-1,1-1 0,-1 1 0,0-1 1,1 0-1,0 0 0,-2-2 0,-8-13-2737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39.4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16 162 1472,'-16'-3'5896,"16"2"-5836,5-2 283,10-2-33,25-4-1,-21 4-207,-1 1-35,144-26 439,367-42-17,-147 44-222,-162 26-39,-50 2 48,-30 4 412,-135-4-593,0 1-1,0 0 1,-1 0 0,1 0-1,6 4 1,-9-5-36,0 1 1,0 0-1,0 0 0,0 0 1,0 1-1,-1-1 0,1 0 1,-1 1-1,1-1 1,-1 1-1,1-1 0,-1 1 1,2 2-1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39.4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54 122 1784,'-4'-5'730,"2"3"-355,1 0 0,-1 0 0,0 0 1,1-1-1,0 1 0,-1-1 0,1 1 0,-1-3 0,2 3-265,0 1-1,0 0 1,0-1 0,0 1-1,0 0 1,0-1-1,1 1 1,-1 0-1,0-1 1,1 1-1,-1 0 1,1 0 0,-1-1-1,1 1 1,0 0-1,-1 0 1,1 0-1,0 0 1,0 0 0,2-2-1,4-3-22,0-1 0,1 1 0,0 0 0,0 1 0,0 0 0,1 0 0,0 0-1,0 1 1,0 1 0,0 0 0,1 0 0,-1 1 0,1 0 0,0 0 0,-1 1 0,16 0 0,-16 2 1,-1 0 1,1 0-1,0 1 1,-1-1-1,1 2 1,-1 0 0,0 0-1,0 0 1,14 8-1,-20-10-37,-1 1 0,1-1 1,0 1-1,-1-1 0,0 1 0,1-1 0,-1 1 0,0 0 0,0 0 0,1 0 0,-1 0 0,-1 0 1,1 0-1,0 0 0,0 0 0,-1 0 0,1 4 0,-1-2 25,0 0-1,0 0 0,0-1 1,-1 1-1,1 0 1,-1 0-1,0 0 1,0 0-1,-2 4 1,-2 1 59,1 0 0,-1-1 0,0 1 0,-1-1 0,0 0 0,-12 12-1,13-16-115,0 0-1,-1 0 0,1 0 0,-1-1 0,0 0 1,0 0-1,0 0 0,0-1 0,0 0 0,0 0 0,-1-1 1,1 1-1,-1-1 0,1-1 0,-1 1 0,1-1 0,-1 0 1,0-1-1,1 0 0,-1 0 0,1 0 0,0-1 0,-1 0 1,1 0-1,0 0 0,0-1 0,0 0 0,0 0 0,1-1 1,-1 1-1,-4-5 0,8 6-31,0 0 1,0 0-1,0 0 1,1 0-1,-1 0 1,1 0-1,-1 0 1,1-1-1,0 1 1,0 0-1,0-1 1,0 1-1,0-1 1,1 1-1,-1-1 1,1 1-1,-1-1 1,1-2-1,0 1-5,1 0 0,0 1 0,-1-1 0,1 1 0,0 0 1,0-1-1,1 1 0,-1 0 0,1-1 0,0 1 0,0 0 0,2-3 0,0 1 5,0 0-1,1 0 1,0 1 0,-1-1-1,2 1 1,-1 0 0,0 0-1,1 1 1,0-1 0,0 1-1,0 1 1,0-1 0,13-3-1,-12 5 26,0 0 0,0 0 0,0 1 0,0 0-1,9 1 1,-15-1 3,1 0-1,0 1 1,-1-1-1,1 0 1,-1 1-1,1-1 1,-1 1-1,1 0 1,-1-1 0,1 1-1,-1 0 1,0 0-1,1 0 1,-1 0-1,0 0 1,0 0-1,0 0 1,0 0-1,0 1 1,0-1-1,0 0 1,0 1 0,0-1-1,-1 1 1,1-1-1,0 1 1,-1-1-1,1 1 1,-1 1-1,1 4 47,-1 0 0,0 0 0,-1 0 0,0 0 0,0 0 0,0-1 0,-1 1 0,0 0 0,0-1 0,-1 1 0,1-1 0,-7 10 0,-1 0 49,0 0 0,-1-1 0,-18 20 0,21-27-56,-1 1 1,0-2 0,0 1-1,-12 7 1,16-13-38,1 1-1,0-1 1,-1 0 0,0 0-1,1 0 1,-1 0 0,0-1-1,0 0 1,0 0 0,0 0-1,-9-1 1,12 0-21,0 0 0,1 0 0,-1-1-1,0 1 1,1-1 0,-1 1 0,0-1 0,1 0 0,-1 1 0,1-1-1,-1 0 1,1 0 0,0 0 0,-1 0 0,1 0 0,0-1 0,0 1-1,-1 0 1,1-1 0,0 1 0,0 0 0,0-1 0,1 1 0,-1-1-1,0 0 1,1 1 0,-1-1 0,1 0 0,-1 1 0,1-1 0,0 0-1,0 1 1,-1-1 0,1 0 0,1-2 0,-1-2-26,0 0 0,1-1 0,0 1-1,0 0 1,0 0 0,1-1 0,0 1 0,3-6 0,-1 3 6,1 1 1,0-1-1,1 1 0,0 0 1,0 1-1,1 0 1,0 0-1,0 0 0,0 1 1,1 0-1,0 0 0,1 1 1,-1 0-1,1 0 1,11-3-1,-12 4 17,1 1 1,0 1-1,0-1 0,1 2 0,-1-1 1,0 1-1,0 1 0,1 0 1,-1 0-1,1 0 0,-1 2 0,0-1 1,0 1-1,0 0 0,16 6 0,-13-1 11,-12-7-4,0 1 0,0-1 1,0 0-1,0 0 0,0 0 0,0 0 0,0 1 1,0-1-1,1 0 0,-1 0 0,0 0 0,0 1 0,0-1 1,0 0-1,0 0 0,0 0 0,0 1 0,0-1 1,0 0-1,-1 0 0,1 0 0,0 1 0,0-1 1,0 0-1,0 0 0,0 0 0,0 0 0,0 1 0,0-1 1,0 0-1,-1 0 0,1 0 0,0 0 0,0 0 1,0 1-1,0-1 0,-1 0 0,1 0 0,0 0 0,0 0 1,0 0-1,0 0 0,-1 0 0,1 0 0,0 0 1,0 0-1,0 0 0,-1 1 0,1-1 0,0 0 1,0 0-1,-50 12 32,23-7-14,6-1 15,1 1 0,-30 12 0,48-16-28,1-1-1,0 1 1,0-1-1,0 1 1,-1 0 0,1 0-1,0-1 1,0 1-1,0 0 1,0 0 0,0 0-1,0 0 1,1 0-1,-1 0 1,0 0 0,0 0-1,1 1 1,-1-1-1,1 0 1,-1 0 0,1 1-1,0-1 1,-1 0-1,1 1 1,0-1-1,0 2 1,-1-2 0,-4 17 83,-2 7 26,7-24-108,-1 0-1,1 0 1,0 0-1,0-1 0,0 1 1,0 0-1,0 0 0,0 0 1,0 0-1,0 0 0,1 0 1,-1 0-1,0 0 1,1-1-1,-1 1 0,0 0 1,1 0-1,-1 0 0,1 0 1,-1-1-1,1 2 1,4 1 8,-1-1 0,1 1 0,0-1 0,0 1 0,-1-1 0,7 1 0,44 12 76,-43-12-42,23 9 0,-34-12-48,-1 0 1,0 0 0,0 0 0,0 0 0,0 0 0,0 0 0,1 0 0,-1 0 0,0 0-1,0 0 1,0 0 0,0 1 0,0-1 0,0 0 0,1 0 0,-1 0 0,0 0-1,0 0 1,0 0 0,0 0 0,0 0 0,0 1 0,0-1 0,0 0 0,0 0 0,1 0-1,-1 0 1,0 0 0,0 0 0,0 1 0,0-1 0,0 0 0,0 0 0,0 0-1,0 0 1,0 1 0,0-1 0,0 0 0,0 0 0,0 0 0,0 0 0,0 0-1,0 1 1,0-1 0,-1 0 0,1 0 0,0 0 0,0 0 0,0 0 0,0 0 0,0 1-1,0-1 1,0 0 0,0 0 0,0 0 0,-1 0 0,1 0 0,0 0 0,0 0-1,0 0 1,0 1 0,-16 4 41,-23-1 0,33-3-59,0-1-1,0 0 1,-1 0-1,1-1 0,0 0 1,0 0-1,-8-3 1,12 3 4,1 1-1,-1-1 1,1 0 0,0 1-1,-1-1 1,1 0 0,0 0 0,0 0-1,0 0 1,0 0 0,0 0-1,0 0 1,0 0 0,0-1 0,0 1-1,0 0 1,0-1 0,1 1-1,-1 0 1,1-1 0,-1 1 0,1-1-1,-1 1 1,1-1 0,0 1-1,0-1 1,0 1 0,0-1 0,0 1-1,0-1 1,0 1 0,0-1-1,1 1 1,0-3 0,0-1-5,0 1 0,1-1 0,-1 1 1,1-1-1,0 1 0,1 0 0,-1 0 0,1 0 1,-1 0-1,1 0 0,1 1 0,-1-1 0,0 1 1,1 0-1,-1 0 0,1 0 0,0 1 0,0-1 0,0 1 1,1 0-1,-1 0 0,0 0 0,1 1 0,-1-1 1,1 1-1,0 0 0,-1 1 0,1-1 0,0 1 1,8 0-1,-12 0 20,0 0 0,1 0 1,-1 0-1,0 0 0,0 1 1,1-1-1,-1 0 0,0 1 1,0-1-1,0 1 0,1-1 1,-1 1-1,0-1 0,0 1 0,0 0 1,0 0-1,0 0 0,0-1 1,0 1-1,-1 0 0,1 0 1,0 0-1,1 2 0,-2-1 8,1 0 0,-1-1 0,0 1 0,1 0 0,-1 0 0,0 0 0,0 0 0,0 0 0,0-1 0,-1 1 0,1 0 1,0 0-1,-2 3 0,-1 4 37,-1 0 1,0 0-1,-1-1 1,-9 14-1,10-17-153,0 0 1,0 0-1,0-1 0,0 1 1,-1-1-1,0 0 0,0-1 0,0 1 1,-1-1-1,1 0 0,-8 3 1,8-4-454,0 0 1,0-1 0,0 0-1,0 0 1,0 0 0,-1-1-1,1 1 1,-10-2 0,-15-3-2823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39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25 249 976,'-6'-2'1150,"5"2"-733,-1-1 1,1 1-1,-1-1 0,0 1 1,1-1-1,-1 0 1,1 1-1,0-1 0,-3-2 1,4 3-371,-1 0 0,1-1 0,0 1 0,0 0 0,0 0 0,0-1 0,0 1 0,0 0-1,0 0 1,0 0 0,0-1 0,0 1 0,0 0 0,0 0 0,0-1 0,0 1 0,0 0 0,0 0 0,0-1 0,0 1 0,0 0 0,0 0 0,0 0 0,0-1 0,0 1 0,1 0 0,-1 0 0,0-1 0,12-9 86,9-3 26,0-1 1,30-28-1,25-19 147,-47 39-136,-17 12-60,0 1 1,1 0-1,0 1 1,0 1-1,1 0 1,21-8-1,-32 14-68,-1 0 0,0 1 0,0-1 0,1 1 0,-1-1 0,0 1 0,1 0 0,-1 0 0,0 0 0,1 0 0,-1 0 0,0 1 0,1-1 0,-1 1 1,0 0-1,1-1 0,-1 1 0,0 0 0,0 0 0,0 0 0,0 1 0,0-1 0,0 0 0,0 1 0,0-1 0,-1 1 0,1 0 0,-1-1 0,1 1 0,-1 0 0,1 0 0,-1 0 0,0 0 0,0 0 0,0 1 0,0-1 0,0 3 0,3 8 164,-1 1 0,0-1-1,-1 1 1,-1 0 0,0 15 0,-1-13-97,-1 45 271,-1-45-606,2-1 0,0 0 0,1 0 0,4 26 0,6 5-3313,8 16 6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39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0 200 2409,'9'-18'1019,"-2"-1"1,9-32 0,-15 48-873,0 0 0,1 0-1,-1 1 1,0-1 0,1 0 0,0 1 0,0-1 0,0 1 0,0 0 0,0-1-1,4-2 1,-3 3-36,0-1 0,-1 0 0,1 0 0,-1 0 0,5-6 0,-4 3-18,-2 4-54,0-1-1,0 1 1,1-1-1,-1 1 1,1 0-1,0 0 1,-1 0-1,1 0 1,0 0 0,0 0-1,0 0 1,1 0-1,-1 1 1,0-1-1,4 0 1,-2-1 17,1 1 1,-1-1-1,1 1 0,0 1 1,6-3-1,-8 4-28,-1 0 1,1-1-1,0 1 0,0 1 0,-1-1 0,1 0 0,0 1 0,0-1 1,-1 1-1,1 0 0,4 2 0,-5-2-5,1-1-1,-1 1 1,0 1-1,0-1 1,0 0 0,0 0-1,0 1 1,-1-1 0,1 1-1,0 0 1,-1-1-1,1 1 1,-1 0 0,1 0-1,-1 0 1,0 0 0,0 0-1,0 0 1,0 0-1,0 1 1,-1-1 0,1 0-1,-1 1 1,1-1 0,-1 0-1,0 1 1,0 2-1,0 10 81,0 0 0,-2-1 0,0 1-1,-5 20 1,3-16-40,-17 55 178,7-28-116,12-41-111,1 1 0,-2-1 0,1 0 0,0 1 0,-1-1 0,0-1 0,0 1 0,-1 0-1,1-1 1,-1 0 0,0 1 0,0-2 0,-6 5 0,1-5-32,6-3-18,6 3-9,-3-4-18,0 1 62,0 0 0,0 0 0,0 0 0,1-1 0,-1 1 0,0 0 0,0 0 0,0 0 0,0 0 0,0 0 0,0 0-1,0 0 1,1 0 0,-1-1 0,0 1 0,0 0 0,0 0 0,0 0 0,0 0 0,1 0 0,-1 0 0,0 0 0,0 0 0,0 0-1,0 0 1,0 0 0,1 0 0,-1 0 0,0 0 0,0 0 0,0 0 0,0 0 0,1 0 0,-1 0 0,0 0 0,0 0 0,0 0-1,0 0 1,0 0 0,1 1 0,-1-1 0,0 0 0,0 0 0,0 0 0,0 0 0,0 0 0,0 0 0,64 28 64,-35-15-29,51 16 1,-47-19-912,1-2 0,0-1 0,68 4 0,-37-10-1490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39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0 100 1352,'0'-4'210,"1"0"0,-1 1 0,1-1 1,-1 1-1,1-1 0,0 1 0,1 0 0,-1-1 0,1 1 0,-1 0 0,1 0 0,0 0 0,0 0 0,0 0 0,0 0 0,1 0 0,-1 1 0,1-1 1,0 1-1,0 0 0,3-2 0,2 0 45,-1 0 0,1 1 0,1 0 0,-1 1 0,0 0 0,1 0 0,12-1 0,80-5 686,-99 8-917,0 0 1,-1 1-1,1-1 0,0 0 0,0 0 0,-1 1 0,1-1 1,0 1-1,-1-1 0,1 1 0,0 0 0,-1 0 0,1 0 1,-1 0-1,1 0 0,-1 0 0,0 0 0,1 0 0,-1 1 1,0-1-1,0 0 0,0 1 0,0-1 0,0 1 1,0-1-1,0 1 0,-1 0 0,1-1 0,0 1 0,-1 0 1,1 2-1,1 2 60,-1 1-1,0 0 1,-1 0 0,1 0 0,-1 0 0,-2 12 0,-1 4 56,0-1 0,-2 0 1,-1 0-1,0-1 1,-14 29-1,14-37-20,-1 0 1,-1-1-1,0 1 1,-1-2-1,0 1 1,-1-1-1,0 0 1,-1-1-1,-17 13 1,-10 1 369,38-24-491,0 0-1,0 0 0,0 0 0,1 0 0,-1 0 1,0 0-1,0 1 0,0-1 0,0 0 0,0 0 0,0 0 1,0 0-1,0 0 0,0 0 0,0 0 0,0 0 1,0 0-1,0 0 0,0 0 0,0 0 0,0 0 0,0 1 1,0-1-1,0 0 0,0 0 0,0 0 0,0 0 1,0 0-1,0 0 0,0 0 0,0 0 0,0 0 0,0 0 1,0 0-1,0 1 0,0-1 0,0 0 0,0 0 1,0 0-1,0 0 0,0 0 0,0 0 0,0 0 0,0 0 1,0 0-1,0 0 0,0 0 0,0 0 0,0 0 1,-1 0-1,14 1-151,19-1 141,-7 0 6,0 0 0,0 2 0,34 7 0,118 27-2456,-110-23-69,16-2-463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39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0 209 2881,'0'-1'277,"0"0"1,0 0 0,0 0 0,0 1 0,0-1-1,0 0 1,1 0 0,-1 0 0,0 1 0,0-1-1,1 0 1,-1 0 0,0 1 0,1-1 0,-1 0 0,0 1-1,1-1 1,-1 0 0,1 1 0,-1-1 0,1 1-1,1-2 1,16-2-572,-12 3 553,15-3-221,0 0 0,0-2 0,35-13 0,-44 14-20,11-4 50,0-2 0,24-15 0,-25 14-12,24-16 73,-26 16-2,1 0 0,0 1 0,34-12 0,-52 22-80,0 0 1,0 1-1,0-1 0,0 1 0,0-1 1,1 1-1,5 0 0,-8 0-15,0 1 0,1-1 1,-1 0-1,0 1 0,1-1 0,-1 1 0,0-1 0,0 1 1,0 0-1,1 0 0,-1-1 0,0 1 0,0 0 1,0 0-1,0 0 0,0 0 0,0 0 0,-1 0 0,1 0 1,1 3-1,1 2 74,0 1 0,-1 0 1,0 0-1,0-1 0,-1 1 1,0 0-1,0 1 0,-1-1 1,0 12-1,-10 70 490,6-60-459,3-21-105,-1 8 79,-8 29 0,-12 12 18,18-36-467,1 1 1,1-1-1,0 1 0,2-1 1,4 43-1,-3-60 53,-1 1-1,1-1 1,1 1 0,-1-1-1,1 0 1,-1 1-1,1-1 1,3 4 0,2 0-448,-1 0 0,1-1 0,12 10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48.4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103 218 1560,'-2'-10'699,"0"0"-1,-1 0 1,-8-17-1,8 21-346,0 0 1,1 0-1,0-1 0,0 1 1,0-1-1,1 1 1,0-1-1,0 1 0,1-14 1,1 17-32,1 0 1,-1 0 0,1 0-1,0 0 1,0 1 0,0-1 0,0 0-1,4-2 1,-6 12 141,6 40-43,14 81 54,16 135 361,-36 5-125,-1-258-686,-2 46 149,-3-1 1,-19 84-1,-1-34-6,9-7-26,6-50-62,8-36-40,0 0 1,0 0-1,1 0 1,1 0-1,0 1 1,1-1-1,2 24 1,0-27-118,0-7 26,-2-18 89,-16-94 27,1 20-27,-5-210 225,19 290-264,0-79-63,14-136-1,-4 159 15,3 0 0,30-96 0,7 10-44,-46 144 87,0 0-1,0 0 1,1 1 0,0-1-1,0 1 1,0 0 0,1 0-1,1 1 1,-1-1 0,1 1-1,0 0 1,0 1 0,1 0-1,-1 0 1,13-7 0,-16 10 4,1 0 0,0 0 0,-1 1 0,1-1 0,0 1 1,0 0-1,0 0 0,0 1 0,0-1 0,0 1 0,0 0 0,4 0 0,4 2-5,-1 0 0,-1 1 0,15 5 0,-21-7 6,6 2 1,-1 1-1,1 0 0,-1 1 0,0 0 1,0 0-1,-1 1 0,1 0 0,7 8 1,-6-3 5,1 0 0,-1 1 0,-1 0 0,0 1 0,8 16 0,-7-11 10,-2 2 0,0-1 0,-1 1 1,-1 0-1,-1 0 0,-1 1 0,0 0 1,-2 0-1,0 0 0,-3 35 0,-2-19 31,-1 0 0,-2-1 0,-1 0-1,-3 0 1,-15 42 0,19-63-5,-1 0 0,0 0 0,-1-1 0,0 0 0,-1-1 0,-1 0 0,-21 23 0,23-28-6,-1 0 0,-1-1-1,1 0 1,-1 0 0,0-1 0,0 0 0,-1-1-1,0 0 1,0-1 0,0 0 0,-16 3-1,23-6-65,-13 2 5,1 0 0,-1 0 0,-33-1 1,46-2-194,-1-1 1,1 1-1,0-1 1,-1 0 0,1 0-1,0 0 1,-1 0-1,1-1 1,0 0 0,0 0-1,0 0 1,0 0-1,1-1 1,-1 1 0,1-1-1,-1 0 1,1 0 0,0-1-1,0 1 1,-4-6-1,6 7-97,0-1-1,-1 1 0,1-1 0,0 1 1,0-1-1,1 1 0,-1-1 0,1 0 1,-1-2-1,2-38-3287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48.4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66 69 1416,'-8'-29'2050,"-8"-10"2018,13 44-3295,-3 19 88,5-15-600,-19 172 963,15-115-1040,5-60-170,-7 105 174,7-93-174,1 0 0,0 0 1,2 0-1,4 17 0,-7-32-16,1-1 0,0 1 0,-1-1 0,1 0 0,0 1 0,0-1 0,1 0 0,-1 1 0,0-1 0,1 0 0,-1 0 0,1 0-1,0 0 1,-1-1 0,1 1 0,0 0 0,0-1 0,0 1 0,1-1 0,-1 0 0,0 0 0,0 0 0,1 0 0,-1 0 0,0 0-1,1 0 1,-1-1 0,1 1 0,-1-1 0,1 0 0,4 0 0,5-1-8,0-1 1,-1 0-1,1-1 1,-1 0-1,17-7 0,-20 7 9,10-4-21,28-6 0,-38 12 15,-1 0 0,1 0 0,-1 1 0,0 0 0,1 0 0,-1 1 0,10 1 0,-4 2 14,0 0 0,-1 0-1,0 1 1,1 1 0,-2 0 0,1 0 0,-1 2 0,0-1-1,0 1 1,-1 1 0,0 0 0,-1 0 0,1 1-1,-2 0 1,9 13 0,-8-10 46,-1 0 0,0 0 0,-1 1-1,-1 0 1,0 0 0,-1 1 0,0 0-1,-1 0 1,-1 0 0,-1 0 0,0 1 0,0-1-1,-2 17 1,-3-1 63,-2-2-1,-1 1 1,-2 0-1,-20 52 1,24-72-179,0 0 0,-1-1 0,0 1 0,0-1 0,-1 0 0,0 0 0,-1-1 0,-10 11 0,15-17-79,0-1 1,1 1-1,-1-1 1,0 1-1,0-1 0,0 0 1,-1 1-1,1-1 1,0 0-1,0 0 1,-1-1-1,1 1 0,0 0 1,-1-1-1,1 0 1,-1 1-1,1-1 1,-1 0-1,1 0 0,0-1 1,-1 1-1,1 0 1,-1-1-1,1 1 1,-4-2-1,0-2-555,0 0 1,0 0-1,-10-9 0,16 13 646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48.4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71 5225,'7'-36'1993,"11"24"463,7-2-1352,17 10 89,6-1-289,13 16-136,6 3-280,11 2-112,-9-6-248,7-10-664,-2 13-728,9 18-1673,-9 6-360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48.4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152 173 832,'-27'13'1220,"13"-6"-366,-29 11-1,41-18-765,1 0-1,-1 0 0,1 1 0,-1-1 0,1 0 1,-1 0-1,1 0 0,-1 0 0,1-1 0,-1 1 0,1 0 1,-1-1-1,1 1 0,-1-1 0,1 1 0,0-1 1,-1 1-1,1-1 0,0 0 0,-1 0 0,1 0 0,0 0 1,0 0-1,0 0 0,0 0 0,-2-2 0,-2-3 297,3 5-296,0-1 0,0 0 0,0 0 0,0-1-1,0 1 1,1 0 0,-1-1 0,1 1 0,0-1 0,-1 1-1,1-1 1,0 1 0,1-1 0,-1 0 0,0 0 0,1 1-1,-1-1 1,1 0 0,0 0 0,0 0 0,0 0-1,1 1 1,-1-1 0,0 0 0,1 0 0,1-4 0,1 1-9,0 0 0,0-1 0,0 1 0,1 0 1,0 1-1,0-1 0,0 0 0,1 1 1,6-5-1,0 0 17,1 1 0,0 0 1,16-8-1,-26 15-68,1 1-1,-1 0 1,0 0-1,1 0 1,0 0 0,-1 0-1,1 1 1,-1-1-1,1 1 1,0 0-1,-1 0 1,1 0 0,0 0-1,0 0 1,-1 0-1,1 1 1,0-1-1,-1 1 1,1 0 0,-1 0-1,1 0 1,-1 0-1,1 0 1,-1 1-1,0-1 1,0 1 0,0-1-1,1 1 1,-1 0-1,-1 0 1,1 0-1,0 0 1,0 0 0,-1 0-1,1 0 1,-1 1-1,0-1 1,0 1-1,0-1 1,0 1 0,0-1-1,0 1 1,-1-1-1,1 1 1,-1 3-1,0 39 429,-1-14-205,1-21-194,-1 1 0,0-1 0,-1 0 0,0 0 0,-1-1 0,0 1 0,0 0 0,-1-1 0,0 0 0,-1 0 0,0 0 0,-1 0 0,-12 15 0,16-22-39,0 0 0,-1 0 1,1 0-1,-1 0 0,0 0 0,1-1 1,-1 1-1,0-1 0,0 0 0,0 0 1,0 0-1,0 0 0,0 0 0,0-1 1,-4 1-1,6-1-11,0 0 0,0 0 1,0 0-1,-1 0 0,1 0 0,0-1 1,0 1-1,0 0 0,0 0 1,0-1-1,-1 1 0,1-1 0,0 1 1,0-1-1,0 0 0,0 1 1,0-1-1,0 0 0,-1-1 0,-11-18 25,9 11-26,0 3-15,1 0 0,0 0 0,0 0 1,0-1-1,1 1 0,0-1 1,1 0-1,-1 0 0,1 1 1,0-1-1,1 0 0,0 0 1,0 0-1,1 0 0,-1 0 1,1 0-1,4-10 0,-4 13 1,0 1-1,0 0 0,1 0 0,0 0 1,0 1-1,-1-1 0,1 0 0,1 1 1,-1-1-1,0 1 0,1 0 0,-1-1 0,1 1 1,0 0-1,0 1 0,0-1 0,3-1 1,13-9-49,-12 8 44,-1 0 1,1 0 0,0 1 0,0 0-1,0 0 1,0 1 0,1 0 0,-1 1-1,14-2 1,-20 3 16,0-1 0,0 1 0,0 0 0,0 0 0,0 0 0,0 0 0,-1 0 0,1 0 0,0 1 0,0-1 1,0 0-1,0 0 0,0 1 0,0-1 0,-1 0 0,1 1 0,0-1 0,0 1 0,-1-1 0,1 1 0,0-1 0,-1 1 0,1 0 0,0-1 0,-1 1 0,1 0 0,-1 0 0,1-1 0,-1 1 0,1 0 0,-1 0 0,0 0 0,1-1 0,-1 1 1,0 0-1,1 2 0,-1 2 39,0-1 1,0 1 0,0 0-1,-1 0 1,-1 8 0,0-2 24,1-8-44,1 1-1,0-1 1,-1 1 0,0-1-1,0 1 1,0-1 0,0 1-1,0-1 1,-1 0 0,1 0-1,-1 1 1,0-1 0,0 0-1,0-1 1,-1 1-1,1 0 1,0-1 0,-1 1-1,0-1 1,0 0 0,-3 3-1,5-5-15,0 0-1,0 0 0,-1 0 1,1 0-1,0 0 0,0 0 0,0 0 1,-1 0-1,1 0 0,0-1 1,0 1-1,0 0 0,-1-1 1,1 1-1,0-1 0,0 1 1,0-1-1,0 0 0,0 1 0,-1-2 1,1 1 2,-2-1-6,0 1 0,1-1 0,-1 0 0,1 0-1,0 0 1,0-1 0,0 1 0,-3-4 0,5 5-7,-1 0 0,1 1 0,0-1 0,-1 1 0,1-1 0,0 0 0,0 1 0,-1-1-1,1 0 1,0 1 0,0-1 0,0 0 0,0 1 0,0-1 0,0 0 0,0 1 0,0-1 0,0 0 0,0 0 0,0 1 0,1-1 0,-1 0 0,0 1 0,0-1 0,1 1 0,-1-1 0,0 0 0,1 1 0,-1-1 0,1 1 0,-1-1 0,1 1 0,-1-1-1,1 1 1,-1-1 0,1 1 0,-1 0 0,2-1 0,-1 0-45,-1 1-1,1-1 0,0 1 1,-1-1-1,1 1 1,0 0-1,-1 0 0,1-1 1,0 1-1,0 0 1,-1 0-1,1 0 0,0 0 1,0-1-1,1 1 1,11 16-2209,10 7-243,34 32-149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55 123 1176,'-18'-29'2608,"-13"-28"-391,30 57-2150,0-1-1,1 0 0,-1 0 1,1 0-1,-1 0 0,1 0 0,0 0 1,0 0-1,0 1 0,-1-2 1,1 2-1,0-2 0,0 2 1,0-1-1,0 0 0,0 0 1,0 0-1,1 0 0,-1 0 1,0 0-1,0 0 0,0 0 1,2-1-1,-1 0-17,0 1-1,0 0 1,0 0 0,1 0 0,-1 1-1,0-1 1,1 0 0,-1 0 0,1 1 0,-1-1-1,1 1 1,0-1 0,-1 1 0,3-1-1,6 1 46,0-1 0,0 1-1,0 0 1,-1 1-1,1 0 1,17 5-1,-10-3 22,0 2-1,26 10 0,-38-13-45,0 1-1,1-1 1,0 1-1,-2 0 1,1 1-1,0 0 1,0 0 0,-1 0-1,1 0 1,-1 0-1,4 6 1,-6-7-4,-1 0-1,0 0 1,0 0 0,0 0-1,0 0 1,-1 0 0,1 0-1,-1 0 1,1 1 0,-1-1-1,0 0 1,-1 0 0,1 0-1,-1 0 1,0 5 0,-1-2 76,1 2 1,-1-2-1,-1 1 1,0 0-1,-6 11 0,-23 29 451,26-39-507,-20 24 233,-1-2 1,-1-1-1,-34 28 0,58-54-301,0 0 1,0 1 0,0-1 0,-1 0 0,1-1 0,-1 1 0,-8 3-1,13-6-22,0 0 0,-1 0 0,1 0 0,-1 0-1,1 0 1,0 0 0,-1 0 0,1 0 0,-1 1-1,1-1 1,0 0 0,-1 1 0,1-1 0,-1 0-1,1 0 1,0 0 0,0 1 0,0 0 0,-1-1-1,1 0 1,0 0 0,-1 1 0,1-1 0,0 1-1,0-1 1,0 0 0,0 1 0,0-1 0,0 1-1,0-1 1,0 0 0,0 1 0,0 0 0,0-1 0,0 0-1,0 1 1,0-1 0,0 1 0,0-1 0,0 0-1,0 1 1,0-1 0,0 1 0,0-1 0,1 1-1,1 3-39,1 0-1,-1-1 0,6 8 1,-1-2-2,0 0 26,0-1 0,1 0-1,0 0 1,9 8 0,3 1 6,-12-10 10,78 78-30,-70-68 35,-1 1 0,-1 1 0,14 21 0,-22-28 7,-1-1 1,6 15-1,-9-21 0,-1 0-1,1 0 0,-1 0 0,0 1 0,0-1 1,-1 0-1,0 7 0,0-8 0,-1 0 0,0-1 1,0 1-1,-2 4 0,1-1 6,-4 13 22,5-14-21,-1 0 0,1 0 1,-1 0-1,-1-1 1,-2 8-1,1-7 9,-2 0 0,2 0-1,-2 0 1,1-1-1,-1 1 1,0-1 0,0 0-1,0-1 1,0 0-1,-1 0 1,0-1 0,0 1-1,0-1 1,-1 0 0,1-1-1,-1 0 1,1 0-1,-12 1 1,9-3-111,1 0 1,-17-2-1,22 1-232,0 1-1,-1-1 1,1 0-1,0-1 1,0 1-1,0-1 1,-6-3-1,10 5 167,-1-1-1,0 1 1,1-1-1,0 1 1,-1 0-1,0-1 1,1 0-1,0 1 1,-1 0-1,1-1 1,-1 0 0,1 1-1,0-1 1,0 1-1,-1-1 1,1 1-1,-1-1 1,1 0-1,0 1 1,0-1-1,0 0 1,0 1-1,0-1 1,0 0 0,0 1-1,0-1 1,0 1-1,0-1 1,0 0-1,0 1 1,1-1-1,-1 0 1,0 1-1,1-2 1,3-13-3449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48.4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258 23 1088,'-17'1'772,"4"0"399,-26 5-1,-26 5 3284,78-18-4168,-11 6-271,10-2 99,0 0 0,17-1 0,32-3 111,-58 7-198,-1 0 0,1 0-1,0 0 1,0 0-1,-1 1 1,1-1-1,0 1 1,-1-1 0,1 1-1,-1 0 1,1 0-1,-1 0 1,1 0 0,-1 1-1,0-1 1,1 1-1,-1-1 1,0 1 0,2 2-1,0-1 36,-2-1-22,0 0 0,-1-1 0,1 1 0,0 0 1,-1 0-1,0 0 0,1 0 0,-1 0 0,0 0 0,0 1 1,0-1-1,0 0 0,0 1 0,-1-1 0,1 0 0,-1 1 1,1-1-1,-1 3 0,0-1 18,0-1 1,-1 1-1,0-1 0,1 1 1,-1-1-1,0 0 1,-1 1-1,1-1 0,-1 0 1,1 0-1,-4 5 1,1-3 20,0 1 0,-1-1 0,1 0 0,-1-1 0,0 1 0,0-1 0,0 0 0,-1 0 0,1-1 0,-1 1 0,0-1 0,0 0 0,-8 2 0,7-4-44,-1 1 1,0-1-1,0-1 1,0 1 0,0-1-1,0-1 1,0 1-1,0-1 1,1-1 0,-1 1-1,0-1 1,1-1-1,-12-4 1,12 4-41,1-1 1,0 1-1,0-1 0,0 0 1,0-1-1,0 1 1,1-1-1,0 0 0,0 0 1,0-1-1,1 0 0,0 0 1,0 0-1,0 0 0,-3-8 1,6 13-6,1-1 1,-1 0 0,0 0-1,0-1 1,1 1-1,0 0 1,-1 0-1,1 0 1,0 0-1,0 0 1,0 0 0,0-1-1,0 1 1,1 0-1,-1 0 1,1 0-1,-1 0 1,1 0 0,0 0-1,0 0 1,-1 0-1,4-3 1,-2 2-6,0 1 1,1-1 0,-1 1-1,1 0 1,0 0-1,0 0 1,0 0 0,0 1-1,0-1 1,0 1-1,0 0 1,0 0-1,7-2 1,4 0-16,0 0 0,1 1 0,-1 0 0,20 1 0,-28 1 30,0 1-1,-1-1 1,1 1 0,0 1-1,-1-1 1,1 1 0,0 0 0,-1 0-1,0 1 1,0-1 0,1 1-1,-2 0 1,1 1 0,7 6-1,-3 0 30,-1 1-1,0 0 1,-1 0-1,0 0 1,-1 1-1,0 0 1,6 19-1,-9-24-3,-1 0 0,0 0 0,-1 0 0,1 0-1,-1 0 1,0 0 0,-1 0 0,0 1-1,0-1 1,-2 14 0,1-18-11,0 0-1,0 0 1,0 0-1,0 0 1,-1 0-1,1 0 1,-1 0-1,0-1 1,1 1-1,-1-1 1,0 1-1,-1-1 1,1 1-1,0-1 1,-1 0-1,1 0 1,-1 0-1,0-1 1,1 1-1,-1-1 1,0 1-1,0-1 1,0 0-1,0 0 1,0 0-1,-4 0 1,3 0-2,-5 1 24,1 0-1,-1-1 1,0 0-1,-10-1 1,16 0-31,0 0 0,0-1 0,-1 1 0,1-1 0,0 0 1,0 0-1,0 0 0,0-1 0,0 1 0,0-1 0,0 1 0,0-1 1,1 0-1,-1 0 0,-2-4 0,2 4-11,0-1-1,1 0 1,-1 0 0,1 0 0,0 0-1,0-1 1,1 1 0,-1 0 0,0-1-1,1 1 1,0-1 0,-1-5 0,1 6 0,0-1-2,1 0 1,-2 0-1,1 0 0,0 0 1,-1 0-1,0 0 1,-4-6-1,1 1-4,-1 1 0,-1 0 0,1 0 0,-1 1 0,-1-1 0,-13-9 0,13 12-4,1 1 1,-16-5-1,3 0-23,20 9 39,0 0-1,0 0 1,0 0-1,0 0 1,0-1-1,0 1 1,0 0-1,0 0 1,-1 0-1,1 0 1,0 0-1,0 0 1,0 0-1,0 0 1,0 0-1,0 0 1,0 0-1,0 0 1,0-1-1,0 1 1,0 0-1,0 0 1,0 0-1,0 0 1,0 0-1,0 0 1,0 0-1,0 0 1,0 0-1,0 0 1,0 0-1,0-1 1,0 1-1,0 0 1,1 0-1,-1 0 0,0 0 1,0 0-1,0 0 1,0 0-1,0 0 1,0 0-1,0 0 1,0 0-1,0 0 1,0 0-1,0 0 1,0 0-1,0 0 1,0 0-1,0 0 1,1 0-1,-1-1 1,11-1-36,26 3-11,-25 0 41,-1 0 1,0 1-1,1 1 1,-1 0-1,17 6 0,-10 0-14,-1 1-1,0 0 0,21 19 1,-10-4-284,-19-12-393,-6-6 260,0 4-1183,-38-13-4620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48.4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 66 672,'-28'-27'7510,"28"27"-7478,0 0 0,0-1 0,0 1 0,0 0 1,0 0-1,0-1 0,0 1 0,1 0 0,-1 0 0,0-1 1,0 1-1,0 0 0,0 0 0,1-1 0,-1 1 0,0 0 0,0 0 1,0 0-1,1-1 0,-1 1 0,0 0 0,0 0 0,1 0 1,-1 0-1,0 0 0,1-1 0,-1 1 0,0 0 0,0 0 0,1 0 1,-1 0-1,0 0 0,1 0 0,-1 0 0,1 0 0,21-6 236,1 2 0,35-4 0,-27 4-89,46-2 451,106 4 0,-97 3-383,224-5 419,30 25-82,-160 5-298,-43-5-88,243 16 387,-376-37-568,8 0 68,0 0 1,0 1-1,0 1 0,20 4 0,-31-6-134,0 0 0,-1 0-1,1 1 1,0-1 0,-1 0 0,1 0 0,0 0-1,-1 1 1,1-1 0,0 0 0,-1 1-1,1-1 1,0 0 0,-1 1 0,1-1-1,-1 1 1,1-1 0,-1 1 0,1-1 0,-1 1-1,0 0 1,1-1 0,-1 1 0,0 0-1,1-1 1,-1 1 0,0 0 0,1-1-1,-1 1 1,0 0 0,0-1 0,0 1 0,0 0-1,0-1 1,0 1 0,0 0 0,0 0-1,0-1 1,0 1 0,0 0 0,-1-1 0,1 1-1,0 0 1,0-1 0,-1 1 0,0 1-1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48.4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 14 736,'-29'-2'4366,"121"6"-230,2 0-3624,342 10 1404,-182-28-1410,-100 1-265,-97 10-156,5-1 51,73 6 1,47 5 196,-167-5-756,0 0-1,0 1 1,20 6-1,-33-8 115,0-1 0,0 1 0,1 0 0,-1 0 0,0 0 0,0 0 0,3 2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48.4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120 160 3745,'-11'-12'4005,"10"10"-3940,-1 0 0,1 1 0,0-1 1,0 0-1,0 0 0,0 0 0,0 0 0,0 0 0,0 0 1,1 0-1,-1 0 0,1 0 0,-1 0 0,1 0 1,0-1-1,0-2 0,5-1-21,-1 4-32,-1-1-1,1 1 1,0 0 0,0 0-1,0 1 1,1-1 0,-1 1-1,0 0 1,1 0 0,-1 0-1,9 0 1,-6 0 6,3 0 7,1 1 0,17 0 0,-25 1-9,0-1-1,1 1 0,-1 0 0,1-1 1,-1 2-1,0-1 0,0 0 0,0 0 0,0 1 1,0 0-1,0 0 0,0 0 0,5 4 1,-6-3 31,1 1 1,-1-1-1,0 1 0,1-1 1,-2 1-1,1 0 1,0 0-1,-1 0 1,0 0-1,0 0 0,0 0 1,0 0-1,0 6 1,-1 5 181,0 0 0,-2 19 0,1-19-37,-1 0 1,0 0 0,-1 0 0,-1-1 0,-9 25-1,11-35-152,0 0 0,0-1-1,0 1 1,0 0-1,-1-1 1,0 1 0,1-1-1,-1 0 1,0 0-1,-1 0 1,1 0 0,-1-1-1,1 1 1,-1-1 0,0 0-1,0 0 1,0 0-1,0-1 1,0 1 0,0-1-1,0 0 1,0 0 0,-1-1-1,-7 1 1,4-1-3,1 0 0,-1-1 0,0 0 0,0 0 1,1-1-1,-1 0 0,1 0 0,-1-1 0,1 0 0,0 0 1,-10-7-1,12 7-36,0 0 1,0-1-1,1 0 1,-1 0-1,1 0 1,0 0 0,0-1-1,0 1 1,0-1-1,1 0 1,0-1-1,0 1 1,0 0-1,1-1 1,-3-9 0,3 5-22,1 1 1,0 0-1,0-1 1,1 0-1,0 1 1,1-1-1,0 1 1,0-1-1,1 1 1,0 0-1,1 0 1,0 0-1,7-14 1,-4 11-2,0 1 0,1-1-1,0 1 1,1 0 0,1 1 0,0 0 0,0 0 0,20-15 0,-22 20 12,0 0 0,0 0 0,0 0 0,13-4 0,-16 7 8,0 1 0,0 0 1,-1 0-1,1 0 0,0 1 0,0 0 1,0-1-1,0 1 0,0 1 0,0-1 1,0 1-1,7 1 0,-6-1 6,0 1-1,0-1 1,0 1 0,7 4-1,-10-5 0,0 1 1,0-1-1,0 0 0,-1 1 0,1 0 0,0-1 0,-1 1 0,1 0 0,-1 0 1,1-1-1,-1 1 0,0 1 0,0-1 0,0 0 0,1 3 0,0 4 23,-1 0 1,0 1-1,0-1 0,-1 0 0,-1 15 0,0-7 14,0-6-10,0 0-1,0 1 0,-1-1 0,0 0 0,-1 0 1,0 0-1,-6 10 0,-21 64 234,28-82-241,1 1 0,-1-1 0,1 0-1,-1 1 1,0-1 0,0 0 0,-1 0 0,1 0 0,-6 5 0,8-8-20,-1 1 1,0-1 0,0 1-1,1-1 1,-1 1 0,0-1-1,0 1 1,0-1 0,0 0-1,1 0 1,-1 1-1,0-1 1,0 0 0,0 0-1,0 0 1,0 0 0,0 0-1,0 0 1,0 0 0,0 0-1,0 0 1,1 0 0,-1-1-1,0 1 1,0 0 0,0-1-1,0 1 1,0-1 0,1 1-1,-1-1 1,0 1 0,0-1-1,1 1 1,-1-1-1,0 0 1,1 1 0,-1-1-1,1 0 1,-1 1 0,1-1-1,-1 0 1,1 0 0,-1-1-1,-3-7-21,0 1 1,0-1-1,1 0 0,0 0 0,0 0 0,1 0 0,1-1 0,-1 1 0,1-19 1,1 27 11,0 0 1,0 0-1,0 0 1,0 0-1,0 0 1,0 0-1,0 0 1,0 0-1,0 0 1,0 0-1,1 0 1,-1 1-1,0-1 1,1 0-1,-1 0 1,1 0-1,-1 0 1,1 0-1,-1 0 1,1 1 0,0-1-1,-1 0 1,1 1-1,0-1 1,0 0-1,-1 1 1,3-2-1,-2 2-53,1 0 0,-1 0 0,1 0 0,-1 1 0,1-1 0,-1 0 0,1 1 0,-1-1 0,1 1 0,-1-1 0,0 1 0,1-1 0,-1 1 0,0 0 0,0 0 0,1 0 0,-1 0 0,0 0 0,0 0 0,1 1 0,43 41-4415,-20-22 1388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48.4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25 106 2120,'-24'-18'5999,"24"18"-5951,0-1 0,1 1 0,-1-1 0,0 1 1,1 0-1,-1-1 0,0 1 0,1 0 0,-1-1 1,1 1-1,-1 0 0,1-1 0,-1 1 0,1 0 1,-1 0-1,1-1 0,-1 1 0,1 0 0,-1 0 1,1 0-1,-1 0 0,1 0 0,0 0 0,52-8 734,106 0 1,57 16 253,-127-1-705,-1-5-1,158-15 1,-82-13-93,-53 8-5,135-6 0,-228 23-216,109 1 210,-106 1-189,0 1-1,0 1 1,0 1 0,20 7-1,-35-9-255,0 1 0,0-1-1,0 1 1,0 1 0,-1-1 0,1 1-1,-1 0 1,0 0 0,0 1-1,-1-1 1,1 1 0,-1 0 0,0 0-1,0 1 1,-1-1 0,1 1-1,-1 0 1,3 8 0,7 29-2613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48.4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83 164 2825,'-12'1'1289,"8"0"-867,0-1 0,0 1 0,0-1 0,-1 0 0,1 0 1,0-1-1,0 1 0,0-1 0,-6-2 180,10 3-567,0 0 1,0 0 0,0 0 0,0 0 0,0-1 0,0 1 0,-1 0 0,1 0-1,0 0 1,0-1 0,0 1 0,0 0 0,0 0 0,0 0 0,0-1 0,0 1 0,0 0-1,0 0 1,0 0 0,2-3 467,-2 3-468,8-10 275,-4 6-157,2-3-133,0 1-1,0 0 1,1 1 0,-1 0-1,2 0 1,-1 0 0,0 1-1,1 0 1,0 0 0,11-3-1,-4 2 14,1 1-1,0 0 0,0 1 0,24-2 0,-22 4 10,32 0 108,-46 1-116,0 1 0,0-1 0,0 1 0,0 0 1,0 0-1,0 0 0,0 1 0,-1-1 0,6 4 1,-7-4-7,-1 0-1,1 1 1,-1-1 0,0 0 0,1 0 0,-1 1 0,0-1 0,0 1 0,0-1 0,0 1-1,0 0 1,0-1 0,0 1 0,-1 0 0,1-1 0,-1 1 0,1 0 0,-1 0 0,1 0-1,-1 0 1,0-1 0,0 1 0,0 0 0,0 0 0,0 0 0,-1 0 0,1-1 0,-1 1-1,1 0 1,-1 0 0,0 2 0,-2 3 59,-1 0 1,1 0-1,-1 0 0,0-1 0,-1 1 0,-7 7 1,3-3-36,0-1 0,-1-1 0,0 0 1,-1 0-1,1-1 0,-2 0 0,1-1 1,-1-1-1,-1 0 0,1 0 0,-1-1 1,0-1-1,0 0 0,0 0 0,0-2 0,-1 1 1,-16-1-1,27-2-50,-1 0 1,0 0 0,1 0-1,-1 0 1,0-1-1,1 0 1,-1 0-1,0 0 1,1 0 0,0-1-1,-1 1 1,1-1-1,0 0 1,0 0 0,0 0-1,0 0 1,0-1-1,0 1 1,0-1-1,1 1 1,-3-5 0,2 3-13,1 0 0,0 0 0,0 0 1,0 0-1,0 0 0,1-1 1,0 1-1,0-1 0,0 1 1,0-1-1,1 1 0,-1-1 1,1 0-1,0 1 0,1-1 1,1-8-1,-1 9 0,2-13-54,1 0 0,10-24 0,-12 36 52,0 0 0,1 0-1,-1 0 1,1 1 0,0-1 0,1 1-1,-1 0 1,1 0 0,0 0-1,0 0 1,0 1 0,6-5-1,-2 3-55,0 0 0,1 0 0,-1 1 0,1 0 0,0 1 0,0 0 0,0 0-1,0 1 1,1 0 0,-1 0 0,14 0 0,-14 2 192,0 1-1,-1 0 1,1 0-1,10 3 1,-15-3-102,-1 0 0,0 0 1,1 1-1,-1-1 0,0 1 0,0 0 1,0 0-1,-1 0 0,1 1 0,0-1 1,-1 1-1,1-1 0,2 5 0,-1 0 19,0 0-1,-1 0 1,0 0-1,-1 0 1,1 0-1,-1 0 1,-1 1-1,1-1 1,-1 1-1,-1-1 0,1 1 1,-2 9-1,0 0-65,0-1 1,-1 1-1,-1 0 0,-8 24 0,8-33 57,0 0 0,0 0-1,-1 0 1,0-1 0,0 1 0,-10 11 0,13-17-24,-1 0 0,1 0-1,-1-1 1,0 1 0,0 0 0,0-1 0,0 0 0,0 1 0,0-1 0,0 0 0,0 0 0,0 0-1,-1 0 1,1 0 0,0-1 0,-1 1 0,1-1 0,-1 1 0,1-1 0,-1 0 0,1 0-1,-1 0 1,1 0 0,0 0 0,-1-1 0,-4-1 0,3 1-8,0-1 1,1 0-1,-1-1 1,0 1-1,1 0 1,-1-1-1,1 0 1,-1 0-1,1 0 1,0 0-1,-3-5 1,1 1-21,1 0 1,-1 0 0,1-1 0,-5-13-1,7 16 2,0 0 0,0 0-1,1-1 1,0 1 0,0 0-1,1-1 1,-1 1 0,1 0-1,0-1 1,1 1 0,-1 0-1,1-1 1,0 1 0,0 0-1,1 0 1,0 0 0,0 0-1,0 0 1,0 0 0,1 0-1,0 1 1,0-1 0,0 1-1,6-6 1,0 0-13,1 2 0,1-1 0,-1 1-1,1 1 1,1 0 0,-1 1 0,1 0 0,21-7-1,-26 10 22,1 1 0,-1 0 0,1 1 0,-1 0 0,0 0 0,1 1 0,0 0 0,-1 0 0,1 1 0,-1-1 0,1 2 0,10 2 0,-15-3 13,0 0 1,0 0 0,0 0-1,0 1 1,0-1 0,-1 1-1,1-1 1,-1 1 0,1 0-1,-1 0 1,1 0-1,-1 0 1,0 1 0,0-1-1,0 0 1,-1 1 0,1 0-1,0-1 1,-1 1 0,0 0-1,0 0 1,0 0-1,0 0 1,0 0 0,0 0-1,-1 0 1,1 0 0,-1 0-1,0 0 1,0 0 0,0 0-1,-1 6 1,-1 1 31,0 0 0,-1 0 0,0 0 0,0 0 1,-1 0-1,0-1 0,-1 0 0,0 0 0,0 0 0,-1 0 1,-7 7-1,4-5 0,-1-2 0,0 0 1,0 0-1,-1 0 1,0-2-1,-1 1 0,0-2 1,-15 8-1,17-10-6,0 0-1,0-1 1,-1 0-1,1 0 1,-1-1-1,0 0 1,1-1-1,-14 0 1,19-1-258,0 0 0,0-1 0,0 0 0,0 1 0,1-2 0,-1 1 0,0 0 0,1-1 0,-1 0 1,1 0-1,-1 0 0,1-1 0,0 0 0,0 1 0,0-2 0,0 1 0,1 0 0,-1-1 0,1 1 0,0-1 0,-3-4 0,-13-29-2821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48.4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66 50 1888,'-65'5'4388,"107"-20"-2101,21 4-1704,1 3 0,105-1 0,-85 7-250,241-8 614,-206 10-722,-1 6-1,0 4 1,217 48 0,-90 6-388,-185-49-2708,93 12-1,-94-21-440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48.4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125 178 2096,'-4'-2'384,"0"-1"0,1 0 0,-1 0 0,1 0 0,0 0 0,0 0-1,0-1 1,0 1 0,1-1 0,-1 0 0,1 1 0,0-1 0,0-1-1,-3-7 1,4 9-310,0 0 0,0 0-1,0 0 1,1 0 0,-1 0 0,1 0-1,-1-1 1,1 1 0,0 0 0,1 0-1,-1 0 1,0 0 0,1-1 0,0 1-1,0 0 1,0 0 0,0 0 0,0 0-1,0 1 1,1-1 0,2-4 0,2 1-3,0 2 1,0-1 0,1 0-1,-1 1 1,1 1 0,0-1-1,0 1 1,0 0 0,1 0 0,-1 1-1,13-2 1,-17 3-47,1 1 0,-1 0-1,1 0 1,-1 0 0,1 0 0,-1 0 0,1 1 0,-1 0 0,1 0 0,-1 0-1,0 0 1,1 0 0,-1 1 0,0-1 0,0 1 0,0 0 0,0 0-1,0 0 1,0 0 0,-1 0 0,1 1 0,3 4 0,0 1 52,-1 0 0,0 0 0,-1 1 1,0-1-1,0 1 0,4 17 0,-6-18-22,0 0 1,-1 0-1,0-1 0,0 1 1,-1 0-1,0 0 0,-1 0 1,0 0-1,-2 9 0,-1 2 108,-2-1-1,-11 29 0,15-43-134,-1 1 0,1 0 0,-1-1-1,0 0 1,0 1 0,0-1 0,-1 0-1,1 0 1,-1-1 0,0 1 0,0-1-1,0 0 1,-1 0 0,1 0 0,-1-1-1,1 0 1,-10 4 0,8-4-8,0-1 0,-1 0 0,1 0 1,0 0-1,-1 0 0,1-1 0,-1 0 1,1-1-1,-1 1 0,1-1 0,0-1 0,-1 1 1,1-1-1,-9-3 0,9 2-15,-1 0 0,1-1-1,0 0 1,0 0 0,0 0 0,0 0-1,1-1 1,0 0 0,-5-6 0,6 7-11,1 0 1,1 0-1,-1 0 1,0-1-1,1 0 1,0 1-1,0-1 1,1 0-1,-1 0 1,1 0-1,0 0 1,0 0-1,1 0 1,-1-5 0,2 2-9,-1 0 1,1 0-1,1 0 1,0 0 0,0 0-1,6-14 1,-1 7-19,0 1 1,13-20-1,-17 29 24,1 1 0,-1-1-1,1 1 1,0-1-1,0 1 1,0 0-1,0 0 1,1 1-1,-1-1 1,1 1-1,0 0 1,0 1-1,1-1 1,-1 1-1,0 0 1,1 0-1,-1 1 1,1-1 0,10 0-1,-11 2 7,0-1 0,-1 2-1,1-1 1,-1 0 0,1 1-1,-1 0 1,1 0 0,-1 0 0,1 1-1,-1-1 1,0 1 0,0 0-1,0 1 1,0-1 0,0 0 0,0 1-1,-1 0 1,1 0 0,-1 0-1,4 4 1,0 2 15,-1 0 0,1 0-1,-1 1 1,-1-1 0,0 1 0,7 20-1,-10-25 1,0 1-1,-1-1 0,0 0 0,0 0 0,0 0 1,-1 1-1,0-1 0,0 10 0,-2-4 28,0-1-1,-1 0 1,-6 16-1,5-19-10,1 1 0,-2-1 0,1 0-1,-1 0 1,0 0 0,0-1-1,-1 0 1,0 0 0,-7 6-1,8-9-7,0 0 0,0 0 1,-1 0-1,1-1 0,0 0 0,-12 3 0,9-3-9,8-2-13,-1 0-1,1 0 0,0 1 0,-1-1 1,1 0-1,-1 0 0,1 0 0,0-1 1,-1 1-1,1 0 0,-1 0 0,1 0 1,0 0-1,-1 0 0,1 0 0,0 0 1,-1-1-1,1 1 0,0 0 0,-1 0 1,1 0-1,0-1 0,-1 1 0,1 0 1,0-1-1,0 1 0,-1 0 0,1 0 1,0-1-1,0 1 0,0 0 0,-1-1 1,1 0-1,-3-8-43,4 8 38,-1 0-1,0-1 0,1 1 0,-1 0 1,1 1-1,-1-1 0,1 0 0,-1 0 1,1 0-1,-1 0 0,1 0 0,0 0 1,0 1-1,-1-1 0,3-1 1,15-11-112,-14 10 97,-3 3 19,0-1 0,0 0 1,0 1-1,0-1 0,1 1 0,-1-1 0,0 1 0,0 0 0,1-1 0,-1 1 0,0 0 1,1 0-1,-1 0 0,0 0 0,1 0 0,-1 0 0,0 0 0,1 0 0,-1 1 1,0-1-1,0 1 0,1-1 0,-1 1 0,0-1 0,0 1 0,0-1 0,1 1 1,-1 0-1,2 2 0,-2-2 5,0 0 0,0 0-1,0 1 1,1-1 0,-1 1 0,-1-1 0,1 1 0,0 0 0,0-1 0,0 1 0,-1 0 0,1-1-1,-1 1 1,0 0 0,1 0 0,-1 0 0,0-1 0,0 1 0,0 0 0,0 0 0,0 0 0,-1 2 0,-4 19 45,4-17-24,0 1 1,-1 0-1,0 0 0,-4 10 1,2-10-17,4-6-53,0 0 0,0 0 0,-1 0-1,1 0 1,-1-1 0,1 1 0,-1 0-1,1-1 1,-1 1 0,1 0 0,-1-1 0,1 1-1,-2 0 1,-14 0-2576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48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60 190 2208,'-23'12'2285,"19"-11"-1940,1 1 1,0-1-1,1 1 0,-1-1 0,0 1 1,0 0-1,1 0 0,-5 4 0,7-5-310,0-1 1,0 0-1,0 0 0,-1 0 0,1 0 0,0 1 0,0-1 1,0 0-1,0 0 0,0 0 0,0 0 0,-1 0 0,1 1 1,0-1-1,0 0 0,0 0 0,0 0 0,-1 0 0,1 0 1,0 0-1,0 0 0,0 0 0,-1 0 0,1 0 0,0 0 1,0 0-1,0 0 0,-1 0 0,1 0 0,0 0 0,0 0 1,0 0-1,-1 0 0,1 0 0,0 0 0,0 0 0,-1 0 1,1-1-4,1 1 0,-1-1 0,0 1 0,0-1 0,0 1 0,0-1 0,1 1 0,-1-1 0,0 1 0,1-1 0,-1 1 0,0-1 0,1 1 1,-1-1-1,0 1 0,1 0 0,-1-1 0,1 1 0,-1 0 0,1-1 0,0 1 0,38-25 15,170-92 301,-129 65-33,-77 50-281,0-1 0,1 1 0,0 0 0,-1 0 0,1 0 0,0 1 0,0-1 1,0 1-1,6-1 0,-8 2-10,-1 0 0,0 0 0,0 0 0,1 0 1,-1 0-1,0 0 0,1 1 0,-1-1 0,0 1 0,0-1 1,1 1-1,-1-1 0,0 1 0,0-1 0,0 1 1,0 0-1,0 0 0,0 0 0,0-1 0,0 1 0,0 0 1,0 0-1,0 1 0,0-1 0,-1 0 0,1 0 0,-1 0 1,1 0-1,0 0 0,-1 1 0,0-1 0,1 3 0,0 1 57,0 1-1,0-1 1,-1 1-1,0 0 1,0-1-1,0 1 1,-1-1-1,0 1 1,0-1-1,0 1 1,-4 8-1,-4 23 172,4 52 58,4-51-219,1 1-391,2 0 0,1 0-1,11 50 1,-14-88 260,1 9-572,1 0 1,0 0-1,1 0 1,0-1-1,0 1 1,1-1 0,10 17-1,19 19-2795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48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0 172 1232,'6'-8'3673,"2"-7"-2958,-4 7-538,0 1 0,1-1-1,0 1 1,6-8 0,6-3 64,31-27-1,-43 41-204,0 0-1,0 0 1,1 1-1,-1-1 1,1 1-1,0 1 1,0-1-1,0 1 1,1 0-1,-1 0 0,0 1 1,10-1-1,-9 1-6,1-1 16,-1 1-1,0 0 1,1 1 0,14 1 0,-20-1-25,0 0 0,0 1 0,0 0 0,0-1 0,0 1 0,0 0 0,0 0 0,0 0 0,0 0 0,0 0 1,0 0-1,0 1 0,-1-1 0,1 0 0,-1 1 0,1 0 0,-1-1 0,1 1 0,-1 0 0,2 4 0,-1-1 35,1 0 0,-2 0 0,1 1 0,-1-1 0,1 0 0,-2 1 0,1 0 0,0-1 0,-1 1 0,0-1 0,-1 9 0,-3 5 219,-9 37-1,8-38-154,-29 92 559,27-94-525,0 0 1,-1-1-1,-1 1 1,-19 24 0,11-19 126,0-1 0,-1-1 0,-1 0 0,-29 22 0,29-30-36,14-8-158,0 0-1,0 0 1,0 1-1,1-1 1,-8 9-1,11-8-76,6-6-239,2 1 119,122 9 60,-61-1 66,-52-5-39,155 15-2163,-104-7-220,-1 4-479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18 3505,'1'-5'1856,"11"1"129,3-4-745,7 8-184,5 1-184,-7-1-416,9 5-88,-3 3-160,3-3 17,-2-7-97,8 6-401,-9-1-407,6-6-1480,2 3-297,4-1-727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48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119 121 2040,'0'-1'127,"1"-1"0,-1 1-1,0 0 1,0 0 0,1 0-1,-1-1 1,0 1 0,0 0-1,0 0 1,0-1 0,-1 1-1,1 0 1,0 0 0,0-1-1,-1 1 1,1 0-1,-1 0 1,0-2 0,1 2-65,-1 0 0,1 0 0,-1 0 1,1 0-1,-1 0 0,1-1 0,0 1 0,0 0 1,0 0-1,0-1 0,-1 1 0,2 0 1,-1 0-1,0-1 0,0 1 0,0 0 0,1 0 1,-1 0-1,0-1 0,1 1 0,-1 0 1,1 0-1,0-2 0,4-2 80,-1-1 0,0 1 0,1 0 0,0 0 0,0 0 0,1 1 1,-1-1-1,1 2 0,0-1 0,0 0 0,0 1 0,13-4 0,-17 6-121,0 0 1,1 0-1,-1 1 1,0 0-1,1-1 1,-1 1-1,0 0 1,1 0-1,-1 0 1,0 0-1,1 1 1,-1-1-1,0 1 1,4 0-1,-2 1 10,0 0 0,1 0 0,-1 0 0,0 1 0,-1-1 0,1 1 0,5 5-1,-4-2 4,1 1 0,-2 0 0,1 0 0,-1 0 0,0 0-1,0 1 1,-1-1 0,0 1 0,3 12 0,-1 0 118,-1 0 1,4 38 0,-8-48-90,0 0 0,-1 1 1,0-1-1,-1 0 1,0 1-1,0-1 0,-1 0 1,-1-1-1,-4 12 1,-2-2 109,0 0 1,-1-1-1,-17 22 1,12-22 72,0 1 1,0-2 0,-2 0-1,0-1 1,-1-1-1,0-1 1,-34 19-1,42-28-83,0 0-1,0-1 1,-12 4 0,4-2 108,16-5-157,4 0-72,9-2-157,64-8 30,-69 9 62,16-3-166,1 1 0,-1 1 1,1 1-1,25 3 0,-24 0-364,0-1-1281,41 10 0,0 7-1140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48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1480,'4'-5'371,"0"2"0,0-1-1,1 0 1,-1 1 0,1 0-1,0 0 1,0 0 0,0 1-1,0-1 1,10-2 0,-1 0 106,-4 0-265,7-3 192,0 1 0,31-7 1,-42 12-358,0 1 1,0 1 0,0-1-1,0 1 1,0 0 0,0 0-1,0 1 1,1 0-1,-1 0 1,-1 0 0,1 1-1,8 3 1,-3-1 7,-1 1 0,1 0 0,-1 1 0,0 1 0,0-1 0,-1 1 0,10 10 0,-14-12-12,0 0 1,-1 1-1,0-1 1,0 1-1,-1 0 1,0 0 0,0 0-1,0 1 1,0-1-1,-1 1 1,0-1-1,-1 1 1,2 12 0,-2-5 51,-1 1 1,-1-1 0,0 1-1,-1-1 1,0 0 0,-2 1-1,1-2 1,-2 1 0,1 0-1,-2-1 1,0 0 0,-1 0-1,-9 13 1,0-1 272,-2-1 0,-1-1 0,0 0 0,-2-2 0,-32 27 0,21-16 248,31-31-616,1-1 1,-1 1-1,1 0 0,0 0 0,-1 0 0,1 0 0,-1-1 1,1 1-1,0 0 0,0 0 0,0 0 0,-1 0 1,1 0-1,0 0 0,0 0 0,0 0 0,0 0 0,1 0 1,-1 0-1,0 0 0,0-1 0,1 1 0,-1 0 0,0 0 1,1 0-1,-1 0 0,1 0 0,-1-1 0,1 1 1,-1 0-1,1 0 0,-1-1 0,2 2 0,1 1-27,0 1-1,1-1 1,0 0-1,-1 0 1,8 4-1,-4-3 20,0-1-1,0-1 0,0 1 0,0-1 0,0 0 0,0-1 1,1 0-1,-1 0 0,8-1 0,-7 1 5,123 2-657,-80-3-1162,69 9-1,-35 5-972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47:48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87 2617,'-20'63'1864,"20"-63"-1817,-1 1 0,1 0 0,0 0-1,-1-1 1,1 1 0,-1-1 0,1 1 0,0 0 0,-1-1 0,1 1-1,-1-1 1,0 1 0,1-1 0,-1 1 0,1-1 0,-1 1 0,-1-1-1,2 0-11,0 0 0,0 0-1,0 0 1,0 0-1,0 0 1,0 0-1,0 0 1,0 0-1,0 0 1,0 0 0,0 0-1,0 0 1,0 0-1,0 0 1,0 0-1,0-1 1,0 1 0,0 0-1,0 0 1,0 0-1,0 0 1,0 0-1,0 0 1,0 0 0,0 0 172,0 0-173,0 0 1,0 0 0,0 0-1,0 0 1,0 0-1,0 0 1,0 0-1,0 0 1,0 0 0,0 0-1,0 0 1,-1 0-1,1 0 1,0 0-1,0 0 1,0 0-1,0 0 1,0 0 0,0 0-1,0 0 1,0 0-1,0 0 1,75-30 1040,13-2-716,177-59 802,-259 90-1090,0-1 0,0 1-1,0 0 1,0 1 0,1-1 0,-1 1-1,9 1 1,-12 0 2,0 0-1,0-1 1,0 1 0,0 0-1,0 0 1,0 1 0,0-1-1,0 1 1,0-1-1,-1 1 1,5 3 0,-3-1 32,-1 1 1,0-1-1,0 0 0,0 1 1,-1 0-1,1 0 1,-1-1-1,0 1 1,0 1-1,-1-1 1,0 0-1,1 0 0,-2 0 1,1 1-1,-1 6 1,1 10 148,-1 1 1,-2-1-1,-4 25 1,-18 68 31,12-63-422,2-10-216,4-17-641,0-1-1,2 1 1,1 0 0,-1 33 0,11-11-2351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57:02.7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0 104 520,'9'-41'1554,"-7"29"-804,0 0 1,1-1-1,6-12 1,-9 26-716,0-1 1,0 0-1,0 0 0,0 1 1,0-1-1,0 0 1,0 0-1,0 0 0,0 1 1,1-1-1,-1 0 1,0 0-1,0 0 0,0 1 1,0-1-1,1 0 1,-1 0-1,0 0 1,0 0-1,0 1 0,1-1 1,-1 0-1,0 0 1,0 0-1,1 0 0,-1 0 1,0 0-1,0 0 1,0 0-1,1 0 0,-1 0 1,0 0-1,0 0 1,1 0-1,-1 0 0,0 0 1,0 0-1,1 0 1,-1 0-1,0 0 0,0 0 1,1 0-1,-1 0 1,0-1-1,0 1 1,0 0-1,1 0 0,-1 0 1,0 0-1,0 0 1,0-1-1,1 1 0,-1 0 1,0 0-1,0 0 1,0-1-1,0 1 0,0 0 1,0 0-1,1 0 1,-1-1-1,0 1 0,0 0 1,0 0-1,0-1 1,0 1-1,6 21 804,-2 20-46,-1 58-1,-2-52-535,0 33 54,6 138 210,12 70 71,-15-53-338,-5-211-232,1 1 1,2-1 0,0 0-1,7 34 1,-8-55-19,0 0 0,0 0 0,0 0 0,1 0 0,-1 0 0,4 5 0,-5-8-2,0 1-1,1-1 0,-1 0 0,1 1 0,-1-1 0,0 1 1,1-1-1,-1 0 0,1 1 0,-1-1 0,1 0 0,-1 0 1,1 1-1,-1-1 0,1 0 0,-1 0 0,1 0 0,-1 1 1,1-1-1,-1 0 0,1 0 0,-1 0 0,1 0 0,0 0 1,-1 0-1,1 0 0,-1 0 0,1-1 0,-1 1 0,1 0 1,-1 0-1,1 0 0,-1-1 0,1 1 0,-1 0 0,1 0 1,-1-1-1,1 1 0,-1 0 0,1-1 0,-1 1 0,1-2 1,9-9 28,-1-1 0,0 0 0,0-1 1,-2 0-1,9-19 0,-11 24-13,-3 3-8,123-249 569,-39 75-154,-76 158-382,0 0 0,2 1 0,1 1 1,0 0-1,1 0 0,25-24 0,-37 41-69,1 0 0,-1 0 0,0 0 0,1 0 1,0 0-1,-1 1 0,1-1 0,0 1 0,0 0 0,0 0 0,0 0 0,0 0 0,0 0 1,4 0-1,-6 1-46,0 0 1,0 0-1,0 0 1,1 0-1,-1 1 1,0-1-1,0 0 1,0 0-1,0 1 1,0-1-1,0 1 0,0-1 1,0 1-1,0-1 1,0 1-1,0 0 1,1 0-1,-1 1-128,0-1-1,0 1 1,0-1-1,0 1 1,-1 0-1,1-1 0,0 1 1,-1 0-1,1-1 1,-1 1-1,1 0 1,-1 0-1,0 3 1,0 23-2549,10 5-648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57:02.7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 0 1232,'-9'11'7842,"-2"10"-6970,6 16-400,1 73-104,11-63-104,0 3-920,22 54-504,-1-9-520,9-8-529,0-25-455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57:02.7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35 302 1448,'-6'-14'624,"0"-1"-1,1 0 0,0 0 0,1 0 1,1 0-1,-3-31 0,6 38-495,0 0-1,1 0 0,-1 0 1,2 0-1,-1 0 1,1 0-1,0 1 0,0-1 1,1 1-1,0-1 1,1 1-1,0 0 0,0 0 1,0 1-1,7-9 1,-7 11-109,0 1 0,0-1 0,1 1 0,-1 0 0,1 0 0,0 0 0,0 0 0,0 1 0,0 0-1,0 0 1,0 0 0,1 1 0,-1 0 0,1 0 0,-1 0 0,1 1 0,8 0 0,-3 0-11,1 1 0,-1 0 0,0 1 0,1 0-1,-1 0 1,0 2 0,16 6 0,-19-7 7,-1 1 0,1 0 0,-1 1 0,0-1 1,0 1-1,-1 1 0,12 11 0,-14-12 11,0 0 0,0 0 0,-1 0 0,0 1-1,0 0 1,0-1 0,-1 1 0,0 0 0,0 0 0,0 0 0,1 10 0,-2-4 39,-1 0 0,0 1 0,0-1 0,-2 0 1,1 0-1,-2 0 0,1-1 0,-2 1 0,-8 21 0,-3 0 90,-1-1-1,-21 31 1,-12 5 42,25-36-113,17-22-60,-1 0-1,1 0 0,-2-1 1,1-1-1,-2 1 1,1-1-1,-1-1 0,-19 12 1,103-29-171,-1-3 147,-67 12 0,0 1-1,0-1 1,0 1-1,0 0 0,0 1 1,0-1-1,0 1 1,0 1-1,-1-1 1,1 1-1,10 4 1,-7-3-3,4 3-3,0 0 1,-1 1 0,0 0-1,0 1 1,15 12-1,-9-4-3,32 36-1,-37-35 12,-1-1 1,-1 2 0,0 0-1,-1 0 1,-1 1 0,-1 0-1,-1 0 1,7 25 0,-12-34 6,0-1 0,0 1 0,0-1 0,-2 1 0,1 0 0,-1 0 0,0-1 0,-1 1 0,0 0 0,-1-1 0,-3 10 0,-1 1 29,-2-1 0,-1 0 1,0-1-1,-13 19 1,3-7-25,0-1 0,-3-1 0,0-1 0,-30 29 1,44-50-528,-1 0 1,1 0-1,-1 0 1,0-1 0,-1-1-1,1 0 1,-1 0-1,-14 4 1,2 0-2259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57:02.7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98 202 1440,'-3'0'291,"1"0"0,-1 0-1,0 0 1,0-1 0,1 1-1,-1-1 1,0 1 0,1-1-1,-1 0 1,1 0 0,-1 0-1,1 0 1,-1-1 0,-1-1-1,0-1-98,0 1-1,1-2 1,-1 1-1,1 0 0,0-1 1,0 1-1,1-1 1,-3-6-1,-17-45 238,21 54-408,0 0-1,1 0 0,0 1 1,-1-1-1,1 0 1,0 0-1,0 0 0,0 0 1,0 0-1,0 0 0,0 0 1,1 0-1,-1 0 0,1 0 1,-1 0-1,1 0 1,0 1-1,0-1 0,0 0 1,0 0-1,0 1 0,0-1 1,1-1-1,2-1 26,-2 0-32,1 1 1,0 0-1,0 0 1,0 0-1,0 1 0,1-1 1,-1 1-1,0 0 0,1 0 1,0 0-1,0 0 0,-1 1 1,1-1-1,0 1 0,0 0 1,0 0-1,1 1 0,-1-1 1,6 1-1,-4 0-3,-1 0-1,1 0 1,0 0 0,0 1 0,0 0-1,-1 1 1,1-1 0,-1 1 0,1 0 0,-1 0-1,1 1 1,-1-1 0,6 5 0,-7-3 8,0-1 0,-1 1 0,1 0 0,-1 1 0,0-1 1,0 0-1,0 1 0,0 0 0,-1 0 0,0 0 0,0 0 0,0 0 1,-1 0-1,0 0 0,0 0 0,0 1 0,0-1 0,-1 0 1,0 7-1,0 2 27,-1-1 1,-1 0 0,0 1 0,-1-1 0,0 0 0,-8 20-1,9-29-25,1 0-1,-1 0 1,0 0 0,-1 0-1,1-1 1,-1 1-1,1-1 1,-7 7-1,7-9-8,0 1 0,1-1-1,-1 0 1,0 0 0,0 0-1,0 0 1,0 0 0,0-1-1,0 1 1,0 0 0,0-1-1,0 0 1,0 1 0,0-1-1,0 0 1,0 0 0,0 0-1,-1 0 1,1-1-1,0 1 1,-3-1 0,0-1-10,0 0 0,0 0 0,0 0 0,1 0 0,-1-1 0,1 0 0,-1 0 0,1 0 0,0-1 0,0 1 0,0-1 0,1 0 0,-1 0 0,1 0 0,0 0 0,0-1 0,0 1 0,1-1 1,0 0-1,-1 0 0,0-5 0,1 5-6,1 0 1,0 0 0,0 0-1,1 0 1,-1 0 0,1 0 0,0 0-1,0 0 1,1 0 0,-1 0 0,1 0-1,1 0 1,-1 1 0,0-1-1,1 0 1,0 0 0,0 1 0,1-1-1,-1 1 1,1 0 0,0 0-1,5-6 1,-5 7 12,0 1 0,0-1-1,1 1 1,-1-1 0,0 1-1,1 1 1,0-1 0,0 0-1,-1 1 1,1 0 0,0-1-1,0 2 1,0-1 0,0 0 0,0 1-1,0 0 1,0 0 0,1 0-1,-1 0 1,0 1 0,0-1-1,0 1 1,0 0 0,0 0-1,-1 1 1,8 3 0,-10-4 2,0 0 0,0 0 0,0 0 1,0 0-1,0 0 0,-1 1 0,1-1 0,0 0 1,-1 1-1,1-1 0,-1 0 0,0 1 0,1-1 1,-1 1-1,0-1 0,0 0 0,0 1 0,0-1 0,0 1 1,0-1-1,0 1 0,0-1 0,-1 0 0,1 1 1,-1 1-1,-2 7 81,0 0 0,-6 13 0,7-17-44,0 0-4,0-1 0,-1 0 1,0 0-1,1 0 0,-1 0 0,-8 8 1,10-12-37,0 0 1,0 0-1,0 0 1,0 0-1,-1 0 1,1 0-1,0-1 1,-1 1 0,1 0-1,0-1 1,-1 1-1,1-1 1,-1 1-1,1-1 1,-1 0-1,0 1 1,1-1-1,-1 0 1,1 0-1,-1 0 1,1 0 0,-1-1-1,1 1 1,-1 0-1,1-1 1,-1 1-1,1-1 1,-1 1-1,1-1 1,-2-1-1,-1 0-12,0-1-1,0 1 0,0-1 0,1 0 1,-1-1-1,1 1 0,0-1 0,0 1 0,0-1 1,0 0-1,1 0 0,-1 0 0,1 0 1,0-1-1,0 1 0,1-1 0,-1 1 0,1-1 1,0 1-1,1-1 0,-1 0 0,1 0 1,-1 1-1,2-1 0,-1 0 0,0 0 1,1 1-1,0-1 0,0 0 0,2-5 0,1 4-71,0 10 42,0 10 91,-4-13-72,0 0 0,0 0 0,0 0 0,1 0 1,-1-1-1,-1 1 0,1 0 0,0 0 0,0 0 0,0 0 0,0 0 0,-1-1 0,1 1 0,0 0 0,-1 0 0,1 0 1,0-1-1,-1 1 0,1 0 0,-2 1 0,-3 6-1684,27-5 708,21-1-2815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57:02.7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143 77 704,'-22'-20'5727,"19"15"-5207,2 3-475,0 1 0,0 0-1,1-1 1,-1 0 0,0 1-1,1-1 1,0 1 0,-1-1-1,1 1 1,0-1 0,0 0-1,0 1 1,0-1 0,0 0 0,0 1-1,0-1 1,1 1 0,-1-1-1,0 0 1,1-1 0,0 2-30,0 0 1,0 0 0,0 0 0,-1 0-1,1 0 1,0 0 0,0 0 0,0 1-1,0-1 1,1 0 0,-1 0 0,0 1-1,0-1 1,0 1 0,0-1 0,1 1-1,1-1 1,2 0 8,1 0-1,-1 1 1,0-1-1,8 1 1,1 1 21,0 0-1,19 5 0,-30-5-33,-1-1-1,0 1 0,0 0 0,1 0 0,-1 0 0,0 0 0,0 0 0,0 1 0,0-1 0,0 1 0,0-1 0,0 1 0,-1 0 0,1-1 0,0 1 0,-1 0 0,1 0 0,-1 0 0,0 0 0,0 1 0,0-1 0,1 4 0,1 0 16,0 2 6,0-1 0,-1 1 0,0-1 1,0 1-1,-1 0 0,0-1 0,0 1 1,-1 15-1,-2-4 73,0-1 0,-8 28 0,8-39-55,0 0 0,0 0-1,0 0 1,-1-1 0,0 1 0,0-1 0,-1 0 0,0 0-1,0 0 1,-8 8 0,9-11-10,0 0 0,-1-1-1,0 1 1,0-1 0,1 1 0,-1-1 0,-1 0-1,1-1 1,0 1 0,0-1 0,-1 0 0,1 0-1,-1 0 1,1 0 0,-1-1 0,1 0-1,-8 0 1,5-1-15,0 0-1,0 0 1,1-1-1,-1 0 0,1 0 1,-1-1-1,1 0 1,0 0-1,0 0 0,0-1 1,0 1-1,1-2 1,0 1-1,-1 0 1,2-1-1,-1 0 0,-4-6 1,4 5-34,1 0 1,-1 0 0,1-1-1,0 0 1,1 0-1,0 0 1,0 0 0,0-1-1,1 1 1,0-1-1,1 1 1,-1-1-1,2 0 1,-1-13 0,2 16-6,0-1 0,1 1 1,-1 0-1,1 0 0,0 0 1,1 0-1,-1 0 1,1 0-1,0 0 0,0 1 1,1 0-1,4-5 0,9 1-6,-9 5 12,12-7-8,-15 7 13,-1 1 1,1-1 0,0 1 0,-1 0 0,10-2 0,-7 2 11,1 1-1,0 1 1,0-1 0,0 1-1,-1 0 1,11 2 0,-16-2-6,1 0 1,-1 1-1,0-1 0,0 1 1,0-1-1,1 1 1,-1 0-1,0 0 1,0 0-1,0 0 1,-1 0-1,1 0 1,0 0-1,0 1 0,0-1 1,-1 1-1,1-1 1,-1 1-1,1 0 1,-1 0-1,0-1 1,0 1-1,0 0 0,0 0 1,0 0-1,0 0 1,1 4-1,-2 0 18,0 0 0,0 0-1,0 0 1,-1-1 0,0 1-1,-2 7 1,1-3 9,0 0 4,-1 0 0,1 0 0,-2 0 1,1-1-1,-1 0 0,-1 1 0,0-1 0,0-1 0,0 1 0,-1-1 1,-1 0-1,0 0 0,0-1 0,-14 12 0,19-17-22,-1 0 0,1-1 0,-1 0 0,0 1 0,1-1 0,-1 0 1,0 0-1,0-1 0,0 1 0,0 0 0,0-1 0,0 0 0,1 0 0,-7 0 0,8 0-13,-1-1 1,1 1-1,0 0 1,0-1-1,0 1 0,-1-1 1,1 0-1,0 1 0,0-1 1,0 0-1,0 1 1,0-1-1,0 0 0,0 0 1,1 0-1,-1 0 1,0 0-1,0 0 0,1 0 1,-1 0-1,0 0 0,1-1 1,-1 1-1,1 0 1,0 0-1,-1 0 0,1-1 1,0 1-1,0 0 0,0 0 1,0-1-1,0 1 1,0 0-1,0 0 0,0-1 1,0 1-1,1-2 0,1-7-19,0 0-1,0 0 0,1 0 0,1 0 0,0 1 0,0 0 0,1 0 0,0 0 0,0 0 1,1 1-1,10-13 0,-13 19 15,-1 1 0,1-1 0,-1 1 0,1-1 0,0 1 0,-1 0 1,1 0-1,0 0 0,0 1 0,0-1 0,0 1 0,0-1 0,-1 1 0,1 0 0,0 0 1,0 1-1,5 0 0,-4-1 4,0 1 0,1 0 1,-1 0-1,0 0 0,0 1 0,0 0 0,-1-1 1,1 1-1,0 1 0,6 4 0,-8-5 9,0 0-1,0 0 0,-1 0 1,1 1-1,0-1 1,-1 1-1,1-1 0,-1 1 1,0 0-1,0-1 0,0 1 1,0 0-1,0 0 0,-1 0 1,0 0-1,1 0 0,-1 0 1,0 0-1,0-1 1,0 1-1,-1 5 0,-1-3 8,1 0-1,0 0 1,-1 0-1,0 0 1,0-1-1,-1 1 0,1 0 1,-1-1-1,0 0 1,0 0-1,-4 4 1,6-6-9,-1-1 0,1 1 0,0-1 0,-1 0 0,1 0 0,-1 0 0,1 0 0,-1 0 0,0 0 0,1-1 0,-1 1 0,0 0 0,1-1 0,-1 1 0,0-1 0,0 0 0,0 1 0,0-1 0,1 0 0,-1 0 0,0 0 0,0-1 0,0 1 0,0 0 0,1-1 0,-1 1 0,-2-2 0,1 1-2,1 0 1,-1-1 0,1 1 0,-1-1 0,1 0-1,0 0 1,0 0 0,0 0 0,0 0-1,0 0 1,0-1 0,0 1 0,1-1 0,-1 1-1,1-1 1,-2-4 0,1-1-23,0 0 0,0 0 0,-2-15 0,4 19 0,0-1 0,0 1 0,0 0 0,0-1 0,1 1 0,-1 0 0,1-1 0,2-6 0,3 3-63,-1 11 25,1 0-585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57:02.7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1703 320,'-7'-6'1757,"7"5"-1632,0 1 1,0-1-1,-1 0 1,1 1-1,0-1 1,0 0-1,0 1 1,0-1-1,0 0 1,0 1-1,0-1 1,0 0-1,0 1 1,0-1-1,0 1 1,0-1-1,1-1 1,-1 0-39,1-1 0,0 1 0,0-1 0,1 1 1,-1-1-1,0 1 0,3-3 0,42-41 425,-22 23-395,13-12 203,-1-1 1,60-80-1,79-171 264,-156 251-547,96-162 141,113-128 83,-179 262-207,157-226 179,-110 134 109,-92 151-299,-1 0 0,1-1 0,8-7-1,-10 11-20,0 0-1,1 0 0,-1 1 1,0-1-1,1 1 0,0 0 1,-1 0-1,1 0 0,4-1 1,2-2 346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57:02.7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140 249 320,'-2'0'270,"0"-1"-1,-1 0 1,1 0-1,0 0 1,0 0-1,0 0 1,0 0-1,0-1 1,0 1-1,0-1 1,0 1 0,0-1-1,0 0 1,-1-2-1,-2-4 168,0 0 0,1 0 0,-5-13 0,-11-32 131,19 50-525,1-1 1,-1 1 0,0 0 0,1-1-1,0 1 1,0-1 0,0 1-1,0-1 1,0 1 0,1 0-1,0-1 1,-1 1 0,1 0-1,0-1 1,1 1 0,-1 0-1,1 0 1,-1 0 0,1 0-1,0 0 1,0 0 0,0 1 0,0-1-1,1 1 1,-1-1 0,1 1-1,0 0 1,-1 0 0,1 0-1,0 0 1,0 0 0,0 1-1,0-1 1,1 1 0,-1 0-1,6-1 1,1-1-21,-1 1 1,1 0-1,-1 1 1,1 0-1,0 1 0,12 0 1,-19 1-13,0-1 0,0 1 1,0 0-1,0-1 0,0 1 0,0 0 1,-1 1-1,1-1 0,0 0 1,0 1-1,-1 0 0,1-1 1,-1 1-1,1 0 0,-1 1 0,0-1 1,0 0-1,0 0 0,0 1 1,0-1-1,-1 1 0,1 0 1,1 5-1,0-1 23,-1 1-1,0 0 1,-1 0 0,0 1-1,0-1 1,-1 0 0,0 0-1,-1 0 1,1 0 0,-1 1 0,-1-1-1,0 0 1,0-1 0,0 1-1,-1 0 1,0 0 0,-1-1 0,0 0-1,0 0 1,0 0 0,-10 11-1,9-14-13,0 0 0,0 0-1,0 0 1,-1-1 0,1 0 0,-1 0-1,0 0 1,0-1 0,0 0-1,0 0 1,0 0 0,0-1 0,-1 0-1,1 0 1,-1 0 0,1-1-1,0 0 1,-1-1 0,1 1 0,-1-1-1,-7-2 1,9 2-21,0-1-1,0 1 1,1-1 0,-1 0-1,1 0 1,-1 0 0,1-1-1,0 1 1,0-1 0,0 0-1,0 0 1,1-1 0,-1 1-1,1-1 1,0 1 0,0-1-1,0 0 1,0 0 0,1-1-1,0 1 1,-1-1-1,2 1 1,-1-1 0,0 1-1,1-1 1,0 0 0,-1-7-1,2 7 4,1 0-1,-1 0 0,1 0 1,0 0-1,0 1 0,0-1 0,0 0 1,1 1-1,0-1 0,0 1 1,1-1-1,-1 1 0,1 0 0,0 0 1,0 0-1,0 0 0,0 1 1,1-1-1,5-4 0,-3 3 18,0 1 0,0 0 0,0-1 0,1 2 0,0-1 0,-1 1 0,1 0 0,1 1 0,-1-1 0,0 2 0,15-3 0,-18 3-7,0 1 0,0 0 0,-1 0 1,1 1-1,0-1 0,0 1 0,0 0 1,-1 0-1,1 0 0,0 0 0,-1 1 1,1-1-1,-1 1 0,1 0 0,-1 0 0,5 4 1,-6-4 5,0 0 0,0 1 0,0-1 0,-1 1 0,1-1 0,0 1 0,-1-1-1,0 1 1,1 0 0,-1 0 0,0 0 0,-1 0 0,1 0 0,0 0 0,-1 0 0,0 0 0,1 0 0,-1 0 0,-1 0 0,0 5 0,0 1 36,0-1 0,-1 1-1,-1-1 1,1 1-1,-1-1 1,-1 0 0,-5 11-1,7-17-39,1 1 0,-1 0 0,0-1 0,0 1 0,0-1-1,-1 0 1,1 0 0,0 0 0,-1 0 0,1 0 0,-1 0 0,0 0-1,0-1 1,1 1 0,-1-1 0,0 0 0,0 0 0,0 0 0,0-1-1,-1 1 1,1-1 0,0 1 0,-3-1 0,-2 0-7,1-1 1,0 0 0,-1-1-1,1 1 1,0-1 0,0-1-1,0 1 1,1-1-1,-12-7 1,15 9-15,1-1 1,-1 1-1,1-1 0,0 0 0,-1 0 0,1 0 1,0 0-1,0-1 0,0 1 0,0 0 1,1-1-1,-1 0 0,1 1 0,0-1 0,-1 0 1,1 0-1,0 1 0,1-1 0,-1 0 1,0 0-1,1 0 0,0 0 0,-1 0 0,1 0 1,1 0-1,-1-3 0,1-2-8,1 0 0,0 0 0,0 0 0,1 1 0,0-1 0,0 1-1,1 0 1,-1 0 0,2 0 0,-1 0 0,1 1 0,0-1 0,0 1 0,1 0 0,0 1 0,0 0 0,0 0-1,8-5 1,-9 7 11,0 0-1,0 1 1,0-1-1,0 2 1,0-1-1,0 0 1,0 1-1,0 0 1,1 0-1,-1 0 1,0 1-1,1 0 1,9 1-1,-13-1 12,1 0 1,-1 1-1,1 0 0,-1 0 0,1-1 1,-1 1-1,1 1 0,-1-1 0,0 0 1,0 0-1,0 1 0,0 0 0,0-1 1,0 1-1,0 0 0,0 0 0,0 0 1,-1 0-1,1 0 0,-1 0 0,0 0 1,0 1-1,0-1 0,0 0 0,0 1 1,0-1-1,0 1 0,-1-1 0,1 1 0,-1 4 1,1 3 34,-1 0 0,-1-1 1,0 1-1,0 0 0,-1-1 1,0 1-1,-1-1 0,-4 12 0,2-8 9,-1 0-1,-1-1 1,1 1-1,-2-1 0,-9 12 1,14-21-36,1 0 1,-1 0 0,0-1 0,0 1-1,-4 2 1,6-4-12,0 0 0,-1-1 0,1 1 0,0 0 0,0-1 0,0 0 0,-1 1 0,1-1 0,0 0 0,-1 1-1,1-1 1,0 0 0,-1 0 0,1 0 0,0 0 0,-1 0 0,1 0 0,0-1 0,-1 1 0,-1-1 0,-1-1-5,0 0-1,0-1 1,0 0 0,0 0-1,0 0 1,1 0 0,0 0-1,-1-1 1,1 1 0,0-1-1,1 0 1,-1 0 0,1 0-1,-3-5 1,3 4-14,0 0 0,0 1 0,0-1 0,1 0 0,-1 0 0,1 0 0,1 0 0,-1 0-1,1 0 1,-1 0 0,1 0 0,1 0 0,1-9 0,-1 11 4,-1 1 0,1 0 1,0-1-1,1 1 0,-1 0 0,0-1 0,1 1 0,-1 0 0,1 0 1,0 0-1,0 0 0,0 0 0,0 1 0,0-1 0,0 1 0,0-1 1,0 1-1,1 0 0,-1-1 0,1 1 0,-1 0 0,1 1 0,-1-1 1,1 0-1,-1 1 0,1 0 0,-1-1 0,4 1 0,-1 0 17,-1 0-1,0 0 1,0 1 0,1-1-1,-1 1 1,0 0-1,0 0 1,0 0-1,0 1 1,0-1 0,0 1-1,0 0 1,0 0-1,-1 1 1,1-1 0,5 6-1,-5-4 45,0 1 0,-1-1 0,1 1 0,-1 0 0,-1 0 0,1 1 0,-1-1 0,0 0 0,3 10 0,-5-13-36,1-1 0,-1 0 0,0 1-1,1-1 1,-1 1 0,0-1 0,0 1 0,0-1-1,0 1 1,-1-1 0,1 1 0,0-1-1,-1 0 1,1 1 0,-1-1 0,1 1-1,-1-1 1,1 0 0,-1 1 0,0-1 0,0 0-1,0 0 1,0 0 0,0 0 0,0 0-1,0 0 1,0 0 0,0 0 0,0 0-1,0 0 1,-1 0 0,1-1 0,0 1-1,-1-1 1,1 1 0,-1-1 0,1 1 0,0-1-1,-1 0 1,1 1 0,-1-1 0,-1 0-1,-1 0-312,-1 0 0,1 0-1,0-1 1,-1 1 0,1-1-1,0 0 1,0 0 0,0 0-1,-1-1 1,1 1 0,1-1-1,-1 0 1,0-1-1,-4-2 1,-8-13-2467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24 1432,'-5'-23'3081,"11"53"1771,-1 17-4440,-1-17-12,23 180 1028,-26-199-1383,18 232 628,-19-175-558,3 76-513,0-123-541,-1-15-604,-1-15-928,2-9-327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57:02.7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45 912,'-3'0'5563,"63"-4"-4478,81-16 0,-73 10-529,132 0 1,68 20-347,-142-3-69,79 3 488,298 55-1,-135-7 402,-253-54-506,-75-7-336,-21 2-105,-16 1-72,0 0 1,0 0-1,0 0 0,0 0 0,0 0 1,1 1-1,-1-1 0,4 2 0,-3-1-100,0 0-1,0 0 0,0-1 1,0 1-1,0-1 1,0 0-1,0 0 0,0-1 1,0 1-1,1-1 1,-1 0-1,0 0 1,0 0-1,5-3 0,14-3-773,11 3-1213,-27 3 1166,-1 1 0,1-1-1,8-2 1,2-4-1441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57:02.7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100 104 656,'-18'-22'321,"5"5"491,-1 1-1,-20-18 0,14 19 1901,35 39-1034,2 1-1897,132 207 953,-148-231-731,202 316 387,-27 11-113,-16 36 302,-131-298-414,90 224 606,-6 6-86,-72-195-349,-30-70-211,11 44 0,-21-66-449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57:02.7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147 186 776,'-6'-3'396,"0"-1"0,1 0-1,-1 0 1,1 0 0,0-1-1,0 0 1,1 0 0,-1-1 0,1 1-1,-6-12 1,-22-36 268,30 51-596,1 0 0,0 0 0,0 0 0,0 0 0,1-1 0,-1 1 0,1 0 0,-1-1 0,1 1 0,-1 0 0,1-1 0,0 1 0,0-1 0,1 1 0,-1 0 0,0-1 0,1 1 0,1-5 0,-1 2 110,-1 4-166,1 0 1,-1 0-1,0 0 1,1 0-1,-1 1 1,0-1-1,1 0 1,-1 0 0,1 0-1,-1 1 1,1-1-1,0 0 1,-1 1-1,1-1 1,0 1-1,-1-1 1,1 1-1,0-1 1,0 1-1,-1-1 1,1 1-1,0 0 1,0-1-1,1 1 1,1-1 0,-1 1 1,1 0-1,0 0 1,-1 0-1,1 0 1,-1 0-1,1 1 0,4 0 1,2 2 17,1 0 0,-1 1-1,11 5 1,-14-5-4,-1 0 0,0 0 0,1 0 0,-1 1 0,-1-1 0,1 1 0,-1 0 0,0 1 0,0-1 0,0 1 0,-1 0 0,0 0 0,0 0 0,0 0 0,-1 0 0,0 1 0,2 11 0,-1-6 31,-2-1 1,1 1-1,-1 0 1,-1 0 0,0 0-1,-1 0 1,0 0-1,-1 0 1,-3 13-1,4-20-10,-1 0-1,0 0 0,0 0 1,0-1-1,-1 1 0,-3 5 1,5-8-22,-1 0 0,0 0 1,1-1-1,-1 1 0,0 0 1,-1 0-1,1-1 1,0 0-1,0 1 0,0-1 1,-1 0-1,1 0 0,-1 0 1,-3 1-1,1-1 4,1 0 0,-1-1 1,0 1-1,1-1 0,-1 0 0,0 0 0,0 0 1,1-1-1,-1 1 0,0-1 0,1 0 0,-1-1 1,1 1-1,-1-1 0,1 0 0,-8-4 0,6 2-29,1-1-1,-1 1 0,1-1 1,0 0-1,0 0 0,1-1 1,0 1-1,0-1 0,0 0 1,0 0-1,-2-7 0,3 7-9,1 0 0,0-1 0,0 1 0,0 0-1,1-1 1,0 0 0,0 1 0,0-1 0,1 0-1,0 1 1,1-1 0,-1 0 0,1 1 0,1-1-1,-1 1 1,1-1 0,0 1 0,0 0 0,1-1-1,5-7 1,-3 6 8,2-1 0,-1 2 0,10-10 0,-14 15 5,1 0 0,-1 0 0,0 0 0,1 0 1,0 1-1,-1-1 0,1 1 0,0-1 0,0 1 0,0 0 0,0 0 0,0 1 0,0-1 0,6 0 0,-8 1 3,1 0 0,-1 1 0,1-1-1,-1 0 1,0 1 0,1-1 0,-1 1 0,1 0-1,-1-1 1,0 1 0,0 0 0,1 0-1,-1 0 1,0 0 0,0 0 0,0 0-1,0 0 1,0 0 0,0 0 0,0 0-1,0 1 1,0-1 0,-1 0 0,1 1-1,-1-1 1,1 1 0,0 1 0,1 4 31,0 0 1,0 1-1,-1-1 0,1 11 1,-2-1 13,0 0-1,-1 0 1,0-1 0,-2 1 0,0 0 0,-1 0-1,0-1 1,-1 0 0,-1 0 0,-12 22-1,18-37-40,-1 1-1,0-1 0,0 1 0,0-1 0,0 1 1,-1-1-1,1 0 0,0 0 0,-1 0 1,1 1-1,0-1 0,-1 0 0,-3 1 0,5-2-5,-1 0 0,0 1 0,0-1 0,0 0 0,0 0 0,0 0 0,0 0 0,1 0 0,-1 0 0,0 0 0,0-1 0,0 1 0,0 0 0,0 0 0,0-1 0,1 1 0,-1 0 0,0-1 0,-1 0 0,0-1-4,-1-1 1,1 1 0,0 0-1,0-1 1,0 0 0,0 1-1,0-1 1,1 0 0,-1 0-1,1 0 1,0 0 0,-2-5-1,1 0-18,0 0 0,1 0 0,-1 0 0,2 0 0,-1-1-1,1 1 1,0 0 0,1-1 0,1-8 0,0 12 6,-1 0 1,0 0-1,1 0 1,0 1-1,0-1 1,0 1-1,1-1 1,0 1-1,0 0 0,0 0 1,0 0-1,0 0 1,1 1-1,0-1 1,-1 1-1,9-5 1,-5 4-8,1 0 0,-1 0 0,1 0 0,0 1 1,0 0-1,0 1 0,1 0 0,-1 0 0,11 0 0,-16 2 23,0-1 0,0 1 0,1 1 0,-1-1 0,0 0 0,0 1 0,0-1 0,0 1 0,0 0 0,0 0 0,0 1 0,0-1 0,0 0 0,0 1 0,-1 0 0,1-1 0,0 1 0,-1 0 0,0 1 0,1-1 0,-1 0 0,0 1 0,0-1 0,0 1 0,-1-1 0,1 1 0,0 0 0,0 3 0,0 0 30,-1 0-1,1 1 1,-1-1-1,-1 0 1,0 0-1,1 0 1,-2 1-1,1-1 1,-1 0-1,0 0 1,0 0-1,-1 0 1,0 0-1,0 0 1,0 0-1,0 0 1,-1-1-1,0 1 1,-1-1-1,1 0 1,-9 9-1,7-9-69,-15 11-238,20-15 208,-1-1 1,0 1 0,0-1-1,1 0 1,-1 1-1,0-1 1,0 0-1,0 0 1,1 0-1,-1 1 1,0-1-1,0 0 1,0 0 0,1 0-1,-1 0 1,0-1-1,0 1 1,0 0-1,0 0 1,1 0-1,-1-1 1,0 1 0,0 0-1,1-1 1,-1 1-1,-1-1 1,1-1-186,-1 1 1,0-1-1,1 0 1,-1 1-1,1-1 0,0 0 1,0 0-1,-2-3 1,-8-25-2357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57:02.7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110 191 280,'0'4'346,"-13"25"5681,12-29-5876,1 0-126,0 0-1,-1 0 1,1 0-1,0 0 1,0 0 0,0 0-1,0 0 1,-1 0-1,1 0 1,0 0-1,0 0 1,0 0-1,0-1 1,0 1 0,-1 0-1,1 0 1,0 0-1,0 0 1,0 0-1,0 0 1,0-1 0,0 1-1,0 0 1,-1 0-1,1 0 1,0 0-1,0 0 1,0-1-1,0 1 1,0 0 0,0 0-1,0 0 1,0 0-1,0-1 1,0 1-1,0 0 1,0 0 0,0 0-1,2-12 361,0-4-258,2 1 0,0 0 0,13-28-1,-10 25-41,-4 10-35,1 0-1,-1 0 0,1 1 1,1 0-1,0 0 1,0 0-1,8-9 0,-1 1 16,-10 13-54,0 0 0,0 0-1,0 0 1,0 0 0,0 1-1,3-3 1,-5 4-7,1-1 0,-1 1 0,1 0 0,0 0 0,-1 0-1,1-1 1,-1 1 0,1 0 0,-1 0 0,1 0 0,0 0 0,-1 0 0,1 0 0,-1 0-1,1 0 1,0 0 0,-1 0 0,1 0 0,-1 0 0,1 1 0,-1-1 0,1 0 0,0 0-1,-1 1 1,1-1 0,-1 0 0,1 1 0,-1-1 0,1 0 0,-1 1 0,0-1-1,1 1 1,-1-1 0,1 1 0,-1 0 0,1 0 8,0 1 0,-1-1 0,1 1 0,-1-1 0,1 1 0,-1 0 1,0-1-1,0 1 0,0-1 0,0 1 0,0 0 0,0-1 0,0 1 0,0-1 0,-1 1 0,0 2 0,-1 6 46,1 6 31,-2-1 1,0 1-1,0-1 1,-2 0 0,-9 23-1,12-32-67,-6 12 105,0-1 0,-13 19 0,18-30-73,-1-1 0,0 0 0,0 0 0,0-1 0,-1 1 0,0-1 0,0 0 0,0 0 1,0-1-1,-12 7 0,16-10-42,-1 1 1,1 0-1,-1-1 1,0 1-1,1-1 1,-1 0-1,0 1 0,0-1 1,1 0-1,-1 0 1,0 0-1,0 0 1,1 0-1,-1-1 1,0 1-1,0 0 1,1-1-1,-3 0 1,2-1-5,-1 1 1,1-1 0,-1 1 0,1-1 0,0 0 0,0 0-1,0 0 1,0 0 0,0 0 0,-2-4 0,0 0-13,0-1-1,1 0 1,-1-1 0,1 1-1,1-1 1,-4-14 0,5 17-9,0 0 1,1 0-1,-1-1 1,1 1-1,0 0 0,1 0 1,-1 0-1,1 0 1,0 0-1,3-9 1,-3 11 2,0 1 1,0 0 0,0 0-1,1 0 1,-1 0 0,1 0-1,-1 0 1,1 0-1,0 0 1,-1 0 0,1 1-1,0-1 1,0 1 0,0 0-1,0-1 1,1 1 0,-1 0-1,0 0 1,1 0-1,-1 1 1,0-1 0,1 0-1,3 0 1,24 3-399,-15-1-79,-10 0 121,0-1 0,-1 1 0,1-1 0,-1 1-1,1 0 1,-1 1 0,1-1 0,4 4 0,13 7-2060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57:02.7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54 219 1520,'-16'-76'1129,"14"69"-880,1 0 1,0 0-1,1 0 1,0 0-1,0 0 1,0 0-1,1 0 1,0 0-1,1 0 1,-1 0-1,6-11 1,-6 15-150,1 0 0,0 0 0,0 0 0,0 0 0,0 0 0,0 1 0,1-1 0,-1 1 0,1-1 0,0 1 0,0 0 0,0 0 0,0 0 0,0 0 0,0 1 0,0-1 0,1 1 0,-1 0 0,0 0 0,1 0 0,6-1 0,-3 2-40,0-1 0,-1 1 0,1 0 0,0 1 0,-1 0 0,1 0 0,0 0 0,-1 1 0,1 0 0,-1 0 0,0 0 0,0 1 0,0 0 0,0 1-1,0-1 1,-1 1 0,1 0 0,-1 0 0,0 1 0,0-1 0,-1 1 0,1 0 0,-1 1 0,0-1 0,-1 1 0,1-1 0,3 11 0,-3-4 37,0-1 1,-1 1-1,-1 0 0,2 18 1,-4-24-65,-1 1-1,1-1 1,-1 0 0,-1 0 0,1 0 0,-3 6 0,-3 12 46,5-13-39,1-4-10,-1-1 0,1 1 0,-1-1 0,0 1 0,-1-1 0,1 0 0,-6 8 0,-1-2 73,-17 16 0,15-17-26,9-9-64,0 0 1,0 0-1,-1-1 1,1 1-1,0-1 0,0 1 1,-1-1-1,1 0 0,-1 0 1,1 0-1,-1 0 1,1 0-1,-1-1 0,-3 1 1,-3-1 20,0 1 1,1-2 0,-10 0 0,15 0-24,-3 0-11,1 0 0,-1 0 1,1-1-1,0 0 0,-1 0 1,1-1-1,0 1 1,1-1-1,-1 0 0,0 0 1,1-1-1,-1 1 0,1-1 1,0 0-1,1 0 0,-1-1 1,1 1-1,-1-1 0,1 0 1,1 1-1,-1-1 0,1 0 1,0-1-1,0 1 0,0 0 1,-1-6-1,3 8-9,0 0 0,0 0 0,1 1 0,-1-1-1,0 0 1,1 1 0,0-1 0,-1 1 0,1-1 0,0 1 0,1-1 0,-1 1-1,0-1 1,1 1 0,-1 0 0,1 0 0,-1 0 0,1 0 0,0 0-1,0 0 1,0 0 0,0 1 0,0-1 0,5-2 0,4-2-33,1 0-1,-1 0 1,22-6 0,-25 9 34,0 1 0,0 0 0,0 1 0,1 0 0,-1 0 0,0 1 1,0 0-1,9 2 0,-11-2 15,0 1 0,0 0 1,-1 1-1,1-1 1,0 1-1,-1 1 0,0-1 1,1 1-1,-1-1 0,0 1 1,9 7-1,-13-8 2,1 0 0,-1 0 0,0 0 1,1 0-1,-1 0 0,0 0 0,0 0 0,0 0 0,0 0 1,-1 0-1,1 0 0,0 1 0,-1-1 0,0 0 0,1 1 1,-1-1-1,0 0 0,0 1 0,-1-1 0,1 3 0,-2 6 37,-1-1 0,1 1-1,-6 10 1,5-11-18,-3 5 22,0-1-1,-1 0 1,0 0 0,-1 0 0,-16 19-1,21-30-40,1 0 0,0 0 0,-1-1 0,0 1 0,0-1 0,0 0-1,0 0 1,0 0 0,0 0 0,0 0 0,-1-1 0,1 1-1,0-1 1,-1 0 0,1 0 0,-1-1 0,0 1 0,1 0-1,-1-1 1,0 0 0,1 0 0,-1 0 0,0-1 0,1 1 0,-1-1-1,0 0 1,1 0 0,-4-1 0,0-1-7,1 0 0,0 0 0,0 0 0,0-1 0,0 0 0,0 0 0,1 0 0,0-1 0,0 0 0,0 0 0,1 0 0,-1 0 0,-6-12 0,7 9-15,0 0 1,1-1 0,0 1-1,0-1 1,1 0 0,-2-10 0,3 14-1,1 0 1,-1 0-1,1 0 1,0 0 0,1-1-1,-1 1 1,1 0-1,0 0 1,0 0 0,0 0-1,5-9 1,-5 12 8,0 1 0,0-1 0,0 0 0,1 1 0,-1-1 0,1 1 0,-1-1 0,1 1 0,-1 0 0,1 0 0,0 0 0,0 0 0,0 0 0,-1 0 0,1 0 0,0 0 0,0 1 0,0-1 0,0 1 0,0-1 0,1 1 0,-1 0 0,0 0 0,0 0 0,0 0 0,0 0 0,0 1 0,0-1 0,0 1 0,0-1 0,0 1 0,0 0 0,0-1 0,0 1 0,0 0 0,-1 0 0,3 2 0,36 34-1758,-33-31 437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57:02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88 912,'-49'-14'1142,"48"14"-1096,1 0 0,-1 0 1,1-1-1,-1 1 0,1 0 1,-1 0-1,1-1 0,0 1 1,-1 0-1,1-1 0,-1 1 1,1 0-1,0-1 0,-1 1 1,1-1-1,0 1 0,-1 0 1,1-1-1,0 1 0,0-1 1,-1 1-1,1-1 0,0 1 1,0-1-1,0 1 0,0-1 1,0 1-1,0-1 0,0 1 1,0-1-1,0 0 0,0 1 1,0-1-1,0 1 0,0-1 1,0 1-1,0-1 0,1 1 1,-1-1-1,0 1 0,0-1 1,1 1-1,-1 0 0,0-1 1,0 1-1,1-1 0,-1 1 1,1 0-1,0-1 0,1-4 886,-2 4-851,0 1-40,0 0 1,0-1 0,0 1-1,0-1 1,1 1-1,-1-1 1,0 1 0,0-1-1,0 1 1,0 0-1,1-1 1,-1 1 0,0 0-1,0-1 1,0 1-1,1-1 1,-1 1 0,0 0-1,1 0 1,-1-1 0,0 1-1,1 0 1,-1-1-1,1 1 1,-1 0 0,0 0-1,1 0 1,0-1-1,8-3 115,0-1 0,1 1 0,-1 1-1,17-5 1,-13 5-87,-8 1-43,0 0 0,1 0 0,-1 1 0,1 0 0,-1 0 0,1 1 0,-1-1 0,1 1 0,-1 0 0,1 1 0,-1-1 0,1 1 0,-1 0 1,1 0-1,5 3 0,-6-2 8,0 1 0,-1-1 0,0 1 0,0 0 0,0 0 0,0 0 0,0 1 1,0-1-1,-1 1 0,0 0 0,1 0 0,-2 0 0,1 0 0,4 9 0,-4-6 11,-1 0 1,0 0-1,0 0 0,-1 0 0,0 0 0,0 1 0,-1-1 0,0 0 0,-1 14 1,-2 3 14,-1 0 0,-1-1 0,0 1 0,-2-1 0,-1 0 0,-1-1 0,-1 0 0,-1 0 0,0-1 0,-2-1 0,0 0 0,-20 22 0,-39 38 80,70-77-139,-4 5 132,16-7 57,3-1-142,10-1 155,44-5 0,-40 2 24,38 0 0,74 8 501,-92-3-531,-35-1-106,0 0-1,0 0 1,0 1-1,0 1 1,-1 0-1,19 6 1,-27-7-118,-1 0-1,0 1 1,1-1 0,-1 1 0,0-1-1,4 4 1,-5-4-255,0 0 0,0 0 0,0 1 0,1-1 0,-1-1 0,0 1 0,1 0 0,-1 0 0,1-1 0,-1 1 0,1 0 0,0-1 0,-1 1 0,4-1 0,2 1-2664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57:02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5 187 1160,'-1'-2'184,"0"0"-1,1 0 0,-1 0 1,1 1-1,-1-1 0,1 0 1,0 0-1,0 0 1,0 0-1,0 0 0,0 0 1,0 0-1,1 0 0,-1 0 1,1-2-1,2-3-77,0 0 0,0 0 0,6-10 0,-7 14-76,2-6 31,1 0 0,0 1 0,1-1 0,0 1 1,0 1-1,1-1 0,0 1 0,0 0 1,1 1-1,13-10 0,-16 14-36,0-1 0,0 0 0,1 1 0,-1 0-1,1 1 1,-1-1 0,1 1 0,-1 0 0,10 0 0,-12 1-15,0 0 0,0 0 0,0 0 0,0 1 0,-1 0 0,1-1 0,0 1 0,0 0 0,0 0 0,-1 1 0,1-1 0,-1 0 0,1 1 0,-1 0 0,1 0 0,-1-1 0,0 1 0,0 1 0,3 2 1,-1 1 34,0 1 1,0 0 0,0 0 0,-1 0 0,4 11 0,-3-7 11,-2-4-13,0 0 0,0 0 1,-1 0-1,0 0 0,0 0 1,-1 1-1,0-1 0,0 0 1,-1 0-1,0 1 1,-2 8-1,-1 12 82,3-21-99,0 7 32,-1 0 0,0 0 0,-1 0 0,-1-1 1,-8 21-1,-11 29 180,-2 7 105,21-61-258,-1-1 0,1 0 1,-1 0-1,-1 0 0,-11 13 0,-3 2 184,14-16-170,0 0 0,0 0 0,0-1 0,-1 0 0,0 0 0,-12 7 0,40-10-111,71 19 202,27 5 329,-27-14 103,-44-2-367,-32-13-517,3 1-963,-18 1 1073,1 0-23,-1 0 0,0 0 1,0 1-1,1-1 0,-1 0 1,0 0-1,1-1 0,-1 1 1,0 0-1,3-1 1,-2 0-176,0-1 1,0 1 0,1-1-1,-1 1 1,0-1 0,2-3 0,-4 5 345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23:57:02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64 154 832,'-51'-58'1112,"50"56"-986,0 0-1,-1 1 1,1-1 0,0 0-1,0 0 1,0 0-1,0 0 1,0 0-1,1 0 1,-1 0-1,1 0 1,-1 0-1,1 0 1,0-2 0,0 2-49,0 1 0,0 0 1,0-1-1,1 1 0,-1 0 1,1-1-1,-1 1 1,1 0-1,-1 0 0,1 0 1,0-1-1,-1 1 0,1 0 1,0 0-1,2-2 1,1 0 55,-1 1 0,1-1 1,0 1-1,0 0 0,0 0 0,0 0 1,8-2-1,8-2 360,39-8 0,-54 13-440,1 0 1,0 1-1,0 0 0,-1 0 1,1 0-1,0 1 0,0 0 0,-1 0 1,1 0-1,-1 1 0,10 3 1,-14-4-31,1 0 1,-1 0-1,0 0 0,0 0 1,0 0-1,-1 0 1,1 0-1,0 0 1,0 0-1,0 0 1,-1 0-1,1 0 1,-1 1-1,1-1 0,-1 0 1,1 1-1,-1-1 1,0 0-1,0 0 1,1 1-1,-1-1 1,0 2-1,-3 34 348,3-33-350,-6 26 202,-15 47 0,14-52-152,-3 3-1,-2 0 1,0-2-1,-30 49 1,33-61-58,5-7-8,-1-1 0,0 1 0,-8 7 0,-10 13-4,22-26-5,0 0 0,0 0 0,0 1 0,1-1 0,-1 0 0,0 1-1,1-1 1,-1 1 0,0-1 0,1 1 0,0-1 0,-1 1 0,1-1 0,0 1 0,0 0 0,0 2 0,3-2 0,2-1 33,12 4 46,30 6-1,-12-6 34,2-1-1,49 0 0,-63-5-48,6 1 83,37-5 1,34-4-44,-94 8-709,1 1 0,-1-1 0,1 2 1,12 1-1,4-3-1700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02:55.0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234 225 1192,'-21'-35'2583,"1"-1"0,-29-76 0,43 99-2022,4 8-403,1 2 53,0 0 0,0 0 0,-1 0 0,1 0 0,-4-4 0,5 7-197,0-1 0,0 1 0,0 0 0,-1 0 0,1 0 0,0 0 0,0 0 0,0 0 0,0 0 0,0 0 0,0 0 0,-1-1 0,1 1 0,0 0 0,0 0 0,0 0 0,0 0 0,-1 0 0,1 0 0,0 0 0,0 0 0,0 0 0,0 0 0,-1 0 0,1 0 0,0 0 0,0 0 0,0 0 0,0 0 0,0 1 0,-1-1 0,1 0 0,0 0 0,0 0 0,0 0 0,0 0 0,0 0 0,-1 0 0,1 0 0,0 0 0,0 1 0,0-1 0,-6 15 370,5-3-290,0-1 0,0 0-1,1 0 1,2 17 0,1 11-26,-15 232 109,5-180-138,5-44-20,-6 59 21,-35 218 72,16-27-8,15-176-52,9-3-7,2-79-42,1-33-4,0 1 0,1 0 0,1 10 0,-1-15 1,-1-2 0,0 1 0,0 0 0,0 0 0,0-1 0,0 1-1,1 0 1,-1-1 0,0 1 0,0 0 0,1-1 0,-1 1 0,1 0 0,-1-1 0,1 2-1,0-2 2,0-1-1,0 1 0,-1 0 0,1-1 1,0 1-1,-1 0 0,1-1 0,0 1 1,-1-1-1,1 1 0,-1-1 0,1 1 1,-1-1-1,1 0 0,-1 1 0,1-1 1,0-1-1,13-17 32,-1 0 1,0-1-1,11-25 1,27-75 185,-22 51-85,26-59 134,-8-3 48,-3 26 132,109-188 1,-123 248-344,1 2 1,53-58 0,-70 86-78,1 1 0,0 0 0,32-20 0,-40 29-31,0 1 1,0 0-1,1 1 1,-1-1-1,1 1 1,0 1-1,0 0 1,0 0-1,0 0 1,1 1-1,11 0 1,-18 1-66,0 0 0,0 1 0,0-1 0,-1 1 1,1-1-1,0 1 0,0 0 0,0 0 0,-1 0 1,1 0-1,-1 0 0,1 0 0,0 0 0,-1 0 1,0 1-1,1-1 0,-1 1 0,0-1 0,0 1 1,0-1-1,0 1 0,0 0 0,0 0 0,0-1 0,0 1 1,-1 0-1,1 3 0,2 6-805,0 0-1,-2 0 1,2 17-1,-2-17 204,2 46-2777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02:55.0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1 3145,'-17'9'6385,"18"5"-4785,3 9-479,5 26-177,5 29-312,2 17-72,1-3-264,5 10-88,-3-13-112,9-12-368,-1-18-376,8-10-1136,14-22-1065,17-24-176,-10-26-1072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1 150 2665,'1'-16'1187,"-1"4"-231,0-1 0,2 0 0,4-22 1,-5 31-855,0 2 0,-1-2 0,2 2 0,-1-1 1,0 0-1,1 0 0,0 0 0,0 1 1,0-1-1,-1 1 0,1-1 0,0 1 1,1 1-1,-1-2 0,1 2 0,-1-1 0,1 0 1,0 0-1,-1 1 0,7-3 0,-3 2-27,0 1 0,0-1 0,0 1-1,1 0 1,-1 0 0,1 1-1,-1 0 1,0 0 0,1 1 0,-1-1-1,12 4 1,-10-2-32,0 2 0,0-2 0,-1 2 0,1 0 0,-1 0 0,0 0 0,0 1 0,9 9 0,-8-8-2,-2 1 0,1 0 0,0 1 1,-1 0-1,0 0 0,-1 1 0,0-1 1,0 1-1,-1 0 0,0 0 0,-1 1 1,0-1-1,-1 1 0,1 0 0,0 16 1,-3-16 44,0 0 1,-1 0 0,0 0 0,-1 1 0,0-1 0,-1-1 0,0 1 0,-1 0 0,0 0 0,-6 10 0,1-4 53,0-1 0,-2-1 1,1 1-1,-25 23 0,30-33-126,0-1-1,0 0 1,0 0-1,-1 0 1,1-1 0,-1 0-1,0 0 1,0 0-1,0-1 1,-1 0-1,-9 2 1,15-3-127,0-1 1,-1 1-1,1-1 0,0 0 1,-1 0-1,1 0 0,0 0 1,-1 0-1,1 0 0,0 0 1,-1 0-1,1 0 1,0-1-1,0 1 0,0-1 1,-1 1-1,1-1 0,0 1 1,0-1-1,0 1 0,-1-2 1,2 2-1,-2-1 0,2 0 1,-1 0-1,0 0 1,-1-1-1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02:55.0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182 208 2056,'-6'-22'1494,"2"8"-257,1 0 1,-4-25-1,7 34-1048,0 0-1,0 0 1,1 0-1,-1 0 1,1 1-1,0-1 1,0 0-1,0 0 1,1 1-1,0-1 1,0 1-1,3-6 1,-2 6-133,-1 0 1,1 0 0,0 1-1,0 0 1,0-1 0,0 1-1,1 0 1,-1 0 0,1 1 0,-1-1-1,1 1 1,0 0 0,0 0-1,0 0 1,1 0 0,-1 1-1,0 0 1,1 0 0,-1 0-1,1 0 1,-1 1 0,1-1-1,5 1 1,-1 1-24,0-1-1,0 1 1,0 0-1,0 1 1,0 0-1,0 0 1,0 1-1,-1 0 1,1 1-1,-1 0 1,0 0 0,9 7-1,-11-7-8,0 1 0,0 0-1,-1 1 1,1-1 0,-1 1 0,0 0 0,-1 1 0,0-1-1,0 1 1,0 0 0,-1 0 0,0 0 0,0 0-1,3 15 1,-3-7 14,-1-1 0,0 0 0,-2 1 0,0-1 0,0 1 0,-5 24 0,-2-3 57,-17 50 0,19-71-75,-108 303 358,94-272-300,-16 38 226,-52 90-1,-71 60 240,149-223-525,-1 1 7,10-12-23,0 0 0,0 0 0,0 0 0,0 0 0,0 0 0,0 0 0,0 0 0,0 0 0,0 0 0,0 0 0,1 0 0,-1 0 0,0 0 0,0 0 0,0 0 0,0 0 0,0 0 0,0 0 0,0 0 0,0 0 0,0 0 0,0 0 0,0 1 0,0-1 0,0 0 0,1 0 0,-1 0 0,0 0 0,0 0 0,0 0 0,0 0 0,0 0 0,0 0 0,0 0-1,0 0 1,0 1 0,0-1 0,0 0 0,0 0 0,0 0 0,0 0 0,0 0 0,0 0 0,0 0 0,0 0 0,0 0 0,0 0 0,0 1 0,0-1 0,0 0 0,0 0 0,-1 0 0,27-10 230,46-26 0,-49 24-125,1 0-1,34-12 1,-32 16-48,1 1 1,-1 2-1,1 0 0,0 2 0,0 0 1,31 3-1,-28 2-570,1 2 0,-1 2 1,-1 0-1,1 2 0,37 15 0,-16-5-2460,1-4-602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02:55.0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29 1472,'0'-28'9882,"-1"53"-9361,-3 35-129,-7 53-224,11-43-328,-1-10-473,4-5-1855,10-20 167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02:55.0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4 148 2881,'-1'-4'237,"0"0"1,0 0 0,1-1 0,-1 1 0,1 0 0,0 0 0,0-1 0,1 1-1,-1 0 1,1-1 0,0 1 0,0 0 0,0 0 0,1 0 0,-1 0 0,1 0-1,0 0 1,5-6 0,-4 5-167,1 0 0,0 0 0,0 1 0,1-1 0,-1 1 1,1 0-1,0 1 0,0-1 0,0 1 0,0 0 0,1 0 0,-1 1 0,1-1 0,0 1 0,0 0 0,0 1 0,0-1 0,0 1 0,0 1 0,0-1 0,11 1 0,-4 0-22,0 0-1,1 1 1,-1 0 0,0 1-1,0 1 1,17 5-1,-25-6-23,0 0 0,0 1 0,0 0 0,0 0-1,0 0 1,-1 0 0,1 1 0,-1 0 0,0 0-1,0 0 1,-1 0 0,1 1 0,-1 0 0,0-1 0,0 1-1,0 0 1,3 10 0,-1 1 35,0-1-1,-1 1 0,-1 0 1,-1 0-1,2 27 1,-9 83 199,-3-54-7,-4-1-1,-30 107 1,-29 23 450,40-117-385,-24 55 171,50-130-460,1 1 1,0 1-1,1-1 0,0 0 1,-2 12-1,5-20-29,-1 0 0,1 1 0,0-1 0,0 0 0,0 1 0,0-1 0,0 0 0,1 0 0,-1 1 0,1-1 0,-1 0 0,1 0 1,0 1-1,0-1 0,0 0 0,0 0 0,0 0 0,0 0 0,1 0 0,-1-1 0,0 1 0,1 0 0,0 0 0,-1-1 0,1 1 0,0-1 0,0 0 0,0 0 0,3 2 0,2 0-5,1-1-1,-1 0 1,1 0-1,0 0 0,0-1 1,-1 0-1,14-1 1,60-6 36,-49 2-50,36-3-1927,1 3 0,72 5-1,-76 5-1376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02:55.0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42 237 856,'-2'-5'453,"0"0"-1,0-1 0,0 1 0,0 0 1,1 0-1,0-1 0,0-7 1,1 12-360,-1-3 210,0 1 0,0-1 1,-1 0-1,1 1 0,-2-4 1,1 3-100,0 1 0,1-1 1,0 1-1,-1-1 0,1 1 0,0-7 1,-5-57 1622,6 64-1809,0 0 1,0 0-1,1 1 0,-1-1 1,1 0-1,0 1 1,0-1-1,0 0 0,0 1 1,0-1-1,1 1 1,-1 0-1,1-1 1,0 1-1,-1 0 0,1 0 1,0 0-1,0 0 1,0 0-1,1 1 1,-1-1-1,0 1 0,1-1 1,-1 1-1,1 0 1,-1 0-1,1 0 0,-1 0 1,1 0-1,0 1 1,-1-1-1,1 1 1,0-1-1,0 1 0,0 0 1,3 1-1,-1 0-5,0 1-1,0-1 1,-1 1-1,1 0 0,-1 1 1,1-1-1,-1 1 1,0 0-1,0 0 1,4 4-1,6 7 74,15 18-1,-23-25-49,0 1 1,-1 0-1,0 0 0,0 1 0,-1-1 0,0 1 0,-1 0 0,0 0 0,0 0 1,-1 0-1,0 1 0,-1-1 0,0 1 0,0-1 0,-1 1 0,-1-1 0,1 1 1,-1-1-1,-1 1 0,0-1 0,0 1 0,-6 14 0,6-20-7,0-1 0,0 1-1,0-1 1,-1 0 0,1 0 0,-1 0-1,0 0 1,1 0 0,-7 4 0,0 1 49,7-6-64,1-1 0,0 0 0,-1 0 0,1 1 0,-1-1-1,1 0 1,-1 0 0,0-1 0,1 1 0,-1 0 0,0-1 0,0 1 0,1-1 0,-1 1 0,-2-1 0,0 0 10,0 0-1,0-1 0,0 1 0,0-1 1,-6-2-1,-4-1 28,11 3-43,-1-1 0,0 1 0,1-1 0,0 0 0,-1 0 1,1 0-1,0-1 0,0 1 0,-4-4 0,-21-27-9,21 25-3,5 5-3,0 1-1,0-1 1,0 0-1,0 0 1,1 0-1,-1-1 1,1 1-1,0 0 1,0 0-1,0-1 1,1 1 0,-1-1-1,0-4 1,0-2-17,0 6 13,1 1 0,-1 0 0,1-1 0,0 1 0,0-1 0,0 1 0,0 0 0,1-1 0,-1 1 0,1 0 0,0-1 0,0 1-1,0 0 1,0 0 0,0 0 0,4-6 0,1-1-22,0 1 0,-1-1 0,6-16 0,-8 22 34,-1 0-1,0 0 1,1 0 0,-1 0-1,1 1 1,0-1-1,1 1 1,-1 0 0,1 0-1,-1 0 1,1 0-1,0 0 1,0 1 0,7-4-1,-2 1 10,-6 3-4,1 0 0,-1 0 0,1 0 0,0 1 0,0 0 0,0-1 0,0 1 0,0 0 0,5 0 0,-8 1-1,1 0 1,0 0-1,-1 0 1,1 1 0,-1-1-1,1 0 1,0 1-1,-1-1 1,1 1 0,-1-1-1,1 1 1,-1 0-1,1 0 1,-1 0 0,0 0-1,1 0 1,-1 0-1,0 0 1,0 0 0,0 0-1,0 0 1,0 1-1,0-1 1,0 0 0,1 3-1,0 0 16,0 0 1,-1 1-1,1-1 0,-1 0 0,0 1 1,-1-1-1,1 1 0,-1-1 0,0 6 1,-4 42 177,0-25-85,3-18-63,-1 0 1,-1 0-1,0-1 1,0 1 0,-1 0-1,0-1 1,0 0-1,-9 12 1,13-19-43,-1 1 0,0-1 0,1 1 0,-1-1 0,0 0 0,0 0 0,0 1 0,0-1 0,-1 0 0,1 0 0,0 0 0,0 0 0,-1 0 0,1 0 0,0-1 0,-1 1 0,1 0 0,-1-1 0,1 1 0,-1-1 1,1 1-1,-1-1 0,1 0 0,-1 0 0,1 0 0,-1 0 0,0 0 0,1 0 0,-1 0 0,1 0 0,-1 0 0,1-1 0,-1 1 0,1-1 0,-1 1 0,1-1 0,-1 0 0,1 1 0,-2-2 0,-1-1-10,1 0 0,-1 1-1,1-1 1,0 0 0,0-1 0,0 1 0,1-1-1,-1 1 1,1-1 0,0 0 0,0 0-1,-2-5 1,1 0-28,1 0-1,1 0 1,0-1-1,0 1 1,1-17-1,0 16-4,0 7 22,0 1-1,0 0 1,0 0-1,0 0 1,1-1-1,-1 1 1,0 0-1,1 0 1,0 0-1,0 0 1,-1 0-1,1 0 1,0 0-1,1 0 0,-1 0 1,0 0-1,0 1 1,1-1-1,-1 0 1,1 1-1,0-1 1,-1 1-1,1 0 1,0-1-1,0 1 1,0 0-1,0 0 0,0 0 1,0 0-1,0 1 1,0-1-1,0 1 1,0-1-1,4 0 1,5 2-1,0 0 1,0 1 0,0 0-1,-1 1 1,1 0-1,-1 1 1,1 0 0,-1 1-1,13 7 1,-22-11 23,1 0 1,0 1-1,0-1 0,0 1 1,-1-1-1,1 1 1,0 0-1,-1 0 1,0 0-1,1-1 0,-1 1 1,0 1-1,0-1 1,0 0-1,0 0 0,-1 0 1,1 0-1,-1 1 1,1-1-1,-1 0 1,0 0-1,1 1 0,-1-1 1,0 0-1,-1 1 1,1-1-1,0 0 1,-1 1-1,1-1 0,-1 0 1,0 0-1,0 0 1,0 1-1,0-1 0,0 0 1,0 0-1,0 0 1,-3 3-1,-14 23 184,16-23-160,-1 0 0,0 0 0,0 0 0,-1 0 1,1-1-1,-1 1 0,-6 4 0,-3 3 56,11-9-76,0-1-1,-1 0 1,1 0-1,0 0 1,-1 0-1,0 0 1,1 0-1,-1-1 1,0 1 0,0-1-1,0 0 1,-5 2-1,-37-9-374,43 6 220,1 0-1,-1 0 1,1-1-1,-1 1 1,0-1 0,1 1-1,-1-1 1,1 0-1,-1 0 1,1 0-1,0 0 1,-3-1-1,41-7-7420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02:55.0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 61 1496,'-6'0'798,"1"0"-1,-1 0 0,1 0 1,-1 0-1,1-1 0,-10-2 1,15 3-772,0 0 0,0 0 0,0-1 0,0 1 0,-1 0 0,1 0 0,0 0 0,0 0 0,0 0 0,0-1 0,0 1 0,-1 0 0,1 0 0,0 0 0,0 0 0,0-1 0,0 1 0,0 0 0,0 0 0,0 0 0,0-1 1,0 1-1,0 0 0,0 0 0,0 0 0,0-1 0,0 1 0,0 0 0,0 0 0,0 0 0,0-1 0,0 1 0,0 0 0,0 0 0,0 0 0,0-1 0,0 1 0,0 0 0,0 0 0,0 0 0,1-1 0,-1 1 0,0 0 1,0 0-1,0 0 0,0 0 0,1 0 0,-1-1 0,0 1 0,0 0 0,0 0 0,0 0 0,1 0 0,-1 0 0,0 0 0,0 0 0,0 0 0,1 0 0,-1 0 0,0 0 0,0 0 0,0 0 0,1 0 0,-1 0 1,0 0-1,16-4 263,-1 1 1,18-1-1,-15 2-147,319-5 1765,-263 8-1626,263-10 717,53-10-435,0 22-248,-172 10 35,228 43 0,-418-51-180,52 17 0,-68-17-422,-1 0 0,0 0 0,0 1 0,0 0 0,-1 1 0,18 14 0,11 17-4799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02:55.0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285 186 920,'-17'3'637,"1"-1"1,-1 0-1,0-1 0,-23-1 0,36 0-460,0-1 0,0 1 0,1-1 0,-1 0-1,0 0 1,1 0 0,-1 0 0,1-1 0,-1 1 0,1-1-1,0 0 1,0 0 0,0 0 0,0 0 0,0-1 0,-5-5-1,6 6-71,0 0 0,0-1 0,1 1 0,-1-1 0,1 1 0,0-1 0,0 0-1,0 1 1,0-1 0,0 0 0,0 0 0,1 0 0,-1 0 0,1 0 0,0 0-1,0 0 1,0 0 0,0 0 0,1-3 0,1 0-24,0 0 0,0 0-1,0 1 1,1-1 0,0 0 0,0 1 0,1 0-1,-1 0 1,1 0 0,0 0 0,0 0 0,1 1-1,0 0 1,7-6 0,-8 7-60,-1 1 0,1-1 1,0 1-1,0 0 0,1 0 0,-1 0 0,0 1 1,0 0-1,1-1 0,-1 2 0,1-1 1,-1 0-1,1 1 0,-1 0 0,1 0 1,0 0-1,-1 1 0,1-1 0,-1 1 0,7 2 1,-8-1 1,0-1 0,0 1 0,0 0 0,0 0 1,0 0-1,0 0 0,-1 1 0,1-1 0,-1 1 1,0-1-1,0 1 0,0 0 0,0 0 0,0 0 0,0 0 1,-1 0-1,2 6 0,0 0 49,0 0 0,-1 0 0,-1 0 0,1 0 0,-1 14 0,-1-9 7,-1 0 0,-1 0 1,0-1-1,0 1 0,-2 0 0,0-1 0,0 0 0,-1 0 0,-1 0 0,0 0 1,-9 12-1,12-21-56,0 0 1,0-1 0,0 0-1,0 1 1,-1-1-1,0 0 1,1 0 0,-1-1-1,0 1 1,-1-1-1,1 0 1,0 0 0,-1 0-1,1-1 1,-1 0 0,1 1-1,-1-1 1,0-1-1,1 1 1,-8-1 0,3 0-8,-1-1 0,1 0 1,0-1-1,0 0 0,0-1 0,0 0 1,0 0-1,0 0 0,-8-6 1,12 7-24,1-1 1,0 0 0,-1 0 0,1-1 0,0 1 0,0-1 0,1 0 0,-1 0 0,1 0 0,0 0 0,0 0 0,0-1 0,1 0 0,-4-7 0,4 5-31,-1-2-1,1 1 1,0 0 0,1 0-1,0-1 1,0 1 0,1 0-1,1-12 1,-1 17 25,1 0 0,0 0-1,0 0 1,0 0 0,0 1 0,0-1 0,1 0 0,-1 1 0,1-1-1,-1 1 1,1-1 0,0 1 0,0 0 0,0 0 0,0 0 0,1 0 0,-1 0-1,1 0 1,-1 1 0,1-1 0,-1 1 0,1 0 0,0-1 0,0 1-1,5-1 1,-3 1-6,1-1 0,-1 1 0,1 0-1,-1 1 1,1-1 0,-1 1 0,1 0-1,-1 0 1,1 1 0,-1 0 0,1 0-1,-1 0 1,10 4 0,-10-3 31,0 1 1,-1 0-1,1 0 0,-1 0 1,0 0-1,0 1 1,0 0-1,0 0 0,0 0 1,-1 0-1,0 1 0,0-1 1,0 1-1,0 0 1,-1-1-1,0 1 0,0 0 1,0 1-1,1 6 0,-1-4 13,-1 0 0,0 1 0,-1-1 0,0 0-1,0 0 1,-1 1 0,1-1 0,-2 0 0,1 0-1,-1 0 1,-1 0 0,-3 10 0,3-12 3,-1 0 0,1 0 0,-1 0 1,0 0-1,0 0 0,-1-1 0,1 0 0,-1 0 1,0 0-1,-8 5 0,11-8-29,0-1 0,0 1 0,0-1 0,-1 0 0,1 0 0,0 0 0,0 0 0,-1 0 0,1 0 0,-1-1 0,1 1 0,-1-1 1,1 0-1,-1 0 0,1 0 0,-1 0 0,1 0 0,-1 0 0,1-1 0,-1 1 0,1-1 0,-1 0 0,1 0 0,0 0 0,-1 0 0,1 0 0,0 0 0,0 0 0,0-1 0,0 1 0,-2-3 0,0 0-29,1 1-1,0-1 0,0 0 0,1 0 0,-1 0 0,1-1 0,0 1 1,0-1-1,1 1 0,-1-1 0,1 0 0,0 1 0,0-1 0,0 0 1,1 0-1,0 0 0,0 1 0,0-1 0,0 0 0,3-9 0,-3 10 5,1-1-1,0 1 1,1 0 0,-1 0-1,1 0 1,-1 0-1,1 0 1,1 0-1,-1 0 1,0 1 0,1-1-1,0 1 1,-1 0-1,2-1 1,-1 1-1,0 1 1,0-1 0,1 0-1,0 1 1,-1 0-1,1-1 1,0 2-1,7-4 1,-6 4 12,-1 1 0,1-1 0,0 1 0,-1 0 0,1 0 0,0 1 0,-1-1 0,1 1 0,0 0 0,-1 1 0,1-1 0,-1 1 0,0-1 0,9 6 0,-8-4 48,1 0-1,0 1 0,-1 0 0,0 0 1,0 1-1,0-1 0,-1 1 0,1 0 1,6 11-1,-8-11 35,-1 0 1,0 0-1,0 0 1,-1 0-1,0 0 0,0 1 1,0-1-1,0 0 1,-1 1-1,0-1 0,0 0 1,0 1-1,-1-1 1,0 1-1,0-1 0,0 0 1,-1 0-1,1 0 1,-1 0-1,-1 0 0,1 0 1,-1 0-1,1-1 1,-1 1-1,-5 5 0,6-8-56,1-1-1,-1 0 0,1 0 0,-1 0 0,1 0 1,-1 0-1,0 0 0,1 0 0,-1-1 0,0 1 1,0-1-1,1 1 0,-1-1 0,0 0 0,0 1 1,0-1-1,0 0 0,0 0 0,1 0 1,-1-1-1,0 1 0,0 0 0,0-1 0,0 1 1,1-1-1,-1 1 0,0-1 0,1 0 0,-1 0 1,-2-2-1,-1 0-58,0 0 0,1-1 1,-1 1-1,1-1 0,0 0 0,0-1 1,1 1-1,-5-8 0,4 6-254,0 0-1,1-1 1,0 1 0,1-1 0,0 0-1,-3-13 1,5 12-1044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02:55.0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141 60 1496,'-34'-59'7590,"38"69"-7704,1 3 435,44 155 624,-41-129-736,-2 0 0,2 46 1,-6-61-131,8 174 473,-8-150-440,-15 403 646,-12-152-319,14-174-254,5-60-85,-26 220 341,10-193-241,21-88-191,-1 0-1,1 0 0,-1 0 0,-1 0 0,1 0 1,0 0-1,-1-1 0,0 1 0,-4 4 1,-10 13-109,14-18 18,0 1 1,0-1 0,-1 0-1,-5 5 1,7-7-227,0 1-1,0 0 1,0-1 0,0 1 0,0 0 0,0 0-1,1 0 1,-1 0 0,1 0 0,-1 1-1,1-1 1,0 0 0,0 1 0,0-1 0,-1 4-1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02:55.0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98 289 1480,'-9'4'1349,"8"-4"-1231,0 1 0,0 0-1,0-1 1,0 1-1,0-1 1,0 1 0,0-1-1,0 0 1,0 1-1,0-1 1,0 0 0,0 0-1,0 0 1,0 0-1,0 0 1,0 0 0,0 0-1,-1 0 1,1 0-1,0 0 1,0-1 0,0 1-1,0 0 1,0-1-1,0 1 1,0-1 0,0 1-1,0-1 1,0 0-1,1 1 1,-1-1 0,0 0-1,0 1 1,-1-3-1,-3-6 20,0 0-1,0-1 0,1 1 0,1-1 0,-1 0 0,2 0 0,-1 0 0,1 0 0,0-11 0,1 16-86,1 0 0,0 1 1,0-1-1,0 0 0,0 0 0,1 1 1,0-1-1,0 0 0,0 1 1,0-1-1,1 1 0,0-1 0,0 1 1,0 0-1,1 0 0,-1 0 0,1 0 1,0 0-1,0 0 0,0 1 1,5-4-1,-5 4-22,0 1 0,1-1 0,-1 1 0,1 0 0,-1 0 0,1 0 1,0 1-1,0-1 0,0 1 0,-1 0 0,2 0 0,-1 0 0,0 1 0,0 0 0,0-1 0,0 1 1,0 1-1,0-1 0,0 0 0,0 1 0,0 0 0,7 2 0,-7-1 26,1 0 1,-1 1-1,0-1 0,1 1 0,-1 0 0,-1 0 1,1 0-1,0 0 0,-1 1 0,0 0 0,1-1 1,-1 1-1,-1 0 0,1 1 0,-1-1 0,1 0 0,-1 1 1,-1-1-1,1 1 0,-1 0 0,2 5 0,-1 4 93,0 0-1,0 1 1,-2-1-1,0 1 1,-3 28-1,1-30-58,0 1-1,-1-2 1,-1 1-1,-6 17 0,8-25-57,0 0 0,-1 0 0,1 0 0,-1-1 0,0 1 0,0-1 0,-1 0 0,1 0-1,-1 0 1,0 0 0,0-1 0,0 1 0,-1-1 0,-4 3 0,7-5-21,0 0 1,0 0 0,-1-1-1,1 1 1,0 0-1,0-1 1,-1 1 0,1-1-1,0 0 1,-1 1-1,1-1 1,0-1 0,-1 1-1,1 0 1,0 0-1,-1-1 1,-2 0 0,1-1-6,1 1 1,0-1-1,0 0 1,0 0-1,1 0 1,-1 0-1,0-1 1,1 1-1,-1-1 1,-2-4-1,-3-4-10,1 0-1,1-1 0,0 0 1,1 0-1,-5-16 0,5 11-23,-1 0-1,2-1 0,1 0 1,0 0-1,1 0 0,1-25 1,1 27 1,-1 11 15,1-1 1,0 0-1,0 1 0,1-1 1,-1 1-1,1-1 1,1 1-1,-1-1 0,1 1 1,2-7-1,1 6-6,0 0 0,0 0-1,0 0 1,0 1 0,10-7 0,-7 5-2,-6 5 17,1 0 0,-1 0-1,1 0 1,-1 0 0,1 1-1,0-1 1,0 1 0,0 0-1,0 0 1,0 0 0,0 0-1,4 0 1,-5 1 6,0 0-1,0 0 1,0 0-1,0 0 1,0 0 0,0 1-1,0-1 1,0 1-1,0 0 1,0-1 0,-1 1-1,1 0 1,0 0-1,0 0 1,-1 0 0,1 0-1,-1 1 1,1-1 0,-1 0-1,0 1 1,2 1-1,1 2 19,-1 1 0,0-1 0,0 1 0,0-1 0,-1 1 0,0 0 0,0 0 0,-1 0 0,1 0 0,-1 0 0,-1 0 0,1 0 0,-1 1 0,0-1 0,-1 7 0,-2 14 75,-1 0 0,-9 31 0,6-31-41,3-8-7,3-11-25,-1 0 0,0-1 1,0 1-1,0-1 0,-1 1 1,0-1-1,0 0 0,-1 0 1,-5 8-1,8-15-22,1 1 0,0-1 0,-1 1 0,1-1 0,-1 1 0,1-1 0,-1 0 0,1 1 0,-1-1 1,1 1-1,-1-1 0,1 0 0,-1 1 0,1-1 0,-1 0 0,0 0 0,1 0 0,-1 1 0,0-1 0,1 0 0,-1 0 0,1 0 0,-1 0 0,0 0 0,1 0 0,-1 0 1,0 0-1,1 0 0,-1-1 0,0 1 0,1 0 0,-1 0 0,1 0 0,-1-1 0,0 1 0,1 0 0,-1-1 0,1 1 0,-1-1 0,1 1 0,-1 0 0,1-1 1,0 1-1,-1-1 0,1 1 0,-1-1 0,1 0 0,0 1 0,-1-1 0,1 1 0,0-2 0,-2-1-28,0 0 0,0-1 0,1 1 0,0-1 1,-1 0-1,1 1 0,0-7 0,0 2-27,1-1 1,0 0-1,1 0 1,0 0-1,1 1 0,0-1 1,0 0-1,0 1 1,8-15-1,-7 16 32,0 1 1,0 0-1,1 0 0,0 0 0,0 1 1,1-1-1,-1 1 0,1 0 1,0 0-1,0 1 0,1-1 0,10-5 1,-14 9 18,0 0 0,0 0 0,0 0 0,0 0 0,0 1 0,0-1 0,0 1 0,0 0 1,0-1-1,0 1 0,0 0 0,0 0 0,1 0 0,-1 1 0,0-1 0,0 0 0,0 1 0,0-1 1,2 2-1,-1-1 5,0 1 0,0 0 0,-1 0 0,1 0 0,0 0 0,-1 0 0,1 0 0,-1 1 0,0-1 0,0 1 0,2 3 0,0 0 25,0 1-1,-1 0 1,0 0 0,0 0 0,0 1 0,-1-1 0,0 1 0,-1-1-1,1 13 1,-1 1 97,-2 1 0,-1-1-1,-5 29 1,4-39-79,1-2 0,-1 1 0,0 0 0,-1-1 1,0 1-1,-1-1 0,0 0 0,-12 16 0,15-22-36,-1-1-1,1 1 1,0-1-1,-1 0 1,1 0-1,-1 0 1,1 0-1,-1 0 1,0-1-1,0 1 1,0-1 0,0 0-1,0 0 1,0 0-1,0 0 1,0 0-1,-1-1 1,1 1-1,0-1 1,0 0-1,-1 0 1,1 0-1,0 0 1,0-1-1,-1 1 1,1-1-1,0 0 1,0 0-1,0 0 1,0 0 0,0-1-1,0 1 1,0-1-1,1 0 1,-1 0-1,0 0 1,-2-2-1,-2-3-38,0 0-1,1 0 1,0-1 0,0 0-1,0 0 1,1 0-1,0-1 1,1 0 0,0 0-1,-3-12 1,2 6-66,0-1 0,2 0 0,0 0 0,1 0 0,-1-22 0,3 34 79,1 1 0,-1 0-1,1-1 1,0 1 0,-1 0 0,1 0 0,1-1-1,-1 1 1,0 0 0,1 0 0,0 0-1,-1 1 1,1-1 0,0 0 0,0 1 0,1-1-1,-1 1 1,1 0 0,-1-1 0,1 1-1,4-2 1,-4 2 12,-1 1-1,1 0 0,0 0 1,0 0-1,0 0 0,0 0 1,0 1-1,0-1 1,0 1-1,0 0 0,0 0 1,0 0-1,0 0 0,0 1 1,0-1-1,0 1 1,0-1-1,-1 1 0,1 0 1,0 0-1,0 1 0,0-1 1,-1 1-1,1-1 0,2 3 1,1 0 19,-1 0 0,0 0 1,1 1-1,-2 0 0,1 0 0,-1 0 0,1 1 1,-1-1-1,-1 1 0,4 7 0,-5-10-34,-1 1 0,0 0-1,0-1 1,0 1-1,0 0 1,-1 0 0,1 0-1,-1 5 1,0-7-115,0-1 1,0 0-1,-1 1 0,1-1 1,0 1-1,0-1 1,-1 1-1,1-1 0,-1 0 1,1 1-1,-1-1 1,0 0-1,1 1 0,-1-1 1,0 0-1,0 0 0,0 0 1,0 0-1,0 0 1,0 0-1,0 0 0,0 0 1,0 0-1,-2 1 1,2-2-53,0 0 0,0 0 0,0 0 0,0 1 1,0-1-1,0 0 0,1 0 0,-1-1 1,0 1-1,0 0 0,0 0 0,-1-1 1,1 1 138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02:55.0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6 1352,'-10'-5'5095,"27"105"-3911,5 60-88,-13-65-543,14 201 697,-23-122-633,0-41-211,0-116-354,14 411 948,-9-337-867,5 190 176,-12-211-241,0-7 48,7 81 0,15-37-439,-19-91-558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02:55.0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127 212 2032,'-8'5'315,"0"0"0,0-1 0,0 0 0,0-1 0,0 0 0,-1 0 0,-11 2 0,19-5-284,0 0 0,1 0 1,-1 0-1,0 0 0,0 0 1,0 1-1,0-1 1,1-1-1,-1 1 0,0 0 1,0 0-1,0 0 0,1 0 1,-1-1-1,0 1 0,0 0 1,0-1-1,1 1 1,-1 0-1,0-1 0,1 1 1,-1-1-1,0 1 0,1-1 1,-1 0-1,1 1 1,-1-1-1,1 1 0,-1-1 1,1 0-1,-1 0 0,1 1 1,0-1-1,-1 0 0,1 0 1,0 1-1,0-1 1,-1 0-1,1 0 0,0 0 1,0-1-1,-2-4 239,0 0-140,-2-4 55,0-1-1,1 1 0,0-1 0,1 1 0,0-1 1,-1-18-1,4 21-101,-1-2 24,0-1-1,2 1 1,3-18-1,-3 24-90,0 1 0,0-1-1,0 1 1,0-1-1,1 1 1,0 0 0,0 0-1,0 0 1,0 0-1,0 1 1,0-1 0,1 1-1,-1 0 1,1 0-1,-1 0 1,1 0 0,0 1-1,0 0 1,5-2-1,-5 3 28,0-1-1,0 1 1,0 0-1,0 1 1,1-1-1,-1 1 0,0-1 1,0 1-1,0 0 1,0 1-1,0-1 1,-1 1-1,1 0 0,0 0 1,-1 0-1,1 0 1,-1 0-1,0 1 0,0 0 1,0-1-1,0 1 1,0 0-1,0 1 1,3 4-1,-1 0 83,0 0 0,0 1 0,-1-1 0,0 1 0,0 0 0,-1 0-1,0 0 1,-1 0 0,3 14 0,-4-11 27,-1 0 1,0 0-1,0-1 0,-1 1 0,-4 19 0,3-24-81,0-1 0,0 0 0,0 1 0,-1-1-1,0 0 1,0 0 0,0 0 0,-1-1 0,0 1 0,0-1-1,-6 6 1,9-10-58,0 0 0,0 0 0,0 0 0,-1 0 0,1 0 0,-1 0 0,1 0 0,-1 0 0,1 0 0,-1-1 0,1 1-1,-1-1 1,0 1 0,1-1 0,-1 0 0,0 1 0,1-1 0,-1 0 0,0 0 0,1 0 0,-1-1 0,0 1 0,1 0 0,-1 0-1,0-1 1,1 1 0,-1-1 0,0 0 0,1 1 0,-1-1 0,1 0 0,0 0 0,-2-1 0,-1-1-18,1 0 1,-1 0-1,1-1 0,0 1 1,0-1-1,1 0 1,-1 0-1,1 0 0,-1 0 1,1 0-1,-1-5 0,0 2-30,1 1-1,-1-1 1,1 0-1,1 0 0,-1 0 1,1 0-1,1 0 0,-1 0 1,1 0-1,1-1 1,-1 1-1,1 0 0,0 0 1,1 0-1,-1 0 1,6-11-1,-4 11-9,1-1-1,0 1 1,1 0-1,-1 0 1,2 0-1,-1 0 1,1 1-1,0 0 1,0 0 0,12-8-1,-15 12 36,1 0 0,-1-1-1,1 1 1,-1 1 0,1-1 0,0 1 0,-1-1 0,1 1-1,0 0 1,0 0 0,0 1 0,0-1 0,0 1-1,0 0 1,0 0 0,0 0 0,0 1 0,0-1-1,0 1 1,0 0 0,0 0 0,0 0 0,-1 1-1,8 3 1,-7-2 26,0 0 1,0 0-1,0 0 0,-1 1 1,0 0-1,1 0 0,-1 0 0,0 0 1,-1 0-1,1 0 0,-1 1 1,0-1-1,0 1 0,0 0 1,-1 0-1,0-1 0,1 1 0,-2 0 1,2 9-1,-1 4 94,-1 0 0,-1 0 0,0 0 0,-6 25 0,6-40-92,-2 14 142,0 0 1,-12 32-1,13-46-133,1 1 0,-1-1 0,1 1 0,-1-1 0,0 0 0,-1 1 0,1-1 0,0 0 0,-1 0 0,0-1 0,1 1 0,-1 0 0,0-1 0,0 0 0,-1 0 0,1 0 0,0 0 0,-1 0 0,-5 1 0,8-2-23,0-1 0,0 0 0,0 0 0,0 1 0,0-1 1,0 0-1,0 0 0,0 0 0,0 0 0,0 0 0,0 0 0,0-1 0,1 1 0,-1 0 0,0 0 0,0-1 0,0 1 0,0 0 0,0-1 0,0 1 0,0-1 0,1 1 0,-1-1 0,0 0 1,0 1-1,0-2 0,-10-6-20,5 4-2,1 1-3,0 0 1,1 0-1,-1 0 1,1 0-1,0-1 1,0 0-1,0 1 1,1-2-1,-1 1 1,1 0-1,0-1 1,-4-7-1,-38-90-351,43 97 353,0 1-1,1 0 0,0 0 0,-1-1 0,1 1 0,1 0 0,-1-1 0,1 1 1,0-1-1,0 1 0,0-1 0,0 1 0,1-1 0,0 1 0,0-1 0,0 1 1,0 0-1,1 0 0,3-8 0,2-11-102,-6 20 100,0-1 0,0 1 0,0-1-1,0 1 1,1 0 0,-1-1 0,1 1 0,0 0-1,0 0 1,0 0 0,4-4 0,-1 3-2,0 0 0,0 1 0,1-1 0,-1 1 1,1 1-1,0-1 0,0 1 0,0 0 0,0 0 0,1 1 0,-1 0 1,0 0-1,1 0 0,-1 1 0,0 0 0,1 0 0,8 2 0,-9-2 27,0 1 0,0 1 0,0-1 0,0 1 0,-1 0 0,1 0 0,-1 1-1,1-1 1,-1 1 0,0 0 0,0 1 0,0-1 0,-1 1 0,1 0-1,-1 0 1,0 1 0,0-1 0,0 1 0,3 6 0,-3-3 34,-1 0 1,0 0-1,0 0 1,0 1-1,-1-1 1,-1 1-1,0 0 1,0 0-1,0-1 1,-2 18-1,-1-9 57,0 0 0,-1 0 0,-1-1 0,-10 30-1,10-37-43,0 0 0,0-1-1,-1 0 1,0 0 0,-1 0-1,1 0 1,-1-1-1,-1 0 1,-11 10 0,15-14-34,-1-1 0,1 1 1,-1-1-1,0 1 0,0-1 0,0 0 1,0-1-1,0 1 0,0-1 0,0 1 1,0-1-1,-1-1 0,1 1 1,-1-1-1,1 1 0,0-1 0,-1 0 1,1-1-1,-1 1 0,1-1 0,0 0 1,-1 0-1,-5-3 0,2 1-31,1-1 0,0 0 0,0-1 0,0 0 0,1 0 1,-1 0-1,1-1 0,1 0 0,-1 0 0,1 0 0,-7-10 0,4 3-56,1 0 1,0 0-1,1-1 1,0 0-1,-6-23 0,12 33 61,-1-1-1,0 1 1,1 0-1,0-1 1,0-3-1,0 6-71,0 1-1,0 0 0,1 0 0,-1-1 1,0 1-1,0 0 0,1-1 0,-1 1 1,1 0-1,-1 0 0,1 0 1,-1-1-1,1 1 0,0 0 0,-1 0 1,1 0-1,0 0 0,0 0 0,1-1 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26 716 2136,'-3'1'533,"1"0"-34,0 0 0,-1 0 0,1 0 0,0 0 0,-4 0 0,6-1-443,-1 0-1,1 0 1,0 0 0,0 0-1,0 0 1,0 0-1,-1 0 1,1 0-1,0-1 1,-1 1-1,1 0 1,0 0-1,0 0 1,0 0-1,-2-1 445,2 1-445,0-1 1,0 1 3,0-1-1,0 0 1,-1 1 0,1 0 0,0-1-1,0 0 1,0 1 0,0-1 0,1 0 0,-1 1-1,0 0 1,0-1 0,0 0 0,0 0-1,7-16 539,0 0 0,12-20 0,8-14 25,40-131 180,-4 9-587,-42 126-163,27-45-1,-33 67-32,-11 17-12,0 0-1,0 0 1,2 1 0,-1 0-1,8-8 1,-4 3 18,-9 12-22,0-1-1,0 1 1,1 0 0,-1-1-1,0 1 1,0 0 0,0 0-1,1 0 1,-1 0 0,0-1-1,0 1 1,0 0 0,0 0-1,0-1 1,0 1 0,1 0-1,-1 0 1,0 0 0,1 0-1,-1 0 1,0 0-1,0 0 1,0 0 0,0 0-1,1 0 1,-1 0 0,1-1-1,-1 1 1,0 1 3,1-1 1,-1 0-1,1 0 1,-1 0-1,0 1 1,0-1-1,0 0 0,1 1 1,-1-1-1,0 0 1,1 0-1,-1 1 1,0 0-1,0-1 0,0 0 1,0 1-1,6 22 243,-4-18-194,15 129 1023,-14-103-879,4 84 434,-3-45-334,-2-19-5,-5 87 1,2-122-531,1 0 0,3 21 0,0 2-2557,-4-23-100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02:55.0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105 228 1512,'-32'10'855,"-40"10"4359,81-27-4525,18-9-360,9-1 33,1 1 0,1 3 0,0 0-1,61-10 1,160-14 606,112 2-85,-84 11-415,-147 14-282,-40 1-70,259-17 281,-44 15 29,2 21 186,-289-8-477,52 13 0,-70-12-254,1 0 0,-1 1 0,0 0 0,-1 0 0,1 1 0,-1 0 0,12 10 0,-19-14-178,1 2 1,-1-1 0,1 0 0,-1 0-1,0 1 1,0-1 0,0 1 0,0 0-1,-1 0 1,1 0 0,-1-1 0,0 1-1,2 5 1,0 12-2769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02:55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68 209 1744,'-52'-31'1566,"51"30"-1466,0 1 0,0-1-1,0 0 1,0 0 0,0 0 0,0 0-1,0 0 1,0 0 0,0 0 0,1 0-1,-1 0 1,0 0 0,1 0 0,-1 0-1,1-1 1,-1 1 0,1 0 0,-1 0-1,1-1 1,0 1 0,0 0 0,0-1-1,0 1 1,0-2 0,0 0 66,1-1 0,0 1 1,0 0-1,0 0 0,0 0 0,4-6 1,-2 4 21,3-8 37,2 0-1,-1 1 1,14-15-1,-17 21-170,0 1 0,1 1 0,0-1 0,0 1 0,0 0 0,1 0 0,-1 0 0,1 1 0,10-5 0,-14 8-38,-1-1 0,1 0 0,0 1 0,0 0-1,0-1 1,0 1 0,-1 0 0,1 0 0,0 0 0,0 0 0,0 0 0,0 0 0,-1 1 0,1-1 0,0 1-1,0-1 1,0 1 0,-1 0 0,1 0 0,0-1 0,-1 1 0,1 0 0,-1 1 0,1-1 0,-1 0 0,0 0 0,1 0-1,-1 1 1,0-1 0,0 1 0,0-1 0,0 1 0,0 0 0,0-1 0,0 1 0,-1 0 0,2 1 0,0 3 45,0 0 0,-1 0 0,1 0 0,-1 1 0,0-1 1,0 0-1,-1 1 0,0-1 0,-1 11 0,-4 6 111,-2 0-1,0-1 0,-15 31 1,1 1-43,12-29-78,-30 72 143,36-92-177,0 0-1,0 0 1,0-1 0,-5 5-1,8-8-16,-1 0 0,0 0 0,1 0 0,-1-1 0,0 1 0,0 0 0,0 0 0,1-1 0,-1 1 0,0-1 0,0 1 0,0-1 0,0 1 0,0-1 0,0 0 0,0 1 0,0-1 0,0 0 0,0 0 0,0 0 0,0 1 0,0-1 0,-1 0 0,1-1 0,0 1 0,-1 0 0,1 0-55,7 2-39,118 58 124,-112-56-177,0 0 0,0 0 0,0-2 0,0 1-1,0-1 1,24 0 0,-19-1-379,-6 0-139,-1-1-1,1-1 1,0 1-1,-1-2 1,22-4-1,11-9-2210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02:55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33 165 760,'-3'-11'529,"1"1"0,1-1-1,-1 0 1,2 0 0,-1 0-1,3-21 1,-2 30-462,1 0 0,-1 0 0,0 1 0,0-1 0,1 0 0,0 0 0,-1 0 0,1 1 0,1-3 0,7-2 565,2 1-214,-2-4-131,-7 8-218,-1-1 1,1 0-1,0 1 0,0-1 0,0 1 0,0 0 1,0-1-1,0 1 0,4-1 0,4-3 154,-8 4-133,0 0 1,1 0-1,-1 0 1,0 0-1,1 0 1,3-1-1,-6 2-71,1 0-1,0 0 1,-1 0 0,1 1-1,-1-1 1,1 0 0,-1 0-1,1 0 1,-1 0 0,1 0-1,-1 1 1,1-1-1,-1 0 1,1 0 0,-1 1-1,1-1 1,-1 0 0,1 1-1,-1-1 1,1 1 0,-1-1-1,0 0 1,1 1-1,-1-1 1,0 1 0,0-1-1,1 1 1,-1-1 0,0 1-1,0-1 1,0 1 0,1 0-1,-1-1 1,0 2 0,1 6 90,-1 1 0,0-1 0,0 1 0,-1 0 0,0-1 1,0 1-1,-1-1 0,-4 12 0,1 3 37,-31 113 345,10-43-333,0-15-27,2-5-6,24-71-125,-1 0-1,1 0 0,0-1 1,0 1-1,0 0 0,0 0 0,1 0 1,-1 0-1,0 0 0,1-1 1,-1 1-1,1 0 0,0 0 1,-1-1-1,1 1 0,0 0 1,0-1-1,0 1 0,0-1 0,0 1 1,1-1-1,-1 0 0,0 1 1,1-1-1,-1 0 0,1 0 1,1 1-1,3 2 12,0-1 1,0 1-1,1-2 1,-1 1-1,13 3 1,14 2-24,0-2 0,1-2 0,0-1 0,53-1 0,-71-4-733,1 0 1,0-1-1,-1 0 1,28-10-1,17-11-1863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02:55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88 1168,'-7'-10'1785,"15"6"384,6 0-1750,6-2 111,-16 5-418,1 0 0,-1-1-1,0 0 1,1 1 0,-1-1-1,0-1 1,0 1 0,0 0 0,6-7-1,-3 4 90,-1-1-1,1 1 1,0 1-1,0-1 1,12-4-1,-19 8-173,1 1-1,0-1 1,0 1 0,0-1 0,0 1-1,0 0 1,0 0 0,0-1-1,0 1 1,-1 0 0,1 0-1,0 0 1,0 0 0,0 0-1,0 0 1,0 0 0,0 0-1,0 0 1,0 1 0,0-1-1,0 0 1,0 1 0,0-1-1,0 1 1,0-1 0,-1 1-1,1-1 1,0 1 0,0-1-1,-1 1 1,1 0 0,0-1 0,-1 1-1,1 0 1,0 0 0,-1 0-1,1 0 1,0 1 29,0 0 0,-1 0 0,1 0 0,0 0-1,-1 0 1,0 0 0,1 0 0,-1 0 0,0 0 0,0 0 0,0 0 0,-1 0 0,1 0 0,0 0 0,-2 4 0,-25 59 535,-4 10-394,16-26-87,10-30-46,-1-1 0,-9 20 0,13-34-52,1-1-5,-1 0 0,1 0 0,0-1 0,0 1 0,0 0 0,0 0 1,0 0-1,1 0 0,-1 0 0,1 0 0,0 1 0,0-1 0,1 6 0,-1-8-8,0 0 0,0 0-1,1 0 1,-1 0 0,1 0 0,-1 0-1,1 0 1,-1 0 0,1 0 0,0 0 0,-1 0-1,1 0 1,0 0 0,0-1 0,-1 1-1,1 0 1,0-1 0,0 1 0,1 0-1,2 0-8,-1 0 0,0 0 0,0 0 0,1-1 0,5 1 0,3 0 6,5 2-53,1 0 1,-1 2-1,0 0 0,26 12 1,-2-1-444,-29-12 222,25 9-2513,58 28 0,-49-14-362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02:55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67 111 528,'-48'-53'2057,"33"32"-656,14 20-1301,1 0 0,-1 0 0,1 0-1,0 1 1,-1-1 0,1 0 0,0 0 0,0 0 0,0 0 0,0 0 0,0 0 0,0 0-1,0-1 1,1 0 15,0 1 0,-1 0 0,1-1 0,0 1 0,0 0 0,1-1 0,-1 1 0,0 0-1,0 0 1,0 0 0,1 0 0,-1 0 0,1 1 0,-1-1 0,3-1 0,-3 2-98,1-1 18,0 0-1,-1 1 1,1-1-1,0 1 0,0 0 1,0-1-1,0 1 1,0 0-1,0 0 1,0 0-1,0 1 0,0-1 1,0 0-1,0 1 1,0-1-1,0 1 1,0 0-1,2 0 0,3 2 72,-1-1-39,0 1-1,0 0 1,-1 0 0,1 0-1,-1 0 1,0 1-1,0 0 1,0 0-1,-1 1 1,1-1 0,-1 1-1,0 0 1,-1 0-1,1 0 1,-1 1-1,0-1 1,3 8-1,-1-1 33,0 1 0,0 1 0,-1-1 0,-1 1 0,0-1 0,1 20 0,-4-11 65,-3 42 0,1-47-102,-1 0 76,0 0 1,-1-1 0,0 1-1,-1-1 1,-1 0-1,-1-1 1,0 1-1,-13 18 1,19-32-107,0 0 0,0 0 0,0 0 0,0 0 0,0 0 1,1 0-1,-1 0 0,1 0 0,0 0 0,-1 0 0,1 1 0,0 3 1,0-6-22,1 1 1,-1 0 0,0 0 0,0 0 0,1 0 0,-1-1 0,0 1-1,1 0 1,-1 0 0,1-1 0,-1 1 0,1 0 0,-1 0 0,1-1 0,0 1-1,-1-1 1,1 1 0,0-1 0,-1 1 0,1-1 0,0 1 0,0-1-1,0 0 1,-1 1 0,1-1 0,0 0 0,0 0 0,0 1 0,0-1 0,0 0-1,0 0 1,7 0 77,0 0-1,0-1 1,0 0-1,0 0 1,9-4-1,24-2 208,5 6-395,54 6-1,-5 6-3636,-51-2 872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0:22.15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55 1 3705,'5'20'2232,"-6"3"-383,-39-23-561,21 11-1552,25-3-344,13-7-424,3-1-377,12-3-391,-2-3-73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0:42.2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236 36 128,'-1'-2'221,"0"0"0,0 1 1,0-1-1,-1 0 0,1 0 0,-1 1 0,1-1 1,-1 1-1,1-1 0,-1 1 0,0 0 0,0 0 1,1 0-1,-1 0 0,0 0 0,0 0 0,0 0 1,-3 0-1,0 0-38,1 0-1,-1 1 1,0-1 0,1 1-1,-1 0 1,0 1 0,-8 1 0,0 1-41,0 1 1,0 0-1,-22 11 1,31-13-78,0 0 1,0 1 0,0-1 0,1 1-1,-1 0 1,1 0 0,0 0 0,0 1-1,0-1 1,0 1 0,1-1 0,-1 1-1,1 0 1,0 0 0,0 0 0,0 0-1,1 0 1,-1 1 0,1-1 0,-1 6-1,-2 5 58,-1 3-28,0 0 0,1 1 1,1-1-1,1 1 0,0-1 0,2 1 1,2 25-1,-2-35-82,2 0-1,-1-1 1,1 1 0,0-1 0,1 0-1,0 1 1,0-1 0,1 0-1,0-1 1,1 1 0,-1-1-1,1 0 1,1 0 0,-1 0-1,1-1 1,0 1 0,12 7 0,-13-11-10,0 0 1,0 0-1,0-1 0,1 1 1,-1-1-1,1-1 1,-1 1-1,1-1 1,0 0-1,0 0 1,-1-1-1,1 0 1,0 0-1,0 0 1,0-1-1,-1 1 1,1-1-1,7-3 1,-3 1 5,1 0 1,-1-1 0,-1-1-1,1 0 1,-1 0 0,1-1 0,-1 0-1,15-13 1,-2-2 15,0-2 1,-1 0-1,27-40 1,-40 51-28,-1 0-1,0-1 1,-1 0 0,0 0 0,-1 0 0,0-1-1,-1 1 1,-1-1 0,4-27 0,-7 36 0,0 0 0,0-1-1,0 1 1,-1 0 0,0 0 0,0 0-1,0 0 1,-1 0 0,-2-7 0,3 9 3,-1 0 0,0 1-1,1-1 1,-1 0 0,0 1 0,0-1 0,-1 1 0,1 0 0,-1-1 0,1 1 0,-1 0-1,1 1 1,-1-1 0,0 0 0,-4-1 0,-3-1-43,3 0-26,0 1 0,0 1-1,1-1 1,-1 1 0,-1 0 0,1 1-1,0 0 1,0 0 0,-13 0 0,15 4-378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0:42.9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62 238 440,'-50'-20'1152,"39"16"301,11 4-1406,0 0 1,1 0-1,-1 0 1,0 1-1,0-1 1,1 0-1,-1 0 0,0 0 1,0 0-1,0-1 1,1 1-1,-1 0 1,0 0-1,0 0 0,1 0 1,-1 0-1,0 0 1,0 0-1,0 0 1,1 0-1,-1-1 1,0 1-1,0 0 0,0 0 1,1 0-1,-1 0 1,0-1-1,0 1 1,0 0-1,0 0 0,0 0 1,0-1-1,1 1 1,-1 0-1,0 0 1,0 0-1,0-1 1,0 1-1,0 0 0,0-1-9,0 1-1,0 0 1,0-1-1,0 1 1,0 0-1,0-1 0,0 1 1,1 0-1,-1-1 1,0 1-1,0 0 1,0-1-1,0 1 1,0 0-1,1 0 0,-1-1 1,0 1-1,0 0 1,1 0-1,-1 0 1,0-1-1,0 1 1,1 0-1,-1 0 0,1-1 1,56-30 663,61-55-283,-21 31-156,-76 44-228,-19 10-23,28-13 49,-28 13-31,0 1 1,0-1-1,0 1 1,0-1-1,0 1 1,0-1 0,0 1-1,0 0 1,0 0-1,0 0 1,0 0-1,3 1 1,-5-1 16,0 1 1,1-1-1,-1 0 1,0 1 0,0-1-1,1 1 1,-1-1-1,0 0 1,0 1-1,0-1 1,1 1 0,-1-1-1,0 1 1,0-1-1,0 1 1,0-1-1,0 1 1,0-1 0,0 1-1,0-1 1,0 1-1,0-1 1,0 0-1,0 1 1,-1-1 0,1 1-1,0-1 1,0 1-1,-1 4 97,-6 73 140,-19 69-156,19-115-438,1 1-1,-3 58 1,9-84-44,0 1-1,0-1 1,1 1-1,0-1 1,0 1-1,1-1 1,0 0-1,4 12 1,11 12-1824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0:43.7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128 89 840,'0'-1'114,"-1"1"-1,0-1 1,1 0 0,-1 1-1,1-1 1,-1 0-1,1 0 1,-1 1-1,1-1 1,0 0 0,-1 0-1,1 0 1,0 0-1,0 1 1,0-1-1,0 0 1,-1 0 0,1 0-1,0 0 1,0 0-1,1 0 1,-1 1 0,0-1-1,0 0 1,0 0-1,1 0 1,-1 0-1,0 0 1,1 1 0,-1-1-1,1-1 1,1-1-66,0 1 0,0-1 0,0 1 0,1-1-1,-1 1 1,5-4 0,-2 3-13,-1 0 0,1 0-1,0 0 1,7-2 0,47-16 117,-58 20-143,0 1 0,0 0-1,0-1 1,0 1 0,0 0 0,0 0 0,0-1 0,1 1 0,-1 0 0,0 0-1,0 0 1,0 0 0,0 0 0,0 1 0,0-1 0,0 0 0,0 0 0,0 1-1,0-1 1,0 1 0,0-1 0,0 1 0,0-1 0,0 1 0,-1-1-1,1 1 1,0 0 0,0-1 0,0 1 0,-1 0 0,1 0 0,0 0 0,-1 0-1,2 1 1,-2 0 25,1 0 0,-1 0 0,1-1 0,-1 1-1,0 0 1,0 0 0,0 0 0,0 0 0,0 0-1,0 0 1,0-1 0,-1 1 0,1 0-1,-2 2 1,-22 44 625,18-35-514,-1 0 0,0-1 0,-1 0 0,-10 12 1,-3 5 18,4-6-8,-22 21 1,19-23-46,-18 26-1,22-25-67,-13 21 36,26-39-68,1 1 0,-1 0 1,1-1-1,0 1 0,1 0 1,-1 1-1,0 5 0,2-9-7,0 0 0,0-1-1,0 1 1,0 0-1,0 0 1,1-1-1,-1 1 1,1 0-1,-1-1 1,1 1 0,0 0-1,-1-1 1,1 1-1,0-1 1,0 1-1,0-1 1,0 0 0,0 1-1,1-1 1,-1 0-1,2 2 1,3 1 5,-1 0-1,1 0 1,11 5 0,0-2 9,0 0 0,0-1-1,0-1 1,0-1 0,1 0 0,18 1 0,112 1-1097,-104-6 64,17 1-729,1 0-520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0:44.7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192 128 1184,'-2'-18'2131,"2"18"-2078,0-1 0,0 1 0,0 0-1,-1 0 1,1-1 0,0 1-1,0 0 1,0 0 0,0-1-1,0 1 1,0 0 0,-1 0-1,1-1 1,0 1 0,0 0 0,0 0-1,-1 0 1,1 0 0,0-1-1,0 1 1,-1 0 0,1 0-1,0 0 1,0 0 0,-1 0-1,1 0 1,-1-1 0,1 2 6,-1-1 0,0 0 0,1 1 0,-1-1 0,1 0 0,-1 1 0,0-1-1,1 1 1,-1-1 0,1 1 0,-1-1 0,1 1 0,-1 0 0,1-1 0,0 1 0,-1 0 0,0 0 0,-59 89 813,25-39-584,24-33-123,0 0 0,2 0 0,0 1 0,-7 24 0,11-29-70,1-3-14,1 0 0,0 0 0,0 0-1,1 1 1,1-1 0,0 0 0,0 1-1,2 18 1,0-25-58,0 1 0,0-1 0,0 0 0,1 0 0,-1 0 0,1 0 0,1 0 0,-1-1 0,1 1 0,-1 0 0,1-1 0,1 0 0,-1 0 0,0 0 0,1 0 0,0 0 0,0-1 0,0 0 0,0 0 0,8 5 0,-2-4-6,-1 0-1,1-1 1,0 0 0,0 0 0,0-1-1,0 0 1,1-1 0,-1 0 0,0-1-1,1 0 1,-1 0 0,16-4 0,-11 2-2,1-2 0,-1 0 1,1 0-1,-1-2 0,0 0 0,-1 0 1,21-14-1,-13 7 2,-1-1-1,-1 0 1,0-2-1,-1-1 1,-1 0-1,16-20 1,25-45-26,-51 69 0,0-1 1,-1 1-1,-1-2 1,6-19-1,-8 19-6,0 0 0,-1 0 0,-1 0 0,1-17 0,-3 27 3,0-1 0,0 0 0,-1 1 0,0-1 0,0 1 0,-1-1 0,1 1 0,-1 0-1,0-1 1,0 1 0,-1 0 0,0 0 0,-5-7 0,6 10-8,-1-1-1,1 1 1,-1 0 0,1-1-1,-1 1 1,0 0 0,0 1-1,0-1 1,0 0 0,0 1-1,0 0 1,-7-2-1,4 1-54,0 1-1,0 0 0,0 1 1,0-1-1,-12 2 0,14-1-30,1 0 0,-1 0 1,0 0-1,0 0 0,0-1 0,-4-1 0,7 2 40,0 0 0,1 0-1,-1 0 1,0-1 0,1 1-1,-1 0 1,0-1 0,1 1 0,-1 0-1,1-1 1,-1 1 0,0 0-1,1-1 1,-1 1 0,1-1-1,-1 1 1,1-1 0,-1 0-1,1 1 1,0-1 0,-1 1 0,1-1-1,0 0 1,-1 1 0,1-1-1,0 0 1,0 1 0,0-1-1,0 0 1,-1 0 0,1 1 0,0-1-1,0 0 1,0 1 0,1-1-1,-1 0 1,0 0 0,0 1-1,0-1 1,1-1 0,9-14-1563,10-7-226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41 4033,'-4'-8'2472,"-1"-1"-119,10 0-993,-1-3-136,11 10-527,8 3-145,0 5-152,9 2-64,4 5-128,0-7-312,2 4-352,5 2-1089,-5 0-1191,8 4-49,-4 3-1168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0:45.3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0 132 1896,'2'0'155,"0"1"0,0-1-1,0 0 1,0 0 0,0 0-1,0-1 1,0 1 0,0 0 0,0-1-1,2 0 1,10-2 106,6-2-167,-1 0-1,1-1 1,-2-1-1,29-14 1,-23 9-30,48-14 1,-32 15 37,52-12 116,-73 20-154,-8 0-14,0 1 0,19 0 1,-28 2-20,0 0 1,1 0-1,-1 0 1,0 0 0,0 1-1,1-1 1,-1 1 0,0-1-1,0 1 1,0 0 0,0 0-1,0 0 1,0 0 0,0 0-1,0 1 1,0-1 0,0 0-1,1 3 1,-1-1 67,-1-1-1,1 1 1,-1-1 0,0 1-1,0 0 1,0-1 0,-1 1 0,1 0-1,-1 0 1,1 0 0,-1 0-1,0 0 1,0-1 0,0 1 0,-1 3-1,0 0 54,1 1-24,-1 0 0,0 0 0,-1 0 0,1 0 0,-1-1 0,-1 1 0,1-1 0,-7 11 0,-2 8 35,-57 127 126,61-130-776,0 0 1,1 1-1,2-1 0,-4 45 0,7-63 225,1 1 0,0-1 0,0 0 0,1 0 0,-1 1-1,2 4 1,11 19-1999,-13-28 2233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0:45.9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0 145 80,'1'-20'994,"-1"18"-881,0-1-1,0 1 1,0-1 0,0 1 0,0 0 0,0-1-1,1 1 1,-1 0 0,1-1 0,0 1-1,-1 0 1,1 0 0,0 0 0,1-1 0,-1 1-1,0 0 1,0 0 0,3-1 0,3-3 237,0 0 0,0 1 0,0 0 0,1 0 0,15-6 0,45-13 522,-38 14-529,-25 8-314,0 1 0,0-1 0,0 1 0,0 0 0,0 0 0,0 1 0,0 0 0,10 0 0,-13 0-21,0 1-1,1 0 1,-1-1-1,0 1 1,0 0-1,0 0 0,0 0 1,0 0-1,0 1 1,0-1-1,0 0 1,0 1-1,0-1 0,-1 1 1,1 0-1,-1 0 1,1-1-1,-1 1 0,0 0 1,0 0-1,0 0 1,1 3-1,0-1 6,0 1-1,-1-1 1,0 1 0,0-1-1,0 1 1,0 0 0,-1-1-1,0 1 1,0 0 0,0-1-1,0 1 1,-1 0 0,0-1-1,-1 6 1,-4 6 31,0 0 0,-13 25-1,3-7 24,0 4 41,9-19 29,-1 0 0,-1-1-1,-19 30 1,23-40-20,-1 1-1,0-1 1,-1-1 0,0 1-1,0-1 1,-1 0-1,1 0 1,-18 10 0,11-9 51,-8 5 108,22-13-263,-1 1 0,0-1 0,0 0 0,1 1 0,-1-1-1,0 0 1,0 1 0,0-1 0,0 0 0,1 0-1,-1 0 1,0 0 0,0 0 0,0 0 0,0 0 0,-1 0-1,3-1 3,1-1 0,-1 1-1,1 0 1,-1-1-1,1 1 1,0 0-1,-1 0 1,1 0 0,0 1-1,0-1 1,-1 0-1,1 1 1,3-1-1,25-4 46,0 2 0,52 2 0,40 10-683,-75-3-294,5 2-971,-15 1-338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0:46.7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43 1 1112,'-17'2'1984,"13"-2"-401,11 0 998,12 1-2452,0 2 1,0 0-1,0 1 0,32 11 0,-47-14-104,6 2 18,-1 0 0,0 1 0,0 1-1,13 7 1,-15-8-10,-5-2-6,1-1 0,-1 1 1,1 0-1,-1 0 0,0 0 1,0 0-1,0 0 1,0 0-1,-1 1 0,1-1 1,0 1-1,-1-1 0,0 1 1,0-1-1,1 1 0,-2 0 1,1 0-1,0-1 0,0 1 1,-1 0-1,0 0 0,1 0 1,-1 0-1,0 0 0,-1 0 1,1 0-1,0 0 1,-1-1-1,-1 6 0,0-1 64,-1 1 0,0-1 0,0 0 0,0 0 0,-1-1 0,0 1 0,-1-1-1,1 0 1,-1 0 0,-6 6 0,3-4 14,-1 0 1,0-1-1,0 0 0,-18 11 1,24-16-95,-1-1 1,0 1-1,0-1 1,0 0-1,0 0 1,-1 0 0,1 0-1,0-1 1,0 1-1,0-1 1,-1 0-1,1-1 1,0 1-1,0-1 1,0 1-1,-5-3 1,8 3-13,1 0 0,0 0-1,0 0 1,-1 0 0,1 0 0,0 0 0,-1 0 0,1 0-1,0 0 1,0 0 0,-1 0 0,1-1 0,0 1 0,0 0-1,-1 0 1,1 0 0,0 0 0,0 0 0,0-1 0,-1 1-1,1 0 1,0 0 0,0 0 0,0-1 0,0 1 0,-1 0-1,1 0 1,0-1 0,0 1 0,0 0 0,0 0 0,0-1-1,0 1 1,0 0 0,0-1 0,0 1 0,0 0 0,0 0-1,0-1 1,0 1 0,0 0 0,0 0 0,0-1 0,0 1-1,0 0 1,0 0 0,0-1 0,0 1 0,1 0 0,-1 0-1,0-1 1,0 1 0,0 0 0,14-11-61,-8 8 56,0 1 1,1-1-1,-1 2 0,1-1 1,0 0-1,-1 1 1,13 0-1,-4 1-4,27 3 1,-36-2 6,0 0 0,0 1 0,0 0 1,0 0-1,0 0 0,0 1 0,-1 0 1,1 0-1,-1 0 0,0 1 0,0-1 1,0 1-1,0 1 0,-1-1 0,1 1 1,4 6-1,-9-11 3,8 9 2,-1 0 1,-1 0-1,1 1 0,-1-1 0,-1 1 1,0 1-1,0-1 0,-1 1 1,5 20-1,-8-25 5,0 1 0,0 0 0,0 0 0,-1-1 0,0 1 1,-1 0-1,0 0 0,0 0 0,0-1 0,0 1 0,-1-1 0,-1 1 0,1-1 0,-1 0 0,0 1 0,0-1 1,-6 8-1,2-5 9,-2 5 14,-1-1 0,0-1 0,-1 0 1,0 0-1,-20 15 0,21-19-27,0-1 1,-1 0-1,0 0 0,0-1 0,-1-1 1,0 0-1,0-1 0,-19 5 0,17-6-586,-1-1 0,1-1 0,-1 0 0,0-1 0,-19-2 0,16 0-1756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0:47.8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163 11 600,'-1'-1'273,"0"0"1,0 0-1,0 0 0,-1 0 1,1 0-1,-1 0 0,1 1 1,0-1-1,-1 1 0,1-1 1,-1 1-1,1 0 0,-1-1 0,1 1 1,-1 0-1,0 0 0,1 0 1,-1 0-1,-1 1 0,-3-1 30,1 2 0,0-1 0,-10 4 0,13-4-255,0 0 1,-1 0 0,1 1 0,0-1 0,0 0 0,0 1 0,0 0 0,0-1 0,1 1 0,-1 0 0,0 0 0,1 0 0,-1 0-1,1 0 1,0 0 0,0 0 0,-1 3 0,-7 10 59,-3 3-20,6-9-54,0 0 0,0 0 0,1 0 0,1 0 0,0 1 0,0-1 0,0 1 0,1 0 0,1 1 1,-2 9-1,4-11-21,0 0 0,0 0 0,0-1 0,1 1 0,1 0 0,0-1 0,0 1 0,0-1 0,1 0 0,0 0 0,1 0 0,0 0 0,0 0 0,0-1 0,1 0 0,0 0 0,1 0 0,0 0 0,8 6 0,-8-7-7,1 0 0,0-1 0,0 1 0,0-2 0,1 1 0,0-1 1,-1 0-1,2-1 0,-1 0 0,0 0 0,1-1 0,-1 0 0,1 0 0,-1-1 0,1 0 0,0-1 0,0 0 1,16-2-1,-13-1 3,0 0 1,0-1-1,0 0 1,0-1-1,-1 0 1,0-1 0,0 0-1,-1-1 1,1 0-1,-2 0 1,1-1-1,-1-1 1,13-14 0,-13 12-4,0 0 1,-1-1 0,0 0 0,0-1 0,-2 0 0,1 0 0,-2 0 0,0-1 0,0 1 0,-1-1 0,2-21 0,-5 29-4,0 0 0,-1-1 0,0 1 1,-1 0-1,1 0 0,-1 0 0,-1 0 0,-2-11 0,2 14-2,1-1 0,-1 1-1,1 0 1,-1 0 0,0 0-1,0 0 1,-1 0 0,1 0-1,0 0 1,-1 1-1,0-1 1,0 1 0,1-1-1,-1 1 1,-5-2 0,1 0-44,0 1 1,-1 0 0,1 0-1,0 1 1,-1 0-1,1 0 1,-1 0 0,-9 1-1,17 0 11,-1 1 0,1 0 0,-1 0 0,0 0 0,1 0 0,-1 0 0,0 0 0,1 0 0,-1 0 0,0 0 0,1 0 0,-1 1 0,0-1 0,1 0 0,-1 0 0,1 0 0,-1 1 0,1-1 0,-1 0 1,0 1-1,1-1 0,-1 1 0,1-1 0,0 1 0,-1-1 0,1 0 0,-1 1 0,1 0 0,0-1 0,-1 1 0,1-1 0,-1 2 0,1-1-117,1 0 0,-1 0-1,0 0 1,1 0 0,-1 1 0,1-1 0,-1 0 0,1 0 0,-1 0 0,1 0 0,0 0 0,0-1 0,-1 1 0,1 0 0,0 0 0,0 0 0,0-1 0,0 1-1,1 1 1,21 12-1592,6-4-292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0:48.4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1 253 1424,'0'-1'292,"0"0"0,0 0 0,0 0-1,0 0 1,1 0 0,-1 0-1,0 0 1,1 0 0,-1 0 0,0 0-1,1 0 1,-1 0 0,1 0 0,0 0-1,-1 0 1,2-1 0,18-12-614,0 0 595,11-10-174,-8 5 66,43-26 0,-9 13 91,17-10 67,-58 32-127,31-15 0,-45 25-181,-1-1 8,2-1 20,0 1-1,0 0 1,0 0 0,0 0-1,0 0 1,0 0 0,3 0 0,-5 1-22,0 0-1,0 0 1,0 1 0,-1-1 0,1 0 0,0 0 0,0 1 0,0-1 0,-1 0 0,1 1 0,0-1 0,0 1 0,-1-1 0,1 1 0,0-1 0,-1 1 0,1-1 0,-1 1 0,1 0 0,-1-1-1,1 1 1,-1 0 0,1-1 0,-1 1 0,1 0 0,-1 0 0,0-1 0,0 1 0,1 0 0,-1 0 0,0 0 0,0 1 0,2 5 110,-1 1 1,0 0-1,0 0 0,-1 0 0,0 0 1,-2 15-1,-15 50 444,12-50-467,4-22-104,-10 44 177,-31 80-1,21-84-387,8-2-632,12-37 753,1 0-106,-1-1 0,0 1 0,1 0 0,-1 0 0,1 0 1,-1 0-1,1 5 0,0-7 112,1 1 1,-1-1 0,0 1-1,1-1 1,-1 1 0,0-1-1,1 1 1,-1-1-1,1 1 1,-1-1 0,0 0-1,1 1 1,-1-1 0,1 0-1,0 1 1,-1-1 0,1 0-1,-1 0 1,1 1 0,-1-1-1,1 0 1,0 0 0,-1 0-1,1 0 1,0 0 0,20 1-2691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0:49.0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0 117 1520,'0'-6'457,"0"0"0,1 0 0,1-10 0,-1 14-346,-1 0 0,1 0 0,0-1 0,0 1 0,0 0 0,0 0 0,0 0 0,1 0 0,-1 0 0,0 0 0,1 1 0,0-1 0,1-1 0,4-3-8,1 0-1,0 1 0,0-1 0,0 2 0,0-1 0,1 1 0,0 1 1,0 0-1,0 0 0,0 0 0,0 1 0,1 1 0,-1 0 0,1 0 1,-1 1-1,0 0 0,1 0 0,-1 1 0,1 0 0,-1 1 0,0 0 1,0 1-1,0-1 0,0 2 0,0-1 0,0 1 0,-1 1 0,0 0 1,0 0-1,0 0 0,13 13 0,-15-12-76,0 0-1,-1 0 1,1 1-1,-1 0 1,-1 0-1,1 0 1,-1 1-1,0 0 1,-1-1 0,0 1-1,0 0 1,-1 1-1,0-1 1,0 0-1,-1 1 1,0-1-1,-1 1 1,0-1 0,0 1-1,0-1 1,-1 1-1,-1-1 1,1 0-1,-4 10 1,-3 4 83,0-1 1,-2 0-1,0 0 0,-1-1 1,-1-1-1,-28 35 0,32-45-50,0-1 0,0 0 0,0-1 0,-1 0 0,0 0-1,-1-1 1,1-1 0,-21 10 0,22-14 47,8-1-105,0 0 0,0 0 0,0 0 0,0 0 0,0 0 0,0 0 0,0 0 1,0-1-1,0 1 0,0 0 0,0 0 0,0 0 0,0 0 0,0 0 0,0 0 0,-1 0 1,1 0-1,0 0 0,0 0 0,0 0 0,0 0 0,0 0 0,0 0 0,0 0 1,0 0-1,0 0 0,0 0 0,0 0 0,0 0 0,0 0 0,0-1 0,0 1 0,0 0 1,0 0-1,0 0 0,0 0 0,0 0 0,0 0 0,0 0 0,0 0 0,0 0 1,0 0-1,0 0 0,0 0 0,0 0 0,0 0 0,0 0 0,0-1 0,0 1 1,0 0-1,0 0 0,0 0 0,0 0 0,0 0 0,1 0 0,-1 0 0,0 0 0,0 0 1,0 0-1,0 0 0,0 0 0,0 0 0,0 0 0,0 0 0,0 0 0,0 0 1,0 0-1,0 0 0,0 0 0,38-12 49,-10 4-37,5-2-13,-1 3 0,1 0 1,1 2-1,64-1 1,-38 7-1514,111 17 0,-92-5-566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0:49.8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45 21 624,'-28'-16'1966,"28"16"-1936,0 0 0,0 0 0,0 0 0,0 0 0,0 0 0,0-1 0,0 1 0,0 0 0,0 0-1,0 0 1,0 0 0,-1 0 0,1 0 0,0 0 0,0 0 0,0 0 0,0 0 0,0 0 0,0-1 0,0 1 0,0 0 0,0 0 0,0 0 0,0 0 0,-1 0 0,1 0 0,0 0 0,0 0 0,0 0 0,0 0 0,0 0 0,0 0 0,0 0 0,0 0-1,-1 0 1,1 0 0,0 0 0,0 0 0,0 0 0,0 0 0,0 0 0,0 0 0,0 0 0,0 0 0,0 0 0,-1 0 0,1 1 0,0-1 0,0 0 0,0 0 0,0 0 0,0 0 0,0 0 0,0 0 0,0 0 0,0 0 0,0 0 0,0 0-1,0 1 115,1-1-1,-1 0 0,1 0 1,-1 0-1,1 1 0,0-1 1,-1 0-1,1 0 0,-1 0 0,1 0 1,0 0-1,-1 0 0,1-1 1,-1 1-1,1 0 0,-1 0 1,1 0-1,0-1 0,3 0-49,0 0 0,0 1 0,-1-1-1,1 1 1,0 0 0,6 0 0,34 8 152,-41-8-233,15 4 71,24 8 0,-35-10-39,0 1 1,0 0-1,0 1 1,-1 0 0,1 0-1,-1 0 1,11 10-1,6 13 274,-22-26-294,0 1 0,0-1 0,0 1 0,0 0 0,0-1 0,-1 1 0,1 0 0,0-1 0,-1 1 0,0 0 0,1-1 0,-1 1 0,0 0 0,0 0 0,0 0 0,0-1 0,0 3 0,-2 0 34,1 0 0,-1 0 0,0 0 0,0-1 0,0 1 0,0-1 0,-1 1 0,1-1 0,-1 0 0,-4 5 0,-5 2 181,-19 14 1,15-13-127,8-5-68,-1 1 1,-1-1 0,1 0-1,-1-1 1,0 0-1,-1-1 1,1 0 0,-1-1-1,1 0 1,-1 0-1,0-1 1,-11 0-1,-1-2-39,16-1-19,12 1-16,4-5-33,-2 4 57,-1 1 1,1-1 0,0 2 0,0-1 0,0 1-1,12 2 1,-18-3 3,10 2-1,1 1 0,-1-1 0,0 2 0,0 0 0,0 0 0,0 1 0,-1 0 1,0 1-1,11 7 0,-7-2 2,0 0 0,-1 1 0,0 1 1,-1 0-1,-1 1 0,15 21 0,-23-30 3,0 0 0,0 1 0,0-1 0,-1 0 0,0 1 0,0-1-1,-1 1 1,0 0 0,0-1 0,0 1 0,0 0 0,-1 0 0,0 0-1,0-1 1,-1 1 0,1 0 0,-1 0 0,-1-1 0,1 1 0,-1 0-1,0-1 1,0 1 0,-4 6 0,0-3 10,0-1 1,0 0-1,-1 0 0,0-1 0,-1 0 1,0 0-1,0 0 0,0-1 0,0 0 1,-1-1-1,0 0 0,-14 5 0,-2 1-265,-1-2 0,0-1 0,-39 6 0,45-12-681,11-3-479,9 1 1352,0 0 1,0 0 0,0 0-1,0 0 1,0-1-1,-1 1 1,1 0 0,0 0-1,0 0 1,0 0 0,0 0-1,0 0 1,0 0-1,0-1 1,0 1 0,0 0-1,0 0 1,0 0-1,0 0 1,0 0 0,0 0-1,0-1 1,0 1-1,0 0 1,0 0 0,0 0-1,0 0 1,0 0 0,0 0-1,0 0 1,1-1-1,-1 1 1,0 0 0,0 0-1,0 0 1,0 0-1,0 0 1,0 0 0,0 0-1,0 0 1,0 0 0,1 0-1,-1-1 1,0 1-1,0 0 1,0 0 0,0 0-1,0 0 1,0 0-1,1 0 1,13-9-2546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0:50.5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257 0 552,'0'1'86,"1"-1"0,-1 1-1,0 0 1,1-1 0,-1 1-1,0 0 1,0-1 0,0 1 0,0 0-1,0 0 1,1-1 0,-1 1-1,0 0 1,-1-1 0,1 1 0,0 0-1,0 0 1,0-1 0,0 1-1,0 0 1,-1-1 0,1 1-1,0 0 1,-1-1 0,0 2 0,-15 11 1009,0-1-161,1 2-212,0-2-1,-25 17 0,-6 4 260,35-24-764,1 1 1,0 0-1,0 0 0,1 1 1,0 1-1,-10 17 0,15-23-151,0 1 1,0 1-1,1-1 0,0 0 0,1 1 0,-1 0 1,1 0-1,1-1 0,-1 1 0,1 0 0,1 0 1,0 15-1,1-19-41,0 0-1,0 0 1,1 0-1,-1 1 1,1-1 0,0 0-1,0-1 1,1 1 0,-1 0-1,1-1 1,0 1-1,0-1 1,0 0 0,0 0-1,0 0 1,1 0 0,-1-1-1,1 1 1,0-1-1,4 2 1,5 2 23,1 0 0,-1-1-1,1-1 1,22 5 0,25 1 29,99 3-1,-110-11-637,4 0-2796,-29 4 814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0:50.9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225 8 2945,'-3'-4'1696,"-16"0"-32,-15 13-551,-43 70-537,57-8-120,-1 1-280,4 8-304,10-9-408,-4-3-1193,-4-21 33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0:52.5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281 49 1112,'-2'-1'212,"0"-1"-1,0 1 1,0 0 0,0 0-1,0-1 1,0 1 0,0 1-1,0-1 1,0 0-1,0 0 1,-1 1 0,1-1-1,-3 1 1,0-1 82,0 0-96,0 1-1,0 0 1,0-1 0,-9 2-1,7 0-70,0-1-1,0 1 1,0 0-1,0 0 1,0 1-1,0 0 0,1 0 1,-1 1-1,1 0 1,-1 0-1,1 0 1,0 1-1,0 0 1,1 0-1,-1 1 1,1-1-1,-6 8 1,-1 3 30,2 1 1,0 0 0,1 0 0,1 1 0,1 0 0,0 1-1,1-1 1,1 1 0,0 1 0,1-1 0,2 1-1,0-1 1,0 1 0,2 0 0,0-1 0,2 1-1,3 23 1,-2-32-126,-1 1-1,1-1 1,1 0-1,9 19 1,-10-24-25,0 0-1,0 0 1,1 0 0,0 0-1,0-1 1,0 0-1,0 1 1,1-1 0,0-1-1,7 6 1,-3-5-2,0 1 0,0-1 1,0-1-1,0 0 0,1 0 0,0-1 0,-1 0 1,1-1-1,0 1 0,0-2 0,0 0 0,0 0 1,0-1-1,16-3 0,-15 2 3,0-1 0,-1-1 0,1 1 1,-1-2-1,1 1 0,-1-2 0,-1 1 0,1-1 0,-1-1 0,0 0 1,0 0-1,-1-1 0,10-11 0,70-95 30,-47 59-71,-27 36-6,-2 1 0,0-2 0,13-31 0,-22 44 25,0 0-1,0 0 1,-1-1-1,0 1 1,-1-1-1,0 0 1,0 1-1,0-1 1,-1 0-1,0 1 1,-1-1-1,0 0 1,-3-13-1,3 17-7,0 0 0,-1 0-1,0 0 1,0 0 0,0 0-1,0 0 1,-1 1 0,1-1 0,-1 1-1,0-1 1,0 1 0,0 0-1,0 0 1,-1 1 0,1-1 0,-1 1-1,0-1 1,0 1 0,0 1 0,0-1-1,0 0 1,0 1 0,0 0-1,-9-2 1,-19 2-585,24 1 46,0 0 1,0-1-1,-10-1 0,17 2 433,0 0 0,0-1 0,0 1-1,1 0 1,-1-1 0,0 1 0,0 0 0,1-1-1,-1 1 1,0-1 0,0 1 0,1-1 0,-1 1-1,0-2 1,-3-10-2036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14 556 2801,'-13'10'7189,"13"-10"-7163,2-10 840,26-69-133,-12 36-507,17-61 341,-5 16-228,-20 66-274,3-15 35,3 1 1,28-52-1,-15 43-34,-18 34-43,-9 11-21,0-1 0,1 1 0,-1 0 0,0-1-1,0 1 1,0 0 0,0 0 0,0 0 0,1 0 0,-1 0-1,0 0 1,0 0 0,0 0 0,0 0 0,1 0-1,-1-1 1,0 1 0,1 0 0,-1 0 0,0 0 0,0 0-1,0 0 1,1 0 0,-1 0 0,0 0 0,1 0 0,-1 1-1,0-1 1,0 0 0,0 0 0,1 0 0,-1 0 0,0 0-1,1 0 1,-1 0 0,0 0 0,0 0 0,0 1 0,0-1-1,0 0 1,0 0 0,1 1 0,-1-1 0,0 0 0,0 0-1,1 0 1,-1 0 0,0 1 0,0-1 0,0 0 0,0 1-1,0-1 1,0 0 0,0 0 0,2 9 33,0 0 0,0-1 0,0 11 0,-2-15-24,9 149 253,0 15 88,5-72-120,-10-72-139,15 46-1,-16-63-80,0 0 0,-1 1 0,5 7 0,-6-13-8,1 0-1,-1 0 0,0-1 0,1 1 0,-1 0 0,1-1 0,-1 1 0,1 0 0,-1-1 0,1 0 0,4 2 0,-6-2 2,2-1-1,-2 0 0,2 1 0,-1-1 0,0 1 0,0-1 0,0 0 0,1 0 0,-1 0 0,0 0 1,0 0-1,0 0 0,1 0 0,1-1 0,0 0 9,-1 0 0,1 0-1,0 0 1,-1 0 0,5-4 0,1 0 46,-1-1-1,12-13 1,-13 13-26,-2-1-1,1 0 0,-1 0 1,0 0-1,0-1 1,0 1-1,4-15 1,-5 14-13,40-129 232,-14 42-114,4 14-163,-13 37-825,6-9-5594,-17 41 3055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0:53.1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0 324 1344,'0'0'126,"0"1"0,0-1 0,0 0-1,0 0 1,0 1 0,0-1 0,0 0-1,1 0 1,-1 0 0,0 1 0,0-1 0,0 0-1,0 0 1,0 0 0,0 1 0,0-1-1,0 0 1,1 0 0,-1 0 0,0 1-1,0-1 1,0 0 0,0 0 0,1 0 0,-1 0-1,0 0 1,0 0 0,0 1 0,1-1-1,-1 0 1,0 0 0,0 0 0,0 0 0,1 0-1,-1 0 1,0 0 0,0 0 0,1 0-1,-1 0 1,0 0 0,0 0 0,13-3 311,-11 2-313,32-15 323,-29 14-418,9-5 52,0-1-1,0 0 1,-1-1 0,0-1 0,-1 0 0,17-18 0,119-121 241,-134 137-282,27-17 0,-8 7 145,-11 9 150,-22 13-309,1-1 0,-1 1 1,0 0-1,1 0 0,-1 0 0,0-1 1,1 1-1,-1 0 0,1 0 1,-1 0-1,0 0 0,1 0 0,-1 0 1,1 0-1,-1 0 0,0 0 1,1 0-1,-1 0 0,1 0 1,-1 0-1,0 0 0,1 0 0,-1 0 1,1 0-1,-1 1 0,0-1 1,1 0-1,-1 0 0,0 0 0,1 1 1,-1-1-1,0 0 0,1 0 1,-1 1-1,0-1 0,0 0 1,1 1-1,-1-1 0,0 0 0,0 1 1,0-1-1,1 0 0,-1 1 1,0-1-1,0 1 0,0-1 0,0 0 1,0 1-1,0-1 0,0 1 1,0-1-1,0 0 0,0 2 1,-4 11 974,1 6-858,-36 181 420,22-89-500,7-39-378,7-44-863,2 1 1,0 0 0,4 29 0,0-18-1620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0:54.0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15 117 1584,'-7'-22'2174,"6"21"-2071,0-1-1,0 0 1,0 1 0,1-1 0,-1 0 0,0 1 0,1-1 0,-1 0 0,1 0 0,0 0-1,0 0 1,0 1 0,0-1 0,0 0 0,0 0 0,0 0 0,1 0 0,-1 1 0,0-1-1,1 0 1,0 0 0,-1 1 0,1-1 0,0 0 0,0 1 0,0-1 0,0 1 0,2-3-1,0 1 26,0-1 0,1 1 0,-1 0 0,1 0 0,0 0-1,0 1 1,0-1 0,0 1 0,0 0 0,1 0-1,-1 1 1,1-1 0,6-1 0,5 1 60,0 0 0,25 0 1,-35 1-136,1 1-23,0 0 0,0 1 1,0-1-1,0 1 0,0 1 1,0-1-1,0 1 1,-1 1-1,13 4 0,-15-4-16,-1-1-1,1 0 0,0 1 0,-1 0 0,0 0 1,1 0-1,-1 0 0,0 0 0,-1 1 0,1 0 1,-1-1-1,1 1 0,-1 0 0,0 0 0,-1 0 1,1 0-1,1 6 0,-1 1 17,0 1-1,-1-1 1,0 1 0,0-1-1,-2 1 1,1-1 0,-1 1-1,-1-1 1,-3 13 0,-6 17 130,-20 45 1,24-69-105,1 1 11,-53 120 538,54-129-504,-1 0 0,-7 10 0,9-14-47,3-4-48,1-1 1,0 0-1,-1 1 0,1-1 0,0 0 1,-1 1-1,1-1 0,0 1 0,0-1 1,-1 1-1,1-1 0,0 0 0,0 1 1,0-1-1,0 1 0,0-1 0,-1 1 1,1-1-1,0 1 0,0-1 0,0 1 1,1-1-1,-1 1 0,0-1 0,0 1 0,0 0 1,1 0 8,0-1 1,0 1-1,0 0 1,-1-1-1,1 1 1,0-1-1,0 1 1,0-1-1,0 0 1,0 1-1,0-1 1,0 0-1,2 0 1,77 13 80,10-7-1213,113-8 0,-131-2-1284,17 9-598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0:57.0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313 11 640,'-1'-1'276,"0"0"1,-1 0-1,1 0 0,0 0 1,-1 0-1,1 0 0,-1 1 1,1-1-1,-1 0 0,1 1 1,-1-1-1,1 1 0,-1 0 1,-3-1-1,-26 4-15,11-1 281,10-1-443,-4 0 126,0 1 1,-19 4 0,27-4-115,1 0 0,-1 0 0,1 0 1,-1 1-1,1-1 0,0 1 0,0 1 0,0-1 1,0 1-1,-5 5 0,-2 6 178,0 1-1,1 1 1,1 0 0,-10 21-1,17-31-241,-3 4 45,1 0 1,0 0-1,0 1 1,2 0-1,-1 0 1,-2 20-1,6-27-72,-1 0 1,1 1-1,1-1 0,-1 1 0,1-1 1,0 0-1,0 1 0,0-1 0,1 0 1,0 0-1,0 0 0,0 0 1,1 0-1,-1 0 0,1-1 0,0 1 1,5 5-1,-2-5-6,-1 1 0,1-1-1,0 1 1,0-2 0,1 1 0,-1-1 0,1 0 0,0 0 0,9 3 0,-6-4-3,0 0 0,0 0 1,1-1-1,-1 0 1,1-1-1,20 0 1,-14-1 1,0-1 0,-1 0 0,1-1 0,-1-1 0,22-7 0,-12 2 5,62-24 46,-77 27-53,0-1 0,0 0 0,0-1 0,-1 0 0,16-14 0,-15 10-4,3-1-8,-1-1 1,0-1-1,19-26 1,-29 36 0,-1 0 0,0 0 0,1 0 0,-1 0 0,-1 0 0,1-1 0,-1 1 0,1-1 0,-1 1 0,-1-1 0,1 1 0,-1-1 0,1 0 0,-1 1 0,-1-1 0,1 0 0,-1 1 0,1-1 0,-1 1 1,-3-9-1,2 10 1,1 0 1,-1 0 0,1 0 0,-1 0-1,0 0 1,0 0 0,0 1 0,-1-1 0,1 1-1,-1-1 1,1 1 0,-1 0 0,0 0-1,0 0 1,0 1 0,0-1 0,-5-2-1,3 3-20,1 0-1,-1 0 1,1 0-1,-1 1 1,0-1-1,1 1 0,-1 0 1,0 0-1,1 1 1,-1-1-1,1 1 0,-8 2 1,-1 1-137,4-1-272,0 0-1,-14 6 1,21-7 157,-1-1-1,0 1 1,1-1-1,0 1 1,-1 0 0,1 0-1,0 0 1,0 0-1,0 1 1,1-1 0,-1 1-1,-1 2 1,-2 6-2164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0:58.4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77 166 1744,'-8'-1'575,"-28"-1"3109,34 2-3420,-1 0 0,1 0 0,0 1 0,0-1 0,0 1 1,0-1-1,0 1 0,0 0 0,0-1 0,0 1 0,0 0 0,0 0 1,1 1-1,-3 1 0,9-3 19,3 0-262,-1-1 0,1 1 0,0-1 0,-1-1 0,1 0 1,-1 0-1,10-4 0,-7 3-12,3-1 1,-1-1 0,1 0 0,-1-1 0,-1 0 0,1-1 0,-1 0 0,19-17 0,-10 5 13,-4 3-8,21-14 1,-32 26-12,0 1 0,0 0 1,0 0-1,0 0 1,0 1-1,1-1 0,-1 1 1,1 1-1,7-2 1,-11 2 1,-1 1 1,0 0 0,0 0-1,1 0 1,-1 0 0,0 0-1,1 0 1,-1 0 0,0 0-1,0 0 1,1 1 0,-1-1-1,2 1 1,-3 0 3,1-1-1,-1 1 0,1 0 1,-1-1-1,0 1 1,1 0-1,-1-1 1,0 1-1,1 0 1,-1 0-1,0-1 1,0 1-1,0 0 1,0 0-1,0-1 1,0 1-1,0 0 1,0 0-1,0-1 0,0 1 1,0 0-1,0 0 1,-1-1-1,1 1 1,0 0-1,-1-1 1,1 1-1,-1 0 1,-7 22 160,-21 70 362,21-59-442,2 1-1,-3 59 1,8-58-1094,1-1 0,9 62 0,-2-55-1466,-4-11-494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0:59.3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1 175 1464,'12'-65'1206,"-12"64"-1133,0-1 1,0 1-1,1-1 1,-1 1 0,0 0-1,1-1 1,-1 1-1,1 0 1,-1 0-1,1-1 1,0 1-1,-1 0 1,1 0-1,0 0 1,0 0-1,0 0 1,0 0-1,0 0 1,0 0-1,0 0 1,0 0-1,0 1 1,2-2 0,2-1 191,18-12 402,1 2 1,39-18 0,-53 27-580,0 1-1,0-1 1,1 2 0,-1-1 0,1 2-1,0-1 1,-1 1 0,1 1 0,17 1-1,-24 0-67,-1-1 0,1 1 0,0 0 0,-1 0 0,1 0 0,-1 0 0,1 1 0,-1-1 0,0 1 0,0 0 0,1 0 0,-1 0 0,0 1 0,-1-1 0,4 4 0,-4-3-3,0-1 1,0 1 0,0 0-1,-1 0 1,1 1 0,-1-1-1,0 0 1,0 0 0,0 1-1,0-1 1,-1 1 0,1-1-1,-1 0 1,0 1 0,0-1-1,0 1 1,-1 3 0,-2 7 45,0-1 0,0 0 1,-2 0-1,1 0 1,-2 0-1,1-1 0,-2 0 1,-8 14-1,-71 87 571,76-101-546,-21 25 188,14-18 20,1 0 1,0 2-1,-22 41 1,37-61-288,0 1-1,0 0 1,1 0 0,-1 0 0,1 0 0,0 0 0,0 0 0,-1 0-1,1 0 1,0 0 0,1 0 0,-1 0 0,0 0 0,1 0 0,-1 0-1,1 0 1,-1 0 0,1 0 0,0 0 0,0 0 0,0 0 0,0-1 0,0 1-1,0 0 1,1-1 0,-1 1 0,0-1 0,1 0 0,-1 1 0,4 1-1,1 1-7,-1 1-1,1-2 1,1 1-1,-1-1 1,1 1-1,-1-2 1,13 5-1,9-3 11,-1 0-1,1-1 1,36-2-1,17 2-236,-79-3 218,42 3-2226,70 14-1,-63-1-529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1:00.3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77 126 1168,'-67'-72'2254,"66"72"-2204,0-1-1,1 1 0,-1-1 1,1 1-1,-1-1 1,1 0-1,-1 1 1,1-1-1,-1 0 1,1 1-1,-1-1 0,1 0 1,0 0-1,0 1 1,-1-1-1,1 0 1,0 0-1,0 0 1,0 1-1,0-1 0,0 0 1,0 0-1,0 0 1,0 0-1,0 1 1,0-1-1,0 0 1,1 0-1,-1 0 0,0 1 1,1-1-1,-1 0 1,0 0-1,1 1 1,-1-1-1,1 0 1,-1 1-1,1-1 0,-1 1 1,1-1-1,0 0 1,-1 1-1,1-1 1,0 1-1,-1 0 0,1-1 1,0 1-1,-1-1 1,1 1-1,1 0 1,0-1 75,4-3 38,1 1-1,0 1 1,1-1-1,-1 1 0,0 1 1,1-1-1,-1 1 1,1 0-1,-1 1 1,1 0-1,-1 0 0,15 2 1,-5 1 17,-1 1-1,0 0 1,0 1 0,30 14-1,-44-19-145,0 1-1,0 0 0,0 0 1,0 0-1,0 0 1,0 0-1,-1 0 0,1 1 1,0-1-1,-1 0 0,1 1 1,-1 0-1,0-1 1,1 1-1,-1 0 0,0 0 1,0-1-1,0 1 1,0 0-1,0 0 0,-1 0 1,1 0-1,0 0 0,-1 0 1,0 1-1,1-1 1,-1 0-1,0 0 0,0 0 1,-1 4-1,0 7 97,-1-1 0,-1 0-1,0 0 1,0 0 0,-1 0-1,-1-1 1,-10 21 0,-52 73 410,63-100-513,-2 4 8,1-1 4,-1-1 1,1 1-1,-2-1 0,1 0 0,-13 11 0,-25 7 81,42-24-117,2 0-3,-1 0-1,0-1 1,0 1-1,1-1 1,-1 1-1,0-1 1,0 1-1,0-1 1,0 1-1,0-1 1,0 0-1,0 1 1,0-1-1,0 0 1,0 0-1,0 0 1,1 0-1,-3 0 1,3 0-1,0 0 0,0 0 1,0 0-1,0 0 1,0 0-1,0 0 0,1 0 1,-1 0-1,0 0 1,0 0-1,0 0 0,0 0 1,0 0-1,0 0 1,0 0-1,0 0 0,0 0 1,0 0-1,0 0 1,0 0-1,0 0 0,1 0 1,-1-1-1,0 1 1,0 0-1,0 0 0,0 0 1,0 0-1,0 0 1,0 0-1,0 0 0,0 0 1,0 0-1,0 0 1,0 0-1,0 0 0,0-1 1,0 1-1,0 0 1,0 0-1,0 0 0,0 0 1,0 0-1,0 0 1,0 0-1,0 0 0,0 0 1,0 0-1,0 0 1,0 0-1,0-1 0,0 1 1,0 0-1,-1 0 1,1 0-1,0 0 0,0 0 1,0 0-1,0 0 1,0 0-1,0 0 0,0 0 1,0 0-1,0 0 1,0 0-1,0 0 0,0 0 1,0 0-1,-1 0 1,13-4-34,21-1-13,-22 6 42,0 0 0,0 1 1,0 0-1,0 1 0,17 6 1,-5-2-1,-10-3 3,-1 0 0,0 1 0,0 0 1,-1 1-1,1 0 0,-1 1 0,0 0 1,-1 1-1,0 0 0,15 16 0,-20-18 6,0 0-1,0 0 1,-1 0-1,0 1 1,0 0 0,-1 0-1,0 0 1,0 0-1,0 0 1,-1 1-1,0-1 1,-1 1-1,0 0 1,0-1-1,0 1 1,-1 0-1,0-1 1,-3 17 0,0-11 9,0 0 0,-1 0 0,-1 0 0,0 0 1,-1-1-1,0 1 0,-1-2 0,-1 1 0,0-1 0,-10 12 1,-3 1-46,-1-2 0,-1-1 1,-32 24-1,45-38-166,1 0 0,-1-1 0,0 0 0,-17 6 0,21-9-157,-1-1 1,0-1-1,1 1 1,-1-1-1,0 0 1,0-1-1,0 0 1,-11-1-1,-31-4-2260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1:18.93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154 40 360,'-1'-3'383,"-1"1"0,1-1 0,-1 0 0,0 1 0,0-1 1,0 1-1,0 0 0,0-1 0,-1 1 0,1 0 0,-6-3 0,6 4-248,-1 0-1,0 0 1,0 0 0,0 0-1,0 0 1,0 0 0,0 1 0,0 0-1,0-1 1,0 1 0,0 0-1,0 1 1,0-1 0,-1 0-1,1 1 1,0 0 0,-5 2 0,7-3-112,-1 1 0,0 0-1,1-1 1,-1 1 0,1 0 0,-1 0 0,1 0 0,-1 0 0,1 1 0,0-1 0,0 0 0,-1 1 0,1-1 0,0 0 0,0 1 0,0-1 0,1 1 0,-1 0 0,0-1 0,1 1 0,-2 2 0,-2 6 46,-7 13 41,-8 27-1,18-45-88,0 0 1,0 0-1,0 0 0,1 0 1,-1 0-1,1 1 0,0-1 0,1 0 1,-1 0-1,1 0 0,0 0 1,1 0-1,-1 0 0,1 0 1,3 7-1,3 10 33,-6-16-49,0 1 1,1-1 0,-1 1-1,1-1 1,1 0 0,-1 0-1,1 0 1,0-1 0,0 1-1,1-1 1,0 0 0,0 0-1,0 0 1,0-1 0,1 0-1,0 0 1,0 0 0,0-1-1,0 0 1,0 0 0,1-1-1,-1 1 1,1-1 0,0-1-1,-1 1 1,1-1 0,0 0-1,0-1 1,0 0 0,0 0-1,0 0 1,0-1 0,0 0-1,-1 0 1,1-1 0,0 0-1,-1 0 1,1-1 0,-1 1-1,8-5 1,-3 0 19,-1 0 1,0 0-1,0-1 1,0-1-1,-1 1 1,0-1-1,0-1 1,11-17-1,-15 20-7,-1 0 0,0-1 0,0 0 0,-1 1 0,0-1 0,0 0 0,-1-1 0,0 1 0,-1 0 0,1-1 0,-2 1 0,1-1 0,-2-16 0,0 19-5,0 1 0,0-1-1,0 0 1,-1 0 0,0 1-1,0-1 1,-1 1 0,1 0-1,-1 0 1,0 0 0,-6-7-1,7 10-17,0-1 0,0 1-1,0 1 1,0-1 0,0 0-1,-1 0 1,1 1 0,-1-1-1,1 1 1,-1 0 0,0 0-1,1 0 1,-1 0 0,0 0-1,0 1 1,1-1 0,-1 1-1,0 0 1,0 0 0,0 0-1,0 0 1,1 0 0,-1 1-1,0-1 1,-4 2 0,4-1-97,0 0 1,0 0-1,1 1 0,-1-1 1,0 1-1,1-1 1,-4 4-1,5-5-132,0 1-1,0 0 0,0 0 1,0 0-1,1 0 0,-1 0 1,0 0-1,0 1 1,1-1-1,-1 0 0,0 0 1,1 0-1,-1 1 0,1-1 1,0 0-1,-1 1 1,1 0-1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1:19.60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39 150 880,'-3'0'92,"-22"2"3058,16-3-780,9 1-2340,0 0 0,0 0 1,0 0-1,0 0 1,0 0-1,-1 0 0,1 0 1,0 0-1,0 0 0,0 0 1,0 0-1,0 0 0,0 0 1,0-1-1,0 1 0,0 0 1,0 0-1,0 0 0,0 0 1,0 0-1,0 0 0,0 0 1,0 0-1,0 0 0,0 0 1,0 0-1,0 0 0,0-1 1,0 1-1,0 0 0,0 0 1,0 0-1,0 0 0,0 0 1,0 0-1,0 0 1,0 0-1,0 0 0,0 0 1,0 0-1,0-1 0,0 1 1,0 0-1,0 0 0,0 0 1,0 0-1,0 0 0,0 0 1,0 0-1,0 0 0,0 0 1,0 0-1,1 0 0,-1 0 1,0 0-1,0 0 0,0 0 1,0 0-1,0 0 0,0 0 1,0 0-1,0 0 0,0 0 1,16-10 45,25-15-17,29-31-21,-61 49-30,2-3 1,1 0 0,16-8 0,-25 16-5,0 0 0,1 1 0,-1 0 1,0 0-1,1 0 0,-1 0 0,1 0 0,-1 1 1,1-1-1,-1 1 0,1 0 0,4 0 1,-7 1 6,0-1 1,0 0-1,0 0 1,0 1-1,0-1 1,0 1 0,0-1-1,0 1 1,0-1-1,-1 1 1,1 0 0,0-1-1,0 1 1,-1 0-1,1 0 1,0 0 0,-1-1-1,1 1 1,0 0-1,-1 0 1,1 0 0,-1 0-1,0 0 1,1 0-1,-1 0 1,0 0 0,0 0-1,1 0 1,-1 0-1,0 2 1,0 4 77,1 1 1,-1-1-1,-1 9 1,0-9-23,-19 189 774,3-44-975,15-130-540,1-1 0,1 1 0,1-1 1,1 1-1,5 26 0,-5-43 56,0 1-1,0-1 0,6 9 0,-8-14 598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1:20.60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209 1 1144,'-5'-1'349,"-1"2"-1,0-1 0,0 1 0,1 0 1,-1 0-1,0 0 0,1 1 1,-1 0-1,1 0 0,0 0 1,-6 4-1,6-4-262,-5 3 88,0 0 1,1 1 0,0 0-1,0 0 1,0 1 0,1 0-1,-8 9 1,11-11-68,1 1 1,0-1-1,0 1 1,1 0-1,-1 0 1,1 0-1,1 0 1,-1 1-1,1-1 1,0 1-1,0 0 1,0 8-1,-2 1 33,2-11-94,1 1-1,-1 0 1,1 0-1,0 0 1,1 0-1,0 0 1,0 8 0,2 0 46,8 23 1,-9-30-77,1-1 0,1 0 0,-1 0 0,1 0 0,1 0 0,3 6 0,-5-10-13,-1-1 0,1 1 0,0 0 0,0-1-1,0 0 1,0 1 0,0-1 0,0 0 0,0 0 0,0 0 0,0 0 0,0 0 0,1-1 0,-1 1-1,0-1 1,1 1 0,-1-1 0,0 0 0,1 0 0,-1 0 0,0 0 0,4-1 0,-5 1-1,1-1 0,0 0 0,-1 0 0,1 0 0,-1 0 0,1 0 0,2-3 0,5-4 8,25-11 22,-16 5-3,1-1 0,27-31-1,-15 15 6,-17 17-16,5-4 20,25-31 0,-39 43-31,-1 1 0,0-1 0,-1 0 1,0 0-1,0 0 0,0 0 1,0-1-1,-1 1 0,0-1 0,2-12 1,-4 17-10,0 1-1,0 0 1,0-1 0,0 1 0,0 0 0,0-1 0,0 1 0,0 0-1,-1-1 1,1 1 0,0 0 0,-1 0 0,1-1 0,-1 1 0,0 0 0,1 0-1,-1 0 1,0-1 0,0 1 0,0 0 0,0 0 0,1 0 0,-2 1-1,1-1 1,0 0 0,0 0 0,0 0 0,0 1 0,0-1 0,-1 1-1,1-1 1,0 1 0,0-1 0,-1 1 0,1 0 0,0-1 0,-1 1 0,-1 0-1,-2 0-68,0 0-1,0 0 0,0 0 1,0 1-1,0-1 0,1 1 1,-1 1-1,0-1 0,-5 2 1,5-1-290,0 0 1,0 0-1,0 1 1,1 0-1,-1-1 1,1 1-1,-1 1 1,1-1-1,-8 8 1,7 1-1483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1:21.24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4 169 800,'0'0'58,"0"0"-1,0 0 1,0 0 0,0 0-1,0 1 1,-1-1 0,1 0-1,0 0 1,0 0 0,0 0-1,0 0 1,0 0 0,0 0-1,0 0 1,0 0 0,-1 0-1,1 0 1,0 0 0,0 0-1,0-1 1,0 1-1,0 0 1,0 0 0,0 0-1,0 0 1,0 0 0,-1 0-1,1 0 1,0 0 0,0 0-1,0 0 1,0 0 0,0 0-1,0 0 1,0 0 0,0-1-1,0 1 1,0 0 0,0 0-1,0 0 1,0 0-1,0 0 1,0 0 0,0 0-1,0 0 1,0-1 0,0 1-1,0 0 1,0 0 0,0 0-1,0 0 1,0 0 0,0 0-1,0 0 1,0 0 0,0-1-1,6-5 625,12-6-802,-13 10 143,0-1-3,0 1 0,1-1 0,-1 0 1,7-6-1,56-49 81,-62 53-81,0 0 0,1 1 0,0 0 0,0 0 1,0 0-1,10-3 0,-2 1 24,-1 0 7,25-11 114,-36 16-107,0 0 0,0 0 1,0 0-1,0 1 0,0-1 0,1 1 1,-1 0-1,0 0 0,0 0 0,4 1 1,-7-1-25,1 0 0,-1 0 1,1 0-1,0 1 1,-1-1-1,1 0 0,-1 1 1,1-1-1,-1 0 1,1 1-1,-1-1 0,1 0 1,-1 1-1,1-1 1,-1 1-1,0-1 0,1 1 1,-1 0-1,0-1 1,1 1-1,-1-1 0,0 1 1,0 0-1,2 18 583,-11 21 119,8-37-678,-39 117 984,26-75-924,7-26-152,1 0 1,1 1-1,-2 20 1,6-26-444,0 1 0,3 26 0,-1-35 137,0 1 0,0 0 0,1-1 0,-1 1 0,2-1 0,-1 1 0,1-1 0,4 7 0,18 18-2370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308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114 0 336,'-56'8'431,"54"-8"-381,-1 1 0,2-1 1,-2 1-1,1-1 0,0 1 0,0 0 0,0 0 1,-3 2-1,4-3 10,0 2 0,0-2 0,0 1 0,0 1 0,0-1 0,1 0 0,-2 2 0,1-2 11,0 1-1,0-1 0,0 0 1,1 0-1,-2 0 0,2 1 1,-2-1-1,0 1 0,0-1 28,1 0-1,-1 0 1,1 1-1,-1-1 1,1 1-1,0-1 1,-1 1-1,2 0 1,-1-1-1,-1 3 1,1-3-62,1 0 1,0-1-1,0 1 0,0 0 1,-1 0-1,1-1 0,0 1 1,0 0-1,0 0 0,0 0 1,0 0-1,0-1 0,0 1 1,0 0-1,1 0 0,-1-1 1,0 2-1,0-2 0,1 1 1,-1-1-1,0 1 0,0 0 1,1 0-1,0-1 0,-1 1 1,1 0-1,0 1 0,1-1 27,0-1 0,-1 2-1,1-1 1,0-1 0,-1 2-1,1-2 1,0 1 0,0-1 0,0 1-1,0 0 1,-1-1 0,5 1-1,2-1 213,16-1-1,-21 1-231,35-2 398,120-5 767,50 2-482,-84 2-551,79-7-27,-38 3-54,-67 4-35,99-5 55,-45-2-37,119 7 42,-248 4-110,341 14 157,-116-7-5,-148-8-108,55-1 30,-152 0-79,1 1 13,0 0 0,-1 0 0,1 0-1,0-1 1,-1 1 0,8-4-1,-11 4-11,0 0-1,1 0 0,-1 0 1,1 0-1,-1-1 0,0 1 1,0 0-1,0 0 0,1 0 1,-1 0-1,0 0 0,0-1 1,0 1-1,1 0 0,-1-1 1,0 1-1,0 0 0,1 0 1,-1 0-1,0-1 0,0 1 1,0 0-1,0 0 0,0-1 1,0 1-1,0-1 0,0 1 0,0 0 1,0 0-1,0-1 0,0 1 1,0 0-1,0 0 0,0-1 1,0 1-1,0-1 0,0 1 1,0 0-1,0 0 0,0-1 1,0 1-1,0 0 0,0 0 1,-1 0-1,1-1 0,0 1 1,-1 0-1,1-1 0,0 1 1,0 0-1,0 0 0,-1 0 1,1 0-1,0-1 0,-2 0-46,1 0-1,-1-1 0,0 1 0,0 0 1,0 0-1,0 0 0,1 1 0,-3-2 1,0 1-641,0 1 0,0 0 0,-1 0 0,-4 0 1,-8 1-1764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69 114 1704,'-3'-1'218,"1"-1"0,-1 0-1,0 0 1,1 0 0,0 0-1,0 0 1,0 0 0,0-1-1,0 0 1,0 1 0,1-1-1,-1 0 1,-1-3 0,-12-26 358,14 31-538,1 0 1,-1 0-1,1 0 0,0 0 1,0 0-1,0 0 1,-1 0-1,1 0 1,0 0-1,0 0 0,0 0 1,0 0-1,0 0 1,1 0-1,-1 0 1,0 0-1,0 0 0,0 0 1,1 0-1,-1 0 1,1 1-1,-1-2 0,1 2 1,-1-1-1,0 0 1,1 0-1,0 1 1,0-1-1,0 0 0,-1 1 1,2-2-1,1 0 92,1 0-1,-1 1 0,1 0 0,-1-1 1,1 1-1,5-1 0,-3 1-37,1-1 26,1 1 0,0 0 1,0 0-1,13 1 0,-17 1-63,0-1-1,0 0 0,0 1 1,0 0-1,0 0 0,0 0 1,0 1-1,0-1 1,0 1-1,6 3 0,-8-2-17,0-1-1,1 1 0,-1-1 1,0 1-1,0 0 0,0 0 1,0 0-1,0 0 1,0 1-1,-1-1 0,0 0 1,0 1-1,0-1 0,0 1 1,0-1-1,-1 1 1,0 0-1,0 3 0,0 4 29,0-1-1,0 1 0,-2-1 0,0-1 0,-2 13 0,2-17-37,0 0 0,0 1 0,0-1 0,-1 0 1,0 0-1,1 0 0,-1 0 0,-7 7 0,8-10-14,0 0 0,-1 0 0,1 0 0,0 0-1,-1 0 1,1-1 0,0 0 0,-1 0 0,0 1 0,1-1 0,-1 0 0,0 0 0,1 0 0,-1-1 0,0 1 0,0-1 0,1 1 0,-2-1 0,-2 0 0,0-2-1,2 2-1,-1-2 0,0 1 1,1-1-1,-1 1 0,1-2 1,-1 1-1,1 0 0,-1 0 1,1-2-1,0 2 0,0-2 0,-4-4 1,4 4-14,0 0-1,1 0 1,0 0 0,0 0-1,1-1 1,-1 1 0,0-1 0,1 0-1,0 0 1,0 0 0,1 0-1,0 0 1,-1-6 0,2 9-3,-1 0 0,1 1 0,0-1 0,0 0 0,1 0 0,-1 0 0,0 0 0,0 1 0,1-1 0,0 0 0,-1 0 0,1 0-1,0 0 1,-1 1 0,2-1 0,-2 1 0,2-1 0,-1 0 0,0 1 0,1 0 0,1-3 0,5-3-15,-6 4 11,1 1 1,0-1 0,0 1 0,0 0 0,1 0 0,-1 0 0,0 0 0,6-2 0,-4 2 8,0 2 1,0-2 0,0 2-1,0-1 1,0 0-1,1 1 1,-1 0 0,6 1-1,-9 0 4,0-1 1,0 0-1,0 0 0,-1 1 0,1 0 0,-1-1 1,1 1-1,-1 0 0,1-1 0,0 2 1,-1-2-1,0 2 0,1-2 0,-1 2 1,0-1-1,1 0 0,-2 1 0,2-1 1,-1 0-1,0 1 0,-1 0 0,2-1 0,-2 0 1,1 1-1,0-1 0,-1 1 0,0 0 1,2 2-1,-2 1 10,0 1 0,0-1-1,0 1 1,0 0 0,-1 0 0,0-1 0,0 1 0,0-1 0,-1 0 0,0 1-1,0-1 1,0 0 0,-1 0 0,0 0 0,0 0 0,0-1 0,0 1 0,-1-1-1,-4 5 1,7-8-7,0 0-1,-1 0 1,0 0-1,1 0 1,-1 0-1,1-1 1,-1 1-1,0 0 0,0-1 1,1 1-1,-1-1 1,0 1-1,1-1 1,-1 0-1,0 0 1,0 0-1,0 0 1,0 0-1,0-1 1,1 1-1,-1-1 0,0 1 1,1 0-1,-1-1 1,1 0-1,-1 1 1,0-2-1,0 2 1,1-2-1,-3 0 1,0-2-3,0 1 1,0 0 0,0-1-1,0 0 1,1 0-1,-1 0 1,1-1 0,1 1-1,-4-6 1,5 6-11,0 0 0,-1 0 0,2 0 0,-1-1 0,0 1 0,1 0 0,0 0 0,0-1 0,0 0 0,0 1 0,1 0 0,0 0 0,0 0 1,0-1-1,1 1 0,2-8 0,-3 12 3,0-2 0,-1 2 0,1-1 0,0 0 1,-1 0-1,1 0 0,0 1 0,0-1 1,0 0-1,0 1 0,-1 0 0,2-1 0,-2 0 1,2 1-1,-2 0 0,2 0 0,-2-1 0,4 1 1,-2-1-8,0 1-1,0-1 1,0 0 0,-1 1 0,4-3 0,-1 2 2,-2-1-1,2 1 0,-1 0 1,0 1-1,0-1 0,0 0 0,0 1 1,1 0-1,-1 0 0,4 0 1,11-1-9,-10 0 22,0 1-1,0 1 0,14 2 1,-21-3-3,-1 0 0,1 0 1,0 0-1,0 0 1,0 0-1,-1 1 1,1-1-1,0 1 0,-1-1 1,0 0-1,1 1 1,0-1-1,-1 1 1,1-1-1,0 1 0,-1 0 1,0-1-1,1 0 1,-1 1-1,1 0 1,-1-1-1,0 1 0,0 0 1,1-1-1,-1 1 1,1 0-1,-1-1 1,0 2-1,0-2 0,0 1 1,0 0-1,0-1 1,0 1-1,0 0 0,0-1 1,0 3-1,-1 0 9,0-1 0,1 1-1,-1-1 1,0 1-1,0 0 1,0-1 0,-1 1-1,-2 4 1,3-6-3,-1 1 0,1-1 0,-1 1 0,0 0 0,0-1 0,1 0 0,-1 1 0,0-1 0,0 0 0,0 0 0,0 0 0,0-1 0,0 1 0,-3 0 0,3 0-6,1-1 1,0 0 0,0 1-1,0-1 1,0 0 0,-1 0-1,1 0 1,0-1-1,-1 1 1,2 0 0,-2-1-1,1 1 1,0 0 0,-1-1-1,2 1 1,-2-1-1,1 1 1,0-1 0,0 0-1,0 1 1,0-2 0,0 2-1,0-1 1,0 0 0,1 0-1,-1 0 1,0 0-1,-1-2 1,0-1-6,1 3-2,0 0 0,0-1 1,0 0-1,0 1 0,0-1 1,1 1-1,-1-1 0,1 0 1,-1 0-1,1-2 0,0 3-292,0-7 799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1:21.86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74 1512,'0'-4'286,"0"-1"-1,0 1 1,1-1 0,-1 1-1,1 0 1,0-1-1,2-5 1,-2 9-226,0-1 0,0 0 0,0 1 0,0-1 0,0 1 1,1-1-1,-1 1 0,0 0 0,1-1 0,-1 1 0,1 0 0,-1 0 1,1 0-1,0 0 0,-1 0 0,1 1 0,0-1 0,0 0 0,-1 1 1,4-1-1,6-2 46,1 1 0,0 0 0,0 1 1,-1 0-1,18 2 0,-24-1-87,-1 1 0,0 0-1,1 0 1,-1 0 0,0 0 0,1 1 0,-1 0 0,4 2-1,-5-2-3,-1-1-1,0 1 0,0 0 0,0-1 1,0 1-1,0 0 0,0 1 0,0-1 1,-1 0-1,1 0 0,-1 1 0,0-1 0,0 1 1,2 3-1,-1 0 19,0 0 0,-1 1 0,0-1 0,0 0-1,0 0 1,-1 1 0,0-1 0,0 0 0,-1 1 0,1-1 0,-3 8 0,-8 15 324,-1 0 0,-28 50 0,31-65-128,0-1 0,0 0 0,-20 19 0,25-27-135,0 0 1,0 1-1,1-1 1,-1 1-1,1 0 1,1 0-1,-1 0 1,1 1-1,0-1 0,0 1 1,0 8-1,1-13-64,1-1-16,0 1 0,-1-1 0,1 0 0,0 0 1,0 0-1,0 0 0,0 0 0,0 0 0,0 1 1,1-1-1,-1 0 0,0 0 0,1 0 0,-1 0 1,0 0-1,1 0 0,-1 0 0,1 0 0,0 0 1,-1 0-1,1 0 0,0 0 0,0 0 0,-1-1 1,1 1-1,0 0 0,0 0 0,0-1 0,0 1 1,0-1-1,0 1 0,0-1 0,0 1 0,0-1 1,2 1-1,3 1-2,0-1 0,1 0 0,-1 0 0,1 0 1,9-1-1,194 1-192,-131-2-482,20 1-1242,-10 12-46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1:22.78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282 96 408,'-3'-2'243,"0"-1"1,0 0-1,0 1 0,-1-1 0,1 1 1,-1 0-1,1 0 0,-1 1 0,0-1 1,1 1-1,-1-1 0,0 1 0,0 0 1,-5 0-1,-4-2 42,0 1-1,0 1 1,-17 0 0,28 1-222,-1 0 0,0 1 0,1-1 1,-1 1-1,0 0 0,1 0 0,-1 0 1,1 0-1,-1 0 0,1 0 0,0 1 0,0-1 1,-3 3-1,4-3-36,-14 9 347,0 2 0,1 0 0,0 0 0,-13 17 0,23-25-322,1 1 0,0 0 0,0 0 0,0 0 0,0 1 1,1-1-1,0 0 0,0 1 0,0 0 0,1-1 0,-1 1 1,2 0-1,-1 0 0,1 0 0,-1-1 0,1 1 0,2 10 1,0-6-19,0 0 1,0 0 0,1 0-1,1 0 1,0 0-1,9 17 1,-9-21-27,0 0 1,0-1-1,1 1 0,-1-1 0,1 0 1,1 0-1,-1-1 0,0 1 0,1-1 1,0 0-1,8 4 0,-3-4 1,0 1-1,0-2 1,0 0 0,0 0 0,0-1-1,1 0 1,-1-1 0,1 0 0,0-1-1,-1 0 1,1-1 0,-1 0-1,1-1 1,-1 0 0,19-7 0,-8 2 6,-1-2 1,0-1-1,0 0 1,-1-2-1,-1 0 1,0-2-1,18-15 1,42-45 44,-71 66-57,-1-1 1,0-1-1,0 0 0,0 0 0,-1 0 0,8-20 1,-6 5-38,8-42 0,-15 64 26,-1 0-1,1 1 1,0-1 0,-1 0 0,0 0 0,0 0 0,0 0 0,0 0-1,0 0 1,-1 1 0,1-1 0,-1 0 0,0 0 0,1 0-1,-2 1 1,1-1 0,-2-4 0,2 6-3,1 1-1,-1-1 1,1 1-1,-1-1 1,1 1-1,-1-1 1,0 1-1,1-1 1,-1 1-1,0 0 1,1-1-1,-1 1 1,0 0-1,1 0 1,-1-1-1,0 1 1,0 0-1,1 0 1,-1 0-1,0 0 1,0 0-1,1 0 1,-1 0-1,0 0 1,-1 1-1,-20 6-350,11-2 127,2-2 26,4-2 0,0 0 1,1 1 0,-1-1-1,1 1 1,-1 0-1,1 1 1,-5 2-1,-5 3-1454,-4-8-122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1:23.41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27 77 416,'-16'2'1936,"8"-3"-634,8 1-1249,0 0 1,0 0 0,0 0 0,0-1-1,-1 1 1,1 0 0,0 0 0,0 0 0,0 0-1,0 0 1,0 0 0,0 0 0,0 0-1,0 0 1,-1 0 0,1-1 0,0 1-1,0 0 1,0 0 0,0 0 0,0 0-1,0 0 1,0 0 0,0 0 0,0-1-1,0 1 1,0 0 0,0 0 0,0 0-1,0 0 1,0 0 0,0 0 0,0-1-1,0 1 1,0 0 0,0 0 0,0 0-1,0 0 1,0 0 0,0 0 0,0-1 0,1 1-1,5-3 153,112-37 44,-96 33-202,0 1 0,1 1 0,-1 0-1,45-1 1,-40 6 81,1 0 0,-1 2 0,32 7 0,-58-9-104,-1 0 0,1 0 0,0 0-1,-1 0 1,1 0 0,0 0 0,-1 0 0,1 0 0,0 1-1,-1-1 1,1 0 0,-1 1 0,1-1 0,-1 0-1,1 1 1,0 0 0,-6 7 625,-3 1-410,1 0-45,0 1 0,1 1-1,0 0 1,-6 13 0,-16 48 152,24-59-298,-5 12-30,-19 58 133,24-69-397,1 0 0,1 0 1,0 0-1,1 15 1,1-25 42,0-1 0,0 1 0,0-1 0,1 1 0,-1-1 0,1 1 0,0-1 0,0 1 0,1-1 0,-1 0 0,0 0 0,1 0 0,0 0 0,0 0 0,0 0 0,0 0 0,0-1 0,5 5 0,19 11-2662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1:24.19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92 139 1088,'2'-6'249,"-1"-1"0,2 1 0,-1 0 0,1 0 0,-1 0 1,2 0-1,-1 0 0,1 0 0,6-7 0,-1 3-146,0 0 0,17-13 1,-22 20-58,0 0 1,0 0 0,0 1-1,0 0 1,1-1-1,-1 1 1,1 1 0,0-1-1,-1 1 1,1 0-1,0 0 1,0 0-1,0 1 1,6-1 0,-3 1 6,-2-1-15,0 1 0,0-1 1,0 2-1,0-1 0,0 1 0,0-1 0,-1 2 1,1-1-1,0 1 0,0 0 0,-1 0 0,1 0 1,-1 1-1,1 0 0,-1 0 0,6 5 0,-10-7-29,-1-1-1,1 1 0,-1-1 0,1 1 0,-1 0 0,0-1 0,1 1 0,-1 0 0,0 0 0,0-1 0,1 1 0,-1 0 0,0 0 0,0-1 0,0 1 0,0 0 0,0 0 0,0-1 0,0 1 0,0 0 0,0 0 0,-1-1 0,1 1 1,0 0-1,0-1 0,-1 1 0,1 0 0,0 0 0,-1-1 0,1 1 0,-1-1 0,1 1 0,-2 1 0,-2 7 75,1 0-11,-4 12 81,-22 9 70,-43 51 278,62-72-380,-1 0 0,0 0 0,-19 11 0,4-2 81,1 6 66,12-11-115,-26 19 253,30-27-296,0 2-1,1 0 0,0 0 0,0 0 1,0 1-1,1 0 0,-7 9 0,14-16-106,0-1 1,0 0-1,-1 1 0,1-1 0,0 0 0,0 1 0,0-1 1,0 1-1,-1-1 0,1 0 0,0 1 0,0-1 0,0 1 1,0-1-1,0 0 0,0 1 0,0-1 0,0 1 0,0-1 1,0 0-1,0 1 0,0-1 0,0 1 0,0-1 0,1 0 1,-1 1-1,0-1 0,0 0 0,0 1 0,0-1 0,1 0 1,-1 1-1,0-1 0,0 0 0,1 1 0,-1-1 0,0 0 1,1 0-1,-1 1 0,0-1 0,1 0 0,-1 0 0,0 1 1,1-1-1,-1 0 0,1 0 0,-1 0 0,0 0 0,1 0 1,-1 0-1,1 0 0,-1 0 0,1 0 0,30 0 2,-25 0-1,46-4 11,37-2-56,33 13-1384,-68-5-339,5 8-303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1:25.17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19 98 1264,'-1'-2'270,"-1"0"0,0 0 0,0 0 0,1 0 0,-1 0 0,1 0 0,0-1 0,0 1 0,0 0 0,0-1 0,0 1 0,0-1 0,1 1 0,-1-1 0,1 1 0,-1-1 0,1 0 0,0 1 0,0-1 0,1-5-1,5 2 1,4 1-230,-1 0-1,1 0 1,-1 1-1,1 1 1,1-1 0,-1 2-1,0-1 1,12 0 0,-17 2-22,1 0 7,0 1 1,0-1-1,0 2 1,-1-1 0,1 0-1,0 1 1,0 0 0,0 1-1,0-1 1,-1 1-1,1 0 1,-1 0 0,1 1-1,-1 0 1,9 6 0,-9-6 2,-1 0 21,0-1-1,0 2 0,0-1 1,5 5-1,-8-7-31,0 0 1,0 0-1,-1 0 1,1 1-1,0-1 1,0 0-1,0 0 1,-1 0-1,1 1 1,-1-1-1,1 0 1,-1 1-1,1-1 1,-1 0-1,0 1 1,0-1-1,0 3 0,-1-2 26,0 1 0,0 0-1,0-1 1,-1 1 0,-3 4-1,-4 7 100,1-1-75,0 0 1,-1-1-1,0 0 0,-1-1 1,0 0-1,-1 0 0,-17 12 1,23-18-54,-1-1 0,0 0 1,-10 4-1,7-2-13,9-6-1,0 0 0,0 1-1,0-1 1,0 0 0,0 0-1,0 0 1,0 0 0,0 0-1,0 1 1,0-1 0,0 0 0,0 0-1,0 0 1,0 0 0,0 0-1,0 1 1,0-1 0,0 0-1,0 0 1,0 0 0,0 0 0,0 0-1,0 0 1,0 1 0,0-1-1,0 0 1,0 0 0,0 0-1,0 0 1,1 0 0,-1 0 0,0 1-1,0-1 1,0 0 0,0 0-1,0 0 1,0 0 0,0 0-1,1 0 1,-1 0 0,0 0 0,0 0-1,0 0 1,0 0 0,0 0-1,1 0 1,-1 0 0,1 1-15,4 0-9,22 11 18,-1 1 1,34 22-1,-52-30 6,0 0-2,1 1 0,-1 0 0,0 0 0,-1 1 0,0 0 0,0 1 0,0 0 0,-1 0 0,0 0 0,6 11 0,-10-15 3,0 0 0,0-1-1,-1 1 1,1 0 0,-1 0-1,0 0 1,0 0 0,0 0-1,1 9 1,-2-11 0,0-1 1,-1 1-1,1 0 0,0 0 1,0-1-1,-1 1 1,1 0-1,-1-1 0,0 1 1,1 0-1,-1-1 1,0 1-1,0-1 0,0 1 1,0-1-1,0 1 1,0-1-1,-1 0 0,1 0 1,0 1-1,-1-1 1,1 0-1,-2 1 0,-126 68 55,111-60-698,-2 0 0,0-1 0,0-1-1,-28 7 1,14-7-1453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1:26.63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216 37 688,'-1'-1'188,"1"-1"1,-1 1-1,1-1 0,-1 1 0,1-1 1,-1 1-1,0-1 0,0 1 0,0 0 0,0-1 1,0 1-1,0 0 0,0 0 0,0 0 1,0 0-1,0 0 0,-1 0 0,-1-1 1,-1 0 38,0 1 0,0-1 0,0 1 0,-1 0 0,1 0 0,-8 0 1,10 1-203,-6-1 119,0 0-1,-1 1 0,-12 1 0,18-1-95,-1 1 0,1-1-1,0 1 1,0 0 0,0 0-1,0 0 1,0 0 0,1 1-1,-1-1 1,0 1 0,1 0 0,-1 0-1,1 0 1,-1 0 0,-2 3-1,-4 6 147,1 1 0,0-1 0,0 2-1,2-1 1,-12 27 0,17-35-173,-1 1 0,1-1 1,0 1-1,0-1 0,1 1 0,-1-1 0,1 1 0,0 0 0,0-1 1,1 1-1,-1-1 0,1 1 0,0-1 0,0 1 0,1-1 0,-1 1 1,1-1-1,0 0 0,0 0 0,4 6 0,-2-4-14,0-1-1,1 1 0,0-1 1,-1 0-1,2 0 0,-1-1 1,1 1-1,-1-1 0,1 0 1,0-1-1,1 1 0,-1-1 1,11 3-1,-12-4-2,0-1-1,-1 0 1,1 0-1,0-1 1,0 1-1,0-1 1,0 0-1,0 0 1,0-1-1,0 1 1,0-1-1,0 0 1,-1 0-1,1-1 1,0 1-1,-1-1 1,1 0-1,-1-1 1,0 1-1,8-6 1,-3 1 7,0-1 0,0 0 0,-1 0 0,0-1 0,0 0 1,-1-1-1,-1 1 0,1-1 0,-1-1 0,-1 1 0,7-19 0,-9 19-6,-1 0 0,0 0 0,1-13 0,-3 20-9,0 1 0,0-1 0,0 0 0,-1 1 0,1-1 0,0 1 0,-1-1 0,0 1 0,0-1 0,0 1 0,0 0 0,0-1 0,0 1 0,0 0 0,-1 0 0,1 0 0,-3-3 0,2 4-35,0 0-1,0 0 1,0 0-1,0 0 0,0 0 1,0 1-1,0-1 1,0 1-1,0-1 1,-1 1-1,1 0 1,0-1-1,0 1 0,-4 1 1,-32 3-2391,30-1 743,5 2-229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1:27.34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5 240 1736,'-4'7'5506,"11"-10"-4756,0-1-708,7-4 13,0 0-1,16-13 1,-2 0-9,-1-1-1,35-38 1,-31 25 5,-16 17 31,20-19 0,-34 36-70,0 0 0,0 1 0,-1-1 0,1 0 0,0 1 0,0-1 1,0 0-1,0 1 0,-1-1 0,1 1 0,0-1 0,0 1 0,0 0 0,0-1 0,0 1 0,0 0 0,0 0 1,0 0-1,0 0 0,0 0 0,1 0 0,0 0 0,-1 0 5,0 1-1,-1-1 1,1 1 0,0 0-1,0-1 1,-1 1 0,1 0-1,0-1 1,-1 1 0,1 0-1,-1 0 1,1 0 0,-1-1-1,0 1 1,1 0 0,-1 0-1,0 0 1,1 0 0,-1 1-1,2 6 81,-1 1-1,-1-1 0,1 1 0,-2 10 0,-4 23-21,-1 0 0,-3-1 0,-15 47 0,2-6-1186,-13 57-2943,17-73 1077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1:28.01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0 148 2072,'2'-9'799,"1"-11"488,10-35 0,-12 51-1255,0 0-1,1 1 1,-1-1 0,1 0 0,0 0-1,0 1 1,1-1 0,-1 1 0,1-1-1,-1 1 1,1 0 0,0 0 0,0 0 0,7-4-1,-9 6-17,0 0 1,1 0-1,0 1 0,-1-1 0,1 0 0,-1 1 0,1-1 1,0 1-1,0 0 0,-1-1 0,1 1 0,0 0 0,0 0 1,-1 0-1,1 0 0,0 0 0,0 0 0,-1 1 0,1-1 1,0 1-1,-1-1 0,1 1 0,0 0 0,-1-1 1,1 1-1,-1 0 0,1 0 0,-1 0 0,0 0 0,1 0 1,-1 1-1,0-1 0,0 0 0,0 1 0,0-1 0,0 0 1,0 1-1,1 1 0,1 2 47,-1 1 0,0-1 0,0 0 0,0 1 0,-1-1 0,0 1 0,0 0 0,0-1 0,-1 1 0,0 11 1,-3 6 168,-1 1 0,-1-1 0,-1-1 1,-2 1-1,0-1 0,-1 0 1,-1-1-1,-1 0 0,-17 24 1,23-37-98,-11 16 202,15-23-305,0 0 1,1 1-1,-1-1 1,0 1 0,1 0-1,-1-1 1,1 1-1,0-1 1,0 1 0,-1 0-1,1-1 1,0 1-1,1 2 1,-1-3-22,1 0 1,-1 0-1,1 0 1,-1-1-1,1 1 1,-1 0-1,1 0 1,0-1-1,-1 1 1,1 0 0,0-1-1,0 1 1,-1-1-1,1 1 1,0-1-1,0 1 1,0-1-1,0 0 1,0 1-1,-1-1 1,1 0-1,0 0 1,2 1-1,25 1 7,-23-2 1,24 1 10,34-4 0,-7 0-166,-20 1-172,16 0-1800,64 6-1,-45 5-738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1:29.91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139 13 912,'-2'-2'323,"1"1"0,-1 0-1,0 0 1,0 0 0,0 0 0,1 0-1,-1 0 1,0 0 0,0 0 0,0 1-1,0-1 1,-2 1 0,2 0-269,1-1-1,0 1 1,0 0 0,0 0 0,0 0-1,0 0 1,0 0 0,0 1-1,0-1 1,0 0 0,0 0-1,0 1 1,0-1 0,0 1 0,0-1-1,1 1 1,-1-1 0,0 1-1,0-1 1,0 1 0,0 0-1,1-1 1,-1 1 0,0 0 0,1 0-1,-1 0 1,0-1 0,0 3-1,-10 19 371,-23 35-1,11-20-204,21-32-176,-1-1 0,1 1 0,0 0 0,0 0 0,1 0 1,-1 0-1,1 0 0,0 0 0,0 0 0,1 0 0,0 1 0,0-1 0,1 9 0,0-1 15,-1-6-30,0 1-1,1-1 0,1 0 1,-1 1-1,1-1 0,0 0 1,1 0-1,4 11 0,-4-14-21,-1-1 0,1 1 0,0 0-1,0-1 1,0 1 0,0-1 0,0 0 0,1 0 0,0 0-1,-1-1 1,1 1 0,0-1 0,0 0 0,1 0-1,6 2 1,-5-2 1,0 0 0,0-1 0,0 0 0,0 0 1,0 0-1,1-1 0,-1 0 0,0 0 0,0-1 0,0 0 0,1 0 0,-1 0 0,0-1 0,0 0 0,-1 0 0,1 0 0,8-5 1,-7 3 4,-1-1 0,1 0 0,-1 0 0,1 0 0,-2-1 0,1 0 0,-1 0 0,1 0 0,-2-1 0,1 0 0,-1 0 0,0 0 0,3-8 0,-2 3 8,0-1 0,-1 0-1,-1 1 1,3-24 0,-5 30-27,0 0 1,-1 0 0,0 0-1,-1 0 1,1 0-1,-1 0 1,0 1 0,-1-1-1,1 0 1,-1 1 0,0-1-1,-1 1 1,-2-6 0,4 9-30,0 1 1,-1-1 0,1 1 0,0 0 0,-1 0 0,1-1 0,-1 1-1,1 0 1,-1 0 0,0 0 0,1 0 0,-1 1 0,0-1-1,1 0 1,-1 1 0,0-1 0,0 1 0,0 0 0,0-1-1,0 1 1,-3 0 0,-1 1-368,0-1-1,-1 1 1,1 0-1,0 0 1,-7 3 0,-8 5-1407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1:30.77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15 180 1664,'-3'0'413,"-8"-1"3668,11-3-2390,9-3-1309,13-8-304,43-38 1,-57 45-67,0 2-1,-1-1-1,1 1 0,0 0 0,0 1 1,0 0-1,14-6 0,-17 9-7,21-16 27,-23 16-26,-1 0 0,1 0 1,-1 0-1,1 1 0,0-1 1,0 1-1,-1-1 0,1 1 1,0 0-1,0 0 0,4 0 0,-6 0 1,-1 1 0,1 0 0,0 0 0,0-1 0,0 1 0,0 0 0,0-1-1,-1 1 1,1-1 0,0 1 0,0-1 0,0 0 0,1 0 36,-3 7-1,0-4-34,-1 4 15,0 0 0,-1 0 1,1 0-1,-1-1 0,-6 9 0,4-6-1,0 1 0,-5 11 0,-56 143 104,56-139-213,1 0 0,2 1 0,0 0 1,-4 31-1,11-51-107,-1 0 1,1 0-1,0-1 0,0 1 1,0 0-1,1 0 0,-1-1 1,1 1-1,1 0 0,-1-1 1,0 1-1,1-1 0,3 7 1,-1-6-223,0-1 0,-1 1 0,1-1 0,5 4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23 896,'1'-20'633,"-1"18"-67,1 8 19,0 3-266,6 40 732,21 178 1404,-10 10-459,-14 2-459,-4-185-1278,0-29-130,-1 0 0,-1 1 0,-8 40 0,7-58-303,1-1-1,-1 0 1,0 0-1,-1-1 1,0 1 0,0 0-1,-7 7 1,5-4-1828,2-2-293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1:31.6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11 305 424,'-9'-110'1650,"8"106"-1505,1 0 0,0 0 0,0-1 0,0 1 0,0 0 0,1-1 0,0 1 0,0 0 0,0 0 0,0 0 1,1 0-1,-1 0 0,4-5 0,0-1 299,-2 3-201,1 1 0,0 0 0,0 0-1,1 0 1,0 0 0,0 1 0,0 0 0,0 0 0,12-8-1,-3 4-70,0 0-1,0 0 1,1 2 0,23-10-1,-36 16-156,1 0 0,-1 0 0,0 1 0,0-1 0,0 1 0,0-1 0,1 1 0,-1 0 0,0 0 1,3 0-1,-4 1-8,0-1 1,0 0 0,0 1 0,0 0-1,0-1 1,0 1 0,0-1 0,0 1-1,0 0 1,-1 0 0,1 0 0,0-1-1,0 1 1,-1 0 0,1 0 0,0 0 0,-1 0-1,1 0 1,-1 0 0,1 0 0,-1 1-1,1 0 1,0 3 12,1 1-1,-1-1 1,0 0 0,-1 0-1,1 0 1,-1 1-1,-1 9 1,-8 38 99,5-38-86,0 7 69,-1 0 0,-1 0 0,-1-1 0,-1 0 0,0-1 0,-2 0 0,0 0 0,-17 22 0,19-32 74,1 1-1,0 0 1,-8 19 0,14-29-170,1 1 1,0-1-1,-1 0 1,1 1-1,0-1 1,0 0-1,0 0 0,0 1 1,0-1-1,0 0 1,0 1-1,1-1 1,-1 0-1,0 1 1,1-1-1,-1 0 0,1 0 1,0 0-1,-1 0 1,1 1-1,0-1 1,-1 0-1,1 0 1,0 0-1,0 0 1,0 0-1,0-1 0,0 1 1,0 0-1,0 0 1,0-1-1,2 2 1,4 1-8,-1 1 0,1-1 0,-1-1 0,11 4 0,3-1-78,-1-1 0,1-1 0,30 1 0,61-5-2460,-99 0 2061,44 0-1713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1:32.76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1 189 752,'0'-5'743,"0"0"0,0 0 1,1 0-1,0 0 0,0 0 0,1-5 0,1 3-452,1 0 0,-1 0 0,1 0-1,0 1 1,5-7 0,38-42 388,-42 51-618,0 0 1,0 0-1,0 0 1,0 1-1,0 0 1,1 0-1,-1 0 0,1 1 1,0 0-1,0 0 1,0 0-1,0 1 1,0 0-1,0 0 1,8 0-1,7-2 59,-1 1-38,0 1 1,0 0 0,22 3 0,-31-1-44,-9-1-27,-1 0-1,1 0 1,0 0-1,0 0 1,0 1-1,-1-1 1,1 1-1,0-1 1,-1 1-1,1 0 1,0-1-1,-1 1 1,1 0-1,-1 0 1,1 0-1,-1 0 1,1 1-1,-1-1 1,0 0-1,0 0 1,1 1-1,-1-1 1,0 1 0,0-1-1,-1 1 1,1-1-1,0 1 1,0 0-1,-1-1 1,1 1-1,-1 0 1,1 0-1,-1-1 1,0 1-1,0 0 1,0 0-1,0 0 1,0-1-1,0 3 1,-3 19 176,3-20-171,0 0 0,-1-1 0,1 1-1,0-1 1,-1 1 0,1-1 0,-2 4-1,0-4 3,1 1-1,-1-1 1,0 1-1,0-1 1,0 1 0,-3 1-1,2-1 0,0 0 0,1-1 0,-1 1 0,1 1 0,0-1 0,-1 0 0,0 4 0,-7 16 60,9-17-62,-1-1-1,0 0 1,0 0 0,-1 0 0,1 0-1,-1 0 1,0 0 0,-1-1-1,1 1 1,-1-1 0,0 0 0,-7 6-1,2-3 17,1-2 0,-17 10 0,22-14-28,1 0-1,-1 0 1,0 0 0,0 0 0,0 0-1,0-1 1,0 0 0,0 1 0,0-1-1,0 0 1,0 0 0,-5-2-1,-4 0 0,16 2-8,19 0-13,21-15-11,-20 8 26,-18 5 3,-1 0 0,1 0 0,-1 1 0,1 0 0,0 0 0,-1 1 0,1-1 0,11 2 0,-10 0 1,1 0 0,-1 0-1,1 1 1,-1 1-1,0-1 1,1 1-1,-1 0 1,0 1 0,-1-1-1,1 1 1,-1 1-1,0-1 1,7 7-1,-9-6 2,0-1 0,0 0-1,-1 1 1,0 0-1,0-1 1,0 1 0,0 0-1,-1 1 1,0-1-1,0 0 1,0 1 0,-1-1-1,1 1 1,-2 0-1,1-1 1,0 1 0,-1 0-1,0-1 1,-1 7-1,0 3 14,0-1-1,-1 1 1,-1-1 0,0 1-1,-1-1 1,-1 0-1,0 0 1,-12 22-1,13-29-28,1-1 1,-1 1-1,0-1 0,0 0 0,-1 0 1,0 0-1,0-1 0,0 1 0,0-1 1,-1 0-1,0-1 0,-7 5 0,6-5-427,1-1-1,-1 0 0,0 0 0,1 0 1,-1-1-1,0 0 0,-1 0 0,1-1 1,0 1-1,0-2 0,-9 1 0,-30-3-2634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1:44.51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141 18 792,'-1'0'246,"-1"0"-1,1-1 1,0 1 0,-1 0-1,1-1 1,0 1 0,-1 0-1,1 0 1,0 0 0,-1 0-1,1 0 1,0 0 0,0 1-1,-1-1 1,1 0-1,0 1 1,-1-1 0,1 1-1,0-1 1,-2 2 0,-1 1-155,0-1 1,0 1-1,0 0 1,-6 7-1,-14 21 172,-21 35-83,43-63-166,0 0 0,0 0-1,0 1 1,0-1 0,0 1 0,1-1 0,-2 6 0,3-8-11,0 1 0,0-1 0,0 0 1,0 0-1,0 0 0,0 0 0,0 0 0,0 0 1,1 0-1,-1 0 0,0 0 0,1 0 1,-1 0-1,2 1 0,1 6 14,-1-4-14,0 0 0,0 0 0,0 0 0,0 0 0,1-1 0,-1 1 0,1-1 0,0 1 0,0-1 0,0 0 1,1 0-1,-1 0 0,6 3 0,-7-5-2,0 0-1,0 0 1,1 0 0,-1 0 0,0-1 0,1 1 0,-1-1-1,0 1 1,1-1 0,-1 0 0,1 0 0,-1 0 0,1 0 0,-1 0-1,0-1 1,1 1 0,-1-1 0,1 1 0,-1-1 0,0 0-1,0 0 1,1 0 0,-1 0 0,2-2 0,1-1 11,0 0 1,0 0-1,-1 0 1,0 0-1,0-1 1,0 0-1,0 0 1,-1 0-1,1 0 1,-2-1-1,1 1 0,3-11 1,-1 3 12,-2 0 0,0 0 0,0 0 0,1-20 0,-3 19 5,1-1 0,1 1 1,7-20-1,-10 34-28,0-1 0,0 1 0,0-1-1,0 1 1,0 0 0,0-1 0,0 1 0,0-1 0,0 1 0,1-1 0,-1 1 0,0 0-1,0-1 1,0 1 0,1-1 0,-1 1 0,0 0 0,1-1 0,-1 1 0,0 0 0,1-1-1,-1 1 1,0 0 0,1 0 0,-1-1 0,1 1 0,-1 0 0,0 0 0,1 0-1,-1 0 1,1-1 0,-1 1 0,1 0 0,-1 0 0,1 0 0,-1 0 0,1 0 0,-1 0-1,0 0 1,1 0 0,-1 0 0,1 1 0,-1-1 0,1 0 0,0 0 0,-1 0 0,-1 0 1,1 0 0,0 0 0,0 0 0,0 1-1,-1-1 1,1 0 0,0 0 0,0 0 0,0 0-1,-1 0 1,1 0 0,0 0 0,0 0 0,0 1-1,0-1 1,-1 0 0,1 0 0,0 0 0,0 0 0,0 1-1,0-1 1,0 0 0,0 0 0,0 0 0,-1 0-1,1 1 1,0-1 0,0 0 0,0 0 0,0 0-1,0 1 1,0-1 0,0 0 0,0 0 0,0 1-1,0-1 1,0 0 0,0 0 0,0 0 0,0 1-1,1-1 1,-1 22 12,9 36-360,-7-46 95,0 0-1,8 22 0,-9-33 162,0 1 1,0 0-1,0 0 0,0-1 1,0 1-1,0-1 0,0 1 1,1-1-1,-1 1 0,1-1 1,-1 0-1,1 0 0,-1 0 0,1 0 1,1 1-1,19 9-1555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1:45.29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68 7 744,'-5'-3'1171,"-4"0"2355,8 3-3452,1 1 0,0-1 0,-1 1 0,1 0 0,-1-1 0,1 1-1,0 0 1,-1-1 0,1 1 0,0 0 0,0-1 0,0 1 0,-1 0 0,1-1 0,0 1 0,0 0 0,0 0 0,0 0-1,0 5-20,-1-1-1,0 1 0,-1-1 0,1 0 0,-1 1 0,0-1 1,0 0-1,-6 9 0,6-11-38,0 0-1,0 1 1,1-1 0,-1 1-1,1-1 1,0 1 0,0 0 0,0-1-1,0 1 1,0 0 0,1 0-1,0 0 1,0 0 0,0-1-1,0 1 1,1 0 0,1 7 0,2 17 51,-4-27-63,0 0 0,0 0-1,0-1 1,0 1 0,0 0 0,0 0-1,0 0 1,0 0 0,0-1 0,0 1 0,0 0-1,-1 0 1,1 1 0,-6 0 3,2 1-6,7 1-5,-5-6 3,1 1 2,0 0 0,0 0 0,0 0 0,0 0 0,0 0 0,0 0 0,0 0 0,0 0-1,1 0 1,-2-3 0,2 4 1,0 0 0,0-1 0,0 1-1,0 0 1,0-1 0,0 1 0,0 0 0,0-1-1,0 1 1,0 0 0,0-1 0,0 1-1,0 0 1,0-1 0,1 1 0,-1 0 0,0-1-1,0 1 1,0 0 0,0-1 0,1 1 0,-1 0-1,15-8-1,16-7 7,-22 10-4,-7 5-1,-1-1 0,0 0 0,1 1 0,-1-1 0,0 0 0,0 0 0,0 0 0,1 0 0,-1 0 0,0 0 0,-1 0 0,1 0 0,0 0 0,0-1 0,0 1 0,-1 0 0,1 0 0,0-1 0,-1 1 0,1-1 0,-1 1 0,1-2 0,-1 0 0,0 3-1,1-1 1,-1 0-1,0 0 1,0 0-1,1 0 1,-1 1-1,0-1 1,1 0-1,-1 0 1,1 1-1,-1-1 1,1 0 0,-1 1-1,1-1 1,-1 0-1,1 1 1,0-1-1,-1 1 1,1-1-1,0 1 1,0-1-1,-1 1 1,1-1-1,0 1 1,0 0-1,0 0 1,-1-1-1,1 1 1,0 0-1,0 0 1,0 0 0,0 0-1,0 0 1,-1 0-1,1 0 1,0 0-1,0 0 1,0 0-1,0 0 1,1 1-1,0 0-1,0 0 0,0 0-1,0 1 1,0-1 0,0 0-1,0 1 1,-1-1-1,1 1 1,0 0 0,-1-1-1,1 1 1,-1 0 0,0 0-1,2 3 1,5 21-8,-7-21 9,0 0 0,1 0 0,0 0 0,-1-1 0,1 1 0,4 6 0,10 17 18,15 42 0,-28-62-10,-2-6-3,0 0 1,-1 1 0,1-1-1,-1 0 1,1 0-1,-1 0 1,0 1-1,0-1 1,0 0-1,0 0 1,0 1-1,0-1 1,-1 0-1,1 0 1,-1 0 0,1 0-1,-1 1 1,0-1-1,0 0 1,-2 3-1,1-2 10,0-1 0,0 1 0,-1-1 0,1 1 0,0-1 0,-1 0 0,0 0 0,1 0 0,-1 0-1,0-1 1,0 1 0,0-1 0,0 1 0,-5 0 0,0 1-348,0-1 0,0 0 1,0 0-1,-1-1 0,1 0 0,-1-1 0,1 0 1,-1 0-1,-10-2 0,-1-3-1586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1:46.74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128 7 664,'-2'-1'270,"0"0"0,0 0 0,0 0 0,-1 0 0,1 1 0,0-1-1,0 1 1,-1-1 0,1 1 0,0 0 0,-1 0 0,1 0 0,0 0 0,0 1 0,-1-1-1,-3 2 1,3-1-138,-1 1 0,1-1-1,0 1 1,1 0 0,-1 0-1,0 0 1,1 0-1,-1 0 1,1 1 0,-3 2-1,-3 5-205,1 1-1,1 0 0,0 0 0,-7 18 1,8-18 368,-3 11-258,10-13-17,-1-3-16,-2-2-8,1 2-6,1-6 9,0 1 0,0-1 0,0 1 0,0-1 0,0 1-1,0-1 1,0 0 0,0 0 0,0 1 0,0-1 0,0 0 0,1 0 0,4 1 3,0-1 0,-1 0 0,1 0 0,0 0 0,-1-1 0,1 0 0,5-1 0,6-11 20,-2 5-4,-10 6-7,0-1 0,0 0-1,9-7 1,-4 2 6,-5 5-5,-1 0 1,0-1 0,0 1 0,7-9-1,-10 11-9,-1 0 0,1 1 1,0-1-1,-1 0 0,0 0 0,1 0 0,-1 0 0,1 0 0,-1 0 1,0 0-1,0 0 0,1 0 0,-1 0 0,0 0 0,0 0 0,0 0 0,0 0 1,0 0-1,-1 0 0,1 0 0,0 0 0,0 0 0,-1 0 0,1 0 0,0 0 1,-1 1-1,1-1 0,-1 0 0,1 0 0,-1 0 0,1 0 0,-2-1 0,0 0 1,-2-4 38,11 4 2,-7 4-39,0 0 0,1 0-1,-1 0 1,0 0 0,0 1-1,0-1 1,-1 0 0,0 3-1,0 0-20,0-1-136,1-1 0,-1 1 1,0 0-1,1-1 0,0 1 0,0 0 0,0 0 0,1 0 0,-1-1 0,1 1 0,0 0 0,0-1 1,2 7-1,6 6-1274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1:47.65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124 12 1136,'-1'-1'219,"0"0"-1,1 0 0,-1 0 0,0 1 1,0-1-1,0 0 0,0 0 0,0 1 1,0-1-1,0 1 0,0-1 0,0 1 1,0-1-1,-1 1 0,1 0 1,0-1-1,0 1 0,-2 0 0,2 0-183,0 1 0,0-1 1,0 1-1,0-1 0,0 1 0,0 0 0,0-1 0,0 1 0,0 0 0,1 0 0,-1 0 0,0-1 0,1 1 0,-1 0 0,0 0 0,1 0 0,-1 0 0,1 0 0,0 0 1,-1 0-1,1 2 0,-15 35 83,-11 34-23,24-64-77,0 0 0,0 0 0,1 0 0,-1 16 0,2-10 5,-1-11-19,1 0 0,0 0 0,0 0 0,0 0 0,1 0 0,-1 0 0,2 5 0,-2-7-4,1-1 0,-1 1 0,0 0 1,1-1-1,-1 1 0,0 0 0,1-1 0,-1 1 0,1-1 0,0 1 0,-1-1 0,1 1 1,-1-1-1,1 1 0,0-1 0,-1 0 0,1 1 0,0-1 0,-1 0 0,1 0 0,0 1 1,0-1-1,-1 0 0,1 0 0,0 0 0,0 0 0,-1 0 0,1 0 0,0 0 1,0 0-1,-1 0 0,1 0 0,0 0 0,-1-1 0,1 1 0,1-1 0,7-1 0,1-1 0,-1-1 0,0 1 0,13-9 0,-19 10 1,1 0-1,-1 1 0,0-1 1,0 1-1,1-1 0,-1 1 0,1 0 1,-1 0-1,1 0 0,0 1 1,-1-1-1,6 1 0,-7 0 2,0 1-1,0-1 1,0 1 0,0-1-1,0 1 1,-1 0-1,1 0 1,0-1 0,0 1-1,0 0 1,-1 1-1,1-1 1,-1 0 0,1 0-1,-1 1 1,1-1 0,-1 1-1,0-1 1,0 1-1,0 0 1,0-1 0,0 1-1,0 0 1,1 2-1,0 1 13,0 1 0,0-1-1,0 0 1,-1 1 0,1-1 0,-2 1-1,1 0 1,0-1 0,-1 1-1,0-1 1,0 1 0,-1 0-1,-1 7 1,0-8 2,1 0-1,-1-1 1,0 0 0,0 1-1,-1-1 1,1 0-1,-1 0 1,0-1 0,0 1-1,0 0 1,-1-1-1,1 0 1,-1 0 0,0 0-1,-6 4 1,4-3-155,0-1 1,0 0 0,0 0-1,0 0 1,0-1 0,0 0-1,-1 0 1,1 0 0,-1-1-1,1 0 1,-1-1-1,1 1 1,-1-1 0,0 0-1,1-1 1,-1 0 0,1 0-1,-1 0 1,-8-3 0,-19-10-1517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1:52.03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126 37 584,'0'-1'97,"0"0"-1,0 1 1,0-1-1,0 1 0,0-1 1,0 0-1,0 1 1,0-1-1,-1 1 1,1-1-1,0 1 1,0-1-1,0 1 1,-1-1-1,1 1 1,0-1-1,-1 1 1,1-1-1,-1 1 1,1-1-1,0 1 1,-1 0-1,1-1 0,-1 1 1,1 0-1,-1-1 1,1 1-1,-1 0 1,1 0-1,-1-1 1,1 1-1,-1 0 1,0 0-1,1 0 1,-1 0-1,1 0 1,-1 0-1,1 0 1,-1 0-1,0 0 1,1 0-1,-1 0 0,1 0 1,-1 0-1,1 0 1,-1 1-1,0-1 1,-2 1-51,1-1 1,0 1 0,-1 0-1,1 0 1,0 0 0,0 1-1,0-1 1,0 1 0,0-1-1,-3 4 1,-16 23 153,-25 33-43,44-59-146,1 0 1,0 0-1,-1 0 0,1 0 0,0 1 0,0-1 1,0 0-1,1 1 0,-1-1 0,0 0 0,1 1 0,-1-1 1,1 1-1,0-1 0,0 1 0,0-1 0,1 4 0,-1-5-8,1 1 0,0 0 0,-1-1 0,1 0 0,0 1 0,0-1 0,0 1 0,0-1 0,0 0 0,0 0 0,1 1 0,-1-1 0,0 0 0,1 0 0,-1-1 0,1 1-1,-1 0 1,3 1 0,2 0-1,-1 0 0,1-1-1,-1 0 1,1 0 0,-1 0 0,1-1-1,0 0 1,-1 0 0,1 0-1,-1-1 1,8-1 0,-6 1 7,-1-1 0,1 0 0,-1 0 0,1-1 0,-1 0 0,0 0 0,0-1 0,0 1 0,-1-1-1,1-1 1,-1 1 0,0-1 0,0 0 0,7-9 0,55-92 133,-65 102-137,1 1 0,-1-1 0,0 1 1,1 0-1,0 0 0,5-5 0,-7 8-2,0-1 0,0 0-1,0 0 1,0 1 0,0-1 0,0 1-1,0-1 1,0 1 0,0-1-1,1 1 1,-1-1 0,0 1-1,0 0 1,0 0 0,0 0 0,1 0-1,-1 0 1,0 0 0,0 0-1,0 0 1,1 0 0,-1 0-1,0 1 1,0-1 0,2 1-1,-3-1 1,0 1-1,1-1 0,-1 0 0,0 0 0,1 1 1,-1-1-1,0 0 0,1 0 0,-1 1 0,0-1 0,0 0 1,0 1-1,1-1 0,-1 0 0,0 1 0,0-1 0,0 1 1,0-1-1,0 0 0,0 1 0,0-1 0,0 0 1,1 1-1,-1-1 0,-1 1 0,1-1 0,0 0 0,0 1 1,0-1-1,0 1 0,0-1 0,0 0 0,0 1 1,0-1-1,-1 0 0,1 1 0,0-1 0,0 0 0,0 1 1,-1-1-1,1 0 0,0 1 0,-1-1 0,1 1 0,-5 9-72,4-7-16,1-2-47,-1 1 0,1 0 0,0 0 1,0-1-1,0 1 0,0 0 0,0 0 0,0-1 1,0 1-1,0 0 0,1 0 0,-1 0 0,1-1 1,-1 1-1,1 0 0,0-1 0,0 1 0,1 2 1,10 5-1543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1:52.77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111 0 928,'-1'0'337,"-1"1"0,1-1 0,-1 0 0,1 0-1,0 1 1,-1-1 0,1 0 0,0 1 0,-1-1 0,1 1-1,0 0 1,-1 0 0,1-1 0,0 1 0,0 0 0,-2 2 0,-14 20-467,14-18 401,-6 11-204,0 1 1,2 0-1,-1 0 0,-5 23 0,10-30-43,-1 4 6,1-1 1,0 1-1,1 0 0,0 0 1,1 14-1,-1 5 10,2-27-35,2-4 1,5-10 10,1-1 18,0 5-35,0-1-1,0-1 1,-1 1 0,13-13-1,40-32-11,-57 48 11,0 0 1,0 0-1,1 0 1,-1 1-1,0-1 1,1 1-1,-1 0 1,1 0-1,-1 0 1,1 0-1,0 1 1,-1-1-1,1 1 1,0 0-1,-1 0 1,1 0-1,0 1 1,-1-1-1,1 1 1,0 0-1,4 2 1,-5-2 0,0 1 0,0 0 0,0 0 1,-1 0-1,1 0 0,-1 0 0,1 1 1,-1-1-1,4 6 0,-2-3 2,-3-3 0,1 0 0,-1 0-1,1 1 1,-1-1 0,0 0 0,0 1 0,0-1 0,0 1 0,-1-1-1,1 1 1,-1-1 0,1 1 0,-1 0 0,0-1 0,0 1-1,0-1 1,-1 6 0,-1 0 5,0 1 0,-1-1 0,1 0 0,-6 10 0,4-11 1,0 0 0,0 0 0,-1-1 1,-10 11-1,9-9 6,-1 0 0,-9 15 0,13-17-2,-1 0 1,1-1-1,-1 0 1,0 0-1,-1 0 1,0-1-1,1 1 1,-1-1-1,-7 4 1,10-6-17,-1 0 0,0-1 1,0 1-1,0-1 1,0 1-1,0-1 0,-1 0 1,1-1-1,0 1 1,0 0-1,-1-1 0,1 0 1,0 0-1,-1 0 1,1 0-1,0 0 0,0-1 1,-1 1-1,-4-3 1,6 2-152,0 0 0,0-1 0,0 1 0,0-1 1,0 0-1,0 1 0,0-1 0,1 0 1,-1 0-1,1 0 0,-1 0 0,1 0 0,0-1 1,0 1-1,0 0 0,0 0 0,0-1 1,1 1-1,-1-1 0,0-3 0,0-23-1830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1:53.87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49 80 520,'-7'-11'2601,"6"9"-2322,0 1 0,0-1 0,-1 0 0,1 0-1,0 1 1,-1-1 0,1 1 0,-4-3 0,5 4-257,0 0-1,-1 0 1,1 0 0,0 0-1,-1 0 1,1-1 0,0 1-1,-1 0 1,1 0 0,-1 0-1,1 0 1,0 0 0,-1 0-1,1 0 1,0 0 0,-1 1-1,1-1 1,0 0 0,-1 0-1,1 0 1,0 0 0,-1 1-1,-8 11-2,7-9-25,1 0 0,0 0 0,-1 0 0,1 0 0,1 1 0,-1-1 0,0 0 0,1 1 0,0-1 0,0 1 0,0-1 0,0 0 0,0 1 1,1-1-1,0 0 0,0 4 0,1-5-7,0 0 0,-1 0 0,1-1 0,0 1 0,0-1 0,0 1 1,0-1-1,0 0 0,0 0 0,1 0 0,-1 0 0,0 0 0,0 0 0,5 0 1,-6 0 5,28 4-16,-10-3 46,22 1-1,-37-4-10,0 1 0,0-1-1,0 1 1,0-1-1,0 0 1,-1 0 0,1-1-1,0 1 1,-1-1 0,1 0-1,-1 0 1,5-4-1,-4 4 5,-2 0-4,0 0 1,0 0-1,0 0 1,0 0-1,0 0 1,0 0-1,-1-1 1,1 1-1,-1-1 0,1 1 1,-1-1-1,0 0 1,0 0-1,1-3 1,-1 0 2,0 0 1,0 1 0,-1-1 0,1 0 0,-2-11-1,1 16-14,0 0 0,0 0 1,0 0-1,0 0 0,0 0 0,0 0 0,0 0 0,0 0 0,0 0 0,0 0 0,1 0 0,-1-1 0,0 1 0,1 0 0,-1 1 0,1-1 0,-1 0 0,1 0 0,0 0 0,-1 0 1,1 0-1,0 0 0,1 0 0,1-3 1,-2 3-1,-1 1-1,0-1 1,1 1-1,-1-1 1,0 1 0,0-1-1,0 1 1,1-1-1,-1 1 1,0-1-1,0 1 1,0-1-1,0 1 1,0-1-1,0 1 1,0-1-1,0 0 1,0 1-1,0-1 1,0 1-1,-1-1 1,1 1-1,0-1 1,0 1-1,0-1 1,-1 1 0,1-1-1,0 1 1,-1-1-1,1-2 24,-1 3-24,1 0 0,0 1 0,-1-1 0,1 0 0,0 0 0,-1 0 0,1 1-1,0-1 1,0 0 0,-1 1 0,1-1 0,0 0 0,0 1 0,0-1 0,0 0 0,-1 1-1,1-1 1,0 0 0,0 1 0,0-1 0,0 1 0,0-1 0,0 0 0,0 1-1,0-1 1,0 0 0,0 1 0,0-1 0,0 1 0,0-1 0,0 0 0,0 1 0,1-1-1,-1 0 1,0 1 0,0 1-1,1 3-3,0 6-205,1 1 0,4 14 0,9 24-748,-15-49 887,0 0 0,1 0 1,-1 0-1,0 0 1,1 0-1,-1 0 0,1 0 1,0 0-1,-1 0 0,1 0 1,0 0-1,0 0 1,-1-1-1,1 1 0,0 0 1,0 0-1,0-1 0,1 2 1,16 2-1672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1:54.46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7 384,'0'-1'435,"3"-5"917,-1 6-137,-2 5 677,4 156-1246,-4-134-567,-1-20-58,1 0 0,0 1 0,0-1 0,1 1 0,0-1 1,4 14-1,-5-20-21,0-1 0,0 1 0,1-1 0,-1 1 1,1-1-1,-1 1 0,1-1 0,-1 1 0,0-1 1,1 0-1,-1 1 0,1-1 0,0 0 0,-1 0 1,1 1-1,-1-1 0,1 0 0,-1 0 0,1 0 1,0 0-1,-1 0 0,1 0 0,-1 0 0,1 0 1,0 0-1,-1 0 0,1 0 0,-1 0 0,1 0 0,-1 0 1,1 0-1,0 0 0,-1-1 0,1 1 0,-1 0 1,1-1-1,-1 1 0,1 0 0,-1-1 0,1 1 1,-1 0-1,1-1 0,-1 1 0,0-1 0,1 1 1,-1-1-1,1 0 0,0-1-3,1 0-1,-1 0 1,1 1 0,0-1-1,0 1 1,-1-1 0,1 1-1,0 0 1,0-1 0,0 1-1,1 0 1,2-1 0,17-9-18,-4 1 10,-2 1-10,21-10 0,-37 19 21,1 0 1,-1 0 0,0 0 0,0 0-1,1-1 1,-1 1 0,0 0 0,0 0-1,1 0 1,-1 0 0,0 0 0,0 0-1,1 0 1,-1 0 0,0 0 0,1 0-1,-1 0 1,0 0 0,0 0 0,1 0-1,-1 0 1,0 0 0,1 0 0,-1 0-1,0 1 1,0-1 0,1 0 0,-1 0-1,0 0 1,0 0 0,1 0 0,-1 1-1,0-1 1,0 0 0,0 0 0,1 0 0,-1 1-1,0-1 1,0 0 0,0 0 0,0 1-1,0-1 1,1 0 0,-1 0 0,0 1-1,0-1 1,0 0 0,0 1 0,0-1-1,0 0 1,0 0 0,0 1 0,0-1-1,0 0 1,0 1 0,-3 19 90,2-17-98,-1 8 37,0 0 0,-1 0-1,-1 0 1,0 0 0,-9 18-1,12-28-27,-1 2 18,0 0 0,0 1 1,0-1-1,0-1 0,-1 1 0,0 0 0,1-1 0,-1 1 0,0-1 0,0 0 0,0 0 0,-1 0 0,1 0 0,0 0 0,-1-1 0,-4 2 0,4-2 3,2 1-20,0-1-1,-1-1 0,1 1 0,-1 0 0,1-1 0,-1 1 0,0-1 0,1 0 0,-1 1 0,1-1 0,-1-1 0,0 1 0,-3-1 0,4 0-118,0 1 0,1-1 0,-1 0-1,0 0 1,1 0 0,-1 0-1,1-1 1,-1 1 0,1 0 0,0-1-1,-1 1 1,1-1 0,0 1-1,0-1 1,0 1 0,0-1 0,1 0-1,-2-2 1,-7-16-1408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44 127 456,'-33'-40'1126,"32"39"-1016,0-1 0,0 0 0,0 1-1,0 0 1,0-1 0,0 0 0,1 0 0,-1 1 0,0-1 0,1 0 0,0 0 0,-1 1 0,1-1 0,0 0 0,0 0 0,0 1 0,0-1 0,0 0 0,0 0 0,1 0 0,-1 0-1,0 0 1,1 1 0,0-1 0,-1 0 0,1 1 0,0-1 0,0 0 0,1-1 0,0 0 11,0 1 1,1 0-1,-1 0 1,0 0-1,0-1 1,1 2-1,-1-1 0,1 0 1,0 1-1,-1-1 1,2 1-1,-2 0 1,7-2-1,-4 2-62,-2 0-20,1 0 1,0 0-1,0 0 0,0 1 1,0 0-1,0 0 1,0 0-1,0 0 0,0 0 1,8 2-1,-6 1 45,0-1 0,1 1-1,-1-1 1,0 2 0,10 5-1,-14-7-48,0-1 0,-1 0 0,1 1 0,-1 0-1,1 0 1,-1-1 0,0 1 0,1 0 0,-1 0 0,0 0-1,0 0 1,0 0 0,0 0 0,-1 0 0,1 0-1,0 1 1,-1-1 0,0 0 0,0 0 0,1 0-1,-1 1 1,-1 2 0,1-1-1,0 0-1,-1 0 1,0-1 0,0 1-1,0 0 1,-1 0-1,1 0 1,-1-1 0,0 0-1,0 1 1,0-1-1,-1 0 1,1 0 0,-1 0-1,1 0 1,-6 3-1,6-4-20,-1 0-1,1 0 0,-1-1 0,1 0 0,-1 1 1,0-2-1,0 2 0,1-2 0,-1 1 0,0 0 1,0-1-1,0 0 0,0 0 0,0 1 0,0-2 1,0 1-1,0 0 0,0 0 0,0-1 0,0 0 1,1 1-1,-2-2 0,-1 0 0,-2-1 0,0-1 0,0 1 0,-10-9 0,15 11-15,0 0 1,0-1-1,0 1 1,1-1-1,-1 0 1,0 0 0,1 0-1,0 0 1,-1 0-1,1-1 1,0 1-1,-1-1 1,2 1-1,-2 0 1,1-4-1,0 1-12,1 0 1,0 1-1,0-1 0,0 1 0,3-10 0,-3 12 11,1 0-1,-1 0 1,1 0 0,0 0-1,-1 0 1,1 0 0,0 0-1,0 1 1,0-1 0,1 1-1,-2-1 1,2 0 0,-1 1 0,1 0-1,-1 0 1,3-3 0,7-2 9,-7 4 2,-2 0-1,1 0 1,0 0-1,1 1 0,4-2 1,-6 3-4,-1-1-1,0 1 1,1 0 0,0 0 0,-1 0-1,1 0 1,-1 0 0,0 1-1,1-1 1,0 0 0,-1 0 0,0 1-1,1 0 1,0-1 0,-1 1 0,2 1-1,-1-1 12,0 1 1,0 0-1,0 0 0,0-1 0,-1 1 0,0 0 0,1 0 1,0 1-1,-1-2 0,0 1 0,0 1 0,0-1 0,0 1 1,0-1-1,-1 0 0,1 1 0,-1-1 0,1 1 0,-1-1 0,0 1 1,0 0-1,0-1 0,-1 5 0,1-4 1,0-1 1,-1 0-1,1 0 0,0 0 0,-1 1 1,0-1-1,1 0 0,-2 0 1,2 0-1,-2 0 0,1 0 0,0 0 1,0 0-1,0 0 0,-1 0 0,0-1 1,0 0-1,1 1 0,-1 0 1,1-1-1,-1 0 0,0 1 0,0-1 1,0 0-1,0 0 0,-4 0 0,5 0-8,0-1 0,-1 0 0,1 1-1,0-1 1,-1 0 0,1-1-1,-1 1 1,1 0 0,0-1 0,-1 1-1,1 0 1,0 0 0,-1-1-1,1 0 1,0 1 0,-1-1 0,1 0-1,0 1 1,-1-2 0,0 1-9,2 0 0,-1 1 0,0-1 0,1 0 0,-1 0 0,1 0 0,-1 1 0,1-2 0,-1 2 0,1-1 0,-1 0 0,1 0 0,0 0 0,0 0 0,0 0 0,-1 0 0,1 0 0,0 0 0,0 0 1,0 0-1,0 0 0,0 0 0,0 0 0,1 0 0,-1 0 0,0-1 0,3-5-25,-3 7 23,0-2 0,0 2 1,1-1-1,-1 0 0,0 0 1,0 0-1,1 0 0,-1 0 0,1 1 1,-1-2-1,1 2 0,-1-1 1,1 0-1,-1 1 0,1-1 1,0 0-1,-1 1 0,2-1 1,-2 0-1,1 1 0,0-1 1,0 1-1,0-1 0,-1 1 0,2 0 1,0-1-1,1 0 4,0 1-1,1 0 1,-1-1-1,1 1 1,-1 1-1,0-1 1,1 0 0,-1 1-1,0 0 1,1-1-1,-2 2 1,2-2-1,-1 2 1,0-1-1,0 1 1,0-1 0,0 1-1,-1 0 1,1 0-1,0 0 1,-1 1-1,0-1 1,0 0-1,1 1 1,-1 0 0,0-1-1,-1 1 1,1 0-1,0 0 1,-1 0-1,0 0 1,1 0-1,-1 1 1,0-1 0,0 4-1,0-5 7,-1 0 0,0 0 0,0 0 0,0 0 0,0 0 0,-1 0-1,1 0 1,-1 0 0,1 0 0,0-1 0,-1 1 0,0 0 0,0 0 0,0 0 0,1 0 0,-2 0-1,0 1 1,-2 4 4,4-6-89,-1 0 0,1-1 0,-1 1 0,1 0 0,0-1 0,-1 1 0,1-1 0,-1 1 0,1-1 1,-1 1-1,0 0 0,1-1 0,0 0 0,-1 1 0,0 0 0,1-1 0,-1 0 0,0 0 0,0 1 0,0-1 0,1 0 0,-1 0 0,0 0 0,-12 2-1407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1:55.37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129 3 728,'-1'-1'190,"1"1"0,-1 0-1,0-1 1,1 1 0,-1 0-1,0 0 1,1 0 0,-1 0 0,0-1-1,0 1 1,1 0 0,-1 0 0,0 0-1,1 0 1,-1 1 0,0-1-1,0 0 1,1 0 0,-1 0 0,0 1-1,0-1 1,-16 8 239,14-6-248,-5 1 2,5-2-126,0 1 0,0-1 0,0 1 0,0 0 0,0 0 0,1 0 0,-1 0 0,-4 5 0,-36 38 136,42-44-183,0 0-1,0 0 0,0 1 1,0-1-1,0 0 0,0 1 1,0-1-1,1 1 0,-1-1 1,1 1-1,-1-1 0,1 1 1,-1 0-1,1-1 1,0 4-1,0-4-6,0 0 1,1 0-1,-1 0 1,0 0-1,1 0 0,-1 0 1,0 0-1,1 0 1,0 0-1,-1 0 1,1 0-1,-1-1 1,1 1-1,0 0 0,0 0 1,-1-1-1,2 2 1,2 0-3,0 1 0,0-1 1,0 0-1,0-1 1,0 1-1,9 1 0,-12-3 0,4 1-3,0-1 0,0 1 1,0-1-1,0-1 0,0 1 0,0-1 1,0 0-1,0 0 0,0 0 1,-1-1-1,7-2 0,-2 1 4,-5 2 0,-1 0 0,0-1 0,0 1 1,0-1-1,0 0 0,0 0 0,-1 0 0,1 0 0,0 0 0,-1-1 1,3-2-1,20-18 35,-22 21-32,1 0 1,-1 0-1,0-1 0,0 1 1,0-1-1,0 0 1,0 0-1,-1 0 0,1 0 1,-1-1-1,0 1 1,0-1-1,0 1 0,0-1 1,-1 0-1,0 0 1,2-6-1,-3 10-1,1-1-1,-1 1 0,0-1 1,0 1-1,0-1 1,0 1-1,0-1 1,0 1-1,0-1 1,0 1-1,0-1 1,0 1-1,0-1 0,0 1 1,0-1-1,0 1 1,0-1-1,0 1 1,0 0-1,-1-1 1,1 1-1,0-1 1,0 1-1,-1-1 0,1 1 1,0-1-1,-1 1 1,1 0-1,0-1 1,-1 1-1,1 0 1,-1-1-1,1 1 1,0 0-1,-1 0 0,1-1 1,-1 1-1,0 0 1,1 8 89,-1-3-138,1-1-198,0 0 1,0 0-1,0-1 1,0 1-1,1 0 0,-1 0 1,1-1-1,0 1 0,0 0 1,0-1-1,3 6 1,3-3-1506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1:56.3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34 15 776,'0'-1'411,"-1"-1"1,1 1-1,-1 0 0,1 0 0,-1 0 1,0-1-1,0 1 0,0 0 0,1 0 0,-3-1 1,0 6 718,0 10-1072,-3 28 94,0-3 23,0 69 1,6-106-173,0 0 0,0 0 0,1 0-1,-1 1 1,1-1 0,-1 0 0,1 0 0,0 0 0,0 0 0,0 0 0,0 0 0,0-1 0,0 1 0,1 0-1,-1 0 1,0-1 0,1 1 0,0-1 0,-1 1 0,1-1 0,0 0 0,0 0 0,0 0 0,-1 0 0,1 0-1,0 0 1,0 0 0,1 0 0,-1-1 0,0 1 0,4-1 0,1 2 1,-1-2-1,1 1 1,0-1-1,0 0 1,-1 0 0,1-1-1,0 0 1,-1 0 0,12-4-1,17-11 10,-28 12-16,-1 1-1,0 0 1,1 0-1,0 1 1,0 0 0,0 0-1,0 0 1,0 1-1,7 0 1,-13 1 5,-1 0-1,1 0 1,0 1 0,-1-1 0,1 0-1,-1 0 1,1 1 0,-1-1 0,1 0 0,0 1-1,-1-1 1,0 1 0,1-1 0,-1 1-1,1-1 1,-1 1 0,0-1 0,1 1-1,-1-1 1,0 1 0,1 0 0,-1-1-1,0 1 1,0-1 0,1 2 0,2 16 39,-4-12-28,0-1 1,0 1-1,-2 8 1,2-12-11,1 0 0,-1-1 0,0 1 0,1 0 0,-1-1 0,0 1 0,0-1 0,0 0 0,0 1 0,0-1 1,0 0-1,-1 0 0,1 1 0,0-1 0,-1 0 0,1 0 0,-2 1 0,-57 27-525,43-21 167,-23 10 0,38-17 263,0-1 1,0 1-1,0 0 1,0-1-1,-1 0 1,1 1-1,0-1 1,0 0-1,-1 0 1,1 0-1,0-1 1,0 1-1,-1 0 1,-1-2-1,-15-6-1533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1:57.55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149 64 1080,'-2'-2'203,"0"1"-1,0-1 1,0 0-1,0 1 1,0-1 0,0 1-1,0 0 1,0 0-1,-1 0 1,1 0-1,0 0 1,-1 0-1,1 0 1,-1 1-1,1 0 1,-1-1 0,1 1-1,-1 0 1,1 0-1,-1 0 1,1 0-1,-1 1 1,-3 0-1,2 1-180,0-1 0,1 1 0,-1 0 1,1 0-1,-1 1 0,1-1 0,0 1 0,-1 0 0,1 0 0,1 0 0,-1 0 0,0 0 0,1 0 0,0 1 0,-1 0 0,-1 4 0,-27 63 39,30-69-60,0 0 1,1 0-1,-1 0 0,1-1 0,-1 1 0,1 0 0,-1 0 0,1 0 1,0 0-1,0 0 0,0 0 0,0 0 0,0 0 0,1 0 0,-1 0 1,1-1-1,-1 1 0,1 0 0,0 0 0,-1 0 0,1 0 0,0-1 0,0 1 1,0-1-1,2 3 0,-1-1 0,0-1-1,0 0 1,0-1-1,0 1 0,0 0 1,0-1-1,0 1 0,0-1 1,1 0-1,-1 1 0,0-1 1,1 0-1,-1-1 0,1 1 1,0 0-1,-1-1 0,5 1 1,1 0 3,-1-1 0,1 0 0,-1-1 0,11-1 1,-10 0 1,-1 0 1,0-1 0,0 0-1,-1 0 1,1 0 0,0-1-1,-1 0 1,0 0 0,0 0-1,0-1 1,-1 0 0,7-7-1,-8 8 0,-1-1-1,1 1 1,-1 0-1,0-1 1,0 0-1,0 0 1,2-7-1,12-41 46,0 3 14,-10 35-20,-6 14-31,0 0-1,0 0 1,0-1-1,-1 1 0,1 0 1,-1-1-1,1 1 1,-1-1-1,1 1 1,-1-2-1,0 2-7,0 1-1,-1-1 1,1 1 0,0-1-1,0 1 1,-1 0 0,1-1-1,-1 1 1,1-1 0,0 1-1,-1 0 1,1-1 0,-1 1-1,1 0 1,-1-1 0,1 1-1,-1 0 1,1 0 0,-1-1-1,0 1 1,1 0 0,-1 0-1,1 0 1,-1 0 0,1 0-1,-1 0 1,0 0 0,1 0-1,-1 0 1,0 0 0,-1 0 9,0 1 1,0-1-1,0 0 1,0 1 0,0 0-1,1-1 1,-1 1 0,0 0-1,0 0 1,1 0 0,-1 0-1,0 0 1,1 0 0,-1 0-1,1 0 1,0 1 0,-1-1-1,1 1 1,0-1 0,-2 4-1,1-2-4,0 0 0,0 1-1,0-1 1,0 1 0,1-1 0,0 1-1,-1 0 1,1-1 0,-1 9 0,2 6-12,5 35 0,-5-50-105,1-1-1,0 1 0,0 0 0,0 0 1,0-1-1,0 1 0,0-1 0,1 1 1,-1-1-1,1 1 0,0-1 0,0 0 1,0 0-1,0 0 0,0 0 1,0 0-1,0 0 0,1-1 0,-1 1 1,1-1-1,-1 0 0,1 1 0,-1-1 1,1 0-1,0-1 0,0 1 0,-1 0 1,1-1-1,3 1 0,30-2-1879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1:58.36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71 8 1752,'-9'-3'687,"-5"-1"421,13 4-1073,1 0 0,0 0-1,-1 0 1,1 0 0,0 0 0,-1 0 0,1 0 0,0 0 0,-1 0-1,1 1 1,0-1 0,-1 0 0,1 0 0,0 0 0,-1 1-1,1-1 1,0 0 0,0 0 0,-1 0 0,1 1 0,0-1 0,0 0-1,-1 1 1,1-1 0,0 0 0,0 1 0,0-1 0,0 0-1,-1 1 1,1-1 0,0 0 0,0 1 0,0-1 0,-8 26 811,6-19-732,-1 1 1,1 0-1,-1 9 1,-5 70 261,4-65-316,1-10-29,1 1 1,1 0-1,-1 13 0,2-10-8,0-8-6,0 0 1,3 15-1,-3-22-16,0 1 0,1-1-1,-1 0 1,1 1 0,0-1 0,-1 0 0,1 0-1,0 1 1,0-1 0,0 0 0,-1 0-1,1 0 1,0 0 0,1 0 0,-1 0 0,0-1-1,0 1 1,0 0 0,0-1 0,1 1 0,-1 0-1,0-1 1,1 1 0,-1-1 0,0 0-1,1 0 1,-1 1 0,1-1 0,-1 0 0,0 0-1,1 0 1,1-1 0,6 1-5,-1-1 0,1 0 0,14-4 0,-21 5 3,9-4-9,0 0-1,0 0 0,-1-1 0,1 0 0,16-11 0,-22 13 4,-1 0 1,0 0-1,1 0 1,-1 1 0,1 0-1,0 0 1,7-2 0,-11 4 5,0-1 1,0 1-1,0 0 1,0 0-1,-1 0 1,1 0 0,0 0-1,0 1 1,0-1-1,0 0 1,-1 0-1,1 0 1,0 1 0,0-1-1,0 0 1,-1 1-1,1-1 1,1 2-1,-1-1 2,0 0 0,0 0 0,0 1 0,0-1 0,0 0 0,-1 1-1,1-1 1,-1 1 0,1-1 0,-1 1 0,1-1 0,-1 1 0,0-1 0,0 3-1,1 1 3,-2-1 0,1 0-1,0 1 1,-1-1-1,0 1 1,0-1 0,-1 0-1,1 0 1,-1 0-1,1 1 1,-1-1 0,-1-1-1,1 1 1,-3 4-1,-12 21 18,14-23-10,0 0 0,0 0 0,-1 0 0,-9 10 1,12-14-8,-1 0 1,0 0 0,1-1 0,-1 1 0,0-1 0,0 1 0,0-1 0,0 0-1,0 0 1,-1 0 0,1 0 0,0 0 0,-1 0 0,1-1 0,0 1 0,-1-1-1,1 1 1,0-1 0,-4 0 0,0-1-61,-1 0 0,1 0 1,0-1-1,0 0 0,0 0 0,0 0 0,-6-4 0,9 4-110,1 1 0,-1-1 0,1 1 0,-1-1 0,1 0-1,0 0 1,0 0 0,0 0 0,0 0 0,0 0 0,0-1 0,0 1-1,1-1 1,-1 1 0,1-1 0,0 0 0,-2-4 0,5-12-1734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1:59.28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129 11 360,'-3'-2'272,"-1"1"1,0-1-1,1 1 0,-1 0 1,0 0-1,0 0 0,0 1 1,0-1-1,0 1 0,0 0 1,0 0-1,0 0 0,0 1 1,-7 1-1,10-1-247,-1-1-1,1 1 1,-1 0-1,1 0 1,0 0 0,0 0-1,-1 0 1,1 1 0,0-1-1,0 0 1,0 1-1,0-1 1,1 0 0,-2 3-1,-2 3 35,-2 1-36,1 0 0,0 0-1,1 1 1,0 0 0,0 0 0,1 0 0,-5 17-1,8-22-15,-1-2-4,1-1 1,-1 1-1,1 0 0,0 0 0,0 0 0,0 0 0,0 0 0,0-1 0,0 1 0,0 0 0,1 0 0,-1 0 0,1 0 0,-1-1 1,1 1-1,0 0 0,0-1 0,0 1 0,0 0 0,0-1 0,0 1 0,2 1 0,0 0 4,1 0 0,0 0 0,-1-1 1,1 1-1,0-1 0,6 3 0,-9-5-5,0 1 0,0-1 0,0 1 0,0-1 0,0 0 0,0 1 0,1-1 0,-1 0-1,0 0 1,0 0 0,0 0 0,0 0 0,1 0 0,-1 0 0,0 0 0,0 0 0,0-1 0,0 1 0,0 0 0,2-1-1,18-16 47,-9 7-29,-10 8-14,0 0-1,0-1 0,0 1 1,0-1-1,-1 1 0,1-1 1,-1 0-1,0 0 0,2-3 1,-2 3 1,0-1-1,1 1 1,0 0-1,0 0 1,4-6 0,-5 8-5,-1 1 0,1-1 0,-1 0 0,1 1 0,0-1 0,-1 0 0,1 1 0,-1-1 0,0 0 1,1 1-1,-1-1 0,1 0 0,-1 0 0,0 1 0,0-1 0,1 0 0,-1 0 0,0 0 0,0 0 0,0 1 0,0-1 0,0 0 1,0 0-1,0 0 0,0 0 0,-1-1 0,0-11 26,-2 12 18,3 1-47,-1 0 1,1 0-1,0 0 0,0 1 0,0-1 1,-1 0-1,1 0 0,0 0 0,0 1 1,0-1-1,0 0 0,-1 0 0,1 1 1,0-1-1,0 0 0,0 0 1,0 1-1,0-1 0,0 0 0,0 0 1,0 1-1,0-1 0,0 0 0,0 1 1,0-1-1,0 2-8,0 2-185,0-1 0,0 1 0,0 0 0,1 0 0,0 0 0,-1-1 0,1 1 0,2 4 0,4 6-967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1:59.72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45 0 744,'-2'0'54,"1"1"1,-1-1-1,1 0 0,-1 1 1,1-1-1,0 1 0,-1-1 1,1 1-1,-1 0 0,1 0 1,0 0-1,0 0 0,0 0 1,-1 0-1,1 0 0,0 0 1,0 0-1,-1 2 0,0 0 32,0 1-1,0-1 1,1 1 0,-1 0-1,1 0 1,-2 7-1,1 4 126,0 0-1,1 27 1,1-36-136,3 86 454,-2-82-462,-1-1 0,0 1 1,-2 17-1,-1-3 34,5-12-54,-2-12-47,0 0 0,0 1-1,0-1 1,1 0 0,-1 0-1,0 1 1,0-1 0,0 0 0,1 0-1,-1 0 1,0 0 0,1 1 0,-1-1-1,0 0 1,0 0 0,1 0-1,-1 0 1,0 0 0,1 0 0,-1 0-1,0 0 1,0 0 0,1 0 0,1 0-12,1 0 0,-1-1 0,0 0 0,1 0 0,-1 1 0,0-1 0,3-2 1,11-4-53,-11 6 48,0 0-1,0-1 0,0 2 0,0-1 0,1 1 0,-1-1 0,0 2 0,0-1 0,6 1 0,-11-1 17,1 0 1,-1 0-1,0 1 0,0-1 0,1 0 0,-1 0 1,0 0-1,1 0 0,-1 0 0,0 1 1,1-1-1,-1 0 0,0 0 0,0 1 0,0-1 1,1 0-1,-1 0 0,0 1 0,0-1 1,0 0-1,1 0 0,-1 1 0,0-1 0,0 0 1,0 1-1,0 0 0,2 3 9,1 1-2,-1-1 3,0 0 0,-1 1 0,1-1 0,-1 0 0,0 1 0,0-1 0,0 1 0,-1-1 0,1 8-1,-1 4 46,-2 27 0,2-41-40,-1 0 1,1 0-1,-1 0 1,1 0-1,-1 0 1,0 0 0,0 0-1,0-1 1,0 1-1,0 0 1,-1 2-1,1-4 0,0 1 1,0 0-1,0 0 0,1-1 0,-1 1 0,0-1 0,0 1 0,0-1 1,0 1-1,0-1 0,0 0 0,0 1 0,0-1 0,0 0 1,0 0-1,-1 1 0,0-2 9,-1 1 1,1 0-1,0 0 1,0-1-1,0 1 1,0-1-1,0 0 1,0 0-1,0 1 1,0-1-1,0-1 1,0 1-1,1 0 1,-1 0-1,0-1 1,-1-1-1,-3-2-236,1-1 0,0 1 0,1-1 0,-1 0 0,1 0 0,0-1 0,1 1 0,-4-10 0,-2-6-961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2:00.42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126 25 688,'-2'-1'228,"0"-1"0,1 1 0,-1 0 0,0 0 0,0 1 0,0-1 0,0 0 0,0 1 0,0-1-1,0 1 1,0 0 0,0-1 0,0 1 0,-1 0 0,1 0 0,0 0 0,0 1 0,0-1 0,0 0 0,0 1 0,0 0 0,-2 0 0,1 1-172,0-1 1,1 1 0,-1 0 0,1-1 0,-1 1-1,1 0 1,0 1 0,-1-1 0,1 0 0,1 1-1,-1-1 1,0 1 0,0 0 0,1-1 0,-2 6-1,-9 12 12,-14 30-4,26-49-63,-1-1-1,1 1 1,0-1 0,-1 1-1,1-1 1,0 1 0,0 0 0,-1-1-1,1 1 1,0-1 0,0 1 0,0-1-1,0 1 1,0 0 0,0-1-1,0 1 1,0-1 0,0 1 0,0 0-1,0-1 1,0 1 0,1-1-1,-1 1 1,0-1 0,0 1 0,0-1-1,1 1 1,-1-1 0,0 1 0,1-1-1,-1 1 1,0-1 0,1 1-1,-1-1 1,1 1 0,-1-1 0,1 0-1,-1 1 1,1-1 0,-1 0 0,1 0-1,-1 1 1,1-1 0,-1 0-1,1 0 1,0 0 0,-1 0 0,1 1-1,-1-1 1,2 0 0,1 0-1,-1 0 1,1 0 0,0-1-1,0 1 1,0 0 0,4-3-1,0 0 5,0-1 0,0 0 0,-1 0 0,0-1 0,0 0-1,0 0 1,0-1 0,5-6 0,15-15 11,-3 7-11,-16 12-4,0 1 0,0 1-1,1-1 1,0 2-1,0-1 1,12-6 0,-19 12-1,-1 0 0,1 0 0,-1 0 0,0-1 0,1 1 0,-1 0 1,1 0-1,-1 0 0,1 0 0,-1 0 0,1 0 0,-1 0 0,0 0 1,1 0-1,-1 0 0,1 0 0,-1 0 0,1 0 0,-1 0 1,0 1-1,1-1 0,-1 0 0,1 0 0,-1 0 0,0 1 0,1-1 1,-1 0-1,0 1 0,1-1 0,-1 0 0,0 0 0,1 1 1,-1-1-1,0 1 0,0-1 0,1 0 0,-1 1 0,0-1 0,0 1 1,0-1-1,0 0 0,1 1 0,-1-1 0,0 1 0,0-1 0,0 1 1,0-1-1,0 0 0,0 2 0,-3 26 13,2-21-9,-2 11 16,-2 21-414,5-36 248,0-1-1,0 1 0,1-1 1,-1 1-1,0-1 1,1 0-1,0 1 0,-1-1 1,1 1-1,0-1 1,0 0-1,3 4 0,13 10-1350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2:01.17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124 75 352,'-53'-58'943,"44"46"-171,9 8-298,0 4-439,0 0 0,0 0 1,0 0-1,0 0 0,0 0 0,0 0 1,-1 0-1,1 0 0,0 0 0,0 0 1,0 0-1,0 0 0,0 0 0,0 0 1,0 0-1,0 1 0,0-1 0,0 0 1,0 0-1,0 0 0,0 0 0,0 0 1,0 0-1,0 0 0,0 0 0,0 0 1,0 0-1,0 0 0,0 1 0,0-1 1,0 0-1,0 0 0,0 0 0,0 0 0,0 0 1,0 0-1,0 0 0,0 0 0,0 0 1,0 0-1,0 0 0,0 1 0,0-1 1,0 0-1,0 0 0,0 0 0,0 0 1,0 0-1,0 0 0,0 0 0,0 0 1,0 0-1,0 0 0,0 0 0,1 0 1,-1 0-1,0 0 0,0 0 0,0 0 1,-1 1 2,1 0 0,-1 0 0,1 0 0,-1 0 0,1 0 0,-1 0 0,1 0 1,0 0-1,-1 0 0,1 0 0,0 0 0,0 0 0,0 0 0,0 0 0,0 1 0,0 1 57,-6 32 75,2-1 0,1 1 0,4 62 0,-1-89-164,-1-5-6,1-1 1,0 0 0,0 0 0,0 1-1,1-1 1,-1 0 0,0 0 0,1 1-1,-1-1 1,1 0 0,0 0-1,0 0 1,1 3 0,-1-5-2,-1 1-1,1-1 1,-1 0-1,1 0 1,-1 1 0,1-1-1,0 0 1,-1 0 0,1 0-1,-1 0 1,1 0-1,0 0 1,-1 0 0,1 0-1,0 0 1,-1 0-1,1 0 1,-1 0 0,1 0-1,0 0 1,-1 0 0,1-1-1,-1 1 1,2 0-1,15-9-64,-14 8 47,16-10-93,-17 9 89,0 1 1,1-1 0,-1 1-1,1-1 1,-1 1-1,1 0 1,-1 0 0,1 0-1,0 0 1,-1 0-1,1 1 1,0-1-1,0 1 1,0 0 0,-1 0-1,1 0 1,0 0-1,0 0 1,0 1 0,4 0-1,-3 1 9,-1 0 0,1 0 0,0 0 0,-1 0 0,0 1 0,1-1 0,-1 1 0,0 0 0,-1 0 0,1 0 0,0 0 0,-1 1-1,0-1 1,4 6 0,0 3 27,0 1 0,8 24 0,-13-34 17,1 1 0,-2 0 1,1 0-1,0-1 0,-1 1 0,0 0 0,0 0 0,0 0 0,0 0 0,0-1 1,-1 1-1,0 0 0,0 0 0,0-1 0,0 1 0,-1 0 0,1-1 1,-1 0-1,-2 5 0,2-6-2,0 1 1,0-1 0,0 0-1,-1 1 1,1-1-1,0 0 1,-1-1 0,0 1-1,1 0 1,-1-1-1,0 0 1,0 1-1,0-1 1,0 0 0,0 0-1,0-1 1,0 1-1,0-1 1,0 1 0,0-1-1,0 0 1,-6-1-1,0 0-14,1-1 0,-1 0-1,1 0 1,0-1 0,0-1 0,-10-4-1,3 1-70,6 3-377,0-1-1,0 0 0,0-1 1,1 1-1,-16-15 1,11 3-1207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2:01.98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100 18 520,'0'-1'162,"0"0"1,0 0-1,-1 0 1,1 0-1,0 0 0,-1 1 1,1-1-1,0 0 1,-1 0-1,1 1 0,-1-1 1,1 0-1,-1 1 0,0-1 1,1 0-1,-1 1 1,0-1-1,1 1 0,-1-1 1,0 1-1,0-1 1,1 1-1,-1 0 0,0-1 1,0 1-1,0 0 0,1 0 1,-1-1-1,0 1 1,0 0-1,0 0 0,0 0 1,0 0-1,0 0 1,-1 0-1,-3 1-66,-1-1 0,1 0 0,0 1 0,-6 1-1,8-1-77,1 0-1,-1 0 0,1 0 0,0 0 0,0 0 0,0 0 0,0 0 0,0 1 0,0-1 0,0 1 0,0 0 0,0-1 0,1 1 0,-1 0 0,1 0 0,-1 0 0,1 0 0,0 0 0,-1 0 0,1 1 0,1-1 0,-1 0 0,0 1 0,0-1 0,1 0 1,-1 4-1,1-5-17,0-1 1,0 1 0,0-1 0,0 1-1,0-1 1,0 1 0,0-1 0,0 1 0,0-1-1,0 0 1,1 1 0,-1-1 0,0 1 0,0-1-1,0 0 1,1 1 0,-1-1 0,0 1-1,0-1 1,1 0 0,-1 1 0,0-1 0,1 0-1,-1 1 1,0-1 0,1 0 0,-1 0-1,1 1 1,-1-1 0,0 0 0,1 0 0,-1 0-1,1 0 1,-1 0 0,1 1 0,-1-1 0,1 0-1,2 1 3,8 4 0,0-1 0,0-1 1,0 0-1,0 0 0,1-1 1,-1 0-1,15-1 0,-21-1-1,-1 0 1,1-1-1,0 0 0,-1 0 0,1 0 1,-1-1-1,1 0 0,-1 1 0,1-1 1,-1-1-1,0 1 0,0-1 0,0 1 1,5-6-1,1-2 9,0 0-1,-1-1 1,9-12-1,-17 23-8,-4 2-17,1 1 0,0-1 0,1 1 0,-1 0 0,0 0 1,1 0-1,0 0 0,0 0 0,0 1 0,0-1 0,0 0 0,0 0 1,1 1-1,0-1 0,0 0 0,0 1 0,0-1 0,0 0 1,0 1-1,1-1 0,0 0 0,1 5 0,0 0-111,-1-2 48,0-1 1,1 0-1,0 0 0,0 0 1,3 7-1,-3-9-18,0-1 0,-1 0-1,1 1 1,0-1 0,0 0 0,0 0 0,1 0-1,-1-1 1,0 1 0,1 0 0,-1-1 0,1 0 0,-1 1-1,1-1 1,5 1 0,42 10-1500,11-5-513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2:02.67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216 3 1240,'-1'-1'91,"0"1"0,0 0 0,0-1 0,-1 1 0,1 0 0,0-1 0,0 1 0,-1 0 0,1 0 0,0 0 0,0 0 0,-1 0 0,1 1 0,0-1 0,0 0 0,-1 0 0,1 1 0,0-1 0,0 1 0,0-1 0,0 1 0,0 0 0,-1-1 0,1 1 0,0 0 0,0 0 0,1-1 0,-1 1 0,-1 2 0,-1 2 51,0-1 1,1 1-1,0 0 1,0 0-1,-3 10 1,-3 9 289,-65 130 898,67-143-1273,1 0 0,1 1 1,-1 0-1,2 0 0,-3 12 1,6-23-57,0 0 0,0 0 0,0 0 0,0 0 0,0 0 0,0 0-1,0 0 1,0 0 0,0 0 0,0 0 0,1-1 0,-1 1 0,0 0 0,1 0 0,-1 0 0,1 0 0,-1 0 0,1 0 0,-1-1 0,1 1 0,-1 0 0,1 0 0,0-1 0,-1 1 0,1 0 0,0-1 0,0 1 0,0-1-1,-1 1 1,2 0 0,3 0-5,-1 1-1,1-1 1,-1 0-1,1 0 1,5 1 0,-2-1-10,8 0-18,0 0 0,0-1 0,-1-1 0,1 0 0,0-1 0,23-6 0,12-1-59,-48 8 89,-1 1-1,1 0 0,-1 0 1,1 0-1,-1 0 0,0 0 1,1 1-1,-1-1 0,1 1 1,2 1-1,-4-2 3,0 0 0,-1 1 1,1-1-1,0 1 0,0-1 0,0 1 0,-1 0 0,1-1 1,0 1-1,-1 0 0,1-1 0,0 1 0,-1 0 1,1 0-1,-1-1 0,1 1 0,-1 0 0,0 0 0,1 0 1,-1 0-1,0 0 0,0 0 0,1 0 0,-1 0 1,0 0-1,0 0 0,0-1 0,0 1 0,-1 2 0,1 1 11,0 0-1,-1 0 0,1 0 0,-1 0 0,0 0 0,0 0 0,-1 0 0,1-1 0,-1 1 0,0 0 1,0-1-1,0 1 0,0-1 0,0 0 0,-1 0 0,0 0 0,0 0 0,-4 4 0,-19 16 81,18-14-53,-1-1 0,-1 0-1,1 0 1,-1-1 0,-18 9 0,-55 19 51,78-33-241,0 0-1,0-1 1,0 0-1,0 0 1,-1 0-1,1 0 0,0-1 1,-1 0-1,1 0 1,0 0-1,-1-1 1,1 0-1,0 0 1,0 0-1,-10-4 1,-9-5-1451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1083 960,'-9'-1'6594,"29"-25"-5860,1 0-480,87-109 934,-40 43-1127,-50 69-52,131-177 72,-68 83-36,-61 86-27,67-105 81,-59 86-59,24-40 49,36-22 86,-57 75-53,-25 31-29,-5 5-70,-4 10-334,0-1-166,-6 21-3119,5-13 876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2:04.88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125 37 416,'-1'-2'144,"1"1"1,-1-1-1,0 1 0,1-1 0,-1 1 1,0 0-1,0 0 0,0-1 0,0 1 1,0 0-1,-1 0 0,1 0 1,0 0-1,0 0 0,-1 1 0,1-1 1,-1 0-1,1 0 0,0 1 0,-1-1 1,1 1-1,-1 0 0,0-1 0,1 1 1,-1 0-1,1 0 0,-1 0 0,1 0 1,-1 0-1,0 0 0,-1 1 0,1-1-106,-1 1-1,0 0 1,1 0-1,-1 1 1,1-1-1,-1 1 1,1-1-1,0 1 1,0 0-1,0-1 0,0 1 1,0 1-1,0-1 1,0 0-1,1 0 1,-3 4-1,-4 10 31,0 0 0,1 0 0,0 1 0,-3 19 0,9-33-58,0 0-1,1 0 0,-1 0 1,1-1-1,0 1 1,0 0-1,0 0 1,0 0-1,1 0 0,-1 0 1,1 0-1,-1-1 1,1 1-1,0 0 0,0 0 1,0-1-1,1 1 1,-1-1-1,1 1 0,-1-1 1,1 1-1,0-1 1,0 0-1,0 0 0,0 0 1,0 0-1,1 0 1,-1-1-1,1 1 0,3 1 1,-3-1-8,1 0 0,0-1 1,-1 1-1,1-1 0,0 0 1,0-1-1,0 1 0,0 0 0,-1-1 1,1 0-1,0 0 0,0 0 1,0-1-1,0 1 0,0-1 1,0 0-1,-1 0 0,1 0 0,7-4 1,-7 2 3,0-1 0,1 0 0,-1-1 0,-1 1 0,1-1 0,-1 1 0,0-1 0,0 0 0,0 0 0,0-1 0,1-6 0,8-11 15,-8 16-15,0 0 0,-1-1 0,1 1-1,-1-1 1,-1 1 0,1-1 0,-1 0 0,-1 0-1,1 0 1,-1-10 0,0 7 4,-1 8-7,1 1 0,-1 0 1,0-1-1,0 1 0,0 0 1,0-1-1,0 1 1,-1 0-1,1-1 0,-1 1 1,1 0-1,-3-4 0,0 5 52,3 7 26,6 14 14,-5-16-114,3 9-121,0 0 0,1-1 0,0 1 0,1-1 0,15 23 0,-19-33 56,-1 0 1,0-1-1,0 1 0,1 0 0,-1 0 0,1-1 0,0 1 1,-1-1-1,1 0 0,0 1 0,0-1 0,0 0 0,0 0 1,2 1-1,16 1-1323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2:05.73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 12 1616,'-4'-11'5110,"7"34"-4184,8 101-687,-10-109-213,-1 0 1,0-1-1,-4 20 1,2-18-9,3-3-11,-1-13-7,1 1-1,-1-1 1,0 0 0,0 0 0,0 0-1,0 0 1,0 0 0,1 0 0,-1 1-1,0-1 1,0 0 0,0 0 0,1 0-1,-1 0 1,0 0 0,0 0 0,0 0-1,1 0 1,-1 0 0,0 0 0,0 0 0,0 0-1,0 0 1,1 0 0,-1 0 0,0 0-1,0 0 1,0 0 0,1 0 0,-1 0-1,0 0 1,0 0 0,1-1 0,17-14-33,-13 11 27,23-24-46,-3 3-162,38-30 0,-62 54 191,1 0 0,-1 0-1,0 1 1,1-1 0,-1 0 0,1 0 0,-1 1-1,1-1 1,0 1 0,-1-1 0,1 1-1,-1-1 1,3 1 0,-3 0 13,0 0 1,0 0-1,-1 1 0,1-1 0,0 0 1,-1 0-1,1 1 0,-1-1 1,1 0-1,0 1 0,-1-1 0,1 0 1,-1 1-1,1-1 0,-1 1 1,1-1-1,-1 1 0,1-1 0,-1 1 1,0 0-1,1 0 0,1 4-11,0 0 0,-1 0-1,0 0 1,0 0 0,0 1 0,0 7-1,0 4 51,1-10-25,-2-3-1,1 0 1,0 0 0,-1 0-1,0 0 1,0 5-1,-9 30 41,11-11-12,-2-23-23,1 0 0,-1-1 0,0 1 0,0 0 0,0 0 0,-1 0 0,0 0 0,-2 8-1,-2-1 33,-10 20 0,1-6 4,13-21-40,-1 0-1,0 0 1,-1 0 0,1-1-1,-1 1 1,0-1-1,0 0 1,0 0-1,-1 0 1,1 0 0,-1 0-1,0-1 1,0 0-1,0 0 1,-9 5 0,12-7-47,0 0 0,-1-1 1,1 1-1,-1 0 1,1-1-1,-1 1 0,1-1 1,-1 0-1,1 1 1,-1-1-1,1 0 0,-1 0 1,0 0-1,1 0 1,-1 0-1,1 0 1,-1-1-1,0 1 0,-1-1 1,-1 0-165,1 0 0,0-1 0,0 0 0,0 1 0,0-1 0,0 0 0,-4-4 0,-6-12-1443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2:07.15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68 19 416,'0'0'135,"0"-1"0,0 0-1,-1 0 1,1 0 0,0 0-1,0 0 1,0 1 0,0-1 0,-1 0-1,1 0 1,0 0 0,-1 1 0,1-1-1,-1 0 1,1 0 0,-1 1 0,1-1-1,-1 0 1,1 1 0,-1-1-1,0 1 1,1-1 0,-2 0 0,1 1-86,1 0 1,-1 0 0,0 0 0,1 0-1,-1 0 1,0 0 0,1 0 0,-1 0 0,0 0-1,1 0 1,-1 1 0,1-1 0,-1 0-1,0 0 1,1 1 0,-1-1 0,1 0-1,-1 1 1,1-1 0,-1 0 0,1 1-1,-1-1 1,1 1 0,-1-1 0,1 1 0,0-1-1,-1 1 1,1-1 0,0 1 0,-1 0-1,1-1 1,0 1 0,0-1 0,-1 1-1,1 1 1,-6 12 47,1 0 0,0 0-1,1 1 1,1 0 0,-2 19-1,1 8 102,0-25-108,3-15-80,1 1 0,-1-1 1,0 1-1,1-1 0,0 0 0,-1 1 0,1-1 1,0 1-1,0-1 0,0 1 0,1-1 0,-1 1 1,1-1-1,-1 0 0,2 3 0,19 36 74,-21-40-84,1 1 1,0-1-1,-1 0 1,1 1-1,0-1 0,0 0 1,0 0-1,0 1 0,0-1 1,0 0-1,0 0 1,0 0-1,0 0 0,0 0 1,1-1-1,-1 1 1,0 0-1,1-1 0,-1 1 1,3 0-1,-3-1 0,-1 1 1,0-1-1,0 0 1,1 0-1,-1 0 0,0 0 1,0 0-1,1 0 0,-1 0 1,0 0-1,0 0 0,1 0 1,-1 0-1,0 0 1,0 0-1,1 0 0,-1 0 1,0 0-1,0 0 0,1 0 1,-1 0-1,0 0 0,0 0 1,1 0-1,-1 0 1,0 0-1,0-1 0,1 1 1,-1 0-1,0 0 0,0 0 1,0 0-1,1-1 0,-1 1 1,0 0-1,0 0 0,0 0 1,0-1-1,0 1 1,1 0-1,-1 0 0,0-1 1,0 1-1,0 0 0,0 0 1,0-1-1,0 1 0,0 0 1,0 0-1,0-1 1,0 1-1,0 0 0,0-1 1,0 1-1,1-5 12,10 0 19,-6 1-20,-1 0-1,1 0 1,-1 0 0,0-1 0,0 0-1,0 0 1,4-9 0,7-8 28,-10 16-27,-1 0-1,0-1 0,0 1 1,0-1-1,0 0 1,4-15-1,-2 2 13,-4 14-16,0 1 0,0-1 0,-1 1 0,1-1 1,-1 0-1,-1 0 0,1 0 0,-1 0 0,-1-9 0,1 14-6,-1-1-1,1 1 1,-1-1-1,0 1 1,0 0-1,0-1 0,0 1 1,0 0-1,0-1 1,0 1-1,0 0 0,0 0 1,-1 0-1,1 0 1,-3-1-1,4 2-1,0-1 0,-1 1 0,1 0 0,0 0 0,-1 0 0,1-1 0,0 1 0,-1 0 0,1 0 0,0 0 1,-1 0-1,1 0 0,-1 0 0,1 0 0,0 0 0,-1 0 0,1 0 0,0 0 0,-1 0 0,1 0 0,-1 0 0,1 0 0,0 0 0,-1 0 0,1 0 0,0 0 0,-1 1 0,1-1 0,0 0 0,-1 0 0,1 0 0,0 1 0,-1-1 0,1 0 0,0 0 0,-1 1 0,1-1 0,0 0 0,0 1 0,0-1 0,-1 0 1,1 1-1,0-1 0,0 0 0,0 1 0,-3 16-2,3 2-107,2 0-1,0 0 1,10 37 0,-11-53-58,0 1 0,-1-1 1,1 1-1,-1-1 0,0 1 1,0 4-1,-1-1-305,0 6-529,3-8 631,0-1 0,1 1 0,-1 0 0,5 4-1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2:07.91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 57 1064,'-7'-57'4653,"8"66"-4066,0 1-1,-1 14 1,0 18-484,6 86 185,-3-104-239,0-15-33,-3-9-16,0 0 0,0 0 0,0 0 0,1 0 0,-1 0 1,0 0-1,0 0 0,0 0 0,0 0 0,0 0 0,0 0 0,0 0 0,0 0 0,1 0 1,-1 0-1,0 0 0,0 0 0,0 0 0,0 0 0,0 0 0,0 0 0,0 0 0,1 0 1,-1 0-1,0 0 0,0 0 0,0 0 0,0 0 0,0 0 0,0 0 0,0 0 0,0-1 1,0 1-1,0 0 0,1 0 0,-1 0 0,0 0 0,0 0 0,0 0 0,0 0 0,0 0 1,0 0-1,0-1 0,0 1 0,0 0 0,0 0 0,0 0 0,0 0 0,0 0 0,0 0 0,0 0 1,0 0-1,0-1 0,0 1 0,0 0 0,1-6 21,-1 6-21,0-1 0,0 1 0,0-1 0,0 1 0,1-1 0,-1 1 0,0-1 0,0 1 0,0-1 0,1 1 0,-1-1 0,0 1 0,0-1-1,1 1 1,-1-1 0,1 1 0,-1 0 0,0-1 0,1 1 0,-1 0 0,1-1 0,0 1 0,43-35-60,13-7-4,-55 40 58,0 1 1,0 0-1,0 0 0,0 0 1,0 0-1,0 0 1,0 0-1,1 0 0,-1 1 1,0-1-1,0 1 0,1 0 1,-1 0-1,0 0 0,1 0 1,-1 0-1,0 0 1,1 0-1,2 1 0,3 1-16,-4-2 16,1 1-1,0 0 1,-1 0-1,1 0 1,0 1-1,-1 0 1,0 0-1,1 0 0,-1 0 1,0 0-1,0 1 1,0 0-1,0 0 1,-1 0-1,5 5 1,-6-5 9,0-1 0,0 1 0,0 0 0,0 1 0,0-1 0,-1 0 0,1 0 0,-1 1 0,0-1 0,0 1 0,-1-1 0,1 1 0,-1 0 0,1-1 0,-1 1 0,0-1 0,-1 1 0,1-1 0,-1 1 0,-1 6 0,0-4-7,0 0 0,0-1 0,-1 0 0,0 1 0,0-1 0,0 0 0,-1 0 0,0-1 0,0 1 0,0-1 1,0 1-1,0-1 0,-1-1 0,0 1 0,0-1 0,0 0 0,0 0 0,-1 0 0,1 0 0,-1-1 0,1 0 0,-1-1 0,0 1 0,0-1 0,0 0 0,-11 0 0,4-1-310,7-1-200,0 1 0,0 0 0,-10 1 0,2 3-1227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2:08.65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56 41 608,'-19'-37'2146,"18"37"-2086,1 0 0,0-1 0,-1 1 1,1 0-1,0-1 0,-1 1 0,1 0 0,0 0 0,-1-1 0,1 1 1,-1 0-1,1 0 0,-1 0 0,1 0 0,-1 0 0,1 0 1,0-1-1,-1 1 0,1 0 0,-1 0 0,1 0 0,-1 0 1,1 1-1,-1-1 0,1 0 0,-1 0 0,1 0 0,0 0 0,-1 0 1,1 0-1,-1 1 0,1-1 0,0 0 0,-1 0 0,1 1 1,-1-1-1,1 0 0,0 1 0,-1-1 0,1 1 0,-4 1 1395,3 0-1424,0 1-1,0-1 1,0 0 0,0 0 0,0 1 0,0-1 0,1 1 0,-1-1-1,1 1 1,0-1 0,0 0 0,0 4 0,-1-2-3,-5 86 20,6-87-49,0-1 1,0 1-1,0 0 0,0-1 0,0 1 1,1-1-1,-1 1 0,1-1 0,-1 1 1,1-1-1,0 1 0,0-1 0,0 0 1,0 1-1,1-1 0,-1 0 0,1 0 0,-1 0 1,1 0-1,0 0 0,0 0 0,0 0 1,0-1-1,0 1 0,0-1 0,0 1 1,3 0-1,-5-1 1,1-1 0,0 1 0,-1-1 0,1 1 0,0-1 0,0 0 0,0 1 0,-1-1 0,1 0 0,0 1 1,0-1-1,0 0 0,0 0 0,0 0 0,-1 0 0,1 0 0,0 0 0,0 0 0,0 0 0,0 0 0,0 0 0,1-1 0,0 0 3,0-1 0,0 1-1,-1-1 1,1 0-1,0 0 1,-1 0 0,3-3-1,1-1 7,-1 0-2,0 0 0,0 0 1,-1 0-1,0-1 1,0 1-1,3-12 1,6-44 26,-11 44-34,0-4-6,-1 22 5,0-1 1,0 1-1,0 0 1,0-1-1,0 1 1,0-1-1,0 1 1,0 0-1,0-1 1,0 1-1,0 0 1,0-1-1,0 1 1,0 0-1,0-1 1,1 1-1,-1 0 1,0-1-1,0 1 1,0 0-1,1 0 1,-1-1-1,0 1 1,0 0-1,1 0 1,-1-1-1,0 1 1,0 0-1,1 0 1,0 3 5,1 1 0,-1 0 0,0 0 0,-1 0 1,1 6-1,1 1 0,9 29-98,13 27-521,-22-62 382,-1-1 1,1 1-1,1 0 1,-1-1-1,1 0 1,0 0-1,0 0 0,0 0 1,0 0-1,8 6 1,-8-7-59,18 14-1853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2:09.61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77 21 576,'-2'-2'519,"0"0"-1,0 0 0,0 0 1,0 0-1,-1 0 1,1 1-1,-1-1 0,1 1 1,-1-1-1,-4 0 1,1 8 15,3 0-452,0 0 0,0 0-1,1 0 1,-3 10 0,-16 75 231,20-82-273,0 1 0,0-1-1,1 1 1,0-1 0,1 0 0,0 1 0,3 11 0,-1-3 6,0 1-8,1-1-1,1 1 0,9 23 1,-7-30-26,-6-12-12,-1 1 1,0-1 0,0 0-1,1 0 1,-1 0-1,0 1 1,1-1 0,-1 0-1,1 0 1,-1 0-1,0 0 1,1 0 0,-1 0-1,0 0 1,1 0 0,-1 0-1,0 0 1,1 0-1,-1 0 1,1 0 0,-1 0-1,3-1 3,-1 0 0,0-1 0,0 1 0,-1 0 0,1-1 0,0 1-1,0-1 1,1-2 0,2 0 2,0-2-3,0 1 1,1 1-1,0-1 1,0 1 0,1 0-1,-1 0 1,1 1-1,0-1 1,-1 2 0,2-1-1,-1 1 1,0 0-1,0 0 1,1 1-1,7-1 1,-13 3-1,0-1-1,0 0 1,1 1-1,-1-1 1,0 1-1,0 0 0,0-1 1,0 1-1,0 0 1,0 0-1,0 1 1,-1-1-1,1 0 1,0 1-1,-1-1 1,1 1-1,0-1 1,-1 1-1,0 0 1,1-1-1,-1 1 1,0 0-1,0 0 1,0 0-1,0 0 1,0 2-1,1 2 6,0-1 0,-1 0 0,1 1 0,-1-1 0,0 1 0,-1-1 0,0 1 0,0 0 0,0 7-1,-2 0 11,0 0-1,-1 1 0,0-1 0,-1 0 0,0-1 0,-1 1 0,-1-1 1,0 0-1,-7 12 0,11-22-56,1 0 0,0-1 0,-1 1 0,1-1 0,-1 1 0,1-1-1,-1 1 1,0-1 0,1 0 0,-1 0 0,0 0 0,0 0 0,0 0 0,0 0 0,0 0 0,0-1 0,0 1 0,0-1 0,0 0 0,0 1 0,0-1 0,0 0 0,0 0 0,-1 0 0,1-1 0,0 1 0,0 0 0,0-1 0,0 1 0,0-1-1,0 0 1,0 0 0,0 1 0,0-1 0,0-1 0,1 1 0,-1 0 0,-2-3 0,-10-7-1528,3 2-191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2:11.76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77 21 720,'-1'1'153,"0"-1"-1,0 0 0,-1 0 1,1 1-1,0-1 1,0 0-1,0 1 1,0-1-1,0 1 0,-1-1 1,1 1-1,0 0 1,0 0-1,1-1 0,-1 1 1,0 0-1,0 0 1,0 0-1,-1 2 1,-14 26 27,12-22 37,-23 57 217,25-58-380,1-1 0,-1 0 1,1 1-1,1 0 1,-1-1-1,1 1 0,0-1 1,0 1-1,0 0 1,1-1-1,0 1 0,3 8 1,-4-10-40,1-1-8,0 0-1,0 0 0,0-1 0,0 1 0,0 0 1,1 0-1,-1-1 0,1 1 0,0-1 0,-1 1 1,1-1-1,0 0 0,0 0 0,1 0 0,-1 0 1,0 0-1,1 0 0,-1-1 0,1 1 0,0-1 1,-1 1-1,1-1 0,0 0 0,0 0 0,0-1 1,3 2-1,-2-2-1,0 0-1,0 1 1,-1-1 0,1-1-1,0 1 1,-1-1 0,1 1-1,0-1 1,-1 0 0,1 0-1,-1-1 1,1 1 0,-1-1-1,0 1 1,1-1 0,-1 0-1,0-1 1,0 1 0,0 0-1,3-5 1,7-8 17,-2-1 0,0 0-1,-1 0 1,0-1 0,-2 0 0,0-1 0,-1 0 0,-1 0 0,7-30 0,-10 37-19,1-10 30,-4 20-33,0 1 0,0-1 0,0 0-1,1 1 1,-1-1 0,-1 1 0,1-1 0,0 0-1,0 1 1,0-1 0,0 0 0,0 1 0,-1-1-1,1 0 1,0 1 0,0-1 0,-1 1 0,1-1-1,0 1 1,-1-1 0,1 1 0,-1-2 0,0 2 3,1 0 1,0 0 0,0 0-1,0 0 1,0 0 0,0 0 0,-1 0-1,1 0 1,0 0 0,0 0 0,0 0-1,0 0 1,0 0 0,-1 0-1,1 0 1,0 0 0,0 0 0,0 0-1,0 0 1,-1 0 0,1 0-1,0 0 1,0 0 0,0 0 0,0 0-1,0 0 1,-1 0 0,1 0 0,0 0-1,0 1 1,0-1 0,0 0-1,0 0 1,0 0 0,0 0 0,0 0-1,-1 0 1,1 0 0,0 1 0,0-1-1,0 0 1,0 0 0,0 0-1,0 0 1,0 0 0,0 1 0,0-1-1,0 0 1,0 0 0,0 0-1,0 0 1,0 0 0,0 1 0,0-1-1,0 0 1,0 13 27,0-10-6,0 14-3,2 0 0,0 0 1,0 0-1,7 17 1,-9-30-98,1 0 1,1 0-1,-1 0 1,1 0-1,-1 0 1,1-1-1,0 1 1,0 0-1,1-1 1,-1 0-1,1 0 1,-1 1-1,1-2 1,0 1-1,0 0 1,1 0-1,-1-1 1,0 0-1,1 0 1,0 0-1,6 3 1,21 7-1061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2:12.50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37 39 800,'0'-5'301,"-1"-15"908,1 20-1038,0-1 0,0 0 0,0 0 0,0 0-1,0 1 1,0-1 0,-1 0 0,1 0 0,0 0 0,-1 1-1,1-1 1,0 0 0,-1 1 0,1-1 0,-1 0-1,1 1 1,-2-2 0,2 2-102,-3 0 835,-1 10-333,-3 22-376,0 0 0,-1 44 0,7-64-157,1 1 0,1-1 0,0 1 1,1-1-1,4 13 0,-4-17-24,-1 0-1,1 0 1,-1-1-1,-1 1 1,0 0-1,0 10 1,-9 28 36,7-37-44,2-9-6,0 1 0,0-1 0,0 0 0,0 1 0,0-1 1,0 0-1,0 1 0,0-1 0,0 0 0,0 1 1,0-1-1,0 1 0,0-1 0,0 0 0,0 1 0,0-1 1,0 0-1,0 1 0,0-1 0,0 0 0,1 1 1,0 0-1,0-1 0,0 0 0,0 0 0,0 0 0,0 0 0,0 0 0,0 0 0,0 0 1,0 0-1,0 0 0,0 0 0,2-1 0,1 0 0,0 0 1,0 0-1,-1-1 0,1 1 0,0-1 0,-1 0 1,1 0-1,-1 0 0,4-4 0,30-27-53,-26 22 13,6-10-90,-14 16 90,0 1 0,0 0 0,0 1 0,1-1 0,6-5 0,-9 8 33,1 0-1,-1 0 1,1 0-1,-1 1 0,1-1 1,-1 1-1,1-1 1,-1 1-1,1 0 1,0-1-1,-1 1 0,1 0 1,0 0-1,-1 0 1,1 0-1,0 0 1,-1 1-1,1-1 1,-1 0-1,1 1 0,0-1 1,1 2-1,2 0 5,0 1 0,0 0 0,-1 1 0,1-1 0,-1 1 0,0 0 0,0 0 0,0 0 1,-1 0-1,7 10 0,-3-3 5,0 1 1,-1 0 0,6 16 0,-9-18 13,0 0 0,-1 0 0,-1 0 0,0 0 0,0 0 0,-2 18 0,1-24-5,-1 0 0,1 0 0,-1-1 0,0 1 0,0 0 0,-1 0 0,1-1 0,-1 1 0,0-1 0,-2 5 0,-2 0 23,0-1 1,0 1-1,-7 6 1,10-12-48,1 0 1,-1 0 0,1 0-1,-1-1 1,0 1 0,0-1-1,1 1 1,-1-1 0,0 0-1,0 0 1,0-1 0,0 1 0,-1-1-1,1 1 1,0-1 0,0 0-1,0 0 1,-5-1 0,-23 2-1137,13 1-345,4-4-250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2:13.46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134 7 560,'-1'-1'144,"-1"1"0,0-1 0,0 0 0,0 0 0,1 1 0,-1-1 0,0 1 0,0-1 0,0 1 0,0 0 0,0 0 0,0-1 1,0 2-1,0-1 0,0 0 0,0 0 0,0 1 0,0-1 0,0 1 0,0-1 0,1 1 0,-1 0 0,0 0 0,0 0 0,1 0 0,-1 0 0,0 0 0,1 0 0,-1 0 0,1 1 0,-3 2 0,-23 32 378,16-22-404,-13 20 0,23-31-99,-1 0-1,0 0 1,1 1 0,0-1 0,0 0 0,0 1 0,0-1 0,0 0 0,1 1 0,0-1 0,-1 1 0,2 6 0,0-2 12,1 1 0,0-1 1,5 14-1,-1-4 7,-2-2-23,-1-7-9,-1 0 0,6 13 1,-7-20-6,0 0 0,0 0 0,0 0 0,0 0 0,1-1 0,-1 1 0,0 0 0,1-1 0,-1 1 0,1-1 0,0 1 0,-1-1 0,1 0 0,0 0 0,0 0 0,2 1 0,0 0 2,0-1 1,0 0-1,0 0 0,0 0 1,1-1-1,-1 0 1,0 0-1,0 0 0,0 0 1,1 0-1,-1-1 1,8-2-1,-6 1 1,0 0 1,0-1-1,-1 0 0,1 0 1,-1 0-1,0-1 0,10-7 1,-6 2 1,0-1 0,0 1 1,-1-1-1,-1-1 0,0 0 1,0 0-1,-1 0 0,5-13 1,-3 5 23,8-32 1,-20 53-7,4-2-26,-1 0 0,1 0 0,-1 0-1,1 0 1,-1 0 0,1 1 0,-1-1 0,1 0 0,-1 0 0,1 0-1,-1 1 1,1-1 0,0 0 0,-1 1 0,1-1 0,-1 0-1,1 1 1,0-1 0,-1 0 0,1 1 0,0-1 0,0 1 0,-1-1-1,1 0 1,0 1 0,0-1 0,0 1 0,-1-1 0,1 1 0,0 0-1,-1 4-68,-1 3-182,0 0 1,1-1 0,0 1 0,0 10 0,0 46-1074,1-60 1087,0 0 0,1 0 0,0 0-1,-1 0 1,1 0 0,2 4-1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2:14.13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70 59 632,'10'-53'970,"-11"47"-306,-1 9-216,-3 11 215,5-10-547,-1 4 202,1 0 0,-2 0 0,-3 16 0,1-15-134,2 0 0,-1 0 0,2 0-1,-1 1 1,0 13 0,-2 18 276,2-29-335,-17 95 604,16-101-694,1-8-5,2 1-31,0 1 1,0-1 0,0 0-1,0 0 1,0 1 0,0-1-1,0 0 1,0 1 0,0-1-1,1 0 1,-1 0 0,0 1-1,1-1 1,-1 1 0,0-1-1,1 0 1,-1 1 0,2-2-1,6-5-24,1 0 0,0 0 0,0 0 0,15-7 0,24-13-22,-48 27 46,1-1-1,0 1 1,0-1-1,-1 1 1,1 0 0,0-1-1,0 1 1,0 0-1,-1 0 1,1-1 0,0 1-1,0 0 1,0 0-1,0 0 1,0 0-1,0 0 1,-1 0 0,1 0-1,0 0 1,0 0-1,0 1 1,0-1-1,0 0 1,-1 1 0,1-1-1,0 0 1,0 1-1,-1-1 1,1 1 0,0-1-1,0 1 1,-1-1-1,1 1 1,-1 0-1,2 1 1,0 0-3,1 1 6,-1 1 0,0-1-1,1 1 1,-1 0 0,-1 0-1,1 0 1,0 0 0,-1 0-1,0 0 1,0 0 0,1 5-1,-2-5 3,1-1-1,-1 0 1,0 0 0,0 1-1,0-1 1,0 0-1,0 0 1,-1 1 0,1-1-1,-1 0 1,0 0-1,0 0 1,0 0 0,0 0-1,-4 5 1,-15 12 29,14-15-13,0 1 0,-10 12 0,15-16-19,-1 0 1,0 0-1,0 0 0,0 0 1,0 0-1,0 0 0,-1 0 0,1-1 1,-3 2-1,-1 1-20,4-3-24,1 0 1,-1 0 0,1 0 0,-1 0 0,0 0 0,1 0 0,-1-1 0,0 1 0,0-1 0,0 1 0,0-1 0,1 0 0,-4 0 0,-6 1-268,5 0-31,4 0 146,-1-1-1,0 1 1,1-1 0,-1 0-1,1 0 1,-1 0 0,1 0-1,-1 0 1,1 0 0,-1-1-1,-3 0 1,-14-7-1767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 81 1160,'-33'-60'3204,"29"53"-2313,4 6-697,0-1-1,-1 2 1,0-2 0,1 2-1,0-2 1,-1 2 0,0-2-1,1 2 1,-1-1-1,0 0 1,1 0 0,-3-1-1,14 20 1570,1 0-1618,-1 0 0,19 21 0,-4-6-34,1 5 57,20 42 0,-31-51-112,16 27 43,88 151 127,19 16-2,-32-37 31,-98-171-230,16 28 36,23 47 122,-40-73-172,-1 1-1,0-1 0,5 27 1,-7-7-312,-3-25-617,4 21-1,-1-15-1252,-5-11-283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2:14.92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67 25 816,'-1'-1'264,"0"-1"0,0 0 0,0 0 1,0 0-1,0 1 0,-1-1 0,1 1 0,-1-1 0,1 1 0,-1-1 0,-1 0 0,2 1-209,0 1 0,1-1 0,-1 1 0,0-1 0,1 1 0,-1 0 0,0-1-1,0 1 1,1 0 0,-1 0 0,0-1 0,0 1 0,0 0 0,1 0 0,-1 0 0,0 0-1,0 0 1,0 0 0,1 0 0,-1 0 0,0 1 0,0-1 0,0 0 0,1 0 0,-1 1-1,0-1 1,1 0 0,-1 1 0,0-1 0,1 1 0,-1-1 0,0 1 0,1-1-1,-1 1 1,0 0 0,-2 2-32,1 0-1,0 0 1,0 1-1,0-1 1,0 0-1,0 1 1,1-1-1,-1 1 1,1-1-1,0 1 1,0 0-1,1 0 1,-1-1-1,1 1 1,0 6-1,-1 0-16,2 0 0,-1 0 0,3 12 0,-2-21-4,-1 1-1,1-1 0,-1 0 0,1 1 1,0-1-1,0 0 0,0 1 1,-1-1-1,1 0 0,0 0 0,0 0 1,1 0-1,-1 0 0,0 0 0,0 0 1,0 0-1,1 0 0,-1 0 1,0-1-1,1 1 0,-1-1 0,1 1 1,2 0-1,-1 0 4,1-1-1,0 1 1,0-1 0,0 0 0,0 0 0,5 0-1,-6-1 2,0 0 0,0 1 0,0-1-1,0 0 1,0 0 0,0-1-1,0 1 1,0-1 0,0 1 0,-1-1-1,1 0 1,-1 0 0,1 0-1,-1 0 1,0-1 0,0 1 0,0 0-1,0-1 1,0 0 0,2-4-1,8-15 54,-11 20-51,1-1-1,-1 0 0,1 1 1,-1-1-1,0 0 1,2-4-1,1-1 25,-2 4-20,-10 3-8,8 1-4,-1 0 0,0 0 0,1 1 0,-1-1 0,0 0 1,1 1-1,-1-1 0,1 1 0,-1-1 0,1 1 0,-1-1 0,1 1 0,-1-1 0,1 1 0,-1 0 0,1-1 0,0 1 0,-1 1 1,-7 16-5,6-13 1,0-2-10,1 1 1,0 0 0,0 0-1,1 0 1,-1 0-1,1-1 1,0 1-1,0 0 1,0 0 0,0 0-1,1 0 1,1 6-1,0-2-328,1 1 0,0-1 0,0 0 0,8 13 0,6 4-922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2:15.88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126 0 1056,'-7'9'1609,"6"-9"-1447,0 1 0,0 0 0,0-1 0,0 1 0,0 0 0,1 0 0,-1 0 0,0 0 0,1 0 0,-1 0 0,1 0 0,-1 0 0,1 0 0,-1 0 0,1 0 0,0 0 0,-1 2 0,-8 56 665,8-51-788,-16 107 434,17-110-466,0-1-1,0 1 1,0-1 0,0 1-1,1 0 1,0-1 0,0 1-1,0-1 1,1 0 0,2 8-1,-3-12-5,-1 1-1,0-1 1,0 1-1,0-1 0,1 1 1,-1-1-1,0 0 0,0 1 1,1-1-1,-1 1 0,0-1 1,1 0-1,-1 1 0,1-1 1,-1 0-1,0 0 0,1 1 1,-1-1-1,1 0 0,-1 0 1,1 0-1,-1 1 0,1-1 1,-1 0-1,1 0 0,-1 0 1,0 0-1,1 0 0,-1 0 1,1 0-1,-1 0 0,1 0 1,-1 0-1,2 0 0,10-9 33,-12 8-31,2 0-3,-1 0-1,1 0 1,0 0 0,0 0-1,-1 0 1,1 0 0,0 0-1,0 1 1,0-1 0,0 1-1,3-1 1,6-2-15,-8 2 10,1 0 0,-1 0-1,1 0 1,0 0 0,-1 1 0,1-1-1,0 1 1,-1 0 0,7 1-1,-6 4 10,2 6 3,0 0 0,-1 1 0,-1 0 0,0 0 0,-1 0 0,0 1 0,-1-1 0,2 18-1,-4-24 3,0-1-1,-1 1 0,0-1 0,1 1 0,-2-1 0,1 0 0,-1 1 0,1-1 1,-1 0-1,-1 0 0,1 0 0,-1 0 0,0-1 0,0 1 0,0-1 0,-1 1 0,-4 3 1,6-5-1,0-1 1,-1 0-1,1-1 1,0 1 0,-1 0-1,1-1 1,-1 1 0,0-1-1,1 0 1,-1 0 0,0 0-1,0 0 1,0 0 0,1-1-1,-1 0 1,0 1 0,0-1-1,0 0 1,0 0-1,-4-1 1,-5-1-108,0 0-1,0-1 1,-19-7-1,-17-12-2121,27 13 525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2:16.82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60 27 848,'0'0'115,"0"-1"1,0 1-1,-1 0 0,1-1 1,-1 1-1,1-1 0,0 1 1,-1 0-1,1-1 0,-1 1 0,1 0 1,-1 0-1,1-1 0,-1 1 1,1 0-1,-1 0 0,1 0 0,-1 0 1,1-1-1,-1 1 0,1 0 1,-1 0-1,1 0 0,-1 0 1,0 0-1,1 0 0,-1 0 0,1 1 1,-1-1-1,1 0 0,-1 0 1,1 0-1,-1 0 0,1 1 1,-1-1-1,1 0 0,-1 1 0,1-1 1,-1 0-1,1 1 0,0-1 1,-1 0-1,1 1 0,-1 0 0,-1 2-98,0 0-1,0 1 0,1-1 0,-1 1 0,0 4 1,0-4 150,-4 11-116,1 0 0,1 1 0,0-1 0,-2 23 0,6-33-40,-1 0-1,1-1 1,1 1 0,-1 0-1,1-1 1,-1 1 0,3 7-1,1 3 13,-4-13-21,0-1 1,0 1-1,1-1 0,-1 0 0,0 1 1,1-1-1,-1 0 0,1 1 0,-1-1 0,1 0 1,0 0-1,0 0 0,-1 1 0,1-1 1,0 0-1,0 0 0,0 0 0,0 0 1,0 0-1,0-1 0,1 1 0,-1 0 1,0 0-1,0-1 0,1 1 0,-1-1 0,0 1 1,0-1-1,1 1 0,-1-1 0,1 0 1,-1 0-1,3 0 0,2-5 30,-4 3-25,33-31 86,-29 23-78,-1 0 0,0-1 1,0 1-1,5-21 0,-1 4-3,-5 18-10,-2-1 0,1 1-1,-1-1 1,1-17 0,3-14-18,-2 93-16,0-18-4,3 72-620,-7-103 456,0 0 0,1 0 0,-1 0-1,1 1 1,1 4 0,9 9-1091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2:17.50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38 4 464,'0'0'51,"0"-1"0,0 1 0,0 0 0,0 0-1,0 0 1,0 0 0,0 0 0,0 0 0,0 0 0,0-1 0,0 1-1,0 0 1,0 0 0,0 0 0,0 0 0,0 0 0,0 0 0,0 0 0,0 0-1,0-1 1,0 1 0,0 0 0,0 0 0,0 0 0,0 0 0,0 0-1,-1 0 1,1 0 0,0 0 0,0 0 0,0 0 0,0 0 0,0 0 0,0-1-1,0 1 1,0 0 0,0 0 0,-1 0 0,1 0 0,0 0 0,0 0-1,0 0 1,0 0 0,0 0 0,0 0 0,0 0 0,-1 0 0,1 0-1,0 0 1,0 0 0,0 0 0,0 0 0,0 0 0,0 0 0,0 1 0,0-1-1,-1 0 1,1 0 0,0 0 0,0 0 0,0 0 0,0 0 0,0 0-1,-3 11 1351,1-2-1420,-7 35 458,1-1-1,3 1 0,-1 59 1,7-83-339,0-9-44,-1-1 1,-1 15-1,0-20-44,1 0 0,0 0 0,0 0 0,1 8 0,-1-12-11,0 0 0,0-1 0,0 1 0,0 0-1,0 0 1,1-1 0,-1 1 0,0 0 0,0-1-1,1 1 1,-1 0 0,0-1 0,1 1 0,-1 0 0,1-1-1,-1 1 1,1-1 0,-1 1 0,1 0 0,-1-1-1,1 0 1,0 1 0,-1-1 0,1 1 0,-1-1-1,1 0 1,0 1 0,0-1 0,-1 0 0,1 0-1,0 1 1,-1-1 0,1 0 0,0 0 0,0 0 0,-1 0-1,1 0 1,0 0 0,0 0 0,1-1 0,2 0 1,-3 1-1,1 0-1,-1 0 1,1-1 0,-1 1 0,0-1-1,1 1 1,-1-1 0,0 1 0,0-1-1,1 0 1,-1 0 0,0 1 0,0-1-1,0 0 1,0 0 0,0 0 0,0 0-1,0 0 1,1-2 0,5-10 6,-5 8-7,0 1 0,0-1 0,1 1 0,0 0 0,3-4 0,-3 5-2,18-17-12,-20 19 12,0 1 1,0-1 0,0 0 0,0 0-1,1 1 1,-1-1 0,0 1 0,0-1-1,1 1 1,-1 0 0,0-1-1,1 1 1,-1 0 0,0 0 0,1 0-1,-1 0 1,0 0 0,2 0 0,2 2 1,-1-1 1,0 1-1,-1 0 1,1 0-1,0 1 1,0-1 0,-1 1-1,1 0 1,-1 0-1,0 0 1,0 0-1,0 0 1,-1 1 0,1-1-1,-1 1 1,1 0-1,-1 0 1,-1 0 0,1 0-1,0 0 1,-1 0-1,0 0 1,0 0-1,0 1 1,0-1 0,-1 0-1,0 1 1,0-1-1,-1 9 1,1-10 3,-2 18 40,-7 25 1,8-40-35,-1-1-1,1 0 1,-1 0 0,0 0-1,0 0 1,-1-1 0,0 1 0,0-1-1,0 1 1,-5 5 0,1-4-1,-23 20 90,29-24-112,-1-1 0,0 0 0,1 0 1,-1 0-1,0-1 0,0 1 1,0 0-1,1-1 0,-1 1 1,0-1-1,0 1 0,0-1 1,0 0-1,0 0 0,0 0 1,-3 0-1,1-1 48,3 1-237,-1 0-1,0-1 1,0 1-1,1-1 1,-1 1-1,0-1 1,1 1-1,-1-1 1,1 0-1,-1 0 1,1 0-1,-1 0 1,1 0-1,0 0 1,-1 0-1,-1-3 1,-8-16-1806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6:38.6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156 61 672,'4'-61'8371,"-2"149"-7714,-9 91 0,-26 154 323,-14 10-332,-9 16-108,38-200-352,18-96-125,1-56-65,0-6 3,0-5 27,-1 0-20,1 1 0,-1-1 0,1 0 0,0 0 0,0 1 0,1-1 0,-1 1-1,3-6 1,7-17 9,-6 14-11,40-102 66,-24 66 2,37-62-1,68-89 77,-107 167-113,21-49 1,-19 35-9,11-16 9,22-49 29,-52 105-64,49-108 70,-39 92-46,1 0 1,30-38 0,-35 50-17,5-6 16,24-23-1,-32 34-10,1 1-1,-1 0 0,1 0 0,-1 0 0,1 1 0,0 0 1,1 0-1,11-4 0,-17 7-11,-1 0 0,0-1 0,1 1 0,-1 0 0,1 0 0,-1 0 0,1 0 0,-1 0 0,0 0 0,1 0 0,-1 0 0,1 0 0,-1 0 0,0 0 0,1 0 0,-1 0 0,1 0-1,-1 0 1,1 0 0,-1 1 0,0-1 0,1 0 0,-1 0 0,0 0 0,1 1 0,-1-1 0,0 0 0,1 1 0,-1-1 0,0 0 0,1 0 0,-1 1 0,0-1 0,0 1 0,1-1 0,-1 0 0,0 1 0,0-1 0,0 0 0,0 1 0,0-1 0,1 1 0,-1-1 0,0 1 0,0-1 0,0 0 0,0 1 0,0 0 68,-1-1-90,1 0 0,0 0 0,0 0 0,-1 0 0,1 0 0,0 0 0,0-1 0,-1 1 0,1 0 0,0 0 0,-1 0 0,1 0 0,0 0 0,-1 0 0,1 1 0,0-1 0,0 0 0,-1 0 0,1 0 0,0 0 0,0 0 0,-1 0 0,1 0 0,0 1 0,0-1 0,-1 0 0,1 0 0,0 0 0,0 0 0,-1 1 1,-5 11-1701,1 14-2870,4-9 2010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6:38.6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 47 776,'-29'-47'6328,"38"70"-4335,-1 7-1793,19 57 396,20 109 1,-19-48-221,-17-93-282,-4-27-576,2 1 1,16 38-1,-24-64 193,0 0 0,1 1 0,-1-2 0,1 1 0,0 0 0,-1 0 0,1 0 0,0-1 0,1 1 0,-1-1 0,0 0 0,1 0 0,3 3 0,6-2-2370,-9-3 2394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6:38.6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75 398 1160,'-37'49'1391,"36"-47"-1225,-1 0 1,0 0-1,0-1 0,0 1 0,-26 4 5706,40-12-4758,13-4-966,-1-1 1,0-1 0,0-2 0,29-21 0,-30 16-21,0 0 0,34-40 0,-21 22-42,4-8 2,-29 32-65,1 0 1,0 1-1,17-14 1,-7 10-2,-8 6 6,23-21-1,-25 21-10,0 0-1,18-10 0,1-1 7,-29 19-20,-1 1-1,1 0 1,0 0 0,-1 0-1,1 0 1,0 0 0,0 0-1,0 0 1,-1 1 0,1-1-1,0 1 1,0-1-1,0 1 1,0 0 0,0 0-1,0-1 1,0 1 0,0 1-1,0-1 1,0 0 0,0 0-1,0 1 1,0-1-1,0 1 1,0 0 0,0 0-1,0-1 1,-1 1 0,1 0-1,0 1 1,-1-1 0,1 0-1,-1 0 1,1 1-1,-1-1 1,1 1 0,-1-1-1,0 1 1,0-1 0,2 3-1,3 9 80,0 1 0,-1-1-1,0 1 1,3 20-1,-4-20-9,5 26 165,-2 0-1,3 52 1,-8-71-156,1 39 241,-7 105-1,-20 58-29,16-165-253,0-8-222,5-37-538,0 0 0,1 1 0,1-1 0,0 0 0,2 26 0,-1-38 452,1 1 0,-1-1 0,0 1 0,1-1 0,-1 0 0,1 1 0,-1-1 0,1 0 0,-1 1-1,2 0 1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6:38.6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 18 1304,'-15'-17'7535,"14"27"-7296,1-9-198,-17 109 558,2-19-330,9 1-77,2-20-111,2-56-89,1-12-21,0 0-1,0 0 1,1-1-1,0 1 1,0 0 0,0 0-1,0 0 1,0 0 0,2 6-1,0-3 229,3 6-1918,12-52-3990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6:38.6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1 333 1160,'11'-38'1985,"6"-44"0,-14 69-1596,0 0 0,1 1 0,0-1 0,1 1 0,1 0-1,-1 1 1,2-1 0,0 1 0,0 0 0,1 1 0,17-18 0,-20 23-356,1-1 1,-1 1 0,1 1 0,1-1-1,-1 1 1,1 0 0,-1 1 0,1 0-1,0 0 1,0 0 0,1 1 0,-1 0-1,0 0 1,1 1 0,-1 0 0,1 0-1,0 1 1,-1 0 0,1 0 0,-1 0-1,1 1 1,7 2 0,-8-1-6,0 0 1,-1 0-1,0 0 0,1 1 1,-1 0-1,0 0 0,0 1 0,0-1 1,-1 1-1,1 0 0,-1 1 1,0 0-1,0-1 0,-1 2 1,1-1-1,6 11 0,-6-5 33,-1 0 0,0 0 0,-1 1 0,0-1-1,0 1 1,-2 0 0,1-1 0,-1 13 0,-1 3 125,0 0 1,-7 34-1,3-39-55,-2-1-1,-1 1 0,0-2 0,-2 1 1,-18 33-1,23-46-102,-11 19 83,0 0 1,-2-1 0,-20 24 0,35-48-106,-6 7 37,1 0 0,-12 10 1,15-17-35,1 1 1,-1-1 0,0 0-1,1 0 1,-1 0-1,0 0 1,0-1-1,0 0 1,-5 1 0,-37 17 31,45-19-42,1 0 0,0 0 0,0 1 1,0-1-1,-1 0 0,1 0 0,0 0 0,0 1 0,0-1 1,-1 0-1,1 0 0,0 1 0,0-1 0,0 0 0,0 0 1,0 1-1,-1-1 0,1 0 0,0 0 0,0 1 0,0-1 1,0 0-1,0 1 0,0-1 0,0 0 0,0 1 0,0-1 1,0 0-1,0 0 0,0 1 0,0-1 0,1 0 0,-1 1 1,0-1-1,0 0 0,0 0 0,0 1 0,0-1 0,1 0 1,-1 0-1,0 0 0,0 1 0,0-1 0,1 0 0,-1 0 1,0 0-1,1 1 0,11 12-31,95 52 0,-85-50 36,0 0 0,-1 2 0,35 35 0,-41-36-3,0 1-1,-1 0 1,0 1 0,10 19 0,-19-29 1,-1-1 0,-1 1 0,1-1 1,-1 1-1,0 0 0,-1 0 0,0 0 0,0 0 1,-1 1-1,0-1 0,0 0 0,-1 1 0,-1 13 1,-2-5 7,-1 0 0,0 0 0,-1-1 0,-1 0 0,-8 16 0,7-16 4,-9 25 0,12-28-5,-1 0 0,0-1 1,-10 16-1,6-13 10,-17 18 0,22-28-14,-1 1 0,0-1-1,0 0 1,-1-1-1,1 1 1,-10 4 0,9-6-85,0 0 0,0-1 0,0 0 0,-1 0 0,1 0 0,-1-1 0,0 0 0,1 0 0,-1 0 0,-8-1 0,10-1-226,1 1 1,-1-1-1,1 0 0,-1 0 0,1 0 1,0 0-1,0-1 0,0 0 0,0 0 1,0 0-1,0 0 0,0 0 0,0-1 1,1 0-1,-1 0 0,-2-3 0,-12-20-2737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6:38.7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271 76 576,'2'-4'478,"-1"2"-140,0 0-1,0 0 0,-1 0 1,1 0-1,-1 0 1,1 0-1,0-3 1,-2 4-230,1 0 0,0 1 0,0-1 0,0 0 1,0 0-1,0 1 0,-1-1 0,1 0 1,0 1-1,-1-1 0,1 0 0,0 1 0,-1-1 1,1 0-1,-1 1 0,1-1 0,-1 1 1,1-1-1,-1 1 0,0-1 0,1 1 0,-1 0 1,1-1-1,-1 1 0,0 0 0,1-1 1,-1 1-1,0 0 0,-1-1 0,-4 0 4,-1 0-1,0 0 1,0 0-1,1 1 1,-1 0-1,0 0 1,0 1 0,0 0-1,1 0 1,-1 0-1,0 1 1,1 0-1,-11 5 1,12-4-35,0 0 0,-1 0 1,1 0-1,1 1 0,-1 0 1,1 0-1,-1 0 0,1 0 1,0 1-1,0 0 0,1-1 1,-5 9-1,0-1 86,-4 7 125,0 0 0,1 1 0,2 0 0,-15 41 0,18-37-28,0 0 0,-3 46-1,9-66-250,0 0 0,0-1-1,0 1 1,0 0 0,1 0-1,-1-1 1,1 1 0,0 0-1,0-1 1,1 1-1,-1-1 1,1 1 0,3 5-1,-2-5-3,0 0-1,1 1 1,0-2-1,0 1 1,0 0-1,0-1 1,0 0-1,9 5 1,-3-2-2,1-2 0,-1 0 1,1 0-1,0 0 0,0-2 0,0 1 0,0-1 1,16 0-1,-21-2 1,0 0 1,1 0-1,-1 0 0,0-1 1,0 0-1,0 0 0,0-1 1,0 1-1,0-1 1,10-6-1,48-30 68,-50 28-54,0 0 1,-1-1-1,0 0 0,17-20 0,-14 13-10,-5 7-22,-1-1 1,0 0-1,-1-1 1,0 0-1,-1 0 1,-1-1-1,12-29 1,-7 12-62,12-43 0,-22 63 71,0 1 1,0 0-1,-1-1 0,0 1 1,-1 0-1,0-1 0,-1 1 1,-3-18-1,0 19 28,0 15-7,-2 20 15,5-21-20,-13 91 280,13-81-234,1-1 0,0 1-1,1-1 1,4 24-1,0-15-4,1 0 0,2-1 0,0 0 0,0 0-1,19 31 1,-23-46-224,1 0 0,-1-1 0,1 1 0,0-1 0,1 0-1,0 0 1,0 0 0,0-1 0,0 0 0,1 0 0,0-1 0,0 0-1,0 0 1,1-1 0,-1 0 0,1 0 0,0 0 0,0-1 0,10 1-1,-7-2-704,0-1-1,23-2 0,31-6-2367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49 193 1272,'-9'-4'483,"5"2"-116,-1 0-1,1-1 0,1 0 0,-5-2 0,6 4-208,1-1 1,0 1-1,-1-1 1,1 1-1,0-1 1,0 1-1,0-1 0,0 0 1,0 0-1,1 0 1,-1 0-1,0 0 0,1-2 1,-1 1-40,1 1-1,0-1 1,0 1 0,0 0-1,1 0 1,-1-1 0,0 1-1,1-1 1,0 1 0,-1 0-1,1 0 1,0 0 0,0 0-1,0 0 1,2-2 0,5-12 416,-1-7 33,-6 18-463,1 1-1,-1-1 1,0 0 0,1 1-1,0 0 1,0-1 0,6-6-1,-6 8-63,0 1-1,0 0 0,1 0 0,0 0 0,-1 0 1,1 0-1,0 0 0,-1 0 0,1 1 1,0 0-1,0-1 0,0 1 0,0 0 0,0 0 1,4 0-1,-5 1-15,0 0-1,0-1 1,0 1 0,0 1 0,0-1-1,0 0 1,0 0 0,0 0 0,0 1-1,0 0 1,0-1 0,0 1 0,-1 0-1,1-1 1,0 2 0,-1-2 0,1 2-1,-1-1 1,1 0 0,0 1 0,-1-1-1,0 0 1,1 1 0,-1 0 0,2 2-1,-2-2 19,0 1 0,0-1 0,0 1 0,0-1 0,0 1 0,-1 0 0,1 0 1,-1-1-1,1 5 0,-3 23 220,0-24-217,1 2 0,0-1 0,-1 0 0,-1 0 0,0-1 0,1 1 0,-2 0 0,0-1 0,1 0-1,-1 0 1,0 0 0,-1 0 0,0-1 0,-7 7 0,11-11-34,0 0-1,-1 1 1,0-2-1,1 2 1,0-2-1,-1 1 1,0 0-1,1-1 1,0 1-1,-3 0 1,3-1-8,0 0 0,0 0 0,0 0 1,0 0-1,0 0 0,0 0 0,0 0 0,0 0 0,0 0 0,0-1 1,0 0-1,0 1 0,0 0 0,0-1 0,0 1 0,0-1 0,1 1 1,-2-2-1,0 0-8,-1 0 1,1 0-1,0-1 1,0 0-1,0 1 0,0-1 1,1 1-1,-1-1 1,1 0-1,0 0 1,-1 0-1,1 0 1,0 0-1,1 0 1,-1 0-1,0-1 1,1 2-1,0-2 1,0 1-1,0 0 0,0-1 1,0 2-1,1-1 1,0-1-1,1-3 1,-1 3-8,0 0 0,1 1 0,-1-1 0,0 0 0,1 1 0,0 0 0,0-1 0,0 1 0,1 0 0,0 0 1,-1 0-1,1 0 0,0 1 0,0-1 0,0 1 0,0-1 0,0 1 0,0 0 0,1 0 0,4-1 0,-6 2 12,0 1 0,-1 0 0,0-1 1,1 1-1,0 0 0,-1 0 0,1 0 0,-1 0 0,1 0 0,0 0 0,-1 1 0,0-1 0,1 0 0,0 0 0,-1 1 0,0 0 0,1-1 0,-1 1 0,0 0 0,1-1 1,-1 1-1,0 0 0,1 0 0,-1 2 0,1-2 8,-1 0 1,0 1-1,1 0 1,-2 0-1,2-1 1,-2 1-1,1 0 1,0-1-1,-1 1 1,1 0-1,0 0 1,-1 0-1,0 0 1,0-1-1,0 1 1,0 0-1,0 0 0,0 3 1,-2 4 31,0-1 0,0 0 0,-1 0 0,-3 9 0,0-4 10,4-9-31,1 0 0,-1 0 0,-1 0 1,1 0-1,-4 4 0,6-7-13,-2 0 0,2 0 0,-2 0 0,2 0 1,-2 0-1,2-1 0,-2 2 0,1-2 0,0 1 0,-1 0 0,1-1 0,0 1 0,-1-1 1,1 1-1,0-1 0,-1 0 0,1 0 0,0 1 0,-1-1 0,1 0 0,-2 0 0,2-1-5,-1 1-1,1 0 1,0-1-1,-1 0 0,1 1 1,0-1-1,0 0 0,0 1 1,0-1-1,0 0 0,-1 0 1,2 0-1,-1 0 0,0 0 1,0 0-1,0 0 0,1 0 1,-1 0-1,0-1 1,1 1-1,-1 0 0,0-3 1,-1-1-40,0 0 0,2 0 0,-2-1 1,1-7-1,0 12-60,1-1 0,0 0-1,0 1 1,0-1 0,0 1 0,0-1-1,1 0 1,-1 1 0,1-1-1,-1 1 1,0 0 0,1-1 0,0 0-1,-1 1 1,1 0 0,0-1 0,0 1-1,0 0 1,0-1 0,0 1 0,0 0-1,0 0 1,1 0 0,0-1 0,0 1-89,-2 1 0,2-1 1,-1 1-1,0 0 1,0-1-1,0 1 1,0 0-1,0-1 1,1 1-1,-1 0 0,0 0 1,0 0-1,0 0 1,1 1-1,-2-1 1,1 0-1,1 1 1,-1-1-1,2 1 0,1 0-422,14 4-2301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6:38.7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104 172 1704,'-4'-2'218,"0"-1"0,0 1-1,0-1 1,1 0 0,0-1-1,-1 1 1,1 0 0,0-1-1,1 0 1,-1 0 0,1 0-1,-1 0 1,-1-5 0,-20-40 358,23 48-538,1-1 1,-1 1-1,1-1 0,-1 1 1,1-1-1,0 1 1,-1-1-1,1 1 1,0-1-1,0 1 0,0-1 1,0 1-1,0-1 1,1 1-1,-1-1 1,0 1-1,1-1 0,-1 1 1,1-1-1,-1 1 1,1 0-1,0-1 0,0 1 1,0 0-1,-1-1 1,1 1-1,0 0 1,1 0-1,-1 0 0,0 0 1,1-1-1,3-1 92,1 0-1,-1 1 0,0 0 0,0 0 1,1 0-1,8-1 0,-5 1-37,2 0 26,1 0 0,-1 0 1,1 1-1,20 1 0,-25 1-63,-1-1-1,0 1 0,0 0 1,0 0-1,0 1 0,0 0 1,0 0-1,0 0 1,0 1-1,8 5 0,-10-4-17,-1-1-1,1 1 0,0 0 1,-1 1-1,0-1 0,0 1 1,0-1-1,-1 1 1,1 0-1,-1 0 0,0 0 1,-1 0-1,1 0 0,-1 1 1,0-1-1,0 0 1,-1 1-1,0 6 0,0 4 29,0-1-1,-1 1 0,-1-1 0,-1 0 0,-4 17 0,5-24-37,-1 0 0,0 0 0,-1 0 0,0 0 1,0-1-1,0 1 0,-1-1 0,-10 12 0,12-16-14,0 0 0,-1 0 0,1 0 0,0-1-1,-1 1 1,1-1 0,-1 0 0,0 0 0,0 0 0,0 0 0,0-1 0,0 1 0,0-1 0,0 0 0,-1 0 0,1-1 0,0 1 0,-1-1 0,-5 0 0,2-2-1,1 1-1,0-1 0,0 0 1,0-1-1,0 1 0,0-2 1,0 1-1,1-1 0,-1 1 1,1-2-1,0 1 0,0-1 0,-7-8 1,8 8-14,-1-1-1,1 0 1,0-1 0,1 1-1,0-1 1,0 0 0,0 0 0,1 0-1,0-1 1,0 1 0,1-1-1,0 0 1,-1-8 0,3 13-3,-1 0 0,1 1 0,0-1 0,0 0 0,1 0 0,-1 0 0,1 0 0,-1 1 0,1-1 0,0 0 0,0 0 0,0 1-1,0-1 1,0 1 0,1-1 0,-1 1 0,1-1 0,0 1 0,0 0 0,0 0 0,3-3 0,7-6-15,-8 7 11,0 0 1,0 0 0,1 1 0,0-1 0,0 1 0,0 0 0,0 0 0,8-2 0,-6 2 8,1 2 1,0-1 0,-1 1-1,1 0 1,0 0-1,0 1 1,0 0 0,9 1-1,-14 0 4,0-1 1,-1 1-1,1-1 0,-1 1 0,1 0 0,-1 0 1,1 0-1,-1 0 0,0 0 0,1 1 1,-1-1-1,0 1 0,0-1 0,0 1 1,0 0-1,0 0 0,-1 0 0,1 0 1,0 0-1,-1 0 0,0 1 0,1-1 0,-1 0 1,0 1-1,0-1 0,0 1 0,-1-1 1,2 4-1,-1 2 10,-1 1 0,0-1-1,0 1 1,-1 0 0,0-1 0,0 0 0,-1 1 0,0-1 0,-1 0 0,0 0-1,0 0 1,0 0 0,-1-1 0,0 1 0,-1-1 0,0 0 0,0 0 0,0-1-1,-7 7 1,10-11-7,0-1-1,-1 1 1,1-1-1,0 1 1,-1-1-1,1 0 1,-1 0-1,1 0 0,-1 0 1,1 0-1,-1-1 1,0 1-1,1-1 1,-1 0-1,0 0 1,0 0-1,1 0 1,-1 0-1,0-1 1,1 1-1,-1-1 0,0 1 1,1-1-1,-1 0 1,1 0-1,-1 0 1,1-1-1,-1 1 1,1-1-1,-4-2 1,0-1-3,0 0 1,0 0 0,0-1-1,0 0 1,1 0-1,0 0 1,0-1 0,1 0-1,-4-7 1,6 8-11,0-1 0,0 1 0,1 0 0,0-1 0,0 1 0,0-1 0,1 1 0,0-1 0,1 0 0,-1 1 0,1-1 0,0 1 0,1 0 1,0-1-1,0 1 0,5-12 0,-6 17 3,0-1 0,0 1 0,0 0 0,0 0 1,0-1-1,1 1 0,-1 0 0,0 0 1,1 0-1,-1 1 0,0-1 0,1 0 0,-1 0 1,1 1-1,-1-1 0,1 1 0,-1-1 0,4 1 1,-2-1-8,0 0-1,0 0 1,0 0 0,-1 0 0,6-3 0,-3 2 2,-1 0-1,1 0 0,0 1 1,-1 0-1,1 0 0,0 0 0,0 0 1,0 1-1,0 0 0,5 0 1,18-1-9,-16 0 22,0 1-1,0 1 0,21 3 1,-32-4-3,0 0 0,0 0 1,0 1-1,1-1 1,-1 0-1,0 1 1,0-1-1,0 1 0,0-1 1,-1 1-1,1 0 1,0-1-1,0 1 1,0 0-1,0 0 0,-1 0 1,1-1-1,0 1 1,-1 0-1,1 0 1,-1 0-1,1 0 0,-1 0 1,1 0-1,-1 0 1,1 0-1,-1 0 1,0 1-1,0-1 0,0 0 1,0 0-1,0 0 1,0 0-1,0 0 0,0 0 1,0 3-1,-1 0 9,0 0 0,0 0-1,0 0 1,-1 0-1,1 0 1,-1 0 0,0 0-1,-4 6 1,4-8-3,-1 1 0,1-1 0,0 1 0,-1-1 0,0 0 0,1 0 0,-1 0 0,0 0 0,0-1 0,0 1 0,0-1 0,0 0 0,0 0 0,-5 1 0,6-1-6,0-1 1,1 0 0,-1 1-1,0-1 1,0 0 0,0 0-1,0 0 1,0-1-1,0 1 1,1 0 0,-1-1-1,0 1 1,0-1 0,0 0-1,1 1 1,-1-1-1,0 0 1,1 0 0,-1 0-1,1 0 1,-1-1 0,1 1-1,-1 0 1,1-1 0,0 1-1,0-1 1,0 1-1,-2-4 1,0 0-6,1 3-2,0 0 0,1-1 1,0 1-1,-1 0 0,1-1 1,0 1-1,0-1 0,1 1 1,-1-1-1,0-3 0,1 3-292,0-8 799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6:38.7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34 896,'1'-30'633,"-1"27"-67,2 12 19,-1 4-266,10 62 732,31 268 1404,-14 15-459,-22 2-459,-7-278-1278,1-44-130,-1 0 0,-2 0 0,-12 63 0,11-90-303,0 0-1,0-1 1,-1 1-1,-1-1 1,0 0 0,0 0-1,-11 12 1,9-8-1828,2-2-293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6:38.7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66 192 456,'-50'-61'1126,"49"59"-1016,-1 0 0,0-1 0,1 1-1,0 0 1,-1-1 0,1 1 0,0-1 0,0 0 0,0 1 0,1-1 0,-1 0 0,0 1 0,1-1 0,0 0 0,0 0 0,0 1 0,0-1 0,0 0 0,0 0 0,1 1 0,0-1-1,-1 0 1,1 1 0,0-1 0,0 0 0,0 1 0,1-1 0,-1 1 0,2-3 0,0 1 11,0 1 1,1-1-1,-1 1 1,1 0-1,-1-1 1,1 2-1,0-1 0,0 0 1,0 1-1,0 0 1,1 0-1,-1 0 1,9-2-1,-6 3-62,-2-1-20,1 0 1,0 1-1,0 0 0,0 1 1,0-1-1,0 1 1,1 0-1,-1 1 0,0-1 1,11 3-1,-8 1 45,1-1 0,0 1-1,-1 0 1,0 1 0,15 10-1,-21-13-48,0 0 0,-1 0 0,1 1 0,-1-1-1,0 1 1,0-1 0,0 1 0,0 0 0,0 0 0,0 0-1,-1 0 1,1 0 0,-1 0 0,0 0 0,0 0-1,0 1 1,-1-1 0,1 0 0,-1 1 0,1-1-1,-1 1 1,-1 4 0,1-2-1,-1 0-1,0 0 1,-1-1 0,0 1-1,1 0 1,-2-1-1,1 1 1,-1-1 0,0 0-1,0 0 1,0 0-1,-1 0 1,1 0 0,-1-1-1,0 1 1,-7 4-1,7-6-20,0-1-1,1 1 0,-1-1 0,0 0 0,0 0 1,-1-1-1,1 1 0,0-1 0,0 0 0,-1 0 1,1 0-1,-1-1 0,1 0 0,-1 1 0,1-2 1,-1 1-1,1 0 0,0-1 0,-1 0 0,1 0 1,0 0-1,-1-1 0,-4-1 0,-1-2 0,-1-1 0,1 1 0,-15-12 0,22 15-15,0 0 1,0-1-1,0 1 1,0-1-1,1 0 1,-1 0 0,1 0-1,0 0 1,0 0-1,0-1 1,0 1-1,0-1 1,1 1-1,-1-1 1,0-5-1,1 2-12,1 0 1,-1 0-1,2 0 0,-1 0 0,4-14 0,-4 18 11,1 0-1,0 0 1,0 0 0,0 0-1,0 1 1,0-1 0,1 0-1,-1 1 1,1-1 0,0 1-1,-1 0 1,1-1 0,0 1 0,1 0-1,-1 0 1,4-3 0,11-5 9,-12 7 2,-1 0-1,0 0 1,1 1-1,0 0 0,7-3 1,-9 5-4,-1-1-1,0 1 1,1 0 0,-1 0 0,0 0-1,1 0 1,-1 0 0,0 1-1,0-1 1,1 1 0,-1-1 0,0 1-1,0 0 1,1 0 0,-1 0 0,3 2-1,-2-1 12,0 0 1,-1 1-1,1 0 0,0-1 0,-1 1 0,0 0 0,1 0 1,-1 1-1,0-1 0,-1 0 0,1 1 0,-1-1 0,1 1 1,-1-1-1,0 1 0,0 0 0,-1-1 0,1 1 0,-1 0 0,1 0 1,-1 0-1,-1-1 0,0 8 0,1-7 1,0-1 1,-1 0-1,1 1 0,-1-1 0,0 1 1,0-1-1,0 0 0,-1 0 1,1 0-1,-1 0 0,0 0 0,1 0 1,-1 0-1,0 0 0,-1 0 0,1-1 1,-1 0-1,1 1 0,-1-1 1,1 0-1,-1 0 0,0 0 0,0 0 1,0-1-1,0 1 0,-5 0 0,6-1-8,0-1 0,0 0 0,0 1-1,0-1 1,-1 0 0,1-1-1,0 1 1,0 0 0,0-1 0,0 1-1,0-1 1,0 1 0,0-1-1,0 0 1,0 0 0,0 0 0,0 0-1,0 0 1,-1-2 0,1 2-9,1 0 0,0 0 0,0 0 0,0-1 0,0 1 0,1 0 0,-1 0 0,0-1 0,0 1 0,1 0 0,-1-1 0,1 1 0,-1 0 0,1-1 0,0 1 0,-1-1 0,1 1 0,0-1 0,0 1 1,0-1-1,0 1 0,0-1 0,0 1 0,1-1 0,-1 1 0,1-3 0,3-6-25,-4 9 23,0-1 0,0 1 1,1 0-1,-1-1 0,0 1 1,1-1-1,0 1 0,-1 0 0,1 0 1,0-1-1,0 1 0,-1 0 1,1 0-1,0 0 0,0 0 1,0 0-1,0 0 0,1 0 1,-1 0-1,0 0 0,0 0 1,1 1-1,-1-1 0,0 0 0,1 1 1,1-1-1,2 0 4,0 0-1,0 1 1,1-1-1,-1 1 1,0 1-1,0-1 1,0 1 0,0 0-1,0 0 1,0 0-1,-1 1 1,1-1-1,0 1 1,0 0-1,-1 1 1,0-1 0,1 1-1,-1 0 1,0 0-1,0 0 1,-1 1-1,1-1 1,-1 1-1,1 0 1,-1 0 0,0 0-1,-1 0 1,1 1-1,-1-1 1,0 1-1,0-1 1,0 1-1,0 0 1,-1 0 0,1 6-1,-1-8 7,-1 0 0,0 0 0,0 0 0,0 0 0,0 0 0,-1 0-1,1 0 1,-1 0 0,1 0 0,-1-1 0,0 1 0,0 0 0,-1 0 0,1-1 0,0 1 0,-1 0-1,-2 2 1,-2 5 4,6-8-89,-1-1 0,1 0 0,-1 0 0,1 0 0,-1 0 0,0 0 0,1-1 0,-1 1 0,0 0 1,0 0-1,0 0 0,0 0 0,1-1 0,-1 1 0,0 0 0,0-1 0,0 1 0,0-1 0,-1 1 0,1-1 0,0 0 0,0 1 0,-1-1 0,-18 2-1407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6:38.7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 1635 960,'-14'-1'6594,"44"-38"-5860,2 0-480,131-165 934,-60 65-1127,-76 104-52,198-267 72,-103 125-36,-91 131-27,100-160 81,-89 130-59,36-60 49,55-33 86,-86 114-53,-38 45-29,-7 9-70,-7 15-334,1-3-166,-10 33-3119,8-19 876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6:38.7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69 122 1160,'-50'-91'3204,"45"81"-2313,4 8-697,1 0-1,-1 1 1,0-1 0,1 1-1,-1-1 1,0 1 0,0-1-1,0 1 1,0 0-1,0-1 1,0 1 0,-3-2-1,21 30 1570,0 0-1618,0 0 0,29 32 0,-7-8-34,1 6 57,31 63 0,-46-76-112,23 41 43,134 228 127,28 24-2,-49-57 31,-148-257-230,25 42 36,35 71 122,-61-110-172,-1 0-1,-1 1 0,8 38 1,-10-9-312,-6-37-617,8 30-1,-2-22-1252,-9-15-283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6:38.7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73 292 1272,'-13'-7'483,"7"4"-116,-1 0-1,1-1 0,0 0 0,-6-4 0,10 6-208,0-1 1,0 1-1,0 0 1,0 0-1,1-1 1,-1 1-1,1-1 0,-1 0 1,1 1-1,0-1 1,0 0-1,0 0 0,0-4 1,0 3-40,1 1-1,0-1 1,0 1 0,0-1-1,1 1 1,-1-1 0,1 1-1,0-1 1,0 1 0,0 0-1,0-1 1,1 1 0,-1 0-1,1 0 1,2-3 0,8-18 416,-1-11 33,-9 28-463,0 0-1,0 0 1,0 0 0,1 0-1,0 1 1,0-1 0,8-10-1,-7 13-63,-1 1-1,0-1 0,1 1 0,0 0 0,0 0 1,0 0-1,0 0 0,0 1 0,0 0 1,1 0-1,-1 0 0,1 0 0,-1 1 0,1-1 1,6 0-1,-9 2-15,1 0-1,0-1 1,0 1 0,0 1 0,0-1-1,0 0 1,0 1 0,0-1 0,0 1-1,0 0 1,0 0 0,0 0 0,-1 0-1,1 0 1,0 1 0,-1-1 0,1 1-1,-1 0 1,0 0 0,1 0 0,-1 0-1,0 0 1,0 0 0,0 1 0,2 3-1,-2-2 19,0 0 0,-1 0 0,1 0 0,-1-1 0,0 2 0,0-1 0,0 0 1,-1 0-1,1 6 0,-4 35 220,1-35-217,0 1 0,0 0 0,-1-1 0,-1 1 0,0-1 0,0 0 0,-1 0 0,-1-1 0,1 1-1,-1-1 1,-1 0 0,0-1 0,0 0 0,-12 11 0,18-18-34,-1 1-1,0 0 1,-1-1-1,1 1 1,0-1-1,0 0 1,-1 0-1,1 0 1,0 0-1,-4 1 1,5-2-8,-1 0 0,1 0 0,-1 0 1,1 0-1,-1 0 0,0 0 0,1-1 0,-1 1 0,1 0 0,-1-1 1,1 0-1,0 1 0,-1-1 0,1 0 0,-1 1 0,1-1 0,0 0 1,-1-1-1,-2-1-8,0-1 1,1 1-1,0-1 1,0 0-1,0 0 0,0 0 1,1 0-1,0 0 1,0 0-1,0-1 1,0 1-1,0-1 1,1 1-1,0-1 1,0 0-1,0 0 1,1 1-1,-1-1 1,1 0-1,1 0 0,-1 0 1,0 1-1,1-1 1,0 0-1,2-6 1,-1 5-8,0 0 0,0 1 0,0-1 0,0 1 0,1 0 0,0 0 0,0 0 0,0 0 0,1 0 0,0 1 1,0-1-1,0 1 0,0 0 0,1 0 0,-1 1 0,1-1 0,0 1 0,0 0 0,0 0 0,8-2 0,-10 4 12,-1 0 0,0 1 0,0-1 1,1 1-1,-1 0 0,0 0 0,1 0 0,-1 0 0,0 0 0,1 0 0,-1 1 0,0-1 0,0 1 0,1-1 0,-1 1 0,0 0 0,0 0 0,0 0 0,0 0 0,0 0 1,0 0-1,0 1 0,0-1 0,1 3 0,-1-2 8,0 0 1,0 1-1,0-1 1,-1 1-1,1-1 1,-1 1-1,0 0 1,0-1-1,0 1 1,0 0-1,0 0 1,-1 0-1,1 0 1,-1-1-1,0 1 1,0 0-1,0 0 0,0 4 1,-3 6 31,0-1 0,-1 1 0,0-1 0,-6 13 0,2-5 10,5-14-31,1 0 0,-1 0 0,-1 0 1,1 0-1,-6 6 0,8-10-13,-1-1 0,1 1 0,-1-1 0,1 1 1,-1-1-1,1 0 0,-1 1 0,0-1 0,0 0 0,0 0 0,0 0 0,0 0 0,0-1 1,0 1-1,0 0 0,0-1 0,0 0 0,0 1 0,0-1 0,0 0 0,-3 0 0,3-1-5,0 1-1,0-1 1,0 0-1,0 0 0,0 0 1,1 0-1,-1 0 0,0 0 1,1 0-1,-1 0 0,0-1 1,1 1-1,0-1 0,-1 1 1,1-1-1,0 1 0,0-1 1,0 0-1,0 0 1,0 0-1,0 1 0,0-5 1,-2-2-40,0 0 0,2 0 0,-1 0 1,0-12-1,1 18-60,1 0 0,0-1-1,0 1 1,0-1 0,0 1 0,0 0-1,1-1 1,-1 1 0,1-1-1,-1 1 1,1 0 0,0 0 0,0-1-1,0 1 1,0 0 0,1 0 0,-1 0-1,0 0 1,1 0 0,0 0 0,-1 1-1,1-1 1,0 0 0,2-1 0,-2 2-89,-1 1 0,1-1 1,0 0-1,-1 1 1,1-1-1,0 1 1,-1 0-1,1-1 1,0 1-1,0 0 0,-1 0 1,1 0-1,0 0 1,0 1-1,-1-1 1,1 0-1,0 1 1,0-1-1,2 2 0,2 0-422,22 5-2301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6:38.7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175 112 1064,'-58'-5'1509,"56"5"-1198,1 0 1,-1 0 0,0 0-1,0 0 1,0-1 0,0 1-1,1-1 1,-1 1 0,0-1-1,0 0 1,1 0 0,-1 0-1,1 0 1,-1 0 0,0 0-1,1 0 1,-3-3 0,4 4-235,0-1 0,0 0 0,0 0 0,-1 0 0,1 0 1,0 0-1,0 1 0,0-1 0,0 0 0,1 0 0,-1 0 0,0 0 1,0 0-1,0 1 0,1-1 0,-1 0 0,1 0 0,-1 0 0,0 1 1,1-1-1,-1 0 0,1 0 0,-1 1 0,1-1 0,0 0 1,-1 1-1,1-1 0,0 1 0,-1-1 0,2 0 0,19-11 234,10-5-91,-15 6-163,-7 5-13,1-1 0,10-4 0,-19 10-37,0 1 0,0-1-1,0 1 1,-1 0 0,1-1-1,0 1 1,0 0 0,0-1-1,0 1 1,0 0 0,0 0-1,0 0 1,0 0 0,0 0-1,0 0 1,0 0 0,0 0-1,0 0 1,0 1 0,0-1-1,0 0 1,0 1 0,-1-1-1,1 1 1,0-1 0,0 1-1,0-1 1,0 1 0,0 0-1,1 1 22,-1 0 0,0 1 0,0-1 0,0 1 0,0-1 0,0 0 0,0 1-1,0 3 1,4 10 90,-2-9-64,-1 1 0,1 0 0,-1-1 1,-1 1-1,1 0 0,-2 0 1,1 0-1,-1 0 0,0 0 1,-2 12-1,2-16-35,-1-1-1,0 0 1,1 1 0,-1-1 0,-1 0-1,1 0 1,0 0 0,-1 0-1,0 0 1,0 0 0,0 0 0,0 0-1,0 0 1,0-1 0,-1 1-1,1-1 1,-1 0 0,0 0 0,1 0-1,-1 0 1,0 0 0,0-1-1,0 1 1,-1-1 0,1 0 0,0 0-1,-5 1 1,3-1-6,-1-1 0,0 1 0,1-1 1,-1 0-1,0-1 0,1 1 0,-1-1 0,0-1 0,1 1 0,-1-1 0,1 1 0,0-2 1,0 1-1,-8-5 0,0-1-9,1 0 1,0-1-1,-22-21 1,31 28-11,1 0 1,-1-1-1,1 1 1,0-1 0,0 1-1,0-1 1,0 0-1,0 0 1,0 0-1,1 0 1,-1 0-1,1 0 1,0 0 0,0 0-1,0-1 1,1 1-1,-1 0 1,1-1-1,-1 1 1,1 0-1,0-1 1,1-3-1,-1 6 5,0 0-3,0-1-1,0 1 0,0-1 0,1 1 1,-1-1-1,0 1 0,1-1 1,-1 1-1,1-1 0,-1 1 0,3-3 1,-2 3 1,1 0 0,-1 0 0,1 0 0,-1 0 0,1 0 0,-1 0 0,1 0 0,0 1 0,-1-1 0,1 1 0,0-1 0,0 1 0,0-1 0,2 1 0,20-3-34,1 2 0,28 1 0,-48 0 34,0 1 0,0 0 0,-1 0 0,1 0 0,0 0 0,8 4 0,-12-4 5,1-1-1,-1 1 0,0-1 0,0 1 1,1 0-1,-1-1 0,0 1 0,0 0 1,0 0-1,0 0 0,0 0 0,0 0 1,0 0-1,-1 0 0,1 0 1,0 0-1,0 0 0,-1 1 0,1-1 1,-1 0-1,1 0 0,-1 1 0,1-1 1,-1 0-1,0 3 0,-6 11 25,5-13-21,0-1 1,0 1-1,0 0 0,0-1 0,0 1 0,0 0 0,1 0 1,-1-1-1,1 1 0,0 0 0,-1 0 0,1 0 0,0 0 0,0 0 1,0-1-1,0 1 0,0 0 0,1 0 0,0 3 0,0-2 12,1 1 0,-1-1 0,0 1-1,0-1 1,-1 1 0,1 0-1,-1 0 1,0-1 0,0 1-1,0 0 1,0 0 0,0-1 0,-1 1-1,0 0 1,0-1 0,0 1-1,0 0 1,-4 5 0,-2 1 31,6-8-39,-1-1 1,1 1-1,0-1 1,0 1 0,0 0-1,0 0 1,0 0 0,0-1-1,1 1 1,-1 0 0,0 0-1,1 0 1,-1 4 0,1-5-8,0 0 0,0 0 1,0 0-1,0 0 0,0 0 1,-1 0-1,1 0 0,0 0 1,-1 0-1,1 0 0,-1 0 1,1 0-1,-1 0 1,1 0-1,-1-1 0,0 1 1,1 0-1,-1 0 0,0-1 1,0 1-1,-1 1 0,0-1-12,0-1 0,0 1 0,0-1 0,0 1 0,0-1 0,0 0 0,-1 0 0,1 0-1,0 0 1,0 0 0,-2 0 0,2-1-14,0 1 0,1 0 0,-1-1-1,1 1 1,-1-1 0,1 0 0,-1 1-1,1-1 1,-1 0 0,1 0 0,0 0-1,-1 0 1,1 0 0,0 0 0,0 0 0,0 0-1,0 0 1,0-1 0,0 1 0,0-1-1,0 1 1,1 0 0,-1-1 0,0 1 0,1-1-1,-1 1 1,0-4 0,-9-16-347,10 19 349,-1 1 0,0 0 0,1-1 0,-1 1 0,1 0 0,0-1 0,-1 1 0,1 0 0,0-1 0,0 1 0,0-1 0,0 1 0,0-3 0,0 4 15,0-1 0,0 1 0,0-1 0,1 1 0,-1-1 0,0 1 0,0-1 0,1 1-1,-1-1 1,0 1 0,1-1 0,-1 1 0,0 0 0,1-1 0,-1 1 0,1 0 0,-1-1 0,1 0 0,0 1-3,1-1-1,-1 1 1,0 0-1,0-1 1,0 1-1,1 0 1,-1 0 0,0 0-1,0 0 1,1 0-1,-1 0 1,2 1-1,7 0 5,0 1 1,0 0-1,-1 0 0,12 6 0,-17-7 33,-1 1 0,1 0 0,-1 0 0,1 0-1,-1 0 1,0 0 0,0 1 0,0 0 0,0-1-1,0 1 1,-1 0 0,1 0 0,-1 1 0,0-1-1,2 5 1,-1-3 43,-1 1 0,0 0 0,-1-1 0,1 1-1,-1 0 1,0 0 0,-1 0 0,1 0 0,-1 0 0,-1 9-1,0-13-72,1 0 0,0 1-1,-1-1 1,1 0-1,-1 0 1,0 0-1,0 0 1,0 1 0,0-1-1,0 0 1,-1-1-1,1 1 1,0 0 0,-1 0-1,1 0 1,-1-1-1,0 1 1,0-1-1,1 0 1,-1 1 0,0-1-1,0 0 1,0 0-1,0 0 1,-1 0 0,1 0-1,0-1 1,0 1-1,0-1 1,-1 1 0,-1-1-1,0 0-275,0 0 0,0 0-1,1-1 1,-1 1 0,0-1 0,1 0 0,-1 0-1,1 0 1,-1-1 0,1 1 0,-1-1-1,1 0 1,0 0 0,0 0 0,0 0 0,0 0-1,0-1 1,-3-3 0,-22-22-2815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6:38.7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83 207 1312,'-26'-58'1378,"25"56"-1274,0 0 0,0 1-1,0-1 1,0 1 0,-1-1 0,1 1 0,0 0-1,-1-1 1,1 1 0,-1 0 0,1 0 0,-1 0-1,1 0 1,-1 0 0,-2 0 0,-6-5 754,4 1-315,5 4-442,0 1 1,0-1-1,0 0 1,0 1-1,0-1 1,0 0-1,1 0 1,-1 0-1,0 0 1,0 0-1,1 0 1,-1 0-1,1 0 1,-1 0-1,1 0 1,-1 0-1,1-1 1,0 1-1,-1-2 1,0-2 109,1 0 0,-1 0 1,1-1-1,0 1 0,1-10 1,-1 13-183,1 0 1,-1 0-1,1 0 1,0 0 0,0 0-1,0 0 1,0 0-1,0 0 1,0 0-1,0 0 1,1 0 0,-1 1-1,1-1 1,-1 1-1,1-1 1,0 1-1,2-2 1,0 0-14,1 0 0,1 1 0,-1 0 1,0-1-1,0 2 0,1-1 0,0 0 0,-1 1 0,1 0 0,-1 1 1,1-1-1,0 1 0,0 0 0,-1 1 0,1-1 0,8 3 0,4 1 11,-1 1 1,0 1-1,32 16 0,-29-11 35,21 15 1,-39-24-54,1 0-1,-1 0 1,0 0 0,0 0-1,0 1 1,0-1 0,0 1-1,-1-1 1,1 1 0,-1 0-1,1 0 1,-1-1 0,0 1-1,0 0 1,0 0 0,-1 0-1,1 0 1,-1 0 0,0 4-1,1 2 20,-2-1-1,1 1 1,-1-1 0,-1 1-1,-2 10 1,1-10 7,0 0 0,0-1 0,0 1 1,-1-1-1,-10 15 0,12-19-16,-1-1 0,0 1 0,0-1 0,0 1 0,0-1 1,-1-1-1,1 1 0,-1 0 0,0-1 0,0 1 0,0-1 0,0 0 0,0-1 0,-8 3 0,2-2-3,0-2 0,0 1 0,0-1 0,0 0 0,-1-1 0,1-1 0,0 1 0,0-1 0,1-1 0,-16-6 0,22 8-19,-1 0 0,1-1-1,0 0 1,0 0-1,0 0 1,0 0 0,0 0-1,0-1 1,1 1-1,-1-1 1,1 0 0,0 0-1,0 0 1,-3-5 0,2 3-7,1 0 0,0 0 1,1 0-1,-1 0 1,1 0-1,0 0 0,0-1 1,1 1-1,0-8 1,0 6-2,0 1 0,1 0 0,0-1 0,0 1-1,0 0 1,1 0 0,0 0 0,0 0 0,1 0 0,0 0 0,0 0 0,0 1 0,0-1 0,1 1 0,0 0 0,0 0 0,7-5 0,-5 6 5,0 0 1,0 0 0,1 1-1,0-1 1,0 2-1,12-5 1,45-7-6,-54 13 9,3-2 1,-1 2 1,1 0-1,0 0 0,14 2 0,-23-1 6,0 0 0,0 1 0,0-1 0,0 1-1,-1 0 1,1 1 0,0-1 0,0 1 0,-1-1-1,1 1 1,0 0 0,-1 0 0,0 1 0,0-1 0,0 1-1,0-1 1,3 4 0,-4-3 3,-1-1 0,0 0-1,0 1 1,1-1 0,-1 1 0,-1-1-1,1 1 1,0-1 0,-1 1 0,1 0 0,-1 4-1,-2 32 70,0-18-26,1-2 39,-5 33-1,5-47-66,-1 0 0,1 0 0,0 0 0,-1 0 0,0 0 0,-1-1-1,1 1 1,-1-1 0,1 1 0,-1-1 0,-6 6 0,7-9-12,0 1 1,0-1-1,0 1 1,0-1-1,0 0 1,-1 0-1,1 0 1,0 0-1,-1 0 1,1-1-1,-1 1 1,1-1-1,-1 1 1,1-1-1,-1 0 0,1 0 1,-1 0-1,1-1 1,-1 1-1,1 0 1,-1-1-1,1 0 1,-4-1-1,-4-1 5,1-1 0,0-1 1,-17-10-1,25 14-15,0 0 0,-39-26-4,37 25-3,1 0 1,-1-1 0,1 1 0,0-1 0,0 1-1,0-1 1,0 0 0,0 1 0,0-1-1,-1-5 1,2 7 3,1 0-1,0 0 0,0-1 1,0 1-1,-1 0 0,1 0 1,0 0-1,0 0 1,1 0-1,-1 0 0,0 0 1,0 0-1,0 0 1,1 0-1,-1 0 0,0 0 1,1 0-1,-1 1 0,2-3 1,14-14-60,-1 2 12,-13 12 41,1 0 0,0 0 0,-1 1 0,1-1 0,0 0 0,1 1 0,-1 0 0,0 0 0,0 0 0,1 0 0,0 0 0,-1 1 0,8-2 0,-8 2 4,0 1 0,0 0 0,0-1 0,0 1 0,0 1 0,1-1 0,-1 0 0,0 1 0,0 0 0,0-1 0,0 1 0,-1 0 0,1 1 0,0-1 0,0 0 0,-1 1 0,1-1 0,4 5 0,-2-1 13,0 0-1,-1 1 1,1-1 0,-1 1 0,0 0 0,-1 0 0,1 0-1,-1 1 1,-1-1 0,1 1 0,-1 0 0,0 0 0,-1 0-1,1 0 1,-1 7 0,-1-6 21,0 1-1,-1-1 1,0 0-1,-3 9 1,4-15-22,-1 1 1,-1 0-1,1 0 0,0-1 1,-1 1-1,1-1 0,-1 1 1,0-1-1,0 0 1,0 1-1,0-1 0,0 0 1,0 0-1,-5 2 1,4-1-222,-1-1 1,0 0 0,0 0 0,0 0-1,0-1 1,0 1 0,-1-1 0,1 0 0,0 0-1,-1-1 1,1 1 0,0-1 0,-1 0 0,1 0-1,-1 0 1,1-1 0,0 0 0,-1 1 0,1-2-1,0 1 1,0 0 0,-6-3 0,-14-6-2397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6:38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25 120 2168,'-22'14'6957,"20"-12"-5273,11-7-1460,-7 4-285,25-13 172,41-29 0,-35 20-57,-21 15-42,-1 0 1,1 1-1,0 1 1,1 0-1,21-7 0,-32 12-6,0 1-1,-1 0 0,1 0 1,0-1-1,0 1 0,-1 1 1,1-1-1,0 0 0,-1 0 1,1 1-1,0-1 0,-1 1 1,1-1-1,0 1 0,-1-1 1,1 1-1,-1 0 0,1 0 1,-1 0-1,3 2 1,-1 0 25,0 0 1,0 1 0,0-1 0,-1 1 0,1 0-1,-1 0 1,3 7 0,1 4 101,0 0 0,-2 1 0,4 19 0,12 78 530,-16-97-606,0 4-56,2 1-1,9 25 1,-10-36-146,-4-5-254,1 0 0,1 0-1,-1 0 1,1 0 0,0-1 0,0 1 0,0-1 0,1 1 0,0-1 0,-1 0-1,7 5 1,7 0-2648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6:38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86 1592,'-2'1'6916,"-3"3"-4748,6-3-2076,6 3 357,-1-3-417,1 0 0,-1 0 0,1 0 0,-1-1 0,1 1 0,0-2 0,-1 1 0,1-1 0,9-2 0,10-3 30,0-2 1,47-20-1,-53 19-34,62-24 47,-74 30-59,-1 1-1,1 0 1,-1 1-1,1-1 1,0 2-1,0-1 1,-1 1-1,14 1 1,-20-1 1,1 1 1,-1-1-1,0 0 1,0 1-1,0-1 1,0 1-1,0-1 1,0 1 0,0 0-1,0 0 1,0-1-1,0 1 1,0 0-1,0 0 1,-1 0-1,1 0 1,0 0-1,-1 0 1,1 0 0,0 0-1,-1 0 1,1 0-1,-1 2 1,2 1 53,-1 0 1,-1 0-1,1 0 1,0 8-1,-7 80 941,2-22-570,3-59-397,1 12 21,-4 23 0,0 10-654,2-19-1530,3-21-619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116 74 1064,'-39'-3'1509,"38"3"-1198,0 0 1,0 0 0,0 0-1,0 0 1,-1 0 0,1 0-1,0-1 1,0 1 0,0-1-1,-1 1 1,2-1 0,-2 0-1,2 1 1,-2-1 0,1 0-1,0 1 1,-1-3 0,2 3-235,0-1 0,0 1 0,0-1 0,-1 0 0,1 1 1,0-1-1,0 1 0,0-1 0,0 1 0,1-1 0,-1 0 0,0 1 1,0-1-1,0 1 0,0-1 0,0 1 0,1-1 0,-1 0 0,0 1 1,1 0-1,-1-1 0,0 0 0,0 1 0,1 0 0,0-1 1,-1 1-1,0-1 0,1 1 0,-1 0 0,1-1 0,13-7 234,7-3-91,-11 4-163,-4 3-13,1-1 0,6-2 0,-12 6-37,-1 1 0,1-1-1,0 1 1,-1 0 0,0 0-1,1 0 1,0 0 0,-1-1-1,1 1 1,0 0 0,-1 0-1,1 0 1,0 0 0,-1 0-1,1 0 1,0 0 0,-1 0-1,1 0 1,0 1 0,-1-1-1,1 0 1,0 0 0,-1 0-1,0 1 1,1-1 0,0 1-1,-1-1 1,1 0 0,0 1-1,0 0 22,0 1 0,-1 0 0,1-1 0,0 1 0,-1-1 0,1 1 0,0 0-1,-1 2 1,4 6 90,-2-5-64,-1 0 0,1 0 0,-1 0 1,0 0-1,0 1 0,-1-1 1,1 0-1,-1 0 0,0 1 1,-1 7-1,1-10-35,-1-1-1,0 0 1,1 0 0,0 0 0,-2 0-1,2 0 1,-1 0 0,0 0-1,-1 0 1,1 0 0,0 0 0,-1 0-1,1 0 1,0-1 0,-1 1-1,0 0 1,0-1 0,0 0 0,1 1-1,-1-1 1,0 0 0,0 0-1,0 0 1,-1 0 0,1 0 0,0-1-1,-3 2 1,2-2-6,-1 0 0,0 1 0,1-1 1,-1 0-1,0-1 0,0 1 0,0 0 0,0-2 0,1 2 0,-1-2 0,1 2 0,-1-2 1,1 0-1,-5-2 0,-1-2-9,1 1 1,0-1-1,-14-14 1,20 19-11,0 0 1,0-1-1,1 0 1,0 0 0,-1 1-1,1-1 1,0 0-1,-1 0 1,1 0-1,0 0 1,0 0-1,0 0 1,1 0 0,-1 0-1,0 0 1,1 0-1,0 0 1,0-1-1,-1 1 1,1 0-1,0-1 1,1-1-1,-1 3 5,0 0-3,0 0-1,0 0 0,0 0 0,0 0 1,0 0-1,0 0 0,1 0 1,-1 0-1,1 0 0,-1 0 0,2-1 1,-2 1 1,2 0 0,-2 1 0,2-1 0,-2 0 0,2 1 0,-2-1 0,2 0 0,-1 1 0,0 0 0,0 0 0,0-1 0,1 1 0,-1-1 0,2 1 0,12-1-34,2 0 0,18 1 0,-32 0 34,1 1 0,-1-1 0,0 1 0,0-1 0,0 1 0,6 2 0,-8-2 5,0-1-1,0 1 0,-1-1 0,1 0 1,0 1-1,0-1 0,-1 1 0,1-1 1,0 1-1,-1 0 0,1-1 0,0 1 1,-1 0-1,0-1 0,1 1 1,0 0-1,-1-1 0,0 2 0,1-2 1,-1 1-1,1 0 0,-1 0 0,0 0 1,0-1-1,0 3 0,-4 7 25,4-9-21,-1 0 1,0 0-1,1 1 0,-1-2 0,0 2 0,1-1 0,0 0 1,-1 0-1,1 0 0,0 1 0,-1-1 0,1 0 0,0 0 0,0 1 1,0-2-1,0 2 0,0-1 0,1 0 0,0 3 0,-1-2 12,2 0 0,-2 0 0,1 1-1,0-1 1,-1 1 0,0-1-1,0 1 1,0-1 0,0 1-1,0-1 1,0 1 0,0-1 0,0 1-1,-1-1 1,0 0 0,1 1-1,-1-1 1,-2 4 0,-2 1 31,5-6-39,-2 0 1,2 0-1,-1 0 1,0 0 0,1 1-1,-1-1 1,0 0 0,1 0-1,0 0 1,-1 1 0,0-1-1,1 0 1,0 3 0,0-3-8,0 0 0,0-1 1,0 1-1,0 0 0,0-1 1,-1 1-1,1 0 0,0-1 1,-1 1-1,1 0 0,0-1 1,0 1-1,-1 0 1,1-1-1,-1 0 0,1 1 1,0 0-1,-1-1 0,0 0 1,1 1-1,-2 0 0,1 0-12,0-1 0,-1 0 0,1 0 0,0 1 0,-1-1 0,1 0 0,-1 0 0,1 0-1,-1 0 1,1 0 0,-2 0 0,2-1-14,0 1 0,0 0 0,0 0-1,0 0 1,0-1 0,0 0 0,0 1-1,0 0 1,0-1 0,0 1 0,1-1-1,-2 0 1,2 1 0,-1-1 0,0 0 0,1 1-1,-1-1 1,0 0 0,1 0 0,-1 0-1,0 0 1,1 0 0,0 0 0,-1 0 0,1 0-1,-1 0 1,1-2 0,-7-11-347,7 13 349,-1 0 0,1 0 0,0 0 0,-1 0 0,1 1 0,0-2 0,-1 2 0,1-1 0,0 0 0,0 0 0,0 0 0,0 0 0,0-2 0,0 3 15,0 0 0,0 0 0,0-1 0,1 1 0,-1-1 0,0 1 0,0 0 0,1 0-1,-1-1 1,0 1 0,0 0 0,0 0 0,0 0 0,1-1 0,-1 1 0,1 0 0,-1-1 0,0 1 0,1 0-3,0-1-1,0 1 1,0 0-1,-1-1 1,1 1-1,0 0 1,0 0 0,0 0-1,-1 0 1,2 0-1,-2 0 1,2 1-1,5 0 5,-1 0 1,1 0-1,-1 0 0,8 5 0,-11-6 33,-1 2 0,0-1 0,0 0 0,1 1-1,-1-1 1,0 0 0,0 1 0,0 0 0,0 0-1,0 0 1,-1 0 0,1 0 0,-1 0 0,1 0-1,0 4 1,0-3 43,0 1 0,-1 0 0,0-1 0,0 1-1,0 0 1,-1 0 0,0 0 0,1 0 0,-1 0 0,-1 6-1,1-9-72,0 1 0,0 0-1,-1-1 1,1 0-1,-1 1 1,1-1-1,-1 0 1,0 1 0,1-1-1,-1 1 1,0-2-1,0 2 1,0-1 0,0 0-1,0 1 1,0-2-1,0 2 1,-1-2-1,2 1 1,-2 0 0,1 0-1,0 0 1,-1-1-1,1 1 1,-1 0 0,1-1-1,-1 0 1,1 1-1,0-1 1,-1 1 0,-1-1-1,1 0-275,-1 0 0,0 0-1,1-1 1,0 1 0,-1-1 0,1 1 0,-1-1-1,1 0 1,0 0 0,0 0 0,-1 0-1,1 0 1,0-1 0,0 1 0,0 0 0,0-1-1,0 0 1,-2-1 0,-14-16-2815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6:38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9 219 2737,'-3'-7'2326,"2"7"-2106,1-1 0,-1 0-1,1 0 1,-1 0 0,1 1 0,-1-1 0,1 0 0,0 0 0,-1 0-1,1 0 1,0 0 0,0 0 0,0 0 0,0 0 0,0 0 0,0 0 0,0 0-1,0 0 1,0 0 0,0 0 0,0 0 0,1 0 0,-1 0 0,0 0-1,1 0 1,-1 1 0,1-1 0,-1 0 0,1 0 0,0-1 0,71-63 262,-47 41-394,-16 16-55,0 0-1,0 1 0,1 0 0,0 1 0,0 0 0,0 1 1,1 0-1,0 0 0,21-5 0,-2 0 6,-21 7-20,-2 0-5,1 0 0,0 0 0,12-1 0,-18 4 2,0-1 0,0 1 0,-1 0 0,1 0 0,0 0 0,0 0 0,0 1-1,0-1 1,0 0 0,-1 1 0,1-1 0,0 1 0,0 0 0,-1-1 0,1 1 0,0 0-1,-1 0 1,1 0 0,-1 0 0,1 0 0,1 3 0,0-1 35,-1 1 1,0 0-1,0 0 1,0 1-1,0-1 0,0 0 1,-1 0-1,0 1 1,0-1-1,0 1 0,-1-1 1,1 1-1,-1 0 1,-1 6-1,-1 11 212,-7 40-1,5-42-147,-23 154 494,23-131-1408,1 0 0,5 52 0,1-63-1953,4-7-349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6:38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80 189 288,'-4'-2'1062,"0"0"0,0-1-1,1 0 1,-1 0 0,1 0-1,-1 0 1,-4-7 0,3 3-407,0 0 1,0 0-1,-5-14 1,6 13-594,1 0-1,0-1 1,0 0 0,1 0-1,1 1 1,-1-1 0,1-9-1,1 16-47,0 1 0,0 0 0,0-1 0,0 1 0,1 0 0,-1 0-1,1 0 1,-1-1 0,1 1 0,-1 0 0,1 0 0,0 0 0,-1 0 0,1 0 0,0 0-1,0 0 1,0 0 0,0 0 0,0 0 0,0 1 0,0-1 0,0 0 0,0 1 0,0-1 0,0 0-1,3 0 1,1-1 26,1 1-1,0 0 0,0-1 1,7 1-1,-5 0-11,2-1-3,0 1 0,0 1-1,0 0 1,0 0-1,0 1 1,0 0 0,0 0-1,13 5 1,-10-3 15,-10-3-27,-1 1 0,1-1 0,0 1 0,0 0 0,0 0 0,-1 0 0,1 1 0,0-1 0,-1 1 0,1-1 0,2 4 0,-1-2 26,0 2 0,0-1 0,0 0 0,-1 1 0,0-1 0,0 1 0,0 0-1,-1 0 1,0 0 0,0 0 0,0 1 0,0-1 0,-1 0 0,0 1 0,0-1 0,0 1 0,-1 0 0,0 10 0,-1-8 28,0-1 0,0 1-1,-1-1 1,0 0 0,-1 1 0,1-1-1,-1 0 1,-1 0 0,1-1 0,-1 1-1,0-1 1,-1 1 0,-8 7 0,0 0 57,0-1 1,-1 0-1,-20 12 0,23-19-96,0 0 1,0-1-1,0-1 0,-1 0 0,1 0 0,-13 1 1,14-3-27,9-1-93,4 1-31,0 0 130,104 70-153,-92-61 97,-1 1 1,20 20 0,-11-9 3,-15-15 31,8 7 6,-1 1-1,20 25 1,-32-37 10,0 0 1,0 0-1,-1 1 1,1-1-1,-1 1 0,0-1 1,0 1-1,-1 0 1,1 0-1,-1 0 0,0-1 1,-1 1-1,1 1 1,-1-1-1,0 0 0,-1 8 1,-1-7 3,0 0 1,-1 0 0,0-1-1,0 1 1,0-1 0,-1 0-1,0 0 1,0 0 0,0 0-1,-7 6 1,4-4 3,-1-1 0,0 1 0,0-1 0,-1 0 1,1-1-1,-1 0 0,0-1 1,-1 0-1,1 0 0,-18 4 1,15-4-9,3-1-99,-1 0 0,0-1 1,0 0-1,0-1 1,0 0-1,-14 0 1,18-2-274,1 1-1,-1-1 1,0 0 0,0-1 0,-6-1-1,9 1-332,-1 0-1,0 1 1,0-1-1,1-1 1,-1 1-1,1 0 1,-6-6-1,1-2-2976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6:38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21 1944,'-7'-3'1777,"-1"0"0,-13-4 0,-16 1 184,31 5-1879,1 1 1,0-1 0,0 2-1,0-1 1,0 1 0,0-1-1,0 1 1,0 1 0,-8 1-1,12-2-38,0 0-1,-1 0 1,1 0-1,0 1 1,0-1-1,0 0 1,0 0-1,0 1 1,0-1-1,0 0 1,0 1-1,0 2 1,-9 23 487,7-17-340,-1 4 132,-3 27 0,5-24-39,-8 26 0,-9 27 212,18-65-478,-1 1 19,0 1 1,1 0-1,0 0 1,-1 9-1,2-13-31,0-1-1,1 1 0,-1-1 0,0 0 1,1 0-1,0 1 0,-1-1 0,1 0 1,0 0-1,0 1 0,0-1 1,1 0-1,-1 0 0,0 0 0,1-1 1,-1 1-1,3 2 0,-1-2-5,-1 1 0,1-1 1,0 0-1,-1 0 0,1 0 0,0-1 0,0 1 0,1-1 0,-1 1 0,0-1 0,0 0 0,1 0 1,-1-1-1,0 1 0,1-1 0,-1 1 0,1-1 0,-1 0 0,1-1 0,-1 1 0,0 0 1,1-1-1,-1 0 0,4-1 0,-3 1 1,13-4 4,0-1 1,21-11-1,-32 13-12,0 1 1,0-1-1,-1-1 0,1 1 1,-1-1-1,0 0 0,0 0 1,-1 0-1,6-8 1,7-15-116,-1-2 1,-2 1 0,16-45 0,-16 37 35,-12 33 82,8-23-21,-10 25 32,1 0 0,0 0-1,-1 0 1,0 0-1,0 0 1,1 0-1,-1 0 1,0 0 0,0 0-1,-1 1 1,1-3-1,0 3-3,0 1 0,0 0-1,-1 0 1,1 0-1,0 0 1,0-1 0,0 1-1,0 0 1,0 0 0,0 0-1,0 0 1,0 0-1,-1-1 1,1 1 0,0 0-1,0 0 1,0 0 0,0 0-1,0 0 1,-1 0-1,1 0 1,0 0 0,0-1-1,0 1 1,0 0-1,-1 0 1,1 0 0,0 0-1,0 0 1,0 0 0,0 0-1,-1 0 1,1 0-1,0 0 1,0 0 0,0 0-1,0 0 1,-1 0-1,1 1 1,0-1 0,0 0-1,0 0 1,0 0 0,-1 0-1,1 0 1,0 0-1,0 0 1,0 0 0,0 1-1,-7 7 90,6-5-68,1 1 0,-1-1 0,1 0 0,0 1 0,0-1 0,0 1 0,0-1 0,1 5 0,1 11 58,-2-15-67,0 3 9,0 0 0,0 1 0,1-1 0,0 0 0,1 0 0,0 0 0,0 0 1,3 6-1,44 89 124,-43-90-852,2 0 0,0 0 0,0-1 0,1 0 0,1 0 0,11 10 0,0-3-2221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9:29.7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82 185 1176,'-26'-43'2608,"-22"-43"-391,47 85-2150,0 0-1,0-1 0,0 1 1,1 0-1,-1-1 0,1 1 0,-1-1 1,1 1-1,0 0 0,-1-1 1,1 1-1,0-1 0,0 1 1,0-1-1,0 1 0,0-1 1,0 1-1,1-1 0,-1 1 1,0-1-1,1 1 0,-1-1 1,2-1-1,0 1-17,-1 0-1,1 1 1,0-1 0,0 1 0,0 0-1,0 0 1,0-1 0,0 1 0,1 1 0,-1-1-1,0 0 1,1 0 0,-1 1 0,4-1-1,9 0 46,0 0 0,0 1-1,0 0 1,-1 1-1,1 1 1,26 7-1,-15-4 22,-1 2-1,40 16 0,-57-20-45,0 1-1,1 0 1,-1 0-1,-1 1 1,1 0-1,-1 1 1,0 0 0,0 0-1,0 0 1,-1 1-1,6 8 1,-9-11-4,-2 1-1,1-1 1,0 1 0,-1-1-1,0 1 1,0 0 0,0-1-1,-1 1 1,1 0 0,-1 0-1,0 0 1,-1-1 0,1 1-1,-1 0 1,-1 6 0,-1-1 76,1 1 1,-1-1-1,-1 0 1,0 0-1,-10 18 0,-34 43 451,39-59-507,-30 36 233,-2-2 1,-2-2-1,-50 41 0,87-80-301,0 0 1,0 0 0,-1 0 0,0-1 0,1 0 0,-1 0 0,-13 5-1,19-9-22,1 0 0,-1 0 0,1 0 0,-1 0-1,0 0 1,1 1 0,-1-1 0,1 0 0,-1 1-1,0-1 1,1 0 0,-1 1 0,1-1 0,-1 1-1,1-1 1,-1 0 0,1 1 0,0 0 0,-1-1-1,1 1 1,0-1 0,-1 1 0,1-1 0,0 1-1,-1 0 1,1-1 0,0 1 0,0-1 0,0 1-1,0 0 1,0-1 0,0 1 0,0 0 0,0-1 0,0 1-1,0 0 1,0-1 0,0 1 0,0 0 0,0-1-1,1 1 1,-1-1 0,0 1 0,0 0 0,1 0-1,2 5-39,1 0-1,0-1 0,8 11 1,-1-2-2,-1-1 26,1 0 0,0-1-1,1 0 1,14 11 0,5 4 6,-20-17 10,119 118-30,-106-102 35,-1 1 0,-1 2 0,19 32 0,-32-44 7,0 0 1,7 22-1,-13-31 0,-1-1-1,0 1 0,0 0 0,0 0 0,-1 0 1,-1-1-1,0 12 0,0-13 0,-1 0 0,-1-1 1,1 1-1,-4 5 0,2 0 6,-6 20 22,7-22-21,0 0 0,0-1 1,-1 1-1,-1-1 1,-5 11-1,3-9 9,-2-1 0,1 0-1,-1 0 1,0-1-1,-1 0 1,0 0 0,0-1-1,0 0 1,-1-1-1,0 0 1,-1-1 0,1 0-1,-1 0 1,0-1 0,0 0-1,-1-1 1,1-1-1,-17 3 1,13-5-111,1 0 1,-25-3-1,33 2-232,-1 0-1,0 0 1,1-1-1,0 0 1,-1 0-1,1-1 1,-8-5-1,13 8 167,0-1-1,0 1 1,0-1-1,1 1 1,-1-1-1,0 0 1,0 0-1,1 1 1,-1-1-1,1 0 1,-1 0 0,0 0-1,1 0 1,0 1-1,-1-1 1,1 0-1,-1 0 1,1 0-1,0 0 1,0 0-1,0 0 1,-1 0-1,1 0 1,0 0 0,0 0-1,1 0 1,-1 0-1,0 0 1,0 0-1,0 0 1,1 0-1,-1 0 1,0 0-1,1-2 1,5-19-3449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9:29.7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27 3505,'1'-8'1856,"17"2"129,5-6-745,10 12-184,8 2-184,-11-2-416,14 7-88,-5 5-160,5-5 17,-3-9-97,12 8-401,-13-1-407,8-10-1480,3 5-297,6-2-727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9:29.7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36 1432,'-8'-35'3081,"17"81"1771,-1 24-4440,-3-24-12,36 271 1028,-39-300-1383,26 350 628,-28-265-558,5 115-513,0-185-541,-3-23-604,0-22-928,3-15-327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9:29.7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1 226 2665,'1'-24'1187,"-1"5"-231,1 0 0,1 0 0,7-35 1,-7 49-855,-1 1 0,0-1 0,1 1 0,0 0 1,0-1-1,1 1 0,-1 0 0,1 0 1,0 0-1,0 1 0,0-1 0,0 1 1,1 0-1,-1-1 0,1 2 0,0-1 0,0 0 1,0 1-1,0 0 0,9-4 0,-4 3-27,0 1 0,1-1 0,-1 2-1,1-1 1,-1 1 0,1 1-1,0 0 1,-1 0 0,1 1 0,0 0-1,17 5 1,-15-3-32,0 2 0,-1-1 0,1 2 0,-1-1 0,0 2 0,-1-1 0,1 1 0,13 14 0,-12-11-2,-2 0 0,0 1 0,0 1 1,-1 0-1,0 0 0,-1 1 0,0 0 1,-1 0-1,-1 1 0,0 0 0,-1 0 1,-1 0-1,0 1 0,0 0 0,1 24 1,-5-24 44,0 1 1,-2-1 0,0 0 0,0 1 0,-2-1 0,0 0 0,-1 0 0,0-1 0,-1 1 0,-10 16 0,3-7 53,-1-2 0,-2 0 1,0 0-1,-37 36 0,46-51-126,-1-1-1,1 0 1,-1 0-1,-1 0 1,1-1 0,-1 0-1,0-1 1,0 0-1,0 0 1,-1-1-1,-14 3 1,22-5-127,0-1 1,0 1-1,0-1 0,0 0 1,0 1-1,0-1 0,0 0 1,0 0-1,0-1 0,0 1 1,0 0-1,0 0 1,1-1-1,-1 1 0,0-1 1,0 0-1,0 0 0,0 1 1,1-1-1,-1 0 0,0-1 1,1 1-1,-1 0 0,1 0 1,0-1-1,-1 1 1,-1-3-1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9:29.7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 1081 2136,'-6'2'533,"3"0"-34,0-1 0,-1 0 0,1 1 0,0-1 0,-6 1 0,9-2-443,-1 0-1,1 0 1,0 0 0,-1 0-1,1 0 1,0 0-1,-1 0 1,1 0-1,0-1 1,-1 1-1,1 0 1,0 0-1,0 0 1,-1 0-1,-1-2 445,2 2-445,-1-1 1,1 0 3,0 0-1,0 0 1,-1 1 0,1-1 0,0 0-1,0 0 1,0 0 0,0 0 0,1 0 0,-1 1-1,0-1 1,0 0 0,0 0 0,1-1-1,9-24 539,1 1 0,18-31 0,11-21 25,62-199 180,-7 16-587,-64 189-163,42-69-1,-51 102-32,-16 26-12,0 0-1,1 1 1,1 0 0,0 0-1,11-11 1,-4 3 18,-15 19-22,0-1-1,0 1 1,1 0 0,-1-1-1,0 1 1,0 0 0,0-1-1,1 1 1,-1 0 0,0-1-1,0 1 1,1 0 0,-1 0-1,0-1 1,0 1 0,1 0-1,-1 0 1,0 0 0,1-1-1,-1 1 1,0 0-1,1 0 1,-1 0 0,0 0-1,1 0 1,-1 0 0,1-1-1,0 1 1,-1 1 3,1-1 1,-1 0-1,1 1 1,-1-1-1,0 1 1,1-1-1,-1 0 0,1 1 1,-1-1-1,0 1 1,1-1-1,-1 1 1,0 0-1,1-1 0,-1 1 1,0 0-1,9 34 243,-7-28-194,24 196 1023,-22-157-879,7 128 434,-5-68-334,-2-29-5,-9 131 1,4-183-531,1-1 0,4 32 0,0 2-2557,-5-34-100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9:29.7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61 4033,'-6'-11'2472,"-1"-3"-119,14 0-993,0-4-136,16 15-527,11 4-145,1 8-152,13 4-64,7 6-128,-1-10-312,3 7-352,8 1-1089,-7 1-1191,11 7-49,-5 3-1168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9:29.7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20 839 2801,'-19'16'7189,"19"-16"-7163,3-16 840,39-102-133,-17 53-507,24-92 341,-7 24-228,-30 100-274,6-23 35,3 1 1,42-78-1,-22 65-34,-28 51-43,-13 17-21,0-1 0,1 1 0,-1 0 0,0-1-1,0 1 1,1 0 0,-1 0 0,0 0 0,1-1 0,-1 1-1,0 0 1,1 0 0,-1 0 0,0 0 0,1 0-1,-1-1 1,0 1 0,1 0 0,-1 0 0,1 0 0,-1 0-1,0 0 1,1 0 0,-1 0 0,0 0 0,1 0 0,-1 1-1,1-1 1,-1 0 0,0 0 0,1 0 0,-1 0 0,0 0-1,1 1 1,-1-1 0,0 0 0,0 0 0,1 1 0,-1-1-1,0 0 1,0 0 0,1 1 0,-1-1 0,0 0 0,0 1-1,1-1 1,-1 0 0,0 1 0,0-1 0,0 0 0,0 1-1,0-1 1,0 0 0,0 1 0,4 12 33,-1 0 0,-1 0 0,1 15 0,-2-21-24,12 224 253,1 23 88,6-110-120,-13-107-139,22 68-1,-25-94-80,0 0 0,0 0 0,6 12 0,-8-20-8,0 0-1,0 0 0,0-1 0,0 1 0,0 0 0,1-1 0,-1 0 0,1 1 0,-1-1 0,1 0 0,5 2 0,-7-3 2,1 0-1,-1-1 0,1 1 0,0-1 0,0 1 0,-1-1 0,1 0 0,0 1 0,0-1 0,0 0 1,-1 0-1,1-1 0,0 1 0,3-1 0,-1 0 9,0-1 0,0 1-1,1-1 1,-2 0 0,8-5 0,0-1 46,0-1-1,18-19 1,-21 19-26,-1-2-1,1 1 0,-2-1 1,0 0-1,0-1 1,-1 1-1,7-21 1,-7 19-13,60-194 232,-21 64-114,6 21-163,-20 55-825,9-13-5594,-26 62 3055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55 137 1312,'-17'-38'1378,"16"36"-1274,1 1 0,-1 0-1,0 0 1,1 0 0,-2 0 0,2 0 0,-1 1-1,0-2 1,0 2 0,0-1 0,0 0 0,0 1-1,0-1 1,0 0 0,-2 1 0,-3-4 754,2 0-315,3 4-442,0 0 1,1-1-1,-1 0 1,0 1-1,1 0 1,-1-1-1,1 0 1,-1 1-1,1-1 1,-1 1-1,1-1 1,-1 0-1,1 1 1,0-1-1,0 0 1,-1 1-1,1-2 1,0 2-1,-1-2 1,1-2 109,0 1 0,-1 0 1,1-1-1,0 0 0,1-6 1,-1 9-183,0 0 1,0-1-1,1 1 1,0 0 0,-1-1-1,1 1 1,0 0-1,-1-1 1,1 1-1,0 0 1,0 0 0,0 0-1,0 0 1,0 0-1,0 0 1,0 0-1,2-1 1,0 0-14,0 0 0,1 1 0,-1-1 1,0 0-1,1 2 0,0-2 0,0 1 0,-1 0 0,1 1 0,-1 0 1,1-1-1,0 1 0,0 0 0,0 1 0,-1-1 0,7 2 0,2 0 11,-1 2 1,0 0-1,22 10 0,-20-7 35,14 11 1,-26-17-54,1 0-1,0 1 1,-1-1 0,0 0-1,1 1 1,-1 0 0,0 0-1,0-1 1,0 1 0,0 0-1,0 0 1,0-1 0,0 1-1,-1 0 1,1 0 0,-1 0-1,1 0 1,-1 0 0,0 3-1,0 1 20,0-1-1,0 1 1,-1-1 0,0 1-1,-2 7 1,1-7 7,0 0 0,0-1 0,0 1 1,-1-1-1,-6 10 0,8-12-16,-1-1 0,0 1 0,0-1 0,0 0 0,0 0 1,-1 0-1,1 0 0,0 0 0,-1-1 0,0 1 0,1-1 0,-1 1 0,0-2 0,-5 3 0,2-2-3,-1-1 0,0 1 0,1-1 0,-1 0 0,0-1 0,0 0 0,1 0 0,-1 0 0,1-1 0,-10-4 0,14 5-19,-1 1 0,1-2-1,0 1 1,0 0-1,0-1 1,0 1 0,0 0-1,0-1 1,1 0-1,-1 0 1,0 0 0,1 0-1,0 0 1,-3-3 0,2 2-7,1 0 0,0-1 1,0 1-1,0 0 1,0-1-1,0 1 0,1-1 1,0 1-1,0-6 1,0 4-2,0 2 0,0-1 0,1-1 0,0 1-1,-1 0 1,2 0 0,-1 0 0,0 0 0,1 0 0,0 0 0,0 0 0,0 1 0,0-1 0,1 1 0,0-1 0,-1 1 0,6-4 0,-4 5 5,0-1 1,0 0 0,0 1-1,1 0 1,-1 0-1,9-2 1,29-6-6,-35 10 9,2-2 1,-1 1 1,0 1-1,1-1 0,9 2 0,-16-1 6,1 0 0,0 0 0,-1 0 0,1 1-1,-1-1 1,1 2 0,-1-2 0,1 2 0,-1-2-1,0 2 1,1-1 0,-1 0 0,0 1 0,0 0 0,0 0-1,0-1 1,2 3 0,-3-2 3,0-1 0,0 1-1,-1 0 1,2-1 0,-2 1 0,0-1-1,1 1 1,0 0 0,-1 0 0,0 0 0,0 2-1,-1 22 70,0-12-26,0-1 39,-3 21-1,3-31-66,0 1 0,0-1 0,1 0 0,-2 1 0,1-1 0,-1-1-1,1 2 1,-1-2 0,0 2 0,0-2 0,-3 5 0,3-6-12,1 0 1,0 0-1,-1 0 1,1 0-1,0-1 1,-1 1-1,0 0 1,1-1-1,-1 1 1,1-1-1,-1 1 1,0-1-1,0 0 1,1 0-1,-1 0 0,1 0 1,-1 0-1,0 0 1,0 0-1,1 0 1,-1-1-1,1 0 1,-3 0-1,-3-1 5,1-1 0,0 0 1,-11-7-1,16 9-15,1 1 0,-27-18-4,25 17-3,1-1 1,-1 0 0,1 1 0,-1-1 0,1 1-1,0-1 1,-1 0 0,1 0 0,0 0-1,-1-3 1,1 4 3,1 1-1,0-1 0,0 0 1,0 0-1,-1 0 0,1 1 1,0-1-1,0 0 1,1 1-1,-1-1 0,0 0 1,0 1-1,0-1 1,1 0-1,-1 1 0,0-1 1,0 0-1,0 1 0,2-2 1,8-9-60,0 1 12,-9 8 41,1 0 0,0 0 0,0 1 0,0-1 0,0 0 0,0 1 0,0-1 0,0 1 0,0 0 0,1-1 0,0 1 0,-1 0 0,5-1 0,-5 2 4,0 0 0,0 0 0,0-1 0,0 1 0,0 1 0,1-1 0,-2 0 0,1 0 0,0 1 0,0-1 0,0 1 0,0-1 0,0 2 0,0-2 0,0 1 0,-1 0 0,1 0 0,3 3 0,-2-1 13,0 1-1,0 0 1,0-1 0,0 1 0,0 0 0,-1 0 0,0 0-1,0 0 1,-1 0 0,1 1 0,0 0 0,-1-1 0,0 1-1,0 0 1,0 4 0,-1-4 21,0 1-1,-1-1 1,0 1-1,-1 5 1,2-10-22,-1 1 1,0 0-1,0 0 0,0 0 1,0 0-1,1-1 0,-2 1 1,1-1-1,0 1 1,-1 0-1,1-1 0,0 0 1,-1 0-1,-2 2 1,2-1-222,-1-1 1,0 1 0,1-1 0,-1 0-1,0 0 1,1 0 0,-2 0 0,2 0 0,-1-1-1,0 0 1,0 1 0,1-1 0,-2 0 0,2 0-1,-2 0 1,2-1 0,-1 1 0,0 0 0,0-2-1,0 2 1,1-1 0,-5-2 0,-9-3-2397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9:29.7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150 73 1088,'-18'-54'1513,"17"53"-1400,1-1 0,-1 1 0,0 0 0,0-1 0,0 1 0,0 0 0,0-1 0,0 1 0,0 0 0,-2-2 0,2 3-31,0-1-1,1 1 0,-1 0 1,0-1-1,1 1 1,-1 0-1,0 0 0,1-1 1,-1 1-1,0 0 0,0 0 1,1 0-1,-1 0 0,0 0 1,0 0-1,1 0 0,-2 1 1,-1 0 166,1 0 0,-1 0 0,0 1 0,1-1 0,-1 1 0,1 0 0,-1 0 0,-2 3 0,0-1-87,-1 1 44,1 1 1,0 0-1,0 0 1,1 0-1,0 0 1,0 1-1,0-1 1,1 1 0,0 0-1,-3 11 1,2-7-37,-1 0-29,1 0 0,1 0 0,0 0 1,1 1-1,0 0 0,1-1 1,0 1-1,1 17 0,-1 14 145,1 29-29,0-65-248,1 1 1,0 0 0,1-1 0,-1 1-1,1-1 1,6 14 0,-6-17-10,0 0-1,1 0 1,0 0 0,0 0-1,0 0 1,1-1 0,-1 1-1,1-1 1,0 0 0,0 0-1,4 2 1,-3-2 0,-1-1-1,1 0 1,-1 0 0,1-1-1,0 1 1,0-1 0,0 0 0,-1 0-1,1 0 1,0-1 0,0 0 0,9-1-1,-6 0 1,0 0 0,0 0 0,0-1 1,-1-1-1,1 1 0,-1-1 0,8-4 0,0-1 1,-1 0 0,0-1 0,-1-1 0,0 0 0,0-1 0,-1 0 0,0-1 0,-1 0 0,16-24 0,-20 25 2,12-17 5,1 0 0,36-37 0,-54 62-19,2-2 130,-4 6-89,1-1 1,-1 0-1,1 0 1,-1 1-1,1-1 1,-1 0-1,0 1 1,1-1-1,-1 0 1,0 1-1,1-1 1,-1 0-1,0 1 1,1-1-1,-1 1 1,0-1-1,0 1 1,1-1-1,-1 1 1,0 0-1,50 101 361,-19-34-224,-26-56-516,1 0 0,1-1 1,0 0-1,0 0 0,1 0 0,0-1 0,1 0 0,1-1 0,-1 1 1,1-2-1,23 15 0,2-4-2415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9:29.7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104 172 1704,'-4'-2'218,"0"-1"0,0 1-1,0-1 1,1 0 0,0-1-1,-1 1 1,1 0 0,0-1-1,1 0 1,-1 0 0,1 0-1,-1 0 1,-1-5 0,-20-40 358,23 48-538,1-1 1,-1 1-1,1-1 0,-1 1 1,1-1-1,0 1 1,-1-1-1,1 1 1,0-1-1,0 1 0,0-1 1,0 1-1,0-1 1,1 1-1,-1-1 1,0 1-1,1-1 0,-1 1 1,1-1-1,-1 1 1,1 0-1,0-1 0,0 1 1,0 0-1,-1-1 1,1 1-1,0 0 1,1 0-1,-1 0 0,0 0 1,1-1-1,3-1 92,1 0-1,-1 1 0,0 0 0,0 0 1,1 0-1,8-1 0,-5 1-37,2 0 26,1 0 0,-1 0 1,1 1-1,20 1 0,-25 1-63,-1-1-1,0 1 0,0 0 1,0 0-1,0 1 0,0 0 1,0 0-1,0 0 1,0 1-1,8 5 0,-10-4-17,-1-1-1,1 1 0,0 0 1,-1 1-1,0-1 0,0 1 1,0-1-1,-1 1 1,1 0-1,-1 0 0,0 0 1,-1 0-1,1 0 0,-1 1 1,0-1-1,0 0 1,-1 1-1,0 6 0,0 4 29,0-1-1,-1 1 0,-1-1 0,-1 0 0,-4 17 0,5-24-37,-1 0 0,0 0 0,-1 0 0,0 0 1,0-1-1,0 1 0,-1-1 0,-10 12 0,12-16-14,0 0 0,-1 0 0,1 0 0,0-1-1,-1 1 1,1-1 0,-1 0 0,0 0 0,0 0 0,0 0 0,0-1 0,0 1 0,0-1 0,0 0 0,-1 0 0,1-1 0,0 1 0,-1-1 0,-5 0 0,2-2-1,1 1-1,0-1 0,0 0 1,0-1-1,0 1 0,0-2 1,0 1-1,1-1 0,-1 1 1,1-2-1,0 1 0,0-1 0,-7-8 1,8 8-14,-1-1-1,1 0 1,0-1 0,1 1-1,0-1 1,0 0 0,0 0 0,1 0-1,0-1 1,0 1 0,1-1-1,0 0 1,-1-8 0,3 13-3,-1 0 0,1 1 0,0-1 0,0 0 0,1 0 0,-1 0 0,1 0 0,-1 1 0,1-1 0,0 0 0,0 0 0,0 1-1,0-1 1,0 1 0,1-1 0,-1 1 0,1-1 0,0 1 0,0 0 0,0 0 0,3-3 0,7-6-15,-8 7 11,0 0 1,0 0 0,1 1 0,0-1 0,0 1 0,0 0 0,0 0 0,8-2 0,-6 2 8,1 2 1,0-1 0,-1 1-1,1 0 1,0 0-1,0 1 1,0 0 0,9 1-1,-14 0 4,0-1 1,-1 1-1,1-1 0,-1 1 0,1 0 0,-1 0 1,1 0-1,-1 0 0,0 0 0,1 1 1,-1-1-1,0 1 0,0-1 0,0 1 1,0 0-1,0 0 0,-1 0 0,1 0 1,0 0-1,-1 0 0,0 1 0,1-1 0,-1 0 1,0 1-1,0-1 0,0 1 0,-1-1 1,2 4-1,-1 2 10,-1 1 0,0-1-1,0 1 1,-1 0 0,0-1 0,0 0 0,-1 1 0,0-1 0,-1 0 0,0 0-1,0 0 1,0 0 0,-1-1 0,0 1 0,-1-1 0,0 0 0,0 0 0,0-1-1,-7 7 1,10-11-7,0-1-1,-1 1 1,1-1-1,0 1 1,-1-1-1,1 0 1,-1 0-1,1 0 0,-1 0 1,1 0-1,-1-1 1,0 1-1,1-1 1,-1 0-1,0 0 1,0 0-1,1 0 1,-1 0-1,0-1 1,1 1-1,-1-1 0,0 1 1,1-1-1,-1 0 1,1 0-1,-1 0 1,1-1-1,-1 1 1,1-1-1,-4-2 1,0-1-3,0 0 1,0 0 0,0-1-1,0 0 1,1 0-1,0 0 1,0-1 0,1 0-1,-4-7 1,6 8-11,0-1 0,0 1 0,1 0 0,0-1 0,0 1 0,0-1 0,1 1 0,0-1 0,1 0 0,-1 1 0,1-1 0,0 1 0,1 0 1,0-1-1,0 1 0,5-12 0,-6 17 3,0-1 0,0 1 0,0 0 0,0 0 1,0-1-1,1 1 0,-1 0 0,0 0 1,1 0-1,-1 1 0,0-1 0,1 0 0,-1 0 1,1 1-1,-1-1 0,1 1 0,-1-1 0,4 1 1,-2-1-8,0 0-1,0 0 1,0 0 0,-1 0 0,6-3 0,-3 2 2,-1 0-1,1 0 0,0 1 1,-1 0-1,1 0 0,0 0 0,0 0 1,0 1-1,0 0 0,5 0 1,18-1-9,-16 0 22,0 1-1,0 1 0,21 3 1,-32-4-3,0 0 0,0 0 1,0 1-1,1-1 1,-1 0-1,0 1 1,0-1-1,0 1 0,0-1 1,-1 1-1,1 0 1,0-1-1,0 1 1,0 0-1,0 0 0,-1 0 1,1-1-1,0 1 1,-1 0-1,1 0 1,-1 0-1,1 0 0,-1 0 1,1 0-1,-1 0 1,1 0-1,-1 0 1,0 1-1,0-1 0,0 0 1,0 0-1,0 0 1,0 0-1,0 0 0,0 0 1,0 3-1,-1 0 9,0 0 0,0 0-1,0 0 1,-1 0-1,1 0 1,-1 0 0,0 0-1,-4 6 1,4-8-3,-1 1 0,1-1 0,0 1 0,-1-1 0,0 0 0,1 0 0,-1 0 0,0 0 0,0-1 0,0 1 0,0-1 0,0 0 0,0 0 0,-5 1 0,6-1-6,0-1 1,1 0 0,-1 1-1,0-1 1,0 0 0,0 0-1,0 0 1,0-1-1,0 1 1,1 0 0,-1-1-1,0 1 1,0-1 0,0 0-1,1 1 1,-1-1-1,0 0 1,1 0 0,-1 0-1,1 0 1,-1-1 0,1 1-1,-1 0 1,1-1 0,0 1-1,0-1 1,0 1-1,-2-4 1,0 0-6,1 3-2,0 0 0,1-1 1,0 1-1,-1 0 0,1-1 1,0 1-1,0-1 0,1 1 1,-1-1-1,0-3 0,1 3-292,0-8 799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9:29.7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34 896,'1'-30'633,"-1"27"-67,2 12 19,-1 4-266,10 62 732,31 268 1404,-14 15-459,-22 2-459,-7-278-1278,1-44-130,-1 0 0,-2 0 0,-12 63 0,11-90-303,0 0-1,0-1 1,-1 1-1,-1-1 1,0 0 0,0 0-1,-11 12 1,9-8-1828,2-2-293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9:29.7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66 192 456,'-50'-61'1126,"49"59"-1016,-1 0 0,0-1 0,1 1-1,0 0 1,-1-1 0,1 1 0,0-1 0,0 0 0,0 1 0,1-1 0,-1 0 0,0 1 0,1-1 0,0 0 0,0 0 0,0 1 0,0-1 0,0 0 0,0 0 0,1 1 0,0-1-1,-1 0 1,1 1 0,0-1 0,0 0 0,0 1 0,1-1 0,-1 1 0,2-3 0,0 1 11,0 1 1,1-1-1,-1 1 1,1 0-1,-1-1 1,1 2-1,0-1 0,0 0 1,0 1-1,0 0 1,1 0-1,-1 0 1,9-2-1,-6 3-62,-2-1-20,1 0 1,0 1-1,0 0 0,0 1 1,0-1-1,0 1 1,1 0-1,-1 1 0,0-1 1,11 3-1,-8 1 45,1-1 0,0 1-1,-1 0 1,0 1 0,15 10-1,-21-13-48,0 0 0,-1 0 0,1 1 0,-1-1-1,0 1 1,0-1 0,0 1 0,0 0 0,0 0 0,0 0-1,-1 0 1,1 0 0,-1 0 0,0 0 0,0 0-1,0 1 1,-1-1 0,1 0 0,-1 1 0,1-1-1,-1 1 1,-1 4 0,1-2-1,-1 0-1,0 0 1,-1-1 0,0 1-1,1 0 1,-2-1-1,1 1 1,-1-1 0,0 0-1,0 0 1,0 0-1,-1 0 1,1 0 0,-1-1-1,0 1 1,-7 4-1,7-6-20,0-1-1,1 1 0,-1-1 0,0 0 0,0 0 1,-1-1-1,1 1 0,0-1 0,0 0 0,-1 0 1,1 0-1,-1-1 0,1 0 0,-1 1 0,1-2 1,-1 1-1,1 0 0,0-1 0,-1 0 0,1 0 1,0 0-1,-1-1 0,-4-1 0,-1-2 0,-1-1 0,1 1 0,-15-12 0,22 15-15,0 0 1,0-1-1,0 1 1,0-1-1,1 0 1,-1 0 0,1 0-1,0 0 1,0 0-1,0-1 1,0 1-1,0-1 1,1 1-1,-1-1 1,0-5-1,1 2-12,1 0 1,-1 0-1,2 0 0,-1 0 0,4-14 0,-4 18 11,1 0-1,0 0 1,0 0 0,0 0-1,0 1 1,0-1 0,1 0-1,-1 1 1,1-1 0,0 1-1,-1 0 1,1-1 0,0 1 0,1 0-1,-1 0 1,4-3 0,11-5 9,-12 7 2,-1 0-1,0 0 1,1 1-1,0 0 0,7-3 1,-9 5-4,-1-1-1,0 1 1,1 0 0,-1 0 0,0 0-1,1 0 1,-1 0 0,0 1-1,0-1 1,1 1 0,-1-1 0,0 1-1,0 0 1,1 0 0,-1 0 0,3 2-1,-2-1 12,0 0 1,-1 1-1,1 0 0,0-1 0,-1 1 0,0 0 0,1 0 1,-1 1-1,0-1 0,-1 0 0,1 1 0,-1-1 0,1 1 1,-1-1-1,0 1 0,0 0 0,-1-1 0,1 1 0,-1 0 0,1 0 1,-1 0-1,-1-1 0,0 8 0,1-7 1,0-1 1,-1 0-1,1 1 0,-1-1 0,0 1 1,0-1-1,0 0 0,-1 0 1,1 0-1,-1 0 0,0 0 0,1 0 1,-1 0-1,0 0 0,-1 0 0,1-1 1,-1 0-1,1 1 0,-1-1 1,1 0-1,-1 0 0,0 0 0,0 0 1,0-1-1,0 1 0,-5 0 0,6-1-8,0-1 0,0 0 0,0 1-1,0-1 1,-1 0 0,1-1-1,0 1 1,0 0 0,0-1 0,0 1-1,0-1 1,0 1 0,0-1-1,0 0 1,0 0 0,0 0 0,0 0-1,0 0 1,-1-2 0,1 2-9,1 0 0,0 0 0,0 0 0,0-1 0,0 1 0,1 0 0,-1 0 0,0-1 0,0 1 0,1 0 0,-1-1 0,1 1 0,-1 0 0,1-1 0,0 1 0,-1-1 0,1 1 0,0-1 0,0 1 1,0-1-1,0 1 0,0-1 0,0 1 0,1-1 0,-1 1 0,1-3 0,3-6-25,-4 9 23,0-1 0,0 1 1,1 0-1,-1-1 0,0 1 1,1-1-1,0 1 0,-1 0 0,1 0 1,0-1-1,0 1 0,-1 0 1,1 0-1,0 0 0,0 0 1,0 0-1,0 0 0,1 0 1,-1 0-1,0 0 0,0 0 1,1 1-1,-1-1 0,0 0 0,1 1 1,1-1-1,2 0 4,0 0-1,0 1 1,1-1-1,-1 1 1,0 1-1,0-1 1,0 1 0,0 0-1,0 0 1,0 0-1,-1 1 1,1-1-1,0 1 1,0 0-1,-1 1 1,0-1 0,1 1-1,-1 0 1,0 0-1,0 0 1,-1 1-1,1-1 1,-1 1-1,1 0 1,-1 0 0,0 0-1,-1 0 1,1 1-1,-1-1 1,0 1-1,0-1 1,0 1-1,0 0 1,-1 0 0,1 6-1,-1-8 7,-1 0 0,0 0 0,0 0 0,0 0 0,0 0 0,-1 0-1,1 0 1,-1 0 0,1 0 0,-1-1 0,0 1 0,0 0 0,-1 0 0,1-1 0,0 1 0,-1 0-1,-2 2 1,-2 5 4,6-8-89,-1-1 0,1 0 0,-1 0 0,1 0 0,-1 0 0,0 0 0,1-1 0,-1 1 0,0 0 1,0 0-1,0 0 0,0 0 0,1-1 0,-1 1 0,0 0 0,0-1 0,0 1 0,0-1 0,-1 1 0,1-1 0,0 0 0,0 1 0,-1-1 0,-18 2-1407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9:29.7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 1635 960,'-14'-1'6594,"44"-38"-5860,2 0-480,131-165 934,-60 65-1127,-76 104-52,198-267 72,-103 125-36,-91 131-27,100-160 81,-89 130-59,36-60 49,55-33 86,-86 114-53,-38 45-29,-7 9-70,-7 15-334,1-3-166,-10 33-3119,8-19 876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9:29.7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69 122 1160,'-50'-91'3204,"45"81"-2313,4 8-697,1 0-1,-1 1 1,0-1 0,1 1-1,-1-1 1,0 1 0,0-1-1,0 1 1,0 0-1,0-1 1,0 1 0,-3-2-1,21 30 1570,0 0-1618,0 0 0,29 32 0,-7-8-34,1 6 57,31 63 0,-46-76-112,23 41 43,134 228 127,28 24-2,-49-57 31,-148-257-230,25 42 36,35 71 122,-61-110-172,-1 0-1,-1 1 0,8 38 1,-10-9-312,-6-37-617,8 30-1,-2-22-1252,-9-15-283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9:29.7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73 292 1272,'-13'-7'483,"7"4"-116,-1 0-1,1-1 0,0 0 0,-6-4 0,10 6-208,0-1 1,0 1-1,0 0 1,0 0-1,1-1 1,-1 1-1,1-1 0,-1 0 1,1 1-1,0-1 1,0 0-1,0 0 0,0-4 1,0 3-40,1 1-1,0-1 1,0 1 0,0-1-1,1 1 1,-1-1 0,1 1-1,0-1 1,0 1 0,0 0-1,0-1 1,1 1 0,-1 0-1,1 0 1,2-3 0,8-18 416,-1-11 33,-9 28-463,0 0-1,0 0 1,0 0 0,1 0-1,0 1 1,0-1 0,8-10-1,-7 13-63,-1 1-1,0-1 0,1 1 0,0 0 0,0 0 1,0 0-1,0 0 0,0 1 0,0 0 1,1 0-1,-1 0 0,1 0 0,-1 1 0,1-1 1,6 0-1,-9 2-15,1 0-1,0-1 1,0 1 0,0 1 0,0-1-1,0 0 1,0 1 0,0-1 0,0 1-1,0 0 1,0 0 0,0 0 0,-1 0-1,1 0 1,0 1 0,-1-1 0,1 1-1,-1 0 1,0 0 0,1 0 0,-1 0-1,0 0 1,0 0 0,0 1 0,2 3-1,-2-2 19,0 0 0,-1 0 0,1 0 0,-1-1 0,0 2 0,0-1 0,0 0 1,-1 0-1,1 6 0,-4 35 220,1-35-217,0 1 0,0 0 0,-1-1 0,-1 1 0,0-1 0,0 0 0,-1 0 0,-1-1 0,1 1-1,-1-1 1,-1 0 0,0-1 0,0 0 0,-12 11 0,18-18-34,-1 1-1,0 0 1,-1-1-1,1 1 1,0-1-1,0 0 1,-1 0-1,1 0 1,0 0-1,-4 1 1,5-2-8,-1 0 0,1 0 0,-1 0 1,1 0-1,-1 0 0,0 0 0,1-1 0,-1 1 0,1 0 0,-1-1 1,1 0-1,0 1 0,-1-1 0,1 0 0,-1 1 0,1-1 0,0 0 1,-1-1-1,-2-1-8,0-1 1,1 1-1,0-1 1,0 0-1,0 0 0,0 0 1,1 0-1,0 0 1,0 0-1,0-1 1,0 1-1,0-1 1,1 1-1,0-1 1,0 0-1,0 0 1,1 1-1,-1-1 1,1 0-1,1 0 0,-1 0 1,0 1-1,1-1 1,0 0-1,2-6 1,-1 5-8,0 0 0,0 1 0,0-1 0,0 1 0,1 0 0,0 0 0,0 0 0,0 0 0,1 0 0,0 1 1,0-1-1,0 1 0,0 0 0,1 0 0,-1 1 0,1-1 0,0 1 0,0 0 0,0 0 0,8-2 0,-10 4 12,-1 0 0,0 1 0,0-1 1,1 1-1,-1 0 0,0 0 0,1 0 0,-1 0 0,0 0 0,1 0 0,-1 1 0,0-1 0,0 1 0,1-1 0,-1 1 0,0 0 0,0 0 0,0 0 0,0 0 0,0 0 1,0 0-1,0 1 0,0-1 0,1 3 0,-1-2 8,0 0 1,0 1-1,0-1 1,-1 1-1,1-1 1,-1 1-1,0 0 1,0-1-1,0 1 1,0 0-1,0 0 1,-1 0-1,1 0 1,-1-1-1,0 1 1,0 0-1,0 0 0,0 4 1,-3 6 31,0-1 0,-1 1 0,0-1 0,-6 13 0,2-5 10,5-14-31,1 0 0,-1 0 0,-1 0 1,1 0-1,-6 6 0,8-10-13,-1-1 0,1 1 0,-1-1 0,1 1 1,-1-1-1,1 0 0,-1 1 0,0-1 0,0 0 0,0 0 0,0 0 0,0 0 0,0-1 1,0 1-1,0 0 0,0-1 0,0 0 0,0 1 0,0-1 0,0 0 0,-3 0 0,3-1-5,0 1-1,0-1 1,0 0-1,0 0 0,0 0 1,1 0-1,-1 0 0,0 0 1,1 0-1,-1 0 0,0-1 1,1 1-1,0-1 0,-1 1 1,1-1-1,0 1 0,0-1 1,0 0-1,0 0 1,0 0-1,0 1 0,0-5 1,-2-2-40,0 0 0,2 0 0,-1 0 1,0-12-1,1 18-60,1 0 0,0-1-1,0 1 1,0-1 0,0 1 0,0 0-1,1-1 1,-1 1 0,1-1-1,-1 1 1,1 0 0,0 0 0,0-1-1,0 1 1,0 0 0,1 0 0,-1 0-1,0 0 1,1 0 0,0 0 0,-1 1-1,1-1 1,0 0 0,2-1 0,-2 2-89,-1 1 0,1-1 1,0 0-1,-1 1 1,1-1-1,0 1 1,-1 0-1,1-1 1,0 1-1,0 0 0,-1 0 1,1 0-1,0 0 1,0 1-1,-1-1 1,1 0-1,0 1 1,0-1-1,2 2 0,2 0-422,22 5-2301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9:29.7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175 112 1064,'-58'-5'1509,"56"5"-1198,1 0 1,-1 0 0,0 0-1,0 0 1,0-1 0,0 1-1,1-1 1,-1 1 0,0-1-1,0 0 1,1 0 0,-1 0-1,1 0 1,-1 0 0,0 0-1,1 0 1,-3-3 0,4 4-235,0-1 0,0 0 0,0 0 0,-1 0 0,1 0 1,0 0-1,0 1 0,0-1 0,0 0 0,1 0 0,-1 0 0,0 0 1,0 0-1,0 1 0,1-1 0,-1 0 0,1 0 0,-1 0 0,0 1 1,1-1-1,-1 0 0,1 0 0,-1 1 0,1-1 0,0 0 1,-1 1-1,1-1 0,0 1 0,-1-1 0,2 0 0,19-11 234,10-5-91,-15 6-163,-7 5-13,1-1 0,10-4 0,-19 10-37,0 1 0,0-1-1,0 1 1,-1 0 0,1-1-1,0 1 1,0 0 0,0-1-1,0 1 1,0 0 0,0 0-1,0 0 1,0 0 0,0 0-1,0 0 1,0 0 0,0 0-1,0 0 1,0 1 0,0-1-1,0 0 1,0 1 0,-1-1-1,1 1 1,0-1 0,0 1-1,0-1 1,0 1 0,0 0-1,1 1 22,-1 0 0,0 1 0,0-1 0,0 1 0,0-1 0,0 0 0,0 1-1,0 3 1,4 10 90,-2-9-64,-1 1 0,1 0 0,-1-1 1,-1 1-1,1 0 0,-2 0 1,1 0-1,-1 0 0,0 0 1,-2 12-1,2-16-35,-1-1-1,0 0 1,1 1 0,-1-1 0,-1 0-1,1 0 1,0 0 0,-1 0-1,0 0 1,0 0 0,0 0 0,0 0-1,0 0 1,0-1 0,-1 1-1,1-1 1,-1 0 0,0 0 0,1 0-1,-1 0 1,0 0 0,0-1-1,0 1 1,-1-1 0,1 0 0,0 0-1,-5 1 1,3-1-6,-1-1 0,0 1 0,1-1 1,-1 0-1,0-1 0,1 1 0,-1-1 0,0-1 0,1 1 0,-1-1 0,1 1 0,0-2 1,0 1-1,-8-5 0,0-1-9,1 0 1,0-1-1,-22-21 1,31 28-11,1 0 1,-1-1-1,1 1 1,0-1 0,0 1-1,0-1 1,0 0-1,0 0 1,0 0-1,1 0 1,-1 0-1,1 0 1,0 0 0,0 0-1,0-1 1,1 1-1,-1 0 1,1-1-1,-1 1 1,1 0-1,0-1 1,1-3-1,-1 6 5,0 0-3,0-1-1,0 1 0,0-1 0,1 1 1,-1-1-1,0 1 0,1-1 1,-1 1-1,1-1 0,-1 1 0,3-3 1,-2 3 1,1 0 0,-1 0 0,1 0 0,-1 0 0,1 0 0,-1 0 0,1 0 0,0 1 0,-1-1 0,1 1 0,0-1 0,0 1 0,0-1 0,2 1 0,20-3-34,1 2 0,28 1 0,-48 0 34,0 1 0,0 0 0,-1 0 0,1 0 0,0 0 0,8 4 0,-12-4 5,1-1-1,-1 1 0,0-1 0,0 1 1,1 0-1,-1-1 0,0 1 0,0 0 1,0 0-1,0 0 0,0 0 0,0 0 1,0 0-1,-1 0 0,1 0 1,0 0-1,0 0 0,-1 1 0,1-1 1,-1 0-1,1 0 0,-1 1 0,1-1 1,-1 0-1,0 3 0,-6 11 25,5-13-21,0-1 1,0 1-1,0 0 0,0-1 0,0 1 0,0 0 0,1 0 1,-1-1-1,1 1 0,0 0 0,-1 0 0,1 0 0,0 0 0,0 0 1,0-1-1,0 1 0,0 0 0,1 0 0,0 3 0,0-2 12,1 1 0,-1-1 0,0 1-1,0-1 1,-1 1 0,1 0-1,-1 0 1,0-1 0,0 1-1,0 0 1,0 0 0,0-1 0,-1 1-1,0 0 1,0-1 0,0 1-1,0 0 1,-4 5 0,-2 1 31,6-8-39,-1-1 1,1 1-1,0-1 1,0 1 0,0 0-1,0 0 1,0 0 0,0-1-1,1 1 1,-1 0 0,0 0-1,1 0 1,-1 4 0,1-5-8,0 0 0,0 0 1,0 0-1,0 0 0,0 0 1,-1 0-1,1 0 0,0 0 1,-1 0-1,1 0 0,-1 0 1,1 0-1,-1 0 1,1 0-1,-1-1 0,0 1 1,1 0-1,-1 0 0,0-1 1,0 1-1,-1 1 0,0-1-12,0-1 0,0 1 0,0-1 0,0 1 0,0-1 0,0 0 0,-1 0 0,1 0-1,0 0 1,0 0 0,-2 0 0,2-1-14,0 1 0,1 0 0,-1-1-1,1 1 1,-1-1 0,1 0 0,-1 1-1,1-1 1,-1 0 0,1 0 0,0 0-1,-1 0 1,1 0 0,0 0 0,0 0 0,0 0-1,0 0 1,0-1 0,0 1 0,0-1-1,0 1 1,1 0 0,-1-1 0,0 1 0,1-1-1,-1 1 1,0-4 0,-9-16-347,10 19 349,-1 1 0,0 0 0,1-1 0,-1 1 0,1 0 0,0-1 0,-1 1 0,1 0 0,0-1 0,0 1 0,0-1 0,0 1 0,0-3 0,0 4 15,0-1 0,0 1 0,0-1 0,1 1 0,-1-1 0,0 1 0,0-1 0,1 1-1,-1-1 1,0 1 0,1-1 0,-1 1 0,0 0 0,1-1 0,-1 1 0,1 0 0,-1-1 0,1 0 0,0 1-3,1-1-1,-1 1 1,0 0-1,0-1 1,0 1-1,1 0 1,-1 0 0,0 0-1,0 0 1,1 0-1,-1 0 1,2 1-1,7 0 5,0 1 1,0 0-1,-1 0 0,12 6 0,-17-7 33,-1 1 0,1 0 0,-1 0 0,1 0-1,-1 0 1,0 0 0,0 1 0,0 0 0,0-1-1,0 1 1,-1 0 0,1 0 0,-1 1 0,0-1-1,2 5 1,-1-3 43,-1 1 0,0 0 0,-1-1 0,1 1-1,-1 0 1,0 0 0,-1 0 0,1 0 0,-1 0 0,-1 9-1,0-13-72,1 0 0,0 1-1,-1-1 1,1 0-1,-1 0 1,0 0-1,0 0 1,0 1 0,0-1-1,0 0 1,-1-1-1,1 1 1,0 0 0,-1 0-1,1 0 1,-1-1-1,0 1 1,0-1-1,1 0 1,-1 1 0,0-1-1,0 0 1,0 0-1,0 0 1,-1 0 0,1 0-1,0-1 1,0 1-1,0-1 1,-1 1 0,-1-1-1,0 0-275,0 0 0,0 0-1,1-1 1,-1 1 0,0-1 0,1 0 0,-1 0-1,1 0 1,-1-1 0,1 1 0,-1-1-1,1 0 1,0 0 0,0 0 0,0 0 0,0 0-1,0-1 1,-3-3 0,-22-22-2815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9:29.7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83 207 1312,'-26'-58'1378,"25"56"-1274,0 0 0,0 1-1,0-1 1,0 1 0,-1-1 0,1 1 0,0 0-1,-1-1 1,1 1 0,-1 0 0,1 0 0,-1 0-1,1 0 1,-1 0 0,-2 0 0,-6-5 754,4 1-315,5 4-442,0 1 1,0-1-1,0 0 1,0 1-1,0-1 1,0 0-1,1 0 1,-1 0-1,0 0 1,0 0-1,1 0 1,-1 0-1,1 0 1,-1 0-1,1 0 1,-1 0-1,1-1 1,0 1-1,-1-2 1,0-2 109,1 0 0,-1 0 1,1-1-1,0 1 0,1-10 1,-1 13-183,1 0 1,-1 0-1,1 0 1,0 0 0,0 0-1,0 0 1,0 0-1,0 0 1,0 0-1,0 0 1,1 0 0,-1 1-1,1-1 1,-1 1-1,1-1 1,0 1-1,2-2 1,0 0-14,1 0 0,1 1 0,-1 0 1,0-1-1,0 2 0,1-1 0,0 0 0,-1 1 0,1 0 0,-1 1 1,1-1-1,0 1 0,0 0 0,-1 1 0,1-1 0,8 3 0,4 1 11,-1 1 1,0 1-1,32 16 0,-29-11 35,21 15 1,-39-24-54,1 0-1,-1 0 1,0 0 0,0 0-1,0 1 1,0-1 0,0 1-1,-1-1 1,1 1 0,-1 0-1,1 0 1,-1-1 0,0 1-1,0 0 1,0 0 0,-1 0-1,1 0 1,-1 0 0,0 4-1,1 2 20,-2-1-1,1 1 1,-1-1 0,-1 1-1,-2 10 1,1-10 7,0 0 0,0-1 0,0 1 1,-1-1-1,-10 15 0,12-19-16,-1-1 0,0 1 0,0-1 0,0 1 0,0-1 1,-1-1-1,1 1 0,-1 0 0,0-1 0,0 1 0,0-1 0,0 0 0,0-1 0,-8 3 0,2-2-3,0-2 0,0 1 0,0-1 0,0 0 0,-1-1 0,1-1 0,0 1 0,0-1 0,1-1 0,-16-6 0,22 8-19,-1 0 0,1-1-1,0 0 1,0 0-1,0 0 1,0 0 0,0 0-1,0-1 1,1 1-1,-1-1 1,1 0 0,0 0-1,0 0 1,-3-5 0,2 3-7,1 0 0,0 0 1,1 0-1,-1 0 1,1 0-1,0 0 0,0-1 1,1 1-1,0-8 1,0 6-2,0 1 0,1 0 0,0-1 0,0 1-1,0 0 1,1 0 0,0 0 0,0 0 0,1 0 0,0 0 0,0 0 0,0 1 0,0-1 0,1 1 0,0 0 0,0 0 0,7-5 0,-5 6 5,0 0 1,0 0 0,1 1-1,0-1 1,0 2-1,12-5 1,45-7-6,-54 13 9,3-2 1,-1 2 1,1 0-1,0 0 0,14 2 0,-23-1 6,0 0 0,0 1 0,0-1 0,0 1-1,-1 0 1,1 1 0,0-1 0,0 1 0,-1-1-1,1 1 1,0 0 0,-1 0 0,0 1 0,0-1 0,0 1-1,0-1 1,3 4 0,-4-3 3,-1-1 0,0 0-1,0 1 1,1-1 0,-1 1 0,-1-1-1,1 1 1,0-1 0,-1 1 0,1 0 0,-1 4-1,-2 32 70,0-18-26,1-2 39,-5 33-1,5-47-66,-1 0 0,1 0 0,0 0 0,-1 0 0,0 0 0,-1-1-1,1 1 1,-1-1 0,1 1 0,-1-1 0,-6 6 0,7-9-12,0 1 1,0-1-1,0 1 1,0-1-1,0 0 1,-1 0-1,1 0 1,0 0-1,-1 0 1,1-1-1,-1 1 1,1-1-1,-1 1 1,1-1-1,-1 0 0,1 0 1,-1 0-1,1-1 1,-1 1-1,1 0 1,-1-1-1,1 0 1,-4-1-1,-4-1 5,1-1 0,0-1 1,-17-10-1,25 14-15,0 0 0,-39-26-4,37 25-3,1 0 1,-1-1 0,1 1 0,0-1 0,0 1-1,0-1 1,0 0 0,0 1 0,0-1-1,-1-5 1,2 7 3,1 0-1,0 0 0,0-1 1,0 1-1,-1 0 0,1 0 1,0 0-1,0 0 1,1 0-1,-1 0 0,0 0 1,0 0-1,0 0 1,1 0-1,-1 0 0,0 0 1,1 0-1,-1 1 0,2-3 1,14-14-60,-1 2 12,-13 12 41,1 0 0,0 0 0,-1 1 0,1-1 0,0 0 0,1 1 0,-1 0 0,0 0 0,0 0 0,1 0 0,0 0 0,-1 1 0,8-2 0,-8 2 4,0 1 0,0 0 0,0-1 0,0 1 0,0 1 0,1-1 0,-1 0 0,0 1 0,0 0 0,0-1 0,0 1 0,-1 0 0,1 1 0,0-1 0,0 0 0,-1 1 0,1-1 0,4 5 0,-2-1 13,0 0-1,-1 1 1,1-1 0,-1 1 0,0 0 0,-1 0 0,1 0-1,-1 1 1,-1-1 0,1 1 0,-1 0 0,0 0 0,-1 0-1,1 0 1,-1 7 0,-1-6 21,0 1-1,-1-1 1,0 0-1,-3 9 1,4-15-22,-1 1 1,-1 0-1,1 0 0,0-1 1,-1 1-1,1-1 0,-1 1 1,0-1-1,0 0 1,0 1-1,0-1 0,0 0 1,0 0-1,-5 2 1,4-1-222,-1-1 1,0 0 0,0 0 0,0 0-1,0-1 1,0 1 0,-1-1 0,1 0 0,0 0-1,-1-1 1,1 1 0,0-1 0,-1 0 0,1 0-1,-1 0 1,1-1 0,0 0 0,-1 1 0,1-2-1,0 1 1,0 0 0,-6-3 0,-14-6-2397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9:29.7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 1 848,'-18'0'6423,"18"2"-6123,0-1 0,1 1 0,-1-1 0,1 1 0,0-1 0,-1 1 1,1-1-1,0 1 0,1 1 150,0 0-314,-1-1-1,1 0 1,0 0-1,0 0 1,0 0-1,0 0 1,0 0-1,5 2 1,26 12 536,-22-12-527,49 20 256,-47-20-249,0 0 0,1-1 1,0 0-1,-1-1 0,1 0 0,22-2 0,2 1 77,359 30 991,-270-17-1004,-47-4-119,249 38 239,-262-37-286,-14-2-14,217 24 84,20-6 37,-131-16-43,-60-17-9,-64 2-22,41 1-1,-71 3-68,0 0-1,0 0 1,0-1-1,-1 1 0,1-1 1,0 0-1,-1-1 1,1 1-1,0-1 1,-1 0-1,6-3 1,-8 4 8,0 0 0,-1 0 0,1 1 0,0-1 0,0 0 0,0 1 1,0-1-1,0 1 0,0 0 0,0 0 0,0 0 0,0 0 0,0 0 0,0 0 1,2 1-1,1 0-942,1 0 1,-1 1-1,0 0 1,8 4-1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1 848,'-12'0'6423,"12"1"-6123,0 0 0,1 0 0,-1 0 0,0 0 0,1 0 0,-1 0 1,1 0-1,-1 0 0,2 1 150,-1 0-314,0 0-1,0-1 1,0 0-1,1 1 1,-1-1-1,0 0 1,1 1-1,2 0 1,18 9 536,-15-9-527,33 14 256,-31-13-249,-1 0 0,2-1 1,-1 0-1,-1-1 0,2 0 0,14-1 0,1 1 77,238 19 991,-179-10-1004,-31-4-119,164 26 239,-172-25-286,-10-1-14,144 16 84,13-4 37,-87-11-43,-39-11-9,-43 2-22,27 0-1,-47 2-68,1 0-1,-1 0 1,0-1-1,0 1 0,0-1 1,1 1-1,-2-2 1,2 2-1,-1-2 1,-1 1-1,5-2 1,-6 2 8,1 0 0,-2 1 0,2 0 0,-1-1 0,0 0 0,1 1 1,-1 0-1,0 0 0,1 0 0,-1 0 0,0 0 0,1 0 0,-1 0 0,0 0 1,2 0-1,0 1-942,1 0 1,0 0-1,-1 0 1,5 3-1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9:29.7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150 254 576,'-9'2'599,"0"0"307,-1-1-1,-1 0 1,-16 0 0,25-1-795,0 0 0,0 0 0,1 0 0,-1-1 0,0 1 0,0 0 0,1-1 0,-1 1 0,0-1 0,1 0 0,-1 1 0,0-1 0,1 0 0,-1 0 0,1 0 0,-1 0 0,1-1 0,0 1 0,0 0 0,-1 0 0,1-1 0,0 1 1,0-1-1,0 1 0,0-1 0,1 1 0,-1-1 0,-1-1 0,2 0-50,0 1 1,0-1-1,0 1 0,0-1 1,0 1-1,0-1 1,1 1-1,-1-1 1,1 1-1,1-4 1,-1 1 31,1-3-50,1 1-1,0 0 1,0 0-1,0 0 1,1 1-1,0-1 1,1 1-1,-1 0 1,1 0-1,0 0 1,0 1-1,1 0 1,0 0-1,0 0 1,0 1-1,0 0 1,1 0-1,0 0 1,0 1 0,0 0-1,0 0 1,0 1-1,0 0 1,9-1-1,-12 2-2,0 0 0,1 1 0,-1-1-1,0 1 1,0 0 0,0 1 0,1-1 0,-1 1-1,0-1 1,0 1 0,0 1 0,0-1 0,0 0-1,0 1 1,-1 0 0,1 0 0,6 5 0,-6-4 30,-1 1-1,1-1 1,-1 1 0,0 0 0,0 0 0,-1 0 0,1 1-1,-1-1 1,0 0 0,0 1 0,0 0 0,-1-1 0,0 1 0,2 9-1,-2-7 0,0 1-1,-1-1 0,0 1 0,0 0 0,-1-1 0,1 1 1,-2-1-1,1 1 0,-1-1 0,0 1 0,-1-1 0,1 0 1,-6 8-1,6-10-38,-1-1 0,0 1 0,0-1 0,-1 0 0,1 0 0,-1-1 0,0 1 0,0-1 0,0 1 0,0-1 0,-1-1 0,1 1 0,-1 0 0,0-1 0,0 0 0,0 0 0,0-1 0,0 1 0,0-1 0,-6 0 0,-3 1 25,0-1 0,-22-2 0,29 0-56,0 0 0,0 0 0,1 0-1,-1-1 1,0 0 0,1 0 0,-11-6 0,15 7-9,0 0 0,0 0 0,1-1-1,-1 1 1,1 0 0,-1-1 0,1 1 0,0-1 0,0 0 0,0 0 0,0 1-1,0-1 1,0 0 0,0 0 0,-1-2 0,1-1-18,0 1 1,0-1-1,1 0 0,0 1 0,-1-1 1,2-7-1,0 0-36,2-1 0,-1 1 1,1-1-1,6-12 0,-5 15 28,0 1 0,0 0 0,1 0 0,1 0 0,0 0 0,0 1 0,13-13 0,-14 15 24,0 1 1,1 1-1,0-1 1,0 1 0,0 0-1,1 0 1,-1 1-1,1 0 1,0 0-1,0 1 1,12-3 0,-17 4 25,0 0 1,0 1 0,1 0-1,-1 0 1,0 0 0,0 0-1,1 0 1,-1 0 0,0 0-1,0 1 1,1-1 0,-1 1-1,0 0 1,0-1 0,0 1-1,0 0 1,0 0 0,0 1-1,0-1 1,0 0 0,0 0-1,-1 1 1,1 0 0,0-1-1,-1 1 1,1 0 0,-1-1-1,0 1 1,0 0 0,1 0-1,-1 0 1,-1 0 0,1 0-1,0 1 1,0-1 0,-1 0-1,1 0 1,-1 0 0,1 5-1,-1 11 179,0 0 0,-1 0 0,-3 21 0,3-32-143,0-1-1,-1 1 1,1-1 0,-1 0-1,-1 1 1,1-1 0,-1 0 0,0 0-1,-1-1 1,1 1 0,-1-1-1,-6 7 1,9-11-39,-1 1 0,0-1 0,0 1 0,-1-1-1,1 0 1,0 1 0,0-1 0,-1 0 0,1-1 0,0 1 0,-1 0-1,1-1 1,-1 1 0,1-1 0,-1 0 0,1 0 0,-1 0 0,1 0-1,-1 0 1,1 0 0,-1-1 0,1 1 0,-1-1 0,1 0 0,0 0 0,-1 0-1,1 0 1,0 0 0,-4-3 0,-1-1-19,-1 0 0,1 0-1,1-1 1,-1 0 0,1 0 0,0-1-1,-5-8 1,7 9-21,0 0 0,0-1 0,1 1 1,0-1-1,0 0 0,1 0 0,0 0 0,0-1 0,1 1 0,0 0 0,0-1 1,0 1-1,1-1 0,0 1 0,1 0 0,0-1 0,0 1 0,0-1 0,1 1 1,0 0-1,1 0 0,0 0 0,0 0 0,0 1 0,8-13 0,-9 16 13,0 1 0,0 0 0,0 0 0,0 0 0,0 0 0,1 0 0,-1 0 0,3-1 0,-3 2 12,-1 1-1,0-1 0,1 0 0,-1 1 0,0-1 0,1 1 0,-1 0 0,0-1 0,1 1 0,-1 0 1,1 0-1,-1 0 0,1 0 0,-1 0 0,0 0 0,1 0 0,1 1 0,-2 0 8,-1-1-1,1 0 0,-1 1 1,1-1-1,0 1 0,-1-1 1,1 1-1,-1-1 0,0 1 1,1 0-1,-1-1 1,1 1-1,-1-1 0,0 1 1,1 0-1,-1-1 0,0 1 1,0 0-1,0 0 0,1-1 1,-1 1-1,0 0 1,0-1-1,0 1 0,0 0 1,-1 1-1,-2 23 69,2-19-50,-18 79 186,15-74-167,1-1 0,-1 0-1,-1 0 1,0 0 0,0-1 0,-7 10 0,10-17-34,0 0 1,0 0-1,1 0 1,-2-1-1,1 1 0,0 0 1,0-1-1,0 0 1,-1 1-1,1-1 1,0 0-1,-1 0 1,1 0-1,-1-1 1,0 1-1,1-1 1,-1 1-1,1-1 0,-1 0 1,0 0-1,1 0 1,-1 0-1,0 0 1,1-1-1,-1 1 1,1-1-1,-1 0 1,0 0-1,1 0 0,0 0 1,-3-1-1,4 1-48,1 1 0,-1-1 0,1 1 0,-1-1 0,1 1 0,0-1-1,-1 1 1,1-1 0,0 1 0,-1-1 0,1 0 0,0 1 0,0-1-1,-1 0 1,1 1 0,0-1 0,0 0 0,0 1 0,0-1 0,0 0-1,0 1 1,0-1 0,0 0 0,0 1 0,0-1 0,1 0 0,-1 1-1,0-1 1,0 0 0,0 1 0,1-1 0,0 0 0,12-22-2767,2 2-16,-1-1-614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9:29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6 130 2505,'-3'4'4604,"0"1"-1627,4-5-2918,-1 1 1,0-1-1,1 1 0,-1-1 0,0 1 1,1-1-1,-1 0 0,0 1 0,1-1 1,-1 1-1,1-1 0,-1 0 0,1 0 1,-1 1-1,1-1 0,-1 0 0,1 0 0,0 1 1,6 1-42,0 1 1,0-1-1,1 0 1,-1-1 0,1 0-1,-1 0 1,1-1-1,-1 0 1,1 0-1,-1 0 1,12-3-1,-13 1-6,1 0 0,-1 0-1,0 0 1,0-1-1,0 0 1,-1 0 0,1-1-1,-1 0 1,9-7 0,0 0 13,32-25 44,-33 24-40,1 1 1,1 1-1,29-17 1,-14 17 48,-29 9-59,1 1 0,-1 0 1,0 0-1,1 0 0,-1 0 1,1 0-1,-1 0 0,1 0 1,-1 0-1,1 1 0,-1-1 1,0 0-1,1 1 0,-1-1 1,0 1-1,2 0 0,-2 0 11,0 0 0,-1 0 1,1 0-1,0-1 0,-1 1 0,1 0 0,-1 0 0,1 0 0,-1 0 0,1 0 0,-1 0 0,0 0 1,1 1-1,-1-1 0,0 0 0,0 0 0,0 0 0,0 0 0,0 0 0,0 0 0,0 2 0,0-1 35,-2 7 71,1 0 1,-1 0-1,0 0 0,-5 12 1,-1 3 77,0 10 84,-7 63 0,7-40-135,1 1-1331,3 117 0,5-109-1797,-1 3-340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9:29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20 160 1408,'-2'-1'352,"1"0"-1,-1 0 1,0 0-1,1 0 1,-1-1-1,1 1 1,0 0 0,-1-1-1,1 1 1,0-1-1,0 0 1,-1-1-1,2 2-239,-1 0-1,1-1 0,0 1 1,0 0-1,0 0 1,0 0-1,1-1 1,-1 1-1,0 0 1,0 0-1,1 0 0,-1 0 1,1-1-1,-1 1 1,1 0-1,-1 0 1,1 0-1,-1 0 0,1 0 1,0 0-1,1-1 1,5-7 83,1 0 0,0 1 0,1-1 0,0 1 0,0 1 0,1 0 0,0 0 0,0 1 0,18-8 0,-14 8-89,1 1 1,-1 0 0,2 1-1,-1 1 1,0 0 0,30-1-1,-43 4-78,0-1 0,0 1 0,0 0 0,0 0 0,0 0 0,0 0 0,0 1 0,0-1 0,0 0 0,0 1 0,-1-1 0,1 1-1,0 0 1,0 0 0,0 0 0,-1-1 0,1 2 0,0-1 0,-1 0 0,1 0 0,-1 0 0,1 1 0,-1-1 0,0 1 0,1-1 0,-1 1-1,0 0 1,0-1 0,0 1 0,-1 0 0,1 0 0,0 0 0,0-1 0,0 5 0,0 0 60,1 0 1,-1 0-1,-1 1 1,1-1-1,-1 0 1,0 1-1,0-1 0,-1 0 1,0 1-1,0-1 1,-3 9-1,0-3 43,0 0 0,-1 0 0,-1 0 0,-8 14 0,7-15-56,-1-1 0,0 0 0,-1-1 0,0 0 0,-1 0 0,0-1 0,0 0-1,0 0 1,-1-1 0,0-1 0,-1 0 0,-13 5 0,24-11-74,-4 2 14,0 0-1,0 1 1,0-1-1,0 1 1,1 0-1,-8 6 1,14-9-39,1 0 0,-1 0 0,1 1 0,-1-1 0,0 1 0,1-1 0,-1 1 0,3 1 1,-3-1 9,81 33 5,-8-2 2,-59-26 9,-1 0-1,0 2 0,0 0 0,-1 0 0,17 13 0,-27-17 2,0-1 0,-1 1-1,1 0 1,-1-1 0,0 1-1,0 1 1,0-1 0,-1 0 0,0 1-1,1-1 1,-2 1 0,1 0 0,0 0-1,-1 0 1,0 0 0,0 0-1,0 0 1,-1 0 0,0 0 0,0 0-1,0 0 1,-1 0 0,0 6-1,-2-2 12,0 1-1,0-1 0,-1 0 0,-1 0 0,1 0 0,-1 0 0,-1-1 0,1 0 0,-2 0 0,1 0 0,-1-1 0,0 0 0,0 0 0,-1-1 0,0 0 0,-11 7 0,14-11-76,1-1 0,-1 1-1,0-1 1,1 0 0,-1 0 0,-8 0 0,10-1-161,0 0-1,0 0 1,0 0 0,0 0 0,0 0 0,0-1-1,1 1 1,-1-1 0,0 0 0,0 0-1,-5-3 1,8 4 96,0 0 1,0 0-1,-1-1 0,1 1 0,0-1 0,0 1 0,0 0 1,-1-1-1,1 1 0,0 0 0,0-1 0,0 1 1,0-1-1,0 1 0,0 0 0,0-1 0,0 1 1,0 0-1,0-1 0,0 1 0,0-1 0,0 1 0,1 0 1,-1-1-1,0 1 0,0 0 0,0-1 0,0 1 1,1 0-1,-1-1 0,0 1 0,0 0 0,1-1 0,-1 1 1,0 0-1,0 0 0,1-1 0,-1 1 0,0 0 1,1 0-1,-1 0 0,0-1 0,1 1 0,13-3-3308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9:29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38 2633,'-13'2'1251,"3"-1"-96,0 1 0,0 0 0,-12 4-1,19-4-991,0-1-1,0 1 0,0-1 0,0 1 0,0 0 1,0 0-1,0 0 0,1 1 0,-1-1 0,1 1 1,-1-1-1,1 1 0,-2 4 0,-2 1 43,1 1 0,0 1-1,1-1 1,0 1 0,-5 19 0,8-25-184,0 1-1,1-1 1,-1 1 0,1-1 0,0 1 0,0-1 0,1 1 0,-1 0 0,1-1 0,0 1 0,0-1 0,1 0 0,-1 1-1,1-1 1,4 8 0,-2-6-22,0 0-1,1 0 1,-1 0 0,1-1-1,0 1 1,1-1-1,-1-1 1,1 1-1,0-1 1,0 0 0,1 0-1,9 4 1,-8-5 2,1 0 0,-1-1 0,1 0 0,0 0 0,-1-1 0,1 0 0,0-1 0,0 0 0,0 0 1,9-2-1,-1-1 4,-1 1 0,22-8-1,-31 8-1,0-1-1,-1 1 0,0-1 0,1 0 0,-1-1 0,0 0 0,-1 0 0,10-8 0,-6 2 4,-1 0-1,1-1 1,-2 0 0,0 0-1,0-1 1,-1 1 0,0-2 0,-1 1-1,-1-1 1,5-19 0,-6 16 1,-1 11-3,-1-1 0,0 1-1,0 0 1,0-1 0,-1 1-1,0-1 1,0 1 0,0-1-1,-1 1 1,-1-7 0,-12-25 100,10 35-42,1 10-12,-1 16-39,2 1 0,0-1 0,2 1 1,5 47-1,15 44-285,-10-69-392,-9-43 588,2 14-1340,2 1 0,12 33 0,-3-16-1616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9:2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2 228 1960,'-1'-94'2765,"1"90"-2634,0-1 1,0 1-1,0 0 1,1-1-1,0 1 0,0-1 1,0 1-1,0 0 0,1-1 1,-1 1-1,1 0 1,0 0-1,0 0 0,1 0 1,-1 1-1,1-1 0,0 1 1,0-1-1,5-4 1,1 3 7,-1-1 0,1 2 1,0-1-1,0 1 1,0 0-1,15-3 1,-11 3-25,-8 2-57,-1 0-1,1 1 0,0 0 0,0 0 1,0 0-1,0 1 0,0-1 0,0 1 1,0 0-1,0 1 0,0-1 0,0 1 1,8 2-1,-12-2-26,1-1 1,-1 1-1,0 0 1,1 0-1,-1 0 1,0 0-1,1 0 1,-1 0-1,0 1 1,0-1-1,0 0 1,0 0-1,0 1 0,-1-1 1,1 1-1,0-1 1,0 1-1,-1-1 1,1 1-1,-1-1 1,0 1-1,1-1 1,-1 4-1,1 1 79,-1 1 1,0 0-1,-1 12 0,-1-4 48,-1 0 0,-1-1 0,-9 23 0,7-21-70,-8 22 91,-2-2 0,-26 43-1,-49 62 472,88-137-617,0 1 1,0-1-1,0 1 0,1 0 1,0 0-1,0 0 0,0 0 1,-1 6-1,2-9-29,1 0-1,0 0 1,0 0 0,0-1-1,1 1 1,-1 0 0,0 0-1,1 0 1,-1-1 0,1 1 0,-1 0-1,1 0 1,0-1 0,0 1-1,0-1 1,0 1 0,0 0-1,0-1 1,0 0 0,1 1-1,-1-1 1,0 0 0,1 0-1,2 2 1,3 2-7,1-1-1,-1 0 1,1 0-1,8 2 1,36 10-4,-1-2 0,78 10 1,-56-12-630,-58-8-569,0-2 0,21 1 0,-4-7-1542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9:29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5 141 1792,'0'0'66,"0"-1"0,-1 1 0,1-1 0,-1 1-1,1 0 1,0-1 0,-1 1 0,1-1-1,0 1 1,-1-1 0,1 1 0,0-1 0,0 0-1,0 1 1,-1-1 0,1 1 0,0-1 0,0 1-1,0-1 1,0 0 0,0 1 0,0-1 0,0 1-1,0-1 1,0 0 0,1 0 0,0-1-13,-1 1 0,1 0 0,0-1 0,0 1-1,1 0 1,-1-1 0,0 1 0,0 0 0,3-2 0,10-7 173,2 0-1,-1 0 0,20-7 1,54-20 583,-75 31-609,0 2 1,0-1-1,0 2 0,0 0 0,1 0 1,15 1-1,-27 1-158,1 1 1,-1 0 0,0 1-1,1-1 1,-1 1 0,0-1 0,1 1-1,-1 0 1,0 0 0,0 0-1,0 1 1,0-1 0,0 1-1,0-1 1,0 1 0,0 0-1,-1 0 1,1 1 0,-1-1-1,0 0 1,1 1 0,-1 0-1,0-1 1,0 1 0,-1 0-1,1 0 1,-1 0 0,1 0-1,-1 0 1,0 0 0,0 1 0,1 3-1,-1 2 54,1 0 0,-1 0 0,-1 0 0,0 0 0,0 0 0,-2 9 0,-13 53 434,4-22-237,7-33-206,-1 11 160,-16 46-1,9-41-10,-1 0-1,-2-2 0,-19 31 1,17-30-36,16-29-197,1-1 1,-1 0-1,1 1 1,-1-1-1,1 0 1,-1 1-1,1-1 1,0 1-1,0-1 1,0 1-1,0-1 1,0 1 0,0-1-1,0 0 1,1 1-1,-1-1 1,0 1-1,1-1 1,-1 0-1,1 1 1,1 1-1,1 1-5,0 0-1,1-1 1,0 1-1,0-1 0,0 0 1,0 0-1,0-1 1,1 1-1,-1-1 1,1 0-1,-1 0 0,8 2 1,-6-3 3,1 1 1,0-1-1,-1 0 1,1-1-1,0 1 1,-1-1-1,1-1 1,12-1-1,-3-1 17,1 1 0,-1 1 0,1 1 0,19 1 0,4 1-129,44 1-1850,6 0-1138,-26-8-168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18.6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513 50 32,'1'-2'128,"-1"0"1,0 1-1,0-1 1,0 0-1,-1 0 0,1 1 1,0-1-1,-1 0 1,1 1-1,-1-1 0,1 1 1,-1-1-1,0 0 1,0 1-1,0 0 1,0-1-1,0 1 0,0-1 1,0 1-1,0 0 1,0 0-1,-1 0 0,1 0 1,0 0-1,-1 0 1,1 0-1,-3-1 0,-1 0 79,1 1-1,-1-1 0,1 1 0,-1 0 0,0 0 0,0 1 0,1 0 0,-1 0 1,0 0-1,1 0 0,-1 0 0,-5 2 0,-2 1 157,0 0 0,0 1 0,-17 7 0,11-2-41,1 1 1,0 0-1,0 1 1,1 1-1,1 1 1,-26 25-1,16-10 167,1 2 0,-34 54-1,41-53-282,2 1-1,1 1 1,1 0-1,2 0 0,-9 48 1,13-50-154,2 0 0,1 1 0,1-1 0,2 1 0,5 61 0,-2-80-52,0 0 0,1 0 0,0 0 1,2 0-1,-1 0 0,1-1 0,1 0 1,1 0-1,-1 0 0,2-1 0,8 12 0,-2-5-91,1-1-1,0 0 0,1-1 0,1 0 0,0-2 0,22 15 1,-30-24-187,-1 0 1,1 0 0,0 0 0,0-1 0,0-1 0,0 0-1,1 0 1,-1-1 0,1 0 0,0 0 0,-1-1 0,1 0-1,0-1 1,0 0 0,0-1 0,0 0 0,12-3 0,39-17-2760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18.6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120 13 2064,'-3'-11'1721,"-6"10"-89,4 20-344,-2 7-127,-4 15-289,1 21-120,1 10-176,0 18-64,-2-2-208,4 17-64,-5-19-80,3 8-120,-5-25-176,10 1-568,6-26-560,5-8-1025,7-26-351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18.6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106 1 2705,'14'16'1568,"-17"12"8,-4 25-480,1 9-255,3 23-65,-4-6-272,-4 18-56,6-10-128,-2 17-72,-4-20-112,2 8-24,6-11-80,-11-10-360,3-22-440,0-8-1312,-1-18-57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18.6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66 5689,'-9'-29'4689,"17"14"-3585,22 8-55,0-4-201,15 7-256,5 6-232,15 3-152,-5-5-312,21 4-808,-1-6-792,26 8-1241,-7-1-584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100 169 576,'-6'1'599,"0"0"307,-1 0-1,0-1 1,-11 1 0,17-1-795,-1 0 0,1 0 0,0 0 0,0-1 0,0 1 0,-1 0 0,2 0 0,-2 0 0,1-1 0,0 1 0,0 0 0,0-1 0,0 0 0,0 1 0,0-1 0,0 0 0,0 0 0,0 0 0,1 1 0,-2-1 0,2 0 0,-1 0 1,0 0-1,1 0 0,-1 0 0,1 0 0,-1 0 0,0-1 0,1 0-50,0 0 1,0 0-1,0 1 0,0-1 1,0 1-1,0-1 1,1 0-1,-1 0 1,0 1-1,2-3 1,-2 1 31,2-3-50,0 2-1,0-1 1,0 1-1,0-1 1,0 1-1,1-1 1,0 1-1,0 0 1,0 0-1,1 0 1,-1 1-1,1 0 1,0 0-1,0-1 1,0 2-1,0-1 1,0 0-1,1 1 1,0 0 0,-1 0-1,1 0 1,0 0-1,-1 1 1,7-1-1,-9 1-2,1 1 0,0 0 0,0-1-1,0 1 1,-1 0 0,1 1 0,0-1 0,0 0-1,0 0 1,-1 1 0,1 0 0,0 0 0,-1 0-1,1 0 1,-1 0 0,1 1 0,3 2 0,-3-2 30,-1 1-1,0-1 1,0 1 0,0-1 0,0 1 0,0-1 0,0 2-1,-1-2 1,0 1 0,1 0 0,-1 1 0,0-2 0,-1 2 0,2 5-1,-1-4 0,0 0-1,-1 0 0,0 0 0,0 0 0,-1 0 0,1 0 1,-1 0-1,0 0 0,0 0 0,-1 0 0,0 0 0,1-1 1,-4 6-1,3-7-38,0 0 0,0 0 0,0 0 0,0 0 0,0-1 0,-1 0 0,0 1 0,1-1 0,-1 1 0,1-1 0,-2-1 0,2 1 0,-2 0 0,1-1 0,0 1 0,-1-1 0,1 0 0,0 0 0,-1-1 0,-3 1 0,-2 0 25,0 0 0,-15-2 0,19 1-56,0-1 0,1 0 0,0 1-1,-1-1 1,1-1 0,0 1 0,-8-4 0,11 4-9,0 0 0,-1 1 0,2-2-1,-2 2 1,2-1 0,-2 0 0,2 0 0,-1 0 0,0-1 0,1 1 0,-1 0-1,0 0 1,1 0 0,-1-1 0,0 0 0,0-2-18,0 2 1,1-2-1,0 1 0,0 0 0,-1 0 1,2-5-1,-1 0-36,2 0 0,0 0 1,0-1-1,4-7 0,-4 9 28,1 1 0,0 0 0,0 0 0,1 0 0,0 0 0,0 1 0,8-9 0,-8 10 24,-1 1 1,1 0-1,0 0 1,0 0 0,0 0-1,1 1 1,-1 0-1,0 0 1,1 0-1,0 0 1,7-1 0,-11 2 25,1 1 1,-1 0 0,1 0-1,-1 0 1,1 0 0,-1 0-1,1 0 1,-1 0 0,1 0-1,-1 0 1,1 0 0,-1 1-1,1 0 1,-1-1 0,0 0-1,1 1 1,-1 0 0,0 0-1,1 0 1,-1-1 0,0 1-1,0 0 1,0 1 0,1-2-1,-2 2 1,2-1 0,-2 0-1,1 0 1,0 0 0,0 1-1,-1-1 1,0 0 0,1 1-1,0 0 1,-1-1 0,0 0-1,1 1 1,-1-1 0,1 4-1,-1 6 179,0 1 0,-1 0 0,-2 14 0,3-21-143,-1-1-1,0 0 1,0 0 0,0 0-1,-1 1 1,1-1 0,-1 0 0,0 0-1,-1-1 1,1 1 0,-1-1-1,-3 5 1,5-7-39,0 0 0,-1 0 0,1 0 0,-1 0-1,1 0 1,-1 0 0,1 0 0,-1-1 0,1 0 0,-1 1 0,0 0-1,1-1 1,-1 0 0,1 0 0,-1 0 0,1 0 0,-1 0 0,0 0-1,0 0 1,1 0 0,-1 0 0,1 0 0,-1-1 0,0 0 0,1 1 0,-1-1-1,1 0 1,-1 1 0,-2-3 0,0 0-19,-2-1 0,2 1-1,0-1 1,-1 0 0,1 0 0,0 0-1,-3-6 1,4 6-21,1 0 0,-1-1 0,1 1 1,0-1-1,0 1 0,1-1 0,-1 1 0,1-2 0,0 2 0,1-1 0,-1 0 1,0 0-1,1 0 0,0 0 0,1 1 0,0-2 0,-1 2 0,1-2 0,0 2 1,1-1-1,0 0 0,0 1 0,0-1 0,0 1 0,5-8 0,-6 10 13,1 0 0,-1 1 0,0 0 0,1-1 0,-1 1 0,1 0 0,-1-1 0,2 0 0,-1 2 12,-2 0-1,1-1 0,0 0 0,0 1 0,0 0 0,0 0 0,0 0 0,-1-1 0,2 1 0,-2 0 1,2 0-1,-2 0 0,2 0 0,-2 0 0,1 0 0,0 0 0,1 1 0,-1-1 8,-1 0-1,1 0 0,-1 1 1,0-1-1,1 1 0,-1-1 1,1 0-1,-1 0 0,0 1 1,0 0-1,0-1 1,1 0-1,-1 0 0,0 1 1,1 0-1,-1-1 0,0 0 1,0 1-1,0 0 0,0-1 1,0 0-1,0 1 1,0-1-1,0 1 0,0-1 1,0 2-1,-2 14 69,1-12-50,-12 52 186,11-48-167,0-2 0,-1 1-1,0 0 1,0-1 0,-1 0 0,-4 7 0,7-12-34,0 0 1,-1 1-1,2-1 1,-2 0-1,0 0 0,1 0 1,0 0-1,-1 0 1,0 0-1,1 0 1,0-1-1,-1 1 1,0 0-1,0-1 1,0 0-1,1 0 1,-1 1-1,1-1 0,-1 0 1,0 0-1,1 0 1,-1 0-1,0 0 1,0-1-1,0 1 1,1 0-1,-1-1 1,0 0-1,1 1 0,-1-1 1,-1 0-1,2 0-48,1 1 0,0-1 0,0 1 0,-1 0 0,1 0 0,0-1-1,-1 1 1,1-1 0,0 1 0,0 0 0,0-1 0,0 1 0,0-1-1,-1 1 1,1 0 0,0-1 0,0 0 0,0 1 0,0 0 0,0-1-1,0 1 1,0-1 0,0 1 0,0 0 0,0-1 0,1 0 0,-1 1-1,0 0 1,0-1 0,0 1 0,0-1 0,1 1 0,8-16-2767,1 3-16,-1-2-614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18.6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16 784 456,'-15'7'5848,"19"-24"-4284,3 1-1489,0 1 0,2 0 0,-1 0 0,2 0 0,16-19 0,-1 2-5,93-143 237,-20 27-211,-10 19-86,-69 95-10,31-69 1,-36 75 6,-13 27-5,-1 0 1,1 0-1,0 0 0,0 0 0,0 0 0,-1 0 0,1 0 1,0 1-1,0-1 0,0 0 0,1 1 0,-1-1 0,0 0 1,0 1-1,0-1 0,0 1 0,0-1 0,1 1 0,1 0 1,-2 0 7,0 0 1,0 0 0,0 0-1,-1 1 1,1-1 0,0 0-1,0 1 1,0-1 0,-1 0-1,1 1 1,0-1 0,-1 1-1,1 0 1,0-1 0,-1 1 0,1-1-1,-1 1 1,1 0 0,-1 0-1,1-1 1,-1 1 0,1 1-1,1 1 49,0 2 60,1 0 0,-1 1 0,0-1 0,-1 1 1,1-1-1,-1 1 0,0 0 0,0 9 0,4 21 392,7 21 287,5 75 1,-14-75-459,-6 88 0,-21 138-745,23-272-661,1 0 0,0 0 1,0 0-1,1 0 0,4 17 0,-1-12-2286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18.6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68 3273,'17'-25'2096,"-11"11"-71,2 2-345,10 3-768,9 2-24,1 7-280,11 3-135,-2 4-201,3 9-40,-8-7-104,9 10-248,-3-1-320,7 0-1001,-1-11-1111,12-5-273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18.6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2 2369,'32'-2'8729,"-34"34"-7904,-3 81-65,1-51-320,4 12-136,-9-9-176,6 9-136,-1-12-224,1 3-768,3-10-777,0 2-967,-5-17-609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18.6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56 36 3977,'8'-36'5417,"-9"70"-4585,-1 3-304,2 21-8,-4 2-144,4 28 9,-3-8-129,1 13-40,-7-24-104,-1 14-248,4-21-296,-1-14-593,-3-22-407,1-5-1120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18.6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96 3369,'3'-8'537,"0"0"0,1-1 1,0 2-1,9-15 0,-10 19-464,-1 0 0,1 0 0,0 1 0,0-1 0,0 1 0,0-1 0,0 1 0,1 0 0,-1 0 0,0 0-1,1 1 1,0-1 0,6-1 0,4 0-30,1 1-1,-1 0 1,0 1-1,22 1 1,60 9 16,-81-7-44,11 1 23,0 1-1,0 2 1,35 11-1,-53-14-3,-1 0-1,1 0 0,-1 1 0,0 0 1,0 0-1,0 0 0,-1 1 1,1 0-1,-1 0 0,0 1 0,-1 0 1,1 0-1,-1 0 0,0 1 0,5 10 1,-7-12 34,0 1 0,-1 0 0,0 0 0,0 0 1,0 0-1,1 9 0,-3-12-29,0-1 0,0 1 0,0-1 0,-1 1 0,1-1 0,0 1 0,-1-1 0,0 0-1,1 1 1,-1-1 0,0 0 0,-1 1 0,1-1 0,0 0 0,0 0 0,-1 0 0,1 0 0,-1 0 0,-2 2 0,-2 0 34,1 0 0,-1-1-1,0 1 1,0-1 0,0 0 0,0-1 0,0 0-1,-1 0 1,1 0 0,-1-1 0,-8 1 0,0 1 4,-14 3 123,-1-2 1,1-1-1,-45-1 0,57-3 67,0 2-1,0 0 0,0 0 1,0 2-1,0 0 0,-29 10 1,43-12-220,1 0 1,0 0-1,0 0 0,1 0 1,-1 1-1,0-1 1,0 0-1,0 1 1,1-1-1,-1 1 0,1 0 1,-1-1-1,1 1 1,0 0-1,0 0 1,0 0-1,0 0 0,0 0 1,0 0-1,0 0 1,1 0-1,-1 1 1,1-1-1,-1 0 0,1 5 1,0 3 42,0 0 1,1 0-1,1 0 1,4 16-1,-4-14-52,8 32 117,2-1 1,2 0-1,23 48 1,-27-69-268,1-1 0,2 0 0,-1-1-1,2-1 1,1 0 0,0-1 0,33 30 0,-41-42-244,0 0 0,1 0 0,-1-1 0,1 0 0,0 0 0,0-1 0,1 0-1,-1 0 1,1-1 0,13 3 0,-10-5-591,1 0 0,15-2 1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18.6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366 96 768,'0'-9'726,"-2"0"0,1 0 0,-6-16 0,6 22-551,0 0 0,-1 0 0,1 0 0,-1 0 0,1 1 0,-1-1 0,0 1 0,0-1 0,0 1-1,0 0 1,0 0 0,-1 0 0,1 0 0,-5-3 0,5 4-78,0 1 1,0-1-1,0 0 1,0 1-1,0 0 1,0 0-1,0-1 1,0 1-1,0 0 1,0 0-1,0 1 1,0-1-1,0 0 1,-4 2-1,1-1 34,1 1 1,-1 0-1,1 0 1,-8 5-1,4-1 35,0 0 0,1 0 0,-12 14-1,3-2 51,-3 2 67,2 0 0,0 2 1,1 0-1,-23 44 0,18-23 162,-28 84 0,42-107-372,2 0 0,-4 30 0,7-40-68,2 0-1,-1 0 0,1 0 0,1 0 1,0 0-1,0 0 0,4 10 0,-4-17-9,0 1 0,0-1 0,1 1 0,0-1 0,0 0 0,0 0 0,0 0 0,0 0 0,0 0 1,1 0-1,0-1 0,-1 1 0,1-1 0,0 0 0,0 1 0,0-1 0,1-1 0,-1 1 0,0 0 0,1-1 0,-1 0 0,1 0 0,-1 0 0,1 0 0,7 0 0,2 1 6,0-2 1,0 0 0,0 0-1,0-1 1,0-1-1,13-3 1,-15 2 9,0 0 0,-1-1 1,1 0-1,-1 0 1,0-1-1,0-1 1,-1 1-1,0-2 1,0 1-1,11-11 1,-8 5-3,-1 0 0,0-1 0,-1 0 0,-1-1 0,0 0 0,10-21 0,67-144-202,-70 148 132,3-5-43,20-52-1,-37 78 97,-4 9 6,1 1 4,0 1-1,0 0 0,0 0 1,0 0-1,1 0 1,-1 0-1,0 0 0,1 1 1,-1-1-1,0 0 0,1 1 1,-8 21 63,1 0 0,1 0 1,-5 41-1,4 72 167,7-108-180,1 1 0,7 34 0,-6-52-190,1 1 1,0-1-1,1 1 0,0-1 0,0 0 0,2-1 0,11 20 0,-15-26-77,1-1 0,-1 0-1,1 1 1,0-1 0,0 0-1,0 0 1,1-1 0,-1 1-1,1-1 1,-1 0 0,1 0-1,0 0 1,0 0 0,-1 0-1,1-1 1,1 0 0,-1 0-1,8 1 1,29-1-2883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18.6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92 178 960,'-3'-2'386,"0"1"0,1-1 0,-1 0 0,0 1 1,1-1-1,-1 0 0,1-1 0,0 1 0,0 0 0,0-1 0,0 1 0,0-1 0,0 1 0,1-1 0,-2-4 0,2 4-341,0 0 0,0-1 1,1 1-1,-1-1 0,1 1 0,0 0 0,0-1 0,1 1 0,-1-1 1,0 1-1,1 0 0,0-1 0,0 1 0,0 0 0,0 0 0,1 0 1,1-4-1,4-7 61,17-23 1,-23 35-89,1 0 0,0 0-1,-1 0 1,1 0 0,0 1-1,0-1 1,0 1 0,0-1 0,1 1-1,-1 0 1,0-1 0,0 1 0,1 0-1,-1 1 1,1-1 0,-1 0-1,1 1 1,-1-1 0,1 1 0,-1 0-1,1 0 1,-1 0 0,1 0-1,-1 1 1,1-1 0,-1 0 0,1 1-1,4 1 1,-4-1-1,0 0 10,-1 0 1,1 0-1,0 0 1,-1 0-1,1 0 0,-1 1 1,1-1-1,-1 1 1,0-1-1,0 1 0,0 0 1,0 0-1,0 0 1,0 0-1,0 1 1,0-1-1,-1 0 0,1 1 1,-1-1-1,0 1 1,0-1-1,0 1 1,0 0-1,0 0 0,-1-1 1,2 6-1,-1 5 122,0 0 0,-1 0 0,-1-1-1,-2 20 1,2-28-118,0 10 85,-1-1 0,-1 0-1,0 0 1,-1 0 0,0-1 0,-1 1 0,0-1 0,-13 20 0,15-29-85,1 0 0,-1 0 0,0 0 0,0 0 0,0-1 0,0 1 0,-1-1 0,1 0 0,-1 0 0,1 0 0,-1-1 0,-5 2 0,7-2-22,0 0 0,0-1 0,-1 1 0,1-1 0,0 0 0,0 0 0,-1 0 0,1 0 0,0 0 0,-1 0 1,1 0-1,0-1 0,0 1 0,-1-1 0,1 0 0,0 0 0,0 0 0,0 0 0,0 0 0,0 0 0,-2-2 1,-1-1-13,0-1 1,0 0-1,1-1 1,0 1-1,0-1 1,0 0-1,0 0 1,1 0-1,0 0 1,-3-10-1,5 11-11,-1 0-1,1 0 0,0 0 1,1 0-1,-1-1 0,1 1 1,0 0-1,0-1 1,0 1-1,1 0 0,0 0 1,0-1-1,0 1 0,3-6 1,4-5-34,0 1-1,1 0 1,0 0 0,2 1 0,20-22-1,-29 34 49,0 0-1,0 0 1,0 0-1,0 0 0,0 1 1,0-1-1,0 1 1,1 0-1,-1-1 1,0 1-1,1 0 0,-1 1 1,1-1-1,-1 0 1,1 1-1,0-1 0,4 1 1,-5 0 4,-1 0 1,1 0-1,0 1 1,0-1 0,-1 1-1,1-1 1,0 1-1,-1 0 1,1 0-1,-1 0 1,1 0-1,-1 0 1,1 0-1,-1 0 1,0 0-1,1 0 1,-1 1 0,0-1-1,0 1 1,0-1-1,0 1 1,0-1-1,0 1 1,0-1-1,-1 1 1,2 2-1,-1 2 26,0 0 0,0 0 0,0 1 0,0-1-1,-1 0 1,0 0 0,-1 0 0,1 0 0,-1 0-1,0 0 1,-3 8 0,0 1 52,-1-1 0,-1 1 0,-9 17 0,10-23-40,-1-1 0,1-1-1,-1 1 1,-1-1 0,1 0 0,-1 0 0,-8 5 0,14-11-38,1-1 1,-1 1-1,0 0 0,0-1 1,0 1-1,0-1 1,0 0-1,0 1 1,0-1-1,0 0 1,-1 0-1,1 0 0,0 0 1,0 1-1,0-1 1,0-1-1,0 1 1,0 0-1,0 0 1,0 0-1,0-1 0,0 1 1,0 0-1,0-1 1,0 1-1,0-1 1,0 1-1,0-1 1,0 1-1,0-1 0,0 0 1,0 0-1,1 1 1,-1-1-1,0 0 1,1 0-1,-1 0 1,0 0-1,1 0 0,-1-1 1,-2-3-16,1 1 0,0-1 1,0 0-1,0 0 0,0 0 0,1 0 0,-1-6 1,1 7-7,1-1 0,0 1 1,-1 0-1,2-1 1,-1 1-1,0 0 0,1 0 1,0-1-1,-1 1 0,2 0 1,-1 0-1,0 0 0,1 0 1,0 0-1,0 0 1,0 1-1,1-1 0,2-3 1,-3 5 7,0 0 0,-1 0 0,1 1 0,0-1 0,0 1 0,1 0 0,-1 0 0,0-1 0,0 1 0,0 0 0,1 1 0,-1-1 0,1 0 0,-1 1 0,1-1 0,-1 1 1,0 0-1,1 0 0,-1 0 0,1 0 0,-1 0 0,1 1 0,2 0 0,2 0-4,-1 1 0,0-1-1,0 1 1,0 0 0,-1 1 0,1-1 0,10 8 0,-12-7 19,1 1 1,-1 0 0,0 0 0,0 1-1,0-1 1,-1 1 0,0 0 0,0 0-1,0 0 1,0 1 0,-1-1 0,0 0-1,0 1 1,2 8 0,-3-11 8,-1 1-1,1-1 1,-1 0 0,0 0 0,0 0 0,0 1-1,0-1 1,0 0 0,-1 0 0,1 0 0,-1 0 0,0 0-1,0 0 1,0 0 0,-1 0 0,1 0 0,-1 0-1,1 0 1,-1-1 0,0 1 0,0-1 0,0 1 0,-1-1-1,1 0 1,0 0 0,-1 0 0,-5 4 0,7-5-4,-1 0 0,0 0 1,0 0-1,0-1 0,0 1 0,-1 0 1,1-1-1,0 1 0,0-1 1,0 0-1,0 1 0,-1-1 0,1 0 1,0-1-1,0 1 0,0 0 1,-1-1-1,-2 0 0,2 0-4,0-1 0,0 0 0,0 1 0,0-1 0,0 0 0,0 0 0,0-1 0,1 1 0,-1-1 0,-3-4 0,1-1-16,-1 0 0,2 0 0,-1-1 0,1 1 0,0-1 1,1 0-1,-4-18 0,6 23-6,1-1 0,-1 1 0,1-1 0,0 1 1,1-1-1,-1 1 0,1-1 0,0 1 0,0-1 0,0 1 1,1 0-1,-1-1 0,4-4 0,-4 6-2,1 0-1,0-1 1,0 1-1,1 0 1,-1 1-1,0-1 1,1 0-1,0 1 0,0-1 1,-1 1-1,2 0 1,-1 0-1,0 0 1,0 0-1,1 0 1,4-1-1,-7 3 12,1-1-1,-1 1 1,1-1-1,0 1 1,-1 0-1,1 0 1,0-1-1,0 1 0,-1 1 1,1-1-1,0 0 1,-1 0-1,4 1 1,-3 0 5,0 1 0,0-1 0,0 0 0,-1 1 0,1-1 0,0 1 0,-1-1 0,1 1 0,-1 0 0,3 3 0,-2-2 8,0 0 1,-1 0-1,1 1 1,0-1-1,-1 0 1,0 1-1,0-1 1,0 1-1,-1 0 1,1-1-1,-1 1 1,1-1 0,-1 1-1,-1 0 1,1-1-1,-1 6 1,0-4 16,-1 1 1,1 0-1,-1-1 1,-1 1-1,1-1 1,-1 0-1,0 1 1,0-1-1,-6 7 1,-1 2 41,9-12-52,0 1-1,-1-1 0,0 1 1,0-1-1,0 1 1,0-1-1,0 0 1,0 0-1,0 0 1,-1 0-1,1-1 1,-1 1-1,1-1 1,-6 3-1,3-3-3,-1 0 1,1 0-1,-1-1 0,1 0 0,-1 0 1,1 0-1,0-1 0,-1 1 0,1-1 1,0-1-1,-1 1 0,1-1 1,0 0-1,0 0 0,0 0 0,1-1 1,-1 0-1,0 1 0,-4-5 0,8 6-14,1 0-1,-1 0 0,0 1 0,0-1 0,1 0 0,-1 0 1,1 0-1,-1 0 0,1 0 0,-1 0 0,1 1 1,0-1-1,-1 0 0,1-2 0,-3-4-57,3 7 41,-1-1-1,1 0 1,0 1 0,-1-1 0,1 1 0,0-1 0,-1 0 0,1 1-1,0-1 1,0 0 0,0 1 0,0-1 0,0 0 0,0 1 0,-1-1-1,2 0 1,-1-1 0,0 2-27,1 0-1,-1-1 0,1 1 1,-1 0-1,1 0 1,0-1-1,-1 1 1,1 0-1,-1 0 0,1 0 1,0 0-1,-1 0 1,1 0-1,-1 0 0,1 0 1,0 0-1,-1 0 1,1 0-1,-1 0 1,1 0-1,0 0 0,-1 0 1,1 1-1,0-1 1,2 1-517,1 0 0,-1 0 1,0 1-1,0-1 0,5 4 1,6 2-881,13 3-1621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18.6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79 1056,'-8'-54'1227,"8"44"-385,-12-5 2304,11 22-2829,0 24 14,4 35 0,0 22 49,11 96 338,-3-70-353,-6-24 52,-6 93 0,-3-29 42,19 168 0,-10-248-404,3 174 277,-10-217-201,-1 0 0,-1-1 0,-2 1-1,-15 47 1,16-58 3,1 1 1,1-1-1,0 22 0,3-39-237,0-1 0,0 1 0,-1 0 0,1-1 0,-1 1 0,1-1 0,-1 1 0,0-1 1,0 0-1,0 1 0,0-1 0,-1 0 0,1 0 0,-1 1 0,-2 2 0,4-5 48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18.6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177 188 1848,'-2'0'293,"-1"0"-1,1 0 0,0 0 1,0-1-1,0 1 0,-1 0 0,1-1 1,0 0-1,0 1 0,0-1 1,0 0-1,0 0 0,0 0 1,0 0-1,0-1 0,-2-1 0,3 2-222,-1-1-1,1 0 0,0 0 0,0 0 0,-1-1 0,1 1 1,1 0-1,-1 0 0,0 0 0,0-1 0,1 1 0,0 0 1,-1-1-1,1-4 0,0 2-39,0-1 0,0 1 1,0-1-1,1 0 0,1-7 0,-1 12-7,0 0-1,-1 0 1,1 0-1,0 0 1,0 0-1,0 0 1,0 0-1,0 1 1,0-1-1,0 0 1,0 1-1,0-1 1,0 1-1,0-1 1,0 1-1,0-1 1,1 1-1,-1 0 1,0-1-1,2 1 1,-1 0 51,2-2 53,6 1 422,-9 1-494,0 1 0,0-1 0,-1 1 0,1-1 0,0 1 0,0 0 0,-1-1 0,1 1 0,0 0 0,-1 0 0,1 0 0,-1 0 0,1 0 0,8 14 120,-2-1 0,0 1 0,-1 0 0,0 0-1,3 18 1,-8-28-102,0 0 0,0 0-1,-1 0 1,1 0 0,-1 1-1,-1-1 1,1 0 0,-1 0 0,0 0-1,0 0 1,0 0 0,-1-1-1,1 1 1,-1 0 0,-4 6-1,4-8-29,1-1-1,-1 1 0,0-1 1,-1 1-1,1-1 0,0 0 0,-1 0 1,1 0-1,-1-1 0,1 1 1,-1 0-1,0-1 0,0 0 1,0 0-1,0 0 0,0 0 0,0 0 1,0 0-1,0-1 0,0 0 1,0 1-1,0-1 0,0 0 1,-4-1-1,2 0-27,0 0 0,-1 0 0,1 0 1,0-1-1,1 0 0,-1 0 0,0 0 0,0 0 1,1-1-1,-1 0 0,1 0 0,0 0 0,0-1 1,0 1-1,1-1 0,-5-5 0,3 3-50,0-1-1,1 0 1,0 0-1,0 0 0,1 0 1,-1-1-1,2 0 1,-1 1-1,-2-15 0,5 19 15,-1 0 0,1 0 0,0 0 0,0 0 0,1 0 0,-1 1 0,1-1 0,-1 0 0,1 0 0,0 0 0,0 0-1,0 1 1,0-1 0,1 0 0,-1 1 0,1-1 0,-1 1 0,1 0 0,0-1 0,0 1 0,0 0 0,0 0 0,1 0-1,2-1 1,5-4-31,1 0 0,0 1-1,0 0 1,15-4 0,-15 5 31,-6 3 17,1-1-1,-1 1 1,1 1-1,0-1 1,0 1-1,6-1 1,-11 2 9,0 0 0,1 0 1,-1 0-1,0 0 0,1 1 0,-1-1 1,0 0-1,0 1 0,1-1 0,-1 1 1,0-1-1,0 1 0,0-1 1,1 1-1,-1 0 0,0 0 0,0 0 1,0-1-1,0 1 0,-1 0 0,1 0 1,0 0-1,0 0 0,0 1 1,-1-1-1,1 0 0,-1 0 0,1 0 1,-1 1-1,1-1 0,-1 0 0,0 0 1,1 3-1,1 2 33,-1 1-1,0 0 1,0 0 0,0-1-1,-1 1 1,0 0 0,0 0-1,-1 0 1,0 0 0,0-1-1,0 1 1,-1 0 0,0-1-1,0 1 1,-5 7 0,1 0 35,4-9-36,-1 0-1,1 0 0,-1 0 1,0 0-1,0-1 1,-7 9-1,6-8-3,-21 16 176,23-19-196,1-1 0,-1 0 1,0 0-1,1-1 0,-1 1 0,0 0 1,0-1-1,0 1 0,0-1 1,1 1-1,-1-1 0,0 0 1,0 0-1,-4 0 0,0-1-3,1-1-1,-1 1 1,1-1-1,0-1 1,0 1-1,-1-1 1,2 0 0,-1 0-1,-6-5 1,5 4-24,0-1 0,1-1 0,-1 1 0,1-1 0,-9-12 0,14 17 7,-1 0-1,0 0 1,1-1 0,-1 1-1,1-1 1,-1 1-1,1 0 1,0-1 0,-1 1-1,1-1 1,0 1-1,0-1 1,0 1 0,0-1-1,0 1 1,1-3-1,10-20-113,-3 7 14,-3 3 32,-2 7 30,-1 0 0,1 0 0,6-9 0,3-5-47,-6 10 15,14-19 0,-17 27 67,0 0 0,0-1 1,0 1-1,1 1 0,-1-1 0,1 0 0,-1 1 0,1 0 1,5-2-1,-3 1-3,1 0 0,0 0 1,0 1-1,0 0 0,0 1 0,13-2 1,-17 3 13,-1 0 1,1 1 0,-1-1 0,1 0 0,-1 1-1,1-1 1,-1 1 0,0 0 0,1 0 0,-1 0-1,0 0 1,1 0 0,-1 1 0,0-1 0,0 1-1,0-1 1,0 1 0,-1 0 0,1 0 0,0 0 0,-1 0-1,1 0 1,-1 0 0,2 2 0,1 5 30,0-1-1,-1 1 1,0 0 0,0 0 0,-1 0 0,0 0 0,-1 0-1,0 0 1,0 1 0,-2 16 0,1-15 16,-2 0 0,1 0 0,-1-1 0,-1 1 0,0-1 0,0 1 0,-1-1 0,0 0 1,-8 11-1,10-17-24,0 0 1,-1 0 0,0-1 0,0 0 0,0 1 0,0-1-1,0 0 1,-1 0 0,0-1 0,1 1 0,-1-1 0,-6 3-1,7-4-18,-1 0 0,1 0-1,0 0 1,-1 0-1,1-1 1,0 0-1,-1 0 1,1 0 0,-1 0-1,1 0 1,0 0-1,-1-1 1,1 0-1,0 0 1,-1 0-1,-4-2 1,2 0-44,0 0 0,0 0 0,0-1 0,0 0 0,0 0 0,1-1 0,0 1 0,0-1 0,0 0 0,1 0 0,0-1 0,0 1 1,0-1-1,-4-9 0,7 14 23,1 0 0,-1 0 1,1 0-1,0 0 0,0 0 1,0 0-1,-1 0 1,1 0-1,0 0 0,0 0 1,0 0-1,0 1 0,1-1 1,-1 0-1,0 0 1,0 0-1,0 0 0,1 0 1,-1 0-1,1 0 0,-1 0 1,0 1-1,1-1 1,0-1-1,1 0-9,0 1 0,-1-1 0,1 1 1,0 0-1,0-1 0,0 1 0,0 0 0,0 0 0,0 0 0,3 0 1,3-2-37,0 1 0,0 1 0,0 0 0,16-1 1,-10 2 14,0 1 1,0 0 0,0 1-1,23 7 1,-29-7 46,-1 1 1,1 0 0,-1 0-1,0 0 1,0 1-1,0 1 1,0-1 0,-1 1-1,11 10 1,-14-12 24,-2-1 1,1 0 0,0 0-1,0 1 1,-1-1-1,1 1 1,-1 0 0,0-1-1,0 1 1,0 0 0,0 0-1,0 0 1,-1-1 0,1 1-1,-1 0 1,0 0-1,0 0 1,0 0 0,0 0-1,0 0 1,-1 0 0,1 0-1,-1 0 1,0-1 0,0 1-1,0 0 1,0 0 0,0-1-1,-1 1 1,1-1-1,-1 1 1,-2 2 0,0 1 27,-1-1 1,0 1 0,0-1-1,0 0 1,-1 0 0,0-1 0,0 1-1,0-1 1,0 0 0,-1-1-1,-12 5 1,9-5-1096,0 0 0,0-1-1,-16 1 1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18.6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57 11 32,'-24'-10'7640,"23"10"-7585,1 0 0,0 0 1,0 1-1,0-1 0,0 0 1,0 1-1,-3 44 625,5 75 1,-1-97-474,4 278 1247,5-21-456,-17 61-259,-1-124-474,5-44 11,3-170-273,0 7 11,0 0 0,-1 1 0,0-1 0,0 0 0,-1 0 0,-5 16 0,2-10-166,-7 16-1148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309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114 0 336,'-56'8'431,"54"-8"-381,-1 1 0,2-1 1,-2 1-1,1-1 0,0 1 0,0 0 0,0 0 1,-3 2-1,4-3 10,0 2 0,0-2 0,0 1 0,0 1 0,0-1 0,1 0 0,-2 2 0,1-2 11,0 1-1,0-1 0,0 0 1,1 0-1,-2 0 0,2 1 1,-2-1-1,0 1 0,0-1 28,1 0-1,-1 0 1,1 1-1,-1-1 1,1 1-1,0-1 1,-1 1-1,2 0 1,-1-1-1,-1 3 1,1-3-62,1 0 1,0-1-1,0 1 0,0 0 1,-1 0-1,1-1 0,0 1 1,0 0-1,0 0 0,0 0 1,0 0-1,0-1 0,0 1 1,0 0-1,1 0 0,-1-1 1,0 2-1,0-2 0,1 1 1,-1-1-1,0 1 0,0 0 1,1 0-1,0-1 0,-1 1 1,1 0-1,0 1 0,1-1 27,0-1 0,-1 2-1,1-1 1,0-1 0,-1 2-1,1-2 1,0 1 0,0-1 0,0 1-1,0 0 1,-1-1 0,5 1-1,2-1 213,16-1-1,-21 1-231,35-2 398,120-5 767,50 2-482,-84 2-551,79-7-27,-38 3-54,-67 4-35,99-5 55,-45-2-37,119 7 42,-248 4-110,341 14 157,-116-7-5,-148-8-108,55-1 30,-152 0-79,1 1 13,0 0 0,-1 0 0,1 0-1,0-1 1,-1 1 0,8-4-1,-11 4-11,0 0-1,1 0 0,-1 0 1,1 0-1,-1-1 0,0 1 1,0 0-1,0 0 0,1 0 1,-1 0-1,0 0 0,0-1 1,0 1-1,1 0 0,-1-1 1,0 1-1,0 0 0,1 0 1,-1 0-1,0-1 0,0 1 1,0 0-1,0 0 0,0-1 1,0 1-1,0-1 0,0 1 0,0 0 1,0 0-1,0-1 0,0 1 1,0 0-1,0 0 0,0-1 1,0 1-1,0-1 0,0 1 1,0 0-1,0 0 0,0-1 1,0 1-1,0 0 0,0 0 1,-1 0-1,1-1 0,0 1 1,-1 0-1,1-1 0,0 1 1,0 0-1,0 0 0,-1 0 1,1 0-1,0-1 0,-2 0-46,1 0-1,-1-1 0,0 1 0,0 0 1,0 0-1,0 0 0,1 1 0,-3-2 1,0 1-641,0 1 0,0 0 0,-1 0 0,-4 0 1,-8 1-1764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69 114 1704,'-3'-1'218,"1"-1"0,-1 0-1,0 0 1,1 0 0,0 0-1,0 0 1,0 0 0,0-1-1,0 0 1,0 1 0,1-1-1,-1 0 1,-1-3 0,-12-26 358,14 31-538,1 0 1,-1 0-1,1 0 0,0 0 1,0 0-1,0 0 1,-1 0-1,1 0 1,0 0-1,0 0 0,0 0 1,0 0-1,0 0 1,1 0-1,-1 0 1,0 0-1,0 0 0,0 0 1,1 0-1,-1 0 1,1 1-1,-1-2 0,1 2 1,-1-1-1,0 0 1,1 0-1,0 1 1,0-1-1,0 0 0,-1 1 1,2-2-1,1 0 92,1 0-1,-1 1 0,1 0 0,-1-1 1,1 1-1,5-1 0,-3 1-37,1-1 26,1 1 0,0 0 1,0 0-1,13 1 0,-17 1-63,0-1-1,0 0 0,0 1 1,0 0-1,0 0 0,0 0 1,0 1-1,0-1 1,0 1-1,6 3 0,-8-2-17,0-1-1,1 1 0,-1-1 1,0 1-1,0 0 0,0 0 1,0 0-1,0 0 1,0 1-1,-1-1 0,0 0 1,0 1-1,0-1 0,0 1 1,0-1-1,-1 1 1,0 0-1,0 3 0,0 4 29,0-1-1,0 1 0,-2-1 0,0-1 0,-2 13 0,2-17-37,0 0 0,0 1 0,0-1 0,-1 0 1,0 0-1,1 0 0,-1 0 0,-7 7 0,8-10-14,0 0 0,-1 0 0,1 0 0,0 0-1,-1 0 1,1-1 0,0 0 0,-1 0 0,0 1 0,1-1 0,-1 0 0,0 0 0,1 0 0,-1-1 0,0 1 0,0-1 0,1 1 0,-2-1 0,-2 0 0,0-2-1,2 2-1,-1-2 0,0 1 1,1-1-1,-1 1 0,1-2 1,-1 1-1,1 0 0,-1 0 1,1-2-1,0 2 0,0-2 0,-4-4 1,4 4-14,0 0-1,1 0 1,0 0 0,0 0-1,1-1 1,-1 1 0,0-1 0,1 0-1,0 0 1,0 0 0,1 0-1,0 0 1,-1-6 0,2 9-3,-1 0 0,1 1 0,0-1 0,0 0 0,1 0 0,-1 0 0,0 0 0,0 1 0,1-1 0,0 0 0,-1 0 0,1 0-1,0 0 1,-1 1 0,2-1 0,-2 1 0,2-1 0,-1 0 0,0 1 0,1 0 0,1-3 0,5-3-15,-6 4 11,1 1 1,0-1 0,0 1 0,0 0 0,1 0 0,-1 0 0,0 0 0,6-2 0,-4 2 8,0 2 1,0-2 0,0 2-1,0-1 1,0 0-1,1 1 1,-1 0 0,6 1-1,-9 0 4,0-1 1,0 0-1,0 0 0,-1 1 0,1 0 0,-1-1 1,1 1-1,-1 0 0,1-1 0,0 2 1,-1-2-1,0 2 0,1-2 0,-1 2 1,0-1-1,1 0 0,-2 1 0,2-1 1,-1 0-1,0 1 0,-1 0 0,2-1 0,-2 0 1,1 1-1,0-1 0,-1 1 0,0 0 1,2 2-1,-2 1 10,0 1 0,0-1-1,0 1 1,0 0 0,-1 0 0,0-1 0,0 1 0,0-1 0,-1 0 0,0 1-1,0-1 1,0 0 0,-1 0 0,0 0 0,0 0 0,0-1 0,0 1 0,-1-1-1,-4 5 1,7-8-7,0 0-1,-1 0 1,0 0-1,1 0 1,-1 0-1,1-1 1,-1 1-1,0 0 0,0-1 1,1 1-1,-1-1 1,0 1-1,1-1 1,-1 0-1,0 0 1,0 0-1,0 0 1,0 0-1,0-1 1,1 1-1,-1-1 0,0 1 1,1 0-1,-1-1 1,1 0-1,-1 1 1,0-2-1,0 2 1,1-2-1,-3 0 1,0-2-3,0 1 1,0 0 0,0-1-1,0 0 1,1 0-1,-1 0 1,1-1 0,1 1-1,-4-6 1,5 6-11,0 0 0,-1 0 0,2 0 0,-1-1 0,0 1 0,1 0 0,0 0 0,0-1 0,0 0 0,0 1 0,1 0 0,0 0 0,0 0 1,0-1-1,1 1 0,2-8 0,-3 12 3,0-2 0,-1 2 0,1-1 0,0 0 1,-1 0-1,1 0 0,0 1 0,0-1 1,0 0-1,0 1 0,-1 0 0,2-1 0,-2 0 1,2 1-1,-2 0 0,2 0 0,-2-1 0,4 1 1,-2-1-8,0 1-1,0-1 1,0 0 0,-1 1 0,4-3 0,-1 2 2,-2-1-1,2 1 0,-1 0 1,0 1-1,0-1 0,0 0 0,0 1 1,1 0-1,-1 0 0,4 0 1,11-1-9,-10 0 22,0 1-1,0 1 0,14 2 1,-21-3-3,-1 0 0,1 0 1,0 0-1,0 0 1,0 0-1,-1 1 1,1-1-1,0 1 0,-1-1 1,0 0-1,1 1 1,0-1-1,-1 1 1,1-1-1,0 1 0,-1 0 1,0-1-1,1 0 1,-1 1-1,1 0 1,-1-1-1,0 1 0,0 0 1,1-1-1,-1 1 1,1 0-1,-1-1 1,0 2-1,0-2 0,0 1 1,0 0-1,0-1 1,0 1-1,0 0 0,0-1 1,0 3-1,-1 0 9,0-1 0,1 1-1,-1-1 1,0 1-1,0 0 1,0-1 0,-1 1-1,-2 4 1,3-6-3,-1 1 0,1-1 0,-1 1 0,0 0 0,0-1 0,1 0 0,-1 1 0,0-1 0,0 0 0,0 0 0,0 0 0,0-1 0,0 1 0,-3 0 0,3 0-6,1-1 1,0 0 0,0 1-1,0-1 1,0 0 0,-1 0-1,1 0 1,0-1-1,-1 1 1,2 0 0,-2-1-1,1 1 1,0 0 0,-1-1-1,2 1 1,-2-1-1,1 1 1,0-1 0,0 0-1,0 1 1,0-2 0,0 2-1,0-1 1,0 0 0,1 0-1,-1 0 1,0 0-1,-1-2 1,0-1-6,1 3-2,0 0 0,0-1 1,0 0-1,0 1 0,0-1 1,1 1-1,-1-1 0,1 0 1,-1 0-1,1-2 0,0 3-292,0-7 799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18.6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63 214 1848,'-14'-79'3006,"8"56"-1859,5 21-1104,1 1 1,-1 0-1,1 0 1,0-1 0,-1 1-1,1 0 1,0-1-1,0 1 1,0 0-1,0-1 1,0 1-1,0 0 1,0-1-1,0 1 1,1 0-1,-1-1 1,0 1-1,1 0 1,-1 0-1,1-1 1,0 1 0,-1 0-1,1 0 1,0 0-1,0 0 1,1-2-1,1-1-33,1 0-1,0 1 1,-1-1-1,1 1 1,0-1-1,1 2 0,-1-1 1,0 0-1,1 1 1,0-1-1,-1 1 1,1 1-1,0-1 1,0 1-1,0 0 1,10-1-1,-10 1 40,0 0-1,0 1 1,1 0 0,-1 0-1,0 1 1,0-1 0,0 1-1,0 0 1,0 1-1,0-1 1,0 1 0,0 0-1,0 0 1,-1 0 0,1 1-1,-1 0 1,5 3-1,-6-3 83,0 1-1,1-1 1,-1 1-1,-1 0 1,1 0-1,0 0 1,-1 0-1,0 0 1,0 1-1,0-1 1,-1 1-1,1 0 1,-1-1-1,0 1 1,-1 0-1,1 0 1,-1-1-1,0 10 1,-1-9-18,1 1 0,-1 0 1,0-1-1,-1 1 0,0-1 1,0 1-1,0-1 0,0 0 1,-1 0-1,0 0 1,0 0-1,0 0 0,0-1 1,-1 1-1,-6 5 0,7-7-72,-1-1-1,0 0 0,0 1 0,1-1 1,-1-1-1,-1 1 0,1-1 1,0 1-1,0-1 0,0 0 0,-1-1 1,1 1-1,-1-1 0,1 1 1,0-2-1,-1 1 0,1 0 0,0-1 1,-1 0-1,1 0 0,-6-2 1,2 1-49,-1-1 1,1-1 0,0 1 0,0-1 0,0-1 0,0 1 0,1-1-1,0-1 1,-11-10 0,16 15-15,0-1 0,0 0 0,1 0-1,-1-1 1,0 1 0,1 0 0,0-1 0,-1 1-1,1-1 1,0 1 0,0-1 0,1 1 0,-1-1-1,0 0 1,1 1 0,0-1 0,-1 0 0,1 1-1,0-1 1,0 0 0,1 0 0,-1 1 0,1-1-1,-1 0 1,1 1 0,0-1 0,0 1 0,0-1 0,0 1-1,0-1 1,1 1 0,-1 0 0,4-4 0,4-5-55,1 0 0,1 1 1,-1 0-1,2 1 1,12-8-1,-21 14 72,4-2-14,1-1-11,1 0 1,14-7 0,-19 11 26,0 1 1,-1 0-1,1-1 1,0 2-1,-1-1 0,1 0 1,0 1-1,0 0 0,-1 0 1,8 0-1,-9 1 8,-1-1 0,1 1 0,-1-1 0,1 1 0,0 0 0,-1-1 0,1 1 0,-1 0-1,1 0 1,-1 0 0,0 1 0,1-1 0,-1 0 0,0 0 0,0 1 0,0-1 0,0 0 0,0 1 0,0-1 0,0 1 0,-1-1-1,1 1 1,0 2 0,2 3 42,-1 0-1,-1 0 1,1 1-1,0 9 1,-1-8 15,-1-1 1,-1 1-1,0-1 1,0 1-1,0-1 1,-1 1-1,0-1 1,-1 0-1,0 0 0,-5 11 1,5-13-2,-1 1 0,1-1 1,-2 0-1,1 0 0,0-1 0,-1 1 1,0-1-1,0 0 0,-1 0 0,1-1 0,-1 0 1,-12 7-1,15-10-56,0 1 0,0-1 0,0-1 0,0 1 0,0 0 0,0-1 0,0 1 0,0-1 0,0 0 0,0 0 0,0 0 0,0-1 0,0 1 0,0-1 0,0 0 0,0 1 0,0-1 0,0-1 0,0 1 0,0 0 0,0-1 0,1 1 0,-1-1 0,1 0 0,-1 0 0,-2-3 0,3 3-23,0 1 0,1-1 0,-1 0 0,1 1 0,0-1 0,0 0 0,-1 0 0,1 0 0,0 0 0,1 0 0,-1 0 0,0-1 0,1 1 0,-1 0 0,1 0 0,-1 0 0,1-1 0,0 1 0,0 0 0,0 0-1,0-1 1,1 1 0,-1 0 0,1 0 0,-1 0 0,1 0 0,0-1 0,-1 1 0,1 0 0,0 0 0,1 0 0,-1 1 0,0-1 0,3-3 0,2-2-48,1 0 0,0 0 1,0 0-1,1 1 0,0 0 0,11-6 1,-16 10 56,0 1 0,0-1 0,0 1 0,0 0 0,0 0 0,0 1 0,0-1 0,1 1 0,-1-1 0,0 1 0,0 0 0,0 0 1,1 1-1,-1-1 0,0 1 0,0-1 0,0 1 0,0 0 0,1 0 0,-1 0 0,-1 1 0,5 1 0,-3 0 24,0-1 0,0 1-1,0 0 1,-1 0 0,1 0-1,-1 0 1,0 0 0,1 1-1,-2 0 1,1-1 0,0 1-1,-1 0 1,0 1 0,0-1-1,0 0 1,0 1 0,-1-1-1,1 0 1,-1 1 0,0 0-1,-1-1 1,1 1 0,-1 0-1,0-1 1,-1 10 0,0-8 35,0 0-1,0-1 1,-1 1 0,0-1-1,0 1 1,-1-1 0,1 0 0,-1 0-1,-5 8 1,6-10-25,-1 1-1,0-1 1,1 0 0,-1 1 0,0-1-1,-1 0 1,1-1 0,-1 1-1,1-1 1,-1 1 0,0-1-1,1 0 1,-8 2 0,8-4-38,-1 0 1,1 0 0,-1 0 0,1 0-1,-1 0 1,0-1 0,1 0-1,-1 0 1,1 0 0,0 0 0,-1 0-1,1-1 1,0 1 0,0-1-1,0 0 1,0 0 0,0 0 0,-4-3-1,4 2-66,0 0-1,0 1 1,0-1-1,0 0 0,0 0 1,0-1-1,1 1 1,-1 0-1,1-1 1,0 0-1,-2-5 0,20 154-476,-11-135 420,-5-10 133,0 0-1,0 0 1,0 0 0,0 0 0,1 0 0,-1 1-1,0-1 1,0 0 0,0 0 0,0 0-1,1 0 1,-1 0 0,0 0 0,0 0-1,0 0 1,1 0 0,-1 0 0,0 0 0,0 0-1,0 0 1,1 0 0,-1 0 0,0-1-1,0 1 1,0 0 0,1 0 0,-1 0-1,0 0 1,0 0 0,0 0 0,1-1 0,0 0-10,0-1 1,0 0 0,1 1-1,-1-1 1,0 0 0,0 0 0,-1 0-1,1 0 1,0 0 0,0-2 0,15-99-91,-7 38 72,-9 64 30,0 0-1,0 0 1,0 1-1,1-1 1,-1 0-1,0 0 1,0 0 0,1 0-1,-1 0 1,1 0-1,-1 0 1,0 1-1,1-1 1,0 0-1,-1 0 1,1 1 0,0-1-1,-1 0 1,1 1-1,0-1 1,-1 0-1,3 0 1,-2 1 0,-1 0 0,1 0-1,0 0 1,0 0 0,-1 0 0,1 0 0,0 0 0,0 0 0,-1 1-1,1-1 1,0 0 0,0 0 0,-1 1 0,2 0 0,1 0-2,-2-1 6,0 0 0,1 1 0,-1-1 0,0 1 0,1 0 0,-1-1-1,0 1 1,0 0 0,0 0 0,0 0 0,0 0 0,1 0 0,0 1 0,-9 10 528,6-6-431,1-4-76,0 0 0,0 0 0,-1-1 0,1 1 0,-1 0 0,1-1 1,-1 1-1,1 0 0,-1-1 0,0 1 0,0-1 0,0 1 0,0-1 0,0 1 0,0-1 0,0 1 0,0-1 0,-1 0 0,1 0 0,-3 2 0,-4 0-16,-1 0-1,1-1 0,0 0 0,-1-1 0,0 0 0,1 0 0,-1 0 1,0-1-1,1-1 0,-17-2 0,23 2-14,-1 1-1,1-1 1,0 0 0,0 1 0,0-1-1,0-1 1,0 1 0,0 0-1,0 0 1,0-1 0,0 1-1,1-1 1,-1 1 0,1-1-1,-1 0 1,1 0 0,-1 0 0,1 0-1,-2-3 1,1 1-35,1-1 0,-1 0-1,1 1 1,-1-1 0,2 0 0,-2-6 0,2 9 25,0 0 1,0 1-1,-1-1 1,1 0-1,1 0 0,-1 0 1,0 0-1,0 0 1,1 1-1,-1-1 1,1 0-1,0 0 1,-1 1-1,1-1 1,0 0-1,0 1 1,0-1-1,0 1 1,0-1-1,0 1 1,1-1-1,-1 1 0,0 0 1,1 0-1,-1-1 1,1 1-1,0 0 1,-1 0-1,1 1 1,0-1-1,-1 0 1,1 1-1,2-1 1,4-1-21,0 0 0,0 1 1,0 0-1,0 1 0,1 0 1,9 1-1,-14 0 46,1-1 1,0 1-1,0 0 1,0 1-1,-1-1 1,1 1-1,-1 0 1,1 0-1,-1 0 1,0 0-1,0 1 1,0 0-1,0 0 1,0 0-1,0 0 1,-1 1-1,0-1 1,0 1-1,0 0 1,0 0-1,3 5 1,-3-2 81,1 1 0,-1 0 0,0-1 0,0 1 0,-1 0 0,-1 1 0,1-1 0,-1 0 0,0 0 0,-1 1 0,-1 13 0,1-20-60,0-1-1,0 1 0,-1 0 1,1-1-1,-1 1 0,1 0 1,-1-1-1,0 1 0,0-1 1,1 1-1,-1-1 0,0 1 0,0-1 1,0 0-1,-1 1 0,1-1 1,0 0-1,0 0 0,-1 0 1,1 0-1,-1 0 0,1 0 1,-1 0-1,1-1 0,-1 1 1,1 0-1,-1-1 0,0 1 1,1-1-1,-4 1 0,-4 0 28,0-1 0,0 1 0,-1-2 0,-13-1 1,15 2-89,-4-2-357,0 0 1,-20-7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18.6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1 736,'-4'1'963,"-13"8"2054,17-9-2982,-1 1 0,1-1 1,0 0-1,0 0 0,-1 0 0,1 0 1,0 1-1,0-1 0,0 0 0,-1 0 1,1 1-1,0-1 0,0 0 0,0 0 1,0 1-1,-1-1 0,1 0 1,0 0-1,0 1 0,0-1 0,0 0 1,0 1-1,0-1 0,0 0 0,0 0 1,0 1-1,0-1 0,0 0 0,0 1 1,0-1-1,0 0 0,0 0 0,0 1 1,0-1-1,1 0 0,-1 0 0,0 1 1,0-1-1,0 0 0,0 0 0,1 1 1,-1-1-1,0 0 0,0 0 0,0 1 1,1-1-1,-1 0 0,0 0 1,0 0-1,1 0 0,-1 0 0,0 1 1,0-1-1,1 0 0,-1 0 0,0 0 1,1 0-1,-1 0 0,17 8 86,-1 0 0,1-2 0,1 0 0,18 4 0,-29-8-80,10 1 117,0 0 1,30 2 0,-9-2 53,194 15 871,7-14 272,239 28 134,-227-14-1177,-132-11 86,-81-5-188,0 2 1,-1 2 0,39 11 0,17 7 406,-92-24-652,-1 0 0,1 0 0,0 0 0,-1 0 0,1 0 0,0-1 0,-1 1 1,1 0-1,0 0 0,-1 0 0,1-1 0,0 1 0,-1 0 0,1-1 0,0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18.6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207 104 2937,'-16'12'626,"-1"-2"1,-19 10 0,33-19-494,1 0 0,-1-1 0,1 1 0,-1-1 0,1 1 0,0-1 0,-1 0 0,1 0 0,-1-1 0,1 1 0,-1 0 0,1-1 0,-1 1 0,1-1 0,0 0 0,-1 0 0,1 0 0,0 0 0,-3-2 0,4 3-95,0-1 0,0 1 0,0-1 0,0 1 0,1-1 0,-1 0-1,0 1 1,0-1 0,1 0 0,-1 0 0,0 0 0,1 1 0,-1-1 0,1 0-1,-1 0 1,1 0 0,-1 0 0,1 0 0,0 0 0,0 0 0,-1 0-1,1 0 1,0 0 0,0 0 0,0 0 0,0 0 0,0 0 0,0 0 0,0 0-1,0 0 1,1 0 0,-1 0 0,0 0 0,1 0 0,-1 0 0,1 0-1,-1 0 1,1 0 0,-1 0 0,1-1 0,9-9-24,1-1 0,0 1 0,0 1 0,15-10 0,-19 14-4,0 2 1,1-1-1,0 1 1,0 0-1,0 0 1,1 1-1,-1 1 0,14-4 1,-19 6 16,1 0 0,-1-1 0,0 1 0,0 1 1,1-1-1,-1 0 0,0 1 0,0 0 0,0-1 0,0 1 0,0 0 0,0 1 0,0-1 1,0 1-1,0-1 0,-1 1 0,1 0 0,0 0 0,-1 0 0,0 0 0,1 0 0,-1 1 1,0-1-1,0 1 0,0-1 0,-1 1 0,1 0 0,2 5 0,0 1 119,0 0 0,-1 0 1,0 1-1,-1-1 0,0 1 0,0 0 0,0 19 0,-1-22-41,-2 0 0,1 0 0,-1 0-1,0 0 1,0 0 0,-1 0 0,0 0 0,0 0-1,-6 12 1,6-15-41,-1 1-1,0-1 1,0 0-1,0 0 1,-1 0-1,1-1 1,-1 1-1,0-1 1,0 0-1,0 0 1,-1 0-1,1-1 1,-1 1-1,-7 2 0,5-2-50,0-1 0,0 0 0,-1 0-1,1-1 1,0 0 0,-1 0 0,1-1-1,-1 0 1,1 0 0,-1-1 0,1 0-1,-1 0 1,1-1 0,0 0-1,0 0 1,0-1 0,0 0 0,0 0-1,0 0 1,1-1 0,0 0 0,-1 0-1,1-1 1,1 0 0,-1 0 0,1 0-1,0 0 1,0-1 0,0 0-1,-6-11 1,10 13-43,-1 1-1,0-1 1,1 1 0,-1-1-1,1 0 1,0 0-1,0 1 1,1-1 0,-1 0-1,1 0 1,0 0-1,0 0 1,0 0 0,1 0-1,0-5 1,0 6 7,0 0-1,0 0 1,1 1 0,-1-1 0,0 0 0,1 1-1,0-1 1,0 1 0,0 0 0,0 0 0,0-1-1,0 1 1,0 1 0,1-1 0,-1 0 0,1 0-1,-1 1 1,1 0 0,0-1 0,2 0 0,1 0 15,0 1 0,-1 0 0,1 0 1,0 0-1,0 1 0,0-1 0,0 2 1,-1-1-1,1 0 0,0 1 0,0 0 1,-1 1-1,1-1 0,0 1 0,-1 0 1,1 0-1,-1 1 0,0 0 0,0 0 1,5 4-1,-6-4 32,1 0 0,-1 0-1,0 1 1,0-1 0,0 1 0,0 0 0,-1 1-1,0-1 1,0 0 0,0 1 0,0 0 0,-1 0 0,0 0-1,0 0 1,0 0 0,0 0 0,-1 0 0,0 1 0,0-1-1,-1 0 1,1 9 0,-1-11 11,-1 1 0,0 0 1,0 0-1,0-1 0,0 1 0,-1-1 0,1 1 0,-1-1 0,0 0 1,0 0-1,0 1 0,0-1 0,0 0 0,-1-1 0,0 1 1,1 0-1,-1-1 0,0 0 0,0 1 0,-7 2 0,0 1 43,-1-1 0,-1 0-1,1-1 1,-1-1 0,-14 4-1,21-6-79,-1 0 0,1 0 0,0 0 0,-1-1 1,1 0-1,-1 0 0,1 0 0,-1-1 0,1 0 0,0 0 0,-1 0 0,1-1 0,0 1 0,0-1 0,0 0 0,0-1 0,0 1 0,0-1 0,1 0 0,-8-6 0,11 8-13,0 0 1,0 0-1,0-1 1,0 1-1,0 0 0,0 0 1,1-1-1,-1 1 1,0 0-1,1-1 1,-1 1-1,1 0 0,-1-1 1,1 1-1,0-1 1,-1 1-1,1-1 0,0 1 1,0-1-1,0 1 1,0-1-1,0 1 0,1-3 1,0 1-18,1-1 1,-1 0-1,1 1 0,-1 0 1,1-1-1,0 1 1,1 0-1,-1 0 0,4-4 1,2-1-23,1-1 0,1 1 1,-1 1-1,1-1 0,13-5 1,-7 4 24,0 1 0,1 1 1,0 1-1,27-7 0,-39 11 31,1 1-1,0 0 0,0 1 0,0-1 1,-1 1-1,1 0 0,0 0 1,0 1-1,0 0 0,-1 0 1,1 0-1,-1 1 0,1 0 1,-1 0-1,1 0 0,-1 1 0,8 4 1,-10-4 12,0-1 0,0 1 1,-1 0-1,1 0 0,-1 0 0,0 0 1,1 1-1,-1-1 0,-1 0 0,1 1 1,0-1-1,-1 1 0,0 0 0,0 0 1,0-1-1,0 1 0,-1 0 0,1 0 1,-1 0-1,0 0 0,0 0 0,0 0 1,-1-1-1,-1 7 0,1-5 17,0 0 0,0-1 0,-1 1 0,0 0 0,0-1 0,0 0 0,0 1 0,-1-1 0,0 0 0,1 0 0,-1 0-1,-1-1 1,1 1 0,-1-1 0,1 1 0,-1-1 0,0 0 0,-8 4 0,1-3 6,1 1-1,-1-2 1,-1 0 0,1 0-1,0-1 1,-1 0 0,1-1-1,-13 0 1,18-1-58,1 0 1,-1-1-1,1 0 1,-1 0-1,1 0 1,0-1-1,-1 0 0,-6-3 1,9 3-14,0 0 0,0 0 0,0 0 0,0 0-1,0-1 1,1 1 0,-1-1 0,1 0 0,0 0 0,-1 0 0,1 0 0,1 0 0,-4-6 0,4 7 9,0 0 1,0-1-1,0 1 1,1-1-1,-1 1 1,1-1-1,-1 0 0,1 1 1,0-1-1,0 1 1,0-1-1,0 0 1,0 1-1,1-1 0,-1 1 1,1-1-1,0 1 1,-1-1-1,1 1 1,1-1-1,-1 1 0,0 0 1,0 0-1,1-1 1,-1 1-1,1 0 1,0 0-1,0 0 0,0 1 1,0-1-1,0 0 1,0 1-1,0-1 1,4-1-1,3-2-17,1 0 0,-1 1 0,1 1 0,0-1 0,0 1 0,1 1 0,12-2 0,-6 2 7,28 0 1,-39 3 30,0-1 0,0 1-1,0 0 1,0 0 0,-1 0 0,1 1-1,0 0 1,5 3 0,-9-4 12,0 0 1,0 0-1,-1 0 1,1 0-1,0 0 1,-1 1-1,1-1 1,-1 1-1,1-1 1,-1 1-1,0-1 1,0 1-1,0 0 1,0 0-1,0 0 1,0-1-1,0 1 1,-1 0-1,1 0 1,0 0-1,-1 0 1,0 0-1,0 0 1,1 0-1,-1 0 1,0 1 0,-1-1-1,1 0 1,0 0-1,0 0 1,-1 0-1,0 0 1,1 0-1,-2 2 1,0 1 34,0 0 1,-1 1-1,0-1 1,0 0-1,0-1 1,-1 1-1,0 0 1,0-1-1,0 0 1,0 0 0,-6 4-1,3-4-6,0 1 0,-1-2 1,1 1-1,-1-1 0,0 0 0,0-1 0,0 1 0,-1-2 0,1 1 1,0-1-1,-1 0 0,1-1 0,-15-1 0,17 0-79,-1 1 0,0-1 0,1-1 0,0 1-1,-1-1 1,1 0 0,0-1 0,0 1 0,0-1-1,0-1 1,0 1 0,1-1 0,0 0 0,0 0-1,0 0 1,0-1 0,0 0 0,-4-6 0,2 3-384,5 7 145,1 0 0,0-1 0,-1 1 0,1 0 0,0-1 0,0 1 0,0-1 0,0 0 0,0 1 0,0-1 0,0 0 0,0-2 1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18.6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41 2873,'6'-41'1228,"-2"47"-605,0 0-1,0 0 1,-1 1 0,5 12 0,6 26 80,-2 1 1,-2 1 0,3 50-1,3 149 769,-15-221-1356,-6 626 1214,2-601-1253,-9 84 346,8-108-316,-1 0 1,-2-1-1,-10 28 0,4-14-974,2 0-1,-11 67 0,20-88-1640,1-4-256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18.6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89 274 1728,'-11'2'1145,"6"-1"-543,0 0-1,0 0 1,-1-1-1,-9 0 0,13 0-502,1-1-1,0 1 1,-1 0-1,1-1 0,0 1 1,-1-1-1,1 1 1,0-1-1,-1 1 0,1-1 1,0 0-1,0 0 1,0 0-1,0 0 0,0 0 1,0 0-1,0 0 1,0 0-1,0 0 0,0 0 1,1 0-1,-1 0 1,0-1-1,0-1 0,-3-8-50,1-1-1,1 1 0,0-1 0,0 1 0,2-1 1,-1 0-1,2-17 0,0 25-38,-1 0 1,1 0-1,0 0 1,1 0-1,-1 0 0,0 0 1,1 1-1,0-1 1,0 1-1,0-1 1,0 1-1,1 0 0,3-4 1,-1 2-4,0 0 0,1 1 1,0-1-1,0 1 0,7-4 0,-7 5-2,0 1-1,0 0 1,1 0-1,-1 0 1,0 1-1,1 0 1,-1 0-1,1 0 1,-1 1-1,1 0 1,-1 0-1,1 1 1,-1 0-1,1 0 1,11 4-1,-15-4 28,1 0 0,-1 1 0,0-1 0,0 1 0,0-1 0,0 1 0,0 0 0,0 0 0,-1 0 0,1 1 0,0-1 0,-1 0 0,0 1 0,0 0 0,4 5 0,-4-4 54,0 1-1,1 0 1,-1 0 0,-1 1 0,1-1-1,-1 0 1,0 1 0,0-1 0,0 9-1,-1-7 22,0 1 0,-1-1 0,0 1-1,0-1 1,0 0 0,-1 1 0,0-1-1,-1 0 1,1 0 0,-1 0 0,-1-1-1,1 1 1,-1-1 0,0 1 0,-5 5 0,4-8-75,0 0 0,0-1 0,0 1 0,0-1 0,-1 0 0,1-1 0,-1 1 0,0-1 0,1 0 0,-1 0 0,0-1 0,0 0 0,-1 0 0,1 0 0,0-1 1,0 0-1,0 0 0,0 0 0,0-1 0,-1 0 0,1 0 0,0-1 0,-6-2 0,10 3-47,-1 1 0,1-1 0,0-1-1,1 1 1,-1 0 0,0 0 0,0-1 0,0 1 0,1-1 0,-1 1-1,1-1 1,-1 0 0,1 0 0,0 0 0,-2-2 0,1 0-22,1 0 1,-1 0-1,1 0 1,0 0-1,0 0 1,1 0-1,-1-8 1,1-3-87,1 0 0,1 1 1,5-24-1,-6 36 114,0-4-12,0-1 0,1 1 0,0 0 0,0-1 1,1 1-1,-1 0 0,1 1 0,1-1 0,-1 0 0,1 1 0,0 0 0,0 0 0,1 0 0,-1 0 0,8-5 0,-6 5 15,0 0 0,0 0 0,1 0 0,0 1-1,0 0 1,0 1 0,0-1 0,0 1 0,1 0-1,0 1 1,-1 0 0,1 0 0,0 1 0,13-1-1,-19 2 18,0 0-1,0 1 1,0-1-1,0 1 1,0-1-1,0 1 1,0 0-1,0 0 0,0 0 1,0 0-1,-1 0 1,1 0-1,0 0 1,-1 1-1,1-1 1,-1 1-1,1-1 1,-1 1-1,0-1 0,0 1 1,1 0-1,-1 0 1,0 0-1,0 0 1,-1-1-1,1 1 1,0 0-1,0 3 1,1 3 70,-1 0 0,1 1 1,-1-1-1,-1 0 0,0 14 1,-1-11 8,0 0 1,-1 0-1,0 0 1,0-1 0,-2 1-1,1-1 1,-1 1 0,-6 11-1,7-18-57,1 1-1,-1-1 0,0 0 0,0 0 1,0 0-1,0 0 0,-1-1 1,0 1-1,1-1 0,-1 0 0,0 0 1,-1 0-1,1-1 0,0 1 0,-1-1 1,0 0-1,1-1 0,-1 1 1,-9 1-1,10-3-38,0 1 0,0-2 0,0 1 0,0 0 0,0-1 0,0 0 0,0 0 0,0 0 0,0 0 0,1 0 0,-1-1 0,0 0 0,1 0 0,-1 0 0,1 0 0,0 0 0,0-1 0,0 0 0,0 1 0,0-1 0,0 0 0,-2-5 0,2 5-19,1 0 0,1 1 0,-1-2 0,0 1 0,1 0 0,-1 0 0,1 0 0,0-1 0,0 1 0,0 0 0,1-1 0,-1 1 0,1-1 0,0 1-1,0-1 1,0 1 0,0-1 0,1 1 0,-1-1 0,1 1 0,0 0 0,0-1 0,0 1 0,0 0 0,3-5 0,0 3-15,0 0 0,0 1-1,0-1 1,1 1-1,-1 0 1,1 0-1,0 0 1,0 1 0,1 0-1,-1 0 1,1 0-1,-1 1 1,11-4 0,-6 3 13,0 1 0,0 0 1,0 0-1,0 1 1,0 0-1,1 1 1,11 0-1,-16 1 25,0 0 0,1 0 0,-1 1-1,0 0 1,1 0 0,-1 0 0,5 4 0,-7-5 14,-1 1 1,0 0-1,0 1 1,0-1-1,0 0 1,0 1-1,-1 0 1,1-1-1,-1 1 1,1 0 0,-1 1-1,0-1 1,2 4-1,-1 3 38,0 0 1,0 0-1,-1 0 0,0 1 0,-1-1 1,0 0-1,-1 1 0,0-1 0,-1 0 0,-2 17 1,2-22-15,0-1 0,0 1 0,0-1 0,-1 1 0,0-1 0,0 1 0,-3 4 0,4-8-19,0 1 0,-1 0-1,1-1 1,-1 1-1,1-1 1,-1 0 0,0 0-1,0 1 1,1-1 0,-1 0-1,0 0 1,0 0-1,0-1 1,0 1 0,0 0-1,0-1 1,0 0 0,-4 1-1,3-1-19,1 1 0,-1-1-1,1-1 1,-1 1 0,0 0 0,1 0-1,-1-1 1,1 0 0,-1 1 0,1-1 0,-1 0-1,1 0 1,0 0 0,0-1 0,-1 1-1,1 0 1,0-1 0,0 0 0,-2-2-1,1 1-33,0 0-1,1 0 0,0-1 0,0 1 0,0-1 0,0 1 1,0-1-1,1 0 0,0 1 0,0-1 0,-2-8 0,3 8-19,-1-1 0,1 0-1,0 1 1,0-1 0,0 1-1,1-1 1,0 0 0,-1 1-1,2 0 1,1-8 0,-1 9 22,-1 1 0,0-1 0,1 1 0,-1-1 0,1 1 0,0-1 0,0 1 0,0 0 0,0 0 0,0 0 0,1 0 0,-1 0 0,0 0 0,1 1 0,-1-1 0,6-1 0,1-1-35,0 1 0,0 1 1,0 0-1,18-2 0,-25 4 74,1 0 0,-1 0 0,0 0 0,0 0 0,1 0 0,-1 0 0,0 0 0,0 1 0,0-1 0,1 1 0,-1 0 0,0-1 0,0 1 0,0 0 0,0 0 0,0 1 0,0-1 0,-1 0 0,1 1 0,0-1 0,-1 1 0,1-1-1,-1 1 1,1 0 0,-1-1 0,3 5 0,-2 4 110,0 0 0,0 1 0,-1-1 0,0 1 0,-1 15 0,0-21-72,-1-1 0,0 0 0,0 0 0,0 0 0,0 0 0,-1 0 0,1 0 0,-1 0 1,-3 4-1,-1 1 89,0 0 0,-12 11 0,15-17-105,1 0-1,-1-1 0,0 0 0,0 1 0,0-1 1,0 0-1,-1-1 0,1 1 0,0 0 1,-1-1-1,1 0 0,-1 0 0,-6 1 1,4-1-16,0-1 1,0 0 0,1 0 0,-1 0 0,0-1-1,1 0 1,-1 0 0,-9-3 0,9 2-58,0 0 0,0-1 1,0 0-1,1 0 0,-1 0 1,1-1-1,-1 1 0,1-1 1,0 0-1,0-1 0,1 0 1,0 1-1,0-1 1,0-1-1,0 1 0,-5-11 1,8 13-15,0 0 1,0 0-1,0 0 1,1-1 0,-1 1-1,1 0 1,0 0-1,0 0 1,0-1 0,1 1-1,-1 0 1,1 0 0,-1-1-1,1 1 1,0 0-1,0 0 1,1 0 0,-1 0-1,1 0 1,-1 1-1,1-1 1,0 0 0,0 1-1,0-1 1,4-3-1,-2 2-50,0 1-1,0-1 0,0 1 0,1 0 1,0 0-1,-1 0 0,1 0 0,0 1 1,0 0-1,1 0 0,-1 1 0,0-1 1,1 1-1,6-1 0,-8 2 47,-3 0-83,0-1 1,1 1-1,-1 0 0,1 0 0,-1 0 0,0 0 1,1 0-1,-1 0 0,1 1 0,-1-1 0,1 0 1,-1 1-1,0-1 0,1 1 0,-1-1 0,0 1 1,0 0-1,1-1 0,1 3 0,2 8-1675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18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109 195 2425,'-29'3'742,"13"-2"652,-23 6 0,28-2 357,10-5-1632,1 1 0,-1-1 0,1 0 0,-1 1-1,1-1 1,-1 0 0,1 0 0,-1 1 0,0-1-1,1 0 1,-1 0 0,1 0 0,-1 0-1,0 0 1,1 1 0,-1-1 0,1 0 0,-1-1-1,-1 1 1471,7-2-800,26-7-611,56-24 0,-87 33-178,34-16 78,-1-2-1,-1-1 0,0-2 0,-1-1 0,27-26 0,-55 46-71,22-16 34,-24 17-38,0 0-1,0 1 1,0-1-1,0 1 1,0-1-1,1 1 1,-1 0-1,0-1 1,0 1-1,0 0 1,0 0 0,1 0-1,-1 0 1,0 0-1,0 0 1,0 0-1,0 0 1,1 0-1,-1 0 1,0 1-1,0-1 1,1 1-1,-1 0 1,0 0-1,0 0 1,0 0-1,-1 0 0,1 0 1,0 0-1,-1 0 0,1 0 1,-1 0-1,1 0 1,-1 1-1,0-1 0,0 0 1,1 0-1,-1 0 0,0 1 1,0 1-1,0 23 31,-5 7-4,-1 0 1,-2-1-1,-17 51 1,9-34-6,12-37-55,-12 38-317,2 0 0,-11 82 0,24-107-898,1-24 1093,0 0-1,0 0 0,1 0 0,-1 0 0,0 0 1,0 0-1,0-1 0,1 1 0,-1 0 1,1 0-1,-1 0 0,1 0 0,-1 0 0,1-1 1,-1 1-1,1 0 0,-1 0 0,1-1 0,1 2 1,-2-2-50,1 0 1,0 0 0,-1 0 0,1 0-1,0 0 1,-1 1 0,1-2-1,0 1 1,-1 0 0,1 0-1,0 0 1,-1 0 0,1 0 0,0 0-1,0-1 1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18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93 137 1680,'-12'5'1833,"7"-3"-1476,0 0 0,0 0 0,0 0 1,1 1-1,-1 0 0,-6 5 0,-27 22 451,38-30-794,0 0 0,0 0 0,0 0 0,0 0 0,0 0 0,-1 0 0,1 0 0,0 0 0,0 0 0,0 0 0,0 0 0,0 0 0,0 0 0,0 0 0,0 0 0,0 0 0,0 0 0,0 1 0,-1-1 0,1 0 0,0 0-1,0 0 1,0 0 0,0 0 0,0 0 0,0 0 0,0 0 0,0 0 0,0 0 0,0 0 0,0 1 0,0-1 0,0 0 0,0 0 0,0 0 0,0 0 0,0 0 0,0 0 0,0 0 0,0 0 0,0 0 0,0 0 0,0 1 0,0-1-1,0 0 1,0 0 0,0 0 0,0 0 0,0 0 0,0 0 0,0 0 0,0 0 0,0 0 0,0 0 0,1 0 0,-1 1 0,7-2 217,9-2-95,-10 0-48,1 0 0,0 0 1,8-5-1,0-1 35,86-53 446,-38 22-385,-27 16-87,-25 16-27,1 0 1,1 1-1,15-7 0,-26 13-48,-1 0 0,1 1 0,0-1 0,-1 1 0,1-1 0,0 1 0,-1 0 0,1-1 0,0 1 0,-1 0 0,1 0 0,0 0 0,-1 0 0,3 1 0,-2 0 2,-1-1 1,0 1-1,0 0 1,0 0-1,0 0 1,-1 0-1,1-1 1,0 1-1,0 0 0,0 0 1,-1 1-1,1-1 1,-1 0-1,1 0 1,-1 0-1,1 0 1,-1 0-1,1 1 1,-1 1-1,4 17 191,-1 1-1,-1 0 0,-1-1 0,0 1 1,-5 33-1,2-29-99,-7 90 238,3-58-1076,3-1 0,5 87 0,5-106-1714,4-9-440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18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133 187 680,'-4'-7'867,"-1"1"-1,0-1 1,-13-10 0,14 13-442,0 0 0,0 0 1,0 0-1,0 0 1,1-1-1,-1 0 0,1 1 1,0-1-1,1 0 1,-1-1-1,-3-9 0,6 13-386,-1 0 0,1 0-1,0 0 1,0 0 0,-1 0-1,1 0 1,0 0 0,1 0-1,-1 0 1,0 0 0,0 1-1,1-1 1,0 0 0,-1 0 0,1 0-1,1-2 1,0 1-24,1 0 0,0 1 0,0-1 0,0 1 0,0 0 0,0-1 0,1 2 0,-1-1 0,6-2 0,5-3 25,29-8-1,-42 14-34,0 1 0,1-1 0,-1 1-1,0 0 1,0 0 0,0-1 0,0 1 0,1 0 0,-1 0-1,0 0 1,0 0 0,0 1 0,1-1 0,-1 0-1,0 0 1,0 1 0,0-1 0,0 0 0,0 1 0,1 0-1,-1-1 1,0 1 0,0-1 0,0 1 0,-1 0-1,1 0 1,0 0 0,0-1 0,0 1 0,0 0 0,-1 0-1,2 2 1,-1 1 16,1 0-1,-1 0 0,-1 0 1,1 0-1,0 0 0,-1 0 1,0 5-1,0-8-18,-1 22 76,0 0 0,-2 0 1,-1 0-1,-12 41 0,-39 84 229,40-119-162,-19 31 1,22-41-79,1-1 1,1 1 0,1 1-1,-11 30 1,19-45-71,0-1 0,0 1 0,0-1 0,1 1 0,-1 0-1,1-1 1,1 6 0,-1-9-3,0 1 1,1 0-1,-1 0 0,1 0 0,-1 0 0,1-1 0,0 1 1,0 0-1,-1-1 0,1 1 0,1 0 0,-1-1 0,0 1 1,0-1-1,1 0 0,-1 1 0,0-1 0,1 0 0,-1 0 0,1 0 1,2 1-1,5 2-6,-1-1 0,1 0 0,1 0 1,-1-1-1,0 0 0,19 1 0,60-2-214,-76-1 119,35-1-2302,67 8-1,-50 1-390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18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5 217 1944,'-2'-4'3832,"2"4"-3784,-1 0 0,1-1 0,0 1 0,0 0 0,0 0 0,0 0 0,-1-1 0,1 1 0,0 0 0,0 0 0,0 0 0,0-1 0,0 1 0,0 0 0,0 0 0,0-1 0,0 1 0,0 0 0,0 0 0,0 0 0,0-1 0,0 1 0,0 0 0,0 0 0,0-1 0,0 1 0,0 0 0,0 0 0,0-1 0,0 1 0,0 0 0,0 0 0,1 0 0,-1-1 0,0 1 0,0 0 0,0 0 0,0 0 0,0 0 0,1-1 0,-1 1 0,0 0 0,0 0 0,0 0 0,1 0 0,-1 0 0,0 0 0,1-1 0,31-15 78,-7 6-84,107-54 134,-86 38-88,-17 9-26,1 1-1,0 2 1,1 1 0,35-10 0,-63 22 1,1 0 0,-1 0 0,0 1 0,1 0 1,-1-1-1,6 2 0,-8-1-25,0 0 1,0 0-1,0 0 1,0 1-1,0-1 0,0 0 1,0 1-1,-1-1 1,1 1-1,0-1 1,0 1-1,0-1 0,-1 1 1,1-1-1,0 1 1,-1 0-1,1-1 0,0 1 1,-1 0-1,1 0 1,-1-1-1,1 1 0,-1 0 1,0 0-1,1 0 1,-1 0-1,0-1 0,1 2 1,-1 3 57,1-1 1,-1 1-1,0-1 1,-1 1-1,1-1 1,-1 0-1,1 1 1,-3 4-1,1 2 39,-32 255 433,27-186-2271,6-50-627,6-13-304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18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19 103 1176,'-1'0'289,"1"0"0,-1 0 0,0 0 0,0 0-1,0-1 1,0 1 0,1 0 0,-1-1 0,0 1-1,0 0 1,1-1 0,-1 1 0,0-1 0,1 1-1,-1-1 1,0 1 0,1-1 0,-1 0 0,0 0 0,1 0-248,-1 1 0,1-1 0,-1 0 1,1 0-1,-1 0 0,1 1 0,0-1 1,0 0-1,-1 0 0,1 0 0,0 0 1,0 0-1,0 1 0,0-1 0,0 0 1,0 0-1,0 0 0,0 0 0,1 0 1,-1 0-1,0 1 0,0-1 0,1 0 1,-1 0-1,1 0 0,-1 1 0,0-1 1,1 0-1,-1 0 0,1 1 0,0-1 1,0-1-1,4-2-15,0 1 1,0-1-1,0 0 0,8-3 1,57-26 121,-64 31-107,0 0 0,0 0 0,0 1 0,0-1 0,0 1 1,0 0-1,0 1 0,0 0 0,0 0 0,1 0 0,-1 0 0,0 1 1,0 0-1,0 1 0,0-1 0,0 1 0,0 0 0,7 4 0,-11-5 0,0 0 0,-1 0 0,1 0 0,0 0 0,0 1 0,0-1 0,-1 0-1,1 1 1,-1-1 0,1 1 0,-1 0 0,0-1 0,0 1 0,0 0 0,0 0 0,0 0-1,0 0 1,0 0 0,0 0 0,-1 0 0,1 0 0,-1 0 0,0 0 0,1 1 0,-1-1-1,0 0 1,0 0 0,0 0 0,-1 0 0,1 0 0,0 1 0,-2 1 0,1 2 60,-1 1 0,-1-1 0,1 0 0,-1 0 0,0 0 0,0 0 1,-1-1-1,0 1 0,-4 4 0,3-5-46,0-1 1,0 0-1,0-1 1,0 1 0,-6 2-1,-10 8 97,7-2-50,10-8-72,-1 0 0,1-1 1,0 0-1,-1 0 0,0 0 1,0 0-1,-8 3 0,12-6-36,0 0 0,0 0-1,0 1 1,0-1 0,0 1 0,0-1-1,0 1 1,0-1 0,0 1-1,0 0 1,1-1 0,-1 1 0,0 0-1,0-1 1,1 1 0,-1 0-1,0 0 1,1 0 0,-1 0 0,1 0-1,-1 0 1,1 0 0,-1 0-1,1 0 1,0 0 0,-1 0 0,1 2-1,0-3-146,6-1-310,7 2 443,0 0 0,0 2 1,0-1-1,-1 2 0,23 8 0,-18-6 7,-8-3 13,-1 0-1,1 1 1,-1 0-1,0 0 0,0 1 1,0 0-1,-1 0 1,1 1-1,-1 0 1,0 0-1,-1 0 1,0 1-1,0 0 1,0 1-1,-1-1 1,0 1-1,-1 0 0,1 0 1,-2 1-1,1-1 1,-1 1-1,0 0 1,2 14-1,-3-9 32,-1-1 0,0 0 0,-1 1 0,-1-1 1,0 1-1,-1-1 0,0 0 0,-1 0 0,0 0 0,-1 0 0,0 0 0,-2-1 0,1 0 0,-1 0 0,-9 13 0,5-11-58,0 0-1,-1-1 1,0-1 0,-1 0-1,0 0 1,-1-1-1,-1-1 1,-25 16 0,36-24-252,1-1 0,-1 0 0,0 0 1,0 0-1,1-1 0,-1 1 0,0-1 1,0 1-1,0-1 0,0 0 1,0 0-1,-3 0 0,-9-7-2439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23 896,'1'-20'633,"-1"18"-67,1 8 19,0 3-266,6 40 732,21 178 1404,-10 10-459,-14 2-459,-4-185-1278,0-29-130,-1 0 0,-1 1 0,-8 40 0,7-58-303,1-1-1,-1 0 1,0 0-1,-1-1 1,0 1 0,0 0-1,-7 7 1,5-4-1828,2-2-293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18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27 792,'1'-1'217,"-1"1"0,0-1 0,1 1 0,-1-1 0,1 1 0,-1 0 0,0-1 0,1 1 0,-1-1 0,0 0-1,0 1 1,1-1 0,-1 1 0,0-1 0,0 1 0,0-1 0,0 1 0,0-1 0,0 0 0,0 1 0,0-1 0,0 1 0,0-1 0,0 0 0,0 1-1,0-1 1,0 1 0,0-1 0,-1 0 0,1 1 0,0-1 0,0 1 0,-1-1 0,1 1 0,0-1 0,-1 0 0,0 0-115,0 1 0,1-1 1,-1 1-1,0-1 0,0 1 0,0 0 1,1-1-1,-1 1 0,0 0 0,0-1 1,0 1-1,0 0 0,0 0 1,1 0-1,-1 0 0,0 0 0,-1 0 1,-1 0-29,-1 0 1,1 1 0,0 0-1,0-1 1,0 1 0,0 0-1,0 0 1,0 1 0,0-1-1,0 1 1,0-1 0,0 1-1,1 0 1,-1 0 0,-2 3 0,-4 1 10,2-1-20,0 0 1,-1 1-1,2 0 0,-1 0 0,1 1 0,0-1 1,0 1-1,0 1 0,1-1 0,-7 16 0,6-11-25,2 1-1,-1 0 1,2 0-1,0 0 1,0 1-1,1-1 0,1 1 1,0 0-1,1-1 1,0 1-1,1 0 1,1-1-1,3 16 0,-3-24-41,-1 1-1,1-1 0,0 0 0,1 1 0,-1-1 1,1 0-1,5 6 0,-7-9 1,1 0-1,-1 0 1,1 0 0,0-1-1,-1 1 1,1 0 0,0-1-1,0 0 1,1 1 0,-1-1-1,0 0 1,0 0-1,0 0 1,1-1 0,-1 1-1,1 0 1,-1-1 0,0 1-1,5-1 1,-2 0 1,1-1 0,0 0-1,-1 0 1,1 0 0,-1-1 0,1 0-1,-1 0 1,0 0 0,1-1 0,-1 1-1,0-1 1,-1-1 0,1 1 0,-1-1 0,1 1-1,5-8 1,1-2-10,0 0 1,-1 0-1,-1-1 0,12-24 0,-5 3-21,-2 0-1,-1-1 0,7-39 1,-17 61 55,-3 14-16,0 0 0,0 0 1,0-1-1,0 1 0,0 0 1,0 0-1,1-1 0,-1 1 1,0 0-1,0 0 0,0 0 1,0-1-1,0 1 0,0 0 0,0 0 1,0-1-1,0 1 0,0 0 1,0 0-1,0 0 0,0-1 1,-1 1-1,1 0 0,0 0 1,0 0-1,0-1 0,0 1 1,0 0-1,0 0 0,0 0 0,-1-1 1,1 1-1,0 0 0,0 0 1,0 0-1,0 0 0,-1 0 1,1-1-1,0 1 0,0 0 1,0 0-1,-1 0 0,1 0 1,0 0-1,-1 0 4,1 1 0,-1 0 0,1-1 0,-1 1 0,1-1 0,-1 1 0,1 0 1,0 0-1,0-1 0,-1 1 0,1 0 0,0-1 0,0 1 0,0 0 0,0 0 0,0-1 0,0 3 0,-1 2 23,-2 22 17,1 0 0,3 50-1,-1-65-95,2 0-1,0 0 1,0 0-1,1 0 1,1 0 0,0 0-1,0-1 1,11 18-1,-11-21-388,1-1-1,0 0 1,1 0-1,-1-1 1,1 0-1,1 0 1,-1 0 0,1-1-1,0 1 1,0-2-1,15 8 1,9 1-2791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29.3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0 127 768,'1'-3'164,"-1"-1"-1,1 0 1,0 1 0,0-1-1,0 1 1,0-1-1,1 1 1,-1 0 0,1-1-1,0 1 1,0 0-1,0 0 1,1 0-1,-1 1 1,0-1 0,1 0-1,4-2 1,4-4 128,1 0 1,0 2-1,13-8 0,-15 10-179,-1 1 0,1 0 0,0 0 0,14-3 0,-19 6-63,0 0 0,0 1 1,0-1-1,0 1 0,0 0 0,0 0 0,0 1 1,0-1-1,0 1 0,0 0 0,6 3 0,-8-3 5,-1 1 0,1-1-1,-1 1 1,1 0-1,-1 0 1,0 0 0,0 1-1,0-1 1,0 0 0,-1 1-1,1-1 1,0 1 0,-1-1-1,0 1 1,0 0-1,1 0 1,-2-1 0,1 1-1,0 0 1,-1 0 0,1 0-1,-1 0 1,0 0 0,0 5-1,0-4 9,0-1 0,0 1 0,0 0 1,-1 0-1,1 0 0,-1 0 0,0 0 0,0 0 0,-1-1 0,1 1 0,-1-1 0,1 1 0,-1-1 0,0 1 0,-1-1 1,1 0-1,-1 0 0,-3 4 0,0-3 9,0-1 0,0 0 0,0 0 0,0 0 0,-1-1 0,1 0 0,-1 0 0,1-1 0,-1 1-1,0-2 1,-11 1 0,-1-1 83,0-1 0,-33-5 0,49 5-154,-1 1-1,1-1 1,0 0 0,0 0-1,0 0 1,0 0-1,0-1 1,0 1 0,0-1-1,0 1 1,0-1 0,0 0-1,1 0 1,-4-4-1,6 5-6,-1 0-1,1 0 0,0 0 1,-1 0-1,1 0 0,0 0 1,0 0-1,0 0 0,0 0 1,0 0-1,0 0 0,0 0 1,0 0-1,0 0 0,0 0 1,1 0-1,-1 0 0,0 1 1,1-1-1,-1 0 0,1 0 1,-1 0-1,1 0 0,-1 0 0,1 1 1,0-1-1,0-1 0,2-2-13,0 1 0,1-1-1,-1 1 1,6-4-1,1 1 12,0 0 0,0 1 0,0 0 0,1 1 0,0 0 0,0 0 0,0 1 0,0 1 0,0 0 0,0 1 0,1 0 0,21 1 0,-32 0 16,1 0 1,-1 0 0,1 0-1,0 0 1,-1 0-1,1 1 1,0-1 0,-1 0-1,1 1 1,-1 0-1,1-1 1,-1 1 0,1 0-1,-1 0 1,1 0-1,-1 0 1,0 0 0,0 0-1,1 0 1,-1 0-1,0 0 1,0 1 0,0-1-1,0 0 1,0 2-1,1 2 35,-1-1-1,0 1 0,0-1 0,0 1 0,0 0 0,-1 0 0,0 4 1,1 7 28,0-8-33,-1 0-1,0 0 1,0 0 0,0 0-1,-1 0 1,0-1-1,0 1 1,-1 0-1,0-1 1,-1 1 0,0-1-1,0 1 1,0-1-1,-1 0 1,-8 11 0,10-16-23,0 1 1,0-1-1,-1 0 1,1 0 0,-1 0-1,1 0 1,-1 0-1,0 0 1,0-1 0,0 1-1,0-1 1,0 0-1,0 0 1,0 0-1,-1 0 1,1-1 0,0 1-1,0-1 1,-1 0-1,1 0 1,0 0 0,0 0-1,-1-1 1,1 1-1,-4-2 1,3 1-14,0 0 1,0-1-1,0 1 1,0-1-1,0 0 1,0 0-1,0 0 1,1-1-1,-1 1 0,1-1 1,0 0-1,0 0 1,0 0-1,0-1 1,0 1-1,1 0 0,-1-1 1,-3-7-1,5 7-15,-1 0-1,0-1 0,1 1 0,0-1 0,0 1 1,0-1-1,1-4 0,0 6 2,0 0-1,0 1 1,1-1 0,-1 0 0,1 1-1,-1-1 1,1 1 0,0-1 0,0 1-1,0-1 1,1 1 0,-1 0 0,1-1-1,2-2 1,1 0-9,0 1 0,-1 0 0,1 1 0,1-1 0,-1 1-1,0 0 1,1 0 0,0 1 0,0 0 0,8-3 0,7 0-38,34-5 0,-47 9 52,1-1 3,1 1 0,-1 0 0,1 1 0,17 1 0,-25-1 12,-1 1 0,1-1 0,0 0 0,-1 1 0,1-1 1,0 1-1,-1 0 0,1-1 0,-1 1 0,1 0 0,-1 0 0,0 0 0,1 0 0,-1 0 0,0 0 0,1 1 0,-1-1 0,0 0 0,0 1 0,0-1 1,0 0-1,0 1 0,-1-1 0,1 1 0,0 0 0,-1-1 0,1 1 0,-1-1 0,1 1 0,-1 0 0,0 0 0,0 2 0,0 1 23,0-1 0,-1 1 0,1-1 0,-1 1 0,0-1 0,0 1 0,-1-1 0,1 0 0,-1 1 1,0-1-1,0 0 0,-4 4 0,-1 2 43,0-1 1,-1 0-1,-11 11 0,12-13-27,2-2-3,0 0 0,0-1 1,-13 9-1,16-12-33,0 0-1,0 0 0,0 0 1,-1 0-1,1 0 1,0-1-1,-1 1 0,1-1 1,-1 0-1,1 1 1,-1-1-1,1 0 1,0 0-1,-1-1 0,1 1 1,-4-1-1,0-1-7,-1 0 0,0-1-1,1 0 1,-1 0 0,1-1 0,-7-4-1,10 6-12,0 0-1,0 0 0,0 0 0,1-1 0,-1 1 0,1-1 1,0 0-1,0 1 0,0-1 0,0 0 0,0 0 0,1 0 0,-1-1 1,1 1-1,-1-4 0,2 6 2,0-1 1,0 0 0,0 1-1,0-1 1,0 0-1,1 0 1,-1 1 0,0-1-1,1 0 1,0 1-1,-1-1 1,1 1 0,0-1-1,0 1 1,0-1 0,0 1-1,0 0 1,0-1-1,0 1 1,1 0 0,-1 0-1,0 0 1,1 0-1,-1 0 1,0 0 0,3-1-1,3-2-35,1 0 0,-1 1-1,16-5 1,-14 6 26,1 0 0,-1 0 0,1 1-1,0 1 1,0-1 0,-1 2 0,1-1 0,0 1 0,0 1-1,11 3 1,-19-5 26,0 1 0,0-1 0,0 1 0,0 0 0,0 0 0,0-1 0,0 1-1,0 0 1,-1 1 0,1-1 0,0 0 0,-1 0 0,1 1 0,-1-1 0,1 1 0,-1-1-1,0 1 1,0 0 0,1-1 0,-1 1 0,0 0 0,-1 0 0,1 0 0,0 0 0,0 0-1,-1 0 1,0 0 0,1 0 0,-1 3 0,-6 12 104,5-14-101,0-1 0,0 0 0,0 0 0,0 0 0,0 0 0,1 0 0,-1 1 0,1 1 0,-1 3 2,1-5-57,1 1-1,-2 0 1,1-1-1,0 1 1,0 0 0,-1-1-1,0 1 1,1-1-1,-1 1 1,0-1-1,0 1 1,-2 2 0,1-2-280,0-1 1,1 0-1,0 1 1,-1-1-1,1 1 1,0-1-1,0 1 1,1-1-1,-2 4 1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29.3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118 84 320,'-9'-12'5137,"9"11"-5107,0 0 0,1 0 0,-1 1 0,0-1-1,0 0 1,0 0 0,0 1 0,1-1 0,-1 0 0,0 1-1,1-1 1,-1 0 0,0 1 0,1-1 0,-1 0 0,1 1 0,-1-1-1,1 1 1,-1-1 0,1 1 0,-1-1 0,1 1 0,0-1-1,-1 1 1,1 0 0,0-1 0,-1 1 0,1 0 0,0 0-1,0-1 1,-1 1 0,2 0 0,3-1-12,1 1 1,-1-1-1,11 1 0,-4 1 90,42 0 68,-52-1-162,0 0-1,0 0 1,0 0 0,0 0-1,0 1 1,0-1 0,0 0 0,0 1-1,0-1 1,-1 1 0,1 0-1,0 0 1,0 0 0,-1 0 0,1 0-1,0 0 1,-1 0 0,3 3 0,1 1 33,-4-5-30,0 1 1,0 0-1,0 0 1,0 0-1,0-1 1,0 1-1,-1 0 0,1 0 1,0 0-1,-1 0 1,1 0-1,0 0 1,-1 1-1,1-1 1,0 2-1,-2-2 14,1 0-1,0 0 1,0 0-1,0 0 1,-1 0-1,1 0 1,0-1-1,-1 1 1,1 0-1,-1 0 1,1 0-1,-1 0 1,0 0-1,-8 16 329,6-10-232,0-1 0,-1 1 0,0-1 0,0 0 0,-6 7 0,-7 10 208,14-19-288,2-1-14,0-1 0,-1 1 0,1-1 0,-1 1 0,0-1 0,1 0 0,-1 1 0,0-1 0,-1 0 0,1-1 0,0 1 0,0 0 0,-1 0 0,1-1 0,-1 0 0,-5 3 0,1-2 11,0-1 1,0 1 0,0-1-1,0 0 1,-1-1-1,1 0 1,0 0-1,-1 0 1,1-1 0,0 0-1,-12-4 1,16 5-44,0-1 1,-1-1-1,1 1 1,0 0-1,0-1 1,-1 0-1,1 1 1,0-1-1,1-1 1,-1 1-1,0 0 1,1-1 0,-1 1-1,1-1 1,0 0-1,-1 1 1,2-1-1,-1 0 1,0-1-1,0 1 1,1 0-1,0 0 1,0-1-1,0 1 1,0-1-1,0-3 1,0 1 0,1 1 1,0-1 0,0 0-1,1 0 1,0 0-1,0 0 1,0 0 0,1 0-1,0 1 1,0-1-1,0 1 1,1-1-1,-1 1 1,1 0 0,1 0-1,-1 0 1,1 1-1,0-1 1,0 1-1,0-1 1,0 1 0,1 1-1,0-1 1,0 1-1,0 0 1,0 0 0,0 0-1,1 1 1,5-3-1,16-1 11,32-2-1,-44 7-2,-11 0-1,0 1 1,1 0-1,-1 0 1,0 0-1,0 0 1,1 1-1,4 1 1,-7-2 2,-1 1 0,1-1-1,-1 1 1,0 0 0,1-1 0,-1 1 0,0 0 0,1 0 0,-1 0 0,0 0 0,0 0 0,0 0 0,0 0 0,0 0 0,0 0 0,0 1 0,0-1 0,0 0 0,0 1 0,-1-1 0,1 0 0,0 1 0,0 2 0,-1 1 32,1 0 1,-1-1-1,0 1 1,-1 0-1,1 0 1,-1 0-1,0 0 1,0-1-1,0 1 1,-1 0-1,0-1 1,0 1-1,-4 6 0,-26 24 351,29-31-367,-1-1 1,0 0-1,1-1 0,-1 1 0,0-1 1,-1 0-1,1 0 0,0 0 0,-1 0 1,1-1-1,-8 2 0,3-1 4,1 0-16,0 0-1,1-1 1,-1 0 0,0 0 0,0-1-1,1 0 1,-13-2 0,15 1-28,0 1 1,1-1-1,-1 0 1,0-1-1,1 1 0,0-1 1,-1 0-1,1 0 1,0-1-1,0 1 1,0-1-1,0 0 1,-4-4-1,7 7 2,0-1 1,1 0-1,-1 0 1,0 0-1,0 0 1,1 1-1,-1-1 1,1 0-1,-1 0 1,1 0-1,-1-1 1,1 1-1,0 0 1,-1 0-1,1 0 1,0 0-1,0 0 1,0 0-1,0 0 1,0-1-1,0 1 1,0 0-1,0 0 1,1-2-1,-1 1-2,1 1-1,0-1 0,1 0 0,-1 1 1,0-1-1,0 1 0,1 0 1,-1-1-1,0 1 0,1 0 0,0 0 1,-1 0-1,3-1 0,4-2-24,1 0 1,-1 1-1,1 0 0,16-2 0,0-1 0,-17 4 35,0 0 1,1 1 0,-1 0-1,1 0 1,-1 0-1,14 2 1,-21-1 13,1 1-1,-1 0 1,1-1 0,-1 1-1,1 0 1,-1 0 0,0 0-1,1 0 1,-1 0 0,0 0-1,1 0 1,-1 1-1,0-1 1,0 0 0,0 1-1,0-1 1,-1 0 0,1 1-1,0-1 1,0 1 0,-1 0-1,1-1 1,-1 1 0,0-1-1,1 1 1,-1 0-1,0-1 1,0 1 0,0 1-1,0 3 51,1 0-1,-2-1 0,1 1 0,-1 0 0,0-1 1,0 1-1,-2 6 0,2-9-26,-1 0 0,0 0 0,1 0 0,-1-1 1,0 1-1,0 0 0,-1-1 0,1 0 0,-5 4 0,-26 17 239,30-21-248,-1 0-1,-1 1-1,0-1 1,0 0 0,0 0 0,0-1 0,0 0-1,0 1 1,0-2 0,-1 1 0,1-1 0,0 1 0,0-2-1,-1 1 1,-9-2 0,11 1-28,1 0 1,0 1-1,-1-1 1,1-1-1,0 1 1,0 0-1,0-1 0,0 0 1,0 1-1,0-1 1,1 0-1,-1-1 1,1 1-1,-1 0 1,1-1-1,0 1 0,0-1 1,0 0-1,0 0 1,0 0-1,1 0 1,-1 0-1,1 0 0,-1-5 1,1 4-14,0 0 0,0 0 0,1 0 0,-1 0 0,1 0 0,1-1 0,-1 1-1,0 0 1,1 0 0,0 0 0,0 0 0,0 0 0,0 0 0,1 0 0,0 0 0,-1 1 0,1-1 0,1 1 0,-1-1 0,0 1 0,1 0 0,0 0 0,0 0 0,0 0 0,0 0 0,0 0-1,7-3 1,-5 3 0,0 1 0,0 0 0,0 0 0,0 1-1,1-1 1,-1 1 0,0 0 0,1 0-1,-1 1 1,12 0 0,-10 0 8,-3-1 21,-1 1 0,1 0 0,0 0 0,-1 1-1,1-1 1,0 1 0,-1 0 0,1 0 0,-1 0 0,1 0 0,-1 1 0,1-1 0,-1 1 0,0 0 0,0 0 0,0 0 0,0 0 0,0 1 0,0-1 0,-1 1 0,1 0 0,-1-1 0,1 1 0,-1 0-1,0 1 1,-1-1 0,1 0 0,0 0 0,-1 1 0,0-1 0,1 1 0,-2-1 0,1 1 0,0 0 0,-1-1 0,1 1 0,-1 5 0,-1 5 82,-1-1 1,0 0-1,0 0 1,-1 0-1,-1 0 1,-5 12-1,8-24-86,1 1-1,-1-1 1,0 1 0,0-1-1,0 1 1,0-1 0,0 0-1,0 1 1,0-1-1,0 0 1,0 0 0,-1 0-1,1 0 1,0 0 0,-1 0-1,1 0 1,-1-1 0,1 1-1,-1 0 1,1-1 0,-1 1-1,1-1 1,-1 0 0,0 1-1,1-1 1,-1 0-1,1 0 1,-1 0 0,0 0-1,1 0 1,-1 0 0,0-1-1,1 1 1,-1-1 0,1 1-1,-1-1 1,-2 0 0,1-1-14,0 0 1,0 1-1,0-1 1,1 0 0,-1 0-1,0 0 1,1-1 0,-1 1-1,1-1 1,0 1-1,0-1 1,0 0 0,0 0-1,1 0 1,-1 0-1,1 0 1,-1 0 0,0-4-1,1 3-12,1 0-1,-1-1 1,1 1-1,-1 0 0,1-1 1,1 1-1,-1 0 1,1-1-1,-1 1 0,3-8 1,-2 10 8,0 0 1,0 0 0,0 1 0,0-1-1,0 0 1,0 0 0,0 0-1,1 1 1,-1-1 0,1 0-1,-1 1 1,1 0 0,-1-1-1,1 1 1,0 0 0,0 0-1,0 0 1,0 0 0,0 0 0,0 0-1,0 0 1,0 1 0,0-1-1,2 1 1,4-1-10,0 0 0,-1 1 0,1 0 0,0 0 0,14 3 0,-18-2 18,0 0 0,0 0 0,1 1 0,-1 0 0,0-1 0,0 1 0,0 0 0,-1 1 0,1-1 0,0 1 0,6 6 0,-8-6 14,1 1 0,-1 0 0,0 1 0,0-1 0,0 0 0,-1 1 1,1-1-1,-1 1 0,0-1 0,-1 1 0,1-1 0,-1 1 0,0 0 0,0-1 0,-1 9 0,1-11-5,0 1 0,-1-1-1,1 1 1,-1-1-1,1 1 1,-1-1 0,0 0-1,0 1 1,0-1-1,-1 0 1,1 0 0,0 1-1,-1-1 1,1 0 0,-1 0-1,0-1 1,0 1-1,0 0 1,0 0 0,0-1-1,0 0 1,0 1-1,0-1 1,-1 0 0,-3 2-1,0-1 62,0 1-721,-1 0 1,0-1-1,-1 0 0,1 0 0,0-1 0,-15 2 0,-6-8-2298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29.3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71 94 1096,'-14'-14'6074,"13"11"-5736,1 2-302,0 1 0,0-1 1,0 1-1,0-1 1,0 0-1,0 1 1,0-1-1,0 0 0,1 1 1,-1-1-1,0 0 1,0 1-1,1-1 0,-1 1 1,0-1-1,1 1 1,-1-1-1,1 1 1,-1-1-1,1 1 0,-1-1 1,1 1-1,-1-1 1,1 1-1,-1 0 1,1-1-1,-1 1 0,1 0 1,0 0-1,-1-1 1,1 1-1,-1 0 0,2 0 1,7-2 41,0 0 0,0 1 0,0 0 0,1 0 0,-1 1 0,0 0 1,0 1-1,17 3 0,-23-3-43,-1 0 1,0 0 0,0 1-1,0-1 1,0 0 0,0 1-1,0-1 1,-1 1 0,1 0-1,0-1 1,-1 1 0,1 0-1,-1 0 1,0 0 0,0 0-1,0 0 1,0 0 0,0 1-1,0-1 1,0 0 0,-1 0 0,1 1-1,0 2 1,0 6 171,0 0 1,-1-1-1,0 18 1,-1-24-161,1 2 2,-1-1-1,0 1 0,0 0 0,0 0 1,-1-1-1,0 1 0,0-1 0,-1 1 1,1-1-1,-1 0 0,0 0 0,-1 0 1,1-1-1,-1 1 0,0-1 0,0 1 1,0-1-1,-1-1 0,0 1 0,1-1 1,-1 1-1,0-1 0,-1-1 0,1 1 1,0-1-1,-1 0 0,1 0 0,-1 0 1,0-1-1,0 0 0,1 0 0,-10 0 1,13-1-52,-1 0 1,0 0 0,1-1-1,-1 1 1,1-1-1,-1 1 1,0-1-1,1 0 1,-1 0 0,1 0-1,0 0 1,-1-1-1,1 1 1,0-1 0,0 1-1,0-1 1,0 0-1,0 0 1,0 0 0,0 0-1,1 0 1,-1 0-1,1 0 1,-1 0 0,1-1-1,0 1 1,0-1-1,-1-3 1,-1-1-18,1-1 1,1 1-1,-1-1 1,1 1-1,0-1 1,1 1-1,0-1 1,1-12-1,1 7 22,0 0 0,1 0 1,1 0-1,0 0 0,10-20 0,-12 27 8,1 1 0,0 0 1,0 0-1,1 0 0,-1 0 0,1 1 1,0 0-1,1-1 0,-1 1 1,1 1-1,0-1 0,-1 1 0,2 0 1,8-5-1,-13 8 0,1-1 0,-1 0 0,0 1 0,1-1 0,-1 1 0,1 0 0,-1 0 0,0-1 1,1 1-1,-1 0 0,1 0 0,-1 0 0,1 0 0,-1 1 0,1-1 0,-1 0 0,0 0 0,1 1 0,-1-1 0,1 1 0,-1 0 0,0-1 0,0 1 0,1 0 0,-1 0 1,0 0-1,0-1 0,0 1 0,0 1 0,1 0 0,2 3 55,-1 1 0,0-1 0,0 1 0,-1 0 1,4 11-1,1 3 51,-2-10-65,-3-6-25,0 1 0,0 0 1,0-1-1,0 1 0,-1 0 0,0 0 0,0 1 0,0-1 0,-1 0 0,1 0 0,-2 7 0,1-5 13,-2 3 28,1 0-1,-4 13 0,4-21-48,0 1-1,0-1 1,0 1 0,0-1-1,0 1 1,-1-1-1,1 0 1,-1 1-1,1-1 1,-1 0-1,0 0 1,0 0 0,-4 2-1,-18 11 134,23-13-72,0 0-29,-10-4-26,8 2-28,0 0 0,0-1 0,0 0 0,1 1 0,-1-1-1,0 0 1,0-1 0,1 1 0,-1 0 0,1-1 0,-4-2 0,1-1-22,0 1 0,0 0 1,-1 0-1,-5-4 0,-8-5-23,18 12 41,0-1 1,0 0-1,0 0 0,0 0 0,1 0 0,-1 0 0,0 0 0,1 0 0,0 0 0,-1 0 0,1 0 0,0 0 0,0 0 0,0-1 0,0 1 0,1 0 0,-1 0 0,1 0 1,0-3-1,0-1-15,0 0 4,0 1 0,1 0 0,-1 0 1,1 0-1,0 0 0,0 0 0,1 0 0,4-7 0,-5 9 10,0 1-1,0-1 1,0 1-1,1 0 1,-1 0 0,0 0-1,1 0 1,0 0-1,-1 0 1,1 1-1,0-1 1,0 1-1,0 0 1,0 0-1,0 0 1,4-1-1,-5 2 10,0 0 0,0 0 0,-1 0-1,1 0 1,0 0 0,-1 0 0,1 0-1,0 1 1,0-1 0,-1 1-1,1-1 1,-1 1 0,1-1 0,0 1-1,-1 0 1,1 0 0,-1 0 0,2 2-1,0-1 9,-1 0 0,0 1 0,0-1 0,0 1 0,0 0 0,-1-1 0,1 1 0,-1 0 0,2 4 0,0 1 25,-1 0 0,0 0 0,-1 0 1,0 1-1,0-1 0,-1 14 0,0-16 5,-1-1 1,0 1-1,0 0 0,0 0 1,-5 9-1,6-14-31,0 0 0,-1 0 0,1 0 0,-1 0 0,1 0 0,-1 0 1,1 0-1,-1 0 0,1 0 0,-1 0 0,0-1 0,1 1 0,-1 0 0,0 0 0,0-1 0,0 1 1,0 0-1,0-1 0,1 1 0,-1-1 0,0 1 0,0-1 0,0 0 0,0 1 0,0-1 0,0 0 1,-1 0-1,1 0 0,0 0 0,0 0 0,0 0 0,0 0 0,0 0 0,0 0 0,0 0 1,0 0-1,0-1 0,-1 1 0,-5-4-18,1 0 1,0 0-1,0-1 1,1 0-1,-1 0 1,1 0-1,0-1 1,0 1-1,1-1 1,0 0-1,0-1 1,0 1-1,1-1 1,-4-8-1,5 12 134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29.3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158 149 696,'-23'-12'6441,"7"1"-4861,14 10-1481,0-1 0,1 0 0,-1 0 0,0 0 0,1 0 0,-1-1 0,1 1 0,0 0 0,0-1 0,0 1 0,0 0 0,0-1 0,0-2 0,0 4-68,1 0 0,0 0-1,0 0 1,-1 0 0,1 0-1,0 0 1,0 1 0,0-1-1,0 0 1,0 0 0,0 0-1,0 0 1,0 0 0,1 0-1,-1 0 1,0 0-1,1 0 1,-1 0 0,0 1-1,1-1 1,-1 0 0,1 0-1,-1 0 1,1 1 0,0-1-1,-1 0 1,1 1 0,1-2-1,-1 1-11,1 0 0,0 1 0,0-1 0,0 1 0,0-1 0,0 1 0,0 0 1,0 0-1,0-1 0,0 1 0,-1 1 0,4-1 0,-1 0 1,10 4 91,-11-2-89,0 1 1,0-1-1,0 1 0,0-1 1,2 4-1,5 6 32,0 1 0,12 18-1,-21-28-34,1 0 0,-1 1-1,0-1 1,0 0 0,0 0-1,0 0 1,0 1 0,-1-1-1,0 1 1,1-1 0,-1 0-1,0 1 1,-2 6 0,1-3 35,-1 0 0,-1 1 0,0-1 0,-3 7 0,2-6-16,1 0 2,-1-1 0,-1 1 1,1-1-1,-1 0 0,-1 0 0,1 0 0,-1-1 1,0 0-1,0 0 0,-1 0 0,0-1 0,0 0 1,-11 5-1,15-9-39,1 0 0,-1 0 0,0 0 0,0-1 0,0 1 0,0-1 0,0 0 0,0 0 0,0 0 1,0 0-1,1 0 0,-1-1 0,0 1 0,0-1 0,0 0 0,0 0 0,1 0 0,-1 0 0,0 0 0,1-1 0,-1 1 1,1-1-1,-1 0 0,1 1 0,0-1 0,0 0 0,0-1 0,0 1 0,0 0 0,0 0 0,0-1 0,1 1 1,0-1-1,-1 0 0,1 1 0,0-1 0,0 0 0,0 0 0,1 0 0,-1 1 0,1-1 0,-1 0 0,1 0 0,0 0 1,0 0-1,0 0 0,1-5 0,1 4-11,-1-1-1,1 0 1,0 1 0,0-1 0,0 1 0,1-1-1,0 1 1,0 0 0,0 0 0,4-4 0,1-1 12,1 1 0,0 0 0,12-7 0,-13 10 6,0 1 0,0 0 0,1 0 0,10-3 0,-17 6 2,1 1 0,0-1 0,-1 1 0,1-1 0,-1 1 1,1 0-1,0 0 0,-1 0 0,1 0 0,0 0 0,-1 1 0,1-1 0,-1 1 1,1 0-1,-1-1 0,1 1 0,-1 1 0,1-1 0,-1 0 0,0 0 1,0 1-1,0-1 0,0 1 0,0 0 0,0 0 0,0 0 0,0 0 0,-1 0 1,1 0-1,-1 0 0,1 0 0,1 4 0,-1-1 25,0-1-1,0 0 1,0 1-1,-1 0 1,0-1-1,0 1 1,0 0-1,0 0 1,-1 0 0,0-1-1,0 1 1,0 0-1,0 0 1,-1 0-1,0 0 1,-2 8-1,1-8-8,0-1 0,-1 1 0,1-1 0,-1 0 0,0 0-1,0 0 1,0 0 0,0 0 0,-1 0 0,1-1 0,-1 0 0,0 0-1,0 0 1,0 0 0,-1-1 0,-4 3 0,5-4-16,1 1-1,-1-1 1,0 0-1,1-1 1,-1 1-1,0-1 1,0 1 0,1-1-1,-1-1 1,0 1-1,0 0 1,1-1 0,-1 0-1,0 1 1,1-2-1,-1 1 1,0 0 0,1-1-1,0 1 1,-1-1-1,-3-3 1,2 1-20,1 0 0,-1 0 0,1-1 0,0 1 1,0-1-1,1 0 0,-1 0 0,1-1 0,0 1 0,1 0 0,-1-1 0,1 0 0,0 0 0,0 0 1,1 0-1,0 0 0,0 0 0,0-7 0,0 4-12,1 0 0,0 1 0,0-1 0,1 1 0,0-1 0,1 1 0,0 0 0,0 0 0,1-1 0,0 1 1,0 1-1,6-11 0,-7 16 21,-1 0 1,0 1 0,0-1-1,0 1 1,1-1 0,-1 1-1,1-1 1,-1 1 0,1 0-1,0 0 1,-1 0 0,1 0-1,0 0 1,0 0-1,0 0 1,-1 1 0,1-1-1,0 1 1,0-1 0,0 1-1,0 0 1,0-1 0,0 1-1,0 0 1,0 0 0,3 1-1,-3 0 13,0-1-1,0 1 0,0 0 1,0 0-1,0 0 0,0 0 0,-1 0 1,1 1-1,0-1 0,-1 0 0,1 1 1,0 0-1,-1-1 0,0 1 1,1 0-1,-1-1 0,0 1 0,0 0 1,0 0-1,0 0 0,0 0 1,-1 0-1,1 0 0,-1 0 0,1 4 1,0 0 28,0 1 1,-1 0 0,0-1 0,0 1-1,0-1 1,-1 1 0,0-1-1,-1 1 1,1-1 0,-5 12 0,1-7 7,0 0 0,-1-1 0,0 0 1,-1 0-1,-9 12 0,13-19-31,0 0-1,-1 0 1,1 0 0,-1 0-1,1 0 1,-1-1-1,0 0 1,0 0 0,0 0-1,-6 2 1,9-3-17,0-1 1,-1 0 0,1 1-1,0-1 1,-1 0-1,1 1 1,0-1-1,-1 0 1,1 0-1,0 0 1,-1-1-1,1 1 1,0 0 0,-1 0-1,1-1 1,0 1-1,-1-1 1,1 1-1,0-1 1,0 1-1,0-1 1,-1 0-1,1 1 1,0-1 0,0 0-1,0 0 1,0 0-1,0 0 1,1 0-1,-1 0 1,0 0-1,0 0 1,1-1-1,-1 1 1,0 0 0,1 0-1,-1 0 1,1-3-1,-1 0-12,0 0 0,0 0 0,1 0-1,0-1 1,0 1 0,0 0 0,0 0 0,1 0 0,-1-1-1,1 1 1,0 0 0,0 0 0,1 0 0,-1 0-1,1 1 1,0-1 0,0 0 0,0 1 0,1-1-1,-1 1 1,1 0 0,0-1 0,5-4 0,-3 4 0,0-1 0,0 1-1,1 0 1,-1 1 0,1-1 0,0 1 0,-1 0 0,1 1 0,1-1 0,-1 1 0,0 0 0,1 1 0,-1 0 0,12-1 0,-13 2 15,0 0 1,0 1 0,0-1-1,0 1 1,0 1-1,0-1 1,0 1-1,0 0 1,0 0 0,-1 0-1,1 0 1,-1 1-1,0 0 1,7 5 0,-9-7 4,-1 0 1,0 0-1,0-1 0,0 1 0,-1-1 0,1 1 0,0 0 0,0 0 0,0 0 0,-1-1 0,1 1 1,-1 0-1,1 0 0,0 0 0,-1 0 0,0 0 0,1 0 0,-1 0 0,1 0 0,-1 0 0,0 2 1,0-2 1,0-1 0,0 1 1,0 0-1,-1 0 1,1 0-1,0 0 0,-1 0 1,1 0-1,-1 0 1,1-1-1,-1 1 1,1 0-1,-1 0 0,1-1 1,-1 1-1,0 0 1,1-1-1,-2 2 0,-1 0 8,0-1-1,1 1 0,-1-1 0,0 1 1,0-1-1,0 0 0,0 0 0,0 0 1,0-1-1,0 1 0,0-1 0,0 1 1,-6-1-1,6-1-28,-1 0 0,1 0 0,-1 0 0,1-1 0,0 1 0,0-1 0,0 0 0,0 0 0,0 0 0,0 0 1,1 0-1,-1 0 0,1-1 0,-1 0 0,1 1 0,0-1 0,0 0 0,0 0 0,0 0 0,1 0 0,-1 0 0,1-1 0,0 1 0,0 0 0,0-1 0,0 1 0,0-1 1,1 1-1,0-1 0,0 1 0,0-1 0,0 1 0,1-5 0,-1 7 2,0 0 1,0-1-1,1 1 1,-1 0-1,0 0 1,1 0-1,-1 0 1,1 0-1,0 0 1,-1-1-1,1 2 1,0-1-1,0 0 1,-1 0-1,1 0 1,0 0-1,0 0 1,0 1-1,0-1 0,0 0 1,0 1-1,0-1 1,0 1-1,0-1 1,1 1-1,-1-1 1,0 1-1,0 0 1,0 0-1,0-1 1,1 1-1,-1 0 1,0 0-1,0 0 1,1 0-1,-1 1 1,0-1-1,0 0 1,0 0-1,0 1 1,1-1-1,1 2 1,2 0-8,1 0 0,-1 1 1,0 0-1,0 0 1,0 0-1,0 0 1,9 9-1,-6-3 34,0 0 0,0 0 0,-1 1 0,0 0 0,-1 1 0,7 14-1,-12-22-17,2 7 178,-6-16 15,-5-17-206,1 0 5,-38-97-29,44 115 32,-1 1 0,0-1 1,0 1-1,-1-1 0,1 1 1,-1 0-1,0 0 1,0 0-1,0 0 0,-1 1 1,0-1-1,1 1 0,-1 0 1,-5-3-1,9 6 2,0 0 0,0 0 0,-1 0 0,1-1-1,0 1 1,-1 0 0,1 0 0,0 0 0,-1 0 0,1 0 0,0 0 0,-1 0-1,1 0 1,0 0 0,-1 0 0,1 0 0,0 0 0,-1 0 0,1 0-1,0 1 1,-1-1 0,1 0 0,0 0 0,-1 0 0,1 0 0,0 0 0,0 1-1,-1-1 1,-7 11-76,7-7 52,-1 0 0,1 0 0,0 1 0,-1 7 0,1 11-18,2-1 1,7 44 0,-2-16 1,-5-33-431,0 5-1291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29.3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 3691 584,'-6'4'915,"-4"2"614,10-6-1502,-1 0-1,1 0 1,0 0 0,-1-1-1,1 1 1,0 0 0,-1 0-1,1 0 1,-1 0 0,1-1-1,0 1 1,-1 0-1,1 0 1,0-1 0,0 1-1,-1 0 1,1 0 0,0-1-1,0 1 1,-1 0 0,1-1-1,0 1 1,0 0 0,0-1-1,0 1 1,-1-1 0,1 1-1,0 0 1,0-1 0,0 0-1,-5-19 68,0 0 0,2-1 0,-2-34 0,5 43-60,-2-7 58,2 1 0,3-31 0,0 13-11,18-159 56,2-67 166,-22 177-156,8-254 538,-2 251-501,4-73 91,-13 1-88,0 75-89,14-169 174,0-20-42,-23 63-89,4-172-13,17 243-123,7-156 8,-17 217 4,0-4 42,19-149 1,-16 213-53,-2 7 22,2 0 0,4-19 0,-4 24-2,-3 6-14,1 1-1,-1-1 1,0 0 0,1 1-1,-1-1 1,0 0 0,0 0 0,0 1-1,0-1 1,1 0 0,-1 1-1,0-1 1,0 0 0,0 0 0,-1 1-1,1-1 1,0 0 0,0-1-1,-2-12-28,2 10 14,0 9-5,4 123-290,-2-102-813,-1-30 403,-1 2 454,3-66-1318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29.3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17 123 944,'-16'-15'5281,"16"15"-5245,12-4 454,113-19 94,-80 14-389,-28 5-128,33-6 93,-1 1 1,2 3-1,50-1 0,43 14 51,24-1 15,85-22 48,-134 5-206,0 5 0,226 19 0,-134 4-24,307 39 32,-444-45-76,119 4 0,23-25-5,-138 5 12,124-9 79,246-49-1,-238 30 209,-185 31-403,0 1 1,0 2-1,1 0 0,-1 2 1,0 0-1,35 11 0,-58-14-170,0 1-1,0-1 0,0 1 0,0 0 1,0-1-1,0 1 0,-1 0 1,1 0-1,0 0 0,-1 0 1,1 1-1,-1-1 0,1 0 1,-1 1-1,1-1 0,-1 1 1,1 1-1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29.3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150 229 784,'-21'-4'1740,"16"3"-1049,0 0-1,0 0 0,1-1 0,-10-3 1,13 5-615,0-1 0,0 0 0,-1 0 0,1 0 0,0 0 1,0 0-1,0 0 0,0 0 0,0 0 0,0-1 0,0 1 1,0 0-1,0-1 0,0 1 0,1 0 0,-1-1 0,1 1 0,-1-1 1,1 1-1,-1-2 0,1-1-62,-1 1 1,1 0-1,-1 0 0,1-1 0,0 1 1,0 0-1,1-1 0,-1 1 0,1 0 1,-1 0-1,1 0 0,0 0 1,3-6-1,-1 4-7,0 1 0,0 1 0,0-1 0,1 0 0,-1 1 0,1-1 0,0 1 0,0 0 0,0 1 0,8-5 0,48-23 40,-58 29-38,0 1 0,0-1 0,0 0 0,0 0 0,0 1 1,0-1-1,0 1 0,0 0 0,1 0 0,-1 0 0,0 0 0,0 0 0,0 0 0,0 0 0,1 1 0,-1-1 0,0 1 0,0 0 1,0-1-1,0 1 0,0 0 0,0 0 0,0 0 0,0 1 0,2 1 0,-2 0 33,1-1-1,-1 1 0,0 0 1,0 0-1,0 0 1,0 0-1,-1 1 1,0-1-1,1 0 1,-1 1-1,0-1 0,1 6 1,-1 3 27,0 1-1,-1-1 1,0 1 0,-1-1 0,0 0 0,-1 1 0,-1-1-1,0 0 1,0 0 0,-1 0 0,0-1 0,-1 1-1,-1-1 1,0 0 0,0 0 0,-1-1 0,-1 0 0,1 0-1,-14 12 1,17-19-47,0 0 0,0 0 0,-1 0 0,1 0 0,-1-1 0,0 1-1,0-1 1,0 0 0,0-1 0,0 1 0,0-1 0,-1 0 0,1-1 0,-9 1 0,11-1-23,0 0 1,0 0-1,-1-1 1,1 0-1,0 1 1,0-1-1,0 0 1,0-1 0,-1 1-1,2-1 1,-1 1-1,0-1 1,0 0-1,0 0 1,1 0 0,-1 0-1,1 0 1,0-1-1,0 1 1,0-1-1,0 1 1,0-1-1,0 0 1,-1-4 0,1 2-15,-1-1 0,2 0 1,-1 0-1,1 0 0,0-1 0,0 1 1,0 0-1,1 0 0,0-1 1,0 1-1,1 0 0,0 0 1,0 0-1,0-1 0,1 1 1,0 0-1,4-8 0,-3 7 6,0-1 0,1 1-1,1 0 1,-1 0 0,1 1-1,0-1 1,1 1 0,-1 0-1,1 1 1,0-1 0,1 1-1,-1 0 1,11-5 0,-2 2 11,1 0 1,1 2-1,22-7 1,-34 11 14,1 1 1,-1 0-1,1 0 1,-1 0-1,1 1 1,0 0-1,-1 0 1,1 0-1,0 1 0,-1-1 1,1 1-1,-1 1 1,1-1-1,9 5 1,-13-5 5,0 0-1,-1 0 1,1 0 0,-1 0 0,0 0-1,1 0 1,-1 0 0,0 1 0,0-1-1,0 0 1,0 1 0,0-1 0,0 1 0,0-1-1,0 1 1,0-1 0,-1 1 0,1 0-1,-1-1 1,1 1 0,0 3 0,-1-2 13,-1 0 0,1 0 1,0 0-1,-1 0 0,1 0 1,-1 0-1,0 0 0,0-1 1,0 1-1,0 0 0,-1 0 1,-1 2-1,0 0 3,0-1 0,-1 1 0,1-1 1,-1 0-1,0 0 0,0 0 0,0-1 0,0 1 0,-1-1 0,0 0 1,1 0-1,-1 0 0,0-1 0,-6 2 0,6-3-33,0-1 1,-1 1-1,1-1 0,0 0 1,0-1-1,0 1 0,0-1 0,0 0 1,0-1-1,1 1 0,-1-1 0,0 0 1,-5-3-1,6 3-19,0 0 0,0 0 1,0 0-1,1-1 0,-1 0 0,1 0 0,0 0 0,-1 0 1,1-1-1,1 1 0,-1-1 0,0 1 0,1-1 0,0 0 1,-2-6-1,3 8-3,0-1-1,0 1 1,1-1 0,0 1 0,-1-1-1,1 0 1,0 1 0,0-1 0,0 0-1,1 1 1,-1-1 0,1 1 0,-1-1-1,1 0 1,0 1 0,1-3 0,0 1-12,1 0 0,-1 1 1,1-1-1,0 0 0,0 1 1,0 0-1,0-1 0,7-4 1,-3 3-3,0 1 1,0-1 0,1 1 0,0 1-1,-1-1 1,1 1 0,1 1 0,-1-1 0,13-1-1,-15 4 36,-1-1-1,0 1 1,0 1 0,1-1-1,-1 0 1,0 1-1,0 0 1,7 2-1,-11-2 5,0-1 1,0 1-1,0-1 0,1 1 0,-1 0 0,0-1 1,0 1-1,0 0 0,0 0 0,0 0 0,0 0 1,0 0-1,-1 0 0,1 0 0,0 0 0,0 0 0,-1 0 1,1 0-1,-1 0 0,1 0 0,-1 1 0,1-1 1,-1 0-1,0 0 0,0 1 0,1-1 0,-1 0 1,0 1-1,0-1 0,0 0 0,0 1 0,-1-1 0,1 0 1,0 0-1,0 1 0,-1-1 0,1 0 0,-1 0 1,0 2-1,-6 14 73,0 1 1,-1-1-1,-1-1 1,-1 1-1,0-2 0,-1 1 1,-15 15-1,21-25-74,-1 0-1,0-1 1,-1 1 0,1-1-1,-1-1 1,0 1-1,0-1 1,-1 0 0,1-1-1,-1 0 1,0 0-1,0-1 1,0 1 0,0-2-1,0 1 1,0-1-1,0-1 1,-13 1 0,18-2-18,0 1-1,0 0 1,1 0 0,-1-1 0,0 1 0,0-1 0,0 0 0,0 0 0,1 0 0,-1-1 0,0 1 0,1 0 0,-1-1 0,1 0-1,0 1 1,-4-4 0,5 3-4,0 0-1,-1 0 0,1 0 0,0 0 1,1 0-1,-1 0 0,0-1 1,1 1-1,-1 0 0,1 0 0,-1 0 1,1-1-1,0 1 0,0 0 1,0 0-1,0-1 0,1 1 0,-1 0 1,1 0-1,-1-1 0,2-2 1,1-5-21,1 0 1,0 0 0,0 1 0,1-1 0,1 1 0,-1 0 0,1 1 0,1-1 0,-1 1 0,1 1 0,1-1 0,0 1 0,0 0 0,0 1 0,1 0 0,-1 0 0,14-5 0,-3 3 10,30-7 0,-42 13 47,1 1-1,0-1 1,0 2-1,0-1 1,0 1-1,0 0 1,8 1-1,-15 0-7,0-1 0,0 0 0,0 0-1,0 0 1,0 1 0,-1-1 0,1 0-1,0 1 1,0-1 0,0 0 0,0 1 0,-1-1-1,1 1 1,0 0 0,-1-1 0,1 1-1,0 0 1,-1-1 0,1 1 0,-1 0-1,1 0 1,-1-1 0,1 1 0,-1 0-1,1 0 1,-1 0 0,0 0 0,1-1-1,-1 1 1,0 0 0,0 0 0,0 0 0,0 0-1,0 0 1,0 0 0,0 0 0,0 0-1,0 0 1,0 0 0,-1-1 0,1 1-1,-1 1 1,0 3 52,-1-1 0,0 1 1,0-1-1,0 0 0,0 0 0,-5 7 0,2-6-27,1 0 0,-1 0-1,0 0 1,0 0 0,0-1-1,-1 0 1,1 0 0,-1-1-1,0 0 1,0 0 0,-10 4-1,11-6-38,0 1-1,1-1 1,-1-1-1,0 1 0,0-1 1,0 1-1,0-1 1,0-1-1,0 1 0,0-1 1,1 1-1,-1-2 1,0 1-1,0 0 1,1-1-1,-8-3 0,10 4-14,0 0-1,0-1 0,0 1 1,1 0-1,-1-1 0,0 0 1,0 1-1,1-1 0,-1 0 1,1 0-1,0 0 0,-1 0 1,1 0-1,0 0 0,0 0 1,0 0-1,1 0 0,-1 0 1,0-1-1,1 1 0,-1 0 1,1-1-1,0 1 0,0 0 0,0-4 1,0 2-11,1 0 0,0 1-1,-1-1 1,1 1 0,1-1 0,-1 1 0,0 0 0,1-1 0,0 1 0,-1 0 0,1 0-1,0 0 1,1 0 0,-1 0 0,5-3 0,-2 1-13,1 2 1,0-1-1,8-4 1,5-2-34,-14 7 62,1 0 0,0 0 0,0 0 1,0 1-1,0 0 0,0 1 0,1-1 0,-1 1 0,0 1 1,1-1-1,-1 1 0,10 0 0,-13 1 24,0-1-1,0 1 1,0-1 0,0 1-1,0 0 1,-1 0 0,1 0-1,0 0 1,-1 1-1,1-1 1,-1 1 0,5 3-1,-5-3 10,-1-1-1,1 1 1,-1 0-1,0 0 0,0 0 1,0 0-1,0 0 1,0 0-1,0 0 1,0 0-1,0 1 0,-1-1 1,0 0-1,1 0 1,-1 1-1,0-1 0,0 0 1,0 4-1,0-4 1,0 1-1,-1-1 0,1 0 1,0 0-1,-1 0 0,1 0 0,-1 0 1,0 0-1,0 0 0,0 0 1,0 0-1,0 0 0,0 0 0,-2 2 1,0-2 0,1 0 1,-1 0-1,1 0 0,-1 0 1,0-1-1,1 1 1,-1-1-1,0 1 1,-6 0-1,-2 2 11,-1-1 1,0 0-1,0-1 0,0 0 1,-24 0-1,31-2-47,1-1 0,0 1 0,-1-1 0,1 0 0,-1 0 1,1 0-1,0 0 0,0-1 0,-1 0 0,1 0 0,1 0 0,-1 0 0,0 0 0,0-1 1,1 0-1,-1 0 0,1 0 0,0 0 0,-4-5 0,6 7-1,0-1 0,0 0 0,0 1 0,0-1 0,0 0-1,0 1 1,1-1 0,-1 0 0,1 0 0,-1 0 0,1 0 0,0 1 0,-1-1-1,1 0 1,0 0 0,0 0 0,0 0 0,1 0 0,-1 0 0,0 0 0,1 0-1,-1 1 1,1-1 0,0 0 0,-1 0 0,1 1 0,0-1 0,0 0 0,0 1-1,0-1 1,2-2 0,0 1-11,0 0 0,1 1-1,-1-1 1,0 1 0,1-1 0,-1 1-1,1 0 1,0 0 0,0 1 0,0-1-1,0 1 1,0 0 0,5-1 0,6-1-32,30-3-51,-41 6 110,-1 0 1,0 0-1,0 1 0,0-1 0,0 1 1,1-1-1,-1 1 0,0 0 1,0 0-1,0 0 0,5 4 0,-7-5 5,0 1-1,-1-1 1,1 1-1,0 0 0,0 0 1,0-1-1,-1 1 1,1 0-1,0 0 0,-1 0 1,1 0-1,-1 0 1,1 0-1,-1 0 0,0 0 1,1 0-1,-1 0 1,0 0-1,0 0 1,1 0-1,-1 0 0,0 1 1,0 1 16,-1-1 0,1 0 1,-1 1-1,1-1 1,-1 0-1,0 1 0,0-1 1,0 0-1,-2 4 0,-1-1 29,0 0-1,0 0 1,0 0-1,0 0 1,-1-1-1,-9 8 1,10-10-42,0 0 1,0 0-1,1 0 1,-1 0 0,0-1-1,0 0 1,0 0-1,-1 0 1,1 0-1,0 0 1,-5-1-1,7 0-18,0 0-1,0 0 1,0 0-1,0-1 0,-1 1 1,1-1-1,0 1 1,0-1-1,1 0 0,-1 0 1,0 0-1,0 0 0,0 0 1,0 0-1,1 0 1,-1-1-1,1 1 0,-1-1 1,1 1-1,-1-1 1,1 1-1,0-1 0,-2-3 1,2 4-4,1 0 1,-1 0-1,1 1 1,-1-1-1,1 0 0,0-1 1,-1 1-1,1 0 1,0 0-1,0 0 1,-1 0-1,1 0 1,0 0-1,0 0 1,0 0-1,0 0 0,1 0 1,-1 0-1,0-1 1,0 1-1,1 0 1,-1 0-1,1 0 1,-1 0-1,0 0 0,1 0 1,0 1-1,-1-1 1,1 0-1,0 0 1,-1 0-1,1 0 1,0 1-1,0-1 1,0 0-1,0 1 0,-1-1 1,1 1-1,0-1 1,0 1-1,0-1 1,0 1-1,0 0 1,1-1-1,0 1 0,5-2-36,0 0-1,0 1 0,1 0 0,-1 0 0,10 0 1,-9 1 32,1 1 0,-1 0 0,0 0 1,0 0-1,1 1 0,-1 0 1,14 6-1,-17-5 24,-1-1 0,0 0 0,0 1 0,0 0 0,0 0 0,0 0 0,0 0 0,-1 1 0,0-1 0,1 1 0,-2 0 0,1 0 0,0 0 0,3 9 0,-4-8 12,0 1 0,-1-1 1,1 1-1,-1-1 0,-1 1 1,1-1-1,-1 1 0,0-1 1,0 1-1,-1 0 0,0-1 1,0 1-1,0-1 1,0 1-1,-1-1 0,0 0 1,0 0-1,-1 1 0,1-2 1,-1 1-1,0 0 0,0 0 1,-1-1-1,1 0 0,-1 0 1,0 0-1,0 0 0,-1 0 1,1-1-1,-1 0 0,1 0 1,-1 0-1,0 0 0,0-1 1,-1 0-1,-5 2 1,-3 0-9,0-1 1,0-1-1,0 0 1,0-1 0,0-1-1,-1 0 1,-25-4-1,33 3-25,1 0 0,0-1-1,0 0 1,0 0 0,0-1-1,0 0 1,1 0 0,-10-6 0,11 6-7,1 0 0,0 0 1,0 0-1,0 0 1,1-1-1,-1 1 1,1-1-1,-1 0 1,1 1-1,0-1 1,1 0-1,-1 0 1,1-1-1,-1-3 0,1 5-3,0 1 1,1-1-1,0 1 0,0-1 0,0 1 0,0-1 0,0 1 0,0-1 0,1 1 0,-1-1 0,1 1 0,-1-1 0,1 1 0,0 0 0,0-1 0,3-3 0,-2 2-4,1 1 1,0 0 0,0 0-1,0 0 1,0 0-1,0 1 1,1-1 0,-1 1-1,6-3 1,2 0-17,1 0 1,0 1 0,0 0-1,0 1 1,22-3 0,-22 4 34,0 2 0,1-1 1,-1 2-1,0-1 1,24 6-1,-33-6 16,0 1 0,0 0 0,-1 0 0,1 0 0,0 0 0,-1 1 0,1-1 0,-1 1 0,1-1-1,-1 1 1,0 0 0,0 0 0,0 0 0,0 0 0,0 0 0,0 0 0,2 5 0,-2-3 10,-1 0 0,1-1-1,-1 1 1,0 0 0,0 0 0,-1 0 0,1 0 0,-1 0 0,0 0 0,0 1 0,-1 4 0,-1 3 37,0 1 0,-1-1 1,-1 0-1,0 0 0,-1 0 1,-11 22-1,11-25-39,-1 0-1,1 0 0,-1-1 1,-1 0-1,0 0 1,0 0-1,0-1 1,-1 0-1,0-1 0,0 1 1,-1-2-1,0 1 1,0-1-1,-15 6 0,23-11-24,0 1 0,0-1 0,0 1-1,0-1 1,0 0 0,-1 1-1,1-1 1,0 0 0,0 0-1,-1 0 1,1 0 0,0 0-1,0 0 1,0 0 0,-1-1-1,1 1 1,0 0 0,0-1-1,0 1 1,-1-1 0,1 1-1,0-1 1,0 1 0,0-1-1,0 0 1,0 0 0,-1-1-1,1 1-6,0 0-1,1-1 1,-1 1-1,1 0 1,-1-1 0,1 1-1,0-1 1,-1 1-1,1-1 1,0 1-1,0-1 1,0 1-1,0-1 1,0 1 0,0-1-1,0 1 1,1-1-1,-1 1 1,1 0-1,-1-1 1,1 1-1,0-3 1,2 0-23,-1 0 1,1 0-1,0 1 0,-1-1 1,2 1-1,-1-1 0,0 1 1,1 0-1,-1 0 1,1 0-1,0 1 0,0-1 1,0 1-1,1 0 0,-1 0 1,0 1-1,1-1 0,7-1 1,-6 2 2,-1 0 1,1 0-1,-1 0 0,1 1 1,0 0-1,-1 0 1,1 1-1,-1-1 0,1 1 1,-1 0-1,1 1 1,-1-1-1,0 1 1,0 0-1,9 5 0,-8-3-51,-1 0 0,0 0-1,0 0 1,0 1 0,-1-1-1,5 7 1,-7-9-148,-1 0 1,1 0-1,-1 0 1,0 1-1,0-1 0,0 1 1,0-1-1,0 1 0,0-1 1,-1 1-1,1-1 0,-1 1 1,1 0-1,-1-1 0,0 1 1,0 0-1,-1 4 0,-1 4-2047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29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19 194 1104,'-13'8'4603,"8"-4"-3398,5-4-1196,0 0 0,0 0 0,0 0 0,0 0 0,0 0 0,0 0 0,0 0 0,0 0 0,0 0 0,0 0 0,0 0 0,1 0 0,-1 0 0,0 0 0,0 0 0,0 0 0,0 0 0,0 0 0,0 0 0,0 0 0,0 0 0,0 0 0,0 0 0,0 0 0,0 0 0,0 0 0,0 0 0,0 0 0,0 0 0,0 0 0,1 0 0,-1 0 0,0 0 0,0 0 0,0 0 0,0 0 0,0 0 0,0 0 0,0 0-1,0 0 1,0 1 0,0-1 0,0 0 0,0 0 0,0 0 0,0 0 0,0 0 0,0 0 0,0 0 0,0 0 0,0 0 0,0 0 0,0 0 0,0 0 0,0 0 0,0 0 0,0 0 0,0 0 0,0 0 0,0 1 0,0-1 0,0 0 0,0 0 0,0 0 0,0 0 0,0 0 0,0 0 0,10-1 85,0-1 0,0-1-1,0 1 1,0-2 0,18-7 0,-9 1-10,24-15 1,-33 17-31,0 1 0,0-2 0,12-12 1,7-7 63,33-20 61,-58 45-167,0-1 0,0 2 1,0-1-1,0 0 0,1 1 1,-1 0-1,1 0 0,0 0 1,-1 0-1,1 1 0,9-1 1,-14 1-1,1 1 1,0 0 0,-1 0-1,1 1 1,0-1 0,-1 0-1,1 0 1,0 0 0,-1 0-1,1 1 1,0-1 0,-1 0 0,1 0-1,0 1 1,-1-1 0,1 1-1,-1-1 1,1 0 0,-1 1-1,1-1 1,-1 1 0,1-1-1,-1 1 1,0 0 0,1-1 0,-1 1-1,0-1 1,1 1 0,-1 0-1,0-1 1,0 1 0,1 0-1,-1 1 1,3 24 325,-3-25-313,-1 64 753,-15 98 0,2-41-459,7 9-394,8-113-655,0 0 1,0 0 0,2-1-1,0 1 1,7 20 0,3-7-2133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29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17 212 2096,'-9'54'1801,"5"-44"-774,1-10 546,3 0-1537,0 0-1,-1-1 1,1 1 0,0 0 0,0 0 0,0-1-1,0 1 1,1 0 0,-1-1 0,0 1 0,0 0-1,0 0 1,0-1 0,0 1 0,0 0 0,0 0-1,0-1 1,1 1 0,-1 0 0,0 0 0,0-1-1,0 1 1,1 0 0,-1 0 0,0 0 0,0-1-1,0 1 1,1 0 0,-1 0 0,0 0 0,0 0-1,1-1 1,-1 1 0,0 0 0,1 0 0,-1 0-1,0 0 1,0 0 0,1 0 0,-1 0 0,1 0-1,127-38 359,-119 34-366,1-1 0,-1 0 1,0-1-1,-1 0 1,1-1-1,-1 1 0,0-1 1,12-16-1,2 1 25,17-21 29,-29 30-60,1 0-1,1 1 1,15-12 0,22-8 33,-49 32-50,0 0 0,1 0 0,-1 0-1,0-1 1,1 1 0,-1 0 0,0 0 0,1 0 0,-1 0 0,0 0 0,1 0 0,-1 0 0,0 0-1,1 0 1,-1 0 0,1 0 0,-1 0 0,0 0 0,1 0 0,-1 0 0,0 0 0,1 0-1,-1 0 1,0 0 0,1 0 0,-1 1 0,0-1 0,1 0 0,-1 0 0,0 0 0,1 1-1,-1-1 1,7 12 193,-3-1-60,-2-1 1,0 1-1,0 0 0,-1 0 1,0 0-1,-2 18 1,1-10-7,-2 34 88,-2 0 0,-20 92 0,20-122-642,1 1 0,1-1-1,1 36 1,3 2-1721,-4-47 892,-4 24 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44 127 456,'-33'-40'1126,"32"39"-1016,0-1 0,0 0 0,0 1-1,0 0 1,0-1 0,0 0 0,1 0 0,-1 1 0,0-1 0,1 0 0,0 0 0,-1 1 0,1-1 0,0 0 0,0 0 0,0 1 0,0-1 0,0 0 0,0 0 0,1 0 0,-1 0-1,0 0 1,1 1 0,0-1 0,-1 0 0,1 1 0,0-1 0,0 0 0,1-1 0,0 0 11,0 1 1,1 0-1,-1 0 1,0 0-1,0-1 1,1 2-1,-1-1 0,1 0 1,0 1-1,-1-1 1,2 1-1,-2 0 1,7-2-1,-4 2-62,-2 0-20,1 0 1,0 0-1,0 0 0,0 1 1,0 0-1,0 0 1,0 0-1,0 0 0,0 0 1,8 2-1,-6 1 45,0-1 0,1 1-1,-1-1 1,0 2 0,10 5-1,-14-7-48,0-1 0,-1 0 0,1 1 0,-1 0-1,1 0 1,-1-1 0,0 1 0,1 0 0,-1 0 0,0 0-1,0 0 1,0 0 0,0 0 0,-1 0 0,1 0-1,0 1 1,-1-1 0,0 0 0,0 0 0,1 0-1,-1 1 1,-1 2 0,1-1-1,0 0-1,-1 0 1,0-1 0,0 1-1,0 0 1,-1 0-1,1 0 1,-1-1 0,0 0-1,0 1 1,0-1-1,-1 0 1,1 0 0,-1 0-1,1 0 1,-6 3-1,6-4-20,-1 0-1,1 0 0,-1-1 0,1 0 0,-1 1 1,0-2-1,0 2 0,1-2 0,-1 1 0,0 0 1,0-1-1,0 0 0,0 0 0,0 1 0,0-2 1,0 1-1,0 0 0,0 0 0,0-1 0,0 0 1,1 1-1,-2-2 0,-1 0 0,-2-1 0,0-1 0,0 1 0,-10-9 0,15 11-15,0 0 1,0-1-1,0 1 1,1-1-1,-1 0 1,0 0 0,1 0-1,0 0 1,-1 0-1,1-1 1,0 1-1,-1-1 1,2 1-1,-2 0 1,1-4-1,0 1-12,1 0 1,0 1-1,0-1 0,0 1 0,3-10 0,-3 12 11,1 0-1,-1 0 1,1 0 0,0 0-1,-1 0 1,1 0 0,0 0-1,0 1 1,0-1 0,1 1-1,-2-1 1,2 0 0,-1 1 0,1 0-1,-1 0 1,3-3 0,7-2 9,-7 4 2,-2 0-1,1 0 1,0 0-1,1 1 0,4-2 1,-6 3-4,-1-1-1,0 1 1,1 0 0,0 0 0,-1 0-1,1 0 1,-1 0 0,0 1-1,1-1 1,0 0 0,-1 0 0,0 1-1,1 0 1,0-1 0,-1 1 0,2 1-1,-1-1 12,0 1 1,0 0-1,0 0 0,0-1 0,-1 1 0,0 0 0,1 0 1,0 1-1,-1-2 0,0 1 0,0 1 0,0-1 0,0 1 1,0-1-1,-1 0 0,1 1 0,-1-1 0,1 1 0,-1-1 0,0 1 1,0 0-1,0-1 0,-1 5 0,1-4 1,0-1 1,-1 0-1,1 0 0,0 0 0,-1 1 1,0-1-1,1 0 0,-2 0 1,2 0-1,-2 0 0,1 0 0,0 0 1,0 0-1,0 0 0,-1 0 0,0-1 1,0 0-1,1 1 0,-1 0 1,1-1-1,-1 0 0,0 1 0,0-1 1,0 0-1,0 0 0,-4 0 0,5 0-8,0-1 0,-1 0 0,1 1-1,0-1 1,-1 0 0,1-1-1,-1 1 1,1 0 0,0-1 0,-1 1-1,1 0 1,0 0 0,-1-1-1,1 0 1,0 1 0,-1-1 0,1 0-1,0 1 1,-1-2 0,0 1-9,2 0 0,-1 1 0,0-1 0,1 0 0,-1 0 0,1 0 0,-1 1 0,1-2 0,-1 2 0,1-1 0,-1 0 0,1 0 0,0 0 0,0 0 0,0 0 0,-1 0 0,1 0 0,0 0 0,0 0 1,0 0-1,0 0 0,0 0 0,0 0 0,1 0 0,-1 0 0,0-1 0,3-5-25,-3 7 23,0-2 0,0 2 1,1-1-1,-1 0 0,0 0 1,0 0-1,1 0 0,-1 0 0,1 1 1,-1-2-1,1 2 0,-1-1 1,1 0-1,-1 1 0,1-1 1,0 0-1,-1 1 0,2-1 1,-2 0-1,1 1 0,0-1 1,0 1-1,0-1 0,-1 1 0,2 0 1,0-1-1,1 0 4,0 1-1,1 0 1,-1-1-1,1 1 1,-1 1-1,0-1 1,1 0 0,-1 1-1,0 0 1,1-1-1,-2 2 1,2-2-1,-1 2 1,0-1-1,0 1 1,0-1 0,0 1-1,-1 0 1,1 0-1,0 0 1,-1 1-1,0-1 1,0 0-1,1 1 1,-1 0 0,0-1-1,-1 1 1,1 0-1,0 0 1,-1 0-1,0 0 1,1 0-1,-1 1 1,0-1 0,0 4-1,0-5 7,-1 0 0,0 0 0,0 0 0,0 0 0,0 0 0,-1 0-1,1 0 1,-1 0 0,1 0 0,0-1 0,-1 1 0,0 0 0,0 0 0,0 0 0,1 0 0,-2 0-1,0 1 1,-2 4 4,4-6-89,-1 0 0,1-1 0,-1 1 0,1 0 0,0-1 0,-1 1 0,1-1 0,-1 1 0,1-1 1,-1 1-1,0 0 0,1-1 0,0 0 0,-1 1 0,0 0 0,1-1 0,-1 0 0,0 0 0,0 1 0,0-1 0,1 0 0,-1 0 0,0 0 0,-12 2-1407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29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0 181 2152,'35'1'4923,"13"3"-3601,0-1-1236,-45-3-40,1 0 0,-1 0 0,1 0-1,-1-1 1,1 0 0,-1 1 0,1-1 0,-1 0 0,0-1-1,1 1 1,-1 0 0,0-1 0,4-2 0,2-2 78,19-12 225,-1 0 0,34-32 0,15-12 101,-74 61-444,-1-1-1,0 1 0,1 0 0,0 0 0,-1 0 1,1 0-1,-1 0 0,1 0 0,0 1 1,0-1-1,-1 1 0,1-1 0,0 1 1,0 0-1,0-1 0,0 1 0,-1 0 0,1 0 1,0 0-1,0 0 0,0 1 0,0-1 1,0 0-1,-1 1 0,4 1 0,2 2 4,0 1-1,-1 0 1,0 0-1,1 0 1,-2 1 0,1 0-1,-1 0 1,0 0-1,8 14 1,-5-6 6,-1 1 1,7 19 0,-7-16 1,-7-17-15,1-1 0,-1 1-1,0 0 1,0-1 0,1 1 0,-1 0 0,0-1 0,1 1 0,-1 0 0,1-1 0,-1 1 0,1-1 0,-1 1-1,1-1 1,-1 1 0,1-1 0,0 1 0,-1-1 0,1 1 0,-1-1 0,1 0 0,0 0 0,0 1 0,-1-1-1,1 0 1,0 0 0,-1 0 0,2 1 0,-1-2 6,0 1-1,0 0 1,0-1 0,0 1 0,0 0-1,-1-1 1,1 1 0,0-1-1,0 1 1,0-1 0,1-1 0,-1 1 21,0-3 61,-9-11 28,6 12-100,-5-11 57,-1 0 1,2-1 0,-6-16-1,9 18 31,-2-25 0,2 18 87,1 24-40,-1 13 56,-32 229 625,32-216-1255,0-1 0,2 1 0,5 56 0,5-38-2006,4-10-407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29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105 205 1720,'-62'43'4900,"19"-8"-4222,60-46 602,16-16-1140,3-14 71,16-17-3,-19 25-128,-15 15-17,30-25 0,1 2 0,-48 40-62,0 0-1,0 1 1,0-1 0,0 0-1,0 0 1,0 0-1,0 1 1,0-1 0,0 1-1,0-1 1,0 1 0,1-1-1,-1 1 1,0 0-1,0-1 1,1 1 0,-1 0-1,0 0 1,0 0 0,1 0-1,-1 0 1,0 0-1,0 0 1,1 1 0,-1-1-1,0 0 1,2 2 0,-1-1 8,0 0 1,0 0-1,-1 1 1,1-1-1,0 0 1,-1 1-1,1 0 1,-1-1-1,1 1 1,-1 0-1,0 0 1,0 0-1,0 0 1,1 4-1,1 4 54,0-1 1,-1 1-1,0 0 1,-1 0-1,0 0 1,-1 20-1,-10 62 273,7-73-286,-7 51 104,-9 87-60,19-153-108,-1 90-871,2-80 317,0 1 1,1-1-1,1 0 0,4 18 1,10 5-1939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29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28 2024,'0'-2'1408,"0"-14"3430,0 15-4748,0 1 0,0 0 0,0-1 0,0 1 0,0-1 0,0 1 0,0 0 0,0-1 0,0 1 0,0 0-1,0-1 1,0 1 0,0 0 0,0-1 0,0 1 0,-1 0 0,1-1 0,0 1 0,0 0 0,0-1 0,0 1 0,-1 0 0,1-1 0,0 1 0,0 0 0,-1 0 0,0-1 0,1 2-85,-1-1 0,1 1 0,-1 0-1,0 0 1,1 0 0,0-1 0,-1 1 0,1 0 0,-1 0 0,1 0 0,0 0 0,0 0-1,-1 0 1,1 1 0,-2 6 9,-6 13 15,-19 34 1,18-40-15,1 0 0,1 1-1,1 0 1,-5 17 0,-11 37 58,11-38-30,-7 33 0,16-59-44,1 0 0,-1 0 0,-1 0 0,1-1 1,-1 1-1,1-1 0,-5 6 0,6-10-2,1 0 0,-1 0 0,0 0 0,1 0 0,-1 0 0,0 0 0,1 0 0,0 0 0,-1 0 0,1 1 0,0-1 0,-1 0 0,1 0 0,0 0 0,0 1 0,0-1 0,0 0 0,0 0 0,0 0 0,0 1 0,1-1 0,-1 0 0,0 0 0,1 0 0,-1 0 0,1 1 0,-1-1-1,1 0 1,0 0 0,-1 0 0,1 0 0,1 1 0,2 1-13,0 0 0,1 0-1,-1 0 1,1 0-1,-1-1 1,8 3 0,10 5 2,-13-6 33,-1-1-1,1 0 1,0 0-1,1-1 1,-1 0-1,0 0 1,1-1-1,-1 0 1,16-2-1,7 0 154,44-10 0,-8-4 33,-12 1-77,-33 9-56,0 2 1,1 0 0,-1 1 0,1 1 0,33 4 0,-55-3-109,0 0 0,1 1-1,-1 0 1,0-1 0,0 1 0,1 0 0,-1 0-1,0 0 1,0 0 0,0 0 0,0 1-1,-1-1 1,3 3 0,-2-3-302,-1 1 0,0-1 0,0 1 0,0 0 0,0 0 1,0-1-1,0 1 0,0 0 0,0 3 0,1 5-2183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29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38 2152,'-14'-19'2073,"7"10"-185,-2 0-455,5 20-153,1 6-464,-4 19-112,0 6-256,-2 23 8,4-3-104,-2 12-63,5-10-121,0 17-16,2-14-32,-7-3-192,9-6-296,0-9-1105,1-24-1023,9-11-321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29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43 536,'0'-4'968,"0"0"-1,-1-1 0,1 1 1,-1 0-1,-1-4 1,2 8-904,0-1-1,0 0 1,-1 1 0,1-1 0,0 0 0,0 1 0,-1-1 0,1 1 0,0-1-1,-1 0 1,1 1 0,0-1 0,-1 1 0,1-1 0,-1 1 0,1-1-1,-1 1 1,1 0 0,-1-1 0,1 1 0,-1 0 0,1-1 0,-1 1-1,0 0 1,1-1 0,-1 1 0,1 0 0,-1 0 0,0 0 0,1 0-1,-1 0 1,0 0 0,1 0 0,-1 0 0,0 0 0,1 0 0,-1 0 0,0 0-1,0 0 1,-7 9 230,-40 51 87,35-44-287,0 0 1,2 1 0,-12 20 0,20-32-72,0 1 1,0 0 0,0 0-1,1 0 1,0 0 0,1 1-1,-1-1 1,1 0 0,1 1-1,-1-1 1,1 1-1,0-1 1,0 1 0,1-1-1,0 1 1,0-1 0,3 11-1,-2-14-25,-1 0-1,0 1 1,0-1 0,1 0-1,0 0 1,0 0-1,0 0 1,0-1-1,0 1 1,0 0 0,1-1-1,-1 0 1,1 1-1,0-1 1,-1 0-1,1 0 1,0-1 0,0 1-1,1 0 1,-1-1-1,0 0 1,0 0-1,1 0 1,-1 0 0,1-1-1,-1 1 1,0-1-1,1 0 1,-1 0-1,1 0 1,-1 0 0,1-1-1,-1 1 1,1-1-1,-1 0 1,0 0 0,0 0-1,1 0 1,-1-1-1,0 1 1,0-1-1,0 0 1,5-4 0,0-2 10,0-1 0,-1 0 1,1-1-1,-2 0 1,0 0-1,0 0 1,6-15-1,24-77 61,-33 89-27,0-1 1,0 1 0,1-20-1,-4 33-6,0-1-1,0 1 0,0-1 0,0 1 0,0-1 1,-1 1-1,1-1 0,0 0 0,0 1 1,0-1-1,0 1 0,0-1 0,-1 1 1,1-1-1,0 1 0,-1-1 0,1 1 1,0 0-1,-1-1 0,1 1 0,0-1 1,-1 1-1,1 0 0,-1-1 0,1 1 1,-1 0-1,1-1 0,-1 1 0,1 0 0,-1 0 1,1 0-1,-1-1 0,1 1 0,-1 0 1,1 0-1,-1 0 0,1 0 0,-1 0 1,1 0-1,-1 0 0,1 0 0,-1 0 1,0 0-1,1 0 0,-1 0 0,0 1 1,0 5 132,2 31-64,-1-28-96,2 11 3,0 0-1,0 0 1,2 0-1,9 27 1,-7-27-268,2-1 1,18 33-1,-23-47-37,1 1-1,-1-1 1,1 0-1,0 0 0,1 0 1,-1 0-1,1-1 0,0 0 1,0 0-1,0 0 1,0-1-1,1 1 0,6 2 1,-5-4-262,-1-1 0,0 1 1,1-1-1,6 0 1,-12-1 504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29.3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 91 2969,'-14'-56'3987,"13"47"-3354,1 8-512,0 0 0,-1-1 0,1 1 0,0-1 0,0 1 0,-1 0 0,1 0 1,-1-1-1,1 1 0,-1 0 0,0 0 0,1-1 0,-1 1 0,0 0 0,0 0 1,0 0-1,-1-1 0,2 2-102,0 0-1,0-1 1,0 1 0,0 0 0,0 0-1,-1 0 1,1 0 0,0 0 0,0-1 0,0 1-1,0 0 1,0 0 0,-1 0 0,1 0 0,0 0-1,0 0 1,0 0 0,0 0 0,-1 0 0,1-1-1,0 1 1,0 0 0,0 0 0,0 0-1,-1 0 1,1 0 0,0 0 0,0 0 0,0 0-1,-1 0 1,1 0 0,0 0 0,0 1 0,0-1-1,0 0 1,-1 0 0,1 0 0,0 0-1,0 0 1,0 0 0,0 0 0,-1 0 0,1 0-1,0 1 1,0-1 0,0 0 0,0 0 0,0 0-1,0 0 1,0 0 0,-1 1 0,1-1-1,0 0 1,0 0 0,0 0 0,0 0 0,0 1-1,0-1 1,0 0 0,0 0 0,0 0 0,0 1-1,0 16 309,0-12-162,-5 262 1213,3-231-1275,-1 331 422,13-203-438,9 170 11,-18-320-97,-1 11-5,1 0 1,2 0-1,0 1 0,12 41 1,-14-65 0,-1-1 1,1 1 0,-1-1-1,1 1 1,0-1 0,0 0-1,-1 1 1,1-1 0,0 0-1,0 1 1,0-1 0,0 0 0,0 0-1,1 0 1,-1 0 0,0 0-1,1 0 1,2 1 0,-3-2 1,0 0 1,0 0-1,0 0 1,0 0 0,0 0-1,0 0 1,0 0 0,0-1-1,0 1 1,-1 0-1,1-1 1,0 1 0,0 0-1,0-1 1,0 1 0,0-1-1,0 0 1,-1 1-1,1-1 1,0 0 0,-1 1-1,1-1 1,0 0 0,-1 0-1,1 1 1,-1-1-1,1 0 1,-1 0 0,1 0-1,-1 0 1,1-1 0,15-29 24,15-29 64,2-27 39,-2 2 3,94-194 382,30 9 20,-135 240-496,-11 14 29,23-28-1,-28 40-73,-1 0-1,1 0 1,1 0 0,-1 1-1,1-1 1,-1 1-1,1 0 1,0 0-1,0 1 1,9-4 0,-11 5-108,0 1 1,0-1 0,0 1-1,0-1 1,1 1 0,-1 0-1,0 0 1,0 0 0,0 1-1,1-1 1,-1 1 0,0-1-1,0 1 1,4 2 0,-1 0-651,0 0 0,-1 0 1,1 1-1,-1-1 1,0 1-1,7 7 1,6 7-2759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29.3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0 2961,'-6'18'2368,"1"8"-127,5 11-497,5 9-320,8 7-423,6 21-177,-1-5-352,8 18-120,4-18-168,6-13-520,6-10-456,13-9-1257,-6-30-695,13-14-593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29.3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100 480 1296,'-5'0'504,"-1"0"0,0 0 1,0 1-1,0 0 0,0 0 0,0 0 0,1 1 0,-1 0 0,1 0 0,-1 0 0,1 1 1,0 0-1,0 0 0,0 0 0,-11 14 1496,25-19-909,23-12-832,52-30-1,-64 33-195,77-48 171,-72 43-185,7-6 17,-1-1-1,-1-2 1,37-39 0,64-66 91,-113 112-123,1 0 0,1 1 1,0 2-1,28-17 0,-45 30-24,0 1 1,0-1-1,0 1 1,0 0-1,0 0 1,0 0-1,0 0 1,0 1-1,1-1 0,-1 1 1,0 0-1,0 0 1,1 0-1,-1 1 1,0-1-1,5 2 1,-6-2 19,0 1-1,1 0 1,-1 0 0,0 0 0,0 1 0,1-1 0,-1 0 0,0 1 0,0-1 0,-1 1 0,1 0 0,0 0 0,-1 0 0,1 0 0,-1 0-1,1 0 1,-1 0 0,0 0 0,0 0 0,0 1 0,1 2 0,1 6 141,-1 1 0,2 12 1,0 4 70,-1-6-75,-1 0 0,-1 0 0,-1 0 0,-4 28 1,-18 85 284,-12-9-206,0-1-94,32-114-185,-20 112 131,18-93-699,1 0 0,2 35 0,1-61 323,3 23-1524,-3-26 1625,0 0 0,0 0 0,1 0 0,-1 0-1,1 0 1,-1 0 0,0 0 0,1 0 0,0 0 0,-1 0-1,1 0 1,7 5-1594,-6-5 1594,21-2-4147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29.3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61 0 4769,'5'11'2745,"-1"5"-137,-12 21-943,-4 2-761,-2 15-288,-5 3-368,10 3-96,2-16-232,7-5-800,1-16-785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29.3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181 14 2537,'6'-13'5545,"-7"13"-5478,-1 0 174,1 0 0,-1 0-1,0 0 1,1 0 0,-1 0-1,0 1 1,0-1-1,1 1 1,-1-1 0,0 1-1,-1 0 1,0 2-70,-1 0-1,1 0 0,-1 0 1,1 0-1,0 1 1,0-1-1,1 1 1,-1 0-1,1 0 1,0 0-1,0 0 1,-2 6-1,-8 12 196,-2 5-90,1 0-1,1 1 1,1 1 0,-12 47 0,10-16 0,-7 78 0,12-24-191,8-97-95,1 0 0,0 1 0,1-1 0,7 22 0,-8-34 0,1 0 1,0 0 0,0 0-1,0-1 1,1 1-1,-1-1 1,1 0 0,0 0-1,1 0 1,-1 0-1,8 6 1,-4-5-3,-1 0 1,2 0-1,-1-1 0,0 0 1,1 0-1,11 3 0,5-1 2,-1 0 1,1-1-1,39 1 0,-36-3 32,1-2 1,-1 0-1,0-2 0,52-9 0,-30 1-135,77-25 1,-109 27-53,0 1-706,0 0 1,27-5-1,-5 4-2155,-7-3-471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1083 960,'-9'-1'6594,"29"-25"-5860,1 0-480,87-109 934,-40 43-1127,-50 69-52,131-177 72,-68 83-36,-61 86-27,67-105 81,-59 86-59,24-40 49,36-22 86,-57 75-53,-25 31-29,-5 5-70,-4 10-334,0-1-166,-6 21-3119,5-13 876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29.3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196 0 5497,'-19'16'2833,"-1"-5"71,4-6-1431,-5 32-145,-5 11-576,5 28-184,3 10-256,-2 24-64,10-6-120,3 7-32,1-26-192,1 5-640,2-25-568,-1-3-1937,6-11-175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29.3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237 65 1496,'-8'-27'6164,"4"24"-5801,1 0-116,-1 0-1,0 1 1,0 0 0,0-1 0,0 1-1,0 1 1,-6-3 0,5 2-139,-3-1 55,0 1 0,-1-1 0,-11-1 0,17 4-104,-1-1 0,1 1-1,0 0 1,0 0 0,-1 1-1,1-1 1,0 1 0,0-1-1,-1 1 1,1 0 0,0 0-1,0 1 1,0-1-1,-4 3 1,-1 2 5,1 0 1,0 1-1,1 0 0,0 0 0,0 0 1,0 1-1,1 0 0,0 0 0,0 0 1,1 1-1,0-1 0,1 1 0,0 0 0,0 0 1,1 0-1,0 1 0,-1 12 0,3 2-32,0 0 0,1 0 0,1 0 0,1 0 0,2-1 0,0 1 0,1-1 0,19 44 0,-23-62-35,1 0 0,-1-1 0,1 1 0,0 0 0,0-1 0,0 0-1,1 0 1,0 0 0,-1 0 0,1-1 0,1 1 0,8 5-1,-10-8 3,0 1 0,1-1-1,-1 1 1,1-1 0,-1 0-1,1 0 1,0-1 0,-1 1-1,1-1 1,0 0 0,0 0-1,-1 0 1,1 0 0,0-1-1,-1 1 1,1-1-1,0 0 1,-1 0 0,5-2-1,-1-1 4,0 1 0,0-1-1,-1 0 1,1 0-1,-1-1 1,0 0-1,-1 0 1,10-10-1,-7 5 2,-1 0-1,0 0 0,-1-1 1,9-20-1,-2-4 11,-2 0 0,11-61-1,-20 88-7,1-5 9,-1-1-1,0 1 1,0-15-1,-3 25 17,1 0-1,0 0 1,0 0-1,0 0 1,0 0-1,1 0 0,-1 0 1,2-3-1,5 32 335,3 16-390,-4-20 32,2 11-3,2 1 0,16 35 0,-18-53-431,1-1 1,0 1 0,1-2-1,0 1 1,1-2-1,1 1 1,0-1 0,1-1-1,0-1 1,28 20 0,8 0-2289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8:26.5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156 61 672,'4'-61'8371,"-2"149"-7714,-9 91 0,-26 154 323,-14 10-332,-9 16-108,38-200-352,18-96-125,1-56-65,0-6 3,0-5 27,-1 0-20,1 1 0,-1-1 0,1 0 0,0 0 0,0 1 0,1-1 0,-1 1-1,3-6 1,7-17 9,-6 14-11,40-102 66,-24 66 2,37-62-1,68-89 77,-107 167-113,21-49 1,-19 35-9,11-16 9,22-49 29,-52 105-64,49-108 70,-39 92-46,1 0 1,30-38 0,-35 50-17,5-6 16,24-23-1,-32 34-10,1 1-1,-1 0 0,1 0 0,-1 0 0,1 1 0,0 0 1,1 0-1,11-4 0,-17 7-11,-1 0 0,0-1 0,1 1 0,-1 0 0,1 0 0,-1 0 0,1 0 0,-1 0 0,0 0 0,1 0 0,-1 0 0,1 0 0,-1 0 0,0 0 0,1 0 0,-1 0 0,1 0-1,-1 0 1,1 0 0,-1 1 0,0-1 0,1 0 0,-1 0 0,0 0 0,1 1 0,-1-1 0,0 0 0,1 1 0,-1-1 0,0 0 0,1 0 0,-1 1 0,0-1 0,0 1 0,1-1 0,-1 0 0,0 1 0,0-1 0,0 0 0,0 1 0,0-1 0,1 1 0,-1-1 0,0 1 0,0-1 0,0 0 0,0 1 0,0 0 68,-1-1-90,1 0 0,0 0 0,0 0 0,-1 0 0,1 0 0,0 0 0,0-1 0,-1 1 0,1 0 0,0 0 0,-1 0 0,1 0 0,0 0 0,-1 0 0,1 1 0,0-1 0,0 0 0,-1 0 0,1 0 0,0 0 0,0 0 0,-1 0 0,1 0 0,0 1 0,0-1 0,-1 0 0,1 0 0,0 0 0,0 0 0,-1 1 1,-5 11-1701,1 14-2870,4-9 2010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8:26.5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 47 776,'-29'-47'6328,"38"70"-4335,-1 7-1793,19 57 396,20 109 1,-19-48-221,-17-93-282,-4-27-576,2 1 1,16 38-1,-24-64 193,0 0 0,1 1 0,-1-2 0,1 1 0,0 0 0,-1 0 0,1 0 0,0-1 0,1 1 0,-1-1 0,0 0 0,1 0 0,3 3 0,6-2-2370,-9-3 2394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8:26.5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75 398 1160,'-37'49'1391,"36"-47"-1225,-1 0 1,0 0-1,0-1 0,0 1 0,-26 4 5706,40-12-4758,13-4-966,-1-1 1,0-1 0,0-2 0,29-21 0,-30 16-21,0 0 0,34-40 0,-21 22-42,4-8 2,-29 32-65,1 0 1,0 1-1,17-14 1,-7 10-2,-8 6 6,23-21-1,-25 21-10,0 0-1,18-10 0,1-1 7,-29 19-20,-1 1-1,1 0 1,0 0 0,-1 0-1,1 0 1,0 0 0,0 0-1,0 0 1,-1 1 0,1-1-1,0 1 1,0-1-1,0 1 1,0 0 0,0 0-1,0-1 1,0 1 0,0 1-1,0-1 1,0 0 0,0 0-1,0 1 1,0-1-1,0 1 1,0 0 0,0 0-1,0-1 1,-1 1 0,1 0-1,0 1 1,-1-1 0,1 0-1,-1 0 1,1 1-1,-1-1 1,1 1 0,-1-1-1,0 1 1,0-1 0,2 3-1,3 9 80,0 1 0,-1-1-1,0 1 1,3 20-1,-4-20-9,5 26 165,-2 0-1,3 52 1,-8-71-156,1 39 241,-7 105-1,-20 58-29,16-165-253,0-8-222,5-37-538,0 0 0,1 1 0,1-1 0,0 0 0,2 26 0,-1-38 452,1 1 0,-1-1 0,0 1 0,1-1 0,-1 0 0,1 1 0,-1-1 0,1 0 0,-1 1-1,2 0 1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8:26.5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 18 1304,'-15'-17'7535,"14"27"-7296,1-9-198,-17 109 558,2-19-330,9 1-77,2-20-111,2-56-89,1-12-21,0 0-1,0 0 1,1-1-1,0 1 1,0 0 0,0 0-1,0 0 1,0 0 0,2 6-1,0-3 229,3 6-1918,12-52-3990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8:26.5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1 333 1160,'11'-38'1985,"6"-44"0,-14 69-1596,0 0 0,1 1 0,0-1 0,1 1 0,1 0-1,-1 1 1,2-1 0,0 1 0,0 0 0,1 1 0,17-18 0,-20 23-356,1-1 1,-1 1 0,1 1 0,1-1-1,-1 1 1,1 0 0,-1 1 0,1 0-1,0 0 1,0 0 0,1 1 0,-1 0-1,0 0 1,1 1 0,-1 0 0,1 0-1,0 1 1,-1 0 0,1 0 0,-1 0-1,1 1 1,7 2 0,-8-1-6,0 0 1,-1 0-1,0 0 0,1 1 1,-1 0-1,0 0 0,0 1 0,0-1 1,-1 1-1,1 0 0,-1 1 1,0 0-1,0-1 0,-1 2 1,1-1-1,6 11 0,-6-5 33,-1 0 0,0 0 0,-1 1 0,0-1-1,0 1 1,-2 0 0,1-1 0,-1 13 0,-1 3 125,0 0 1,-7 34-1,3-39-55,-2-1-1,-1 1 0,0-2 0,-2 1 1,-18 33-1,23-46-102,-11 19 83,0 0 1,-2-1 0,-20 24 0,35-48-106,-6 7 37,1 0 0,-12 10 1,15-17-35,1 1 1,-1-1 0,0 0-1,1 0 1,-1 0-1,0 0 1,0-1-1,0 0 1,-5 1 0,-37 17 31,45-19-42,1 0 0,0 0 0,0 1 1,0-1-1,-1 0 0,1 0 0,0 0 0,0 1 0,0-1 1,-1 0-1,1 0 0,0 1 0,0-1 0,0 0 0,0 0 1,0 1-1,-1-1 0,1 0 0,0 0 0,0 1 0,0-1 1,0 0-1,0 1 0,0-1 0,0 0 0,0 1 0,0-1 1,0 0-1,0 0 0,0 1 0,0-1 0,1 0 0,-1 1 1,0-1-1,0 0 0,0 0 0,0 1 0,0-1 0,1 0 1,-1 0-1,0 0 0,0 1 0,0-1 0,1 0 0,-1 0 1,0 0-1,1 1 0,11 12-31,95 52 0,-85-50 36,0 0 0,-1 2 0,35 35 0,-41-36-3,0 1-1,-1 0 1,0 1 0,10 19 0,-19-29 1,-1-1 0,-1 1 0,1-1 1,-1 1-1,0 0 0,-1 0 0,0 0 0,0 0 1,-1 1-1,0-1 0,0 0 0,-1 1 0,-1 13 1,-2-5 7,-1 0 0,0 0 0,-1-1 0,-1 0 0,-8 16 0,7-16 4,-9 25 0,12-28-5,-1 0 0,0-1 1,-10 16-1,6-13 10,-17 18 0,22-28-14,-1 1 0,0-1-1,0 0 1,-1-1-1,1 1 1,-10 4 0,9-6-85,0 0 0,0-1 0,0 0 0,-1 0 0,1 0 0,-1-1 0,0 0 0,1 0 0,-1 0 0,-8-1 0,10-1-226,1 1 1,-1-1-1,1 0 0,-1 0 0,1 0 1,0 0-1,0-1 0,0 0 0,0 0 1,0 0-1,0 0 0,0 0 0,0-1 1,1 0-1,-1 0 0,-2-3 0,-12-20-2737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8:26.5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271 76 576,'2'-4'478,"-1"2"-140,0 0-1,0 0 0,-1 0 1,1 0-1,-1 0 1,1 0-1,0-3 1,-2 4-230,1 0 0,0 1 0,0-1 0,0 0 1,0 0-1,0 1 0,-1-1 0,1 0 1,0 1-1,-1-1 0,1 0 0,0 1 0,-1-1 1,1 0-1,-1 1 0,1-1 0,-1 1 1,1-1-1,-1 1 0,0-1 0,1 1 0,-1 0 1,1-1-1,-1 1 0,0 0 0,1-1 1,-1 1-1,0 0 0,-1-1 0,-4 0 4,-1 0-1,0 0 1,0 0-1,1 1 1,-1 0-1,0 0 1,0 1 0,0 0-1,1 0 1,-1 0-1,0 1 1,1 0-1,-11 5 1,12-4-35,0 0 0,-1 0 1,1 0-1,1 1 0,-1 0 1,1 0-1,-1 0 0,1 0 1,0 1-1,0 0 0,1-1 1,-5 9-1,0-1 86,-4 7 125,0 0 0,1 1 0,2 0 0,-15 41 0,18-37-28,0 0 0,-3 46-1,9-66-250,0 0 0,0-1-1,0 1 1,0 0 0,1 0-1,-1-1 1,1 1 0,0 0-1,0-1 1,1 1-1,-1-1 1,1 1 0,3 5-1,-2-5-3,0 0-1,1 1 1,0-2-1,0 1 1,0 0-1,0-1 1,0 0-1,9 5 1,-3-2-2,1-2 0,-1 0 1,1 0-1,0 0 0,0-2 0,0 1 0,0-1 1,16 0-1,-21-2 1,0 0 1,1 0-1,-1 0 0,0-1 1,0 0-1,0 0 0,0-1 1,0 1-1,0-1 1,10-6-1,48-30 68,-50 28-54,0 0 1,-1-1-1,0 0 0,17-20 0,-14 13-10,-5 7-22,-1-1 1,0 0-1,-1-1 1,0 0-1,-1 0 1,-1-1-1,12-29 1,-7 12-62,12-43 0,-22 63 71,0 1 1,0 0-1,-1-1 0,0 1 1,-1 0-1,0-1 0,-1 1 1,-3-18-1,0 19 28,0 15-7,-2 20 15,5-21-20,-13 91 280,13-81-234,1-1 0,0 1-1,1-1 1,4 24-1,0-15-4,1 0 0,2-1 0,0 0 0,0 0-1,19 31 1,-23-46-224,1 0 0,-1-1 0,1 1 0,0-1 0,1 0-1,0 0 1,0 0 0,0-1 0,0 0 0,1 0 0,0-1 0,0 0-1,0 0 1,1-1 0,-1 0 0,1 0 0,0 0 0,0-1 0,10 1-1,-7-2-704,0-1-1,23-2 0,31-6-2367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8:26.5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104 172 1704,'-4'-2'218,"0"-1"0,0 1-1,0-1 1,1 0 0,0-1-1,-1 1 1,1 0 0,0-1-1,1 0 1,-1 0 0,1 0-1,-1 0 1,-1-5 0,-20-40 358,23 48-538,1-1 1,-1 1-1,1-1 0,-1 1 1,1-1-1,0 1 1,-1-1-1,1 1 1,0-1-1,0 1 0,0-1 1,0 1-1,0-1 1,1 1-1,-1-1 1,0 1-1,1-1 0,-1 1 1,1-1-1,-1 1 1,1 0-1,0-1 0,0 1 1,0 0-1,-1-1 1,1 1-1,0 0 1,1 0-1,-1 0 0,0 0 1,1-1-1,3-1 92,1 0-1,-1 1 0,0 0 0,0 0 1,1 0-1,8-1 0,-5 1-37,2 0 26,1 0 0,-1 0 1,1 1-1,20 1 0,-25 1-63,-1-1-1,0 1 0,0 0 1,0 0-1,0 1 0,0 0 1,0 0-1,0 0 1,0 1-1,8 5 0,-10-4-17,-1-1-1,1 1 0,0 0 1,-1 1-1,0-1 0,0 1 1,0-1-1,-1 1 1,1 0-1,-1 0 0,0 0 1,-1 0-1,1 0 0,-1 1 1,0-1-1,0 0 1,-1 1-1,0 6 0,0 4 29,0-1-1,-1 1 0,-1-1 0,-1 0 0,-4 17 0,5-24-37,-1 0 0,0 0 0,-1 0 0,0 0 1,0-1-1,0 1 0,-1-1 0,-10 12 0,12-16-14,0 0 0,-1 0 0,1 0 0,0-1-1,-1 1 1,1-1 0,-1 0 0,0 0 0,0 0 0,0 0 0,0-1 0,0 1 0,0-1 0,0 0 0,-1 0 0,1-1 0,0 1 0,-1-1 0,-5 0 0,2-2-1,1 1-1,0-1 0,0 0 1,0-1-1,0 1 0,0-2 1,0 1-1,1-1 0,-1 1 1,1-2-1,0 1 0,0-1 0,-7-8 1,8 8-14,-1-1-1,1 0 1,0-1 0,1 1-1,0-1 1,0 0 0,0 0 0,1 0-1,0-1 1,0 1 0,1-1-1,0 0 1,-1-8 0,3 13-3,-1 0 0,1 1 0,0-1 0,0 0 0,1 0 0,-1 0 0,1 0 0,-1 1 0,1-1 0,0 0 0,0 0 0,0 1-1,0-1 1,0 1 0,1-1 0,-1 1 0,1-1 0,0 1 0,0 0 0,0 0 0,3-3 0,7-6-15,-8 7 11,0 0 1,0 0 0,1 1 0,0-1 0,0 1 0,0 0 0,0 0 0,8-2 0,-6 2 8,1 2 1,0-1 0,-1 1-1,1 0 1,0 0-1,0 1 1,0 0 0,9 1-1,-14 0 4,0-1 1,-1 1-1,1-1 0,-1 1 0,1 0 0,-1 0 1,1 0-1,-1 0 0,0 0 0,1 1 1,-1-1-1,0 1 0,0-1 0,0 1 1,0 0-1,0 0 0,-1 0 0,1 0 1,0 0-1,-1 0 0,0 1 0,1-1 0,-1 0 1,0 1-1,0-1 0,0 1 0,-1-1 1,2 4-1,-1 2 10,-1 1 0,0-1-1,0 1 1,-1 0 0,0-1 0,0 0 0,-1 1 0,0-1 0,-1 0 0,0 0-1,0 0 1,0 0 0,-1-1 0,0 1 0,-1-1 0,0 0 0,0 0 0,0-1-1,-7 7 1,10-11-7,0-1-1,-1 1 1,1-1-1,0 1 1,-1-1-1,1 0 1,-1 0-1,1 0 0,-1 0 1,1 0-1,-1-1 1,0 1-1,1-1 1,-1 0-1,0 0 1,0 0-1,1 0 1,-1 0-1,0-1 1,1 1-1,-1-1 0,0 1 1,1-1-1,-1 0 1,1 0-1,-1 0 1,1-1-1,-1 1 1,1-1-1,-4-2 1,0-1-3,0 0 1,0 0 0,0-1-1,0 0 1,1 0-1,0 0 1,0-1 0,1 0-1,-4-7 1,6 8-11,0-1 0,0 1 0,1 0 0,0-1 0,0 1 0,0-1 0,1 1 0,0-1 0,1 0 0,-1 1 0,1-1 0,0 1 0,1 0 1,0-1-1,0 1 0,5-12 0,-6 17 3,0-1 0,0 1 0,0 0 0,0 0 1,0-1-1,1 1 0,-1 0 0,0 0 1,1 0-1,-1 1 0,0-1 0,1 0 0,-1 0 1,1 1-1,-1-1 0,1 1 0,-1-1 0,4 1 1,-2-1-8,0 0-1,0 0 1,0 0 0,-1 0 0,6-3 0,-3 2 2,-1 0-1,1 0 0,0 1 1,-1 0-1,1 0 0,0 0 0,0 0 1,0 1-1,0 0 0,5 0 1,18-1-9,-16 0 22,0 1-1,0 1 0,21 3 1,-32-4-3,0 0 0,0 0 1,0 1-1,1-1 1,-1 0-1,0 1 1,0-1-1,0 1 0,0-1 1,-1 1-1,1 0 1,0-1-1,0 1 1,0 0-1,0 0 0,-1 0 1,1-1-1,0 1 1,-1 0-1,1 0 1,-1 0-1,1 0 0,-1 0 1,1 0-1,-1 0 1,1 0-1,-1 0 1,0 1-1,0-1 0,0 0 1,0 0-1,0 0 1,0 0-1,0 0 0,0 0 1,0 3-1,-1 0 9,0 0 0,0 0-1,0 0 1,-1 0-1,1 0 1,-1 0 0,0 0-1,-4 6 1,4-8-3,-1 1 0,1-1 0,0 1 0,-1-1 0,0 0 0,1 0 0,-1 0 0,0 0 0,0-1 0,0 1 0,0-1 0,0 0 0,0 0 0,-5 1 0,6-1-6,0-1 1,1 0 0,-1 1-1,0-1 1,0 0 0,0 0-1,0 0 1,0-1-1,0 1 1,1 0 0,-1-1-1,0 1 1,0-1 0,0 0-1,1 1 1,-1-1-1,0 0 1,1 0 0,-1 0-1,1 0 1,-1-1 0,1 1-1,-1 0 1,1-1 0,0 1-1,0-1 1,0 1-1,-2-4 1,0 0-6,1 3-2,0 0 0,1-1 1,0 1-1,-1 0 0,1-1 1,0 1-1,0-1 0,1 1 1,-1-1-1,0-3 0,1 3-292,0-8 799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8:26.5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34 896,'1'-30'633,"-1"27"-67,2 12 19,-1 4-266,10 62 732,31 268 1404,-14 15-459,-22 2-459,-7-278-1278,1-44-130,-1 0 0,-2 0 0,-12 63 0,11-90-303,0 0-1,0-1 1,-1 1-1,-1-1 1,0 0 0,0 0-1,-11 12 1,9-8-1828,2-2-293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 81 1160,'-33'-60'3204,"29"53"-2313,4 6-697,0-1-1,-1 2 1,0-2 0,1 2-1,0-2 1,-1 2 0,0-2-1,1 2 1,-1-1-1,0 0 1,1 0 0,-3-1-1,14 20 1570,1 0-1618,-1 0 0,19 21 0,-4-6-34,1 5 57,20 42 0,-31-51-112,16 27 43,88 151 127,19 16-2,-32-37 31,-98-171-230,16 28 36,23 47 122,-40-73-172,-1 1-1,0-1 0,5 27 1,-7-7-312,-3-25-617,4 21-1,-1-15-1252,-5-11-283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8:26.5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66 192 456,'-50'-61'1126,"49"59"-1016,-1 0 0,0-1 0,1 1-1,0 0 1,-1-1 0,1 1 0,0-1 0,0 0 0,0 1 0,1-1 0,-1 0 0,0 1 0,1-1 0,0 0 0,0 0 0,0 1 0,0-1 0,0 0 0,0 0 0,1 1 0,0-1-1,-1 0 1,1 1 0,0-1 0,0 0 0,0 1 0,1-1 0,-1 1 0,2-3 0,0 1 11,0 1 1,1-1-1,-1 1 1,1 0-1,-1-1 1,1 2-1,0-1 0,0 0 1,0 1-1,0 0 1,1 0-1,-1 0 1,9-2-1,-6 3-62,-2-1-20,1 0 1,0 1-1,0 0 0,0 1 1,0-1-1,0 1 1,1 0-1,-1 1 0,0-1 1,11 3-1,-8 1 45,1-1 0,0 1-1,-1 0 1,0 1 0,15 10-1,-21-13-48,0 0 0,-1 0 0,1 1 0,-1-1-1,0 1 1,0-1 0,0 1 0,0 0 0,0 0 0,0 0-1,-1 0 1,1 0 0,-1 0 0,0 0 0,0 0-1,0 1 1,-1-1 0,1 0 0,-1 1 0,1-1-1,-1 1 1,-1 4 0,1-2-1,-1 0-1,0 0 1,-1-1 0,0 1-1,1 0 1,-2-1-1,1 1 1,-1-1 0,0 0-1,0 0 1,0 0-1,-1 0 1,1 0 0,-1-1-1,0 1 1,-7 4-1,7-6-20,0-1-1,1 1 0,-1-1 0,0 0 0,0 0 1,-1-1-1,1 1 0,0-1 0,0 0 0,-1 0 1,1 0-1,-1-1 0,1 0 0,-1 1 0,1-2 1,-1 1-1,1 0 0,0-1 0,-1 0 0,1 0 1,0 0-1,-1-1 0,-4-1 0,-1-2 0,-1-1 0,1 1 0,-15-12 0,22 15-15,0 0 1,0-1-1,0 1 1,0-1-1,1 0 1,-1 0 0,1 0-1,0 0 1,0 0-1,0-1 1,0 1-1,0-1 1,1 1-1,-1-1 1,0-5-1,1 2-12,1 0 1,-1 0-1,2 0 0,-1 0 0,4-14 0,-4 18 11,1 0-1,0 0 1,0 0 0,0 0-1,0 1 1,0-1 0,1 0-1,-1 1 1,1-1 0,0 1-1,-1 0 1,1-1 0,0 1 0,1 0-1,-1 0 1,4-3 0,11-5 9,-12 7 2,-1 0-1,0 0 1,1 1-1,0 0 0,7-3 1,-9 5-4,-1-1-1,0 1 1,1 0 0,-1 0 0,0 0-1,1 0 1,-1 0 0,0 1-1,0-1 1,1 1 0,-1-1 0,0 1-1,0 0 1,1 0 0,-1 0 0,3 2-1,-2-1 12,0 0 1,-1 1-1,1 0 0,0-1 0,-1 1 0,0 0 0,1 0 1,-1 1-1,0-1 0,-1 0 0,1 1 0,-1-1 0,1 1 1,-1-1-1,0 1 0,0 0 0,-1-1 0,1 1 0,-1 0 0,1 0 1,-1 0-1,-1-1 0,0 8 0,1-7 1,0-1 1,-1 0-1,1 1 0,-1-1 0,0 1 1,0-1-1,0 0 0,-1 0 1,1 0-1,-1 0 0,0 0 0,1 0 1,-1 0-1,0 0 0,-1 0 0,1-1 1,-1 0-1,1 1 0,-1-1 1,1 0-1,-1 0 0,0 0 0,0 0 1,0-1-1,0 1 0,-5 0 0,6-1-8,0-1 0,0 0 0,0 1-1,0-1 1,-1 0 0,1-1-1,0 1 1,0 0 0,0-1 0,0 1-1,0-1 1,0 1 0,0-1-1,0 0 1,0 0 0,0 0 0,0 0-1,0 0 1,-1-2 0,1 2-9,1 0 0,0 0 0,0 0 0,0-1 0,0 1 0,1 0 0,-1 0 0,0-1 0,0 1 0,1 0 0,-1-1 0,1 1 0,-1 0 0,1-1 0,0 1 0,-1-1 0,1 1 0,0-1 0,0 1 1,0-1-1,0 1 0,0-1 0,0 1 0,1-1 0,-1 1 0,1-3 0,3-6-25,-4 9 23,0-1 0,0 1 1,1 0-1,-1-1 0,0 1 1,1-1-1,0 1 0,-1 0 0,1 0 1,0-1-1,0 1 0,-1 0 1,1 0-1,0 0 0,0 0 1,0 0-1,0 0 0,1 0 1,-1 0-1,0 0 0,0 0 1,1 1-1,-1-1 0,0 0 0,1 1 1,1-1-1,2 0 4,0 0-1,0 1 1,1-1-1,-1 1 1,0 1-1,0-1 1,0 1 0,0 0-1,0 0 1,0 0-1,-1 1 1,1-1-1,0 1 1,0 0-1,-1 1 1,0-1 0,1 1-1,-1 0 1,0 0-1,0 0 1,-1 1-1,1-1 1,-1 1-1,1 0 1,-1 0 0,0 0-1,-1 0 1,1 1-1,-1-1 1,0 1-1,0-1 1,0 1-1,0 0 1,-1 0 0,1 6-1,-1-8 7,-1 0 0,0 0 0,0 0 0,0 0 0,0 0 0,-1 0-1,1 0 1,-1 0 0,1 0 0,-1-1 0,0 1 0,0 0 0,-1 0 0,1-1 0,0 1 0,-1 0-1,-2 2 1,-2 5 4,6-8-89,-1-1 0,1 0 0,-1 0 0,1 0 0,-1 0 0,0 0 0,1-1 0,-1 1 0,0 0 1,0 0-1,0 0 0,0 0 0,1-1 0,-1 1 0,0 0 0,0-1 0,0 1 0,0-1 0,-1 1 0,1-1 0,0 0 0,0 1 0,-1-1 0,-18 2-1407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8:26.5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 1635 960,'-14'-1'6594,"44"-38"-5860,2 0-480,131-165 934,-60 65-1127,-76 104-52,198-267 72,-103 125-36,-91 131-27,100-160 81,-89 130-59,36-60 49,55-33 86,-86 114-53,-38 45-29,-7 9-70,-7 15-334,1-3-166,-10 33-3119,8-19 876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8:26.5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69 122 1160,'-50'-91'3204,"45"81"-2313,4 8-697,1 0-1,-1 1 1,0-1 0,1 1-1,-1-1 1,0 1 0,0-1-1,0 1 1,0 0-1,0-1 1,0 1 0,-3-2-1,21 30 1570,0 0-1618,0 0 0,29 32 0,-7-8-34,1 6 57,31 63 0,-46-76-112,23 41 43,134 228 127,28 24-2,-49-57 31,-148-257-230,25 42 36,35 71 122,-61-110-172,-1 0-1,-1 1 0,8 38 1,-10-9-312,-6-37-617,8 30-1,-2-22-1252,-9-15-283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8:26.5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73 292 1272,'-13'-7'483,"7"4"-116,-1 0-1,1-1 0,0 0 0,-6-4 0,10 6-208,0-1 1,0 1-1,0 0 1,0 0-1,1-1 1,-1 1-1,1-1 0,-1 0 1,1 1-1,0-1 1,0 0-1,0 0 0,0-4 1,0 3-40,1 1-1,0-1 1,0 1 0,0-1-1,1 1 1,-1-1 0,1 1-1,0-1 1,0 1 0,0 0-1,0-1 1,1 1 0,-1 0-1,1 0 1,2-3 0,8-18 416,-1-11 33,-9 28-463,0 0-1,0 0 1,0 0 0,1 0-1,0 1 1,0-1 0,8-10-1,-7 13-63,-1 1-1,0-1 0,1 1 0,0 0 0,0 0 1,0 0-1,0 0 0,0 1 0,0 0 1,1 0-1,-1 0 0,1 0 0,-1 1 0,1-1 1,6 0-1,-9 2-15,1 0-1,0-1 1,0 1 0,0 1 0,0-1-1,0 0 1,0 1 0,0-1 0,0 1-1,0 0 1,0 0 0,0 0 0,-1 0-1,1 0 1,0 1 0,-1-1 0,1 1-1,-1 0 1,0 0 0,1 0 0,-1 0-1,0 0 1,0 0 0,0 1 0,2 3-1,-2-2 19,0 0 0,-1 0 0,1 0 0,-1-1 0,0 2 0,0-1 0,0 0 1,-1 0-1,1 6 0,-4 35 220,1-35-217,0 1 0,0 0 0,-1-1 0,-1 1 0,0-1 0,0 0 0,-1 0 0,-1-1 0,1 1-1,-1-1 1,-1 0 0,0-1 0,0 0 0,-12 11 0,18-18-34,-1 1-1,0 0 1,-1-1-1,1 1 1,0-1-1,0 0 1,-1 0-1,1 0 1,0 0-1,-4 1 1,5-2-8,-1 0 0,1 0 0,-1 0 1,1 0-1,-1 0 0,0 0 0,1-1 0,-1 1 0,1 0 0,-1-1 1,1 0-1,0 1 0,-1-1 0,1 0 0,-1 1 0,1-1 0,0 0 1,-1-1-1,-2-1-8,0-1 1,1 1-1,0-1 1,0 0-1,0 0 0,0 0 1,1 0-1,0 0 1,0 0-1,0-1 1,0 1-1,0-1 1,1 1-1,0-1 1,0 0-1,0 0 1,1 1-1,-1-1 1,1 0-1,1 0 0,-1 0 1,0 1-1,1-1 1,0 0-1,2-6 1,-1 5-8,0 0 0,0 1 0,0-1 0,0 1 0,1 0 0,0 0 0,0 0 0,0 0 0,1 0 0,0 1 1,0-1-1,0 1 0,0 0 0,1 0 0,-1 1 0,1-1 0,0 1 0,0 0 0,0 0 0,8-2 0,-10 4 12,-1 0 0,0 1 0,0-1 1,1 1-1,-1 0 0,0 0 0,1 0 0,-1 0 0,0 0 0,1 0 0,-1 1 0,0-1 0,0 1 0,1-1 0,-1 1 0,0 0 0,0 0 0,0 0 0,0 0 0,0 0 1,0 0-1,0 1 0,0-1 0,1 3 0,-1-2 8,0 0 1,0 1-1,0-1 1,-1 1-1,1-1 1,-1 1-1,0 0 1,0-1-1,0 1 1,0 0-1,0 0 1,-1 0-1,1 0 1,-1-1-1,0 1 1,0 0-1,0 0 0,0 4 1,-3 6 31,0-1 0,-1 1 0,0-1 0,-6 13 0,2-5 10,5-14-31,1 0 0,-1 0 0,-1 0 1,1 0-1,-6 6 0,8-10-13,-1-1 0,1 1 0,-1-1 0,1 1 1,-1-1-1,1 0 0,-1 1 0,0-1 0,0 0 0,0 0 0,0 0 0,0 0 0,0-1 1,0 1-1,0 0 0,0-1 0,0 0 0,0 1 0,0-1 0,0 0 0,-3 0 0,3-1-5,0 1-1,0-1 1,0 0-1,0 0 0,0 0 1,1 0-1,-1 0 0,0 0 1,1 0-1,-1 0 0,0-1 1,1 1-1,0-1 0,-1 1 1,1-1-1,0 1 0,0-1 1,0 0-1,0 0 1,0 0-1,0 1 0,0-5 1,-2-2-40,0 0 0,2 0 0,-1 0 1,0-12-1,1 18-60,1 0 0,0-1-1,0 1 1,0-1 0,0 1 0,0 0-1,1-1 1,-1 1 0,1-1-1,-1 1 1,1 0 0,0 0 0,0-1-1,0 1 1,0 0 0,1 0 0,-1 0-1,0 0 1,1 0 0,0 0 0,-1 1-1,1-1 1,0 0 0,2-1 0,-2 2-89,-1 1 0,1-1 1,0 0-1,-1 1 1,1-1-1,0 1 1,-1 0-1,1-1 1,0 1-1,0 0 0,-1 0 1,1 0-1,0 0 1,0 1-1,-1-1 1,1 0-1,0 1 1,0-1-1,2 2 0,2 0-422,22 5-2301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8:26.5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175 112 1064,'-58'-5'1509,"56"5"-1198,1 0 1,-1 0 0,0 0-1,0 0 1,0-1 0,0 1-1,1-1 1,-1 1 0,0-1-1,0 0 1,1 0 0,-1 0-1,1 0 1,-1 0 0,0 0-1,1 0 1,-3-3 0,4 4-235,0-1 0,0 0 0,0 0 0,-1 0 0,1 0 1,0 0-1,0 1 0,0-1 0,0 0 0,1 0 0,-1 0 0,0 0 1,0 0-1,0 1 0,1-1 0,-1 0 0,1 0 0,-1 0 0,0 1 1,1-1-1,-1 0 0,1 0 0,-1 1 0,1-1 0,0 0 1,-1 1-1,1-1 0,0 1 0,-1-1 0,2 0 0,19-11 234,10-5-91,-15 6-163,-7 5-13,1-1 0,10-4 0,-19 10-37,0 1 0,0-1-1,0 1 1,-1 0 0,1-1-1,0 1 1,0 0 0,0-1-1,0 1 1,0 0 0,0 0-1,0 0 1,0 0 0,0 0-1,0 0 1,0 0 0,0 0-1,0 0 1,0 1 0,0-1-1,0 0 1,0 1 0,-1-1-1,1 1 1,0-1 0,0 1-1,0-1 1,0 1 0,0 0-1,1 1 22,-1 0 0,0 1 0,0-1 0,0 1 0,0-1 0,0 0 0,0 1-1,0 3 1,4 10 90,-2-9-64,-1 1 0,1 0 0,-1-1 1,-1 1-1,1 0 0,-2 0 1,1 0-1,-1 0 0,0 0 1,-2 12-1,2-16-35,-1-1-1,0 0 1,1 1 0,-1-1 0,-1 0-1,1 0 1,0 0 0,-1 0-1,0 0 1,0 0 0,0 0 0,0 0-1,0 0 1,0-1 0,-1 1-1,1-1 1,-1 0 0,0 0 0,1 0-1,-1 0 1,0 0 0,0-1-1,0 1 1,-1-1 0,1 0 0,0 0-1,-5 1 1,3-1-6,-1-1 0,0 1 0,1-1 1,-1 0-1,0-1 0,1 1 0,-1-1 0,0-1 0,1 1 0,-1-1 0,1 1 0,0-2 1,0 1-1,-8-5 0,0-1-9,1 0 1,0-1-1,-22-21 1,31 28-11,1 0 1,-1-1-1,1 1 1,0-1 0,0 1-1,0-1 1,0 0-1,0 0 1,0 0-1,1 0 1,-1 0-1,1 0 1,0 0 0,0 0-1,0-1 1,1 1-1,-1 0 1,1-1-1,-1 1 1,1 0-1,0-1 1,1-3-1,-1 6 5,0 0-3,0-1-1,0 1 0,0-1 0,1 1 1,-1-1-1,0 1 0,1-1 1,-1 1-1,1-1 0,-1 1 0,3-3 1,-2 3 1,1 0 0,-1 0 0,1 0 0,-1 0 0,1 0 0,-1 0 0,1 0 0,0 1 0,-1-1 0,1 1 0,0-1 0,0 1 0,0-1 0,2 1 0,20-3-34,1 2 0,28 1 0,-48 0 34,0 1 0,0 0 0,-1 0 0,1 0 0,0 0 0,8 4 0,-12-4 5,1-1-1,-1 1 0,0-1 0,0 1 1,1 0-1,-1-1 0,0 1 0,0 0 1,0 0-1,0 0 0,0 0 0,0 0 1,0 0-1,-1 0 0,1 0 1,0 0-1,0 0 0,-1 1 0,1-1 1,-1 0-1,1 0 0,-1 1 0,1-1 1,-1 0-1,0 3 0,-6 11 25,5-13-21,0-1 1,0 1-1,0 0 0,0-1 0,0 1 0,0 0 0,1 0 1,-1-1-1,1 1 0,0 0 0,-1 0 0,1 0 0,0 0 0,0 0 1,0-1-1,0 1 0,0 0 0,1 0 0,0 3 0,0-2 12,1 1 0,-1-1 0,0 1-1,0-1 1,-1 1 0,1 0-1,-1 0 1,0-1 0,0 1-1,0 0 1,0 0 0,0-1 0,-1 1-1,0 0 1,0-1 0,0 1-1,0 0 1,-4 5 0,-2 1 31,6-8-39,-1-1 1,1 1-1,0-1 1,0 1 0,0 0-1,0 0 1,0 0 0,0-1-1,1 1 1,-1 0 0,0 0-1,1 0 1,-1 4 0,1-5-8,0 0 0,0 0 1,0 0-1,0 0 0,0 0 1,-1 0-1,1 0 0,0 0 1,-1 0-1,1 0 0,-1 0 1,1 0-1,-1 0 1,1 0-1,-1-1 0,0 1 1,1 0-1,-1 0 0,0-1 1,0 1-1,-1 1 0,0-1-12,0-1 0,0 1 0,0-1 0,0 1 0,0-1 0,0 0 0,-1 0 0,1 0-1,0 0 1,0 0 0,-2 0 0,2-1-14,0 1 0,1 0 0,-1-1-1,1 1 1,-1-1 0,1 0 0,-1 1-1,1-1 1,-1 0 0,1 0 0,0 0-1,-1 0 1,1 0 0,0 0 0,0 0 0,0 0-1,0 0 1,0-1 0,0 1 0,0-1-1,0 1 1,1 0 0,-1-1 0,0 1 0,1-1-1,-1 1 1,0-4 0,-9-16-347,10 19 349,-1 1 0,0 0 0,1-1 0,-1 1 0,1 0 0,0-1 0,-1 1 0,1 0 0,0-1 0,0 1 0,0-1 0,0 1 0,0-3 0,0 4 15,0-1 0,0 1 0,0-1 0,1 1 0,-1-1 0,0 1 0,0-1 0,1 1-1,-1-1 1,0 1 0,1-1 0,-1 1 0,0 0 0,1-1 0,-1 1 0,1 0 0,-1-1 0,1 0 0,0 1-3,1-1-1,-1 1 1,0 0-1,0-1 1,0 1-1,1 0 1,-1 0 0,0 0-1,0 0 1,1 0-1,-1 0 1,2 1-1,7 0 5,0 1 1,0 0-1,-1 0 0,12 6 0,-17-7 33,-1 1 0,1 0 0,-1 0 0,1 0-1,-1 0 1,0 0 0,0 1 0,0 0 0,0-1-1,0 1 1,-1 0 0,1 0 0,-1 1 0,0-1-1,2 5 1,-1-3 43,-1 1 0,0 0 0,-1-1 0,1 1-1,-1 0 1,0 0 0,-1 0 0,1 0 0,-1 0 0,-1 9-1,0-13-72,1 0 0,0 1-1,-1-1 1,1 0-1,-1 0 1,0 0-1,0 0 1,0 1 0,0-1-1,0 0 1,-1-1-1,1 1 1,0 0 0,-1 0-1,1 0 1,-1-1-1,0 1 1,0-1-1,1 0 1,-1 1 0,0-1-1,0 0 1,0 0-1,0 0 1,-1 0 0,1 0-1,0-1 1,0 1-1,0-1 1,-1 1 0,-1-1-1,0 0-275,0 0 0,0 0-1,1-1 1,-1 1 0,0-1 0,1 0 0,-1 0-1,1 0 1,-1-1 0,1 1 0,-1-1-1,1 0 1,0 0 0,0 0 0,0 0 0,0 0-1,0-1 1,-3-3 0,-22-22-2815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8:26.5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83 207 1312,'-26'-58'1378,"25"56"-1274,0 0 0,0 1-1,0-1 1,0 1 0,-1-1 0,1 1 0,0 0-1,-1-1 1,1 1 0,-1 0 0,1 0 0,-1 0-1,1 0 1,-1 0 0,-2 0 0,-6-5 754,4 1-315,5 4-442,0 1 1,0-1-1,0 0 1,0 1-1,0-1 1,0 0-1,1 0 1,-1 0-1,0 0 1,0 0-1,1 0 1,-1 0-1,1 0 1,-1 0-1,1 0 1,-1 0-1,1-1 1,0 1-1,-1-2 1,0-2 109,1 0 0,-1 0 1,1-1-1,0 1 0,1-10 1,-1 13-183,1 0 1,-1 0-1,1 0 1,0 0 0,0 0-1,0 0 1,0 0-1,0 0 1,0 0-1,0 0 1,1 0 0,-1 1-1,1-1 1,-1 1-1,1-1 1,0 1-1,2-2 1,0 0-14,1 0 0,1 1 0,-1 0 1,0-1-1,0 2 0,1-1 0,0 0 0,-1 1 0,1 0 0,-1 1 1,1-1-1,0 1 0,0 0 0,-1 1 0,1-1 0,8 3 0,4 1 11,-1 1 1,0 1-1,32 16 0,-29-11 35,21 15 1,-39-24-54,1 0-1,-1 0 1,0 0 0,0 0-1,0 1 1,0-1 0,0 1-1,-1-1 1,1 1 0,-1 0-1,1 0 1,-1-1 0,0 1-1,0 0 1,0 0 0,-1 0-1,1 0 1,-1 0 0,0 4-1,1 2 20,-2-1-1,1 1 1,-1-1 0,-1 1-1,-2 10 1,1-10 7,0 0 0,0-1 0,0 1 1,-1-1-1,-10 15 0,12-19-16,-1-1 0,0 1 0,0-1 0,0 1 0,0-1 1,-1-1-1,1 1 0,-1 0 0,0-1 0,0 1 0,0-1 0,0 0 0,0-1 0,-8 3 0,2-2-3,0-2 0,0 1 0,0-1 0,0 0 0,-1-1 0,1-1 0,0 1 0,0-1 0,1-1 0,-16-6 0,22 8-19,-1 0 0,1-1-1,0 0 1,0 0-1,0 0 1,0 0 0,0 0-1,0-1 1,1 1-1,-1-1 1,1 0 0,0 0-1,0 0 1,-3-5 0,2 3-7,1 0 0,0 0 1,1 0-1,-1 0 1,1 0-1,0 0 0,0-1 1,1 1-1,0-8 1,0 6-2,0 1 0,1 0 0,0-1 0,0 1-1,0 0 1,1 0 0,0 0 0,0 0 0,1 0 0,0 0 0,0 0 0,0 1 0,0-1 0,1 1 0,0 0 0,0 0 0,7-5 0,-5 6 5,0 0 1,0 0 0,1 1-1,0-1 1,0 2-1,12-5 1,45-7-6,-54 13 9,3-2 1,-1 2 1,1 0-1,0 0 0,14 2 0,-23-1 6,0 0 0,0 1 0,0-1 0,0 1-1,-1 0 1,1 1 0,0-1 0,0 1 0,-1-1-1,1 1 1,0 0 0,-1 0 0,0 1 0,0-1 0,0 1-1,0-1 1,3 4 0,-4-3 3,-1-1 0,0 0-1,0 1 1,1-1 0,-1 1 0,-1-1-1,1 1 1,0-1 0,-1 1 0,1 0 0,-1 4-1,-2 32 70,0-18-26,1-2 39,-5 33-1,5-47-66,-1 0 0,1 0 0,0 0 0,-1 0 0,0 0 0,-1-1-1,1 1 1,-1-1 0,1 1 0,-1-1 0,-6 6 0,7-9-12,0 1 1,0-1-1,0 1 1,0-1-1,0 0 1,-1 0-1,1 0 1,0 0-1,-1 0 1,1-1-1,-1 1 1,1-1-1,-1 1 1,1-1-1,-1 0 0,1 0 1,-1 0-1,1-1 1,-1 1-1,1 0 1,-1-1-1,1 0 1,-4-1-1,-4-1 5,1-1 0,0-1 1,-17-10-1,25 14-15,0 0 0,-39-26-4,37 25-3,1 0 1,-1-1 0,1 1 0,0-1 0,0 1-1,0-1 1,0 0 0,0 1 0,0-1-1,-1-5 1,2 7 3,1 0-1,0 0 0,0-1 1,0 1-1,-1 0 0,1 0 1,0 0-1,0 0 1,1 0-1,-1 0 0,0 0 1,0 0-1,0 0 1,1 0-1,-1 0 0,0 0 1,1 0-1,-1 1 0,2-3 1,14-14-60,-1 2 12,-13 12 41,1 0 0,0 0 0,-1 1 0,1-1 0,0 0 0,1 1 0,-1 0 0,0 0 0,0 0 0,1 0 0,0 0 0,-1 1 0,8-2 0,-8 2 4,0 1 0,0 0 0,0-1 0,0 1 0,0 1 0,1-1 0,-1 0 0,0 1 0,0 0 0,0-1 0,0 1 0,-1 0 0,1 1 0,0-1 0,0 0 0,-1 1 0,1-1 0,4 5 0,-2-1 13,0 0-1,-1 1 1,1-1 0,-1 1 0,0 0 0,-1 0 0,1 0-1,-1 1 1,-1-1 0,1 1 0,-1 0 0,0 0 0,-1 0-1,1 0 1,-1 7 0,-1-6 21,0 1-1,-1-1 1,0 0-1,-3 9 1,4-15-22,-1 1 1,-1 0-1,1 0 0,0-1 1,-1 1-1,1-1 0,-1 1 1,0-1-1,0 0 1,0 1-1,0-1 0,0 0 1,0 0-1,-5 2 1,4-1-222,-1-1 1,0 0 0,0 0 0,0 0-1,0-1 1,0 1 0,-1-1 0,1 0 0,0 0-1,-1-1 1,1 1 0,0-1 0,-1 0 0,1 0-1,-1 0 1,1-1 0,0 0 0,-1 1 0,1-2-1,0 1 1,0 0 0,-6-3 0,-14-6-2397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8:26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25 120 2168,'-22'14'6957,"20"-12"-5273,11-7-1460,-7 4-285,25-13 172,41-29 0,-35 20-57,-21 15-42,-1 0 1,1 1-1,0 1 1,1 0-1,21-7 0,-32 12-6,0 1-1,-1 0 0,1 0 1,0-1-1,0 1 0,-1 1 1,1-1-1,0 0 0,-1 0 1,1 1-1,0-1 0,-1 1 1,1-1-1,0 1 0,-1-1 1,1 1-1,-1 0 0,1 0 1,-1 0-1,3 2 1,-1 0 25,0 0 1,0 1 0,0-1 0,-1 1 0,1 0-1,-1 0 1,3 7 0,1 4 101,0 0 0,-2 1 0,4 19 0,12 78 530,-16-97-606,0 4-56,2 1-1,9 25 1,-10-36-146,-4-5-254,1 0 0,1 0-1,-1 0 1,1 0 0,0-1 0,0 1 0,0-1 0,1 1 0,0-1 0,-1 0-1,7 5 1,7 0-2648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8:26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86 1592,'-2'1'6916,"-3"3"-4748,6-3-2076,6 3 357,-1-3-417,1 0 0,-1 0 0,1 0 0,-1-1 0,1 1 0,0-2 0,-1 1 0,1-1 0,9-2 0,10-3 30,0-2 1,47-20-1,-53 19-34,62-24 47,-74 30-59,-1 1-1,1 0 1,-1 1-1,1-1 1,0 2-1,0-1 1,-1 1-1,14 1 1,-20-1 1,1 1 1,-1-1-1,0 0 1,0 1-1,0-1 1,0 1-1,0-1 1,0 1 0,0 0-1,0 0 1,0-1-1,0 1 1,0 0-1,0 0 1,-1 0-1,1 0 1,0 0-1,-1 0 1,1 0 0,0 0-1,-1 0 1,1 0-1,-1 2 1,2 1 53,-1 0 1,-1 0-1,1 0 1,0 8-1,-7 80 941,2-22-570,3-59-397,1 12 21,-4 23 0,0 10-654,2-19-1530,3-21-619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8:26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9 219 2737,'-3'-7'2326,"2"7"-2106,1-1 0,-1 0-1,1 0 1,-1 0 0,1 1 0,-1-1 0,1 0 0,0 0 0,-1 0-1,1 0 1,0 0 0,0 0 0,0 0 0,0 0 0,0 0 0,0 0 0,0 0-1,0 0 1,0 0 0,0 0 0,0 0 0,1 0 0,-1 0 0,0 0-1,1 0 1,-1 1 0,1-1 0,-1 0 0,1 0 0,0-1 0,71-63 262,-47 41-394,-16 16-55,0 0-1,0 1 0,1 0 0,0 1 0,0 0 0,0 1 1,1 0-1,0 0 0,21-5 0,-2 0 6,-21 7-20,-2 0-5,1 0 0,0 0 0,12-1 0,-18 4 2,0-1 0,0 1 0,-1 0 0,1 0 0,0 0 0,0 0 0,0 1-1,0-1 1,0 0 0,-1 1 0,1-1 0,0 1 0,0 0 0,-1-1 0,1 1 0,0 0-1,-1 0 1,1 0 0,-1 0 0,1 0 0,1 3 0,0-1 35,-1 1 1,0 0-1,0 0 1,0 1-1,0-1 0,0 0 1,-1 0-1,0 1 1,0-1-1,0 1 0,-1-1 1,1 1-1,-1 0 1,-1 6-1,-1 11 212,-7 40-1,5-42-147,-23 154 494,23-131-1408,1 0 0,5 52 0,1-63-1953,4-7-349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8:26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80 189 288,'-4'-2'1062,"0"0"0,0-1-1,1 0 1,-1 0 0,1 0-1,-1 0 1,-4-7 0,3 3-407,0 0 1,0 0-1,-5-14 1,6 13-594,1 0-1,0-1 1,0 0 0,1 0-1,1 1 1,-1-1 0,1-9-1,1 16-47,0 1 0,0 0 0,0-1 0,0 1 0,1 0 0,-1 0-1,1 0 1,-1-1 0,1 1 0,-1 0 0,1 0 0,0 0 0,-1 0 0,1 0 0,0 0-1,0 0 1,0 0 0,0 0 0,0 0 0,0 1 0,0-1 0,0 0 0,0 1 0,0-1 0,0 0-1,3 0 1,1-1 26,1 1-1,0 0 0,0-1 1,7 1-1,-5 0-11,2-1-3,0 1 0,0 1-1,0 0 1,0 0-1,0 1 1,0 0 0,0 0-1,13 5 1,-10-3 15,-10-3-27,-1 1 0,1-1 0,0 1 0,0 0 0,0 0 0,-1 0 0,1 1 0,0-1 0,-1 1 0,1-1 0,2 4 0,-1-2 26,0 2 0,0-1 0,0 0 0,-1 1 0,0-1 0,0 1 0,0 0-1,-1 0 1,0 0 0,0 0 0,0 1 0,0-1 0,-1 0 0,0 1 0,0-1 0,0 1 0,-1 0 0,0 10 0,-1-8 28,0-1 0,0 1-1,-1-1 1,0 0 0,-1 1 0,1-1-1,-1 0 1,-1 0 0,1-1 0,-1 1-1,0-1 1,-1 1 0,-8 7 0,0 0 57,0-1 1,-1 0-1,-20 12 0,23-19-96,0 0 1,0-1-1,0-1 0,-1 0 0,1 0 0,-13 1 1,14-3-27,9-1-93,4 1-31,0 0 130,104 70-153,-92-61 97,-1 1 1,20 20 0,-11-9 3,-15-15 31,8 7 6,-1 1-1,20 25 1,-32-37 10,0 0 1,0 0-1,-1 1 1,1-1-1,-1 1 0,0-1 1,0 1-1,-1 0 1,1 0-1,-1 0 0,0-1 1,-1 1-1,1 1 1,-1-1-1,0 0 0,-1 8 1,-1-7 3,0 0 1,-1 0 0,0-1-1,0 1 1,0-1 0,-1 0-1,0 0 1,0 0 0,0 0-1,-7 6 1,4-4 3,-1-1 0,0 1 0,0-1 0,-1 0 1,1-1-1,-1 0 0,0-1 1,-1 0-1,1 0 0,-18 4 1,15-4-9,3-1-99,-1 0 0,0-1 1,0 0-1,0-1 1,0 0-1,-14 0 1,18-2-274,1 1-1,-1-1 1,0 0 0,0-1 0,-6-1-1,9 1-332,-1 0-1,0 1 1,0-1-1,1-1 1,-1 1-1,1 0 1,-6-6-1,1-2-2976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1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49 193 1272,'-9'-4'483,"5"2"-116,-1 0-1,1-1 0,1 0 0,-5-2 0,6 4-208,1-1 1,0 1-1,-1-1 1,1 1-1,0-1 1,0 1-1,0-1 0,0 0 1,0 0-1,1 0 1,-1 0-1,0 0 0,1-2 1,-1 1-40,1 1-1,0-1 1,0 1 0,0 0-1,1 0 1,-1-1 0,0 1-1,1-1 1,0 1 0,-1 0-1,1 0 1,0 0 0,0 0-1,0 0 1,2-2 0,5-12 416,-1-7 33,-6 18-463,1 1-1,-1-1 1,0 0 0,1 1-1,0 0 1,0-1 0,6-6-1,-6 8-63,0 1-1,0 0 0,1 0 0,0 0 0,-1 0 1,1 0-1,0 0 0,-1 0 0,1 1 1,0 0-1,0-1 0,0 1 0,0 0 0,0 0 1,4 0-1,-5 1-15,0 0-1,0-1 1,0 1 0,0 1 0,0-1-1,0 0 1,0 0 0,0 0 0,0 1-1,0 0 1,0-1 0,0 1 0,-1 0-1,1-1 1,0 2 0,-1-2 0,1 2-1,-1-1 1,1 0 0,0 1 0,-1-1-1,0 0 1,1 1 0,-1 0 0,2 2-1,-2-2 19,0 1 0,0-1 0,0 1 0,0-1 0,0 1 0,-1 0 0,1 0 1,-1-1-1,1 5 0,-3 23 220,0-24-217,1 2 0,0-1 0,-1 0 0,-1 0 0,0-1 0,1 1 0,-2 0 0,0-1 0,1 0-1,-1 0 1,0 0 0,-1 0 0,0-1 0,-7 7 0,11-11-34,0 0-1,-1 1 1,0-2-1,1 2 1,0-2-1,-1 1 1,0 0-1,1-1 1,0 1-1,-3 0 1,3-1-8,0 0 0,0 0 0,0 0 1,0 0-1,0 0 0,0 0 0,0 0 0,0 0 0,0 0 0,0-1 1,0 0-1,0 1 0,0 0 0,0-1 0,0 1 0,0-1 0,1 1 1,-2-2-1,0 0-8,-1 0 1,1 0-1,0-1 1,0 0-1,0 1 0,0-1 1,1 1-1,-1-1 1,1 0-1,0 0 1,-1 0-1,1 0 1,0 0-1,1 0 1,-1 0-1,0-1 1,1 2-1,0-2 1,0 1-1,0 0 0,0-1 1,0 2-1,1-1 1,0-1-1,1-3 1,-1 3-8,0 0 0,1 1 0,-1-1 0,0 0 0,1 1 0,0 0 0,0-1 0,0 1 0,1 0 0,0 0 1,-1 0-1,1 0 0,0 1 0,0-1 0,0 1 0,0-1 0,0 1 0,0 0 0,1 0 0,4-1 0,-6 2 12,0 1 0,-1 0 0,0-1 1,1 1-1,0 0 0,-1 0 0,1 0 0,-1 0 0,1 0 0,0 0 0,-1 1 0,0-1 0,1 0 0,0 0 0,-1 1 0,0 0 0,1-1 0,-1 1 0,0 0 0,1-1 1,-1 1-1,0 0 0,1 0 0,-1 2 0,1-2 8,-1 0 1,0 1-1,1 0 1,-2 0-1,2-1 1,-2 1-1,1 0 1,0-1-1,-1 1 1,1 0-1,0 0 1,-1 0-1,0 0 1,0-1-1,0 1 1,0 0-1,0 0 0,0 3 1,-2 4 31,0-1 0,0 0 0,-1 0 0,-3 9 0,0-4 10,4-9-31,1 0 0,-1 0 0,-1 0 1,1 0-1,-4 4 0,6-7-13,-2 0 0,2 0 0,-2 0 0,2 0 1,-2 0-1,2-1 0,-2 2 0,1-2 0,0 1 0,-1 0 0,1-1 0,0 1 0,-1-1 1,1 1-1,0-1 0,-1 0 0,1 0 0,0 1 0,-1-1 0,1 0 0,-2 0 0,2-1-5,-1 1-1,1 0 1,0-1-1,-1 0 0,1 1 1,0-1-1,0 0 0,0 1 1,0-1-1,0 0 0,-1 0 1,2 0-1,-1 0 0,0 0 1,0 0-1,0 0 0,1 0 1,-1 0-1,0-1 1,1 1-1,-1 0 0,0-3 1,-1-1-40,0 0 0,2 0 0,-2-1 1,1-7-1,0 12-60,1-1 0,0 0-1,0 1 1,0-1 0,0 1 0,0-1-1,1 0 1,-1 1 0,1-1-1,-1 1 1,0 0 0,1-1 0,0 0-1,-1 1 1,1 0 0,0-1 0,0 1-1,0 0 1,0-1 0,0 1 0,0 0-1,0 0 1,1 0 0,0-1 0,0 1-89,-2 1 0,2-1 1,-1 1-1,0 0 1,0-1-1,0 1 1,0 0-1,0-1 1,1 1-1,-1 0 0,0 0 1,0 0-1,0 0 1,1 1-1,-2-1 1,1 0-1,1 1 1,-1-1-1,2 1 0,1 0-422,14 4-2301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8:26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21 1944,'-7'-3'1777,"-1"0"0,-13-4 0,-16 1 184,31 5-1879,1 1 1,0-1 0,0 2-1,0-1 1,0 1 0,0-1-1,0 1 1,0 1 0,-8 1-1,12-2-38,0 0-1,-1 0 1,1 0-1,0 1 1,0-1-1,0 0 1,0 0-1,0 1 1,0-1-1,0 0 1,0 1-1,0 2 1,-9 23 487,7-17-340,-1 4 132,-3 27 0,5-24-39,-8 26 0,-9 27 212,18-65-478,-1 1 19,0 1 1,1 0-1,0 0 1,-1 9-1,2-13-31,0-1-1,1 1 0,-1-1 0,0 0 1,1 0-1,0 1 0,-1-1 0,1 0 1,0 0-1,0 1 0,0-1 1,1 0-1,-1 0 0,0 0 0,1-1 1,-1 1-1,3 2 0,-1-2-5,-1 1 0,1-1 1,0 0-1,-1 0 0,1 0 0,0-1 0,0 1 0,1-1 0,-1 1 0,0-1 0,0 0 0,1 0 1,-1-1-1,0 1 0,1-1 0,-1 1 0,1-1 0,-1 0 0,1-1 0,-1 1 0,0 0 1,1-1-1,-1 0 0,4-1 0,-3 1 1,13-4 4,0-1 1,21-11-1,-32 13-12,0 1 1,0-1-1,-1-1 0,1 1 1,-1-1-1,0 0 0,0 0 1,-1 0-1,6-8 1,7-15-116,-1-2 1,-2 1 0,16-45 0,-16 37 35,-12 33 82,8-23-21,-10 25 32,1 0 0,0 0-1,-1 0 1,0 0-1,0 0 1,1 0-1,-1 0 1,0 0 0,0 0-1,-1 1 1,1-3-1,0 3-3,0 1 0,0 0-1,-1 0 1,1 0-1,0 0 1,0-1 0,0 1-1,0 0 1,0 0 0,0 0-1,0 0 1,0 0-1,-1-1 1,1 1 0,0 0-1,0 0 1,0 0 0,0 0-1,0 0 1,-1 0-1,1 0 1,0 0 0,0-1-1,0 1 1,0 0-1,-1 0 1,1 0 0,0 0-1,0 0 1,0 0 0,0 0-1,-1 0 1,1 0-1,0 0 1,0 0 0,0 0-1,0 0 1,-1 0-1,1 1 1,0-1 0,0 0-1,0 0 1,0 0 0,-1 0-1,1 0 1,0 0-1,0 0 1,0 0 0,0 1-1,-7 7 90,6-5-68,1 1 0,-1-1 0,1 0 0,0 1 0,0-1 0,0 1 0,0-1 0,1 5 0,1 11 58,-2-15-67,0 3 9,0 0 0,0 1 0,1-1 0,0 0 0,1 0 0,0 0 0,0 0 1,3 6-1,44 89 124,-43-90-852,2 0 0,0 0 0,0-1 0,1 0 0,1 0 0,11 10 0,0-3-2221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8:34.61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93 45 680,'0'-1'197,"0"1"-1,0-1 1,0 1-1,-1-1 1,1 1-1,0-1 1,0 1-1,0-1 1,0 1-1,-1-1 1,1 1-1,0-1 1,0 1-1,-1 0 1,1-1-1,0 1 1,-1-1-1,1 1 1,-1 0-1,1-1 1,0 1-1,-1 0 1,1-1-1,-1 1 1,1 0-1,-1 0 1,1 0-1,-1-1 1,1 1-1,-1 0 1,0 0-1,-1 0-96,0-1-1,0 1 0,-1 0 1,1 0-1,0 0 0,0 1 1,0-1-1,0 1 0,-3 0 1,0 0 2,3 0-68,0-1 1,0 1 0,0-1-1,0 1 1,0 0 0,0 0-1,0 0 1,0 0-1,0 0 1,1 0 0,-1 0-1,0 0 1,1 1 0,-1-1-1,1 1 1,-1-1 0,1 1-1,0 0 1,0 0 0,-2 2-1,-1 8 75,1-1 1,0 1-1,1 0 0,0 0 0,1 0 1,0 0-1,1 0 0,1 0 0,-1 0 1,2 0-1,3 13 0,-5-22-108,1-1-1,-1 1 1,1-1-1,0 0 1,0 1-1,0-1 1,0 0-1,1 0 0,-1 0 1,1 0-1,-1 0 1,1 0-1,0 0 1,-1 0-1,1-1 1,4 3-1,-5-3 4,1 0 0,0 0-1,0 0 1,0-1-1,0 1 1,0-1 0,0 1-1,0-1 1,1 0 0,-1 0-1,0 0 1,0 0-1,0 0 1,0-1 0,0 1-1,0-1 1,0 1 0,0-1-1,0 0 1,0 0 0,2-1-1,0 1 23,0-1-1,-1 0 0,1-1 1,-1 1-1,1-1 1,-1 0-1,0 1 0,0-1 1,0-1-1,4-4 1,-3 1 11,0 0 0,-1-1 0,0 1 0,0-1 0,2-7 0,1-8 6,-2 0 0,0 0-1,-1-1 1,0-29 0,-2 35-26,-1 12-23,-2 17-38,0 1-12,0 0-1,1 0 1,1 0-1,0 0 1,0 0-1,1 0 1,1 0-1,5 20 1,-4-22-1027,1 1 0,9 19 0,-1-11-1352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8:33.45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164 0 816,'-7'3'337,"1"0"0,1 0 0,-1 1 0,0 0 0,1 0 1,0 0-1,-6 5 0,-15 14 940,19-17-926,1 0 0,-1 1 0,1-1-1,0 1 1,1 0 0,0 1 0,0 0-1,0-1 1,1 1 0,0 1 0,1-1-1,-6 18 1,5-8-92,0 0 0,1 0 0,0 25 0,2-37-217,2 1 0,-1-1 0,1 0 0,0 0 0,0 0 0,1 0 0,0 0 0,0 0 0,0-1 0,1 1 0,0-1 0,0 1 0,0-1 0,5 6 0,-5-7-27,0 0 0,1-1 0,-1 1 0,1-1 0,0 1 0,0-1 0,0 0 0,5 2 0,-6-4-9,0 0-1,0 0 1,0 0 0,-1 0-1,1-1 1,0 1-1,0-1 1,0 0 0,0 0-1,0 0 1,0 0 0,0 0-1,0-1 1,0 1-1,5-3 1,0 0 12,0 0 0,1-1-1,-1 0 1,-1 0 0,1-1 0,6-6-1,41-36 82,-53 45-97,12-12 45,16-22 0,-26 31-37,1-2 19,0 0-1,-1-1 0,0 1 0,0-1 1,0 1-1,-1-1 0,-1 0 0,1 0 0,-1-1 1,-1 1-1,1 0 0,-1-12 0,-2 13 1,0 0 1,0 0-1,-1 0 0,0 0 0,0 1 0,0-1 0,-1 1 1,0-1-1,-1 1 0,1 0 0,-1 0 0,0 1 0,-1-1 0,-8-8 1,10 12-21,0 0 1,0 1-1,0-1 1,0 0 0,-1 1-1,1 0 1,-1 0-1,1 0 1,-1 0 0,1 0-1,-1 1 1,0 0-1,-4 0 1,0 0-53,-1 0-1,1 1 1,0 1-1,-12 2 1,19-3-30,0-1 0,-1 1 0,1-1 0,0 1 0,0-1 0,0 1 0,0 0 0,0 0-1,0 0 1,-1 1 0,-7 4-3543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8:35.48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53 52 824,'3'-40'1638,"-5"29"-96,-2 11 86,-4 9 342,3 5-1253,0 0 1,1 0 0,-3 22 0,1-9-337,4-17-328,0 0-1,1-1 1,0 1 0,0 0-1,1 0 1,3 19-1,-3-33-54,1 1 0,0 0 0,0 0-1,1 0 1,-1 1 0,1-1 0,-1 0-1,1 0 1,0 1 0,0-1 0,0 1-1,0-1 1,0 1 0,1 0 0,4-3-1,-4 3-1,0 1 0,0 0 0,0 0 0,-1 1 0,1-1 0,0 0-1,0 1 1,0 0 0,0 0 0,0 0 0,5 1 0,-2-1-1,-3 1 9,1 0 0,-1 0 1,1 0-1,-1 0 1,1 1-1,-1 0 0,0-1 1,1 1-1,-1 0 1,0 1-1,0-1 0,-1 0 1,1 1-1,0 0 1,-1 0-1,0 0 0,1 0 1,-1 0-1,0 0 1,-1 0-1,1 1 0,-1-1 1,2 5-1,-2-1 25,0-1-1,0 0 1,-1 1 0,0-1-1,0 0 1,-1 1 0,1-1-1,-2 0 1,1 1 0,-1-1-1,-2 7 1,3-11-11,0 0 1,-1 1-1,1-1 0,0 0 1,-1 0-1,1-1 0,-1 1 1,0 0-1,0 0 0,0-1 1,0 1-1,0-1 0,0 0 1,0 0-1,0 1 0,0-1 1,0-1-1,-1 1 0,1 0 1,0 0-1,-1-1 0,1 0 1,-1 1-1,-4-1 0,1 0-107,0 0 1,-1 0-1,1-1 0,0 1 0,0-1 0,0-1 0,0 1 1,-10-5-1,13 5-437,1 0 1,-1 0-1,1-1 1,-1 1 0,1-1-1,0 1 1,0-1-1,0 0 1,0 0-1,-4-4 1,6-1-2446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8:42.27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88 155 1544,'-12'3'1510,"2"0"-1,-17 8 0,25-10-1168,-1 0 0,1 1 0,0-1 0,0 1 1,0-1-1,0 1 0,0 0 0,0 0 0,-2 2 0,-5 6 1092,2-6-669,13-7-392,15-4-337,39-19-1,-52 21-21,0 0 0,-1 0-1,1 0 1,-1-1-1,-1 0 1,1 0-1,-1-1 1,6-7 0,6-11 25,17-24 66,-31 45-92,0 0 1,0 0 0,0 0-1,0 1 1,0-1 0,1 1-1,0 0 1,5-2 0,-10 5-12,1 0 0,-1-1 0,1 1 1,-1 0-1,1 0 0,-1 0 0,0 0 1,1 0-1,-1 1 0,1-1 0,-1 0 1,1 0-1,-1 0 0,0 0 0,1 0 1,-1 1-1,0-1 0,1 0 0,-1 0 1,1 1-1,-1-1 0,0 0 0,0 0 1,1 1-1,-1-1 0,0 0 0,1 1 1,-1-1-1,0 1 0,0-1 1,0 0-1,1 1 0,-1-1 0,0 1 1,0-1-1,0 0 0,0 1 0,0-1 1,0 1-1,0-1 0,0 1 0,0-1 1,0 1-1,2 23 37,-2-22-34,-2 37 74,-2 0-1,-10 45 0,-3 20-468,17-97 135,-1-5-73,0 1 1,1-1-1,0 1 0,0 0 0,0-1 0,0 1 0,0 0 0,0-1 0,0 1 1,1-1-1,0 1 0,-1-1 0,1 1 0,1 2 0,5 0-2630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8:44.68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82 177 824,'-13'-9'5041,"-2"-1"-4389,-9-13 170,23 22-749,0 0 0,0 0 0,0 0 1,0 0-1,0-1 0,0 1 0,0 0 0,1-1 1,-1 1-1,1 0 0,-1-1 0,1 1 0,-1-1 1,1-2-1,-1-2 200,0 3-192,0 0 0,1 0 0,0 0-1,-1 0 1,1 0 0,0 0 0,1 0 0,-1 0 0,0 0 0,1 0 0,0 0 0,0 0-1,0 0 1,0 1 0,0-1 0,0 0 0,1 1 0,-1-1 0,3-3 0,-1 3-42,0-1 0,0 0 1,1 1-1,-1-1 0,1 1 1,-1 0-1,1 0 0,0 1 1,0-1-1,0 1 0,6-3 1,-7 4-29,0 0 1,0 0 0,0 0 0,1 0-1,-1 1 1,0-1 0,0 1 0,0 0-1,0 0 1,0 0 0,1 0-1,2 2 1,-4-2-4,0 1 0,-1 0 0,1-1 0,-1 1 0,1 0-1,-1 0 1,1 0 0,-1 1 0,0-1 0,1 0 0,-1 0 0,0 1-1,0-1 1,0 1 0,0-1 0,0 1 0,0-1 0,-1 1 0,1 0 0,0-1-1,-1 1 1,1 0 0,-1 3 0,1 2 21,0 1 0,0-1 1,-1 1-1,-1-1 0,1 1 0,-3 9 1,-12 49 110,10-47-108,-2 7 31,-18 45 0,19-58-47,-1 0 0,1-1-1,-2 0 1,0 0 0,-11 12 0,7-8 4,10-13-17,-1 0-1,1 1 1,-1-1 0,1 0 0,-1-1-1,0 1 1,0 0 0,-6 3 0,24-2 128,27 4 1,-27-6-62,0-1 1,20-1 0,2 0-166,37 6-4294,-50-2 1607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9:02.01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31 61 592,'-18'-61'5875,"16"64"-4512,0 6-515,1 17-239,1-11-278,-5 30 0,3-26-181,1-1 0,1 1 0,1 0 0,5 31 0,-2-22-50,0 31 1,-4-57-93,0 1 0,0 0 0,0-1 0,0 1 0,0 0 0,1-1 0,-1 1 0,1-1 0,0 1 0,0 0 0,0-1 0,1 3 0,-2-6 1,0-1 0,0 0-1,0 1 1,0-1 0,1 0 0,-1 1 0,0-1 0,1 0 0,-1 1 0,1-1 0,1-2 0,10-23 65,-4 12-50,-5 9-22,0 0 0,0 1 0,0-1 1,6-6-1,-8 11-2,0 0-1,-1 1 1,1-1-1,0 0 1,0 0-1,-1 1 1,1-1-1,0 1 1,0-1-1,0 1 1,0-1-1,0 1 1,0-1-1,0 1 1,0 0-1,0 0 1,0-1-1,0 1 1,0 0-1,0 0 1,0 0-1,0 0 1,0 0-1,0 0 1,0 0-1,0 1 1,0-1-1,0 0 1,0 1-1,0-1 1,0 0-1,2 2 1,4 4 0,0 0 1,0 1 0,-1 0-1,0 0 1,0 0 0,8 14-1,-10-15 4,-1 0 3,1 0 0,-1-1 1,-1 2-1,1-1 0,-1 0 1,0 0-1,-1 1 0,1-1 1,0 14-1,-2-15 2,1-1 1,-2 1-1,1-1 1,0 1-1,-1-1 0,0 1 1,0-1-1,0 1 1,-1-1-1,1 0 1,-1 1-1,0-1 0,0 0 1,-1 0-1,-2 4 1,3-6 6,0 0 1,1-1 0,-1 1 0,0-1-1,1 0 1,-1 0 0,0 1-1,0-1 1,0 0 0,0-1 0,0 1-1,-1 0 1,1-1 0,0 1-1,0-1 1,0 1 0,-1-1-1,1 0 1,0 0 0,0 0 0,0 0-1,-1-1 1,1 1 0,0 0-1,0-1 1,-3-1 0,-5-1-1019,1-1-1,0-1 1,0 1 0,-11-9-1,19 13 844,-4-4-2332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9:03.03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116 50 784,'-1'-1'233,"1"0"-1,-1-1 1,0 1-1,1 0 0,-1 0 1,0 0-1,0 0 1,0 0-1,0 0 1,0 0-1,0 0 1,-1 0-1,1 0 0,0 0 1,0 1-1,0-1 1,-1 0-1,1 1 1,0 0-1,-3-1 1,-25-6 116,27 6-27,0 1-234,0 0-1,-1 0 0,1 0 1,0 0-1,0 0 0,0 0 1,0 1-1,0-1 0,0 1 1,0-1-1,0 1 0,0 0 1,1 0-1,-1-1 0,0 1 1,0 1-1,1-1 0,-1 0 0,0 0 1,1 1-1,-1-1 0,1 1 1,0-1-1,-1 1 0,1 0 1,0-1-1,0 1 0,0 0 1,0 0-1,0 0 0,1 0 1,-1 2-1,-1 0-35,1-1 1,0 1-1,0 0 0,0-1 1,1 1-1,-1 0 1,1 0-1,0 0 0,0-1 1,0 1-1,1 0 0,-1 0 1,1 0-1,0-1 0,2 7 1,2-4-49,-1 0 1,1-1-1,0 0 1,1 0-1,-1 0 1,1-1-1,0 0 1,0 0-1,0 0 1,1-1-1,-1 0 1,13 4-1,-18-6-2,0 0-1,1-1 1,-1 1-1,1-1 0,-1 1 1,1-1-1,0 0 0,-1 1 1,1-1-1,-1 0 1,1 0-1,0 0 0,-1 0 1,1 0-1,-1-1 0,1 1 1,-1 0-1,1-1 1,0 1-1,-1-1 0,0 0 1,1 1-1,-1-1 0,1 0 1,-1 0-1,0 0 1,0 0-1,1 0 0,-1 0 1,0 0-1,0-1 0,0 1 1,1-2-1,5-6 12,0 0 0,0 0 0,-1 0-1,-1-1 1,1 0 0,-2 0 0,1 0 0,-1-1 0,-1 1-1,0-1 1,0 0 0,0-11 0,1-7-2,-4 27-3,5 35 32,-2-23-118,-1 0 1,2 0 0,7 18 0,-8-24-316,-1 1 0,1-1-1,0 0 1,0 0 0,0 0 0,1 0 0,0 0 0,-1-1 0,1 1 0,9 4 0,7 4-2201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9:04.70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93 66 880,'0'0'132,"1"0"1,-1-1-1,1 1 0,-1 0 1,0 0-1,1-1 0,-1 1 1,0 0-1,0-1 0,1 1 0,-1 0 1,0-1-1,0 1 0,1 0 1,-1-1-1,0 1 0,0 0 1,0-1-1,0 1 0,1-1 0,-1 1 1,0 0-1,0-1 0,0 1 1,0-1-1,0 1 0,0-1 1,0 1-1,0 0 0,0-1 0,0 1 1,-1-1-1,1 1 0,0 0 1,0-1-1,0 1 0,0-1 1,-1 1-1,1 0 0,0-1 0,0 1 1,-1 0-1,1-1 0,-1 1 1,0-2-31,0 1 1,0 0 0,0 0 0,-1 0 0,1 0-1,0 0 1,-1 0 0,1 0 0,-1 0-1,1 0 1,-1 1 0,-1-2 0,1 2-62,0-1 1,0 0-1,1 1 1,-1-1-1,0 1 1,0 0 0,0 0-1,0 0 1,0 0-1,1 0 1,-1 0-1,0 0 1,0 0-1,0 1 1,0-1-1,1 1 1,-1-1 0,0 1-1,0 0 1,1 0-1,-1 0 1,0 0-1,1 0 1,-1 0-1,1 0 1,0 0-1,-1 1 1,1-1 0,0 0-1,0 1 1,-1-1-1,0 3 1,-1 2 25,0 0 1,1 0 0,-1 0-1,1 0 1,0 1 0,1-1-1,-1 1 1,1 0 0,1-1-1,-1 1 1,1 0 0,0-1-1,2 9 1,-2-13-67,0 1 1,1-1-1,-1 1 1,1-1-1,0 1 1,0-1-1,0 1 0,0-1 1,0 0-1,1 1 1,-1-1-1,1 0 1,-1 0-1,1 0 0,0 0 1,0 0-1,0-1 1,0 1-1,0 0 1,0-1-1,0 1 0,1-1 1,-1 0-1,0 0 1,1 0-1,-1 0 1,1 0-1,-1-1 0,1 1 1,-1-1-1,1 0 1,0 1-1,-1-1 1,1 0-1,-1-1 1,4 1-1,0-1 9,-1 0 0,1-1 0,-1 0 0,0 1-1,0-2 1,0 1 0,0 0 0,0-1 0,0 0 0,-1 0 0,1-1 0,-1 1 0,0-1 0,0 0 0,0 0-1,-1 0 1,1-1 0,-1 1 0,0-1 0,4-8 0,-4 7 10,0-1 1,0 1-1,-1 0 1,0 0-1,0-1 1,0 0-1,-1 1 1,0-1-1,0 0 1,-1 1-1,0-1 1,0 0-1,0 0 1,-1 1-1,0-1 1,-4-11-1,-1 8 43,6 10-62,-1 0-1,1 0 1,0 0 0,0 0 0,0 0 0,0 0 0,-1 0-1,1 0 1,0 0 0,0 0 0,0 0 0,-1 0-1,1 0 1,0 0 0,0 0 0,0 1 0,0-1-1,0 0 1,-1 0 0,1 0 0,0 0 0,0 0-1,0 0 1,0 1 0,0-1 0,0 0 0,0 0 0,0 0-1,-1 0 1,1 1 0,0-1 0,0 0 0,0 0-1,-1 3-2,1-1-1,-1 1 1,1-1-1,-1 1 0,1 0 1,0 3-1,1 3 9,-1 0 1,2 0-1,-1 0 1,1 0-1,1 0 0,-1-1 1,8 16-1,-8-20-241,0-1 1,0 0-1,1 0 0,-1 0 1,1 0-1,-1 0 0,1 0 0,0 0 1,0-1-1,0 0 0,1 1 0,-1-1 1,1-1-1,-1 1 0,1 0 0,-1-1 1,1 0-1,0 1 0,0-1 0,7 0 1,18 0-2424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9:05.55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28 23 2232,'-8'-12'3416,"0"1"-193,5 13-2131,1 8-475,1 4-376,1 0 1,0-1 0,5 28-1,0 6-87,-5 20-1,-1-40-84,5 46 0,-4-72-71,0-1 1,0 1-1,0-1 1,0 0 0,0 1-1,0-1 1,0 0-1,1 1 1,-1-1 0,0 0-1,0 1 1,0-1-1,0 0 1,1 0 0,-1 1-1,0-1 1,0 0 0,1 1-1,-1-1 1,0 0-1,0 0 1,1 0 0,-1 1-1,0-1 1,1 0-1,-1 0 1,0 0 0,1 0-1,-1 1 1,0-1-1,1 0 1,-1 0 0,0 0-1,1 0 1,-1 0-1,0 0 1,1 0 0,-1 0-1,0 0 1,1 0 0,-1 0-1,0 0 1,1-1-1,-1 1 1,0 0 0,1 0-1,-1 0 1,16-11-15,-9 4 23,-1-2 1,1 1-1,-1-1 0,-1 0 1,9-18-1,-11 21-8,0-1-1,1 1 1,0 0 0,0 0 0,1 0 0,-1 1-1,10-8 1,-13 11-1,1 1 1,-1-1-1,1 1 0,0 0 1,0 0-1,0 0 0,0 0 1,0 0-1,0 0 0,0 0 1,0 0-1,0 1 0,0-1 1,0 1-1,0 0 0,0 0 1,1-1-1,-1 1 0,0 1 1,0-1-1,0 0 0,0 0 1,1 1-1,-1-1 0,0 1 1,0 0-1,0 0 0,0 0 1,2 1-1,-1 0 7,0 0 1,0 1-1,0-1 1,-1 1-1,1 0 0,-1 0 1,1 0-1,-1 0 1,0 0-1,0 0 1,0 1-1,-1-1 0,1 1 1,-1-1-1,0 1 1,0-1-1,0 1 1,0 0-1,-1 0 0,0-1 1,1 1-1,-1 0 1,-1 0-1,0 6 1,0-2 35,-1 0 1,1 0-1,-2 0 1,1 0-1,-1-1 1,-1 1-1,1-1 1,-1 1-1,0-1 1,-7 9-1,4-8 29,1 0 1,-2-1-1,1 1 1,-1-1-1,0-1 1,-9 7-1,13-11-158,0 0-1,0 1 1,-1-2 0,1 1-1,0 0 1,-1-1-1,0 0 1,1 0-1,-1 0 1,1-1 0,-1 1-1,0-1 1,0 0-1,1-1 1,-9 0-1,7-1-688,0 1 1,-1-1-1,1 0 0,-8-5 0,1-1-1876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2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116 74 1064,'-39'-3'1509,"38"3"-1198,0 0 1,0 0 0,0 0-1,0 0 1,-1 0 0,1 0-1,0-1 1,0 1 0,0-1-1,-1 1 1,2-1 0,-2 0-1,2 1 1,-2-1 0,1 0-1,0 1 1,-1-3 0,2 3-235,0-1 0,0 1 0,0-1 0,-1 0 0,1 1 1,0-1-1,0 1 0,0-1 0,0 1 0,1-1 0,-1 0 0,0 1 1,0-1-1,0 1 0,0-1 0,0 1 0,1-1 0,-1 0 0,0 1 1,1 0-1,-1-1 0,0 0 0,0 1 0,1 0 0,0-1 1,-1 1-1,0-1 0,1 1 0,-1 0 0,1-1 0,13-7 234,7-3-91,-11 4-163,-4 3-13,1-1 0,6-2 0,-12 6-37,-1 1 0,1-1-1,0 1 1,-1 0 0,0 0-1,1 0 1,0 0 0,-1-1-1,1 1 1,0 0 0,-1 0-1,1 0 1,0 0 0,-1 0-1,1 0 1,0 0 0,-1 0-1,1 0 1,0 1 0,-1-1-1,1 0 1,0 0 0,-1 0-1,0 1 1,1-1 0,0 1-1,-1-1 1,1 0 0,0 1-1,0 0 22,0 1 0,-1 0 0,1-1 0,0 1 0,-1-1 0,1 1 0,0 0-1,-1 2 1,4 6 90,-2-5-64,-1 0 0,1 0 0,-1 0 1,0 0-1,0 1 0,-1-1 1,1 0-1,-1 0 0,0 1 1,-1 7-1,1-10-35,-1-1-1,0 0 1,1 0 0,0 0 0,-2 0-1,2 0 1,-1 0 0,0 0-1,-1 0 1,1 0 0,0 0 0,-1 0-1,1 0 1,0-1 0,-1 1-1,0 0 1,0-1 0,0 0 0,1 1-1,-1-1 1,0 0 0,0 0-1,0 0 1,-1 0 0,1 0 0,0-1-1,-3 2 1,2-2-6,-1 0 0,0 1 0,1-1 1,-1 0-1,0-1 0,0 1 0,0 0 0,0-2 0,1 2 0,-1-2 0,1 2 0,-1-2 1,1 0-1,-5-2 0,-1-2-9,1 1 1,0-1-1,-14-14 1,20 19-11,0 0 1,0-1-1,1 0 1,0 0 0,-1 1-1,1-1 1,0 0-1,-1 0 1,1 0-1,0 0 1,0 0-1,0 0 1,1 0 0,-1 0-1,0 0 1,1 0-1,0 0 1,0-1-1,-1 1 1,1 0-1,0-1 1,1-1-1,-1 3 5,0 0-3,0 0-1,0 0 0,0 0 0,0 0 1,0 0-1,0 0 0,1 0 1,-1 0-1,1 0 0,-1 0 0,2-1 1,-2 1 1,2 0 0,-2 1 0,2-1 0,-2 0 0,2 1 0,-2-1 0,2 0 0,-1 1 0,0 0 0,0 0 0,0-1 0,1 1 0,-1-1 0,2 1 0,12-1-34,2 0 0,18 1 0,-32 0 34,1 1 0,-1-1 0,0 1 0,0-1 0,0 1 0,6 2 0,-8-2 5,0-1-1,0 1 0,-1-1 0,1 0 1,0 1-1,0-1 0,-1 1 0,1-1 1,0 1-1,-1 0 0,1-1 0,0 1 1,-1 0-1,0-1 0,1 1 1,0 0-1,-1-1 0,0 2 0,1-2 1,-1 1-1,1 0 0,-1 0 0,0 0 1,0-1-1,0 3 0,-4 7 25,4-9-21,-1 0 1,0 0-1,1 1 0,-1-2 0,0 2 0,1-1 0,0 0 1,-1 0-1,1 0 0,0 1 0,-1-1 0,1 0 0,0 0 0,0 1 1,0-2-1,0 2 0,0-1 0,1 0 0,0 3 0,-1-2 12,2 0 0,-2 0 0,1 1-1,0-1 1,-1 1 0,0-1-1,0 1 1,0-1 0,0 1-1,0-1 1,0 1 0,0-1 0,0 1-1,-1-1 1,0 0 0,1 1-1,-1-1 1,-2 4 0,-2 1 31,5-6-39,-2 0 1,2 0-1,-1 0 1,0 0 0,1 1-1,-1-1 1,0 0 0,1 0-1,0 0 1,-1 1 0,0-1-1,1 0 1,0 3 0,0-3-8,0 0 0,0-1 1,0 1-1,0 0 0,0-1 1,-1 1-1,1 0 0,0-1 1,-1 1-1,1 0 0,0-1 1,0 1-1,-1 0 1,1-1-1,-1 0 0,1 1 1,0 0-1,-1-1 0,0 0 1,1 1-1,-2 0 0,1 0-12,0-1 0,-1 0 0,1 0 0,0 1 0,-1-1 0,1 0 0,-1 0 0,1 0-1,-1 0 1,1 0 0,-2 0 0,2-1-14,0 1 0,0 0 0,0 0-1,0 0 1,0-1 0,0 0 0,0 1-1,0 0 1,0-1 0,0 1 0,1-1-1,-2 0 1,2 1 0,-1-1 0,0 0 0,1 1-1,-1-1 1,0 0 0,1 0 0,-1 0-1,0 0 1,1 0 0,0 0 0,-1 0 0,1 0-1,-1 0 1,1-2 0,-7-11-347,7 13 349,-1 0 0,1 0 0,0 0 0,-1 0 0,1 1 0,0-2 0,-1 2 0,1-1 0,0 0 0,0 0 0,0 0 0,0 0 0,0-2 0,0 3 15,0 0 0,0 0 0,0-1 0,1 1 0,-1-1 0,0 1 0,0 0 0,1 0-1,-1-1 1,0 1 0,0 0 0,0 0 0,0 0 0,1-1 0,-1 1 0,1 0 0,-1-1 0,0 1 0,1 0-3,0-1-1,0 1 1,0 0-1,-1-1 1,1 1-1,0 0 1,0 0 0,0 0-1,-1 0 1,2 0-1,-2 0 1,2 1-1,5 0 5,-1 0 1,1 0-1,-1 0 0,8 5 0,-11-6 33,-1 2 0,0-1 0,0 0 0,1 1-1,-1-1 1,0 0 0,0 1 0,0 0 0,0 0-1,0 0 1,-1 0 0,1 0 0,-1 0 0,1 0-1,0 4 1,0-3 43,0 1 0,-1 0 0,0-1 0,0 1-1,0 0 1,-1 0 0,0 0 0,1 0 0,-1 0 0,-1 6-1,1-9-72,0 1 0,0 0-1,-1-1 1,1 0-1,-1 1 1,1-1-1,-1 0 1,0 1 0,1-1-1,-1 1 1,0-2-1,0 2 1,0-1 0,0 0-1,0 1 1,0-2-1,0 2 1,-1-2-1,2 1 1,-2 0 0,1 0-1,0 0 1,-1-1-1,1 1 1,-1 0 0,1-1-1,-1 0 1,1 1-1,0-1 1,-1 1 0,-1-1-1,1 0-275,-1 0 0,0 0-1,1-1 1,0 1 0,-1-1 0,1 1 0,-1-1-1,1 0 1,0 0 0,0 0 0,-1 0-1,1 0 1,0-1 0,0 1 0,0 0 0,0-1-1,0 0 1,-2-1 0,-14-16-2815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9:09.9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206 12 488,'-2'-1'302,"0"0"1,1-1-1,-1 1 0,0 0 0,0 0 1,0 0-1,0 0 0,0 1 0,-1-1 1,1 0-1,0 1 0,0 0 0,0-1 0,-1 1 1,1 0-1,-4 0 0,-2 1-143,1 0 0,-14 4 1,18-5-24,0 1-36,-1 1 1,1-1-1,0 1 1,-1 0-1,1-1 1,0 2-1,0-1 0,0 0 1,1 0-1,-1 1 1,0 0-1,1-1 1,0 1-1,0 0 0,-4 6 1,0 3 212,0 0 0,-8 22 0,13-30-252,-13 32 405,2 1-1,-8 44 1,18-70-417,0 0 0,1 0 0,1 0 0,0 0 0,0 0 0,1 0 0,0 0 0,1 0 0,0 0 0,1 0 0,0 0 0,6 13 0,-6-18-47,1 1 0,0-1 0,0 1-1,0-1 1,1 0 0,0-1 0,0 1 0,0-1 0,1 0-1,0-1 1,0 1 0,0-1 0,0 0 0,1 0 0,0-1-1,10 4 1,-10-5 8,-1-1 1,1 1-1,-1-1 0,1-1 0,-1 1 0,1-1 0,0 0 0,-1-1 0,1 0 0,-1 0 0,1 0 1,-1-1-1,0 1 0,1-2 0,-1 1 0,0-1 0,0 0 0,-1 0 0,7-5 0,16-13 98,-1-1 0,33-36 0,-56 53-77,0 0-1,0 0 0,-1-1 1,1 1-1,-1-1 0,-1 0 1,1 0-1,-1 0 0,0 0 0,0-1 1,-1 1-1,0 0 0,0-1 1,-1 1-1,1-1 0,-1 1 1,-1-7-1,0 6 0,0-1 1,0 1-1,-1 0 1,0 0-1,0 0 0,-1 0 1,0 0-1,0 0 1,0 1-1,-1-1 0,0 1 1,0 0-1,-1 0 1,-6-7-1,4 7-61,-1 1 0,1-1 0,-1 1 0,0 1 0,0 0 0,-1 0 0,0 0 0,-15-4 0,23 8-63,0 0-1,0-1 1,0 1-1,0 0 0,0 0 1,0 0-1,0 0 1,0 0-1,0 0 0,0 0 1,0 0-1,0 1 1,0-1-1,0 0 0,0 0 1,-2 2-1,-5 6-4198,8-2 1426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9:12.7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31 111 1920,'-4'6'829,"0"1"1,0 0-1,1 0 0,0 0 0,0 0 0,1 0 0,-1 0 0,-1 14 0,4-20-793,0 0 0,0-1 0,0 1 0,0 0 0,0 0 0,0-1 0,0 1 0,0 0 0,0 0 0,0-1 0,0 1 0,0 0 0,0-1 0,1 1 0,-1 0 0,0-1 0,1 1 0,-1 0 0,0-1 0,1 1 0,-1 0 0,1-1 0,-1 1 0,2 0 0,-1-1-9,0 1 0,0-1-1,0 1 1,0-1 0,0 0 0,0 0 0,0 0-1,0 0 1,0 0 0,0 0 0,0 0 0,0 0-1,0 0 1,0 0 0,2-1 0,4-1 35,0 0 0,0-1 1,12-7-1,-16 8-9,126-68 374,-117 62-383,1 0 0,20-20 1,-8 6 0,-7 7-14,-14 11-21,0 0 0,1 0 0,-1 0 0,1 1 1,0 0-1,1 0 0,-1 0 0,7-2 0,-11 4 10,0 1 0,0 0 1,0-1-1,0 1 0,0 0 0,0 0 1,0-1-1,0 1 0,0 0 0,1 0 1,-1 0-1,0 0 0,2 1 0,-2 0 7,-1-1-1,1 1 0,0-1 1,-1 1-1,1-1 1,-1 1-1,1 0 0,-1-1 1,1 1-1,-1 0 1,0 0-1,1-1 0,-1 1 1,0 0-1,1 0 1,-1-1-1,0 1 0,0 0 1,0 0-1,0 0 1,0 1-1,2 31 337,-2 0 1,-1 0-1,-8 47 1,-2 28-538,11-96-31,-1 58-1421,2-62 441,0 1 0,1-1 1,3 12-1,3-1-2016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9:13.96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52 148 1552,'-3'-1'272,"-2"-1"247,0 0 0,1 0 0,-1 0 0,1 0 0,0-1 0,-7-5 0,10 7-440,0 0 0,0 0 0,0-1 0,0 1 0,0 0-1,1-1 1,-1 1 0,0 0 0,1-1 0,-1 1 0,1-1 0,0 1 0,-1-1 0,1 1 0,0-1 0,0 1 0,0-1 0,0 1 0,0-1 0,0 1-1,0-1 1,1 1 0,-1 0 0,1-1 0,-1 1 0,1-1 0,1-1 0,0-3-8,1 1 0,0 0 0,1 0 0,-1 1 0,1-1 0,0 1-1,0 0 1,0 0 0,1 0 0,-1 0 0,7-3 0,-5 3-27,0 1-1,0-1 0,1 1 1,0 0-1,0 1 0,-1 0 1,1 0-1,13-2 1,-18 4-34,0-1 1,0 1-1,0 0 1,0 0-1,0 1 1,0-1-1,0 0 1,0 1-1,0-1 1,0 1-1,0-1 1,0 1-1,0 0 1,0 0 0,-1 0-1,1 0 1,0 0-1,-1 0 1,1 1-1,2 2 1,-1-1 17,-1 1 1,1 0-1,-1 0 1,0 0-1,0 0 1,-1 0-1,1 1 1,1 7-1,-1 3 62,0 0 1,0 0-1,-2 0 0,0 0 0,-3 21 1,-14 74 527,16-108-599,-19 78 552,8-39-229,4-18-125,6-19-177,0-1 0,1 1 0,0 0 0,-1-1 0,1 1 0,0 0 0,1 0 0,-1-1 0,1 1 0,0 0 0,0 0 0,0 5 0,1-7-33,0 0 0,0-1 0,0 1 0,0 0 0,0-1 1,0 1-1,1-1 0,-1 1 0,0-1 0,1 0 0,-1 0 1,1 0-1,-1 0 0,1 0 0,0 0 0,0 0 0,-1 0 0,1 0 1,0-1-1,0 1 0,3 0 0,3 0 2,-1 0-1,1 0 1,-1 0-1,9-1 1,77-8-1025,-17 0-3149,-38 7 1348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9:35.5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82 185 1176,'-26'-43'2608,"-22"-43"-391,47 85-2150,0 0-1,0-1 0,0 1 1,1 0-1,-1-1 0,1 1 0,-1-1 1,1 1-1,0 0 0,-1-1 1,1 1-1,0-1 0,0 1 1,0-1-1,0 1 0,0-1 1,0 1-1,1-1 0,-1 1 1,0-1-1,1 1 0,-1-1 1,2-1-1,0 1-17,-1 0-1,1 1 1,0-1 0,0 1 0,0 0-1,0 0 1,0-1 0,0 1 0,1 1 0,-1-1-1,0 0 1,1 0 0,-1 1 0,4-1-1,9 0 46,0 0 0,0 1-1,0 0 1,-1 1-1,1 1 1,26 7-1,-15-4 22,-1 2-1,40 16 0,-57-20-45,0 1-1,1 0 1,-1 0-1,-1 1 1,1 0-1,-1 1 1,0 0 0,0 0-1,0 0 1,-1 1-1,6 8 1,-9-11-4,-2 1-1,1-1 1,0 1 0,-1-1-1,0 1 1,0 0 0,0-1-1,-1 1 1,1 0 0,-1 0-1,0 0 1,-1-1 0,1 1-1,-1 0 1,-1 6 0,-1-1 76,1 1 1,-1-1-1,-1 0 1,0 0-1,-10 18 0,-34 43 451,39-59-507,-30 36 233,-2-2 1,-2-2-1,-50 41 0,87-80-301,0 0 1,0 0 0,-1 0 0,0-1 0,1 0 0,-1 0 0,-13 5-1,19-9-22,1 0 0,-1 0 0,1 0 0,-1 0-1,0 0 1,1 1 0,-1-1 0,1 0 0,-1 1-1,0-1 1,1 0 0,-1 1 0,1-1 0,-1 1-1,1-1 1,-1 0 0,1 1 0,0 0 0,-1-1-1,1 1 1,0-1 0,-1 1 0,1-1 0,0 1-1,-1 0 1,1-1 0,0 1 0,0-1 0,0 1-1,0 0 1,0-1 0,0 1 0,0 0 0,0-1 0,0 1-1,0 0 1,0-1 0,0 1 0,0 0 0,0-1-1,1 1 1,-1-1 0,0 1 0,0 0 0,1 0-1,2 5-39,1 0-1,0-1 0,8 11 1,-1-2-2,-1-1 26,1 0 0,0-1-1,1 0 1,14 11 0,5 4 6,-20-17 10,119 118-30,-106-102 35,-1 1 0,-1 2 0,19 32 0,-32-44 7,0 0 1,7 22-1,-13-31 0,-1-1-1,0 1 0,0 0 0,0 0 0,-1 0 1,-1-1-1,0 12 0,0-13 0,-1 0 0,-1-1 1,1 1-1,-4 5 0,2 0 6,-6 20 22,7-22-21,0 0 0,0-1 1,-1 1-1,-1-1 1,-5 11-1,3-9 9,-2-1 0,1 0-1,-1 0 1,0-1-1,-1 0 1,0 0 0,0-1-1,0 0 1,-1-1-1,0 0 1,-1-1 0,1 0-1,-1 0 1,0-1 0,0 0-1,-1-1 1,1-1-1,-17 3 1,13-5-111,1 0 1,-25-3-1,33 2-232,-1 0-1,0 0 1,1-1-1,0 0 1,-1 0-1,1-1 1,-8-5-1,13 8 167,0-1-1,0 1 1,0-1-1,1 1 1,-1-1-1,0 0 1,0 0-1,1 1 1,-1-1-1,1 0 1,-1 0 0,0 0-1,1 0 1,0 1-1,-1-1 1,1 0-1,-1 0 1,1 0-1,0 0 1,0 0-1,0 0 1,-1 0-1,1 0 1,0 0 0,0 0-1,1 0 1,-1 0-1,0 0 1,0 0-1,0 0 1,1 0-1,-1 0 1,0 0-1,1-2 1,5-19-3449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9:35.5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27 3505,'1'-8'1856,"17"2"129,5-6-745,10 12-184,8 2-184,-11-2-416,14 7-88,-5 5-160,5-5 17,-3-9-97,12 8-401,-13-1-407,8-10-1480,3 5-297,6-2-727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9:35.5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36 1432,'-8'-35'3081,"17"81"1771,-1 24-4440,-3-24-12,36 271 1028,-39-300-1383,26 350 628,-28-265-558,5 115-513,0-185-541,-3-23-604,0-22-928,3-15-327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9:35.5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1 226 2665,'1'-24'1187,"-1"5"-231,1 0 0,1 0 0,7-35 1,-7 49-855,-1 1 0,0-1 0,1 1 0,0 0 1,0-1-1,1 1 0,-1 0 0,1 0 1,0 0-1,0 1 0,0-1 0,0 1 1,1 0-1,-1-1 0,1 2 0,0-1 0,0 0 1,0 1-1,0 0 0,9-4 0,-4 3-27,0 1 0,1-1 0,-1 2-1,1-1 1,-1 1 0,1 1-1,0 0 1,-1 0 0,1 1 0,0 0-1,17 5 1,-15-3-32,0 2 0,-1-1 0,1 2 0,-1-1 0,0 2 0,-1-1 0,1 1 0,13 14 0,-12-11-2,-2 0 0,0 1 0,0 1 1,-1 0-1,0 0 0,-1 1 0,0 0 1,-1 0-1,-1 1 0,0 0 0,-1 0 1,-1 0-1,0 1 0,0 0 0,1 24 1,-5-24 44,0 1 1,-2-1 0,0 0 0,0 1 0,-2-1 0,0 0 0,-1 0 0,0-1 0,-1 1 0,-10 16 0,3-7 53,-1-2 0,-2 0 1,0 0-1,-37 36 0,46-51-126,-1-1-1,1 0 1,-1 0-1,-1 0 1,1-1 0,-1 0-1,0-1 1,0 0-1,0 0 1,-1-1-1,-14 3 1,22-5-127,0-1 1,0 1-1,0-1 0,0 0 1,0 1-1,0-1 0,0 0 1,0 0-1,0-1 0,0 1 1,0 0-1,0 0 1,1-1-1,-1 1 0,0-1 1,0 0-1,0 0 0,0 1 1,1-1-1,-1 0 0,0-1 1,1 1-1,-1 0 0,1 0 1,0-1-1,-1 1 1,-1-3-1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9:35.5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 1081 2136,'-6'2'533,"3"0"-34,0-1 0,-1 0 0,1 1 0,0-1 0,-6 1 0,9-2-443,-1 0-1,1 0 1,0 0 0,-1 0-1,1 0 1,0 0-1,-1 0 1,1 0-1,0-1 1,-1 1-1,1 0 1,0 0-1,0 0 1,-1 0-1,-1-2 445,2 2-445,-1-1 1,1 0 3,0 0-1,0 0 1,-1 1 0,1-1 0,0 0-1,0 0 1,0 0 0,0 0 0,1 0 0,-1 1-1,0-1 1,0 0 0,0 0 0,1-1-1,9-24 539,1 1 0,18-31 0,11-21 25,62-199 180,-7 16-587,-64 189-163,42-69-1,-51 102-32,-16 26-12,0 0-1,1 1 1,1 0 0,0 0-1,11-11 1,-4 3 18,-15 19-22,0-1-1,0 1 1,1 0 0,-1-1-1,0 1 1,0 0 0,0-1-1,1 1 1,-1 0 0,0-1-1,0 1 1,1 0 0,-1 0-1,0-1 1,0 1 0,1 0-1,-1 0 1,0 0 0,1-1-1,-1 1 1,0 0-1,1 0 1,-1 0 0,0 0-1,1 0 1,-1 0 0,1-1-1,0 1 1,-1 1 3,1-1 1,-1 0-1,1 1 1,-1-1-1,0 1 1,1-1-1,-1 0 0,1 1 1,-1-1-1,0 1 1,1-1-1,-1 1 1,0 0-1,1-1 0,-1 1 1,0 0-1,9 34 243,-7-28-194,24 196 1023,-22-157-879,7 128 434,-5-68-334,-2-29-5,-9 131 1,4-183-531,1-1 0,4 32 0,0 2-2557,-5-34-100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9:35.5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61 4033,'-6'-11'2472,"-1"-3"-119,14 0-993,0-4-136,16 15-527,11 4-145,1 8-152,13 4-64,7 6-128,-1-10-312,3 7-352,8 1-1089,-7 1-1191,11 7-49,-5 3-1168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9:35.5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20 839 2801,'-19'16'7189,"19"-16"-7163,3-16 840,39-102-133,-17 53-507,24-92 341,-7 24-228,-30 100-274,6-23 35,3 1 1,42-78-1,-22 65-34,-28 51-43,-13 17-21,0-1 0,1 1 0,-1 0 0,0-1-1,0 1 1,1 0 0,-1 0 0,0 0 0,1-1 0,-1 1-1,0 0 1,1 0 0,-1 0 0,0 0 0,1 0-1,-1-1 1,0 1 0,1 0 0,-1 0 0,1 0 0,-1 0-1,0 0 1,1 0 0,-1 0 0,0 0 0,1 0 0,-1 1-1,1-1 1,-1 0 0,0 0 0,1 0 0,-1 0 0,0 0-1,1 1 1,-1-1 0,0 0 0,0 0 0,1 1 0,-1-1-1,0 0 1,0 0 0,1 1 0,-1-1 0,0 0 0,0 1-1,1-1 1,-1 0 0,0 1 0,0-1 0,0 0 0,0 1-1,0-1 1,0 0 0,0 1 0,4 12 33,-1 0 0,-1 0 0,1 15 0,-2-21-24,12 224 253,1 23 88,6-110-120,-13-107-139,22 68-1,-25-94-80,0 0 0,0 0 0,6 12 0,-8-20-8,0 0-1,0 0 0,0-1 0,0 1 0,0 0 0,1-1 0,-1 0 0,1 1 0,-1-1 0,1 0 0,5 2 0,-7-3 2,1 0-1,-1-1 0,1 1 0,0-1 0,0 1 0,-1-1 0,1 0 0,0 1 0,0-1 0,0 0 1,-1 0-1,1-1 0,0 1 0,3-1 0,-1 0 9,0-1 0,0 1-1,1-1 1,-2 0 0,8-5 0,0-1 46,0-1-1,18-19 1,-21 19-26,-1-2-1,1 1 0,-2-1 1,0 0-1,0-1 1,-1 1-1,7-21 1,-7 19-13,60-194 232,-21 64-114,6 21-163,-20 55-825,9-13-5594,-26 62 3055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2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55 137 1312,'-17'-38'1378,"16"36"-1274,1 1 0,-1 0-1,0 0 1,1 0 0,-2 0 0,2 0 0,-1 1-1,0-2 1,0 2 0,0-1 0,0 0 0,0 1-1,0-1 1,0 0 0,-2 1 0,-3-4 754,2 0-315,3 4-442,0 0 1,1-1-1,-1 0 1,0 1-1,1 0 1,-1-1-1,1 0 1,-1 1-1,1-1 1,-1 1-1,1-1 1,-1 0-1,1 1 1,0-1-1,0 0 1,-1 1-1,1-2 1,0 2-1,-1-2 1,1-2 109,0 1 0,-1 0 1,1-1-1,0 0 0,1-6 1,-1 9-183,0 0 1,0-1-1,1 1 1,0 0 0,-1-1-1,1 1 1,0 0-1,-1-1 1,1 1-1,0 0 1,0 0 0,0 0-1,0 0 1,0 0-1,0 0 1,0 0-1,2-1 1,0 0-14,0 0 0,1 1 0,-1-1 1,0 0-1,1 2 0,0-2 0,0 1 0,-1 0 0,1 1 0,-1 0 1,1-1-1,0 1 0,0 0 0,0 1 0,-1-1 0,7 2 0,2 0 11,-1 2 1,0 0-1,22 10 0,-20-7 35,14 11 1,-26-17-54,1 0-1,0 1 1,-1-1 0,0 0-1,1 1 1,-1 0 0,0 0-1,0-1 1,0 1 0,0 0-1,0 0 1,0-1 0,0 1-1,-1 0 1,1 0 0,-1 0-1,1 0 1,-1 0 0,0 3-1,0 1 20,0-1-1,0 1 1,-1-1 0,0 1-1,-2 7 1,1-7 7,0 0 0,0-1 0,0 1 1,-1-1-1,-6 10 0,8-12-16,-1-1 0,0 1 0,0-1 0,0 0 0,0 0 1,-1 0-1,1 0 0,0 0 0,-1-1 0,0 1 0,1-1 0,-1 1 0,0-2 0,-5 3 0,2-2-3,-1-1 0,0 1 0,1-1 0,-1 0 0,0-1 0,0 0 0,1 0 0,-1 0 0,1-1 0,-10-4 0,14 5-19,-1 1 0,1-2-1,0 1 1,0 0-1,0-1 1,0 1 0,0 0-1,0-1 1,1 0-1,-1 0 1,0 0 0,1 0-1,0 0 1,-3-3 0,2 2-7,1 0 0,0-1 1,0 1-1,0 0 1,0-1-1,0 1 0,1-1 1,0 1-1,0-6 1,0 4-2,0 2 0,0-1 0,1-1 0,0 1-1,-1 0 1,2 0 0,-1 0 0,0 0 0,1 0 0,0 0 0,0 0 0,0 1 0,0-1 0,1 1 0,0-1 0,-1 1 0,6-4 0,-4 5 5,0-1 1,0 0 0,0 1-1,1 0 1,-1 0-1,9-2 1,29-6-6,-35 10 9,2-2 1,-1 1 1,0 1-1,1-1 0,9 2 0,-16-1 6,1 0 0,0 0 0,-1 0 0,1 1-1,-1-1 1,1 2 0,-1-2 0,1 2 0,-1-2-1,0 2 1,1-1 0,-1 0 0,0 1 0,0 0 0,0 0-1,0-1 1,2 3 0,-3-2 3,0-1 0,0 1-1,-1 0 1,2-1 0,-2 1 0,0-1-1,1 1 1,0 0 0,-1 0 0,0 0 0,0 2-1,-1 22 70,0-12-26,0-1 39,-3 21-1,3-31-66,0 1 0,0-1 0,1 0 0,-2 1 0,1-1 0,-1-1-1,1 2 1,-1-2 0,0 2 0,0-2 0,-3 5 0,3-6-12,1 0 1,0 0-1,-1 0 1,1 0-1,0-1 1,-1 1-1,0 0 1,1-1-1,-1 1 1,1-1-1,-1 1 1,0-1-1,0 0 1,1 0-1,-1 0 0,1 0 1,-1 0-1,0 0 1,0 0-1,1 0 1,-1-1-1,1 0 1,-3 0-1,-3-1 5,1-1 0,0 0 1,-11-7-1,16 9-15,1 1 0,-27-18-4,25 17-3,1-1 1,-1 0 0,1 1 0,-1-1 0,1 1-1,0-1 1,-1 0 0,1 0 0,0 0-1,-1-3 1,1 4 3,1 1-1,0-1 0,0 0 1,0 0-1,-1 0 0,1 1 1,0-1-1,0 0 1,1 1-1,-1-1 0,0 0 1,0 1-1,0-1 1,1 0-1,-1 1 0,0-1 1,0 0-1,0 1 0,2-2 1,8-9-60,0 1 12,-9 8 41,1 0 0,0 0 0,0 1 0,0-1 0,0 0 0,0 1 0,0-1 0,0 1 0,0 0 0,1-1 0,0 1 0,-1 0 0,5-1 0,-5 2 4,0 0 0,0 0 0,0-1 0,0 1 0,0 1 0,1-1 0,-2 0 0,1 0 0,0 1 0,0-1 0,0 1 0,0-1 0,0 2 0,0-2 0,0 1 0,-1 0 0,1 0 0,3 3 0,-2-1 13,0 1-1,0 0 1,0-1 0,0 1 0,0 0 0,-1 0 0,0 0-1,0 0 1,-1 0 0,1 1 0,0 0 0,-1-1 0,0 1-1,0 0 1,0 4 0,-1-4 21,0 1-1,-1-1 1,0 1-1,-1 5 1,2-10-22,-1 1 1,0 0-1,0 0 0,0 0 1,0 0-1,1-1 0,-2 1 1,1-1-1,0 1 1,-1 0-1,1-1 0,0 0 1,-1 0-1,-2 2 1,2-1-222,-1-1 1,0 1 0,1-1 0,-1 0-1,0 0 1,1 0 0,-2 0 0,2 0 0,-1-1-1,0 0 1,0 1 0,1-1 0,-2 0 0,2 0-1,-2 0 1,2-1 0,-1 1 0,0 0 0,0-2-1,0 2 1,1-1 0,-5-2 0,-9-3-2397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9:35.5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150 73 1088,'-18'-54'1513,"17"53"-1400,1-1 0,-1 1 0,0 0 0,0-1 0,0 1 0,0 0 0,0-1 0,0 1 0,0 0 0,-2-2 0,2 3-31,0-1-1,1 1 0,-1 0 1,0-1-1,1 1 1,-1 0-1,0 0 0,1-1 1,-1 1-1,0 0 0,0 0 1,1 0-1,-1 0 0,0 0 1,0 0-1,1 0 0,-2 1 1,-1 0 166,1 0 0,-1 0 0,0 1 0,1-1 0,-1 1 0,1 0 0,-1 0 0,-2 3 0,0-1-87,-1 1 44,1 1 1,0 0-1,0 0 1,1 0-1,0 0 1,0 1-1,0-1 1,1 1 0,0 0-1,-3 11 1,2-7-37,-1 0-29,1 0 0,1 0 0,0 0 1,1 1-1,0 0 0,1-1 1,0 1-1,1 17 0,-1 14 145,1 29-29,0-65-248,1 1 1,0 0 0,1-1 0,-1 1-1,1-1 1,6 14 0,-6-17-10,0 0-1,1 0 1,0 0 0,0 0-1,0 0 1,1-1 0,-1 1-1,1-1 1,0 0 0,0 0-1,4 2 1,-3-2 0,-1-1-1,1 0 1,-1 0 0,1-1-1,0 1 1,0-1 0,0 0 0,-1 0-1,1 0 1,0-1 0,0 0 0,9-1-1,-6 0 1,0 0 0,0 0 0,0-1 1,-1-1-1,1 1 0,-1-1 0,8-4 0,0-1 1,-1 0 0,0-1 0,-1-1 0,0 0 0,0-1 0,-1 0 0,0-1 0,-1 0 0,16-24 0,-20 25 2,12-17 5,1 0 0,36-37 0,-54 62-19,2-2 130,-4 6-89,1-1 1,-1 0-1,1 0 1,-1 1-1,1-1 1,-1 0-1,0 1 1,1-1-1,-1 0 1,0 1-1,1-1 1,-1 0-1,0 1 1,1-1-1,-1 1 1,0-1-1,0 1 1,1-1-1,-1 1 1,0 0-1,50 101 361,-19-34-224,-26-56-516,1 0 0,1-1 1,0 0-1,0 0 0,1 0 0,0-1 0,1 0 0,1-1 0,-1 1 1,1-2-1,23 15 0,2-4-2415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9:35.5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104 172 1704,'-4'-2'218,"0"-1"0,0 1-1,0-1 1,1 0 0,0-1-1,-1 1 1,1 0 0,0-1-1,1 0 1,-1 0 0,1 0-1,-1 0 1,-1-5 0,-20-40 358,23 48-538,1-1 1,-1 1-1,1-1 0,-1 1 1,1-1-1,0 1 1,-1-1-1,1 1 1,0-1-1,0 1 0,0-1 1,0 1-1,0-1 1,1 1-1,-1-1 1,0 1-1,1-1 0,-1 1 1,1-1-1,-1 1 1,1 0-1,0-1 0,0 1 1,0 0-1,-1-1 1,1 1-1,0 0 1,1 0-1,-1 0 0,0 0 1,1-1-1,3-1 92,1 0-1,-1 1 0,0 0 0,0 0 1,1 0-1,8-1 0,-5 1-37,2 0 26,1 0 0,-1 0 1,1 1-1,20 1 0,-25 1-63,-1-1-1,0 1 0,0 0 1,0 0-1,0 1 0,0 0 1,0 0-1,0 0 1,0 1-1,8 5 0,-10-4-17,-1-1-1,1 1 0,0 0 1,-1 1-1,0-1 0,0 1 1,0-1-1,-1 1 1,1 0-1,-1 0 0,0 0 1,-1 0-1,1 0 0,-1 1 1,0-1-1,0 0 1,-1 1-1,0 6 0,0 4 29,0-1-1,-1 1 0,-1-1 0,-1 0 0,-4 17 0,5-24-37,-1 0 0,0 0 0,-1 0 0,0 0 1,0-1-1,0 1 0,-1-1 0,-10 12 0,12-16-14,0 0 0,-1 0 0,1 0 0,0-1-1,-1 1 1,1-1 0,-1 0 0,0 0 0,0 0 0,0 0 0,0-1 0,0 1 0,0-1 0,0 0 0,-1 0 0,1-1 0,0 1 0,-1-1 0,-5 0 0,2-2-1,1 1-1,0-1 0,0 0 1,0-1-1,0 1 0,0-2 1,0 1-1,1-1 0,-1 1 1,1-2-1,0 1 0,0-1 0,-7-8 1,8 8-14,-1-1-1,1 0 1,0-1 0,1 1-1,0-1 1,0 0 0,0 0 0,1 0-1,0-1 1,0 1 0,1-1-1,0 0 1,-1-8 0,3 13-3,-1 0 0,1 1 0,0-1 0,0 0 0,1 0 0,-1 0 0,1 0 0,-1 1 0,1-1 0,0 0 0,0 0 0,0 1-1,0-1 1,0 1 0,1-1 0,-1 1 0,1-1 0,0 1 0,0 0 0,0 0 0,3-3 0,7-6-15,-8 7 11,0 0 1,0 0 0,1 1 0,0-1 0,0 1 0,0 0 0,0 0 0,8-2 0,-6 2 8,1 2 1,0-1 0,-1 1-1,1 0 1,0 0-1,0 1 1,0 0 0,9 1-1,-14 0 4,0-1 1,-1 1-1,1-1 0,-1 1 0,1 0 0,-1 0 1,1 0-1,-1 0 0,0 0 0,1 1 1,-1-1-1,0 1 0,0-1 0,0 1 1,0 0-1,0 0 0,-1 0 0,1 0 1,0 0-1,-1 0 0,0 1 0,1-1 0,-1 0 1,0 1-1,0-1 0,0 1 0,-1-1 1,2 4-1,-1 2 10,-1 1 0,0-1-1,0 1 1,-1 0 0,0-1 0,0 0 0,-1 1 0,0-1 0,-1 0 0,0 0-1,0 0 1,0 0 0,-1-1 0,0 1 0,-1-1 0,0 0 0,0 0 0,0-1-1,-7 7 1,10-11-7,0-1-1,-1 1 1,1-1-1,0 1 1,-1-1-1,1 0 1,-1 0-1,1 0 0,-1 0 1,1 0-1,-1-1 1,0 1-1,1-1 1,-1 0-1,0 0 1,0 0-1,1 0 1,-1 0-1,0-1 1,1 1-1,-1-1 0,0 1 1,1-1-1,-1 0 1,1 0-1,-1 0 1,1-1-1,-1 1 1,1-1-1,-4-2 1,0-1-3,0 0 1,0 0 0,0-1-1,0 0 1,1 0-1,0 0 1,0-1 0,1 0-1,-4-7 1,6 8-11,0-1 0,0 1 0,1 0 0,0-1 0,0 1 0,0-1 0,1 1 0,0-1 0,1 0 0,-1 1 0,1-1 0,0 1 0,1 0 1,0-1-1,0 1 0,5-12 0,-6 17 3,0-1 0,0 1 0,0 0 0,0 0 1,0-1-1,1 1 0,-1 0 0,0 0 1,1 0-1,-1 1 0,0-1 0,1 0 0,-1 0 1,1 1-1,-1-1 0,1 1 0,-1-1 0,4 1 1,-2-1-8,0 0-1,0 0 1,0 0 0,-1 0 0,6-3 0,-3 2 2,-1 0-1,1 0 0,0 1 1,-1 0-1,1 0 0,0 0 0,0 0 1,0 1-1,0 0 0,5 0 1,18-1-9,-16 0 22,0 1-1,0 1 0,21 3 1,-32-4-3,0 0 0,0 0 1,0 1-1,1-1 1,-1 0-1,0 1 1,0-1-1,0 1 0,0-1 1,-1 1-1,1 0 1,0-1-1,0 1 1,0 0-1,0 0 0,-1 0 1,1-1-1,0 1 1,-1 0-1,1 0 1,-1 0-1,1 0 0,-1 0 1,1 0-1,-1 0 1,1 0-1,-1 0 1,0 1-1,0-1 0,0 0 1,0 0-1,0 0 1,0 0-1,0 0 0,0 0 1,0 3-1,-1 0 9,0 0 0,0 0-1,0 0 1,-1 0-1,1 0 1,-1 0 0,0 0-1,-4 6 1,4-8-3,-1 1 0,1-1 0,0 1 0,-1-1 0,0 0 0,1 0 0,-1 0 0,0 0 0,0-1 0,0 1 0,0-1 0,0 0 0,0 0 0,-5 1 0,6-1-6,0-1 1,1 0 0,-1 1-1,0-1 1,0 0 0,0 0-1,0 0 1,0-1-1,0 1 1,1 0 0,-1-1-1,0 1 1,0-1 0,0 0-1,1 1 1,-1-1-1,0 0 1,1 0 0,-1 0-1,1 0 1,-1-1 0,1 1-1,-1 0 1,1-1 0,0 1-1,0-1 1,0 1-1,-2-4 1,0 0-6,1 3-2,0 0 0,1-1 1,0 1-1,-1 0 0,1-1 1,0 1-1,0-1 0,1 1 1,-1-1-1,0-3 0,1 3-292,0-8 799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9:35.5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34 896,'1'-30'633,"-1"27"-67,2 12 19,-1 4-266,10 62 732,31 268 1404,-14 15-459,-22 2-459,-7-278-1278,1-44-130,-1 0 0,-2 0 0,-12 63 0,11-90-303,0 0-1,0-1 1,-1 1-1,-1-1 1,0 0 0,0 0-1,-11 12 1,9-8-1828,2-2-293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9:35.5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66 192 456,'-50'-61'1126,"49"59"-1016,-1 0 0,0-1 0,1 1-1,0 0 1,-1-1 0,1 1 0,0-1 0,0 0 0,0 1 0,1-1 0,-1 0 0,0 1 0,1-1 0,0 0 0,0 0 0,0 1 0,0-1 0,0 0 0,0 0 0,1 1 0,0-1-1,-1 0 1,1 1 0,0-1 0,0 0 0,0 1 0,1-1 0,-1 1 0,2-3 0,0 1 11,0 1 1,1-1-1,-1 1 1,1 0-1,-1-1 1,1 2-1,0-1 0,0 0 1,0 1-1,0 0 1,1 0-1,-1 0 1,9-2-1,-6 3-62,-2-1-20,1 0 1,0 1-1,0 0 0,0 1 1,0-1-1,0 1 1,1 0-1,-1 1 0,0-1 1,11 3-1,-8 1 45,1-1 0,0 1-1,-1 0 1,0 1 0,15 10-1,-21-13-48,0 0 0,-1 0 0,1 1 0,-1-1-1,0 1 1,0-1 0,0 1 0,0 0 0,0 0 0,0 0-1,-1 0 1,1 0 0,-1 0 0,0 0 0,0 0-1,0 1 1,-1-1 0,1 0 0,-1 1 0,1-1-1,-1 1 1,-1 4 0,1-2-1,-1 0-1,0 0 1,-1-1 0,0 1-1,1 0 1,-2-1-1,1 1 1,-1-1 0,0 0-1,0 0 1,0 0-1,-1 0 1,1 0 0,-1-1-1,0 1 1,-7 4-1,7-6-20,0-1-1,1 1 0,-1-1 0,0 0 0,0 0 1,-1-1-1,1 1 0,0-1 0,0 0 0,-1 0 1,1 0-1,-1-1 0,1 0 0,-1 1 0,1-2 1,-1 1-1,1 0 0,0-1 0,-1 0 0,1 0 1,0 0-1,-1-1 0,-4-1 0,-1-2 0,-1-1 0,1 1 0,-15-12 0,22 15-15,0 0 1,0-1-1,0 1 1,0-1-1,1 0 1,-1 0 0,1 0-1,0 0 1,0 0-1,0-1 1,0 1-1,0-1 1,1 1-1,-1-1 1,0-5-1,1 2-12,1 0 1,-1 0-1,2 0 0,-1 0 0,4-14 0,-4 18 11,1 0-1,0 0 1,0 0 0,0 0-1,0 1 1,0-1 0,1 0-1,-1 1 1,1-1 0,0 1-1,-1 0 1,1-1 0,0 1 0,1 0-1,-1 0 1,4-3 0,11-5 9,-12 7 2,-1 0-1,0 0 1,1 1-1,0 0 0,7-3 1,-9 5-4,-1-1-1,0 1 1,1 0 0,-1 0 0,0 0-1,1 0 1,-1 0 0,0 1-1,0-1 1,1 1 0,-1-1 0,0 1-1,0 0 1,1 0 0,-1 0 0,3 2-1,-2-1 12,0 0 1,-1 1-1,1 0 0,0-1 0,-1 1 0,0 0 0,1 0 1,-1 1-1,0-1 0,-1 0 0,1 1 0,-1-1 0,1 1 1,-1-1-1,0 1 0,0 0 0,-1-1 0,1 1 0,-1 0 0,1 0 1,-1 0-1,-1-1 0,0 8 0,1-7 1,0-1 1,-1 0-1,1 1 0,-1-1 0,0 1 1,0-1-1,0 0 0,-1 0 1,1 0-1,-1 0 0,0 0 0,1 0 1,-1 0-1,0 0 0,-1 0 0,1-1 1,-1 0-1,1 1 0,-1-1 1,1 0-1,-1 0 0,0 0 0,0 0 1,0-1-1,0 1 0,-5 0 0,6-1-8,0-1 0,0 0 0,0 1-1,0-1 1,-1 0 0,1-1-1,0 1 1,0 0 0,0-1 0,0 1-1,0-1 1,0 1 0,0-1-1,0 0 1,0 0 0,0 0 0,0 0-1,0 0 1,-1-2 0,1 2-9,1 0 0,0 0 0,0 0 0,0-1 0,0 1 0,1 0 0,-1 0 0,0-1 0,0 1 0,1 0 0,-1-1 0,1 1 0,-1 0 0,1-1 0,0 1 0,-1-1 0,1 1 0,0-1 0,0 1 1,0-1-1,0 1 0,0-1 0,0 1 0,1-1 0,-1 1 0,1-3 0,3-6-25,-4 9 23,0-1 0,0 1 1,1 0-1,-1-1 0,0 1 1,1-1-1,0 1 0,-1 0 0,1 0 1,0-1-1,0 1 0,-1 0 1,1 0-1,0 0 0,0 0 1,0 0-1,0 0 0,1 0 1,-1 0-1,0 0 0,0 0 1,1 1-1,-1-1 0,0 0 0,1 1 1,1-1-1,2 0 4,0 0-1,0 1 1,1-1-1,-1 1 1,0 1-1,0-1 1,0 1 0,0 0-1,0 0 1,0 0-1,-1 1 1,1-1-1,0 1 1,0 0-1,-1 1 1,0-1 0,1 1-1,-1 0 1,0 0-1,0 0 1,-1 1-1,1-1 1,-1 1-1,1 0 1,-1 0 0,0 0-1,-1 0 1,1 1-1,-1-1 1,0 1-1,0-1 1,0 1-1,0 0 1,-1 0 0,1 6-1,-1-8 7,-1 0 0,0 0 0,0 0 0,0 0 0,0 0 0,-1 0-1,1 0 1,-1 0 0,1 0 0,-1-1 0,0 1 0,0 0 0,-1 0 0,1-1 0,0 1 0,-1 0-1,-2 2 1,-2 5 4,6-8-89,-1-1 0,1 0 0,-1 0 0,1 0 0,-1 0 0,0 0 0,1-1 0,-1 1 0,0 0 1,0 0-1,0 0 0,0 0 0,1-1 0,-1 1 0,0 0 0,0-1 0,0 1 0,0-1 0,-1 1 0,1-1 0,0 0 0,0 1 0,-1-1 0,-18 2-1407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9:35.5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 1635 960,'-14'-1'6594,"44"-38"-5860,2 0-480,131-165 934,-60 65-1127,-76 104-52,198-267 72,-103 125-36,-91 131-27,100-160 81,-89 130-59,36-60 49,55-33 86,-86 114-53,-38 45-29,-7 9-70,-7 15-334,1-3-166,-10 33-3119,8-19 876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9:35.5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69 122 1160,'-50'-91'3204,"45"81"-2313,4 8-697,1 0-1,-1 1 1,0-1 0,1 1-1,-1-1 1,0 1 0,0-1-1,0 1 1,0 0-1,0-1 1,0 1 0,-3-2-1,21 30 1570,0 0-1618,0 0 0,29 32 0,-7-8-34,1 6 57,31 63 0,-46-76-112,23 41 43,134 228 127,28 24-2,-49-57 31,-148-257-230,25 42 36,35 71 122,-61-110-172,-1 0-1,-1 1 0,8 38 1,-10-9-312,-6-37-617,8 30-1,-2-22-1252,-9-15-283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9:35.5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73 292 1272,'-13'-7'483,"7"4"-116,-1 0-1,1-1 0,0 0 0,-6-4 0,10 6-208,0-1 1,0 1-1,0 0 1,0 0-1,1-1 1,-1 1-1,1-1 0,-1 0 1,1 1-1,0-1 1,0 0-1,0 0 0,0-4 1,0 3-40,1 1-1,0-1 1,0 1 0,0-1-1,1 1 1,-1-1 0,1 1-1,0-1 1,0 1 0,0 0-1,0-1 1,1 1 0,-1 0-1,1 0 1,2-3 0,8-18 416,-1-11 33,-9 28-463,0 0-1,0 0 1,0 0 0,1 0-1,0 1 1,0-1 0,8-10-1,-7 13-63,-1 1-1,0-1 0,1 1 0,0 0 0,0 0 1,0 0-1,0 0 0,0 1 0,0 0 1,1 0-1,-1 0 0,1 0 0,-1 1 0,1-1 1,6 0-1,-9 2-15,1 0-1,0-1 1,0 1 0,0 1 0,0-1-1,0 0 1,0 1 0,0-1 0,0 1-1,0 0 1,0 0 0,0 0 0,-1 0-1,1 0 1,0 1 0,-1-1 0,1 1-1,-1 0 1,0 0 0,1 0 0,-1 0-1,0 0 1,0 0 0,0 1 0,2 3-1,-2-2 19,0 0 0,-1 0 0,1 0 0,-1-1 0,0 2 0,0-1 0,0 0 1,-1 0-1,1 6 0,-4 35 220,1-35-217,0 1 0,0 0 0,-1-1 0,-1 1 0,0-1 0,0 0 0,-1 0 0,-1-1 0,1 1-1,-1-1 1,-1 0 0,0-1 0,0 0 0,-12 11 0,18-18-34,-1 1-1,0 0 1,-1-1-1,1 1 1,0-1-1,0 0 1,-1 0-1,1 0 1,0 0-1,-4 1 1,5-2-8,-1 0 0,1 0 0,-1 0 1,1 0-1,-1 0 0,0 0 0,1-1 0,-1 1 0,1 0 0,-1-1 1,1 0-1,0 1 0,-1-1 0,1 0 0,-1 1 0,1-1 0,0 0 1,-1-1-1,-2-1-8,0-1 1,1 1-1,0-1 1,0 0-1,0 0 0,0 0 1,1 0-1,0 0 1,0 0-1,0-1 1,0 1-1,0-1 1,1 1-1,0-1 1,0 0-1,0 0 1,1 1-1,-1-1 1,1 0-1,1 0 0,-1 0 1,0 1-1,1-1 1,0 0-1,2-6 1,-1 5-8,0 0 0,0 1 0,0-1 0,0 1 0,1 0 0,0 0 0,0 0 0,0 0 0,1 0 0,0 1 1,0-1-1,0 1 0,0 0 0,1 0 0,-1 1 0,1-1 0,0 1 0,0 0 0,0 0 0,8-2 0,-10 4 12,-1 0 0,0 1 0,0-1 1,1 1-1,-1 0 0,0 0 0,1 0 0,-1 0 0,0 0 0,1 0 0,-1 1 0,0-1 0,0 1 0,1-1 0,-1 1 0,0 0 0,0 0 0,0 0 0,0 0 0,0 0 1,0 0-1,0 1 0,0-1 0,1 3 0,-1-2 8,0 0 1,0 1-1,0-1 1,-1 1-1,1-1 1,-1 1-1,0 0 1,0-1-1,0 1 1,0 0-1,0 0 1,-1 0-1,1 0 1,-1-1-1,0 1 1,0 0-1,0 0 0,0 4 1,-3 6 31,0-1 0,-1 1 0,0-1 0,-6 13 0,2-5 10,5-14-31,1 0 0,-1 0 0,-1 0 1,1 0-1,-6 6 0,8-10-13,-1-1 0,1 1 0,-1-1 0,1 1 1,-1-1-1,1 0 0,-1 1 0,0-1 0,0 0 0,0 0 0,0 0 0,0 0 0,0-1 1,0 1-1,0 0 0,0-1 0,0 0 0,0 1 0,0-1 0,0 0 0,-3 0 0,3-1-5,0 1-1,0-1 1,0 0-1,0 0 0,0 0 1,1 0-1,-1 0 0,0 0 1,1 0-1,-1 0 0,0-1 1,1 1-1,0-1 0,-1 1 1,1-1-1,0 1 0,0-1 1,0 0-1,0 0 1,0 0-1,0 1 0,0-5 1,-2-2-40,0 0 0,2 0 0,-1 0 1,0-12-1,1 18-60,1 0 0,0-1-1,0 1 1,0-1 0,0 1 0,0 0-1,1-1 1,-1 1 0,1-1-1,-1 1 1,1 0 0,0 0 0,0-1-1,0 1 1,0 0 0,1 0 0,-1 0-1,0 0 1,1 0 0,0 0 0,-1 1-1,1-1 1,0 0 0,2-1 0,-2 2-89,-1 1 0,1-1 1,0 0-1,-1 1 1,1-1-1,0 1 1,-1 0-1,1-1 1,0 1-1,0 0 0,-1 0 1,1 0-1,0 0 1,0 1-1,-1-1 1,1 0-1,0 1 1,0-1-1,2 2 0,2 0-422,22 5-2301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9:35.5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175 112 1064,'-58'-5'1509,"56"5"-1198,1 0 1,-1 0 0,0 0-1,0 0 1,0-1 0,0 1-1,1-1 1,-1 1 0,0-1-1,0 0 1,1 0 0,-1 0-1,1 0 1,-1 0 0,0 0-1,1 0 1,-3-3 0,4 4-235,0-1 0,0 0 0,0 0 0,-1 0 0,1 0 1,0 0-1,0 1 0,0-1 0,0 0 0,1 0 0,-1 0 0,0 0 1,0 0-1,0 1 0,1-1 0,-1 0 0,1 0 0,-1 0 0,0 1 1,1-1-1,-1 0 0,1 0 0,-1 1 0,1-1 0,0 0 1,-1 1-1,1-1 0,0 1 0,-1-1 0,2 0 0,19-11 234,10-5-91,-15 6-163,-7 5-13,1-1 0,10-4 0,-19 10-37,0 1 0,0-1-1,0 1 1,-1 0 0,1-1-1,0 1 1,0 0 0,0-1-1,0 1 1,0 0 0,0 0-1,0 0 1,0 0 0,0 0-1,0 0 1,0 0 0,0 0-1,0 0 1,0 1 0,0-1-1,0 0 1,0 1 0,-1-1-1,1 1 1,0-1 0,0 1-1,0-1 1,0 1 0,0 0-1,1 1 22,-1 0 0,0 1 0,0-1 0,0 1 0,0-1 0,0 0 0,0 1-1,0 3 1,4 10 90,-2-9-64,-1 1 0,1 0 0,-1-1 1,-1 1-1,1 0 0,-2 0 1,1 0-1,-1 0 0,0 0 1,-2 12-1,2-16-35,-1-1-1,0 0 1,1 1 0,-1-1 0,-1 0-1,1 0 1,0 0 0,-1 0-1,0 0 1,0 0 0,0 0 0,0 0-1,0 0 1,0-1 0,-1 1-1,1-1 1,-1 0 0,0 0 0,1 0-1,-1 0 1,0 0 0,0-1-1,0 1 1,-1-1 0,1 0 0,0 0-1,-5 1 1,3-1-6,-1-1 0,0 1 0,1-1 1,-1 0-1,0-1 0,1 1 0,-1-1 0,0-1 0,1 1 0,-1-1 0,1 1 0,0-2 1,0 1-1,-8-5 0,0-1-9,1 0 1,0-1-1,-22-21 1,31 28-11,1 0 1,-1-1-1,1 1 1,0-1 0,0 1-1,0-1 1,0 0-1,0 0 1,0 0-1,1 0 1,-1 0-1,1 0 1,0 0 0,0 0-1,0-1 1,1 1-1,-1 0 1,1-1-1,-1 1 1,1 0-1,0-1 1,1-3-1,-1 6 5,0 0-3,0-1-1,0 1 0,0-1 0,1 1 1,-1-1-1,0 1 0,1-1 1,-1 1-1,1-1 0,-1 1 0,3-3 1,-2 3 1,1 0 0,-1 0 0,1 0 0,-1 0 0,1 0 0,-1 0 0,1 0 0,0 1 0,-1-1 0,1 1 0,0-1 0,0 1 0,0-1 0,2 1 0,20-3-34,1 2 0,28 1 0,-48 0 34,0 1 0,0 0 0,-1 0 0,1 0 0,0 0 0,8 4 0,-12-4 5,1-1-1,-1 1 0,0-1 0,0 1 1,1 0-1,-1-1 0,0 1 0,0 0 1,0 0-1,0 0 0,0 0 0,0 0 1,0 0-1,-1 0 0,1 0 1,0 0-1,0 0 0,-1 1 0,1-1 1,-1 0-1,1 0 0,-1 1 0,1-1 1,-1 0-1,0 3 0,-6 11 25,5-13-21,0-1 1,0 1-1,0 0 0,0-1 0,0 1 0,0 0 0,1 0 1,-1-1-1,1 1 0,0 0 0,-1 0 0,1 0 0,0 0 0,0 0 1,0-1-1,0 1 0,0 0 0,1 0 0,0 3 0,0-2 12,1 1 0,-1-1 0,0 1-1,0-1 1,-1 1 0,1 0-1,-1 0 1,0-1 0,0 1-1,0 0 1,0 0 0,0-1 0,-1 1-1,0 0 1,0-1 0,0 1-1,0 0 1,-4 5 0,-2 1 31,6-8-39,-1-1 1,1 1-1,0-1 1,0 1 0,0 0-1,0 0 1,0 0 0,0-1-1,1 1 1,-1 0 0,0 0-1,1 0 1,-1 4 0,1-5-8,0 0 0,0 0 1,0 0-1,0 0 0,0 0 1,-1 0-1,1 0 0,0 0 1,-1 0-1,1 0 0,-1 0 1,1 0-1,-1 0 1,1 0-1,-1-1 0,0 1 1,1 0-1,-1 0 0,0-1 1,0 1-1,-1 1 0,0-1-12,0-1 0,0 1 0,0-1 0,0 1 0,0-1 0,0 0 0,-1 0 0,1 0-1,0 0 1,0 0 0,-2 0 0,2-1-14,0 1 0,1 0 0,-1-1-1,1 1 1,-1-1 0,1 0 0,-1 1-1,1-1 1,-1 0 0,1 0 0,0 0-1,-1 0 1,1 0 0,0 0 0,0 0 0,0 0-1,0 0 1,0-1 0,0 1 0,0-1-1,0 1 1,1 0 0,-1-1 0,0 1 0,1-1-1,-1 1 1,0-4 0,-9-16-347,10 19 349,-1 1 0,0 0 0,1-1 0,-1 1 0,1 0 0,0-1 0,-1 1 0,1 0 0,0-1 0,0 1 0,0-1 0,0 1 0,0-3 0,0 4 15,0-1 0,0 1 0,0-1 0,1 1 0,-1-1 0,0 1 0,0-1 0,1 1-1,-1-1 1,0 1 0,1-1 0,-1 1 0,0 0 0,1-1 0,-1 1 0,1 0 0,-1-1 0,1 0 0,0 1-3,1-1-1,-1 1 1,0 0-1,0-1 1,0 1-1,1 0 1,-1 0 0,0 0-1,0 0 1,1 0-1,-1 0 1,2 1-1,7 0 5,0 1 1,0 0-1,-1 0 0,12 6 0,-17-7 33,-1 1 0,1 0 0,-1 0 0,1 0-1,-1 0 1,0 0 0,0 1 0,0 0 0,0-1-1,0 1 1,-1 0 0,1 0 0,-1 1 0,0-1-1,2 5 1,-1-3 43,-1 1 0,0 0 0,-1-1 0,1 1-1,-1 0 1,0 0 0,-1 0 0,1 0 0,-1 0 0,-1 9-1,0-13-72,1 0 0,0 1-1,-1-1 1,1 0-1,-1 0 1,0 0-1,0 0 1,0 1 0,0-1-1,0 0 1,-1-1-1,1 1 1,0 0 0,-1 0-1,1 0 1,-1-1-1,0 1 1,0-1-1,1 0 1,-1 1 0,0-1-1,0 0 1,0 0-1,0 0 1,-1 0 0,1 0-1,0-1 1,0 1-1,0-1 1,-1 1 0,-1-1-1,0 0-275,0 0 0,0 0-1,1-1 1,-1 1 0,0-1 0,1 0 0,-1 0-1,1 0 1,-1-1 0,1 1 0,-1-1-1,1 0 1,0 0 0,0 0 0,0 0 0,0 0-1,0-1 1,-3-3 0,-22-22-2815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9:35.5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83 207 1312,'-26'-58'1378,"25"56"-1274,0 0 0,0 1-1,0-1 1,0 1 0,-1-1 0,1 1 0,0 0-1,-1-1 1,1 1 0,-1 0 0,1 0 0,-1 0-1,1 0 1,-1 0 0,-2 0 0,-6-5 754,4 1-315,5 4-442,0 1 1,0-1-1,0 0 1,0 1-1,0-1 1,0 0-1,1 0 1,-1 0-1,0 0 1,0 0-1,1 0 1,-1 0-1,1 0 1,-1 0-1,1 0 1,-1 0-1,1-1 1,0 1-1,-1-2 1,0-2 109,1 0 0,-1 0 1,1-1-1,0 1 0,1-10 1,-1 13-183,1 0 1,-1 0-1,1 0 1,0 0 0,0 0-1,0 0 1,0 0-1,0 0 1,0 0-1,0 0 1,1 0 0,-1 1-1,1-1 1,-1 1-1,1-1 1,0 1-1,2-2 1,0 0-14,1 0 0,1 1 0,-1 0 1,0-1-1,0 2 0,1-1 0,0 0 0,-1 1 0,1 0 0,-1 1 1,1-1-1,0 1 0,0 0 0,-1 1 0,1-1 0,8 3 0,4 1 11,-1 1 1,0 1-1,32 16 0,-29-11 35,21 15 1,-39-24-54,1 0-1,-1 0 1,0 0 0,0 0-1,0 1 1,0-1 0,0 1-1,-1-1 1,1 1 0,-1 0-1,1 0 1,-1-1 0,0 1-1,0 0 1,0 0 0,-1 0-1,1 0 1,-1 0 0,0 4-1,1 2 20,-2-1-1,1 1 1,-1-1 0,-1 1-1,-2 10 1,1-10 7,0 0 0,0-1 0,0 1 1,-1-1-1,-10 15 0,12-19-16,-1-1 0,0 1 0,0-1 0,0 1 0,0-1 1,-1-1-1,1 1 0,-1 0 0,0-1 0,0 1 0,0-1 0,0 0 0,0-1 0,-8 3 0,2-2-3,0-2 0,0 1 0,0-1 0,0 0 0,-1-1 0,1-1 0,0 1 0,0-1 0,1-1 0,-16-6 0,22 8-19,-1 0 0,1-1-1,0 0 1,0 0-1,0 0 1,0 0 0,0 0-1,0-1 1,1 1-1,-1-1 1,1 0 0,0 0-1,0 0 1,-3-5 0,2 3-7,1 0 0,0 0 1,1 0-1,-1 0 1,1 0-1,0 0 0,0-1 1,1 1-1,0-8 1,0 6-2,0 1 0,1 0 0,0-1 0,0 1-1,0 0 1,1 0 0,0 0 0,0 0 0,1 0 0,0 0 0,0 0 0,0 1 0,0-1 0,1 1 0,0 0 0,0 0 0,7-5 0,-5 6 5,0 0 1,0 0 0,1 1-1,0-1 1,0 2-1,12-5 1,45-7-6,-54 13 9,3-2 1,-1 2 1,1 0-1,0 0 0,14 2 0,-23-1 6,0 0 0,0 1 0,0-1 0,0 1-1,-1 0 1,1 1 0,0-1 0,0 1 0,-1-1-1,1 1 1,0 0 0,-1 0 0,0 1 0,0-1 0,0 1-1,0-1 1,3 4 0,-4-3 3,-1-1 0,0 0-1,0 1 1,1-1 0,-1 1 0,-1-1-1,1 1 1,0-1 0,-1 1 0,1 0 0,-1 4-1,-2 32 70,0-18-26,1-2 39,-5 33-1,5-47-66,-1 0 0,1 0 0,0 0 0,-1 0 0,0 0 0,-1-1-1,1 1 1,-1-1 0,1 1 0,-1-1 0,-6 6 0,7-9-12,0 1 1,0-1-1,0 1 1,0-1-1,0 0 1,-1 0-1,1 0 1,0 0-1,-1 0 1,1-1-1,-1 1 1,1-1-1,-1 1 1,1-1-1,-1 0 0,1 0 1,-1 0-1,1-1 1,-1 1-1,1 0 1,-1-1-1,1 0 1,-4-1-1,-4-1 5,1-1 0,0-1 1,-17-10-1,25 14-15,0 0 0,-39-26-4,37 25-3,1 0 1,-1-1 0,1 1 0,0-1 0,0 1-1,0-1 1,0 0 0,0 1 0,0-1-1,-1-5 1,2 7 3,1 0-1,0 0 0,0-1 1,0 1-1,-1 0 0,1 0 1,0 0-1,0 0 1,1 0-1,-1 0 0,0 0 1,0 0-1,0 0 1,1 0-1,-1 0 0,0 0 1,1 0-1,-1 1 0,2-3 1,14-14-60,-1 2 12,-13 12 41,1 0 0,0 0 0,-1 1 0,1-1 0,0 0 0,1 1 0,-1 0 0,0 0 0,0 0 0,1 0 0,0 0 0,-1 1 0,8-2 0,-8 2 4,0 1 0,0 0 0,0-1 0,0 1 0,0 1 0,1-1 0,-1 0 0,0 1 0,0 0 0,0-1 0,0 1 0,-1 0 0,1 1 0,0-1 0,0 0 0,-1 1 0,1-1 0,4 5 0,-2-1 13,0 0-1,-1 1 1,1-1 0,-1 1 0,0 0 0,-1 0 0,1 0-1,-1 1 1,-1-1 0,1 1 0,-1 0 0,0 0 0,-1 0-1,1 0 1,-1 7 0,-1-6 21,0 1-1,-1-1 1,0 0-1,-3 9 1,4-15-22,-1 1 1,-1 0-1,1 0 0,0-1 1,-1 1-1,1-1 0,-1 1 1,0-1-1,0 0 1,0 1-1,0-1 0,0 0 1,0 0-1,-5 2 1,4-1-222,-1-1 1,0 0 0,0 0 0,0 0-1,0-1 1,0 1 0,-1-1 0,1 0 0,0 0-1,-1-1 1,1 1 0,0-1 0,-1 0 0,1 0-1,-1 0 1,1-1 0,0 0 0,-1 1 0,1-2-1,0 1 1,0 0 0,-6-3 0,-14-6-2397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9:35.5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 1 848,'-18'0'6423,"18"2"-6123,0-1 0,1 1 0,-1-1 0,1 1 0,0-1 0,-1 1 1,1-1-1,0 1 0,1 1 150,0 0-314,-1-1-1,1 0 1,0 0-1,0 0 1,0 0-1,0 0 1,0 0-1,5 2 1,26 12 536,-22-12-527,49 20 256,-47-20-249,0 0 0,1-1 1,0 0-1,-1-1 0,1 0 0,22-2 0,2 1 77,359 30 991,-270-17-1004,-47-4-119,249 38 239,-262-37-286,-14-2-14,217 24 84,20-6 37,-131-16-43,-60-17-9,-64 2-22,41 1-1,-71 3-68,0 0-1,0 0 1,0-1-1,-1 1 0,1-1 1,0 0-1,-1-1 1,1 1-1,0-1 1,-1 0-1,6-3 1,-8 4 8,0 0 0,-1 0 0,1 1 0,0-1 0,0 0 0,0 1 1,0-1-1,0 1 0,0 0 0,0 0 0,0 0 0,0 0 0,0 0 0,0 0 1,2 1-1,1 0-942,1 0 1,-1 1-1,0 0 1,8 4-1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2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86 768,'1'-2'164,"-1"-1"-1,0 1 1,1 0 0,0-1-1,-1 1 1,1-1-1,0 1 1,0 0 0,0-1-1,1 1 1,-1 0-1,1 0 1,0 0-1,-1 1 1,0-1 0,1 0-1,3-2 1,2-2 128,2 0 1,-1 1-1,9-5 0,-11 7-179,1 0 0,-1 0 0,1 1 0,9-3 0,-12 4-63,-1 1 0,1 0 1,-1-1-1,0 1 0,1 0 0,-1 0 0,0 1 1,1-1-1,-1 0 0,1 1 0,3 2 0,-5-3 5,-1 2 0,2-2-1,-2 2 1,1-1-1,-1 1 1,1-1 0,-1 1-1,0-1 1,1 1 0,-2 0-1,2-1 1,-1 1 0,0-1-1,-1 1 1,1 0-1,0 0 1,-1 0 0,1 0-1,0 0 1,-1 0 0,0 0-1,0 0 1,0 0 0,0 3-1,0-2 9,0-1 0,0 1 0,0 0 1,0-1-1,0 1 0,-1 0 0,0-1 0,1 1 0,-2-1 0,2 1 0,-2-1 0,2 1 0,-2-1 0,1 0 0,-1 0 1,1 0-1,-1 1 0,-2 1 0,-1-1 9,1-1 0,0 0 0,0 0 0,0 0 0,-1-1 0,1 1 0,0-1 0,0 0 0,-1 0-1,0-1 1,-7 1 0,-1-1 83,0-1 0,-22-3 0,33 3-154,-1 1-1,1 0 1,0-1 0,0 0-1,0 1 1,0-1-1,0 0 1,0 0 0,0 0-1,0 0 1,0 0 0,0-1-1,0 1 1,-2-3-1,4 3-6,0 1-1,0-1 0,0 0 1,-1 0-1,1 1 0,0-1 1,0 0-1,0 1 0,0-1 1,0 0-1,0 1 0,0-1 1,0 0-1,0 1 0,0-1 1,1 0-1,-1 1 0,0 0 1,0-1-1,0 0 0,1 1 1,-1-1-1,1 0 0,-1 1 0,0 0 1,1-1-1,0 0 0,1-2-13,0 1 0,1-1-1,-1 1 1,4-3-1,0 1 12,1 0 0,0 1 0,0-1 0,0 2 0,1-1 0,-1 0 0,1 1 0,-1 1 0,1 0 0,-1 0 0,1 0 0,14 1 0,-21 0 16,0 0 1,0 0 0,1 0-1,-1 0 1,0 0-1,0 1 1,0-1 0,0 0-1,0 1 1,0-1-1,0 0 1,0 1 0,0 0-1,0-1 1,0 1-1,0 0 1,0-1 0,-1 1-1,2 0 1,-2-1-1,1 1 1,0 0 0,-1 0-1,1 0 1,0 1-1,0 1 35,0 0-1,0 0 0,-1 0 0,1 0 0,0 1 0,-1-1 0,0 3 1,0 5 28,1-6-33,-1 1-1,0-1 1,0 1 0,0-1-1,-1 1 1,1-2-1,-1 2 1,0-1-1,-1 0 1,0 0 0,0 0-1,0 0 1,0 0-1,-1 0 1,-5 7 0,7-10-23,0 0 1,-1-1-1,0 0 1,1 1 0,-1-1-1,0 0 1,0 1-1,0-1 1,0 0 0,0 0-1,0 0 1,0-1-1,0 1 1,0 0-1,-1-1 1,1 0 0,0 1-1,0-1 1,0 0-1,0 0 1,0 0 0,0 0-1,-1-1 1,1 1-1,-3-1 1,2 0-14,1 1 1,-1-2-1,0 2 1,0-2-1,1 1 1,-1 0-1,0-1 1,1 0-1,0 1 0,0-1 1,0 0-1,-1 0 1,1 0-1,0-1 1,0 1-1,1 0 0,-1-1 1,-2-4-1,3 4-15,0 0-1,0 0 0,0 0 0,0 0 0,1 0 1,-1 0-1,1-3 0,0 4 2,0 0-1,0 0 1,1 0 0,-1 0 0,0 1-1,0-1 1,1 1 0,0-2 0,-1 2-1,1-1 1,0 1 0,0-1 0,0 0-1,2-1 1,0 0-9,1 0 0,-2 0 0,2 1 0,0-1 0,-1 1-1,1 0 1,0 0 0,0 1 0,0 0 0,5-3 0,6 1-38,22-4 0,-32 6 52,1 0 3,1 0 0,-1 1 0,1 0 0,11 0 0,-16 0 12,-2 1 0,2-1 0,-1 0 0,0 1 0,0-1 1,0 0-1,0 1 0,1-1 0,-2 1 0,2-1 0,-2 1 0,1 0 0,0-1 0,0 1 0,0 0 0,0 0 0,0 0 0,-1-1 0,1 2 0,0-1 1,-1-1-1,1 2 0,-1-2 0,1 2 0,-1-1 0,0 0 0,1 0 0,-1 0 0,1 0 0,-1 0 0,0 1 0,0 0 0,0 2 23,0-1 0,-1 0 0,1 0 0,-1 0 0,1 0 0,-1 0 0,0 0 0,0 0 0,0 0 1,-1 0-1,1-1 0,-3 4 0,-1 1 43,0-1 1,0 0-1,-8 7 0,8-8-27,2-2-3,0 1 0,-1-1 1,-8 5-1,11-7-33,-1 0-1,1-1 0,0 1 1,-1 0-1,0-1 1,1 0-1,-1 1 0,0-1 1,0 0-1,1 1 1,-1-1-1,1 0 1,-1 0-1,0-1 0,1 1 1,-3-1-1,0 0-7,-1 0 0,0-1-1,1 0 1,0 0 0,-1-1 0,-3-3-1,6 5-12,0 0-1,0-1 0,-1 1 0,2-1 0,-1 1 0,1-1 1,-1 0-1,1 0 0,0 0 0,-1 0 0,1 0 0,0 0 0,0-1 1,0 1-1,0-2 0,1 3 2,0 0 1,0-1 0,0 2-1,0-2 1,0 1-1,1-1 1,-1 2 0,0-2-1,0 1 1,1 0-1,-1 0 1,1 0 0,-1 0-1,1 0 1,0 0 0,-1 0-1,1 1 1,0-2-1,-1 2 1,2-1 0,-2 0-1,1 1 1,0-1-1,0 0 1,0 1 0,1-2-1,3-1-35,1 1 0,-2 0-1,12-4 1,-10 5 26,1 0 0,-1-1 0,1 2-1,0 0 1,-1-1 0,0 2 0,1-1 0,0 0 0,0 2-1,7 1 1,-13-3 26,1 1 0,-1-1 0,0 0 0,1 1 0,-1 0 0,0-1 0,1 0-1,-1 1 1,0 0 0,0 0 0,1 0 0,-2-1 0,2 2 0,-2-2 0,2 2 0,-2-1-1,1 0 1,0 0 0,0 0 0,0 0 0,-1 1 0,0-1 0,1 0 0,0 1 0,-1-1-1,0 0 1,0 1 0,1-1 0,-1 2 0,-4 9 104,3-10-101,1-1 0,-1 1 0,0-1 0,1 0 0,-1 1 0,1-1 0,-1 1 0,1 1 0,0 2 2,0-4-57,0 1-1,0 0 1,0-1-1,0 1 1,0 0 0,-1 0-1,0 0 1,1-1-1,0 1 1,-1 0-1,0 0 1,-1 1 0,1-1-280,-1-1 1,2 1-1,-1 0 1,0-1-1,0 1 1,0 0-1,1 0 1,0-1-1,-2 3 1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9:35.5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150 254 576,'-9'2'599,"0"0"307,-1-1-1,-1 0 1,-16 0 0,25-1-795,0 0 0,0 0 0,1 0 0,-1-1 0,0 1 0,0 0 0,1-1 0,-1 1 0,0-1 0,1 0 0,-1 1 0,0-1 0,1 0 0,-1 0 0,1 0 0,-1 0 0,1-1 0,0 1 0,0 0 0,-1 0 0,1-1 0,0 1 1,0-1-1,0 1 0,0-1 0,1 1 0,-1-1 0,-1-1 0,2 0-50,0 1 1,0-1-1,0 1 0,0-1 1,0 1-1,0-1 1,1 1-1,-1-1 1,1 1-1,1-4 1,-1 1 31,1-3-50,1 1-1,0 0 1,0 0-1,0 0 1,1 1-1,0-1 1,1 1-1,-1 0 1,1 0-1,0 0 1,0 1-1,1 0 1,0 0-1,0 0 1,0 1-1,0 0 1,1 0-1,0 0 1,0 1 0,0 0-1,0 0 1,0 1-1,0 0 1,9-1-1,-12 2-2,0 0 0,1 1 0,-1-1-1,0 1 1,0 0 0,0 1 0,1-1 0,-1 1-1,0-1 1,0 1 0,0 1 0,0-1 0,0 0-1,0 1 1,-1 0 0,1 0 0,6 5 0,-6-4 30,-1 1-1,1-1 1,-1 1 0,0 0 0,0 0 0,-1 0 0,1 1-1,-1-1 1,0 0 0,0 1 0,0 0 0,-1-1 0,0 1 0,2 9-1,-2-7 0,0 1-1,-1-1 0,0 1 0,0 0 0,-1-1 0,1 1 1,-2-1-1,1 1 0,-1-1 0,0 1 0,-1-1 0,1 0 1,-6 8-1,6-10-38,-1-1 0,0 1 0,0-1 0,-1 0 0,1 0 0,-1-1 0,0 1 0,0-1 0,0 1 0,0-1 0,-1-1 0,1 1 0,-1 0 0,0-1 0,0 0 0,0 0 0,0-1 0,0 1 0,0-1 0,-6 0 0,-3 1 25,0-1 0,-22-2 0,29 0-56,0 0 0,0 0 0,1 0-1,-1-1 1,0 0 0,1 0 0,-11-6 0,15 7-9,0 0 0,0 0 0,1-1-1,-1 1 1,1 0 0,-1-1 0,1 1 0,0-1 0,0 0 0,0 0 0,0 1-1,0-1 1,0 0 0,0 0 0,-1-2 0,1-1-18,0 1 1,0-1-1,1 0 0,0 1 0,-1-1 1,2-7-1,0 0-36,2-1 0,-1 1 1,1-1-1,6-12 0,-5 15 28,0 1 0,0 0 0,1 0 0,1 0 0,0 0 0,0 1 0,13-13 0,-14 15 24,0 1 1,1 1-1,0-1 1,0 1 0,0 0-1,1 0 1,-1 1-1,1 0 1,0 0-1,0 1 1,12-3 0,-17 4 25,0 0 1,0 1 0,1 0-1,-1 0 1,0 0 0,0 0-1,1 0 1,-1 0 0,0 0-1,0 1 1,1-1 0,-1 1-1,0 0 1,0-1 0,0 1-1,0 0 1,0 0 0,0 1-1,0-1 1,0 0 0,0 0-1,-1 1 1,1 0 0,0-1-1,-1 1 1,1 0 0,-1-1-1,0 1 1,0 0 0,1 0-1,-1 0 1,-1 0 0,1 0-1,0 1 1,0-1 0,-1 0-1,1 0 1,-1 0 0,1 5-1,-1 11 179,0 0 0,-1 0 0,-3 21 0,3-32-143,0-1-1,-1 1 1,1-1 0,-1 0-1,-1 1 1,1-1 0,-1 0 0,0 0-1,-1-1 1,1 1 0,-1-1-1,-6 7 1,9-11-39,-1 1 0,0-1 0,0 1 0,-1-1-1,1 0 1,0 1 0,0-1 0,-1 0 0,1-1 0,0 1 0,-1 0-1,1-1 1,-1 1 0,1-1 0,-1 0 0,1 0 0,-1 0 0,1 0-1,-1 0 1,1 0 0,-1-1 0,1 1 0,-1-1 0,1 0 0,0 0 0,-1 0-1,1 0 1,0 0 0,-4-3 0,-1-1-19,-1 0 0,1 0-1,1-1 1,-1 0 0,1 0 0,0-1-1,-5-8 1,7 9-21,0 0 0,0-1 0,1 1 1,0-1-1,0 0 0,1 0 0,0 0 0,0-1 0,1 1 0,0 0 0,0-1 1,0 1-1,1-1 0,0 1 0,1 0 0,0-1 0,0 1 0,0-1 0,1 1 1,0 0-1,1 0 0,0 0 0,0 0 0,0 1 0,8-13 0,-9 16 13,0 1 0,0 0 0,0 0 0,0 0 0,0 0 0,1 0 0,-1 0 0,3-1 0,-3 2 12,-1 1-1,0-1 0,1 0 0,-1 1 0,0-1 0,1 1 0,-1 0 0,0-1 0,1 1 0,-1 0 1,1 0-1,-1 0 0,1 0 0,-1 0 0,0 0 0,1 0 0,1 1 0,-2 0 8,-1-1-1,1 0 0,-1 1 1,1-1-1,0 1 0,-1-1 1,1 1-1,-1-1 0,0 1 1,1 0-1,-1-1 1,1 1-1,-1-1 0,0 1 1,1 0-1,-1-1 0,0 1 1,0 0-1,0 0 0,1-1 1,-1 1-1,0 0 1,0-1-1,0 1 0,0 0 1,-1 1-1,-2 23 69,2-19-50,-18 79 186,15-74-167,1-1 0,-1 0-1,-1 0 1,0 0 0,0-1 0,-7 10 0,10-17-34,0 0 1,0 0-1,1 0 1,-2-1-1,1 1 0,0 0 1,0-1-1,0 0 1,-1 1-1,1-1 1,0 0-1,-1 0 1,1 0-1,-1-1 1,0 1-1,1-1 1,-1 1-1,1-1 0,-1 0 1,0 0-1,1 0 1,-1 0-1,0 0 1,1-1-1,-1 1 1,1-1-1,-1 0 1,0 0-1,1 0 0,0 0 1,-3-1-1,4 1-48,1 1 0,-1-1 0,1 1 0,-1-1 0,1 1 0,0-1-1,-1 1 1,1-1 0,0 1 0,-1-1 0,1 0 0,0 1 0,0-1-1,-1 0 1,1 1 0,0-1 0,0 0 0,0 1 0,0-1 0,0 0-1,0 1 1,0-1 0,0 0 0,0 1 0,0-1 0,1 0 0,-1 1-1,0-1 1,0 0 0,0 1 0,1-1 0,0 0 0,12-22-2767,2 2-16,-1-1-614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9:35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6 130 2505,'-3'4'4604,"0"1"-1627,4-5-2918,-1 1 1,0-1-1,1 1 0,-1-1 0,0 1 1,1-1-1,-1 0 0,0 1 0,1-1 1,-1 1-1,1-1 0,-1 0 0,1 0 1,-1 1-1,1-1 0,-1 0 0,1 0 0,0 1 1,6 1-42,0 1 1,0-1-1,1 0 1,-1-1 0,1 0-1,-1 0 1,1-1-1,-1 0 1,1 0-1,-1 0 1,12-3-1,-13 1-6,1 0 0,-1 0-1,0 0 1,0-1-1,0 0 1,-1 0 0,1-1-1,-1 0 1,9-7 0,0 0 13,32-25 44,-33 24-40,1 1 1,1 1-1,29-17 1,-14 17 48,-29 9-59,1 1 0,-1 0 1,0 0-1,1 0 0,-1 0 1,1 0-1,-1 0 0,1 0 1,-1 0-1,1 1 0,-1-1 1,0 0-1,1 1 0,-1-1 1,0 1-1,2 0 0,-2 0 11,0 0 0,-1 0 1,1 0-1,0-1 0,-1 1 0,1 0 0,-1 0 0,1 0 0,-1 0 0,1 0 0,-1 0 0,0 0 1,1 1-1,-1-1 0,0 0 0,0 0 0,0 0 0,0 0 0,0 0 0,0 0 0,0 2 0,0-1 35,-2 7 71,1 0 1,-1 0-1,0 0 0,-5 12 1,-1 3 77,0 10 84,-7 63 0,7-40-135,1 1-1331,3 117 0,5-109-1797,-1 3-340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9:35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20 160 1408,'-2'-1'352,"1"0"-1,-1 0 1,0 0-1,1 0 1,-1-1-1,1 1 1,0 0 0,-1-1-1,1 1 1,0-1-1,0 0 1,-1-1-1,2 2-239,-1 0-1,1-1 0,0 1 1,0 0-1,0 0 1,0 0-1,1-1 1,-1 1-1,0 0 1,0 0-1,1 0 0,-1 0 1,1-1-1,-1 1 1,1 0-1,-1 0 1,1 0-1,-1 0 0,1 0 1,0 0-1,1-1 1,5-7 83,1 0 0,0 1 0,1-1 0,0 1 0,0 1 0,1 0 0,0 0 0,0 1 0,18-8 0,-14 8-89,1 1 1,-1 0 0,2 1-1,-1 1 1,0 0 0,30-1-1,-43 4-78,0-1 0,0 1 0,0 0 0,0 0 0,0 0 0,0 0 0,0 1 0,0-1 0,0 0 0,0 1 0,-1-1 0,1 1-1,0 0 1,0 0 0,0 0 0,-1-1 0,1 2 0,0-1 0,-1 0 0,1 0 0,-1 0 0,1 1 0,-1-1 0,0 1 0,1-1 0,-1 1-1,0 0 1,0-1 0,0 1 0,-1 0 0,1 0 0,0 0 0,0-1 0,0 5 0,0 0 60,1 0 1,-1 0-1,-1 1 1,1-1-1,-1 0 1,0 1-1,0-1 0,-1 0 1,0 1-1,0-1 1,-3 9-1,0-3 43,0 0 0,-1 0 0,-1 0 0,-8 14 0,7-15-56,-1-1 0,0 0 0,-1-1 0,0 0 0,-1 0 0,0-1 0,0 0-1,0 0 1,-1-1 0,0-1 0,-1 0 0,-13 5 0,24-11-74,-4 2 14,0 0-1,0 1 1,0-1-1,0 1 1,1 0-1,-8 6 1,14-9-39,1 0 0,-1 0 0,1 1 0,-1-1 0,0 1 0,1-1 0,-1 1 0,3 1 1,-3-1 9,81 33 5,-8-2 2,-59-26 9,-1 0-1,0 2 0,0 0 0,-1 0 0,17 13 0,-27-17 2,0-1 0,-1 1-1,1 0 1,-1-1 0,0 1-1,0 1 1,0-1 0,-1 0 0,0 1-1,1-1 1,-2 1 0,1 0 0,0 0-1,-1 0 1,0 0 0,0 0-1,0 0 1,-1 0 0,0 0 0,0 0-1,0 0 1,-1 0 0,0 6-1,-2-2 12,0 1-1,0-1 0,-1 0 0,-1 0 0,1 0 0,-1 0 0,-1-1 0,1 0 0,-2 0 0,1 0 0,-1-1 0,0 0 0,0 0 0,-1-1 0,0 0 0,-11 7 0,14-11-76,1-1 0,-1 1-1,0-1 1,1 0 0,-1 0 0,-8 0 0,10-1-161,0 0-1,0 0 1,0 0 0,0 0 0,0 0 0,0-1-1,1 1 1,-1-1 0,0 0 0,0 0-1,-5-3 1,8 4 96,0 0 1,0 0-1,-1-1 0,1 1 0,0-1 0,0 1 0,0 0 1,-1-1-1,1 1 0,0 0 0,0-1 0,0 1 1,0-1-1,0 1 0,0 0 0,0-1 0,0 1 1,0 0-1,0-1 0,0 1 0,0-1 0,0 1 0,1 0 1,-1-1-1,0 1 0,0 0 0,0-1 0,0 1 1,1 0-1,-1-1 0,0 1 0,0 0 0,1-1 0,-1 1 1,0 0-1,0 0 0,1-1 0,-1 1 0,0 0 1,1 0-1,-1 0 0,0-1 0,1 1 0,13-3-3308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9:35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38 2633,'-13'2'1251,"3"-1"-96,0 1 0,0 0 0,-12 4-1,19-4-991,0-1-1,0 1 0,0-1 0,0 1 0,0 0 1,0 0-1,0 0 0,1 1 0,-1-1 0,1 1 1,-1-1-1,1 1 0,-2 4 0,-2 1 43,1 1 0,0 1-1,1-1 1,0 1 0,-5 19 0,8-25-184,0 1-1,1-1 1,-1 1 0,1-1 0,0 1 0,0-1 0,1 1 0,-1 0 0,1-1 0,0 1 0,0-1 0,1 0 0,-1 1-1,1-1 1,4 8 0,-2-6-22,0 0-1,1 0 1,-1 0 0,1-1-1,0 1 1,1-1-1,-1-1 1,1 1-1,0-1 1,0 0 0,1 0-1,9 4 1,-8-5 2,1 0 0,-1-1 0,1 0 0,0 0 0,-1-1 0,1 0 0,0-1 0,0 0 0,0 0 1,9-2-1,-1-1 4,-1 1 0,22-8-1,-31 8-1,0-1-1,-1 1 0,0-1 0,1 0 0,-1-1 0,0 0 0,-1 0 0,10-8 0,-6 2 4,-1 0-1,1-1 1,-2 0 0,0 0-1,0-1 1,-1 1 0,0-2 0,-1 1-1,-1-1 1,5-19 0,-6 16 1,-1 11-3,-1-1 0,0 1-1,0 0 1,0-1 0,-1 1-1,0-1 1,0 1 0,0-1-1,-1 1 1,-1-7 0,-12-25 100,10 35-42,1 10-12,-1 16-39,2 1 0,0-1 0,2 1 1,5 47-1,15 44-285,-10-69-392,-9-43 588,2 14-1340,2 1 0,12 33 0,-3-16-1616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9:35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2 228 1960,'-1'-94'2765,"1"90"-2634,0-1 1,0 1-1,0 0 1,1-1-1,0 1 0,0-1 1,0 1-1,0 0 0,1-1 1,-1 1-1,1 0 1,0 0-1,0 0 0,1 0 1,-1 1-1,1-1 0,0 1 1,0-1-1,5-4 1,1 3 7,-1-1 0,1 2 1,0-1-1,0 1 1,0 0-1,15-3 1,-11 3-25,-8 2-57,-1 0-1,1 1 0,0 0 0,0 0 1,0 0-1,0 1 0,0-1 0,0 1 1,0 0-1,0 1 0,0-1 0,0 1 1,8 2-1,-12-2-26,1-1 1,-1 1-1,0 0 1,1 0-1,-1 0 1,0 0-1,1 0 1,-1 0-1,0 1 1,0-1-1,0 0 1,0 0-1,0 1 0,-1-1 1,1 1-1,0-1 1,0 1-1,-1-1 1,1 1-1,-1-1 1,0 1-1,1-1 1,-1 4-1,1 1 79,-1 1 1,0 0-1,-1 12 0,-1-4 48,-1 0 0,-1-1 0,-9 23 0,7-21-70,-8 22 91,-2-2 0,-26 43-1,-49 62 472,88-137-617,0 1 1,0-1-1,0 1 0,1 0 1,0 0-1,0 0 0,0 0 1,-1 6-1,2-9-29,1 0-1,0 0 1,0 0 0,0-1-1,1 1 1,-1 0 0,0 0-1,1 0 1,-1-1 0,1 1 0,-1 0-1,1 0 1,0-1 0,0 1-1,0-1 1,0 1 0,0 0-1,0-1 1,0 0 0,1 1-1,-1-1 1,0 0 0,1 0-1,2 2 1,3 2-7,1-1-1,-1 0 1,1 0-1,8 2 1,36 10-4,-1-2 0,78 10 1,-56-12-630,-58-8-569,0-2 0,21 1 0,-4-7-1542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9:35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5 141 1792,'0'0'66,"0"-1"0,-1 1 0,1-1 0,-1 1-1,1 0 1,0-1 0,-1 1 0,1-1-1,0 1 1,-1-1 0,1 1 0,0-1 0,0 0-1,0 1 1,-1-1 0,1 1 0,0-1 0,0 1-1,0-1 1,0 0 0,0 1 0,0-1 0,0 1-1,0-1 1,0 0 0,1 0 0,0-1-13,-1 1 0,1 0 0,0-1 0,0 1-1,1 0 1,-1-1 0,0 1 0,0 0 0,3-2 0,10-7 173,2 0-1,-1 0 0,20-7 1,54-20 583,-75 31-609,0 2 1,0-1-1,0 2 0,0 0 0,1 0 1,15 1-1,-27 1-158,1 1 1,-1 0 0,0 1-1,1-1 1,-1 1 0,0-1 0,1 1-1,-1 0 1,0 0 0,0 0-1,0 1 1,0-1 0,0 1-1,0-1 1,0 1 0,0 0-1,-1 0 1,1 1 0,-1-1-1,0 0 1,1 1 0,-1 0-1,0-1 1,0 1 0,-1 0-1,1 0 1,-1 0 0,1 0-1,-1 0 1,0 0 0,0 1 0,1 3-1,-1 2 54,1 0 0,-1 0 0,-1 0 0,0 0 0,0 0 0,-2 9 0,-13 53 434,4-22-237,7-33-206,-1 11 160,-16 46-1,9-41-10,-1 0-1,-2-2 0,-19 31 1,17-30-36,16-29-197,1-1 1,-1 0-1,1 1 1,-1-1-1,1 0 1,-1 1-1,1-1 1,0 1-1,0-1 1,0 1-1,0-1 1,0 1 0,0-1-1,0 0 1,1 1-1,-1-1 1,0 1-1,1-1 1,-1 0-1,1 1 1,1 1-1,1 1-5,0 0-1,1-1 1,0 1-1,0-1 0,0 0 1,0 0-1,0-1 1,1 1-1,-1-1 1,1 0-1,-1 0 0,8 2 1,-6-3 3,1 1 1,0-1-1,-1 0 1,1-1-1,0 1 1,-1-1-1,1-1 1,12-1-1,-3-1 17,1 1 0,-1 1 0,1 1 0,19 1 0,4 1-129,44 1-1850,6 0-1138,-26-8-168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9:43.28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171 16 1016,'-6'-3'351,"1"1"-1,-1-1 1,0 2-1,0-1 1,1 0-1,-1 1 1,0 0-1,0 1 1,0-1-1,-8 1 1,13 1-285,-1-1 0,1 1 0,-1-1 0,1 1 0,-1-1 0,1 1 0,0 0 0,-1 0 0,1 0 0,0 0 0,0 0 0,0 0 0,-1 0 0,1 0 0,0 1 0,0-1 0,1 0 0,-1 0 0,0 1 0,0-1 0,0 3 0,0-3-3,-7 17 761,-9 26 0,11-26-375,-16 33 1,20-47-405,0 0 0,-1 1-1,1-1 1,1 0 0,-1 1 0,1-1 0,0 1 0,0 0 0,0-1-1,0 10 1,1-5 9,-1-1-15,1 0 0,0 0-1,1 0 1,-1 0 0,2 0 0,-1 0-1,1-1 1,0 1 0,6 13 0,0-4-23,-5-11-11,-1 0 0,1 0-1,0-1 1,1 1-1,8 9 1,-7-9-1,0-1 1,1 0 0,0 0 0,0-1-1,0 1 1,1-1 0,13 5-1,-17-7 3,1-1 0,0 0 0,0 0 0,0 0 0,0-1 0,0 0 0,0 1 0,0-1 0,0-1 0,0 1 0,0 0 0,0-1 0,0 0 0,0 0 0,-1 0 0,7-3 0,-5 1 10,1 0 1,-1 0-1,0-1 0,0 0 1,0 0-1,-1 0 1,1 0-1,-1-1 1,0 1-1,0-1 0,-1 0 1,1 0-1,-1-1 1,-1 1-1,1-1 0,2-6 1,-1 1 18,-1-1 1,0 0-1,0-1 0,-1 1 1,-1 0-1,0-1 0,-1-14 1,0 19-25,0 1 0,-1-1 1,0 0-1,-1 0 1,0 1-1,0-1 0,0 1 1,-1-1-1,0 1 0,-1 0 1,1 0-1,-1 0 1,-1 1-1,1-1 0,-1 1 1,0 0-1,-1 0 1,1 1-1,-1 0 0,-12-9 1,3 7-145,10 5-4004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9:44.64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7 184 2192,'-4'11'1758,"3"-11"-1591,1 0 0,0 0 0,0 1 0,0-1 0,-1 0 1,1 0-1,0 1 0,0-1 0,0 0 0,0 1 0,0-1 0,-1 0 1,1 1-1,0-1 0,0 0 0,0 1 0,0-1 0,0 0 0,0 1 1,0-1-1,0 0 0,0 1 0,0-1 0,1 1 0,16-8 922,0-3-955,-1-1 0,0-1 1,21-20-1,-14 12-14,34-23 1,-32 25-21,25-23 1,-38 33-43,-12 8-45,0 0 1,0 0-1,0 0 1,1 0-1,-1 0 1,0 0-1,0 0 1,1 0-1,-1 0 1,0 0-1,0 0 1,0 0 0,1 0-1,-1 0 1,0 0-1,0 0 1,0 0-1,1 0 1,-1 0-1,0 0 1,0 1-1,0-1 1,1 0-1,-1 0 1,0 0-1,0 0 1,0 0 0,1 1-1,-1 0 48,1 0 1,-1 1-1,0-1 1,0 0-1,1 0 0,-1 1 1,0-1-1,0 0 0,0 0 1,0 1-1,0-1 0,-1 0 1,0 3-1,-8 53 742,-2 111 0,5-60-606,6-99-256,-2 10-463,0 1 0,2-1 1,1 0-1,3 24 0,1-29-2079,5-2-421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9:46.78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84 147 1048,'-2'-1'228,"0"0"0,0-1-1,1 1 1,-1-1 0,1 1-1,-1-1 1,1 0 0,0 0-1,0 1 1,0-1-1,0 0 1,0 0 0,0 0-1,0 0 1,0-1 0,1 1-1,-1-2 1,0-2-105,0 0 0,1 1 0,0-1 0,0-6 0,0 9-52,1 1-1,0-1 1,-1 0-1,1 0 0,0 0 1,0 1-1,1-1 1,-1 1-1,0-1 1,1 1-1,0-1 1,-1 1-1,1 0 1,0 0-1,0 0 0,0 0 1,4-3-1,1 1-7,-1-1-1,1 1 0,0 0 0,13-4 0,-18 7-95,0 0 0,0 0 1,0 1-1,0-1 0,0 1 0,0-1 0,1 1 0,-1 0 0,0 0 1,0 0-1,0 0 0,0 0 0,0 1 0,1-1 0,-1 0 0,3 2 0,-3-1 53,-1 0 0,1 0-1,-1 0 1,1 1-1,-1-1 1,1 0-1,-1 1 1,0-1-1,0 1 1,0-1-1,0 1 1,0 0-1,0-1 1,0 1 0,0 0-1,-1 0 1,1 0-1,-1 0 1,1 2-1,0 5 88,0 0 0,0 0 0,-1 0 0,0 0 0,-1 0 0,0 0 0,0 0 0,-1 0-1,-4 12 1,-5 11-68,-17 35 0,27-66-30,-7 16 27,0-1 0,-17 24-1,19-32 27,0-1 0,-1 1 0,0-1 1,0 0-1,0-1 0,-12 9 0,8-9 252,1 1 0,-16 15 1,42-22 204,16-2-307,-1 1 1,61 7-1,-25 3-2865,-37-4 666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9:47.92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78 94 1664,'-3'-7'684,"0"1"0,0-1 0,0 1 0,1-1 0,-3-13 0,5 19-653,0 0 1,0-1 0,1 1-1,-1 0 1,0-1-1,0 1 1,1 0 0,-1 0-1,1-1 1,-1 1-1,1 0 1,0 0 0,-1 0-1,1 0 1,0-1-1,0 1 1,0 0 0,0 0-1,0 1 1,0-1-1,0 0 1,0 0 0,0 0-1,2 0 1,0-1 37,1 0-1,0 0 1,0 1 0,0-1 0,7-1 0,-9 3-10,1-1-1,-1 1 1,0 0 0,1 0-1,-1 0 1,0 1 0,1-1-1,-1 0 1,0 1 0,0-1 0,0 1-1,1 0 1,-1 0 0,0 0-1,0 0 1,0 0 0,0 0 0,0 1-1,-1-1 1,1 1 0,0-1-1,0 1 1,-1 0 0,1 0-1,-1-1 1,0 1 0,0 0 0,1 0-1,-1 0 1,0 0 0,-1 1-1,1-1 1,0 0 0,-1 0-1,1 1 1,-1-1 0,0 0 0,1 0-1,-1 1 1,0-1 0,0 0-1,-1 1 1,1-1 0,0 0 0,-1 0-1,0 1 1,1-1 0,-1 0-1,0 0 1,0 0 0,-2 4-1,-57 74 1372,60-80-1431,0 0 1,0 1-1,0-1 0,0 0 1,0 0-1,0 0 0,0 0 1,-1 0-1,1 1 0,0-1 1,0 0-1,0 0 0,0 0 1,0 0-1,0 1 0,0-1 1,0 0-1,0 0 0,0 0 1,0 1-1,0-1 1,1 0-1,-1 0 0,0 0 1,0 0-1,0 0 0,0 1 1,0-1-1,0 0 0,0 0 1,0 0-1,0 0 0,1 0 1,-1 1-1,0-1 0,0 0 1,0 0-1,0 0 0,0 0 1,1 0-1,-1 0 0,0 0 1,0 0-1,0 0 0,0 0 1,1 0-1,-1 0 0,0 1 1,15 1-6,5 1 9,-11 0-2,-6-3-1,0 1 0,0 0 0,0 0 0,0 0 0,0 0 0,0 1 0,-1-1 0,1 1 0,0-1 1,-1 1-1,5 4 0,-5-4 1,5 4 2,1 1 1,-1 0-1,0 0 0,-1 1 0,6 9 0,-10-15 6,-1 0 1,0 1-1,0-1 0,0 1 0,0-1 0,0 1 1,-1 0-1,1-1 0,-1 1 0,1 0 0,-1-1 1,0 1-1,0 0 0,0-1 0,-1 1 1,1 0-1,-1-1 0,1 1 0,-1 0 0,0-1 1,0 1-1,0-1 0,0 1 0,-2 1 0,-2 3 59,1-1 0,-1 0 0,-1 0 0,1-1 0,-1 1 0,0-1 0,0-1 0,0 1 0,-1-1 0,0 0 0,0 0 0,-8 3 0,-1-1-220,0-1-1,1 0 0,-1-1 0,-30 3 1,13-5-3380,25-4 946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2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80 57 320,'-6'-8'5137,"6"7"-5107,0 1 0,1-1 0,-1 1 0,0-1-1,0 1 1,0-1 0,0 1 0,0-1 0,0 1 0,0 0-1,1-1 1,-1 0 0,0 1 0,1 0 0,-1-1 0,0 1 0,0-1-1,1 1 1,-1 0 0,1 0 0,-1-1 0,0 1 0,1-1-1,-1 1 1,1 0 0,-1 0 0,0 0 0,1 0 0,0 0-1,-1-1 1,0 1 0,2 0 0,1-1-12,1 1 1,0 0-1,6 0 0,-1 0 90,27 1 68,-35-1-162,1 0-1,-1 0 1,1 0 0,-1 0-1,0 1 1,1-1 0,-1 0 0,0 0-1,1 0 1,-2 1 0,2 0-1,-1-1 1,0 1 0,0 0 0,0-1-1,1 1 1,-2 0 0,3 1 0,1 2 33,-4-4-30,1 0 1,0 1-1,-1 0 1,1-1-1,0 0 1,-1 1-1,0 0 0,1 0 1,0-1-1,-1 1 1,0 0-1,1-1 1,-1 2-1,1-2 1,-1 2-1,0-1 14,0 0-1,0-1 1,0 1-1,0 0 1,-1-1-1,1 1 1,0-1-1,-1 1 1,1-1-1,0 1 1,0 0-1,-1-1 1,0 1-1,-5 11 329,4-8-232,0 0 0,-1 1 0,1-1 0,-1 0 0,-4 5 0,-4 7 208,9-14-288,1 0-14,0 0 0,0 0 0,0-1 0,0 1 0,0 0 0,0-1 0,0 1 0,-1-1 0,0 1 0,1-2 0,-1 2 0,1-1 0,-1 0 0,1 0 0,-1 0 0,-4 1 0,2 0 11,-1-1 1,0 0 0,0 0-1,1-1 1,-2 0-1,1 0 1,1 0-1,-2 0 1,1 0 0,1-1-1,-9-3 1,11 4-44,0 0 1,-1-2-1,1 2 1,0-1-1,0 0 1,-1-1-1,1 2 1,0-2-1,1 0 1,-1 1-1,0 0 1,0-1 0,0 0-1,1 0 1,0 0-1,-1 1 1,1-1-1,0 0 1,-1-1-1,1 1 1,0 0-1,1 0 1,-1-1-1,0 1 1,1-1-1,-1-1 1,0 0 0,1 0 1,0 0 0,0 0-1,1 0 1,0 0-1,-1 0 1,1 0 0,0 0-1,1 0 1,-1 0-1,0 1 1,1-1-1,0 1 1,0-1 0,0 1-1,0-1 1,1 2-1,0-2 1,0 2-1,-1-2 1,1 1 0,0 1-1,1 0 1,-1 0-1,1 0 1,-1 0 0,0 0-1,1 0 1,4-1-1,10-1 11,22-2-1,-30 6-2,-7-1-1,0 1 1,0 0-1,0 0 1,0 0-1,-1 0 1,2 1-1,2 0 1,-5-1 2,0 1 0,0-1-1,0 0 1,-1 1 0,2-1 0,-2 1 0,1-1 0,1 1 0,-2 0 0,1-1 0,0 1 0,-1 0 0,1-1 0,0 1 0,-1 0 0,1 0 0,0 0 0,-1 0 0,1 0 0,-1 0 0,1-1 0,-1 2 0,1 0 0,-1 2 32,1-1 1,-1 0-1,0 0 1,-1 1-1,1-1 1,-1 0-1,1 1 1,-1-2-1,0 2 1,0-1-1,0 0 1,-1 0-1,-2 5 0,-18 16 351,20-22-367,0 0 1,-1 0-1,1 0 0,-1 0 0,1-1 1,-2 0-1,1 1 0,1-1 0,-2 0 1,2 0-1,-6 1 0,1 0 4,2-1-16,0 0-1,0 0 1,-1 0 0,1-1 0,0 0-1,0 0 1,-9-1 0,11 0-28,0 1 1,0 0-1,-1-1 1,1 0-1,0 0 0,1-1 1,-2 1-1,2 0 1,-1-1-1,0 0 1,0 0-1,1 0 1,-4-2-1,6 4 2,-1-1 1,1 0-1,-1 1 1,1-1-1,-1 0 1,1 1-1,-1 0 1,1-1-1,0 0 1,0 0-1,-1 0 1,1 0-1,0 1 1,-1-1-1,1 0 1,0 1-1,0-1 1,0 0-1,0 1 1,0-2-1,0 2 1,0-1-1,0 0 1,1-1-1,-1 1-2,1 0-1,-1 0 0,2 0 0,-2 0 1,1-1-1,0 2 0,0-1 1,0 0-1,-1 0 0,2 0 0,-1 1 1,0-1-1,1 0 0,4-2-24,0 0 1,-1 1-1,1 0 0,11-1 0,0-1 0,-11 2 35,-1 1 1,1 0 0,0 1-1,0-1 1,-1 0-1,10 2 1,-14-1 13,0 1-1,0-1 1,0 0 0,0 1-1,0 0 1,0-1 0,0 1-1,0 0 1,0-1 0,-1 1-1,2 0 1,-2 0-1,1 0 1,0 0 0,-1 0-1,1 0 1,-1-1 0,1 2-1,-1-2 1,1 2 0,-1-1-1,1 0 1,-1 0 0,0 0-1,0 0 1,0 0-1,0 0 1,0 0 0,0 1-1,0 3 51,1-1-1,-2-1 0,1 1 0,0 0 0,-1 0 1,0 0-1,-1 4 0,2-6-26,-2 0 0,1 0 0,0 0 0,0-1 1,0 1-1,-1 0 0,0 0 0,1-1 0,-4 3 0,-17 12 239,20-15-248,-1 0-1,0 1-1,-1 0 1,1-1 0,-1 0 0,1 0 0,0 0-1,-1 0 1,1-1 0,-1 1 0,0-1 0,1 0 0,0 0-1,-1 0 1,-7-2 0,9 2-28,0-1 1,0 1-1,-1-1 1,1 0-1,0 0 1,0 1-1,0-2 0,0 1 1,0 0-1,0 0 1,0 0-1,0-1 1,1 0-1,-1 1 1,1-1-1,-1 0 0,1 0 1,-1 0-1,1 0 1,0 0-1,0 0 1,0 0-1,0 0 0,0-3 1,0 2-14,0 0 0,1 1 0,0-1 0,-1 0 0,1 1 0,1-2 0,-1 1-1,0 1 1,0-1 0,1 0 0,0 1 0,-1-1 0,1 0 0,0 0 0,1 1 0,-2 0 0,2-1 0,0 1 0,-1-1 0,1 1 0,0 0 0,0 0 0,0 0 0,0 0 0,0 0 0,0 0-1,5-2 1,-4 2 0,0 1 0,1-1 0,-1 1 0,0 0-1,2 0 1,-2 0 0,0 1 0,1-1-1,0 1 1,7 0 0,-6 0 8,-2-1 21,-1 1 0,0 0 0,1 0 0,-1 1-1,1-1 1,0 1 0,-1-1 0,0 1 0,0 0 0,1-1 0,-1 2 0,1-2 0,-1 2 0,0-1 0,0 0 0,0 1 0,0-1 0,0 1 0,0-1 0,-1 1 0,1 0 0,0 0 0,0 0 0,-1 0-1,1 1 1,-2-1 0,2 0 0,-1 0 0,0 0 0,-1 0 0,2 1 0,-2-1 0,0 1 0,1 0 0,-1-1 0,1 0 0,-1 4 0,-1 4 82,0-1 1,-1 0-1,1-1 1,-1 1-1,-1 0 1,-3 8-1,5-16-86,1 0-1,0 0 1,-1 0 0,0 0-1,1 0 1,-1 0 0,0-1-1,1 2 1,-1-2-1,0 1 1,1 0 0,-2-1-1,2 1 1,-1 0 0,0-1-1,0 1 1,0-1 0,0 1-1,0 0 1,0-1 0,0 0-1,0 0 1,-1 0 0,1 1-1,0-1 1,0 0-1,0 0 1,0 0 0,0 0-1,0 0 1,0 0 0,-1-1-1,2 1 1,-2 0 0,2 0-1,-2-1 1,0 0 0,0 0-14,-1-1 1,1 2-1,0-2 1,1 1 0,-1 0-1,0-1 1,1 0 0,-1 1-1,0-1 1,1 1-1,0-1 1,-1 0 0,1-1-1,0 1 1,0 0-1,0 0 1,0 0 0,-1-2-1,2 1-12,0 0-1,-1 0 1,1 0-1,-1 0 0,1 0 1,1 0-1,-1 1 1,1-2-1,-1 1 0,2-5 1,-2 7 8,1 0 1,0-1 0,-1 2 0,1-2-1,0 1 1,-1 0 0,1-1-1,1 2 1,-2-2 0,2 1-1,-2 0 1,2 0 0,-2 0-1,2 0 1,-1 1 0,0-1-1,1 0 1,-1 1 0,0-1 0,1 0-1,-1 1 1,0 0 0,1-1-1,1 1 1,2-1-10,0 1 0,0 0 0,1 0 0,-1 0 0,10 2 0,-12-2 18,-1 1 0,1 0 0,0 0 0,0 0 0,0 0 0,0 0 0,-1 1 0,0 0 0,1-1 0,0 1 0,3 4 0,-4-4 14,0 1 0,-1 0 0,1 0 0,-1 0 0,0 0 0,0 0 1,0 0-1,0 0 0,0 0 0,-1 0 0,0 0 0,0 0 0,0 1 0,0-2 0,0 7 0,0-7-5,0 0 0,-1-1-1,1 1 1,-1-1-1,1 1 1,0 0 0,-1-1-1,0 1 1,1-1-1,-2 1 1,2-1 0,-1 1-1,0 0 1,0-1 0,-1 0-1,1 0 1,0 0-1,-1 1 1,1-1 0,0 0-1,-1-1 1,1 2-1,0-2 1,-1 1 0,-2 1-1,-1-1 62,1 1-721,0 0 1,-1 0-1,0-1 0,0 1 0,0-2 0,-10 2 0,-4-5-2298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9:50.47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98 6 1192,'0'-1'168,"0"1"0,-1 0 0,1-1-1,0 1 1,0 0 0,0-1 0,-1 1-1,1 0 1,0 0 0,-1-1 0,1 1-1,0 0 1,0 0 0,-1 0 0,1-1-1,0 1 1,-1 0 0,1 0 0,0 0 0,-1 0-1,1 0 1,-1 0 0,1-1 0,0 1-1,-1 0 1,1 0 0,0 0 0,-1 0-1,1 1 1,-1-1 0,-14 5 4,9-2 198,-2 1-201,6-4-129,-1 1 0,1 0 0,0-1 0,0 1-1,0 0 1,0 0 0,0 1 0,0-1 0,0 0-1,0 1 1,1-1 0,-1 1 0,1 0 0,-1-1-1,1 1 1,-1 0 0,1 0 0,0 0 0,-2 3-1,-1 3 106,1 1 0,-1 0 0,2 0 0,-1 0 0,-2 19 0,5-25-140,0-1 1,0 1-1,0-1 0,0 1 1,1 0-1,-1-1 0,1 1 1,0-1-1,0 1 1,0-1-1,0 0 0,0 1 1,0-1-1,0 0 1,1 0-1,-1 1 0,1-1 1,0 0-1,0-1 0,0 1 1,0 0-1,0 0 1,0-1-1,0 1 0,0-1 1,0 0-1,5 2 1,-5-2-3,1 0-1,-1 0 1,1 0 0,0-1 0,-1 1 0,1-1 0,0 0 0,0 1 0,-1-1 0,1 0 0,0-1 0,0 1 0,-1 0 0,1-1 0,0 0 0,-1 1 0,1-1 0,0 0 0,-1 0 0,1-1 0,-1 1-1,3-2 1,-2 1 14,-1 0-1,1-1 0,0 1 0,-1 0 0,0-1 0,1 0 1,-1 1-1,0-1 0,0 0 0,-1 0 0,1 0 0,-1-1 1,1 1-1,-1 0 0,0 0 0,0-1 0,0-5 0,9-75 272,-8 77-245,-2 7-42,0 0-1,1 0 1,-1-1-1,0 1 1,0 0-1,0 0 0,0 0 1,0 0-1,0 0 1,0-1-1,0 1 1,0 0-1,0 0 0,0 0 1,0 0-1,0-1 1,0 1-1,0 0 1,0 0-1,0 0 0,0 0 1,0 0-1,0-1 1,0 1-1,0 0 1,0 0-1,0 0 0,0 0 1,0-1-1,0 1 1,0 0-1,0 0 1,0 0-1,0 0 0,-1 0 1,1-1-1,0 1 1,0 0-1,0 0 1,0 0-1,0 0 0,0 0 1,-1 0-1,1 0 1,0 0-1,0 0 1,0 0-1,0 0 0,-1-1 1,1 1-1,0 0 1,0 13-37,6 18-1040,2 0 1,15 40 0,-14-50-1047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9:51.18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65 35 1488,'-27'-27'1509,"27"26"-1309,-1 0-1,0 1 1,1-1 0,-1 1 0,1-1 0,-1 1 0,0-1 0,0 1 0,1-1 0,-1 1 0,0 0 0,1 0 0,-1-1 0,0 1-1,-1 0 1,1 0-127,1 0-1,-1 0 0,1 0 1,0 0-1,-1 0 0,1 0 1,0 1-1,-1-1 0,1 0 1,0 0-1,-1 0 1,1 1-1,0-1 0,-1 0 1,1 0-1,0 1 0,0-1 1,-1 0-1,1 1 0,0-1 1,0 0-1,0 1 0,-1-1 1,0 4 75,0-1 0,0 1 0,0-1 0,1 1 0,-1 5 1,1-5-139,-12 142 1040,15-133-1020,-1-7-21,0-6 0,0-3-3,0 0 0,0 1 0,0-1 0,1 1 0,-1-1 0,5-2 0,10-12 33,-15 14-37,0 0 0,1 0 0,-1 1 0,1-1 1,-1 1-1,1-1 0,0 1 0,4-2 0,-6 3-3,1 1 1,0-1-1,-1 1 0,1-1 1,0 1-1,-1 0 1,1 0-1,0 0 0,0 0 1,-1 0-1,1 0 1,0 1-1,-1-1 0,1 0 1,0 1-1,-1 0 1,1-1-1,0 1 0,1 1 1,0-1 2,0 0 1,-1 1 0,1-1-1,0 1 1,-1 0-1,1 0 1,-1 0 0,0 0-1,1 1 1,-1-1 0,0 0-1,0 1 1,-1 0-1,1-1 1,0 1 0,-1 0-1,0 0 1,1 0-1,-1 0 1,-1 0 0,1 0-1,0 0 1,-1 0 0,1 0-1,-1 6 1,0-5 11,-1 0 0,1 0 1,-1 0-1,0 0 0,0 0 0,-1 0 1,1 0-1,-1 0 0,0 0 0,1-1 1,-2 1-1,1-1 0,0 1 1,-1-1-1,0 0 0,1 0 0,-1 0 1,-1-1-1,-4 5 0,5-5 11,0 0 1,-1 0-1,1 0 0,-1 0 1,1-1-1,-1 1 0,0-1 0,1 0 1,-7 1-1,9-2-178,-1 0 1,1 0 0,0 0-1,-1 0 1,1 0-1,-1 0 1,1-1-1,0 1 1,-1-1-1,1 1 1,0-1-1,0 1 1,-1-1 0,1 0-1,0 0 1,0 0-1,0 1 1,0-1-1,0 0 1,0 0-1,0 0 1,0-1-1,0 1 1,0 0 0,1 0-1,-1 0 1,0-1-1,1 1 1,-1-2-1,-5-11-2511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9:52.41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57 63 696,'-3'-5'436,"0"0"1,1 0-1,0 0 0,0-1 0,1 1 1,-1-1-1,1 1 0,1-1 0,-2-8 0,2 53 3098,-5 91-2381,3-113-1039,1-11-81,0-1 0,0 0 1,1 1-1,0-1 0,0 1 0,1-1 1,0 8-1,-1-13-32,0 0 0,0 0-1,1 0 1,-1 1 0,0-1 0,0 0 0,0 0 0,0 0-1,0 1 1,0-1 0,0 0 0,0 0 0,0 0 0,0 0 0,0 0-1,1 1 1,-1-1 0,0 0 0,0 0 0,0 0 0,0 0 0,0 0-1,0 0 1,1 0 0,-1 1 0,0-1 0,0 0 0,0 0-1,0 0 1,1 0 0,-1 0 0,0 0 0,0 0 0,0 0 0,1 0-1,-1 0 1,0 0 0,0 0 0,0 0 0,0 0 0,1 0 0,-1 0-1,0 0 1,0 0 0,0-1 0,8-7 13,3-13 2,-11 19-15,2-1 0,-1 1 0,0-1 0,0 1 0,1 0 0,0-1 0,-1 1 0,1 0 0,0 0 0,0 0 0,0 0 0,0 0-1,0 1 1,0-1 0,1 1 0,-1-1 0,1 1 0,-1 0 0,1 0 0,-1 0 0,4-1 0,-4 2 0,1 0-1,-1 0 1,0-1 0,1 2 0,-1-1-1,0 0 1,0 0 0,1 1-1,-1-1 1,0 1 0,0 0 0,0-1-1,0 1 1,0 0 0,0 0-1,0 1 1,0-1 0,0 0 0,0 1-1,0-1 1,-1 1 0,1-1-1,-1 1 1,1 0 0,-1 0-1,2 2 1,2 5 11,0 0 0,-1 1 0,0-1 0,-1 1 0,0 0 0,0-1-1,-1 1 1,0 1 0,-1-1 0,0 0 0,-1 0 0,-1 13 0,1-21 4,-1 1 0,0-1-1,0 0 1,0 1 0,0-1 0,0 1 0,0-1-1,-1 0 1,1 0 0,-1 0 0,1 0 0,-1 0-1,0 0 1,0 0 0,-2 1 0,-1 1 45,0-1 1,0 1-1,0-1 1,-1 0-1,-5 2 0,6-3-48,1-1 0,0 0 0,-1 0 0,1 0 0,-1 0 0,1-1 0,-1 0-1,0 0 1,1 0 0,-1 0 0,1-1 0,-1 0 0,1 0 0,-1 0 0,1 0-1,0-1 1,0 0 0,-1 0 0,1 0 0,-7-5 0,8 5-572,0-1 1,0 0-1,0 1 1,0-1 0,1-1-1,-1 1 1,1 0-1,-4-7 1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9:53.26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88 8 1000,'-1'-1'195,"0"0"0,-1 0-1,1 0 1,0 1-1,-1-1 1,1 1 0,-1-1-1,1 1 1,-1-1 0,1 1-1,-1 0 1,1 0 0,-1-1-1,0 1 1,1 0 0,-1 0-1,1 1 1,-2-1 0,-22 6 661,23-5-786,1 0 0,-1 0 1,1 0-1,0-1 0,-1 2 1,1-1-1,0 0 1,-1 0-1,1 0 0,0 1 1,0-1-1,0 0 1,0 1-1,1-1 0,-1 1 1,0-1-1,0 1 1,1-1-1,-1 1 0,1 0 1,-1-1-1,1 1 0,0 2 1,-3 5 223,1-2-131,0 1 0,1-1 0,0 1 1,0 0-1,0 11 0,1-15-144,0 1-1,1-1 0,-1 0 0,1 1 1,0-1-1,0 0 0,1 0 0,-1 0 1,1 0-1,0 0 0,2 4 1,-3-7-18,1 1-1,-1-1 1,0 0 0,0 0 0,1 0 0,-1 0 0,1-1 0,-1 1 0,1 0 0,-1-1 0,1 1 0,-1-1 0,1 1 0,-1-1 0,1 0 0,0 1 0,-1-1 0,1 0 0,0 0 0,-1 0 0,1 0 0,0-1 0,-1 1 0,3-1 0,2 0 10,1-1 1,-1 0-1,0 0 1,10-5-1,-11 4 4,-1 0 0,1 0 0,-1-1 0,0 1 0,0-1 0,0 0 0,0 0 1,0 0-1,-1-1 0,5-8 0,-1 1 36,-1 0 1,-1-1-1,5-15 1,-10 27-51,0 1 1,0 0-1,0 0 1,0 0-1,0 0 1,0 0-1,0 0 0,0 0 1,0 0-1,0 0 1,0 0-1,1-1 1,-1 1-1,0 0 0,0 0 1,0 0-1,0 0 1,0 0-1,0 0 1,0 0-1,0-1 0,0 1 1,0 0-1,0 0 1,0 0-1,0 0 1,0 0-1,0 0 0,0 0 1,0-1-1,0 1 1,0 0-1,-1 0 1,1 0-1,0 0 0,0 0 1,0 0-1,0 0 1,0 0-1,0 0 1,0-1-1,0 1 0,0 0 1,0 0-1,0 0 1,-1 0-1,1 0 1,0 0-1,0 0 0,0 0 1,0 0-1,0 0 1,0 0-1,-1 0 1,-2 6 76,1 2-105,2 0 0,-1 1 0,1-1-1,0 0 1,1 0 0,0 0 0,0 0 0,3 11-1,-2-13-407,0-1-1,1 1 0,-1 0 0,1-1 0,0 0 0,0 0 1,8 9-1,7 4-1803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9:54.46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48 6 1080,'0'-6'5594,"-1"14"-4338,1 19-1272,0-14 126,0 1 76,0 1 0,-3 25 0,0-8 51,3-23-161,-1 1 0,0-1-1,-3 10 1,3-13-29,-1 0-1,1 0 1,0 12 0,1-17-44,-1 0 0,1-1 0,1 1 0,-1 0 0,0 0 0,0-1 0,0 1 0,0 0 0,1 0 0,-1-1 0,0 1 0,0 0 0,1 0 0,-1-1 0,1 1 0,0 0 0,-1 0-3,1-1 1,-1 0-1,1 0 1,-1 1-1,1-1 0,-1 0 1,1 0-1,0 0 0,-1 0 1,1 0-1,-1 0 0,1 0 1,-1 0-1,1 0 1,0 0-1,-1 0 0,1 0 1,-1 0-1,1-1 0,-1 1 1,1 0-1,-1 0 1,1-1-1,-1 1 0,1 0 1,0-1-1,22-14 37,-17 11-24,-1 0 1,1 0 0,12-5 0,-16 8-13,0 1 0,0-1 1,1 1-1,-1-1 0,0 1 1,0 0-1,1 0 1,-1 0-1,0 0 0,1 0 1,-1 0-1,0 0 0,0 1 1,1-1-1,3 3 0,-2-2 1,0 1 0,0 0 0,0 0 0,0 1 0,0-1 0,0 1 0,-1 0 0,1 0 0,-1 0 0,0 1 0,0-1 0,0 1 0,0-1 0,2 6 0,-3-4 5,1 0 0,-1 1 0,-1-1 0,1 1-1,-1-1 1,0 1 0,0 0 0,0 0 0,-1-1 0,-1 12 0,1-12 5,-1-1 0,0 1 0,0 0 0,0-1 1,-1 1-1,1-1 0,-1 1 0,0-1 0,0 0 0,-1 0 0,1 0 1,-1 0-1,0 0 0,-6 5 0,6-6-1,0 0 0,0-1-1,0 0 1,0 0 0,0 0 0,0 0-1,-1 0 1,1-1 0,0 1 0,-1-1-1,0 0 1,1 0 0,-1 0 0,0-1-1,1 1 1,-1-1 0,0 0 0,0 0-1,-4-1 1,-1 0-160,0-1 0,0-1 0,1 0 0,-1 0 0,-12-7 0,17 8-387,-1-1-1,1 0 1,0 0-1,0 0 0,0 0 1,1-1-1,-4-3 1,-1-5-2208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9:55.53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120 5 1200,'-1'0'194,"1"-1"-1,-1 1 0,0-1 1,1 1-1,-1 0 1,1-1-1,-1 1 0,0 0 1,1-1-1,-1 1 1,0 0-1,1 0 1,-1 0-1,0 0 0,1 0 1,-1-1-1,0 1 1,0 1-1,-19 4 952,18-4-1057,-2 1 45,0 0-1,0 0 1,0 0 0,0 0 0,0 0 0,1 1 0,-1 0-1,1 0 1,0 0 0,0 0 0,-3 4 0,0 0 83,1 1 0,0-1 0,1 1 0,0 1 0,-6 13 0,9-19-208,0 0 0,1-1 0,-1 1-1,1-1 1,-1 1 0,1 0 0,0-1 0,0 1-1,0 0 1,0 0 0,0-1 0,1 1-1,-1 0 1,1-1 0,0 1 0,0-1-1,0 1 1,0-1 0,0 1 0,0-1 0,1 0-1,-1 1 1,1-1 0,2 2 0,-2-2-8,1-1 1,-1 1-1,1-1 1,-1 1-1,1-1 1,0 0-1,0 0 1,0 0-1,0 0 1,0 0-1,0-1 1,0 0-1,0 1 1,0-1-1,0 0 1,0 0-1,0-1 1,0 1-1,4-2 1,-3 2 10,0-1 1,-1 0-1,1 0 1,0-1-1,0 1 1,-1-1-1,1 0 1,-1 0-1,1 0 1,-1 0-1,0 0 1,0-1-1,0 0 1,5-5-1,-5 2 3,-1 0 0,1 0-1,-1 0 1,0 0 0,0 0 0,0-1-1,-1 1 1,0-1 0,-1 0 0,1 1-1,-1-1 1,-1 1 0,0-8-1,1 17-42,1 12-134,0 1 0,1-1 0,1 0 0,0 0 0,11 28 0,-4-28-1504,3-4-145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9:57.07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150 7 760,'-54'-7'3229,"52"7"-3072,1 0 1,-1 1-1,0-1 0,1 0 1,-1 1-1,1-1 0,-1 1 1,1-1-1,-1 1 0,1-1 1,-1 1-1,1 0 0,-1 0 1,1 0-1,0 0 0,0 0 1,-1 0-1,1 0 0,0 1 1,0-1-1,0 0 1,-1 3-1,-3 4 152,0 0-1,-7 15 1,9-15-69,-6 10 10,1 1-1,1 1 1,-6 20 0,13-37-248,0 0 0,-1 0-1,1 0 1,0 0 0,1 0 0,-1 0 0,0-1 0,1 1 0,0 0 0,-1 0 0,1 0 0,0 0 0,1-1-1,-1 1 1,0 0 0,1-1 0,-1 1 0,1-1 0,0 0 0,0 0 0,0 1 0,0-1 0,0 0-1,1-1 1,-1 1 0,0 0 0,1-1 0,0 1 0,-1-1 0,1 0 0,0 0 0,-1 0 0,1 0 0,0 0-1,0-1 1,0 1 0,0-1 0,0 0 0,0 1 0,0-2 0,4 1 0,0-2 9,-1 1-1,0-1 1,0-1 0,0 1 0,0-1-1,0 0 1,0 0 0,-1-1 0,0 0-1,1 0 1,8-9 0,-11 10 3,0 0 0,0-1 0,0 1 1,-1-1-1,1 0 0,-1 0 0,0 0 0,0 0 1,0 0-1,0 0 0,-1-1 0,0 1 0,0 0 1,0-1-1,0 1 0,-1-1 0,0 0 0,0-4 1,-6-17 87,0 17-31,5 9-70,1 0 1,0 0-1,-1 0 1,1 0-1,0 0 0,-1 0 1,1 0-1,0 0 1,-1 0-1,1 0 1,0 1-1,-1-1 0,1 0 1,0 0-1,-1 0 1,1 1-1,0-1 0,0 0 1,-1 0-1,1 1 1,0-1-1,0 0 0,0 0 1,-1 1-1,1-1 1,0 0-1,0 1 0,0-1 1,0 0-1,0 1 1,0-1-1,0 0 1,0 1-1,-2 3-3,1 0 1,0 0-1,1 0 1,-1 0-1,1 0 0,0 0 1,0 0-1,0 0 1,0 0-1,1 0 0,-1 0 1,2 4-1,0-2-89,0 0 0,0 0-1,0 0 1,0 0 0,1-1 0,0 0-1,5 7 1,-7-10-102,1 0-1,-1 0 1,1-1 0,-1 1 0,1-1-1,0 1 1,0-1 0,0 1-1,0-1 1,0 0 0,0 0 0,0 0-1,1 0 1,-1-1 0,3 2-1,16-1-2154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39:58.0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 9 1304,'10'-9'6668,"-15"47"-6335,1 0 0,2 0 0,3 48-1,0-60-257,-1-19-50,0 1 0,0-1 0,1 1 0,0 0 0,1-1 0,-1 0 0,4 10 0,-4-17-24,-1 1 0,0-1 0,0 0 1,0 1-1,0-1 0,0 0 0,0 0 0,1 1 0,-1-1 0,0 0 1,0 0-1,0 1 0,1-1 0,-1 0 0,0 0 0,0 0 0,1 1 1,-1-1-1,0 0 0,1 0 0,-1 0 0,0 0 0,1 1 0,-1-1 1,0 0-1,0 0 0,1 0 0,-1 0 0,0 0 0,1 0 0,-1 0 1,0 0-1,1 0 0,-1 0 0,0 0 0,1 0 0,-1 0 0,0-1 1,1 1-1,-1 0 0,0 0 0,1 0 0,-1 0 0,0 0 0,0-1 1,1 1-1,-1 0 0,0 0 0,0-1 0,1 1 0,-1 0 0,0 0 1,0-1-1,0 1 0,0 0 0,1 0 0,-1-1 0,0 1 0,0-1 0,13-22 51,-12 21-45,4-8-2,-2 1-1,1 1 0,0 0 0,1 0 0,0 1 0,8-11 0,-11 16-3,-1 1-1,1-1 0,-1 1 1,1 0-1,-1 0 1,1-1-1,0 1 0,0 0 1,-1 1-1,1-1 0,0 0 1,0 0-1,0 1 1,0-1-1,0 1 0,0 0 1,0 0-1,0-1 0,0 1 1,0 0-1,0 1 0,0-1 1,0 0-1,0 1 1,0-1-1,0 1 0,0-1 1,0 1-1,0 0 0,-1 0 1,3 1-1,2 2 6,0 0-1,0 0 1,-1 1-1,1 0 1,-1 0 0,0 0-1,-1 1 1,1-1-1,-1 1 1,5 10-1,-7-13-1,0 1 1,0-1-1,-1 1 0,1 0 0,-1 0 0,0-1 0,0 1 0,0 0 0,0 0 0,-1 0 0,1 0 0,-1 0 0,0 0 0,0 0 0,-1 0 0,1 0 1,-1 0-1,0 0 0,0 0 0,-3 6 0,3-8 7,-1 1 0,0-1 0,0 1 0,-1-1 0,1 1 0,0-1 0,-1 0 0,1 0 0,-1 0 0,0-1 0,0 1 0,1-1 0,-1 1 0,0-1 0,0 0 0,-4 1 0,-4 1 39,-1-1 0,1-1 0,-15 1 0,22-1-121,0-1 0,0-1 0,0 1 1,0-1-1,0 1 0,-5-3 0,-12-7-3274,14 5 1011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0:02.6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203 8 1000,'-8'-2'336,"0"0"0,0 1 0,-1 0-1,-14-1 1,19 3-140,0-1-1,1 1 1,-1 0-1,0 0 1,1 0 0,-1 0-1,1 0 1,-1 1-1,1 0 1,0 0-1,0 0 1,-1 0 0,-3 4-1,1-1 60,0 1 1,1 1-1,0-1 0,0 1 0,0 0 0,-4 10 1,1-1 173,-11 32 0,13-29-249,0 1 1,2 0-1,0 0 1,1 1-1,1-1 1,1 24-1,2-33-158,0 0 0,0 0 0,1 1 0,0-1-1,1-1 1,1 1 0,-1 0 0,2-1 0,-1 0-1,1 0 1,1 0 0,11 16 0,-13-22-20,-1 0 0,1 0 0,0-1 0,0 1 0,0-1 1,0 1-1,1-1 0,-1-1 0,1 1 0,0-1 0,0 1 0,0-2 1,8 3-1,-9-3 3,1 0 0,0-1 1,-1 1-1,1-1 1,0 0-1,-1-1 0,1 1 1,-1-1-1,1 0 0,0 0 1,-1-1-1,0 1 1,1-1-1,-1 0 0,6-3 1,2-4 32,1 0 0,-2 0 0,1-2 0,12-14 0,-14 14 11,-1-1 0,-1 0 0,1-1 0,11-26 0,-17 30-36,0 1 0,-1 0 0,0-1 0,0 0 0,-1 1 0,0-1 0,-1 0 0,0 0 0,0 1 0,-1-1 0,0 0 0,0 0 1,-1 1-1,0-1 0,-1 1 0,0 0 0,0-1 0,-1 1 0,0 1 0,0-1 0,-1 0 0,0 1 0,0 0 0,0 0 0,-12-9 1,15 14-61,0 0 1,0 1-1,-1-1 1,1 1 0,-1-1-1,0 1 1,1 0 0,-1 0-1,0 0 1,0 1 0,1-1-1,-1 1 1,0-1-1,0 1 1,0 0 0,-4 1-1,2-1-416,0 1-1,0 0 0,1 0 0,-1 1 0,0 0 1,1-1-1,-1 2 0,-6 3 0,6-1-1584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0:03.9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75 93 1296,'-8'5'927,"0"0"1,0 1-1,1 0 0,-1 1 0,2 0 0,-1 0 0,1 0 1,-10 14-1,16-20-892,0 0 0,0-1 0,-1 1 0,1 0 0,0-1 0,0 1 0,0 0 0,0-1 0,0 1 0,0 0 0,1-1 0,-1 1 0,0 0 0,0-1 0,0 1 0,0 0 0,1-1 0,-1 1 1,0-1-1,1 1 0,-1 0 0,1-1 0,-1 1 0,0-1 0,2 1 0,-1 1-15,0-1 1,0 0 0,0 0-1,0 0 1,0 0 0,0 0-1,1-1 1,-1 1 0,0 0-1,1 0 1,1 0 0,2-1-9,0 1 0,0-1 0,-1 0 0,1 0 0,0 0 0,0-1 0,0 0 0,0 0 0,0 0 0,0 0 0,6-4 0,8-3 26,26-17-1,-27 15-14,61-40 56,-48 29-26,1 1 1,35-15-1,-56 30-40,-9 3-8,1 1 0,-1 0 1,1 0-1,-1 0 0,1 0 0,0 0 1,4 0-1,-6 1-3,-1 0 0,1 0-1,0 0 1,0 1 0,0-1 0,0 0-1,-1 0 1,1 1 0,0-1 0,0 0-1,-1 1 1,1-1 0,0 1 0,-1-1 0,1 1-1,0 0 1,-1-1 0,1 1 0,-1-1-1,1 1 1,-1 0 0,1 0 0,-1-1-1,1 1 1,-1 0 0,0 0 0,1-1 0,-1 1-1,0 2 1,2 2 8,-1 1 0,0-1 1,0 1-1,-1 0 0,1-1 0,-1 1 0,-1 0 0,0 6 1,-11 48 66,10-51-65,-20 92 102,-26 94-1847,46-191 1078,1 0 0,0 0-1,0 0 1,1 0 0,-1 0-1,0 7 1,4 2-2565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310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166 7 656,'-3'-5'1875,"2"5"-1794,1 0 1,0 0-1,0 0 1,0 0-1,-1 0 1,1 0 0,-1 0-1,1 0 1,-10-1 462,9 1-468,-1 0 35,0 1-1,-1-1 1,0 0 0,1 1-1,-1 0 1,-3 1 0,-2 1 50,2 0 0,-1 1 0,0-1 0,1 1 0,-1 0 0,1 0 0,0 1 0,-5 6 0,4-4 50,0 1-1,1 0 1,1 0-1,-1 0 1,1 1-1,1 0 1,-5 12-1,6-13-117,1 1 0,-1-2 0,1 3 0,0-2 0,1 1 0,1-1 0,-1 1 0,2 14 0,-1-19-84,1 0 0,-1-1-1,1 1 1,0-1 0,0 1 0,1-1 0,0 0 0,-1 0 0,1 1 0,-1-1-1,2 0 1,-1 0 0,0 0 0,1 0 0,-1-1 0,1 1 0,-1-1 0,1 0-1,1 0 1,-1 0 0,0 1 0,0-2 0,0 1 0,0-1 0,5 2 0,0-1 6,-1 0 1,1 0-1,0-1 1,0 0-1,0-1 1,-1 1-1,1-1 1,0-1-1,0 1 1,0-1 0,-1-1-1,11-3 1,-11 4 10,-1-2 1,0 0-1,1 0 1,-1-1-1,0 1 1,0-1-1,-1 0 1,1-1-1,-1 1 1,1-1-1,-1-1 1,-1 1-1,9-12 1,-8 8-21,0 1 1,0-1-1,-1 0 0,0-1 1,-1 0-1,0 0 0,1 1 0,-3-1 1,1 0-1,1-12 0,-3 19-7,0 1-1,0-1 0,-1 1 1,1 0-1,-1-1 0,1 1 0,-1-1 1,1 1-1,-1 0 0,0 0 1,0 0-1,0-1 0,0 1 1,-1 1-1,1-2 0,-1 1 1,1 1-1,-1-1 0,1 0 0,-1 1 1,-3-3-1,1 2-6,1 0 0,-2 1 0,1-1 0,0 0 0,0 1 0,0 0 0,-1 0 0,1 1-1,-1-1 1,1 1 0,0 0 0,-1 0 0,1 0 0,0 1 0,-1-1 0,1 2 0,0-2 0,0 1 0,-1 1 0,1 0 0,0-1 0,-7 5 0,11-5-50,-1-1 1,1 1-1,-1-1 1,1 1-1,-1-1 1,1 0-1,0 1 1,-1 0-1,1-1 1,0 1 0,-1 0-1,1-1 1,-1 1-1,1 0 1,0 0-3,0-1 0,0 0 0,0 0 0,0 0 1,0 0-1,0 1 0,0-1 0,0 0 0,0 0 0,0 0 1,0 0-1,0 1 0,0-1 0,0 0 0,0 1 1,0-1-1,0 0 0,0 0 0,1 0 0,2 2-1196,-2-2 1196,-1 0 1,0 0-1,0 0 0,0 0 0,0 0 0,1 0 0,-1 0 1,0 0-1,10-3-2263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2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 64 1096,'-9'-10'6074,"8"8"-5736,1 1-302,0 1 0,0 0 1,0 0-1,0-1 1,0 0-1,0 1 1,0 0-1,0-1 0,1 1 1,-1-1-1,0 1 1,0 0-1,1-1 0,-1 1 1,0-1-1,0 1 1,0 0-1,1 0 1,-1-1-1,1 1 0,-1-1 1,0 1-1,0 0 1,1 0-1,-1 0 1,1-1-1,-1 1 0,0 0 1,1 0-1,-1-1 1,1 1-1,-1 0 0,1 0 1,5-1 41,0 0 0,0 0 0,0 0 0,1 1 0,-1 0 0,0 0 1,1 0-1,10 3 0,-15-2-43,0-1 1,-1 1 0,0 0-1,1 0 1,-1 0 0,0 0-1,1 0 1,-2 0 0,2 0-1,-1 0 1,0 0 0,0 1-1,0-1 1,-1 1 0,1-1-1,0 0 1,-1 1 0,1 0-1,0-1 1,0 0 0,-1 1 0,0 0-1,1 1 1,0 5 171,-1-1 1,0 0-1,0 12 1,0-16-161,0 1 2,-1-1-1,0 1 0,1 0 0,-1 0 1,-1 0-1,1 0 0,0-1 0,-1 1 1,0-1-1,0 1 0,0-1 0,0 1 1,0-2-1,-1 2 0,0-2 0,0 2 1,1-1-1,-2-1 0,1 0 0,0 0 1,0 1-1,-1-1 0,0-1 0,1 1 1,0 0-1,-1-1 0,0 0 0,0 1 1,0-1-1,0-1 0,1 1 0,-8 0 1,10-1-52,-1 0 1,0 0 0,1-1-1,-1 1 1,0-1-1,0 1 1,0 0-1,1-1 1,-1 0 0,0 0-1,1 1 1,-1-2-1,1 2 1,-1-2 0,1 2-1,0-2 1,-1 1-1,1 0 1,0-1 0,-1 1-1,2 0 1,-2-1-1,2 1 1,-2 0 0,1-1-1,1 0 1,-1 0-1,0-2 1,-1-1-18,0 0 1,2 0-1,-2 0 1,2 0-1,-1 0 1,1 0-1,0-1 1,1-7-1,0 4 22,0 0 0,1 0 1,1 1-1,0-1 0,6-14 0,-7 19 8,0 1 0,0 0 1,0-1-1,0 1 0,1-1 0,-1 2 1,1-1-1,0 0 0,0 0 1,0 1-1,1-1 0,-1 1 0,1 0 1,5-3-1,-8 5 0,0-1 0,0 0 0,-1 1 0,2 0 0,-2 0 0,2 0 0,-1 0 0,-1-1 1,2 1-1,-2 0 0,2 0 0,-2 0 0,2 0 0,-2 1 0,2-1 0,-2 0 0,1 0 0,0 0 0,0 0 0,0 1 0,0 0 0,0-1 0,-1 0 0,2 1 0,-2 0 1,1-1-1,0 0 0,0 1 0,-1 0 0,2 1 0,0 1 55,0 1 0,0 0 0,0 0 0,0 0 1,2 7-1,1 3 51,-2-7-65,-2-5-25,1 2 0,-1-1 1,0 0-1,1 0 0,-2 1 0,1-1 0,0 1 0,-1-1 0,0 1 0,1-1 0,-2 5 0,1-3 13,-1 2 28,0 0-1,-2 8 0,2-13-48,1 0-1,-1-1 1,0 1 0,1-1-1,-1 1 1,0 0-1,0-1 1,0 1-1,0-1 1,-1 1-1,1-1 1,0 1 0,-3 0-1,-13 8 134,17-8-72,-1-1-29,-6-2-26,5 1-28,0 0 0,0-1 0,-1 0 0,2 1 0,-1 0-1,0-1 1,0 0 0,1 0 0,-1 0 0,0 0 0,-2-2 0,1 0-22,-1 0 0,1 0 1,-1 1-1,-3-4 0,-6-2-23,12 7 41,0 0 1,1-1-1,-1 1 0,0-1 0,1 1 0,0 0 0,-1-1 0,1 1 0,0 0 0,-1-1 0,1 1 0,0 0 0,0-1 0,0 0 0,0 1 0,1 0 0,-1-1 0,1 1 1,-1-3-1,1 0-15,0 0 4,-1 1 0,2 0 0,-2-1 1,2 1-1,-1-1 0,0 1 0,1 0 0,3-6 0,-3 7 10,-1 1-1,0-1 1,1 1-1,0-1 1,-1 1 0,0 0-1,1-1 1,0 1-1,0 0 1,0 0-1,0-1 1,0 2-1,0-1 1,0 0-1,0 1 1,3-2-1,-4 2 10,0 0 0,1 0 0,-2 0-1,2 0 1,-1 0 0,0 0 0,0 0-1,1 1 1,-1-1 0,0 1-1,0-1 1,0 0 0,0 0 0,0 1-1,0 0 1,0-1 0,0 1 0,1 1-1,0 0 9,-1-1 0,1 1 0,-1-1 0,1 1 0,-1 0 0,0 0 0,0 0 0,0 0 0,1 3 0,0 0 25,-1 0 0,0 1 0,0-1 1,0 1-1,-1 0 0,0 9 0,0-11 5,0-1 1,-1 1-1,0 0 0,1 0 1,-4 6-1,4-9-31,0 0 0,-1-1 0,1 1 0,-1 0 0,1 0 0,0-1 1,0 1-1,-1 0 0,1-1 0,-1 1 0,1-1 0,0 1 0,-1-1 0,0 1 0,1-1 0,-1 1 1,0-1-1,1 0 0,0 1 0,-1-1 0,0 1 0,0-1 0,1 0 0,-1 0 0,0 0 0,1 0 1,-2 0-1,2 0 0,-1 0 0,0 0 0,1 0 0,-1 0 0,0 0 0,1 0 0,-1 0 1,0 0-1,1 0 0,-2 0 0,-2-3-18,-1 0 1,1 1-1,0-2 1,1 1-1,-1-1 1,0 1-1,1-1 1,0 1-1,0-2 1,0 1-1,1 0 1,-1 0-1,1-1 1,-3-5-1,4 8 134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0:05.4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44 183 1744,'-9'-12'557,"7"8"-274,-1 1 1,1 0-1,0 0 1,-1 0-1,0 1 1,0-1-1,-4-3 1,6 5-187,0 1-1,0-1 1,1 0 0,-1 0-1,0 0 1,1 0 0,-1 0-1,0 0 1,1 0 0,0 0-1,-1-1 1,1 1-1,0 0 1,-1 0 0,1 0-1,0 0 1,0-1 0,0 1-1,0 0 1,0 0 0,0 0-1,0 0 1,0-1 0,1 1-1,-1 0 1,0 0 0,1 0-1,-1 0 1,1 0 0,-1 0-1,2-2 1,1-2 59,0-1-1,1 1 1,-1 0 0,8-8-1,-5 8-76,0-1-1,1 1 1,-1 0-1,1 0 1,0 1-1,1 0 0,11-4 1,56-17 133,-72 24-203,2 0 5,0-1 0,0 1 1,0 1-1,8-1 1,-12 1-8,0 0 0,1 0 0,-1 0 1,0 0-1,0 0 0,1 0 0,-1 1 1,0-1-1,0 0 0,0 1 0,0-1 1,0 1-1,1 0 0,-1-1 0,0 1 1,0 0-1,-1 0 0,1-1 0,0 1 1,0 0-1,0 0 0,0 0 1,-1 0-1,2 2 0,0 2 20,0 0 0,-1 0 0,0 1 0,0-1 1,0 0-1,-1 1 0,1-1 0,-1 0 0,-1 1 0,1-1 0,-1 0 0,0 1 0,0-1 0,0 0 1,-1 0-1,-2 7 0,-5 9 93,-1-1 1,-17 29 0,-30 35 414,-12 21 344,65-97-802,0-2-25,1 1 0,-1-1 1,-1 9-1,4-14-46,1 1 0,-1 0 0,1-1 1,0 1-1,-1 0 0,1 0 0,0 0 0,0-1 0,0 1 0,1 0 0,-1 0 0,0-1 0,1 1 0,-1 0 0,1 0 0,-1-1 1,2 4-1,1-2-5,-1 0 1,1 0 0,0 0-1,-1-1 1,1 1-1,0 0 1,1-1 0,-1 0-1,0 0 1,1 0 0,-1 0-1,1 0 1,-1-1 0,1 0-1,0 1 1,0-2-1,0 1 1,0 0 0,6 0-1,9 0-16,0-1 0,35-4-1,-48 3-1,114-8-4267,-85 4 1481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0:06.6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44 119 824,'-38'-69'3674,"38"68"-3549,-1-1 0,0 1-1,1 0 1,-1 0-1,1 0 1,-1-1 0,1 1-1,0 0 1,-1-1 0,1 1-1,0 0 1,0-1-1,0 1 1,0 0 0,0-1-1,0 1 1,0 0 0,1-1-1,-1 1 1,0 0-1,1 0 1,-1-1 0,2-1-1,0 2-45,-1-1 0,1 1 0,0 0 0,0-1 0,0 1 0,-1 0-1,1 0 1,1 1 0,-1-1 0,0 0 0,0 1 0,0-1 0,0 1 0,3-1 0,7 0-6,-1 0 1,1 0-1,-1 1 1,1 1-1,-1 0 1,1 1-1,19 4 1,-25-4-44,0 0-1,-1 0 1,1 0 0,0 1 0,0 0-1,-1 0 1,0 0 0,0 1 0,0-1-1,0 1 1,0 0 0,-1 1 0,1-1-1,-1 1 1,6 10 0,-8-11 26,0 0 1,-1 1-1,1-1 1,-1 1-1,0-1 1,0 1-1,-1-1 1,1 1 0,-1 0-1,0-1 1,-1 1-1,1-1 1,-1 1-1,0 0 1,0-1-1,0 1 1,0-1-1,-1 0 1,0 1-1,-3 5 1,1-3-3,0 0 0,0-1 0,-1 1 0,1-1 0,-2 0 0,1 0 0,-1-1 0,1 0 0,-1 0 0,-1 0 0,-7 5 0,6-8-29,0 2-11,8-3-23,4-1-15,10 0 24,1 1 0,-1 1-1,1 0 1,-1 1 0,0 1-1,0 0 1,0 1 0,0 0-1,-1 1 1,0 0 0,0 1-1,-1 1 1,0 0-1,15 13 1,-24-17 4,0-1 0,0 1-1,0 0 1,-1 0 0,1 0 0,-1 0-1,0 0 1,0 0 0,-1 1 0,1-1-1,-1 1 1,0-1 0,0 1 0,0 4-1,0 2 9,-1 0-1,0-1 1,-1 1-1,-3 20 0,2-22-84,-1-1 0,1 0 0,-1 0 0,0-1 0,-1 1 0,0-1-1,0 1 1,-1-1 0,0 0 0,0-1 0,0 1 0,-1-1-1,0 0 1,0-1 0,-1 1 0,1-1 0,-1 0 0,0-1-1,-1 0 1,1 0 0,-1-1 0,0 1 0,0-2 0,0 1 0,0-1-1,0 0 1,-12 1 0,17-3-260,-1 0 0,1 0 0,0-1 0,-1 1-1,1 0 1,0-1 0,0 0 0,0 0 0,-1 0 0,1 0 0,0-1 0,0 1 0,-3-3-1,-14-10-2752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0:07.8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 77 704,'-20'-15'2294,"19"15"-2171,0-1 0,1 1 0,-1-1-1,0 0 1,1 1 0,-1-1 0,1 0 0,-1 1 0,1-1 0,-1 0 0,1 0-1,-1 1 1,1-1 0,0 0 0,0 0 0,-1 0 0,1 1 0,0-1-1,0 0 1,0 0 0,0 0 0,0-1 0,1-1 1,0 0 1,1 1-1,-1-1 1,1 1-1,0-1 1,-1 1-1,1-1 1,1 1-1,-1 0 1,0 0-1,0 0 1,1 0-1,-1 1 1,1-1-1,-1 1 1,1-1-1,0 1 1,0 0-1,0 0 1,-1 0-1,1 0 1,0 1-1,0-1 1,0 1-1,0-1 1,0 1-1,0 0 1,4 1-1,9 0-75,-1 2-1,0-1 0,0 2 1,18 6-1,-30-9-21,0 0-21,5 1 14,-1 0 0,1 1-1,-1 0 1,9 6 0,-14-8 3,0 0 0,-1 0 0,1 1 0,0-1 0,-1 1 0,0-1 0,1 1 0,-1-1 0,0 1 0,0 0 0,0-1 0,0 1 1,0 0-1,0 0 0,0 0 0,-1 0 0,1 0 0,-1 0 0,1 0 0,-1 0 0,0 0 0,0 2 0,-1 5 71,0 0 0,-1 0 0,0 0 0,0-1 0,-1 1 0,0 0 0,-1-1 0,0 0 0,0 0-1,-1 0 1,0 0 0,0-1 0,-11 12 0,-26 14 42,42-33-141,0 0 1,0 0-1,0 0 0,0 1 0,0-1 1,0 0-1,0 0 0,0 0 0,0 0 1,0 0-1,0 0 0,0 1 0,0-1 1,0 0-1,0 0 0,0 0 0,0 0 1,0 0-1,0 0 0,1 1 0,-1-1 1,0 0-1,0 0 0,0 0 0,0 0 0,0 0 1,0 0-1,0 0 0,0 0 0,0 1 1,1-1-1,-1 0 0,0 0 0,0 0 1,0 0-1,0 0 0,0 0 0,0 0 1,1 0-1,-1 0 0,0 0 0,0 0 1,0 0-1,0 0 0,0 0 0,1 0 1,-1 0-1,0 0 0,0 0 0,0 0 1,0 0-1,15 1 1,-4 1-10,-5-2 12,2 2-2,0-1 0,0 1 1,0 0-1,0 0 0,10 5 1,-10-3-1,0 0-1,0 0 1,0 1 0,11 9-1,-17-13 10,-1 0 0,1 1-1,0-1 1,-1 1 0,0 0-1,1 0 1,-1-1-1,0 1 1,0 0 0,0 0-1,0 0 1,0 0-1,0 0 1,-1 0 0,1 0-1,-1 1 1,0-1 0,1 0-1,-1 0 1,0 0-1,0 1 1,0-1 0,0 0-1,-1 0 1,0 4-1,-2 2 38,0 0-1,-1 0 1,0 0-1,0 0 0,-1-1 1,0 0-1,0 0 1,-1 0-1,-8 8 0,9-11-119,0 1-1,-1 0 0,1-1 1,-1 0-1,0 0 0,0-1 0,0 0 1,-1 0-1,1 0 0,-1-1 0,1 0 1,-10 2-1,15-4-191,-1 0 0,0 0 0,0 0 0,0 0 0,0 0 0,1 0 1,-1-1-1,0 1 0,0-1 0,0 1 0,1-1 0,-1 0 0,0 1 0,-2-3 0,-6-7-2509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39.5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513 50 32,'1'-2'128,"-1"0"1,0 1-1,0-1 1,0 0-1,-1 0 0,1 1 1,0-1-1,-1 0 1,1 1-1,-1-1 0,1 1 1,-1-1-1,0 0 1,0 1-1,0 0 1,0-1-1,0 1 0,0-1 1,0 1-1,0 0 1,0 0-1,-1 0 0,1 0 1,0 0-1,-1 0 1,1 0-1,-3-1 0,-1 0 79,1 1-1,-1-1 0,1 1 0,-1 0 0,0 0 0,0 1 0,1 0 0,-1 0 1,0 0-1,1 0 0,-1 0 0,-5 2 0,-2 1 157,0 0 0,0 1 0,-17 7 0,11-2-41,1 1 1,0 0-1,0 1 1,1 1-1,1 1 1,-26 25-1,16-10 167,1 2 0,-34 54-1,41-53-282,2 1-1,1 1 1,1 0-1,2 0 0,-9 48 1,13-50-154,2 0 0,1 1 0,1-1 0,2 1 0,5 61 0,-2-80-52,0 0 0,1 0 0,0 0 1,2 0-1,-1 0 0,1-1 0,1 0 1,1 0-1,-1 0 0,2-1 0,8 12 0,-2-5-91,1-1-1,0 0 0,1-1 0,1 0 0,0-2 0,22 15 1,-30-24-187,-1 0 1,1 0 0,0 0 0,0-1 0,0-1 0,0 0-1,1 0 1,-1-1 0,1 0 0,0 0 0,-1-1 0,1 0-1,0-1 1,0 0 0,0-1 0,0 0 0,12-3 0,39-17-2760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39.5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120 13 2064,'-3'-11'1721,"-6"10"-89,4 20-344,-2 7-127,-4 15-289,1 21-120,1 10-176,0 18-64,-2-2-208,4 17-64,-5-19-80,3 8-120,-5-25-176,10 1-568,6-26-560,5-8-1025,7-26-351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39.5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106 1 2705,'14'16'1568,"-17"12"8,-4 25-480,1 9-255,3 23-65,-4-6-272,-4 18-56,6-10-128,-2 17-72,-4-20-112,2 8-24,6-11-80,-11-10-360,3-22-440,0-8-1312,-1-18-57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39.5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66 5689,'-9'-29'4689,"17"14"-3585,22 8-55,0-4-201,15 7-256,5 6-232,15 3-152,-5-5-312,21 4-808,-1-6-792,26 8-1241,-7-1-584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39.5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16 784 456,'-15'7'5848,"19"-24"-4284,3 1-1489,0 1 0,2 0 0,-1 0 0,2 0 0,16-19 0,-1 2-5,93-143 237,-20 27-211,-10 19-86,-69 95-10,31-69 1,-36 75 6,-13 27-5,-1 0 1,1 0-1,0 0 0,0 0 0,0 0 0,-1 0 0,1 0 1,0 1-1,0-1 0,0 0 0,1 1 0,-1-1 0,0 0 1,0 1-1,0-1 0,0 1 0,0-1 0,1 1 0,1 0 1,-2 0 7,0 0 1,0 0 0,0 0-1,-1 1 1,1-1 0,0 0-1,0 1 1,0-1 0,-1 0-1,1 1 1,0-1 0,-1 1-1,1 0 1,0-1 0,-1 1 0,1-1-1,-1 1 1,1 0 0,-1 0-1,1-1 1,-1 1 0,1 1-1,1 1 49,0 2 60,1 0 0,-1 1 0,0-1 0,-1 1 1,1-1-1,-1 1 0,0 0 0,0 9 0,4 21 392,7 21 287,5 75 1,-14-75-459,-6 88 0,-21 138-745,23-272-661,1 0 0,0 0 1,0 0-1,1 0 0,4 17 0,-1-12-2286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39.5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68 3273,'17'-25'2096,"-11"11"-71,2 2-345,10 3-768,9 2-24,1 7-280,11 3-135,-2 4-201,3 9-40,-8-7-104,9 10-248,-3-1-320,7 0-1001,-1-11-1111,12-5-273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39.5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2 2369,'32'-2'8729,"-34"34"-7904,-3 81-65,1-51-320,4 12-136,-9-9-176,6 9-136,-1-12-224,1 3-768,3-10-777,0 2-967,-5-17-609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2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107 101 696,'-15'-8'6441,"4"1"-4861,10 6-1481,-1 0 0,2-1 0,-2 1 0,1 0 0,0-1 0,0 0 0,0 1 0,0-1 0,1 0 0,-1 1 0,0 0 0,1-1 0,-1-2 0,0 4-68,1-1 0,0 0-1,0 1 1,0-1 0,0 0-1,0 1 1,0 0 0,0-1-1,0 0 1,0 1 0,0-1-1,0 0 1,0 1 0,0-1-1,0 0 1,0 0-1,1 1 1,-1-1 0,0 1-1,1-1 1,-1 1 0,0-1-1,0 0 1,1 1 0,0 0-1,-1-1 1,0 1 0,2-1-1,-2 0-11,2 0 0,-1 1 0,1 0 0,-1 0 0,0-1 0,1 1 0,-1 0 1,0 0-1,1-1 0,-1 1 0,0 1 0,2-1 0,0 0 1,6 3 91,-7-2-89,0 1 1,0-1-1,0 1 0,0 0 1,2 2-1,3 4 32,-1 1 0,9 12-1,-14-19-34,0 0 0,0 1-1,0-1 1,-1 0 0,1 0-1,0 0 1,-1 0 0,0 1-1,0-1 1,1 0 0,-1 0-1,0 1 1,-1 4 0,0-2 35,0-1 0,-1 2 0,0-2 0,-2 6 0,1-5-16,1 1 2,-1-2 0,0 2 1,0-1-1,0-1 0,-1 1 0,0 0 0,0-1 1,0 0-1,0 0 0,-1 0 0,1 0 0,-1-1 1,-7 4-1,10-7-39,0 1 0,0 0 0,0-1 0,0 0 0,0 1 0,0-1 0,0 0 0,0 0 0,0 0 1,0 0-1,1 0 0,-2-1 0,1 1 0,0 0 0,0-1 0,0 0 0,1 1 0,-1-1 0,0 0 0,1 0 0,-1 0 1,0 0-1,0 0 0,1 0 0,-1 0 0,1-1 0,0 0 0,-1 1 0,1-1 0,0 1 0,-1-1 0,2 1 1,-1-1-1,0 0 0,0 0 0,0 0 0,1 0 0,-1 0 0,1 0 0,-1 1 0,1-1 0,0 0 0,0 0 0,0 0 1,0 0-1,0 0 0,0-4 0,2 3-11,-2 0-1,2 0 1,-1 0 0,0 0 0,1 0 0,0 0-1,0 0 1,0 0 0,0 0 0,3-2 0,0-1 12,1 0 0,0 1 0,8-5 0,-8 6 6,-1 2 0,1-1 0,0 0 0,7-1 0,-12 3 2,1 1 0,0-1 0,-1 1 0,1 0 0,0 0 1,0 0-1,0 0 0,-1 0 0,1 0 0,0 0 0,0 0 0,0 0 0,-1 1 1,1 0-1,-1-1 0,1 0 0,0 2 0,0-2 0,-1 1 0,1 0 1,-1 0-1,0 0 0,1 0 0,-1 0 0,0 1 0,1-1 0,-1 0 0,0 1 1,0-1-1,0 1 0,0-1 0,1 3 0,-1-1 25,1 0-1,-1 0 1,1 0-1,-2 1 1,1-2-1,0 2 1,-1-1-1,1 0 1,-1 1 0,0-1-1,0 0 1,0 0-1,0 1 1,-1-1-1,1 0 1,-2 6-1,0-5-8,1-2 0,-1 2 0,0-2 0,0 1 0,0 0-1,0 0 1,0-1 0,0 1 0,0 0 0,0-1 0,-1 0 0,0 0-1,0 0 1,1 0 0,-2-1 0,-2 3 0,4-4-16,-1 2-1,1-2 1,-1 1-1,1-1 1,-1 1-1,1-1 1,-1 0 0,1 0-1,-1 0 1,0 0-1,1 0 1,0-1 0,-1 0-1,0 1 1,1-1-1,0 0 1,-1 1 0,1-2-1,0 2 1,-1-2-1,-2-1 1,2 0-20,0 0 0,0 1 0,0-2 0,0 2 1,1-2-1,0 1 0,-1-1 0,1 0 0,0 1 0,1 0 0,-2-1 0,2-1 0,0 1 0,-1 0 1,2 0-1,-1 0 0,0 0 0,1-5 0,-1 3-12,1 0 0,0 1 0,0-1 0,1 0 0,-1 0 0,2 1 0,-1-1 0,0 1 0,1-1 0,1 0 1,-1 2-1,4-9 0,-5 12 21,0 0 1,-1 0 0,1 0-1,0 0 1,0 0 0,0 0-1,0 0 1,0 0 0,0 0-1,0 1 1,0-1 0,1 0-1,-1 1 1,0-1-1,1 0 1,-2 1 0,2-1-1,-1 1 1,0 0 0,1 0-1,-1 0 1,0-1 0,1 1-1,-1 0 1,0 0 0,3 1-1,-3-1 13,1 0-1,-1 1 0,0 0 1,1 0-1,-1-1 0,0 1 0,0 0 1,0 0-1,1 0 0,-2-1 0,2 2 1,-1-1-1,0 0 0,-1 0 1,2 0-1,-1 0 0,-1 0 0,1 1 1,0-1-1,-1 0 0,1 1 1,-1-1-1,1 1 0,-1-1 0,0 3 1,1 0 28,0 1 1,-1 0 0,0-1 0,0 0-1,0 0 1,-1 1 0,0-1-1,0 1 1,0-1 0,-3 8 0,1-4 7,-1-1 0,0 0 0,0 0 1,-1-1-1,-5 9 0,8-13-31,0 0-1,-1 0 1,1 0 0,-1 0-1,1 1 1,-1-2-1,1 0 1,-1 1 0,0-1-1,-4 2 1,7-3-17,-1 0 1,0 0 0,0 1-1,0-1 1,0 0-1,0 1 1,1-1-1,-2 0 1,2 0-1,-1 0 1,0-1-1,0 1 1,0 0 0,0 0-1,0-1 1,1 1-1,-2 0 1,2 0-1,-1-1 1,0 1-1,1-1 1,-2 1-1,1 0 1,1-1 0,-1 0-1,0 1 1,1-1-1,-1 0 1,1 1-1,-1-1 1,1 0-1,-1 1 1,1-2-1,-1 1 1,1 1 0,0-1-1,-1 0 1,1-1-1,-1-1-12,1 0 0,-1 1 0,1-1-1,0 0 1,0 0 0,0 0 0,0 0 0,1 1 0,-1-2-1,0 2 1,1-1 0,0 0 0,0 0 0,0 1-1,0 0 1,0-1 0,1 0 0,-1 1 0,1 0-1,0 0 1,0-1 0,0 1 0,3-4 0,-2 4 0,1-2 0,-1 2-1,1-1 1,0 1 0,0-1 0,0 1 0,-1 0 0,1 1 0,1-1 0,-1 0 0,0 1 0,1 0 0,-1 1 0,8-2 0,-8 2 15,-1 0 1,0 1 0,1-1-1,-1 1 1,0 0-1,1 0 1,-1 0-1,1 0 1,-1 1 0,0-1-1,0 0 1,0 1-1,0 0 1,4 4 0,-6-5 4,0-1 1,0 1-1,-1-1 0,1 1 0,-1-1 0,1 0 0,-1 1 0,1 0 0,0-1 0,-1 0 0,0 1 1,0 0-1,1-1 0,0 1 0,-1 0 0,0-1 0,0 1 0,0 0 0,1-1 0,-1 1 0,0 1 1,0-1 1,0-1 0,0 0 1,0 1-1,-1 0 1,1-1-1,0 1 0,0 0 1,0 0-1,-1-1 1,1 0-1,-1 1 1,1 0-1,0-1 0,0 0 1,-1 1-1,0 0 1,1-1-1,-1 1 0,-1 0 8,0 0-1,1 0 0,-1 0 0,0 0 1,0 0-1,-1 0 0,1-1 0,0 1 1,0-1-1,0 1 0,0-1 0,0 0 1,-4 0-1,4 0-28,-1-1 0,1 0 0,0 1 0,0-2 0,0 2 0,0-2 0,0 1 0,0 0 0,0-1 0,-1 1 1,2 0-1,-1-1 0,1 0 0,-1 0 0,0 1 0,1-1 0,0 0 0,-1 0 0,1 0 0,0 0 0,0 0 0,0-1 0,1 1 0,-1 0 0,0-1 0,0 1 0,1-1 1,0 1-1,0 0 0,0 0 0,0-1 0,0 1 0,0-4 0,0 6 2,0-1 1,0 0-1,1 0 1,-1 0-1,0 1 1,1-1-1,-1 0 1,1 1-1,-1-1 1,0 0-1,1 1 1,0-1-1,-1 0 1,0 1-1,1-1 1,0 0-1,-1 1 1,1 0-1,0-1 0,-1 0 1,1 1-1,0-1 1,-1 1-1,1 0 1,0 0-1,0-1 1,0 1-1,-1 0 1,1 0-1,0-1 1,0 1-1,0 0 1,-1 0-1,1 0 1,1 0-1,-2 1 1,1-1-1,0 0 1,-1 0-1,1 1 1,0-1-1,1 1 1,2 1-8,0-1 0,-1 1 1,1 0-1,-1 0 1,0 0-1,1 0 1,5 6-1,-3-2 34,-1 0 0,0 0 0,0 1 0,0 0 0,-1 0 0,5 10-1,-9-15-17,2 5 178,-4-11 15,-3-11-206,0-1 5,-25-65-29,29 77 32,0 2 0,-1-2 1,1 1-1,-1 0 0,1 0 1,-1 1-1,0-1 1,0 0-1,0 1 0,-1 0 1,0-1-1,1 1 0,-1 0 1,-3-2-1,6 4 2,0 0 0,0 0 0,0 0 0,0-1-1,0 1 1,-1 0 0,1 0 0,0 0 0,-1 0 0,1 0 0,0 0 0,0 0-1,0 0 1,0 0 0,-1 0 0,1 0 0,0 0 0,-1 0 0,1 0-1,0 1 1,0-1 0,0 0 0,0 0 0,-1 0 0,1 0 0,0 0 0,0 0-1,-1 0 1,-4 8-76,4-5 52,0-1 0,0 1 0,0 0 0,0 5 0,0 8-18,2-1 1,4 30 0,0-11 1,-5-23-431,1 4-1291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39.5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56 36 3977,'8'-36'5417,"-9"70"-4585,-1 3-304,2 21-8,-4 2-144,4 28 9,-3-8-129,1 13-40,-7-24-104,-1 14-248,4-21-296,-1-14-593,-3-22-407,1-5-1120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39.5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96 3369,'3'-8'537,"0"0"0,1-1 1,0 2-1,9-15 0,-10 19-464,-1 0 0,1 0 0,0 1 0,0-1 0,0 1 0,0-1 0,0 1 0,1 0 0,-1 0 0,0 0-1,1 1 1,0-1 0,6-1 0,4 0-30,1 1-1,-1 0 1,0 1-1,22 1 1,60 9 16,-81-7-44,11 1 23,0 1-1,0 2 1,35 11-1,-53-14-3,-1 0-1,1 0 0,-1 1 0,0 0 1,0 0-1,0 0 0,-1 1 1,1 0-1,-1 0 0,0 1 0,-1 0 1,1 0-1,-1 0 0,0 1 0,5 10 1,-7-12 34,0 1 0,-1 0 0,0 0 0,0 0 1,0 0-1,1 9 0,-3-12-29,0-1 0,0 1 0,0-1 0,-1 1 0,1-1 0,0 1 0,-1-1 0,0 0-1,1 1 1,-1-1 0,0 0 0,-1 1 0,1-1 0,0 0 0,0 0 0,-1 0 0,1 0 0,-1 0 0,-2 2 0,-2 0 34,1 0 0,-1-1-1,0 1 1,0-1 0,0 0 0,0-1 0,0 0-1,-1 0 1,1 0 0,-1-1 0,-8 1 0,0 1 4,-14 3 123,-1-2 1,1-1-1,-45-1 0,57-3 67,0 2-1,0 0 0,0 0 1,0 2-1,0 0 0,-29 10 1,43-12-220,1 0 1,0 0-1,0 0 0,1 0 1,-1 1-1,0-1 1,0 0-1,0 1 1,1-1-1,-1 1 0,1 0 1,-1-1-1,1 1 1,0 0-1,0 0 1,0 0-1,0 0 0,0 0 1,0 0-1,0 0 1,1 0-1,-1 1 1,1-1-1,-1 0 0,1 5 1,0 3 42,0 0 1,1 0-1,1 0 1,4 16-1,-4-14-52,8 32 117,2-1 1,2 0-1,23 48 1,-27-69-268,1-1 0,2 0 0,-1-1-1,2-1 1,1 0 0,0-1 0,33 30 0,-41-42-244,0 0 0,1 0 0,-1-1 0,1 0 0,0 0 0,0-1 0,1 0-1,-1 0 1,1-1 0,13 3 0,-10-5-591,1 0 0,15-2 1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39.5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366 96 768,'0'-9'726,"-2"0"0,1 0 0,-6-16 0,6 22-551,0 0 0,-1 0 0,1 0 0,-1 0 0,1 1 0,-1-1 0,0 1 0,0-1 0,0 1-1,0 0 1,0 0 0,-1 0 0,1 0 0,-5-3 0,5 4-78,0 1 1,0-1-1,0 0 1,0 1-1,0 0 1,0 0-1,0-1 1,0 1-1,0 0 1,0 0-1,0 1 1,0-1-1,0 0 1,-4 2-1,1-1 34,1 1 1,-1 0-1,1 0 1,-8 5-1,4-1 35,0 0 0,1 0 0,-12 14-1,3-2 51,-3 2 67,2 0 0,0 2 1,1 0-1,-23 44 0,18-23 162,-28 84 0,42-107-372,2 0 0,-4 30 0,7-40-68,2 0-1,-1 0 0,1 0 0,1 0 1,0 0-1,0 0 0,4 10 0,-4-17-9,0 1 0,0-1 0,1 1 0,0-1 0,0 0 0,0 0 0,0 0 0,0 0 0,0 0 1,1 0-1,0-1 0,-1 1 0,1-1 0,0 0 0,0 1 0,0-1 0,1-1 0,-1 1 0,0 0 0,1-1 0,-1 0 0,1 0 0,-1 0 0,1 0 0,7 0 0,2 1 6,0-2 1,0 0 0,0 0-1,0-1 1,0-1-1,13-3 1,-15 2 9,0 0 0,-1-1 1,1 0-1,-1 0 1,0-1-1,0-1 1,-1 1-1,0-2 1,0 1-1,11-11 1,-8 5-3,-1 0 0,0-1 0,-1 0 0,-1-1 0,0 0 0,10-21 0,67-144-202,-70 148 132,3-5-43,20-52-1,-37 78 97,-4 9 6,1 1 4,0 1-1,0 0 0,0 0 1,0 0-1,1 0 1,-1 0-1,0 0 0,1 1 1,-1-1-1,0 0 0,1 1 1,-8 21 63,1 0 0,1 0 1,-5 41-1,4 72 167,7-108-180,1 1 0,7 34 0,-6-52-190,1 1 1,0-1-1,1 1 0,0-1 0,0 0 0,2-1 0,11 20 0,-15-26-77,1-1 0,-1 0-1,1 1 1,0-1 0,0 0-1,0 0 1,1-1 0,-1 1-1,1-1 1,-1 0 0,1 0-1,0 0 1,0 0 0,-1 0-1,1-1 1,1 0 0,-1 0-1,8 1 1,29-1-2883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39.5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92 178 960,'-3'-2'386,"0"1"0,1-1 0,-1 0 0,0 1 1,1-1-1,-1 0 0,1-1 0,0 1 0,0 0 0,0-1 0,0 1 0,0-1 0,0 1 0,1-1 0,-2-4 0,2 4-341,0 0 0,0-1 1,1 1-1,-1-1 0,1 1 0,0 0 0,0-1 0,1 1 0,-1-1 1,0 1-1,1 0 0,0-1 0,0 1 0,0 0 0,0 0 0,1 0 1,1-4-1,4-7 61,17-23 1,-23 35-89,1 0 0,0 0-1,-1 0 1,1 0 0,0 1-1,0-1 1,0 1 0,0-1 0,1 1-1,-1 0 1,0-1 0,0 1 0,1 0-1,-1 1 1,1-1 0,-1 0-1,1 1 1,-1-1 0,1 1 0,-1 0-1,1 0 1,-1 0 0,1 0-1,-1 1 1,1-1 0,-1 0 0,1 1-1,4 1 1,-4-1-1,0 0 10,-1 0 1,1 0-1,0 0 1,-1 0-1,1 0 0,-1 1 1,1-1-1,-1 1 1,0-1-1,0 1 0,0 0 1,0 0-1,0 0 1,0 0-1,0 1 1,0-1-1,-1 0 0,1 1 1,-1-1-1,0 1 1,0-1-1,0 1 1,0 0-1,0 0 0,-1-1 1,2 6-1,-1 5 122,0 0 0,-1 0 0,-1-1-1,-2 20 1,2-28-118,0 10 85,-1-1 0,-1 0-1,0 0 1,-1 0 0,0-1 0,-1 1 0,0-1 0,-13 20 0,15-29-85,1 0 0,-1 0 0,0 0 0,0 0 0,0-1 0,0 1 0,-1-1 0,1 0 0,-1 0 0,1 0 0,-1-1 0,-5 2 0,7-2-22,0 0 0,0-1 0,-1 1 0,1-1 0,0 0 0,0 0 0,-1 0 0,1 0 0,0 0 0,-1 0 1,1 0-1,0-1 0,0 1 0,-1-1 0,1 0 0,0 0 0,0 0 0,0 0 0,0 0 0,0 0 0,-2-2 1,-1-1-13,0-1 1,0 0-1,1-1 1,0 1-1,0-1 1,0 0-1,0 0 1,1 0-1,0 0 1,-3-10-1,5 11-11,-1 0-1,1 0 0,0 0 1,1 0-1,-1-1 0,1 1 1,0 0-1,0-1 1,0 1-1,1 0 0,0 0 1,0-1-1,0 1 0,3-6 1,4-5-34,0 1-1,1 0 1,0 0 0,2 1 0,20-22-1,-29 34 49,0 0-1,0 0 1,0 0-1,0 0 0,0 1 1,0-1-1,0 1 1,1 0-1,-1-1 1,0 1-1,1 0 0,-1 1 1,1-1-1,-1 0 1,1 1-1,0-1 0,4 1 1,-5 0 4,-1 0 1,1 0-1,0 1 1,0-1 0,-1 1-1,1-1 1,0 1-1,-1 0 1,1 0-1,-1 0 1,1 0-1,-1 0 1,1 0-1,-1 0 1,0 0-1,1 0 1,-1 1 0,0-1-1,0 1 1,0-1-1,0 1 1,0-1-1,0 1 1,0-1-1,-1 1 1,2 2-1,-1 2 26,0 0 0,0 0 0,0 1 0,0-1-1,-1 0 1,0 0 0,-1 0 0,1 0 0,-1 0-1,0 0 1,-3 8 0,0 1 52,-1-1 0,-1 1 0,-9 17 0,10-23-40,-1-1 0,1-1-1,-1 1 1,-1-1 0,1 0 0,-1 0 0,-8 5 0,14-11-38,1-1 1,-1 1-1,0 0 0,0-1 1,0 1-1,0-1 1,0 0-1,0 1 1,0-1-1,0 0 1,-1 0-1,1 0 0,0 0 1,0 1-1,0-1 1,0-1-1,0 1 1,0 0-1,0 0 1,0 0-1,0-1 0,0 1 1,0 0-1,0-1 1,0 1-1,0-1 1,0 1-1,0-1 1,0 1-1,0-1 0,0 0 1,0 0-1,1 1 1,-1-1-1,0 0 1,1 0-1,-1 0 1,0 0-1,1 0 0,-1-1 1,-2-3-16,1 1 0,0-1 1,0 0-1,0 0 0,0 0 0,1 0 0,-1-6 1,1 7-7,1-1 0,0 1 1,-1 0-1,2-1 1,-1 1-1,0 0 0,1 0 1,0-1-1,-1 1 0,2 0 1,-1 0-1,0 0 0,1 0 1,0 0-1,0 0 1,0 1-1,1-1 0,2-3 1,-3 5 7,0 0 0,-1 0 0,1 1 0,0-1 0,0 1 0,1 0 0,-1 0 0,0-1 0,0 1 0,0 0 0,1 1 0,-1-1 0,1 0 0,-1 1 0,1-1 0,-1 1 1,0 0-1,1 0 0,-1 0 0,1 0 0,-1 0 0,1 1 0,2 0 0,2 0-4,-1 1 0,0-1-1,0 1 1,0 0 0,-1 1 0,1-1 0,10 8 0,-12-7 19,1 1 1,-1 0 0,0 0 0,0 1-1,0-1 1,-1 1 0,0 0 0,0 0-1,0 0 1,0 1 0,-1-1 0,0 0-1,0 1 1,2 8 0,-3-11 8,-1 1-1,1-1 1,-1 0 0,0 0 0,0 0 0,0 1-1,0-1 1,0 0 0,-1 0 0,1 0 0,-1 0 0,0 0-1,0 0 1,0 0 0,-1 0 0,1 0 0,-1 0-1,1 0 1,-1-1 0,0 1 0,0-1 0,0 1 0,-1-1-1,1 0 1,0 0 0,-1 0 0,-5 4 0,7-5-4,-1 0 0,0 0 1,0 0-1,0-1 0,0 1 0,-1 0 1,1-1-1,0 1 0,0-1 1,0 0-1,0 1 0,-1-1 0,1 0 1,0-1-1,0 1 0,0 0 1,-1-1-1,-2 0 0,2 0-4,0-1 0,0 0 0,0 1 0,0-1 0,0 0 0,0 0 0,0-1 0,1 1 0,-1-1 0,-3-4 0,1-1-16,-1 0 0,2 0 0,-1-1 0,1 1 0,0-1 1,1 0-1,-4-18 0,6 23-6,1-1 0,-1 1 0,1-1 0,0 1 1,1-1-1,-1 1 0,1-1 0,0 1 0,0-1 0,0 1 1,1 0-1,-1-1 0,4-4 0,-4 6-2,1 0-1,0-1 1,0 1-1,1 0 1,-1 1-1,0-1 1,1 0-1,0 1 0,0-1 1,-1 1-1,2 0 1,-1 0-1,0 0 1,0 0-1,1 0 1,4-1-1,-7 3 12,1-1-1,-1 1 1,1-1-1,0 1 1,-1 0-1,1 0 1,0-1-1,0 1 0,-1 1 1,1-1-1,0 0 1,-1 0-1,4 1 1,-3 0 5,0 1 0,0-1 0,0 0 0,-1 1 0,1-1 0,0 1 0,-1-1 0,1 1 0,-1 0 0,3 3 0,-2-2 8,0 0 1,-1 0-1,1 1 1,0-1-1,-1 0 1,0 1-1,0-1 1,0 1-1,-1 0 1,1-1-1,-1 1 1,1-1 0,-1 1-1,-1 0 1,1-1-1,-1 6 1,0-4 16,-1 1 1,1 0-1,-1-1 1,-1 1-1,1-1 1,-1 0-1,0 1 1,0-1-1,-6 7 1,-1 2 41,9-12-52,0 1-1,-1-1 0,0 1 1,0-1-1,0 1 1,0-1-1,0 0 1,0 0-1,0 0 1,-1 0-1,1-1 1,-1 1-1,1-1 1,-6 3-1,3-3-3,-1 0 1,1 0-1,-1-1 0,1 0 0,-1 0 1,1 0-1,0-1 0,-1 1 0,1-1 1,0-1-1,-1 1 0,1-1 1,0 0-1,0 0 0,0 0 0,1-1 1,-1 0-1,0 1 0,-4-5 0,8 6-14,1 0-1,-1 0 0,0 1 0,0-1 0,1 0 0,-1 0 1,1 0-1,-1 0 0,1 0 0,-1 0 0,1 1 1,0-1-1,-1 0 0,1-2 0,-3-4-57,3 7 41,-1-1-1,1 0 1,0 1 0,-1-1 0,1 1 0,0-1 0,-1 0 0,1 1-1,0-1 1,0 0 0,0 1 0,0-1 0,0 0 0,0 1 0,-1-1-1,2 0 1,-1-1 0,0 2-27,1 0-1,-1-1 0,1 1 1,-1 0-1,1 0 1,0-1-1,-1 1 1,1 0-1,-1 0 0,1 0 1,0 0-1,-1 0 1,1 0-1,-1 0 0,1 0 1,0 0-1,-1 0 1,1 0-1,-1 0 1,1 0-1,0 0 0,-1 0 1,1 1-1,0-1 1,2 1-517,1 0 0,-1 0 1,0 1-1,0-1 0,5 4 1,6 2-881,13 3-1621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39.5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79 1056,'-8'-54'1227,"8"44"-385,-12-5 2304,11 22-2829,0 24 14,4 35 0,0 22 49,11 96 338,-3-70-353,-6-24 52,-6 93 0,-3-29 42,19 168 0,-10-248-404,3 174 277,-10-217-201,-1 0 0,-1-1 0,-2 1-1,-15 47 1,16-58 3,1 1 1,1-1-1,0 22 0,3-39-237,0-1 0,0 1 0,-1 0 0,1-1 0,-1 1 0,1-1 0,-1 1 0,0-1 1,0 0-1,0 1 0,0-1 0,-1 0 0,1 0 0,-1 1 0,-2 2 0,4-5 48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39.5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177 188 1848,'-2'0'293,"-1"0"-1,1 0 0,0 0 1,0-1-1,0 1 0,-1 0 0,1-1 1,0 0-1,0 1 0,0-1 1,0 0-1,0 0 0,0 0 1,0 0-1,0-1 0,-2-1 0,3 2-222,-1-1-1,1 0 0,0 0 0,0 0 0,-1-1 0,1 1 1,1 0-1,-1 0 0,0 0 0,0-1 0,1 1 0,0 0 1,-1-1-1,1-4 0,0 2-39,0-1 0,0 1 1,0-1-1,1 0 0,1-7 0,-1 12-7,0 0-1,-1 0 1,1 0-1,0 0 1,0 0-1,0 0 1,0 0-1,0 1 1,0-1-1,0 0 1,0 1-1,0-1 1,0 1-1,0-1 1,0 1-1,0-1 1,1 1-1,-1 0 1,0-1-1,2 1 1,-1 0 51,2-2 53,6 1 422,-9 1-494,0 1 0,0-1 0,-1 1 0,1-1 0,0 1 0,0 0 0,-1-1 0,1 1 0,0 0 0,-1 0 0,1 0 0,-1 0 0,1 0 0,8 14 120,-2-1 0,0 1 0,-1 0 0,0 0-1,3 18 1,-8-28-102,0 0 0,0 0-1,-1 0 1,1 0 0,-1 1-1,-1-1 1,1 0 0,-1 0 0,0 0-1,0 0 1,0 0 0,-1-1-1,1 1 1,-1 0 0,-4 6-1,4-8-29,1-1-1,-1 1 0,0-1 1,-1 1-1,1-1 0,0 0 0,-1 0 1,1 0-1,-1-1 0,1 1 1,-1 0-1,0-1 0,0 0 1,0 0-1,0 0 0,0 0 0,0 0 1,0 0-1,0-1 0,0 0 1,0 1-1,0-1 0,0 0 1,-4-1-1,2 0-27,0 0 0,-1 0 0,1 0 1,0-1-1,1 0 0,-1 0 0,0 0 0,0 0 1,1-1-1,-1 0 0,1 0 0,0 0 0,0-1 1,0 1-1,1-1 0,-5-5 0,3 3-50,0-1-1,1 0 1,0 0-1,0 0 0,1 0 1,-1-1-1,2 0 1,-1 1-1,-2-15 0,5 19 15,-1 0 0,1 0 0,0 0 0,0 0 0,1 0 0,-1 1 0,1-1 0,-1 0 0,1 0 0,0 0 0,0 0-1,0 1 1,0-1 0,1 0 0,-1 1 0,1-1 0,-1 1 0,1 0 0,0-1 0,0 1 0,0 0 0,0 0 0,1 0-1,2-1 1,5-4-31,1 0 0,0 1-1,0 0 1,15-4 0,-15 5 31,-6 3 17,1-1-1,-1 1 1,1 1-1,0-1 1,0 1-1,6-1 1,-11 2 9,0 0 0,1 0 1,-1 0-1,0 0 0,1 1 0,-1-1 1,0 0-1,0 1 0,1-1 0,-1 1 1,0-1-1,0 1 0,0-1 1,1 1-1,-1 0 0,0 0 0,0 0 1,0-1-1,0 1 0,-1 0 0,1 0 1,0 0-1,0 0 0,0 1 1,-1-1-1,1 0 0,-1 0 0,1 0 1,-1 1-1,1-1 0,-1 0 0,0 0 1,1 3-1,1 2 33,-1 1-1,0 0 1,0 0 0,0-1-1,-1 1 1,0 0 0,0 0-1,-1 0 1,0 0 0,0-1-1,0 1 1,-1 0 0,0-1-1,0 1 1,-5 7 0,1 0 35,4-9-36,-1 0-1,1 0 0,-1 0 1,0 0-1,0-1 1,-7 9-1,6-8-3,-21 16 176,23-19-196,1-1 0,-1 0 1,0 0-1,1-1 0,-1 1 0,0 0 1,0-1-1,0 1 0,0-1 1,1 1-1,-1-1 0,0 0 1,0 0-1,-4 0 0,0-1-3,1-1-1,-1 1 1,1-1-1,0-1 1,0 1-1,-1-1 1,2 0 0,-1 0-1,-6-5 1,5 4-24,0-1 0,1-1 0,-1 1 0,1-1 0,-9-12 0,14 17 7,-1 0-1,0 0 1,1-1 0,-1 1-1,1-1 1,-1 1-1,1 0 1,0-1 0,-1 1-1,1-1 1,0 1-1,0-1 1,0 1 0,0-1-1,0 1 1,1-3-1,10-20-113,-3 7 14,-3 3 32,-2 7 30,-1 0 0,1 0 0,6-9 0,3-5-47,-6 10 15,14-19 0,-17 27 67,0 0 0,0-1 1,0 1-1,1 1 0,-1-1 0,1 0 0,-1 1 0,1 0 1,5-2-1,-3 1-3,1 0 0,0 0 1,0 1-1,0 0 0,0 1 0,13-2 1,-17 3 13,-1 0 1,1 1 0,-1-1 0,1 0 0,-1 1-1,1-1 1,-1 1 0,0 0 0,1 0 0,-1 0-1,0 0 1,1 0 0,-1 1 0,0-1 0,0 1-1,0-1 1,0 1 0,-1 0 0,1 0 0,0 0 0,-1 0-1,1 0 1,-1 0 0,2 2 0,1 5 30,0-1-1,-1 1 1,0 0 0,0 0 0,-1 0 0,0 0 0,-1 0-1,0 0 1,0 1 0,-2 16 0,1-15 16,-2 0 0,1 0 0,-1-1 0,-1 1 0,0-1 0,0 1 0,-1-1 0,0 0 1,-8 11-1,10-17-24,0 0 1,-1 0 0,0-1 0,0 0 0,0 1 0,0-1-1,0 0 1,-1 0 0,0-1 0,1 1 0,-1-1 0,-6 3-1,7-4-18,-1 0 0,1 0-1,0 0 1,-1 0-1,1-1 1,0 0-1,-1 0 1,1 0 0,-1 0-1,1 0 1,0 0-1,-1-1 1,1 0-1,0 0 1,-1 0-1,-4-2 1,2 0-44,0 0 0,0 0 0,0-1 0,0 0 0,0 0 0,1-1 0,0 1 0,0-1 0,0 0 0,1 0 0,0-1 0,0 1 1,0-1-1,-4-9 0,7 14 23,1 0 0,-1 0 1,1 0-1,0 0 0,0 0 1,0 0-1,-1 0 1,1 0-1,0 0 0,0 0 1,0 0-1,0 1 0,1-1 1,-1 0-1,0 0 1,0 0-1,0 0 0,1 0 1,-1 0-1,1 0 0,-1 0 1,0 1-1,1-1 1,0-1-1,1 0-9,0 1 0,-1-1 0,1 1 1,0 0-1,0-1 0,0 1 0,0 0 0,0 0 0,0 0 0,3 0 1,3-2-37,0 1 0,0 1 0,0 0 0,16-1 1,-10 2 14,0 1 1,0 0 0,0 1-1,23 7 1,-29-7 46,-1 1 1,1 0 0,-1 0-1,0 0 1,0 1-1,0 1 1,0-1 0,-1 1-1,11 10 1,-14-12 24,-2-1 1,1 0 0,0 0-1,0 1 1,-1-1-1,1 1 1,-1 0 0,0-1-1,0 1 1,0 0 0,0 0-1,0 0 1,-1-1 0,1 1-1,-1 0 1,0 0-1,0 0 1,0 0 0,0 0-1,0 0 1,-1 0 0,1 0-1,-1 0 1,0-1 0,0 1-1,0 0 1,0 0 0,0-1-1,-1 1 1,1-1-1,-1 1 1,-2 2 0,0 1 27,-1-1 1,0 1 0,0-1-1,0 0 1,-1 0 0,0-1 0,0 1-1,0-1 1,0 0 0,-1-1-1,-12 5 1,9-5-1096,0 0 0,0-1-1,-16 1 1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39.5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57 11 32,'-24'-10'7640,"23"10"-7585,1 0 0,0 0 1,0 1-1,0-1 0,0 0 1,0 1-1,-3 44 625,5 75 1,-1-97-474,4 278 1247,5-21-456,-17 61-259,-1-124-474,5-44 11,3-170-273,0 7 11,0 0 0,-1 1 0,0-1 0,0 0 0,-1 0 0,-5 16 0,2-10-166,-7 16-1148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39.5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63 214 1848,'-14'-79'3006,"8"56"-1859,5 21-1104,1 1 1,-1 0-1,1 0 1,0-1 0,-1 1-1,1 0 1,0-1-1,0 1 1,0 0-1,0-1 1,0 1-1,0 0 1,0-1-1,0 1 1,1 0-1,-1-1 1,0 1-1,1 0 1,-1 0-1,1-1 1,0 1 0,-1 0-1,1 0 1,0 0-1,0 0 1,1-2-1,1-1-33,1 0-1,0 1 1,-1-1-1,1 1 1,0-1-1,1 2 0,-1-1 1,0 0-1,1 1 1,0-1-1,-1 1 1,1 1-1,0-1 1,0 1-1,0 0 1,10-1-1,-10 1 40,0 0-1,0 1 1,1 0 0,-1 0-1,0 1 1,0-1 0,0 1-1,0 0 1,0 1-1,0-1 1,0 1 0,0 0-1,0 0 1,-1 0 0,1 1-1,-1 0 1,5 3-1,-6-3 83,0 1-1,1-1 1,-1 1-1,-1 0 1,1 0-1,0 0 1,-1 0-1,0 0 1,0 1-1,0-1 1,-1 1-1,1 0 1,-1-1-1,0 1 1,-1 0-1,1 0 1,-1-1-1,0 10 1,-1-9-18,1 1 0,-1 0 1,0-1-1,-1 1 0,0-1 1,0 1-1,0-1 0,0 0 1,-1 0-1,0 0 1,0 0-1,0 0 0,0-1 1,-1 1-1,-6 5 0,7-7-72,-1-1-1,0 0 0,0 1 0,1-1 1,-1-1-1,-1 1 0,1-1 1,0 1-1,0-1 0,0 0 0,-1-1 1,1 1-1,-1-1 0,1 1 1,0-2-1,-1 1 0,1 0 0,0-1 1,-1 0-1,1 0 0,-6-2 1,2 1-49,-1-1 1,1-1 0,0 1 0,0-1 0,0-1 0,0 1 0,1-1-1,0-1 1,-11-10 0,16 15-15,0-1 0,0 0 0,1 0-1,-1-1 1,0 1 0,1 0 0,0-1 0,-1 1-1,1-1 1,0 1 0,0-1 0,1 1 0,-1-1-1,0 0 1,1 1 0,0-1 0,-1 0 0,1 1-1,0-1 1,0 0 0,1 0 0,-1 1 0,1-1-1,-1 0 1,1 1 0,0-1 0,0 1 0,0-1 0,0 1-1,0-1 1,1 1 0,-1 0 0,4-4 0,4-5-55,1 0 0,1 1 1,-1 0-1,2 1 1,12-8-1,-21 14 72,4-2-14,1-1-11,1 0 1,14-7 0,-19 11 26,0 1 1,-1 0-1,1-1 1,0 2-1,-1-1 0,1 0 1,0 1-1,0 0 0,-1 0 1,8 0-1,-9 1 8,-1-1 0,1 1 0,-1-1 0,1 1 0,0 0 0,-1-1 0,1 1 0,-1 0-1,1 0 1,-1 0 0,0 1 0,1-1 0,-1 0 0,0 0 0,0 1 0,0-1 0,0 0 0,0 1 0,0-1 0,0 1 0,-1-1-1,1 1 1,0 2 0,2 3 42,-1 0-1,-1 0 1,1 1-1,0 9 1,-1-8 15,-1-1 1,-1 1-1,0-1 1,0 1-1,0-1 1,-1 1-1,0-1 1,-1 0-1,0 0 0,-5 11 1,5-13-2,-1 1 0,1-1 1,-2 0-1,1 0 0,0-1 0,-1 1 1,0-1-1,0 0 0,-1 0 0,1-1 0,-1 0 1,-12 7-1,15-10-56,0 1 0,0-1 0,0-1 0,0 1 0,0 0 0,0-1 0,0 1 0,0-1 0,0 0 0,0 0 0,0 0 0,0-1 0,0 1 0,0-1 0,0 0 0,0 1 0,0-1 0,0-1 0,0 1 0,0 0 0,0-1 0,1 1 0,-1-1 0,1 0 0,-1 0 0,-2-3 0,3 3-23,0 1 0,1-1 0,-1 0 0,1 1 0,0-1 0,0 0 0,-1 0 0,1 0 0,0 0 0,1 0 0,-1 0 0,0-1 0,1 1 0,-1 0 0,1 0 0,-1 0 0,1-1 0,0 1 0,0 0 0,0 0-1,0-1 1,1 1 0,-1 0 0,1 0 0,-1 0 0,1 0 0,0-1 0,-1 1 0,1 0 0,0 0 0,1 0 0,-1 1 0,0-1 0,3-3 0,2-2-48,1 0 0,0 0 1,0 0-1,1 1 0,0 0 0,11-6 1,-16 10 56,0 1 0,0-1 0,0 1 0,0 0 0,0 0 0,0 1 0,0-1 0,1 1 0,-1-1 0,0 1 0,0 0 0,0 0 1,1 1-1,-1-1 0,0 1 0,0-1 0,0 1 0,0 0 0,1 0 0,-1 0 0,-1 1 0,5 1 0,-3 0 24,0-1 0,0 1-1,0 0 1,-1 0 0,1 0-1,-1 0 1,0 0 0,1 1-1,-2 0 1,1-1 0,0 1-1,-1 0 1,0 1 0,0-1-1,0 0 1,0 1 0,-1-1-1,1 0 1,-1 1 0,0 0-1,-1-1 1,1 1 0,-1 0-1,0-1 1,-1 10 0,0-8 35,0 0-1,0-1 1,-1 1 0,0-1-1,0 1 1,-1-1 0,1 0 0,-1 0-1,-5 8 1,6-10-25,-1 1-1,0-1 1,1 0 0,-1 1 0,0-1-1,-1 0 1,1-1 0,-1 1-1,1-1 1,-1 1 0,0-1-1,1 0 1,-8 2 0,8-4-38,-1 0 1,1 0 0,-1 0 0,1 0-1,-1 0 1,0-1 0,1 0-1,-1 0 1,1 0 0,0 0 0,-1 0-1,1-1 1,0 1 0,0-1-1,0 0 1,0 0 0,0 0 0,-4-3-1,4 2-66,0 0-1,0 1 1,0-1-1,0 0 0,0 0 1,0-1-1,1 1 1,-1 0-1,1-1 1,0 0-1,-2-5 0,20 154-476,-11-135 420,-5-10 133,0 0-1,0 0 1,0 0 0,0 0 0,1 0 0,-1 1-1,0-1 1,0 0 0,0 0 0,0 0-1,1 0 1,-1 0 0,0 0 0,0 0-1,0 0 1,1 0 0,-1 0 0,0 0 0,0 0-1,0 0 1,1 0 0,-1 0 0,0-1-1,0 1 1,0 0 0,1 0 0,-1 0-1,0 0 1,0 0 0,0 0 0,1-1 0,0 0-10,0-1 1,0 0 0,1 1-1,-1-1 1,0 0 0,0 0 0,-1 0-1,1 0 1,0 0 0,0-2 0,15-99-91,-7 38 72,-9 64 30,0 0-1,0 0 1,0 1-1,1-1 1,-1 0-1,0 0 1,0 0 0,1 0-1,-1 0 1,1 0-1,-1 0 1,0 1-1,1-1 1,0 0-1,-1 0 1,1 1 0,0-1-1,-1 0 1,1 1-1,0-1 1,-1 0-1,3 0 1,-2 1 0,-1 0 0,1 0-1,0 0 1,0 0 0,-1 0 0,1 0 0,0 0 0,0 0 0,-1 1-1,1-1 1,0 0 0,0 0 0,-1 1 0,2 0 0,1 0-2,-2-1 6,0 0 0,1 1 0,-1-1 0,0 1 0,1 0 0,-1-1-1,0 1 1,0 0 0,0 0 0,0 0 0,0 0 0,1 0 0,0 1 0,-9 10 528,6-6-431,1-4-76,0 0 0,0 0 0,-1-1 0,1 1 0,-1 0 0,1-1 1,-1 1-1,1 0 0,-1-1 0,0 1 0,0-1 0,0 1 0,0-1 0,0 1 0,0-1 0,0 1 0,0-1 0,-1 0 0,1 0 0,-3 2 0,-4 0-16,-1 0-1,1-1 0,0 0 0,-1-1 0,0 0 0,1 0 0,-1 0 1,0-1-1,1-1 0,-17-2 0,23 2-14,-1 1-1,1-1 1,0 0 0,0 1 0,0-1-1,0-1 1,0 1 0,0 0-1,0 0 1,0-1 0,0 1-1,1-1 1,-1 1 0,1-1-1,-1 0 1,1 0 0,-1 0 0,1 0-1,-2-3 1,1 1-35,1-1 0,-1 0-1,1 1 1,-1-1 0,2 0 0,-2-6 0,2 9 25,0 0 1,0 1-1,-1-1 1,1 0-1,1 0 0,-1 0 1,0 0-1,0 0 1,1 1-1,-1-1 1,1 0-1,0 0 1,-1 1-1,1-1 1,0 0-1,0 1 1,0-1-1,0 1 1,0-1-1,0 1 1,1-1-1,-1 1 0,0 0 1,1 0-1,-1-1 1,1 1-1,0 0 1,-1 0-1,1 1 1,0-1-1,-1 0 1,1 1-1,2-1 1,4-1-21,0 0 0,0 1 1,0 0-1,0 1 0,1 0 1,9 1-1,-14 0 46,1-1 1,0 1-1,0 0 1,0 1-1,-1-1 1,1 1-1,-1 0 1,1 0-1,-1 0 1,0 0-1,0 1 1,0 0-1,0 0 1,0 0-1,0 0 1,-1 1-1,0-1 1,0 1-1,0 0 1,0 0-1,3 5 1,-3-2 81,1 1 0,-1 0 0,0-1 0,0 1 0,-1 0 0,-1 1 0,1-1 0,-1 0 0,0 0 0,-1 1 0,-1 13 0,1-20-60,0-1-1,0 1 0,-1 0 1,1-1-1,-1 1 0,1 0 1,-1-1-1,0 1 0,0-1 1,1 1-1,-1-1 0,0 1 0,0-1 1,0 0-1,-1 1 0,1-1 1,0 0-1,0 0 0,-1 0 1,1 0-1,-1 0 0,1 0 1,-1 0-1,1-1 0,-1 1 1,1 0-1,-1-1 0,0 1 1,1-1-1,-4 1 0,-4 0 28,0-1 0,0 1 0,-1-2 0,-13-1 1,15 2-89,-4-2-357,0 0 1,-20-7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39.5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1 736,'-4'1'963,"-13"8"2054,17-9-2982,-1 1 0,1-1 1,0 0-1,0 0 0,-1 0 0,1 0 1,0 1-1,0-1 0,0 0 0,-1 0 1,1 1-1,0-1 0,0 0 0,0 0 1,0 1-1,-1-1 0,1 0 1,0 0-1,0 1 0,0-1 0,0 0 1,0 1-1,0-1 0,0 0 0,0 0 1,0 1-1,0-1 0,0 0 0,0 1 1,0-1-1,0 0 0,0 0 0,0 1 1,0-1-1,1 0 0,-1 0 0,0 1 1,0-1-1,0 0 0,0 0 0,1 1 1,-1-1-1,0 0 0,0 0 0,0 1 1,1-1-1,-1 0 0,0 0 1,0 0-1,1 0 0,-1 0 0,0 1 1,0-1-1,1 0 0,-1 0 0,0 0 1,1 0-1,-1 0 0,17 8 86,-1 0 0,1-2 0,1 0 0,18 4 0,-29-8-80,10 1 117,0 0 1,30 2 0,-9-2 53,194 15 871,7-14 272,239 28 134,-227-14-1177,-132-11 86,-81-5-188,0 2 1,-1 2 0,39 11 0,17 7 406,-92-24-652,-1 0 0,1 0 0,0 0 0,-1 0 0,1 0 0,0-1 0,-1 1 1,1 0-1,0 0 0,-1 0 0,1-1 0,0 1 0,-1 0 0,1-1 0,0 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39.5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207 104 2937,'-16'12'626,"-1"-2"1,-19 10 0,33-19-494,1 0 0,-1-1 0,1 1 0,-1-1 0,1 1 0,0-1 0,-1 0 0,1 0 0,-1-1 0,1 1 0,-1 0 0,1-1 0,-1 1 0,1-1 0,0 0 0,-1 0 0,1 0 0,0 0 0,-3-2 0,4 3-95,0-1 0,0 1 0,0-1 0,0 1 0,1-1 0,-1 0-1,0 1 1,0-1 0,1 0 0,-1 0 0,0 0 0,1 1 0,-1-1 0,1 0-1,-1 0 1,1 0 0,-1 0 0,1 0 0,0 0 0,0 0 0,-1 0-1,1 0 1,0 0 0,0 0 0,0 0 0,0 0 0,0 0 0,0 0 0,0 0-1,0 0 1,1 0 0,-1 0 0,0 0 0,1 0 0,-1 0 0,1 0-1,-1 0 1,1 0 0,-1 0 0,1-1 0,9-9-24,1-1 0,0 1 0,0 1 0,15-10 0,-19 14-4,0 2 1,1-1-1,0 1 1,0 0-1,0 0 1,1 1-1,-1 1 0,14-4 1,-19 6 16,1 0 0,-1-1 0,0 1 0,0 1 1,1-1-1,-1 0 0,0 1 0,0 0 0,0-1 0,0 1 0,0 0 0,0 1 0,0-1 1,0 1-1,0-1 0,-1 1 0,1 0 0,0 0 0,-1 0 0,0 0 0,1 0 0,-1 1 1,0-1-1,0 1 0,0-1 0,-1 1 0,1 0 0,2 5 0,0 1 119,0 0 0,-1 0 1,0 1-1,-1-1 0,0 1 0,0 0 0,0 19 0,-1-22-41,-2 0 0,1 0 0,-1 0-1,0 0 1,0 0 0,-1 0 0,0 0 0,0 0-1,-6 12 1,6-15-41,-1 1-1,0-1 1,0 0-1,0 0 1,-1 0-1,1-1 1,-1 1-1,0-1 1,0 0-1,0 0 1,-1 0-1,1-1 1,-1 1-1,-7 2 0,5-2-50,0-1 0,0 0 0,-1 0-1,1-1 1,0 0 0,-1 0 0,1-1-1,-1 0 1,1 0 0,-1-1 0,1 0-1,-1 0 1,1-1 0,0 0-1,0 0 1,0-1 0,0 0 0,0 0-1,0 0 1,1-1 0,0 0 0,-1 0-1,1-1 1,1 0 0,-1 0 0,1 0-1,0 0 1,0-1 0,0 0-1,-6-11 1,10 13-43,-1 1-1,0-1 1,1 1 0,-1-1-1,1 0 1,0 0-1,0 1 1,1-1 0,-1 0-1,1 0 1,0 0-1,0 0 1,0 0 0,1 0-1,0-5 1,0 6 7,0 0-1,0 0 1,1 1 0,-1-1 0,0 0 0,1 1-1,0-1 1,0 1 0,0 0 0,0 0 0,0-1-1,0 1 1,0 1 0,1-1 0,-1 0 0,1 0-1,-1 1 1,1 0 0,0-1 0,2 0 0,1 0 15,0 1 0,-1 0 0,1 0 1,0 0-1,0 1 0,0-1 0,0 2 1,-1-1-1,1 0 0,0 1 0,0 0 1,-1 1-1,1-1 0,0 1 0,-1 0 1,1 0-1,-1 1 0,0 0 0,0 0 1,5 4-1,-6-4 32,1 0 0,-1 0-1,0 1 1,0-1 0,0 1 0,0 0 0,-1 1-1,0-1 1,0 0 0,0 1 0,0 0 0,-1 0 0,0 0-1,0 0 1,0 0 0,0 0 0,-1 0 0,0 1 0,0-1-1,-1 0 1,1 9 0,-1-11 11,-1 1 0,0 0 1,0 0-1,0-1 0,0 1 0,-1-1 0,1 1 0,-1-1 0,0 0 1,0 0-1,0 1 0,0-1 0,0 0 0,-1-1 0,0 1 1,1 0-1,-1-1 0,0 0 0,0 1 0,-7 2 0,0 1 43,-1-1 0,-1 0-1,1-1 1,-1-1 0,-14 4-1,21-6-79,-1 0 0,1 0 0,0 0 0,-1-1 1,1 0-1,-1 0 0,1 0 0,-1-1 0,1 0 0,0 0 0,-1 0 0,1-1 0,0 1 0,0-1 0,0 0 0,0-1 0,0 1 0,0-1 0,1 0 0,-8-6 0,11 8-13,0 0 1,0 0-1,0-1 1,0 1-1,0 0 0,0 0 1,1-1-1,-1 1 1,0 0-1,1-1 1,-1 1-1,1 0 0,-1-1 1,1 1-1,0-1 1,-1 1-1,1-1 0,0 1 1,0-1-1,0 1 1,0-1-1,0 1 0,1-3 1,0 1-18,1-1 1,-1 0-1,1 1 0,-1 0 1,1-1-1,0 1 1,1 0-1,-1 0 0,4-4 1,2-1-23,1-1 0,1 1 1,-1 1-1,1-1 0,13-5 1,-7 4 24,0 1 0,1 1 1,0 1-1,27-7 0,-39 11 31,1 1-1,0 0 0,0 1 0,0-1 1,-1 1-1,1 0 0,0 0 1,0 1-1,0 0 0,-1 0 1,1 0-1,-1 1 0,1 0 1,-1 0-1,1 0 0,-1 1 0,8 4 1,-10-4 12,0-1 0,0 1 1,-1 0-1,1 0 0,-1 0 0,0 0 1,1 1-1,-1-1 0,-1 0 0,1 1 1,0-1-1,-1 1 0,0 0 0,0 0 1,0-1-1,0 1 0,-1 0 0,1 0 1,-1 0-1,0 0 0,0 0 0,0 0 1,-1-1-1,-1 7 0,1-5 17,0 0 0,0-1 0,-1 1 0,0 0 0,0-1 0,0 0 0,0 1 0,-1-1 0,0 0 0,1 0 0,-1 0-1,-1-1 1,1 1 0,-1-1 0,1 1 0,-1-1 0,0 0 0,-8 4 0,1-3 6,1 1-1,-1-2 1,-1 0 0,1 0-1,0-1 1,-1 0 0,1-1-1,-13 0 1,18-1-58,1 0 1,-1-1-1,1 0 1,-1 0-1,1 0 1,0-1-1,-1 0 0,-6-3 1,9 3-14,0 0 0,0 0 0,0 0 0,0 0-1,0-1 1,1 1 0,-1-1 0,1 0 0,0 0 0,-1 0 0,1 0 0,1 0 0,-4-6 0,4 7 9,0 0 1,0-1-1,0 1 1,1-1-1,-1 1 1,1-1-1,-1 0 0,1 1 1,0-1-1,0 1 1,0-1-1,0 0 1,0 1-1,1-1 0,-1 1 1,1-1-1,0 1 1,-1-1-1,1 1 1,1-1-1,-1 1 0,0 0 1,0 0-1,1-1 1,-1 1-1,1 0 1,0 0-1,0 0 0,0 1 1,0-1-1,0 0 1,0 1-1,0-1 1,4-1-1,3-2-17,1 0 0,-1 1 0,1 1 0,0-1 0,0 1 0,1 1 0,12-2 0,-6 2 7,28 0 1,-39 3 30,0-1 0,0 1-1,0 0 1,0 0 0,-1 0 0,1 1-1,0 0 1,5 3 0,-9-4 12,0 0 1,0 0-1,-1 0 1,1 0-1,0 0 1,-1 1-1,1-1 1,-1 1-1,1-1 1,-1 1-1,0-1 1,0 1-1,0 0 1,0 0-1,0 0 1,0-1-1,0 1 1,-1 0-1,1 0 1,0 0-1,-1 0 1,0 0-1,0 0 1,1 0-1,-1 0 1,0 1 0,-1-1-1,1 0 1,0 0-1,0 0 1,-1 0-1,0 0 1,1 0-1,-2 2 1,0 1 34,0 0 1,-1 1-1,0-1 1,0 0-1,0-1 1,-1 1-1,0 0 1,0-1-1,0 0 1,0 0 0,-6 4-1,3-4-6,0 1 0,-1-2 1,1 1-1,-1-1 0,0 0 0,0-1 0,0 1 0,-1-2 0,1 1 1,0-1-1,-1 0 0,1-1 0,-15-1 0,17 0-79,-1 1 0,0-1 0,1-1 0,0 1-1,-1-1 1,1 0 0,0-1 0,0 1 0,0-1-1,0-1 1,0 1 0,1-1 0,0 0 0,0 0-1,0 0 1,0-1 0,0 0 0,-4-6 0,2 3-384,5 7 145,1 0 0,0-1 0,-1 1 0,1 0 0,0-1 0,0 1 0,0-1 0,0 0 0,0 1 0,0-1 0,0 0 0,0-2 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2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2501 584,'-4'3'915,"-3"1"614,7-4-1502,-1 0-1,1 0 1,0 0 0,0-1-1,0 1 1,0 0 0,-1 0-1,1 0 1,-1 0 0,1 0-1,0 0 1,0 0-1,0 0 1,0-1 0,0 1-1,-1 0 1,1 0 0,0-1-1,0 1 1,-1 0 0,1 0-1,0 0 1,0 0 0,0-1-1,0 1 1,0-1 0,0 1-1,0 0 1,0 0 0,0-1-1,-4-13 68,1 1 0,1-1 0,-2-24 0,4 30-60,-1-5 58,1 1 0,2-21 0,0 8-11,12-107 56,2-45 166,-15 119-156,5-171 538,-2 169-501,4-49 91,-10 0-88,1 52-89,9-115 174,0-14-42,-15 43-89,2-116-13,12 164-123,4-106 8,-11 148 4,0-4 42,13-100 1,-11 144-53,-1 5 22,1 0 0,3-13 0,-3 16-2,-2 5-14,1 0-1,-1-1 1,0 0 0,0 1-1,0 0 1,0-1 0,0 0 0,0 1-1,0 0 1,1-1 0,-1 1-1,0-1 1,0 1 0,0-1 0,-1 1-1,1-1 1,0 1 0,0-2-1,-1-7-28,1 6 14,0 6-5,3 84-290,-2-69-813,0-21 403,-1 2 454,2-45-1318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39.5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41 2873,'6'-41'1228,"-2"47"-605,0 0-1,0 0 1,-1 1 0,5 12 0,6 26 80,-2 1 1,-2 1 0,3 50-1,3 149 769,-15-221-1356,-6 626 1214,2-601-1253,-9 84 346,8-108-316,-1 0 1,-2-1-1,-10 28 0,4-14-974,2 0-1,-11 67 0,20-88-1640,1-4-256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39.5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89 274 1728,'-11'2'1145,"6"-1"-543,0 0-1,0 0 1,-1-1-1,-9 0 0,13 0-502,1-1-1,0 1 1,-1 0-1,1-1 0,0 1 1,-1-1-1,1 1 1,0-1-1,-1 1 0,1-1 1,0 0-1,0 0 1,0 0-1,0 0 0,0 0 1,0 0-1,0 0 1,0 0-1,0 0 0,0 0 1,1 0-1,-1 0 1,0-1-1,0-1 0,-3-8-50,1-1-1,1 1 0,0-1 0,0 1 0,2-1 1,-1 0-1,2-17 0,0 25-38,-1 0 1,1 0-1,0 0 1,1 0-1,-1 0 0,0 0 1,1 1-1,0-1 1,0 1-1,0-1 1,0 1-1,1 0 0,3-4 1,-1 2-4,0 0 0,1 1 1,0-1-1,0 1 0,7-4 0,-7 5-2,0 1-1,0 0 1,1 0-1,-1 0 1,0 1-1,1 0 1,-1 0-1,1 0 1,-1 1-1,1 0 1,-1 0-1,1 1 1,-1 0-1,1 0 1,11 4-1,-15-4 28,1 0 0,-1 1 0,0-1 0,0 1 0,0-1 0,0 1 0,0 0 0,0 0 0,-1 0 0,1 1 0,0-1 0,-1 0 0,0 1 0,0 0 0,4 5 0,-4-4 54,0 1-1,1 0 1,-1 0 0,-1 1 0,1-1-1,-1 0 1,0 1 0,0-1 0,0 9-1,-1-7 22,0 1 0,-1-1 0,0 1-1,0-1 1,0 0 0,-1 1 0,0-1-1,-1 0 1,1 0 0,-1 0 0,-1-1-1,1 1 1,-1-1 0,0 1 0,-5 5 0,4-8-75,0 0 0,0-1 0,0 1 0,0-1 0,-1 0 0,1-1 0,-1 1 0,0-1 0,1 0 0,-1 0 0,0-1 0,0 0 0,-1 0 0,1 0 0,0-1 1,0 0-1,0 0 0,0 0 0,0-1 0,-1 0 0,1 0 0,0-1 0,-6-2 0,10 3-47,-1 1 0,1-1 0,0-1-1,1 1 1,-1 0 0,0 0 0,0-1 0,0 1 0,1-1 0,-1 1-1,1-1 1,-1 0 0,1 0 0,0 0 0,-2-2 0,1 0-22,1 0 1,-1 0-1,1 0 1,0 0-1,0 0 1,1 0-1,-1-8 1,1-3-87,1 0 0,1 1 1,5-24-1,-6 36 114,0-4-12,0-1 0,1 1 0,0 0 0,0-1 1,1 1-1,-1 0 0,1 1 0,1-1 0,-1 0 0,1 1 0,0 0 0,0 0 0,1 0 0,-1 0 0,8-5 0,-6 5 15,0 0 0,0 0 0,1 0 0,0 1-1,0 0 1,0 1 0,0-1 0,0 1 0,1 0-1,0 1 1,-1 0 0,1 0 0,0 1 0,13-1-1,-19 2 18,0 0-1,0 1 1,0-1-1,0 1 1,0-1-1,0 1 1,0 0-1,0 0 0,0 0 1,0 0-1,-1 0 1,1 0-1,0 0 1,-1 1-1,1-1 1,-1 1-1,1-1 1,-1 1-1,0-1 0,0 1 1,1 0-1,-1 0 1,0 0-1,0 0 1,-1-1-1,1 1 1,0 0-1,0 3 1,1 3 70,-1 0 0,1 1 1,-1-1-1,-1 0 0,0 14 1,-1-11 8,0 0 1,-1 0-1,0 0 1,0-1 0,-2 1-1,1-1 1,-1 1 0,-6 11-1,7-18-57,1 1-1,-1-1 0,0 0 0,0 0 1,0 0-1,0 0 0,-1-1 1,0 1-1,1-1 0,-1 0 0,0 0 1,-1 0-1,1-1 0,0 1 0,-1-1 1,0 0-1,1-1 0,-1 1 1,-9 1-1,10-3-38,0 1 0,0-2 0,0 1 0,0 0 0,0-1 0,0 0 0,0 0 0,0 0 0,0 0 0,1 0 0,-1-1 0,0 0 0,1 0 0,-1 0 0,1 0 0,0 0 0,0-1 0,0 0 0,0 1 0,0-1 0,0 0 0,-2-5 0,2 5-19,1 0 0,1 1 0,-1-2 0,0 1 0,1 0 0,-1 0 0,1 0 0,0-1 0,0 1 0,0 0 0,1-1 0,-1 1 0,1-1 0,0 1-1,0-1 1,0 1 0,0-1 0,1 1 0,-1-1 0,1 1 0,0 0 0,0-1 0,0 1 0,0 0 0,3-5 0,0 3-15,0 0 0,0 1-1,0-1 1,1 1-1,-1 0 1,1 0-1,0 0 1,0 1 0,1 0-1,-1 0 1,1 0-1,-1 1 1,11-4 0,-6 3 13,0 1 0,0 0 1,0 0-1,0 1 1,0 0-1,1 1 1,11 0-1,-16 1 25,0 0 0,1 0 0,-1 1-1,0 0 1,1 0 0,-1 0 0,5 4 0,-7-5 14,-1 1 1,0 0-1,0 1 1,0-1-1,0 0 1,0 1-1,-1 0 1,1-1-1,-1 1 1,1 0 0,-1 1-1,0-1 1,2 4-1,-1 3 38,0 0 1,0 0-1,-1 0 0,0 1 0,-1-1 1,0 0-1,-1 1 0,0-1 0,-1 0 0,-2 17 1,2-22-15,0-1 0,0 1 0,0-1 0,-1 1 0,0-1 0,0 1 0,-3 4 0,4-8-19,0 1 0,-1 0-1,1-1 1,-1 1-1,1-1 1,-1 0 0,0 0-1,0 1 1,1-1 0,-1 0-1,0 0 1,0 0-1,0-1 1,0 1 0,0 0-1,0-1 1,0 0 0,-4 1-1,3-1-19,1 1 0,-1-1-1,1-1 1,-1 1 0,0 0 0,1 0-1,-1-1 1,1 0 0,-1 1 0,1-1 0,-1 0-1,1 0 1,0 0 0,0-1 0,-1 1-1,1 0 1,0-1 0,0 0 0,-2-2-1,1 1-33,0 0-1,1 0 0,0-1 0,0 1 0,0-1 0,0 1 1,0-1-1,1 0 0,0 1 0,0-1 0,-2-8 0,3 8-19,-1-1 0,1 0-1,0 1 1,0-1 0,0 1-1,1-1 1,0 0 0,-1 1-1,2 0 1,1-8 0,-1 9 22,-1 1 0,0-1 0,1 1 0,-1-1 0,1 1 0,0-1 0,0 1 0,0 0 0,0 0 0,0 0 0,1 0 0,-1 0 0,0 0 0,1 1 0,-1-1 0,6-1 0,1-1-35,0 1 0,0 1 1,0 0-1,18-2 0,-25 4 74,1 0 0,-1 0 0,0 0 0,0 0 0,1 0 0,-1 0 0,0 0 0,0 1 0,0-1 0,1 1 0,-1 0 0,0-1 0,0 1 0,0 0 0,0 0 0,0 1 0,0-1 0,-1 0 0,1 1 0,0-1 0,-1 1 0,1-1-1,-1 1 1,1 0 0,-1-1 0,3 5 0,-2 4 110,0 0 0,0 1 0,-1-1 0,0 1 0,-1 15 0,0-21-72,-1-1 0,0 0 0,0 0 0,0 0 0,0 0 0,-1 0 0,1 0 0,-1 0 1,-3 4-1,-1 1 89,0 0 0,-12 11 0,15-17-105,1 0-1,-1-1 0,0 0 0,0 1 0,0-1 1,0 0-1,-1-1 0,1 1 0,0 0 1,-1-1-1,1 0 0,-1 0 0,-6 1 1,4-1-16,0-1 1,0 0 0,1 0 0,-1 0 0,0-1-1,1 0 1,-1 0 0,-9-3 0,9 2-58,0 0 0,0-1 1,0 0-1,1 0 0,-1 0 1,1-1-1,-1 1 0,1-1 1,0 0-1,0-1 0,1 0 1,0 1-1,0-1 1,0-1-1,0 1 0,-5-11 1,8 13-15,0 0 1,0 0-1,0 0 1,1-1 0,-1 1-1,1 0 1,0 0-1,0 0 1,0-1 0,1 1-1,-1 0 1,1 0 0,-1-1-1,1 1 1,0 0-1,0 0 1,1 0 0,-1 0-1,1 0 1,-1 1-1,1-1 1,0 0 0,0 1-1,0-1 1,4-3-1,-2 2-50,0 1-1,0-1 0,0 1 0,1 0 1,0 0-1,-1 0 0,1 0 0,0 1 1,0 0-1,1 0 0,-1 1 0,0-1 1,1 1-1,6-1 0,-8 2 47,-3 0-83,0-1 1,1 1-1,-1 0 0,1 0 0,-1 0 0,0 0 1,1 0-1,-1 0 0,1 1 0,-1-1 0,1 0 1,-1 1-1,0-1 0,1 1 0,-1-1 0,0 1 1,0 0-1,1-1 0,1 3 0,2 8-1675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39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109 195 2425,'-29'3'742,"13"-2"652,-23 6 0,28-2 357,10-5-1632,1 1 0,-1-1 0,1 0 0,-1 1-1,1-1 1,-1 0 0,1 0 0,-1 1 0,0-1-1,1 0 1,-1 0 0,1 0 0,-1 0-1,0 0 1,1 1 0,-1-1 0,1 0 0,-1-1-1,-1 1 1471,7-2-800,26-7-611,56-24 0,-87 33-178,34-16 78,-1-2-1,-1-1 0,0-2 0,-1-1 0,27-26 0,-55 46-71,22-16 34,-24 17-38,0 0-1,0 1 1,0-1-1,0 1 1,0-1-1,1 1 1,-1 0-1,0-1 1,0 1-1,0 0 1,0 0 0,1 0-1,-1 0 1,0 0-1,0 0 1,0 0-1,0 0 1,1 0-1,-1 0 1,0 1-1,0-1 1,1 1-1,-1 0 1,0 0-1,0 0 1,0 0-1,-1 0 0,1 0 1,0 0-1,-1 0 0,1 0 1,-1 0-1,1 0 1,-1 1-1,0-1 0,0 0 1,1 0-1,-1 0 0,0 1 1,0 1-1,0 23 31,-5 7-4,-1 0 1,-2-1-1,-17 51 1,9-34-6,12-37-55,-12 38-317,2 0 0,-11 82 0,24-107-898,1-24 1093,0 0-1,0 0 0,1 0 0,-1 0 0,0 0 1,0 0-1,0-1 0,1 1 0,-1 0 1,1 0-1,-1 0 0,1 0 0,-1 0 0,1-1 1,-1 1-1,1 0 0,-1 0 0,1-1 0,1 2 1,-2-2-50,1 0 1,0 0 0,-1 0 0,1 0-1,0 0 1,-1 1 0,1-2-1,0 1 1,-1 0 0,1 0-1,0 0 1,-1 0 0,1 0 0,0 0-1,0-1 1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39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93 137 1680,'-12'5'1833,"7"-3"-1476,0 0 0,0 0 0,0 0 1,1 1-1,-1 0 0,-6 5 0,-27 22 451,38-30-794,0 0 0,0 0 0,0 0 0,0 0 0,0 0 0,-1 0 0,1 0 0,0 0 0,0 0 0,0 0 0,0 0 0,0 0 0,0 0 0,0 0 0,0 0 0,0 0 0,0 0 0,0 1 0,-1-1 0,1 0 0,0 0-1,0 0 1,0 0 0,0 0 0,0 0 0,0 0 0,0 0 0,0 0 0,0 0 0,0 0 0,0 1 0,0-1 0,0 0 0,0 0 0,0 0 0,0 0 0,0 0 0,0 0 0,0 0 0,0 0 0,0 0 0,0 0 0,0 1 0,0-1-1,0 0 1,0 0 0,0 0 0,0 0 0,0 0 0,0 0 0,0 0 0,0 0 0,0 0 0,0 0 0,1 0 0,-1 1 0,7-2 217,9-2-95,-10 0-48,1 0 0,0 0 1,8-5-1,0-1 35,86-53 446,-38 22-385,-27 16-87,-25 16-27,1 0 1,1 1-1,15-7 0,-26 13-48,-1 0 0,1 1 0,0-1 0,-1 1 0,1-1 0,0 1 0,-1 0 0,1-1 0,0 1 0,-1 0 0,1 0 0,0 0 0,-1 0 0,3 1 0,-2 0 2,-1-1 1,0 1-1,0 0 1,0 0-1,0 0 1,-1 0-1,1-1 1,0 1-1,0 0 0,0 0 1,-1 1-1,1-1 1,-1 0-1,1 0 1,-1 0-1,1 0 1,-1 0-1,1 1 1,-1 1-1,4 17 191,-1 1-1,-1 0 0,-1-1 0,0 1 1,-5 33-1,2-29-99,-7 90 238,3-58-1076,3-1 0,5 87 0,5-106-1714,4-9-440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39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133 187 680,'-4'-7'867,"-1"1"-1,0-1 1,-13-10 0,14 13-442,0 0 0,0 0 1,0 0-1,0 0 1,1-1-1,-1 0 0,1 1 1,0-1-1,1 0 1,-1-1-1,-3-9 0,6 13-386,-1 0 0,1 0-1,0 0 1,0 0 0,-1 0-1,1 0 1,0 0 0,1 0-1,-1 0 1,0 0 0,0 1-1,1-1 1,0 0 0,-1 0 0,1 0-1,1-2 1,0 1-24,1 0 0,0 1 0,0-1 0,0 1 0,0 0 0,0-1 0,1 2 0,-1-1 0,6-2 0,5-3 25,29-8-1,-42 14-34,0 1 0,1-1 0,-1 1-1,0 0 1,0 0 0,0-1 0,0 1 0,1 0 0,-1 0-1,0 0 1,0 0 0,0 1 0,1-1 0,-1 0-1,0 0 1,0 1 0,0-1 0,0 0 0,0 1 0,1 0-1,-1-1 1,0 1 0,0-1 0,0 1 0,-1 0-1,1 0 1,0 0 0,0-1 0,0 1 0,0 0 0,-1 0-1,2 2 1,-1 1 16,1 0-1,-1 0 0,-1 0 1,1 0-1,0 0 0,-1 0 1,0 5-1,0-8-18,-1 22 76,0 0 0,-2 0 1,-1 0-1,-12 41 0,-39 84 229,40-119-162,-19 31 1,22-41-79,1-1 1,1 1 0,1 1-1,-11 30 1,19-45-71,0-1 0,0 1 0,0-1 0,1 1 0,-1 0-1,1-1 1,1 6 0,-1-9-3,0 1 1,1 0-1,-1 0 0,1 0 0,-1 0 0,1-1 0,0 1 1,0 0-1,-1-1 0,1 1 0,1 0 0,-1-1 0,0 1 1,0-1-1,1 0 0,-1 1 0,0-1 0,1 0 0,-1 0 0,1 0 1,2 1-1,5 2-6,-1-1 0,1 0 0,1 0 1,-1-1-1,0 0 0,19 1 0,60-2-214,-76-1 119,35-1-2302,67 8-1,-50 1-390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39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5 217 1944,'-2'-4'3832,"2"4"-3784,-1 0 0,1-1 0,0 1 0,0 0 0,0 0 0,0 0 0,-1-1 0,1 1 0,0 0 0,0 0 0,0 0 0,0-1 0,0 1 0,0 0 0,0 0 0,0-1 0,0 1 0,0 0 0,0 0 0,0 0 0,0-1 0,0 1 0,0 0 0,0 0 0,0-1 0,0 1 0,0 0 0,0 0 0,0-1 0,0 1 0,0 0 0,0 0 0,1 0 0,-1-1 0,0 1 0,0 0 0,0 0 0,0 0 0,0 0 0,1-1 0,-1 1 0,0 0 0,0 0 0,0 0 0,1 0 0,-1 0 0,0 0 0,1-1 0,31-15 78,-7 6-84,107-54 134,-86 38-88,-17 9-26,1 1-1,0 2 1,1 1 0,35-10 0,-63 22 1,1 0 0,-1 0 0,0 1 0,1 0 1,-1-1-1,6 2 0,-8-1-25,0 0 1,0 0-1,0 0 1,0 1-1,0-1 0,0 0 1,0 1-1,-1-1 1,1 1-1,0-1 1,0 1-1,0-1 0,-1 1 1,1-1-1,0 1 1,-1 0-1,1-1 0,0 1 1,-1 0-1,1 0 1,-1-1-1,1 1 0,-1 0 1,0 0-1,1 0 1,-1 0-1,0-1 0,1 2 1,-1 3 57,1-1 1,-1 1-1,0-1 1,-1 1-1,1-1 1,-1 0-1,1 1 1,-3 4-1,1 2 39,-32 255 433,27-186-2271,6-50-627,6-13-304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39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19 103 1176,'-1'0'289,"1"0"0,-1 0 0,0 0 0,0 0-1,0-1 1,0 1 0,1 0 0,-1-1 0,0 1-1,0 0 1,1-1 0,-1 1 0,0-1 0,1 1-1,-1-1 1,0 1 0,1-1 0,-1 0 0,0 0 0,1 0-248,-1 1 0,1-1 0,-1 0 1,1 0-1,-1 0 0,1 1 0,0-1 1,0 0-1,-1 0 0,1 0 0,0 0 1,0 0-1,0 1 0,0-1 0,0 0 1,0 0-1,0 0 0,0 0 0,1 0 1,-1 0-1,0 1 0,0-1 0,1 0 1,-1 0-1,1 0 0,-1 1 0,0-1 1,1 0-1,-1 0 0,1 1 0,0-1 1,0-1-1,4-2-15,0 1 1,0-1-1,0 0 0,8-3 1,57-26 121,-64 31-107,0 0 0,0 0 0,0 1 0,0-1 0,0 1 1,0 0-1,0 1 0,0 0 0,0 0 0,1 0 0,-1 0 0,0 1 1,0 0-1,0 1 0,0-1 0,0 1 0,0 0 0,7 4 0,-11-5 0,0 0 0,-1 0 0,1 0 0,0 0 0,0 1 0,0-1 0,-1 0-1,1 1 1,-1-1 0,1 1 0,-1 0 0,0-1 0,0 1 0,0 0 0,0 0 0,0 0-1,0 0 1,0 0 0,0 0 0,-1 0 0,1 0 0,-1 0 0,0 0 0,1 1 0,-1-1-1,0 0 1,0 0 0,0 0 0,-1 0 0,1 0 0,0 1 0,-2 1 0,1 2 60,-1 1 0,-1-1 0,1 0 0,-1 0 0,0 0 0,0 0 1,-1-1-1,0 1 0,-4 4 0,3-5-46,0-1 1,0 0-1,0-1 1,0 1 0,-6 2-1,-10 8 97,7-2-50,10-8-72,-1 0 0,1-1 1,0 0-1,-1 0 0,0 0 1,0 0-1,-8 3 0,12-6-36,0 0 0,0 0-1,0 1 1,0-1 0,0 1 0,0-1-1,0 1 1,0-1 0,0 1-1,0 0 1,1-1 0,-1 1 0,0 0-1,0-1 1,1 1 0,-1 0-1,0 0 1,1 0 0,-1 0 0,1 0-1,-1 0 1,1 0 0,-1 0-1,1 0 1,0 0 0,-1 0 0,1 2-1,0-3-146,6-1-310,7 2 443,0 0 0,0 2 1,0-1-1,-1 2 0,23 8 0,-18-6 7,-8-3 13,-1 0-1,1 1 1,-1 0-1,0 0 0,0 1 1,0 0-1,-1 0 1,1 1-1,-1 0 1,0 0-1,-1 0 1,0 1-1,0 0 1,0 1-1,-1-1 1,0 1-1,-1 0 0,1 0 1,-2 1-1,1-1 1,-1 1-1,0 0 1,2 14-1,-3-9 32,-1-1 0,0 0 0,-1 1 0,-1-1 1,0 1-1,-1-1 0,0 0 0,-1 0 0,0 0 0,-1 0 0,0 0 0,-2-1 0,1 0 0,-1 0 0,-9 13 0,5-11-58,0 0-1,-1-1 1,0-1 0,-1 0-1,0 0 1,-1-1-1,-1-1 1,-25 16 0,36-24-252,1-1 0,-1 0 0,0 0 1,0 0-1,1-1 0,-1 1 0,0-1 1,0 1-1,0-1 0,0 0 1,0 0-1,-3 0 0,-9-7-2439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39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27 792,'1'-1'217,"-1"1"0,0-1 0,1 1 0,-1-1 0,1 1 0,-1 0 0,0-1 0,1 1 0,-1-1 0,0 0-1,0 1 1,1-1 0,-1 1 0,0-1 0,0 1 0,0-1 0,0 1 0,0-1 0,0 0 0,0 1 0,0-1 0,0 1 0,0-1 0,0 0 0,0 1-1,0-1 1,0 1 0,0-1 0,-1 0 0,1 1 0,0-1 0,0 1 0,-1-1 0,1 1 0,0-1 0,-1 0 0,0 0-115,0 1 0,1-1 1,-1 1-1,0-1 0,0 1 0,0 0 1,1-1-1,-1 1 0,0 0 0,0-1 1,0 1-1,0 0 0,0 0 1,1 0-1,-1 0 0,0 0 0,-1 0 1,-1 0-29,-1 0 1,1 1 0,0 0-1,0-1 1,0 1 0,0 0-1,0 0 1,0 1 0,0-1-1,0 1 1,0-1 0,0 1-1,1 0 1,-1 0 0,-2 3 0,-4 1 10,2-1-20,0 0 1,-1 1-1,2 0 0,-1 0 0,1 1 0,0-1 1,0 1-1,0 1 0,1-1 0,-7 16 0,6-11-25,2 1-1,-1 0 1,2 0-1,0 0 1,0 1-1,1-1 0,1 1 1,0 0-1,1-1 1,0 1-1,1 0 1,1-1-1,3 16 0,-3-24-41,-1 1-1,1-1 0,0 0 0,1 1 0,-1-1 1,1 0-1,5 6 0,-7-9 1,1 0-1,-1 0 1,1 0 0,0-1-1,-1 1 1,1 0 0,0-1-1,0 0 1,1 1 0,-1-1-1,0 0 1,0 0-1,0 0 1,1-1 0,-1 1-1,1 0 1,-1-1 0,0 1-1,5-1 1,-2 0 1,1-1 0,0 0-1,-1 0 1,1 0 0,-1-1 0,1 0-1,-1 0 1,0 0 0,1-1 0,-1 1-1,0-1 1,-1-1 0,1 1 0,-1-1 0,1 1-1,5-8 1,1-2-10,0 0 1,-1 0-1,-1-1 0,12-24 0,-5 3-21,-2 0-1,-1-1 0,7-39 1,-17 61 55,-3 14-16,0 0 0,0 0 1,0-1-1,0 1 0,0 0 1,0 0-1,1-1 0,-1 1 1,0 0-1,0 0 0,0 0 1,0-1-1,0 1 0,0 0 0,0 0 1,0-1-1,0 1 0,0 0 1,0 0-1,0 0 0,0-1 1,-1 1-1,1 0 0,0 0 1,0 0-1,0-1 0,0 1 1,0 0-1,0 0 0,0 0 0,-1-1 1,1 1-1,0 0 0,0 0 1,0 0-1,0 0 0,-1 0 1,1-1-1,0 1 0,0 0 1,0 0-1,-1 0 0,1 0 1,0 0-1,-1 0 4,1 1 0,-1 0 0,1-1 0,-1 1 0,1-1 0,-1 1 0,1 0 1,0 0-1,0-1 0,-1 1 0,1 0 0,0-1 0,0 1 0,0 0 0,0 0 0,0-1 0,0 3 0,-1 2 23,-2 22 17,1 0 0,3 50-1,-1-65-95,2 0-1,0 0 1,0 0-1,1 0 1,1 0 0,0 0-1,0-1 1,11 18-1,-11-21-388,1-1-1,0 0 1,1 0-1,-1-1 1,1 0-1,1 0 1,-1 0 0,1-1-1,0 1 1,0-2-1,15 8 1,9 1-2791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39.5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0 127 768,'1'-3'164,"-1"-1"-1,1 0 1,0 1 0,0-1-1,0 1 1,0-1-1,1 1 1,-1 0 0,1-1-1,0 1 1,0 0-1,0 0 1,1 0-1,-1 1 1,0-1 0,1 0-1,4-2 1,4-4 128,1 0 1,0 2-1,13-8 0,-15 10-179,-1 1 0,1 0 0,0 0 0,14-3 0,-19 6-63,0 0 0,0 1 1,0-1-1,0 1 0,0 0 0,0 0 0,0 1 1,0-1-1,0 1 0,0 0 0,6 3 0,-8-3 5,-1 1 0,1-1-1,-1 1 1,1 0-1,-1 0 1,0 0 0,0 1-1,0-1 1,0 0 0,-1 1-1,1-1 1,0 1 0,-1-1-1,0 1 1,0 0-1,1 0 1,-2-1 0,1 1-1,0 0 1,-1 0 0,1 0-1,-1 0 1,0 0 0,0 5-1,0-4 9,0-1 0,0 1 0,0 0 1,-1 0-1,1 0 0,-1 0 0,0 0 0,0 0 0,-1-1 0,1 1 0,-1-1 0,1 1 0,-1-1 0,0 1 0,-1-1 1,1 0-1,-1 0 0,-3 4 0,0-3 9,0-1 0,0 0 0,0 0 0,0 0 0,-1-1 0,1 0 0,-1 0 0,1-1 0,-1 1-1,0-2 1,-11 1 0,-1-1 83,0-1 0,-33-5 0,49 5-154,-1 1-1,1-1 1,0 0 0,0 0-1,0 0 1,0 0-1,0-1 1,0 1 0,0-1-1,0 1 1,0-1 0,0 0-1,1 0 1,-4-4-1,6 5-6,-1 0-1,1 0 0,0 0 1,-1 0-1,1 0 0,0 0 1,0 0-1,0 0 0,0 0 1,0 0-1,0 0 0,0 0 1,0 0-1,0 0 0,0 0 1,1 0-1,-1 0 0,0 1 1,1-1-1,-1 0 0,1 0 1,-1 0-1,1 0 0,-1 0 0,1 1 1,0-1-1,0-1 0,2-2-13,0 1 0,1-1-1,-1 1 1,6-4-1,1 1 12,0 0 0,0 1 0,0 0 0,1 1 0,0 0 0,0 0 0,0 1 0,0 1 0,0 0 0,0 1 0,1 0 0,21 1 0,-32 0 16,1 0 1,-1 0 0,1 0-1,0 0 1,-1 0-1,1 1 1,0-1 0,-1 0-1,1 1 1,-1 0-1,1-1 1,-1 1 0,1 0-1,-1 0 1,1 0-1,-1 0 1,0 0 0,0 0-1,1 0 1,-1 0-1,0 0 1,0 1 0,0-1-1,0 0 1,0 2-1,1 2 35,-1-1-1,0 1 0,0-1 0,0 1 0,0 0 0,-1 0 0,0 4 1,1 7 28,0-8-33,-1 0-1,0 0 1,0 0 0,0 0-1,-1 0 1,0-1-1,0 1 1,-1 0-1,0-1 1,-1 1 0,0-1-1,0 1 1,0-1-1,-1 0 1,-8 11 0,10-16-23,0 1 1,0-1-1,-1 0 1,1 0 0,-1 0-1,1 0 1,-1 0-1,0 0 1,0-1 0,0 1-1,0-1 1,0 0-1,0 0 1,0 0-1,-1 0 1,1-1 0,0 1-1,0-1 1,-1 0-1,1 0 1,0 0 0,0 0-1,-1-1 1,1 1-1,-4-2 1,3 1-14,0 0 1,0-1-1,0 1 1,0-1-1,0 0 1,0 0-1,0 0 1,1-1-1,-1 1 0,1-1 1,0 0-1,0 0 1,0 0-1,0-1 1,0 1-1,1 0 0,-1-1 1,-3-7-1,5 7-15,-1 0-1,0-1 0,1 1 0,0-1 0,0 1 1,0-1-1,1-4 0,0 6 2,0 0-1,0 1 1,1-1 0,-1 0 0,1 1-1,-1-1 1,1 1 0,0-1 0,0 1-1,0-1 1,1 1 0,-1 0 0,1-1-1,2-2 1,1 0-9,0 1 0,-1 0 0,1 1 0,1-1 0,-1 1-1,0 0 1,1 0 0,0 1 0,0 0 0,8-3 0,7 0-38,34-5 0,-47 9 52,1-1 3,1 1 0,-1 0 0,1 1 0,17 1 0,-25-1 12,-1 1 0,1-1 0,0 0 0,-1 1 0,1-1 1,0 1-1,-1 0 0,1-1 0,-1 1 0,1 0 0,-1 0 0,0 0 0,1 0 0,-1 0 0,0 0 0,1 1 0,-1-1 0,0 0 0,0 1 0,0-1 1,0 0-1,0 1 0,-1-1 0,1 1 0,0 0 0,-1-1 0,1 1 0,-1-1 0,1 1 0,-1 0 0,0 0 0,0 2 0,0 1 23,0-1 0,-1 1 0,1-1 0,-1 1 0,0-1 0,0 1 0,-1-1 0,1 0 0,-1 1 1,0-1-1,0 0 0,-4 4 0,-1 2 43,0-1 1,-1 0-1,-11 11 0,12-13-27,2-2-3,0 0 0,0-1 1,-13 9-1,16-12-33,0 0-1,0 0 0,0 0 1,-1 0-1,1 0 1,0-1-1,-1 1 0,1-1 1,-1 0-1,1 1 1,-1-1-1,1 0 1,0 0-1,-1-1 0,1 1 1,-4-1-1,0-1-7,-1 0 0,0-1-1,1 0 1,-1 0 0,1-1 0,-7-4-1,10 6-12,0 0-1,0 0 0,0 0 0,1-1 0,-1 1 0,1-1 1,0 0-1,0 1 0,0-1 0,0 0 0,0 0 0,1 0 0,-1-1 1,1 1-1,-1-4 0,2 6 2,0-1 1,0 0 0,0 1-1,0-1 1,0 0-1,1 0 1,-1 1 0,0-1-1,1 0 1,0 1-1,-1-1 1,1 1 0,0-1-1,0 1 1,0-1 0,0 1-1,0 0 1,0-1-1,0 1 1,1 0 0,-1 0-1,0 0 1,1 0-1,-1 0 1,0 0 0,3-1-1,3-2-35,1 0 0,-1 1-1,16-5 1,-14 6 26,1 0 0,-1 0 0,1 1-1,0 1 1,0-1 0,-1 2 0,1-1 0,0 1 0,0 1-1,11 3 1,-19-5 26,0 1 0,0-1 0,0 1 0,0 0 0,0 0 0,0-1 0,0 1-1,0 0 1,-1 1 0,1-1 0,0 0 0,-1 0 0,1 1 0,-1-1 0,1 1 0,-1-1-1,0 1 1,0 0 0,1-1 0,-1 1 0,0 0 0,-1 0 0,1 0 0,0 0 0,0 0-1,-1 0 1,0 0 0,1 0 0,-1 3 0,-6 12 104,5-14-101,0-1 0,0 0 0,0 0 0,0 0 0,0 0 0,1 0 0,-1 1 0,1 1 0,-1 3 2,1-5-57,1 1-1,-2 0 1,1-1-1,0 1 1,0 0 0,-1-1-1,0 1 1,1-1-1,-1 1 1,0-1-1,0 1 1,-2 2 0,1-2-280,0-1 1,1 0-1,0 1 1,-1-1-1,1 1 1,0-1-1,0 1 1,1-1-1,-2 4 1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39.5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118 84 320,'-9'-12'5137,"9"11"-5107,0 0 0,1 0 0,-1 1 0,0-1-1,0 0 1,0 0 0,0 1 0,1-1 0,-1 0 0,0 1-1,1-1 1,-1 0 0,0 1 0,1-1 0,-1 0 0,1 1 0,-1-1-1,1 1 1,-1-1 0,1 1 0,-1-1 0,1 1 0,0-1-1,-1 1 1,1 0 0,0-1 0,-1 1 0,1 0 0,0 0-1,0-1 1,-1 1 0,2 0 0,3-1-12,1 1 1,-1-1-1,11 1 0,-4 1 90,42 0 68,-52-1-162,0 0-1,0 0 1,0 0 0,0 0-1,0 1 1,0-1 0,0 0 0,0 1-1,0-1 1,-1 1 0,1 0-1,0 0 1,0 0 0,-1 0 0,1 0-1,0 0 1,-1 0 0,3 3 0,1 1 33,-4-5-30,0 1 1,0 0-1,0 0 1,0 0-1,0-1 1,0 1-1,-1 0 0,1 0 1,0 0-1,-1 0 1,1 0-1,0 0 1,-1 1-1,1-1 1,0 2-1,-2-2 14,1 0-1,0 0 1,0 0-1,0 0 1,-1 0-1,1 0 1,0-1-1,-1 1 1,1 0-1,-1 0 1,1 0-1,-1 0 1,0 0-1,-8 16 329,6-10-232,0-1 0,-1 1 0,0-1 0,0 0 0,-6 7 0,-7 10 208,14-19-288,2-1-14,0-1 0,-1 1 0,1-1 0,-1 1 0,0-1 0,1 0 0,-1 1 0,0-1 0,-1 0 0,1-1 0,0 1 0,0 0 0,-1 0 0,1-1 0,-1 0 0,-5 3 0,1-2 11,0-1 1,0 1 0,0-1-1,0 0 1,-1-1-1,1 0 1,0 0-1,-1 0 1,1-1 0,0 0-1,-12-4 1,16 5-44,0-1 1,-1-1-1,1 1 1,0 0-1,0-1 1,-1 0-1,1 1 1,0-1-1,1-1 1,-1 1-1,0 0 1,1-1 0,-1 1-1,1-1 1,0 0-1,-1 1 1,2-1-1,-1 0 1,0-1-1,0 1 1,1 0-1,0 0 1,0-1-1,0 1 1,0-1-1,0-3 1,0 1 0,1 1 1,0-1 0,0 0-1,1 0 1,0 0-1,0 0 1,0 0 0,1 0-1,0 1 1,0-1-1,0 1 1,1-1-1,-1 1 1,1 0 0,1 0-1,-1 0 1,1 1-1,0-1 1,0 1-1,0-1 1,0 1 0,1 1-1,0-1 1,0 1-1,0 0 1,0 0 0,0 0-1,1 1 1,5-3-1,16-1 11,32-2-1,-44 7-2,-11 0-1,0 1 1,1 0-1,-1 0 1,0 0-1,0 0 1,1 1-1,4 1 1,-7-2 2,-1 1 0,1-1-1,-1 1 1,0 0 0,1-1 0,-1 1 0,0 0 0,1 0 0,-1 0 0,0 0 0,0 0 0,0 0 0,0 0 0,0 0 0,0 0 0,0 1 0,0-1 0,0 0 0,0 1 0,-1-1 0,1 0 0,0 1 0,0 2 0,-1 1 32,1 0 1,-1-1-1,0 1 1,-1 0-1,1 0 1,-1 0-1,0 0 1,0-1-1,0 1 1,-1 0-1,0-1 1,0 1-1,-4 6 0,-26 24 351,29-31-367,-1-1 1,0 0-1,1-1 0,-1 1 0,0-1 1,-1 0-1,1 0 0,0 0 0,-1 0 1,1-1-1,-8 2 0,3-1 4,1 0-16,0 0-1,1-1 1,-1 0 0,0 0 0,0-1-1,1 0 1,-13-2 0,15 1-28,0 1 1,1-1-1,-1 0 1,0-1-1,1 1 0,0-1 1,-1 0-1,1 0 1,0-1-1,0 1 1,0-1-1,0 0 1,-4-4-1,7 7 2,0-1 1,1 0-1,-1 0 1,0 0-1,0 0 1,1 1-1,-1-1 1,1 0-1,-1 0 1,1 0-1,-1-1 1,1 1-1,0 0 1,-1 0-1,1 0 1,0 0-1,0 0 1,0 0-1,0 0 1,0-1-1,0 1 1,0 0-1,0 0 1,1-2-1,-1 1-2,1 1-1,0-1 0,1 0 0,-1 1 1,0-1-1,0 1 0,1 0 1,-1-1-1,0 1 0,1 0 0,0 0 1,-1 0-1,3-1 0,4-2-24,1 0 1,-1 1-1,1 0 0,16-2 0,0-1 0,-17 4 35,0 0 1,1 1 0,-1 0-1,1 0 1,-1 0-1,14 2 1,-21-1 13,1 1-1,-1 0 1,1-1 0,-1 1-1,1 0 1,-1 0 0,0 0-1,1 0 1,-1 0 0,0 0-1,1 0 1,-1 1-1,0-1 1,0 0 0,0 1-1,0-1 1,-1 0 0,1 1-1,0-1 1,0 1 0,-1 0-1,1-1 1,-1 1 0,0-1-1,1 1 1,-1 0-1,0-1 1,0 1 0,0 1-1,0 3 51,1 0-1,-2-1 0,1 1 0,-1 0 0,0-1 1,0 1-1,-2 6 0,2-9-26,-1 0 0,0 0 0,1 0 0,-1-1 1,0 1-1,0 0 0,-1-1 0,1 0 0,-5 4 0,-26 17 239,30-21-248,-1 0-1,-1 1-1,0-1 1,0 0 0,0 0 0,0-1 0,0 0-1,0 1 1,0-2 0,-1 1 0,1-1 0,0 1 0,0-2-1,-1 1 1,-9-2 0,11 1-28,1 0 1,0 1-1,-1-1 1,1-1-1,0 1 1,0 0-1,0-1 0,0 0 1,0 1-1,0-1 1,1 0-1,-1-1 1,1 1-1,-1 0 1,1-1-1,0 1 0,0-1 1,0 0-1,0 0 1,0 0-1,1 0 1,-1 0-1,1 0 0,-1-5 1,1 4-14,0 0 0,0 0 0,1 0 0,-1 0 0,1 0 0,1-1 0,-1 1-1,0 0 1,1 0 0,0 0 0,0 0 0,0 0 0,0 0 0,1 0 0,0 0 0,-1 1 0,1-1 0,1 1 0,-1-1 0,0 1 0,1 0 0,0 0 0,0 0 0,0 0 0,0 0 0,0 0-1,7-3 1,-5 3 0,0 1 0,0 0 0,0 0 0,0 1-1,1-1 1,-1 1 0,0 0 0,1 0-1,-1 1 1,12 0 0,-10 0 8,-3-1 21,-1 1 0,1 0 0,0 0 0,-1 1-1,1-1 1,0 1 0,-1 0 0,1 0 0,-1 0 0,1 0 0,-1 1 0,1-1 0,-1 1 0,0 0 0,0 0 0,0 0 0,0 0 0,0 1 0,0-1 0,-1 1 0,1 0 0,-1-1 0,1 1 0,-1 0-1,0 1 1,-1-1 0,1 0 0,0 0 0,-1 1 0,0-1 0,1 1 0,-2-1 0,1 1 0,0 0 0,-1-1 0,1 1 0,-1 5 0,-1 5 82,-1-1 1,0 0-1,0 0 1,-1 0-1,-1 0 1,-5 12-1,8-24-86,1 1-1,-1-1 1,0 1 0,0-1-1,0 1 1,0-1 0,0 0-1,0 1 1,0-1-1,0 0 1,0 0 0,-1 0-1,1 0 1,0 0 0,-1 0-1,1 0 1,-1-1 0,1 1-1,-1 0 1,1-1 0,-1 1-1,1-1 1,-1 0 0,0 1-1,1-1 1,-1 0-1,1 0 1,-1 0 0,0 0-1,1 0 1,-1 0 0,0-1-1,1 1 1,-1-1 0,1 1-1,-1-1 1,-2 0 0,1-1-14,0 0 1,0 1-1,0-1 1,1 0 0,-1 0-1,0 0 1,1-1 0,-1 1-1,1-1 1,0 1-1,0-1 1,0 0 0,0 0-1,1 0 1,-1 0-1,1 0 1,-1 0 0,0-4-1,1 3-12,1 0-1,-1-1 1,1 1-1,-1 0 0,1-1 1,1 1-1,-1 0 1,1-1-1,-1 1 0,3-8 1,-2 10 8,0 0 1,0 0 0,0 1 0,0-1-1,0 0 1,0 0 0,0 0-1,1 1 1,-1-1 0,1 0-1,-1 1 1,1 0 0,-1-1-1,1 1 1,0 0 0,0 0-1,0 0 1,0 0 0,0 0 0,0 0-1,0 0 1,0 1 0,0-1-1,2 1 1,4-1-10,0 0 0,-1 1 0,1 0 0,0 0 0,14 3 0,-18-2 18,0 0 0,0 0 0,1 1 0,-1 0 0,0-1 0,0 1 0,0 0 0,-1 1 0,1-1 0,0 1 0,6 6 0,-8-6 14,1 1 0,-1 0 0,0 1 0,0-1 0,0 0 0,-1 1 1,1-1-1,-1 1 0,0-1 0,-1 1 0,1-1 0,-1 1 0,0 0 0,0-1 0,-1 9 0,1-11-5,0 1 0,-1-1-1,1 1 1,-1-1-1,1 1 1,-1-1 0,0 0-1,0 1 1,0-1-1,-1 0 1,1 0 0,0 1-1,-1-1 1,1 0 0,-1 0-1,0-1 1,0 1-1,0 0 1,0 0 0,0-1-1,0 0 1,0 1-1,0-1 1,-1 0 0,-3 2-1,0-1 62,0 1-721,-1 0 1,0-1-1,-1 0 0,1 0 0,0-1 0,-15 2 0,-6-8-2298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2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83 944,'-11'-10'5281,"11"10"-5245,8-3 454,77-12 94,-55 9-389,-18 3-128,22-4 93,-1 1 1,1 2-1,35-1 0,28 10 51,17-1 15,58-15 48,-92 4-206,1 3 0,153 13 0,-91 2-24,208 27 32,-301-30-76,81 2 0,15-17-5,-93 4 12,84-7 79,166-33-1,-160 21 209,-127 21-403,1 0 1,0 2-1,1-1 0,-1 2 1,0 0-1,23 8 0,-38-10-170,-1 1-1,1-1 0,-1 0 0,0 1 1,1-1-1,-1 1 0,0-1 1,0 1-1,0 0 0,0-1 1,0 2-1,0-2 0,0 1 1,0 0-1,0 0 0,0 0 1,0 1-1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39.5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71 94 1096,'-14'-14'6074,"13"11"-5736,1 2-302,0 1 0,0-1 1,0 1-1,0-1 1,0 0-1,0 1 1,0-1-1,0 0 0,1 1 1,-1-1-1,0 0 1,0 1-1,1-1 0,-1 1 1,0-1-1,1 1 1,-1-1-1,1 1 1,-1-1-1,1 1 0,-1-1 1,1 1-1,-1-1 1,1 1-1,-1 0 1,1-1-1,-1 1 0,1 0 1,0 0-1,-1-1 1,1 1-1,-1 0 0,2 0 1,7-2 41,0 0 0,0 1 0,0 0 0,1 0 0,-1 1 0,0 0 1,0 1-1,17 3 0,-23-3-43,-1 0 1,0 0 0,0 1-1,0-1 1,0 0 0,0 1-1,0-1 1,-1 1 0,1 0-1,0-1 1,-1 1 0,1 0-1,-1 0 1,0 0 0,0 0-1,0 0 1,0 0 0,0 1-1,0-1 1,0 0 0,-1 0 0,1 1-1,0 2 1,0 6 171,0 0 1,-1-1-1,0 18 1,-1-24-161,1 2 2,-1-1-1,0 1 0,0 0 0,0 0 1,-1-1-1,0 1 0,0-1 0,-1 1 1,1-1-1,-1 0 0,0 0 0,-1 0 1,1-1-1,-1 1 0,0-1 0,0 1 1,0-1-1,-1-1 0,0 1 0,1-1 1,-1 1-1,0-1 0,-1-1 0,1 1 1,0-1-1,-1 0 0,1 0 0,-1 0 1,0-1-1,0 0 0,1 0 0,-10 0 1,13-1-52,-1 0 1,0 0 0,1-1-1,-1 1 1,1-1-1,-1 1 1,0-1-1,1 0 1,-1 0 0,1 0-1,0 0 1,-1-1-1,1 1 1,0-1 0,0 1-1,0-1 1,0 0-1,0 0 1,0 0 0,0 0-1,1 0 1,-1 0-1,1 0 1,-1 0 0,1-1-1,0 1 1,0-1-1,-1-3 1,-1-1-18,1-1 1,1 1-1,-1-1 1,1 1-1,0-1 1,1 1-1,0-1 1,1-12-1,1 7 22,0 0 0,1 0 1,1 0-1,0 0 0,10-20 0,-12 27 8,1 1 0,0 0 1,0 0-1,1 0 0,-1 0 0,1 1 1,0 0-1,1-1 0,-1 1 1,1 1-1,0-1 0,-1 1 0,2 0 1,8-5-1,-13 8 0,1-1 0,-1 0 0,0 1 0,1-1 0,-1 1 0,1 0 0,-1 0 0,0-1 1,1 1-1,-1 0 0,1 0 0,-1 0 0,1 0 0,-1 1 0,1-1 0,-1 0 0,0 0 0,1 1 0,-1-1 0,1 1 0,-1 0 0,0-1 0,0 1 0,1 0 0,-1 0 1,0 0-1,0-1 0,0 1 0,0 1 0,1 0 0,2 3 55,-1 1 0,0-1 0,0 1 0,-1 0 1,4 11-1,1 3 51,-2-10-65,-3-6-25,0 1 0,0 0 1,0-1-1,0 1 0,-1 0 0,0 0 0,0 1 0,0-1 0,-1 0 0,1 0 0,-2 7 0,1-5 13,-2 3 28,1 0-1,-4 13 0,4-21-48,0 1-1,0-1 1,0 1 0,0-1-1,0 1 1,-1-1-1,1 0 1,-1 1-1,1-1 1,-1 0-1,0 0 1,0 0 0,-4 2-1,-18 11 134,23-13-72,0 0-29,-10-4-26,8 2-28,0 0 0,0-1 0,0 0 0,1 1 0,-1-1-1,0 0 1,0-1 0,1 1 0,-1 0 0,1-1 0,-4-2 0,1-1-22,0 1 0,0 0 1,-1 0-1,-5-4 0,-8-5-23,18 12 41,0-1 1,0 0-1,0 0 0,0 0 0,1 0 0,-1 0 0,0 0 0,1 0 0,0 0 0,-1 0 0,1 0 0,0 0 0,0 0 0,0-1 0,0 1 0,1 0 0,-1 0 0,1 0 1,0-3-1,0-1-15,0 0 4,0 1 0,1 0 0,-1 0 1,1 0-1,0 0 0,0 0 0,1 0 0,4-7 0,-5 9 10,0 1-1,0-1 1,0 1-1,1 0 1,-1 0 0,0 0-1,1 0 1,0 0-1,-1 0 1,1 1-1,0-1 1,0 1-1,0 0 1,0 0-1,0 0 1,4-1-1,-5 2 10,0 0 0,0 0 0,-1 0-1,1 0 1,0 0 0,-1 0 0,1 0-1,0 1 1,0-1 0,-1 1-1,1-1 1,-1 1 0,1-1 0,0 1-1,-1 0 1,1 0 0,-1 0 0,2 2-1,0-1 9,-1 0 0,0 1 0,0-1 0,0 1 0,0 0 0,-1-1 0,1 1 0,-1 0 0,2 4 0,0 1 25,-1 0 0,0 0 0,-1 0 1,0 1-1,0-1 0,-1 14 0,0-16 5,-1-1 1,0 1-1,0 0 0,0 0 1,-5 9-1,6-14-31,0 0 0,-1 0 0,1 0 0,-1 0 0,1 0 0,-1 0 1,1 0-1,-1 0 0,1 0 0,-1 0 0,0-1 0,1 1 0,-1 0 0,0 0 0,0-1 0,0 1 1,0 0-1,0-1 0,1 1 0,-1-1 0,0 1 0,0-1 0,0 0 0,0 1 0,0-1 0,0 0 1,-1 0-1,1 0 0,0 0 0,0 0 0,0 0 0,0 0 0,0 0 0,0 0 0,0 0 1,0 0-1,0-1 0,-1 1 0,-5-4-18,1 0 1,0 0-1,0-1 1,1 0-1,-1 0 1,1 0-1,0-1 1,0 1-1,1-1 1,0 0-1,0-1 1,0 1-1,1-1 1,-4-8-1,5 12 134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39.5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158 149 696,'-23'-12'6441,"7"1"-4861,14 10-1481,0-1 0,1 0 0,-1 0 0,0 0 0,1 0 0,-1-1 0,1 1 0,0 0 0,0-1 0,0 1 0,0 0 0,0-1 0,0-2 0,0 4-68,1 0 0,0 0-1,0 0 1,-1 0 0,1 0-1,0 0 1,0 1 0,0-1-1,0 0 1,0 0 0,0 0-1,0 0 1,0 0 0,1 0-1,-1 0 1,0 0-1,1 0 1,-1 0 0,0 1-1,1-1 1,-1 0 0,1 0-1,-1 0 1,1 1 0,0-1-1,-1 0 1,1 1 0,1-2-1,-1 1-11,1 0 0,0 1 0,0-1 0,0 1 0,0-1 0,0 1 0,0 0 1,0 0-1,0-1 0,0 1 0,-1 1 0,4-1 0,-1 0 1,10 4 91,-11-2-89,0 1 1,0-1-1,0 1 0,0-1 1,2 4-1,5 6 32,0 1 0,12 18-1,-21-28-34,1 0 0,-1 1-1,0-1 1,0 0 0,0 0-1,0 0 1,0 1 0,-1-1-1,0 1 1,1-1 0,-1 0-1,0 1 1,-2 6 0,1-3 35,-1 0 0,-1 1 0,0-1 0,-3 7 0,2-6-16,1 0 2,-1-1 0,-1 1 1,1-1-1,-1 0 0,-1 0 0,1 0 0,-1-1 1,0 0-1,0 0 0,-1 0 0,0-1 0,0 0 1,-11 5-1,15-9-39,1 0 0,-1 0 0,0 0 0,0-1 0,0 1 0,0-1 0,0 0 0,0 0 0,0 0 1,0 0-1,1 0 0,-1-1 0,0 1 0,0-1 0,0 0 0,0 0 0,1 0 0,-1 0 0,0 0 0,1-1 0,-1 1 1,1-1-1,-1 0 0,1 1 0,0-1 0,0 0 0,0-1 0,0 1 0,0 0 0,0 0 0,0-1 0,1 1 1,0-1-1,-1 0 0,1 1 0,0-1 0,0 0 0,0 0 0,1 0 0,-1 1 0,1-1 0,-1 0 0,1 0 0,0 0 1,0 0-1,0 0 0,1-5 0,1 4-11,-1-1-1,1 0 1,0 1 0,0-1 0,0 1 0,1-1-1,0 1 1,0 0 0,0 0 0,4-4 0,1-1 12,1 1 0,0 0 0,12-7 0,-13 10 6,0 1 0,0 0 0,1 0 0,10-3 0,-17 6 2,1 1 0,0-1 0,-1 1 0,1-1 0,-1 1 1,1 0-1,0 0 0,-1 0 0,1 0 0,0 0 0,-1 1 0,1-1 0,-1 1 1,1 0-1,-1-1 0,1 1 0,-1 1 0,1-1 0,-1 0 0,0 0 1,0 1-1,0-1 0,0 1 0,0 0 0,0 0 0,0 0 0,0 0 0,-1 0 1,1 0-1,-1 0 0,1 0 0,1 4 0,-1-1 25,0-1-1,0 0 1,0 1-1,-1 0 1,0-1-1,0 1 1,0 0-1,0 0 1,-1 0 0,0-1-1,0 1 1,0 0-1,0 0 1,-1 0-1,0 0 1,-2 8-1,1-8-8,0-1 0,-1 1 0,1-1 0,-1 0 0,0 0-1,0 0 1,0 0 0,0 0 0,-1 0 0,1-1 0,-1 0 0,0 0-1,0 0 1,0 0 0,-1-1 0,-4 3 0,5-4-16,1 1-1,-1-1 1,0 0-1,1-1 1,-1 1-1,0-1 1,0 1 0,1-1-1,-1-1 1,0 1-1,0 0 1,1-1 0,-1 0-1,0 1 1,1-2-1,-1 1 1,0 0 0,1-1-1,0 1 1,-1-1-1,-3-3 1,2 1-20,1 0 0,-1 0 0,1-1 0,0 1 1,0-1-1,1 0 0,-1 0 0,1-1 0,0 1 0,1 0 0,-1-1 0,1 0 0,0 0 0,0 0 1,1 0-1,0 0 0,0 0 0,0-7 0,0 4-12,1 0 0,0 1 0,0-1 0,1 1 0,0-1 0,1 1 0,0 0 0,0 0 0,1-1 0,0 1 1,0 1-1,6-11 0,-7 16 21,-1 0 1,0 1 0,0-1-1,0 1 1,1-1 0,-1 1-1,1-1 1,-1 1 0,1 0-1,0 0 1,-1 0 0,1 0-1,0 0 1,0 0-1,0 0 1,-1 1 0,1-1-1,0 1 1,0-1 0,0 1-1,0 0 1,0-1 0,0 1-1,0 0 1,0 0 0,3 1-1,-3 0 13,0-1-1,0 1 0,0 0 1,0 0-1,0 0 0,0 0 0,-1 0 1,1 1-1,0-1 0,-1 0 0,1 1 1,0 0-1,-1-1 0,0 1 1,1 0-1,-1-1 0,0 1 0,0 0 1,0 0-1,0 0 0,0 0 1,-1 0-1,1 0 0,-1 0 0,1 4 1,0 0 28,0 1 1,-1 0 0,0-1 0,0 1-1,0-1 1,-1 1 0,0-1-1,-1 1 1,1-1 0,-5 12 0,1-7 7,0 0 0,-1-1 0,0 0 1,-1 0-1,-9 12 0,13-19-31,0 0-1,-1 0 1,1 0 0,-1 0-1,1 0 1,-1-1-1,0 0 1,0 0 0,0 0-1,-6 2 1,9-3-17,0-1 1,-1 0 0,1 1-1,0-1 1,-1 0-1,1 1 1,0-1-1,-1 0 1,1 0-1,0 0 1,-1-1-1,1 1 1,0 0 0,-1 0-1,1-1 1,0 1-1,-1-1 1,1 1-1,0-1 1,0 1-1,0-1 1,-1 0-1,1 1 1,0-1 0,0 0-1,0 0 1,0 0-1,0 0 1,1 0-1,-1 0 1,0 0-1,0 0 1,1-1-1,-1 1 1,0 0 0,1 0-1,-1 0 1,1-3-1,-1 0-12,0 0 0,0 0 0,1 0-1,0-1 1,0 1 0,0 0 0,0 0 0,1 0 0,-1-1-1,1 1 1,0 0 0,0 0 0,1 0 0,-1 0-1,1 1 1,0-1 0,0 0 0,0 1 0,1-1-1,-1 1 1,1 0 0,0-1 0,5-4 0,-3 4 0,0-1 0,0 1-1,1 0 1,-1 1 0,1-1 0,0 1 0,-1 0 0,1 1 0,1-1 0,-1 1 0,0 0 0,1 1 0,-1 0 0,12-1 0,-13 2 15,0 0 1,0 1 0,0-1-1,0 1 1,0 1-1,0-1 1,0 1-1,0 0 1,0 0 0,-1 0-1,1 0 1,-1 1-1,0 0 1,7 5 0,-9-7 4,-1 0 1,0 0-1,0-1 0,0 1 0,-1-1 0,1 1 0,0 0 0,0 0 0,0 0 0,-1-1 0,1 1 1,-1 0-1,1 0 0,0 0 0,-1 0 0,0 0 0,1 0 0,-1 0 0,1 0 0,-1 0 0,0 2 1,0-2 1,0-1 0,0 1 1,0 0-1,-1 0 1,1 0-1,0 0 0,-1 0 1,1 0-1,-1 0 1,1-1-1,-1 1 1,1 0-1,-1 0 0,1-1 1,-1 1-1,0 0 1,1-1-1,-2 2 0,-1 0 8,0-1-1,1 1 0,-1-1 0,0 1 1,0-1-1,0 0 0,0 0 0,0 0 1,0-1-1,0 1 0,0-1 0,0 1 1,-6-1-1,6-1-28,-1 0 0,1 0 0,-1 0 0,1-1 0,0 1 0,0-1 0,0 0 0,0 0 0,0 0 0,0 0 1,1 0-1,-1 0 0,1-1 0,-1 0 0,1 1 0,0-1 0,0 0 0,0 0 0,0 0 0,1 0 0,-1 0 0,1-1 0,0 1 0,0 0 0,0-1 0,0 1 0,0-1 1,1 1-1,0-1 0,0 1 0,0-1 0,0 1 0,1-5 0,-1 7 2,0 0 1,0-1-1,1 1 1,-1 0-1,0 0 1,1 0-1,-1 0 1,1 0-1,0 0 1,-1-1-1,1 2 1,0-1-1,0 0 1,-1 0-1,1 0 1,0 0-1,0 0 1,0 1-1,0-1 0,0 0 1,0 1-1,0-1 1,0 1-1,0-1 1,1 1-1,-1-1 1,0 1-1,0 0 1,0 0-1,0-1 1,1 1-1,-1 0 1,0 0-1,0 0 1,1 0-1,-1 1 1,0-1-1,0 0 1,0 0-1,0 1 1,1-1-1,1 2 1,2 0-8,1 0 0,-1 1 1,0 0-1,0 0 1,0 0-1,0 0 1,9 9-1,-6-3 34,0 0 0,0 0 0,-1 1 0,0 0 0,-1 1 0,7 14-1,-12-22-17,2 7 178,-6-16 15,-5-17-206,1 0 5,-38-97-29,44 115 32,-1 1 0,0-1 1,0 1-1,-1-1 0,1 1 1,-1 0-1,0 0 1,0 0-1,0 0 0,-1 1 1,0-1-1,1 1 0,-1 0 1,-5-3-1,9 6 2,0 0 0,0 0 0,-1 0 0,1-1-1,0 1 1,-1 0 0,1 0 0,0 0 0,-1 0 0,1 0 0,0 0 0,-1 0-1,1 0 1,0 0 0,-1 0 0,1 0 0,0 0 0,-1 0 0,1 0-1,0 1 1,-1-1 0,1 0 0,0 0 0,-1 0 0,1 0 0,0 0 0,0 1-1,-1-1 1,-7 11-76,7-7 52,-1 0 0,1 0 0,0 1 0,-1 7 0,1 11-18,2-1 1,7 44 0,-2-16 1,-5-33-431,0 5-1291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39.5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 3691 584,'-6'4'915,"-4"2"614,10-6-1502,-1 0-1,1 0 1,0 0 0,-1-1-1,1 1 1,0 0 0,-1 0-1,1 0 1,-1 0 0,1-1-1,0 1 1,-1 0-1,1 0 1,0-1 0,0 1-1,-1 0 1,1 0 0,0-1-1,0 1 1,-1 0 0,1-1-1,0 1 1,0 0 0,0-1-1,0 1 1,-1-1 0,1 1-1,0 0 1,0-1 0,0 0-1,-5-19 68,0 0 0,2-1 0,-2-34 0,5 43-60,-2-7 58,2 1 0,3-31 0,0 13-11,18-159 56,2-67 166,-22 177-156,8-254 538,-2 251-501,4-73 91,-13 1-88,0 75-89,14-169 174,0-20-42,-23 63-89,4-172-13,17 243-123,7-156 8,-17 217 4,0-4 42,19-149 1,-16 213-53,-2 7 22,2 0 0,4-19 0,-4 24-2,-3 6-14,1 1-1,-1-1 1,0 0 0,1 1-1,-1-1 1,0 0 0,0 0 0,0 1-1,0-1 1,1 0 0,-1 1-1,0-1 1,0 0 0,0 0 0,-1 1-1,1-1 1,0 0 0,0-1-1,-2-12-28,2 10 14,0 9-5,4 123-290,-2-102-813,-1-30 403,-1 2 454,3-66-1318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39.5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17 123 944,'-16'-15'5281,"16"15"-5245,12-4 454,113-19 94,-80 14-389,-28 5-128,33-6 93,-1 1 1,2 3-1,50-1 0,43 14 51,24-1 15,85-22 48,-134 5-206,0 5 0,226 19 0,-134 4-24,307 39 32,-444-45-76,119 4 0,23-25-5,-138 5 12,124-9 79,246-49-1,-238 30 209,-185 31-403,0 1 1,0 2-1,1 0 0,-1 2 1,0 0-1,35 11 0,-58-14-170,0 1-1,0-1 0,0 1 0,0 0 1,0-1-1,0 1 0,-1 0 1,1 0-1,0 0 0,-1 0 1,1 1-1,-1-1 0,1 0 1,-1 1-1,1-1 0,-1 1 1,1 1-1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39.5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150 229 784,'-21'-4'1740,"16"3"-1049,0 0-1,0 0 0,1-1 0,-10-3 1,13 5-615,0-1 0,0 0 0,-1 0 0,1 0 0,0 0 1,0 0-1,0 0 0,0 0 0,0 0 0,0-1 0,0 1 1,0 0-1,0-1 0,0 1 0,1 0 0,-1-1 0,1 1 0,-1-1 1,1 1-1,-1-2 0,1-1-62,-1 1 1,1 0-1,-1 0 0,1-1 0,0 1 1,0 0-1,1-1 0,-1 1 0,1 0 1,-1 0-1,1 0 0,0 0 1,3-6-1,-1 4-7,0 1 0,0 1 0,0-1 0,1 0 0,-1 1 0,1-1 0,0 1 0,0 0 0,0 1 0,8-5 0,48-23 40,-58 29-38,0 1 0,0-1 0,0 0 0,0 0 0,0 1 1,0-1-1,0 1 0,0 0 0,1 0 0,-1 0 0,0 0 0,0 0 0,0 0 0,0 0 0,1 1 0,-1-1 0,0 1 0,0 0 1,0-1-1,0 1 0,0 0 0,0 0 0,0 0 0,0 1 0,2 1 0,-2 0 33,1-1-1,-1 1 0,0 0 1,0 0-1,0 0 1,0 0-1,-1 1 1,0-1-1,1 0 1,-1 1-1,0-1 0,1 6 1,-1 3 27,0 1-1,-1-1 1,0 1 0,-1-1 0,0 0 0,-1 1 0,-1-1-1,0 0 1,0 0 0,-1 0 0,0-1 0,-1 1-1,-1-1 1,0 0 0,0 0 0,-1-1 0,-1 0 0,1 0-1,-14 12 1,17-19-47,0 0 0,0 0 0,-1 0 0,1 0 0,-1-1 0,0 1-1,0-1 1,0 0 0,0-1 0,0 1 0,0-1 0,-1 0 0,1-1 0,-9 1 0,11-1-23,0 0 1,0 0-1,-1-1 1,1 0-1,0 1 1,0-1-1,0 0 1,0-1 0,-1 1-1,2-1 1,-1 1-1,0-1 1,0 0-1,0 0 1,1 0 0,-1 0-1,1 0 1,0-1-1,0 1 1,0-1-1,0 1 1,0-1-1,0 0 1,-1-4 0,1 2-15,-1-1 0,2 0 1,-1 0-1,1 0 0,0-1 0,0 1 1,0 0-1,1 0 0,0-1 1,0 1-1,1 0 0,0 0 1,0 0-1,0-1 0,1 1 1,0 0-1,4-8 0,-3 7 6,0-1 0,1 1-1,1 0 1,-1 0 0,1 1-1,0-1 1,1 1 0,-1 0-1,1 1 1,0-1 0,1 1-1,-1 0 1,11-5 0,-2 2 11,1 0 1,1 2-1,22-7 1,-34 11 14,1 1 1,-1 0-1,1 0 1,-1 0-1,1 1 1,0 0-1,-1 0 1,1 0-1,0 1 0,-1-1 1,1 1-1,-1 1 1,1-1-1,9 5 1,-13-5 5,0 0-1,-1 0 1,1 0 0,-1 0 0,0 0-1,1 0 1,-1 0 0,0 1 0,0-1-1,0 0 1,0 1 0,0-1 0,0 1 0,0-1-1,0 1 1,0-1 0,-1 1 0,1 0-1,-1-1 1,1 1 0,0 3 0,-1-2 13,-1 0 0,1 0 1,0 0-1,-1 0 0,1 0 1,-1 0-1,0 0 0,0-1 1,0 1-1,0 0 0,-1 0 1,-1 2-1,0 0 3,0-1 0,-1 1 0,1-1 1,-1 0-1,0 0 0,0 0 0,0-1 0,0 1 0,-1-1 0,0 0 1,1 0-1,-1 0 0,0-1 0,-6 2 0,6-3-33,0-1 1,-1 1-1,1-1 0,0 0 1,0-1-1,0 1 0,0-1 0,0 0 1,0-1-1,1 1 0,-1-1 0,0 0 1,-5-3-1,6 3-19,0 0 0,0 0 1,0 0-1,1-1 0,-1 0 0,1 0 0,0 0 0,-1 0 1,1-1-1,1 1 0,-1-1 0,0 1 0,1-1 0,0 0 1,-2-6-1,3 8-3,0-1-1,0 1 1,1-1 0,0 1 0,-1-1-1,1 0 1,0 1 0,0-1 0,0 0-1,1 1 1,-1-1 0,1 1 0,-1-1-1,1 0 1,0 1 0,1-3 0,0 1-12,1 0 0,-1 1 1,1-1-1,0 0 0,0 1 1,0 0-1,0-1 0,7-4 1,-3 3-3,0 1 1,0-1 0,1 1 0,0 1-1,-1-1 1,1 1 0,1 1 0,-1-1 0,13-1-1,-15 4 36,-1-1-1,0 1 1,0 1 0,1-1-1,-1 0 1,0 1-1,0 0 1,7 2-1,-11-2 5,0-1 1,0 1-1,0-1 0,1 1 0,-1 0 0,0-1 1,0 1-1,0 0 0,0 0 0,0 0 0,0 0 1,0 0-1,-1 0 0,1 0 0,0 0 0,0 0 0,-1 0 1,1 0-1,-1 0 0,1 0 0,-1 1 0,1-1 1,-1 0-1,0 0 0,0 1 0,1-1 0,-1 0 1,0 1-1,0-1 0,0 0 0,0 1 0,-1-1 0,1 0 1,0 0-1,0 1 0,-1-1 0,1 0 0,-1 0 1,0 2-1,-6 14 73,0 1 1,-1-1-1,-1-1 1,-1 1-1,0-2 0,-1 1 1,-15 15-1,21-25-74,-1 0-1,0-1 1,-1 1 0,1-1-1,-1-1 1,0 1-1,0-1 1,-1 0 0,1-1-1,-1 0 1,0 0-1,0-1 1,0 1 0,0-2-1,0 1 1,0-1-1,0-1 1,-13 1 0,18-2-18,0 1-1,0 0 1,1 0 0,-1-1 0,0 1 0,0-1 0,0 0 0,0 0 0,1 0 0,-1-1 0,0 1 0,1 0 0,-1-1 0,1 0-1,0 1 1,-4-4 0,5 3-4,0 0-1,-1 0 0,1 0 0,0 0 1,1 0-1,-1 0 0,0-1 1,1 1-1,-1 0 0,1 0 0,-1 0 1,1-1-1,0 1 0,0 0 1,0 0-1,0-1 0,1 1 0,-1 0 1,1 0-1,-1-1 0,2-2 1,1-5-21,1 0 1,0 0 0,0 1 0,1-1 0,1 1 0,-1 0 0,1 1 0,1-1 0,-1 1 0,1 1 0,1-1 0,0 1 0,0 0 0,0 1 0,1 0 0,-1 0 0,14-5 0,-3 3 10,30-7 0,-42 13 47,1 1-1,0-1 1,0 2-1,0-1 1,0 1-1,0 0 1,8 1-1,-15 0-7,0-1 0,0 0 0,0 0-1,0 0 1,0 1 0,-1-1 0,1 0-1,0 1 1,0-1 0,0 0 0,0 1 0,-1-1-1,1 1 1,0 0 0,-1-1 0,1 1-1,0 0 1,-1-1 0,1 1 0,-1 0-1,1 0 1,-1-1 0,1 1 0,-1 0-1,1 0 1,-1 0 0,0 0 0,1-1-1,-1 1 1,0 0 0,0 0 0,0 0 0,0 0-1,0 0 1,0 0 0,0 0 0,0 0-1,0 0 1,0 0 0,-1-1 0,1 1-1,-1 1 1,0 3 52,-1-1 0,0 1 1,0-1-1,0 0 0,0 0 0,-5 7 0,2-6-27,1 0 0,-1 0-1,0 0 1,0 0 0,0-1-1,-1 0 1,1 0 0,-1-1-1,0 0 1,0 0 0,-10 4-1,11-6-38,0 1-1,1-1 1,-1-1-1,0 1 0,0-1 1,0 1-1,0-1 1,0-1-1,0 1 0,0-1 1,1 1-1,-1-2 1,0 1-1,0 0 1,1-1-1,-8-3 0,10 4-14,0 0-1,0-1 0,0 1 1,1 0-1,-1-1 0,0 0 1,0 1-1,1-1 0,-1 0 1,1 0-1,0 0 0,-1 0 1,1 0-1,0 0 0,0 0 1,0 0-1,1 0 0,-1 0 1,0-1-1,1 1 0,-1 0 1,1-1-1,0 1 0,0 0 0,0-4 1,0 2-11,1 0 0,0 1-1,-1-1 1,1 1 0,1-1 0,-1 1 0,0 0 0,1-1 0,0 1 0,-1 0 0,1 0-1,0 0 1,1 0 0,-1 0 0,5-3 0,-2 1-13,1 2 1,0-1-1,8-4 1,5-2-34,-14 7 62,1 0 0,0 0 0,0 0 1,0 1-1,0 0 0,0 1 0,1-1 0,-1 1 0,0 1 1,1-1-1,-1 1 0,10 0 0,-13 1 24,0-1-1,0 1 1,0-1 0,0 1-1,0 0 1,-1 0 0,1 0-1,0 0 1,-1 1-1,1-1 1,-1 1 0,5 3-1,-5-3 10,-1-1-1,1 1 1,-1 0-1,0 0 0,0 0 1,0 0-1,0 0 1,0 0-1,0 0 1,0 0-1,0 1 0,-1-1 1,0 0-1,1 0 1,-1 1-1,0-1 0,0 0 1,0 4-1,0-4 1,0 1-1,-1-1 0,1 0 1,0 0-1,-1 0 0,1 0 0,-1 0 1,0 0-1,0 0 0,0 0 1,0 0-1,0 0 0,0 0 0,-2 2 1,0-2 0,1 0 1,-1 0-1,1 0 0,-1 0 1,0-1-1,1 1 1,-1-1-1,0 1 1,-6 0-1,-2 2 11,-1-1 1,0 0-1,0-1 0,0 0 1,-24 0-1,31-2-47,1-1 0,0 1 0,-1-1 0,1 0 0,-1 0 1,1 0-1,0 0 0,0-1 0,-1 0 0,1 0 0,1 0 0,-1 0 0,0 0 0,0-1 1,1 0-1,-1 0 0,1 0 0,0 0 0,-4-5 0,6 7-1,0-1 0,0 0 0,0 1 0,0-1 0,0 0-1,0 1 1,1-1 0,-1 0 0,1 0 0,-1 0 0,1 0 0,0 1 0,-1-1-1,1 0 1,0 0 0,0 0 0,0 0 0,1 0 0,-1 0 0,0 0 0,1 0-1,-1 1 1,1-1 0,0 0 0,-1 0 0,1 1 0,0-1 0,0 0 0,0 1-1,0-1 1,2-2 0,0 1-11,0 0 0,1 1-1,-1-1 1,0 1 0,1-1 0,-1 1-1,1 0 1,0 0 0,0 1 0,0-1-1,0 1 1,0 0 0,5-1 0,6-1-32,30-3-51,-41 6 110,-1 0 1,0 0-1,0 1 0,0-1 0,0 1 1,1-1-1,-1 1 0,0 0 1,0 0-1,0 0 0,5 4 0,-7-5 5,0 1-1,-1-1 1,1 1-1,0 0 0,0 0 1,0-1-1,-1 1 1,1 0-1,0 0 0,-1 0 1,1 0-1,-1 0 1,1 0-1,-1 0 0,0 0 1,1 0-1,-1 0 1,0 0-1,0 0 1,1 0-1,-1 0 0,0 1 1,0 1 16,-1-1 0,1 0 1,-1 1-1,1-1 1,-1 0-1,0 1 0,0-1 1,0 0-1,-2 4 0,-1-1 29,0 0-1,0 0 1,0 0-1,0 0 1,-1-1-1,-9 8 1,10-10-42,0 0 1,0 0-1,1 0 1,-1 0 0,0-1-1,0 0 1,0 0-1,-1 0 1,1 0-1,0 0 1,-5-1-1,7 0-18,0 0-1,0 0 1,0 0-1,0-1 0,-1 1 1,1-1-1,0 1 1,0-1-1,1 0 0,-1 0 1,0 0-1,0 0 0,0 0 1,0 0-1,1 0 1,-1-1-1,1 1 0,-1-1 1,1 1-1,-1-1 1,1 1-1,0-1 0,-2-3 1,2 4-4,1 0 1,-1 0-1,1 1 1,-1-1-1,1 0 0,0-1 1,-1 1-1,1 0 1,0 0-1,0 0 1,-1 0-1,1 0 1,0 0-1,0 0 1,0 0-1,0 0 0,1 0 1,-1 0-1,0-1 1,0 1-1,1 0 1,-1 0-1,1 0 1,-1 0-1,0 0 0,1 0 1,0 1-1,-1-1 1,1 0-1,0 0 1,-1 0-1,1 0 1,0 1-1,0-1 1,0 0-1,0 1 0,-1-1 1,1 1-1,0-1 1,0 1-1,0-1 1,0 1-1,0 0 1,1-1-1,0 1 0,5-2-36,0 0-1,0 1 0,1 0 0,-1 0 0,10 0 1,-9 1 32,1 1 0,-1 0 0,0 0 1,0 0-1,1 1 0,-1 0 1,14 6-1,-17-5 24,-1-1 0,0 0 0,0 1 0,0 0 0,0 0 0,0 0 0,0 0 0,-1 1 0,0-1 0,1 1 0,-2 0 0,1 0 0,0 0 0,3 9 0,-4-8 12,0 1 0,-1-1 1,1 1-1,-1-1 0,-1 1 1,1-1-1,-1 1 0,0-1 1,0 1-1,-1 0 0,0-1 1,0 1-1,0-1 1,0 1-1,-1-1 0,0 0 1,0 0-1,-1 1 0,1-2 1,-1 1-1,0 0 0,0 0 1,-1-1-1,1 0 0,-1 0 1,0 0-1,0 0 0,-1 0 1,1-1-1,-1 0 0,1 0 1,-1 0-1,0 0 0,0-1 1,-1 0-1,-5 2 1,-3 0-9,0-1 1,0-1-1,0 0 1,0-1 0,0-1-1,-1 0 1,-25-4-1,33 3-25,1 0 0,0-1-1,0 0 1,0 0 0,0-1-1,0 0 1,1 0 0,-10-6 0,11 6-7,1 0 0,0 0 1,0 0-1,0 0 1,1-1-1,-1 1 1,1-1-1,-1 0 1,1 1-1,0-1 1,1 0-1,-1 0 1,1-1-1,-1-3 0,1 5-3,0 1 1,1-1-1,0 1 0,0-1 0,0 1 0,0-1 0,0 1 0,0-1 0,1 1 0,-1-1 0,1 1 0,-1-1 0,1 1 0,0 0 0,0-1 0,3-3 0,-2 2-4,1 1 1,0 0 0,0 0-1,0 0 1,0 0-1,0 1 1,1-1 0,-1 1-1,6-3 1,2 0-17,1 0 1,0 1 0,0 0-1,0 1 1,22-3 0,-22 4 34,0 2 0,1-1 1,-1 2-1,0-1 1,24 6-1,-33-6 16,0 1 0,0 0 0,-1 0 0,1 0 0,0 0 0,-1 1 0,1-1 0,-1 1 0,1-1-1,-1 1 1,0 0 0,0 0 0,0 0 0,0 0 0,0 0 0,0 0 0,2 5 0,-2-3 10,-1 0 0,1-1-1,-1 1 1,0 0 0,0 0 0,-1 0 0,1 0 0,-1 0 0,0 0 0,0 1 0,-1 4 0,-1 3 37,0 1 0,-1-1 1,-1 0-1,0 0 0,-1 0 1,-11 22-1,11-25-39,-1 0-1,1 0 0,-1-1 1,-1 0-1,0 0 1,0 0-1,0-1 1,-1 0-1,0-1 0,0 1 1,-1-2-1,0 1 1,0-1-1,-15 6 0,23-11-24,0 1 0,0-1 0,0 1-1,0-1 1,0 0 0,-1 1-1,1-1 1,0 0 0,0 0-1,-1 0 1,1 0 0,0 0-1,0 0 1,0 0 0,-1-1-1,1 1 1,0 0 0,0-1-1,0 1 1,-1-1 0,1 1-1,0-1 1,0 1 0,0-1-1,0 0 1,0 0 0,-1-1-1,1 1-6,0 0-1,1-1 1,-1 1-1,1 0 1,-1-1 0,1 1-1,0-1 1,-1 1-1,1-1 1,0 1-1,0-1 1,0 1-1,0-1 1,0 1 0,0-1-1,0 1 1,1-1-1,-1 1 1,1 0-1,-1-1 1,1 1-1,0-3 1,2 0-23,-1 0 1,1 0-1,0 1 0,-1-1 1,2 1-1,-1-1 0,0 1 1,1 0-1,-1 0 1,1 0-1,0 1 0,0-1 1,0 1-1,1 0 0,-1 0 1,0 1-1,1-1 0,7-1 1,-6 2 2,-1 0 1,1 0-1,-1 0 0,1 1 1,0 0-1,-1 0 1,1 1-1,-1-1 0,1 1 1,-1 0-1,1 1 1,-1-1-1,0 1 1,0 0-1,9 5 0,-8-3-51,-1 0 0,0 0-1,0 0 1,0 1 0,-1-1-1,5 7 1,-7-9-148,-1 0 1,1 0-1,-1 0 1,0 1-1,0-1 0,0 1 1,0-1-1,0 1 0,0-1 1,-1 1-1,1-1 0,-1 1 1,1 0-1,-1-1 0,0 1 1,0 0-1,-1 4 0,-1 4-2047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39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19 194 1104,'-13'8'4603,"8"-4"-3398,5-4-1196,0 0 0,0 0 0,0 0 0,0 0 0,0 0 0,0 0 0,0 0 0,0 0 0,0 0 0,0 0 0,0 0 0,1 0 0,-1 0 0,0 0 0,0 0 0,0 0 0,0 0 0,0 0 0,0 0 0,0 0 0,0 0 0,0 0 0,0 0 0,0 0 0,0 0 0,0 0 0,0 0 0,0 0 0,0 0 0,0 0 0,1 0 0,-1 0 0,0 0 0,0 0 0,0 0 0,0 0 0,0 0 0,0 0 0,0 0-1,0 0 1,0 1 0,0-1 0,0 0 0,0 0 0,0 0 0,0 0 0,0 0 0,0 0 0,0 0 0,0 0 0,0 0 0,0 0 0,0 0 0,0 0 0,0 0 0,0 0 0,0 0 0,0 0 0,0 0 0,0 1 0,0-1 0,0 0 0,0 0 0,0 0 0,0 0 0,0 0 0,0 0 0,10-1 85,0-1 0,0-1-1,0 1 1,0-2 0,18-7 0,-9 1-10,24-15 1,-33 17-31,0 1 0,0-2 0,12-12 1,7-7 63,33-20 61,-58 45-167,0-1 0,0 2 1,0-1-1,0 0 0,1 1 1,-1 0-1,1 0 0,0 0 1,-1 0-1,1 1 0,9-1 1,-14 1-1,1 1 1,0 0 0,-1 0-1,1 1 1,0-1 0,-1 0-1,1 0 1,0 0 0,-1 0-1,1 1 1,0-1 0,-1 0 0,1 0-1,0 1 1,-1-1 0,1 1-1,-1-1 1,1 0 0,-1 1-1,1-1 1,-1 1 0,1-1-1,-1 1 1,0 0 0,1-1 0,-1 1-1,0-1 1,1 1 0,-1 0-1,0-1 1,0 1 0,1 0-1,-1 1 1,3 24 325,-3-25-313,-1 64 753,-15 98 0,2-41-459,7 9-394,8-113-655,0 0 1,0 0 0,2-1-1,0 1 1,7 20 0,3-7-2133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39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17 212 2096,'-9'54'1801,"5"-44"-774,1-10 546,3 0-1537,0 0-1,-1-1 1,1 1 0,0 0 0,0 0 0,0-1-1,0 1 1,1 0 0,-1-1 0,0 1 0,0 0-1,0 0 1,0-1 0,0 1 0,0 0 0,0 0-1,0-1 1,1 1 0,-1 0 0,0 0 0,0-1-1,0 1 1,1 0 0,-1 0 0,0 0 0,0-1-1,0 1 1,1 0 0,-1 0 0,0 0 0,0 0-1,1-1 1,-1 1 0,0 0 0,1 0 0,-1 0-1,0 0 1,0 0 0,1 0 0,-1 0 0,1 0-1,127-38 359,-119 34-366,1-1 0,-1 0 1,0-1-1,-1 0 1,1-1-1,-1 1 0,0-1 1,12-16-1,2 1 25,17-21 29,-29 30-60,1 0-1,1 1 1,15-12 0,22-8 33,-49 32-50,0 0 0,1 0 0,-1 0-1,0-1 1,1 1 0,-1 0 0,0 0 0,1 0 0,-1 0 0,0 0 0,1 0 0,-1 0 0,0 0-1,1 0 1,-1 0 0,1 0 0,-1 0 0,0 0 0,1 0 0,-1 0 0,0 0 0,1 0-1,-1 0 1,0 0 0,1 0 0,-1 1 0,0-1 0,1 0 0,-1 0 0,0 0 0,1 1-1,-1-1 1,7 12 193,-3-1-60,-2-1 1,0 1-1,0 0 0,-1 0 1,0 0-1,-2 18 1,1-10-7,-2 34 88,-2 0 0,-20 92 0,20-122-642,1 1 0,1-1-1,1 36 1,3 2-1721,-4-47 892,-4 24 1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39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0 181 2152,'35'1'4923,"13"3"-3601,0-1-1236,-45-3-40,1 0 0,-1 0 0,1 0-1,-1-1 1,1 0 0,-1 1 0,1-1 0,-1 0 0,0-1-1,1 1 1,-1 0 0,0-1 0,4-2 0,2-2 78,19-12 225,-1 0 0,34-32 0,15-12 101,-74 61-444,-1-1-1,0 1 0,1 0 0,0 0 0,-1 0 1,1 0-1,-1 0 0,1 0 0,0 1 1,0-1-1,-1 1 0,1-1 0,0 1 1,0 0-1,0-1 0,0 1 0,-1 0 0,1 0 1,0 0-1,0 0 0,0 1 0,0-1 1,0 0-1,-1 1 0,4 1 0,2 2 4,0 1-1,-1 0 1,0 0-1,1 0 1,-2 1 0,1 0-1,-1 0 1,0 0-1,8 14 1,-5-6 6,-1 1 1,7 19 0,-7-16 1,-7-17-15,1-1 0,-1 1-1,0 0 1,0-1 0,1 1 0,-1 0 0,0-1 0,1 1 0,-1 0 0,1-1 0,-1 1 0,1-1 0,-1 1-1,1-1 1,-1 1 0,1-1 0,0 1 0,-1-1 0,1 1 0,-1-1 0,1 0 0,0 0 0,0 1 0,-1-1-1,1 0 1,0 0 0,-1 0 0,2 1 0,-1-2 6,0 1-1,0 0 1,0-1 0,0 1 0,0 0-1,-1-1 1,1 1 0,0-1-1,0 1 1,0-1 0,1-1 0,-1 1 21,0-3 61,-9-11 28,6 12-100,-5-11 57,-1 0 1,2-1 0,-6-16-1,9 18 31,-2-25 0,2 18 87,1 24-40,-1 13 56,-32 229 625,32-216-1255,0-1 0,2 1 0,5 56 0,5-38-2006,4-10-407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39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105 205 1720,'-62'43'4900,"19"-8"-4222,60-46 602,16-16-1140,3-14 71,16-17-3,-19 25-128,-15 15-17,30-25 0,1 2 0,-48 40-62,0 0-1,0 1 1,0-1 0,0 0-1,0 0 1,0 0-1,0 1 1,0-1 0,0 1-1,0-1 1,0 1 0,1-1-1,-1 1 1,0 0-1,0-1 1,1 1 0,-1 0-1,0 0 1,0 0 0,1 0-1,-1 0 1,0 0-1,0 0 1,1 1 0,-1-1-1,0 0 1,2 2 0,-1-1 8,0 0 1,0 0-1,-1 1 1,1-1-1,0 0 1,-1 1-1,1 0 1,-1-1-1,1 1 1,-1 0-1,0 0 1,0 0-1,0 0 1,1 4-1,1 4 54,0-1 1,-1 1-1,0 0 1,-1 0-1,0 0 1,-1 20-1,-10 62 273,7-73-286,-7 51 104,-9 87-60,19-153-108,-1 90-871,2-80 317,0 1 1,1-1-1,1 0 0,4 18 1,10 5-1939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39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28 2024,'0'-2'1408,"0"-14"3430,0 15-4748,0 1 0,0 0 0,0-1 0,0 1 0,0-1 0,0 1 0,0 0 0,0-1 0,0 1 0,0 0-1,0-1 1,0 1 0,0 0 0,0-1 0,0 1 0,-1 0 0,1-1 0,0 1 0,0 0 0,0-1 0,0 1 0,-1 0 0,1-1 0,0 1 0,0 0 0,-1 0 0,0-1 0,1 2-85,-1-1 0,1 1 0,-1 0-1,0 0 1,1 0 0,0-1 0,-1 1 0,1 0 0,-1 0 0,1 0 0,0 0 0,0 0-1,-1 0 1,1 1 0,-2 6 9,-6 13 15,-19 34 1,18-40-15,1 0 0,1 1-1,1 0 1,-5 17 0,-11 37 58,11-38-30,-7 33 0,16-59-44,1 0 0,-1 0 0,-1 0 0,1-1 1,-1 1-1,1-1 0,-5 6 0,6-10-2,1 0 0,-1 0 0,0 0 0,1 0 0,-1 0 0,0 0 0,1 0 0,0 0 0,-1 0 0,1 1 0,0-1 0,-1 0 0,1 0 0,0 0 0,0 1 0,0-1 0,0 0 0,0 0 0,0 0 0,0 1 0,1-1 0,-1 0 0,0 0 0,1 0 0,-1 0 0,1 1 0,-1-1-1,1 0 1,0 0 0,-1 0 0,1 0 0,1 1 0,2 1-13,0 0 0,1 0-1,-1 0 1,1 0-1,-1-1 1,8 3 0,10 5 2,-13-6 33,-1-1-1,1 0 1,0 0-1,1-1 1,-1 0-1,0 0 1,1-1-1,-1 0 1,16-2-1,7 0 154,44-10 0,-8-4 33,-12 1-77,-33 9-56,0 2 1,1 0 0,-1 1 0,1 1 0,33 4 0,-55-3-109,0 0 0,1 1-1,-1 0 1,0-1 0,0 1 0,1 0 0,-1 0-1,0 0 1,0 0 0,0 0 0,0 1-1,-1-1 1,3 3 0,-2-3-302,-1 1 0,0-1 0,0 1 0,0 0 0,0 0 1,0-1-1,0 1 0,0 0 0,0 3 0,1 5-2183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2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102 155 784,'-14'-3'1740,"10"3"-1049,1-1-1,0 0 0,0 0 0,-7-2 1,10 3-615,-1-1 0,0 0 0,0 1 0,0-1 0,1 0 1,-1 1-1,0-1 0,1 0 0,-1 1 0,0-2 0,1 2 1,-1-1-1,0 0 0,1 0 0,0 0 0,-1 0 0,1 0 0,-1 0 1,1 0-1,-1-1 0,1-1-62,0 1 1,0 0-1,-1 0 0,1 0 0,0 0 1,0-1-1,1 1 0,-1 0 0,0 0 1,0 0-1,1 0 0,0 0 1,2-4-1,-1 2-7,0 1 0,0 1 0,0 0 0,0-1 0,0 1 0,1-1 0,0 1 0,0 0 0,-1 1 0,6-4 0,33-15 40,-40 19-38,1 1 0,-1-1 0,0 1 0,1-1 0,-1 1 1,1-1-1,-1 1 0,0 0 0,1 0 0,0 0 0,-1 0 0,0 0 0,1 0 0,-1 0 0,1 1 0,-1-1 0,1 1 0,-1-1 1,1 0-1,-1 1 0,0 0 0,1-1 0,-1 1 0,0 0 0,2 1 0,-2 0 33,1 0-1,0 0 0,-1 0 1,0 0-1,1 0 1,-1 0-1,0 1 1,0-1-1,0 0 1,0 0-1,-1 1 0,2 3 1,-2 2 27,1 1-1,-1-1 1,0 1 0,-1-1 0,1 0 0,-2 1 0,0-1-1,0 0 1,0 0 0,-1 0 0,1 0 0,-2 0-1,0-1 1,0 1 0,0-1 0,-1 0 0,0 0 0,0-1-1,-9 9 1,11-13-47,1 0 0,-1 0 0,-1 0 0,2 0 0,-2 0 0,1 0-1,0-1 1,-1 1 0,1-2 0,-1 2 0,1-2 0,-1 1 0,1-1 0,-7 1 0,8-1-23,0 0 1,0 0-1,-1-1 1,1 0-1,0 1 1,0 0-1,0-1 1,0 0 0,-1 0-1,2 0 1,-1 0-1,0-1 1,0 1-1,0 0 1,1-1 0,-1 1-1,0 0 1,1-1-1,-1 0 1,1 0-1,0 1 1,-1-1-1,1 0 1,-1-3 0,1 2-15,-1-1 0,1 0 1,0 0-1,0-1 0,0 1 0,1 0 1,-1 0-1,1 0 0,0-1 1,0 1-1,1 0 0,-1 0 1,1 0-1,0-1 0,0 1 1,0 0-1,3-6 0,-2 5 6,0 0 0,1 0-1,1 1 1,-2-1 0,2 1-1,-1-1 1,1 1 0,-1 0-1,2 0 1,-1 0 0,0 1-1,0 0 1,8-4 0,-2 1 11,1 1 1,0 1-1,16-5 1,-24 8 14,1 0 1,0 0-1,0 1 1,-1-1-1,1 1 1,0 0-1,0 0 1,0 0-1,0 1 0,-1-1 1,1 0-1,0 2 1,0-2-1,6 4 1,-9-3 5,1 0-1,-2 0 1,2-1 0,-2 1 0,1 0-1,0-1 1,0 1 0,0 0 0,-1 0-1,1 0 1,0 0 0,-1 0 0,1 0 0,0 0-1,-1 0 1,1 0 0,-1 0 0,1 0-1,-1 0 1,0 0 0,1 3 0,-1-2 13,-1 0 0,1 0 1,0 0-1,0 0 0,0 0 1,-1 0-1,0 0 0,1-1 1,-1 2-1,0-1 0,0 0 1,-1 1-1,0 0 3,0 0 0,-1 0 0,1 0 1,0 0-1,-1 0 0,0-1 0,0 0 0,1 1 0,-2-1 0,1 0 1,0 0-1,0 0 0,-1 0 0,-3 0 0,4-1-33,-1-1 1,0 1-1,1-1 0,-1 0 1,1-1-1,0 1 0,-1-1 0,1 1 1,-1-2-1,2 2 0,-2-2 0,1 1 1,-4-3-1,4 3-19,1 0 0,-1-1 1,0 1-1,1-1 0,0 0 0,0 0 0,0 0 0,-1 0 1,1-1-1,0 1 0,0-1 0,0 1 0,1 0 0,0-1 1,-2-4-1,2 6-3,1-1-1,-1 0 1,1 0 0,0 1 0,-1-1-1,1 0 1,0 1 0,0-1 0,0 0-1,1 0 1,-1 0 0,1 1 0,-1-1-1,0 0 1,1 0 0,0-1 0,1 0-12,0 1 0,-1 0 1,1-1-1,0 0 0,0 1 1,0 0-1,0-1 0,5-2 1,-2 2-3,-1 0 1,1-1 0,1 2 0,-1 0-1,0-1 1,0 1 0,1 1 0,0-1 0,8-1-1,-10 3 36,-1-1-1,1 1 1,-1 1 0,1-1-1,0 0 1,-1 1-1,0-1 1,6 2-1,-9-1 5,1-1 1,0 1-1,-1-1 0,2 0 0,-2 1 0,1-1 1,0 1-1,-1-1 0,1 1 0,0 0 0,-1-1 1,1 1-1,-1 0 0,1-1 0,-1 1 0,1 0 0,-1-1 1,1 1-1,-1 0 0,0-1 0,0 2 0,1-2 1,-1 1-1,0 0 0,0 0 0,1 0 0,-1 0 1,0 0-1,0 0 0,0-1 0,0 2 0,-1-2 0,1 1 1,0 0-1,0 0 0,-1 0 0,1-1 0,0 1 1,-1 1-1,-4 10 73,1 0 1,-2-1-1,0 0 1,-1 1-1,0-2 0,0 1 1,-11 10-1,15-17-74,-1 0-1,0-1 1,-1 1 0,1 0-1,-1-2 1,1 2-1,-1-2 1,-1 1 0,2-1-1,-2 0 1,1 0-1,-1 0 1,1 0 0,0-2-1,-1 2 1,1-2-1,-1 0 1,-8 1 0,12-2-18,0 1-1,0 0 1,1 0 0,-1 0 0,0 0 0,0-1 0,0 0 0,-1 1 0,2-1 0,-1 0 0,0 0 0,1 0 0,-1 0 0,0 0-1,1 0 1,-3-3 0,3 3-4,1 0-1,-2-1 0,2 1 0,-1 0 1,1-1-1,-1 1 0,0-1 1,1 1-1,0-1 0,0 1 0,-1 0 1,1-2-1,0 2 0,0 0 1,0-1-1,0 0 0,1 1 0,-1 0 1,0-1-1,0 0 0,2-1 1,0-4-21,1 0 1,-1 1 0,1-1 0,0 1 0,1 0 0,0 0 0,0 0 0,1 0 0,-1 1 0,0 0 0,2-1 0,-1 2 0,1-1 0,-1 1 0,1 0 0,0 0 0,9-4 0,-3 3 10,22-5 0,-30 8 47,2 2-1,-1-2 1,1 2-1,-1 0 1,0 0-1,1 0 1,5 0-1,-11 1-7,1-1 0,0 0 0,-1 0-1,1 0 1,0 1 0,-1-1 0,0 0-1,1 0 1,0 0 0,0 0 0,-1 1 0,0-1-1,1 1 1,0-1 0,-1 0 0,0 1-1,1 0 1,-1-1 0,1 0 0,-1 1-1,0 0 1,0-1 0,1 0 0,-1 1-1,1 0 1,-1-1 0,0 1 0,0-1-1,0 1 1,0-1 0,0 1 0,0 0 0,0 0-1,0-1 1,0 1 0,0 0 0,0-1-1,0 1 1,0 0 0,0-1 0,0 0-1,-1 2 1,0 1 52,0 0 0,0 0 1,-1 0-1,1 0 0,-1-1 0,-2 6 0,0-5-27,2 0 0,-2 1-1,1-1 1,-1 1 0,1-2-1,-1 1 1,1 0 0,-1-1-1,0 0 1,-1 0 0,-5 3-1,6-5-38,1 2-1,0-2 1,0 0-1,-1 1 0,1-1 1,0 1-1,-1-1 1,1-1-1,-1 1 0,1-1 1,0 1-1,0-1 1,0 0-1,-1 1 1,1-2-1,-5-1 0,7 2-14,0 1-1,-1-2 0,1 1 1,0 1-1,0-2 0,-1 1 1,1 0-1,0 0 0,0 0 1,0-1-1,1 1 0,-2 0 1,2-1-1,-1 1 0,0 0 1,1-1-1,0 1 0,-1 0 1,0-2-1,1 2 0,0 0 1,0-1-1,0 0 0,0 1 0,0-3 1,0 1-11,0 1 0,1-1-1,-1 1 1,1 0 0,0-1 0,0 1 0,-1 0 0,2-1 0,-1 1 0,0 0 0,0 0-1,0 0 1,2 0 0,-2 0 0,4-2 0,-2 1-13,1 1 1,0-1-1,6-3 1,3 0-34,-10 4 62,1 0 0,0 0 0,0 0 1,0 0-1,0 1 0,0 0 0,1 0 0,-1 0 0,0 1 1,1-1-1,-1 1 0,7 0 0,-9 1 24,0-1-1,0 1 1,0-1 0,0 0-1,0 1 1,-1 0 0,1 0-1,0-1 1,0 2-1,0-2 1,-1 2 0,4 1-1,-4-2 10,0 0-1,0 0 1,0 1-1,0-1 0,-1 0 1,1 1-1,0-1 1,-1 0-1,1 1 1,0-1-1,-1 1 0,0 0 1,0-1-1,1 0 1,-1 1-1,0 0 0,0-1 1,0 3-1,0-3 1,0 1-1,-1 0 0,1-1 1,0 1-1,0-1 0,0 0 0,-1 1 1,0-1-1,1 0 0,-1 1 1,0-1-1,1 0 0,-1 1 0,-1 0 1,0 0 0,1-1 1,-1 1-1,0-1 0,0 0 1,0 0-1,1 0 1,-1 0-1,0 0 1,-4 1-1,-2 0 11,0 0 1,0 0-1,0 0 0,0-1 1,-17 1-1,22-2-47,0-1 0,0 1 0,0-1 0,0 0 0,0 1 1,0-1-1,1 0 0,-1 0 0,-1 0 0,2-1 0,0 1 0,-1 0 0,0-1 0,1 0 1,-1 0-1,1 0 0,0 0 0,0 0 0,-3-3 0,4 4-1,1 0 0,-1-1 0,0 2 0,1-2 0,-1 1-1,0 0 1,1 0 0,0 0 0,0-1 0,-1 1 0,1-1 0,0 2 0,-1-2-1,1 1 1,0 0 0,0-1 0,0 1 0,1 0 0,-1-1 0,0 1 0,1 0-1,-1 0 1,0 0 0,1-1 0,-1 1 0,1 0 0,-1 0 0,1-1 0,0 2-1,-1-2 1,2 0 0,0 0-11,0 0 0,1 0-1,-1 0 1,0 1 0,1-1 0,-1 1-1,1-1 1,-1 1 0,1 0 0,0 0-1,-1 0 1,1 0 0,3 0 0,4-1-32,21-2-51,-28 4 110,-1 0 1,0 0-1,0 1 0,0-1 0,0 0 1,1 0-1,-1 1 0,0 0 1,0-1-1,0 1 0,3 2 0,-4-3 5,-1 1-1,0-1 1,1 1-1,0-1 0,-1 1 1,1-1-1,-1 1 1,1 0-1,-1-1 0,0 1 1,1 0-1,-1-1 1,1 1-1,-1 0 0,0-1 1,1 1-1,-1 0 1,0-1-1,0 1 1,0 0-1,0-1 0,0 2 1,0 0 16,0-1 0,0 0 1,-1 1-1,1 0 1,-1-1-1,0 1 0,1 0 1,-1-1-1,-1 3 0,-1-1 29,1 1-1,-1-1 1,0 1-1,1-1 1,-2 0-1,-5 5 1,6-7-42,0 0 1,1 1-1,0-1 1,-1 1 0,0-2-1,0 1 1,1 0-1,-2-1 1,2 1-1,-1 0 1,-3-1-1,4 0-18,1 0-1,0 0 1,-1 0-1,1-1 0,-1 1 1,1-1-1,-1 1 1,1 0-1,0-1 0,0 0 1,0 1-1,-1-1 0,1 0 1,-1 0-1,2 1 1,-2-2-1,2 2 0,-2-2 1,2 2-1,-2-2 1,2 2-1,-1-2 0,-1-1 1,1 2-4,1 1 1,0-1-1,0 1 1,-1-1-1,1 1 0,0-2 1,-1 2-1,1-1 1,0 0-1,0 1 1,0-1-1,0 0 1,0 0-1,0 1 1,0-1-1,0 0 0,0 1 1,0-1-1,0 0 1,0 0-1,1 0 1,-1 1-1,1-1 1,-1 0-1,0 1 0,0-1 1,1 1-1,-1-1 1,1 1-1,-1-1 1,0 0-1,1 1 1,0 0-1,-1-1 1,1 0-1,0 1 0,-1 0 1,0 0-1,1-1 1,0 1-1,-1-1 1,1 1-1,0 0 1,0 0-1,0 0 0,4-2-36,0 1-1,0 0 0,0 0 0,0 1 0,6-1 1,-5 1 32,0 1 0,-1-1 0,1 1 1,-1 0-1,1 0 0,0 1 1,9 3-1,-12-3 24,0-1 0,-1 1 0,1 0 0,0 0 0,0 0 0,-1 0 0,1 0 0,-1 1 0,0-1 0,1 0 0,-2 1 0,1 0 0,0-1 0,2 7 0,-2-5 12,-1 0 0,0-1 1,0 1-1,0 0 0,-1 0 1,0-1-1,0 1 0,0-1 1,0 2-1,0-1 0,-1-1 1,0 1-1,1-1 1,-1 2-1,0-2 0,-1 0 1,1 1-1,-1 0 0,0-2 1,0 2-1,0-1 0,0 1 1,0-2-1,0 1 0,-1 0 1,0-1-1,0 1 0,0 0 1,0-1-1,0 0 0,0 0 1,0 0-1,0 0 0,-1-1 1,0 1-1,-3 0 1,-3 1-9,1-1 1,-1 0-1,1-1 1,-1 0 0,1-1-1,-1 0 1,-18-3-1,24 2-25,0 1 0,0-2-1,-1 1 1,1-1 0,0 0-1,0 0 1,1 0 0,-7-4 0,7 4-7,1 0 0,0 0 1,0 0-1,0 0 1,1-1-1,-1 1 1,0 0-1,0-1 1,1 1-1,-1-1 1,2 0-1,-2 1 1,2-2-1,-2-1 0,2 3-3,-1 1 1,1-1-1,0 0 0,0 0 0,0 1 0,0-1 0,0 0 0,0 0 0,1 1 0,-1-1 0,0 1 0,0-1 0,1 0 0,0 1 0,-1-1 0,3-2 0,-2 1-4,1 1 1,1 0 0,-1 0-1,0 0 1,0 0-1,0 1 1,0-1 0,0 0-1,4-1 1,2-1-17,0 1 1,0 0 0,0 1-1,0 0 1,16-3 0,-16 4 34,0 1 0,1-1 1,-1 2-1,0-1 1,16 4-1,-22-4 16,0 1 0,0 0 0,0-1 0,0 1 0,0 0 0,-1 0 0,1 0 0,-1 0 0,2 0-1,-2 0 1,0 0 0,1 1 0,-1-1 0,0 0 0,1 1 0,-1-1 0,2 4 0,-2-2 10,0-1 0,0 0-1,0 1 1,-1 0 0,1-1 0,-1 1 0,1 0 0,-1 0 0,0-1 0,0 2 0,-1 2 0,0 2 37,-1 1 0,0-1 1,0 0-1,-1 0 0,0 0 1,-8 15-1,7-17-39,0 0-1,1 1 0,-1-2 1,-1 0-1,0 1 1,1-1-1,-1 0 1,-1 0-1,1-1 0,0 1 1,-1-2-1,-1 1 1,1-1-1,-10 5 0,15-8-24,1 1 0,-1-1 0,0 0-1,1 0 1,-1 0 0,0 1-1,0-1 1,0 0 0,1 0-1,-2 0 1,2 0 0,-1 0-1,0 0 1,1 0 0,-2-1-1,1 1 1,1 0 0,-1 0-1,0 0 1,0-1 0,0 1-1,1-1 1,-1 1 0,0 0-1,1-1 1,-1 0 0,0 0-1,0 0-6,0 0-1,1 0 1,0 0-1,0 1 1,-1-2 0,1 2-1,0-2 1,-1 2-1,1-2 1,0 2-1,0-2 1,0 2-1,0-2 1,0 2 0,0-2-1,0 2 1,1-2-1,-1 2 1,1-1-1,-1-1 1,0 2-1,1-3 1,1 0-23,-1 1 1,1-1-1,0 1 0,0-1 1,1 1-1,-1-1 0,0 1 1,0 0-1,0 0 1,1 0-1,0 1 0,-1-1 1,1 1-1,1-1 0,-2 1 1,1 0-1,0 0 0,6-1 1,-5 1 2,-1 0 1,1 1-1,-1-1 0,1 1 1,1 0-1,-2 0 1,1 1-1,-1-1 0,1 0 1,0 1-1,0 0 1,-1 0-1,1 1 1,-1-1-1,7 4 0,-6-3-51,-1 1 0,0 0-1,1-1 1,-1 2 0,0-1-1,3 4 1,-5-6-148,0 1 1,0-1-1,0 0 1,0 1-1,-1 0 0,1 0 1,0-1-1,-1 1 0,1 0 1,-1 0-1,1-1 0,-1 1 1,0 0-1,0-1 0,0 1 1,0 0-1,0 3 0,-2 3-2047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39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38 2152,'-14'-19'2073,"7"10"-185,-2 0-455,5 20-153,1 6-464,-4 19-112,0 6-256,-2 23 8,4-3-104,-2 12-63,5-10-121,0 17-16,2-14-32,-7-3-192,9-6-296,0-9-1105,1-24-1023,9-11-321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39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43 536,'0'-4'968,"0"0"-1,-1-1 0,1 1 1,-1 0-1,-1-4 1,2 8-904,0-1-1,0 0 1,-1 1 0,1-1 0,0 0 0,0 1 0,-1-1 0,1 1 0,0-1-1,-1 0 1,1 1 0,0-1 0,-1 1 0,1-1 0,-1 1 0,1-1-1,-1 1 1,1 0 0,-1-1 0,1 1 0,-1 0 0,1-1 0,-1 1-1,0 0 1,1-1 0,-1 1 0,1 0 0,-1 0 0,0 0 0,1 0-1,-1 0 1,0 0 0,1 0 0,-1 0 0,0 0 0,1 0 0,-1 0 0,0 0-1,0 0 1,-7 9 230,-40 51 87,35-44-287,0 0 1,2 1 0,-12 20 0,20-32-72,0 1 1,0 0 0,0 0-1,1 0 1,0 0 0,1 1-1,-1-1 1,1 0 0,1 1-1,-1-1 1,1 1-1,0-1 1,0 1 0,1-1-1,0 1 1,0-1 0,3 11-1,-2-14-25,-1 0-1,0 1 1,0-1 0,1 0-1,0 0 1,0 0-1,0 0 1,0-1-1,0 1 1,0 0 0,1-1-1,-1 0 1,1 1-1,0-1 1,-1 0-1,1 0 1,0-1 0,0 1-1,1 0 1,-1-1-1,0 0 1,0 0-1,1 0 1,-1 0 0,1-1-1,-1 1 1,0-1-1,1 0 1,-1 0-1,1 0 1,-1 0 0,1-1-1,-1 1 1,1-1-1,-1 0 1,0 0 0,0 0-1,1 0 1,-1-1-1,0 1 1,0-1-1,0 0 1,5-4 0,0-2 10,0-1 0,-1 0 1,1-1-1,-2 0 1,0 0-1,0 0 1,6-15-1,24-77 61,-33 89-27,0-1 1,0 1 0,1-20-1,-4 33-6,0-1-1,0 1 0,0-1 0,0 1 0,0-1 1,-1 1-1,1-1 0,0 0 0,0 1 1,0-1-1,0 1 0,0-1 0,-1 1 1,1-1-1,0 1 0,-1-1 0,1 1 1,0 0-1,-1-1 0,1 1 0,0-1 1,-1 1-1,1 0 0,-1-1 0,1 1 1,-1 0-1,1-1 0,-1 1 0,1 0 0,-1 0 1,1 0-1,-1-1 0,1 1 0,-1 0 1,1 0-1,-1 0 0,1 0 0,-1 0 1,1 0-1,-1 0 0,1 0 0,-1 0 1,0 0-1,1 0 0,-1 0 0,0 1 1,0 5 132,2 31-64,-1-28-96,2 11 3,0 0-1,0 0 1,2 0-1,9 27 1,-7-27-268,2-1 1,18 33-1,-23-47-37,1 1-1,-1-1 1,1 0-1,0 0 0,1 0 1,-1 0-1,1-1 0,0 0 1,0 0-1,0 0 1,0-1-1,1 1 0,6 2 1,-5-4-262,-1-1 0,0 1 1,1-1-1,6 0 1,-12-1 504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39.5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 91 2969,'-14'-56'3987,"13"47"-3354,1 8-512,0 0 0,-1-1 0,1 1 0,0-1 0,0 1 0,-1 0 0,1 0 1,-1-1-1,1 1 0,-1 0 0,0 0 0,1-1 0,-1 1 0,0 0 0,0 0 1,0 0-1,-1-1 0,2 2-102,0 0-1,0-1 1,0 1 0,0 0 0,0 0-1,-1 0 1,1 0 0,0 0 0,0-1 0,0 1-1,0 0 1,0 0 0,-1 0 0,1 0 0,0 0-1,0 0 1,0 0 0,0 0 0,-1 0 0,1-1-1,0 1 1,0 0 0,0 0 0,0 0-1,-1 0 1,1 0 0,0 0 0,0 0 0,0 0-1,-1 0 1,1 0 0,0 0 0,0 1 0,0-1-1,0 0 1,-1 0 0,1 0 0,0 0-1,0 0 1,0 0 0,0 0 0,-1 0 0,1 0-1,0 1 1,0-1 0,0 0 0,0 0 0,0 0-1,0 0 1,0 0 0,-1 1 0,1-1-1,0 0 1,0 0 0,0 0 0,0 0 0,0 1-1,0-1 1,0 0 0,0 0 0,0 0 0,0 1-1,0 16 309,0-12-162,-5 262 1213,3-231-1275,-1 331 422,13-203-438,9 170 11,-18-320-97,-1 11-5,1 0 1,2 0-1,0 1 0,12 41 1,-14-65 0,-1-1 1,1 1 0,-1-1-1,1 1 1,0-1 0,0 0-1,-1 1 1,1-1 0,0 0-1,0 1 1,0-1 0,0 0 0,0 0-1,1 0 1,-1 0 0,0 0-1,1 0 1,2 1 0,-3-2 1,0 0 1,0 0-1,0 0 1,0 0 0,0 0-1,0 0 1,0 0 0,0-1-1,0 1 1,-1 0-1,1-1 1,0 1 0,0 0-1,0-1 1,0 1 0,0-1-1,0 0 1,-1 1-1,1-1 1,0 0 0,-1 1-1,1-1 1,0 0 0,-1 0-1,1 1 1,-1-1-1,1 0 1,-1 0 0,1 0-1,-1 0 1,1-1 0,15-29 24,15-29 64,2-27 39,-2 2 3,94-194 382,30 9 20,-135 240-496,-11 14 29,23-28-1,-28 40-73,-1 0-1,1 0 1,1 0 0,-1 1-1,1-1 1,-1 1-1,1 0 1,0 0-1,0 1 1,9-4 0,-11 5-108,0 1 1,0-1 0,0 1-1,0-1 1,1 1 0,-1 0-1,0 0 1,0 0 0,0 1-1,1-1 1,-1 1 0,0-1-1,0 1 1,4 2 0,-1 0-651,0 0 0,-1 0 1,1 1-1,-1-1 1,0 1-1,7 7 1,6 7-2759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39.5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0 2961,'-6'18'2368,"1"8"-127,5 11-497,5 9-320,8 7-423,6 21-177,-1-5-352,8 18-120,4-18-168,6-13-520,6-10-456,13-9-1257,-6-30-695,13-14-593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39.5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100 480 1296,'-5'0'504,"-1"0"0,0 0 1,0 1-1,0 0 0,0 0 0,0 0 0,1 1 0,-1 0 0,1 0 0,-1 0 0,1 1 1,0 0-1,0 0 0,0 0 0,-11 14 1496,25-19-909,23-12-832,52-30-1,-64 33-195,77-48 171,-72 43-185,7-6 17,-1-1-1,-1-2 1,37-39 0,64-66 91,-113 112-123,1 0 0,1 1 1,0 2-1,28-17 0,-45 30-24,0 1 1,0-1-1,0 1 1,0 0-1,0 0 1,0 0-1,0 0 1,0 1-1,1-1 0,-1 1 1,0 0-1,0 0 1,1 0-1,-1 1 1,0-1-1,5 2 1,-6-2 19,0 1-1,1 0 1,-1 0 0,0 0 0,0 1 0,1-1 0,-1 0 0,0 1 0,0-1 0,-1 1 0,1 0 0,0 0 0,-1 0 0,1 0 0,-1 0-1,1 0 1,-1 0 0,0 0 0,0 0 0,0 1 0,1 2 0,1 6 141,-1 1 0,2 12 1,0 4 70,-1-6-75,-1 0 0,-1 0 0,-1 0 0,-4 28 1,-18 85 284,-12-9-206,0-1-94,32-114-185,-20 112 131,18-93-699,1 0 0,2 35 0,1-61 323,3 23-1524,-3-26 1625,0 0 0,0 0 0,1 0 0,-1 0-1,1 0 1,-1 0 0,0 0 0,1 0 0,0 0 0,-1 0-1,1 0 1,7 5-1594,-6-5 1594,21-2-4147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39.5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61 0 4769,'5'11'2745,"-1"5"-137,-12 21-943,-4 2-761,-2 15-288,-5 3-368,10 3-96,2-16-232,7-5-800,1-16-785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39.5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181 14 2537,'6'-13'5545,"-7"13"-5478,-1 0 174,1 0 0,-1 0-1,0 0 1,1 0 0,-1 0-1,0 1 1,0-1-1,1 1 1,-1-1 0,0 1-1,-1 0 1,0 2-70,-1 0-1,1 0 0,-1 0 1,1 0-1,0 1 1,0-1-1,1 1 1,-1 0-1,1 0 1,0 0-1,0 0 1,-2 6-1,-8 12 196,-2 5-90,1 0-1,1 1 1,1 1 0,-12 47 0,10-16 0,-7 78 0,12-24-191,8-97-95,1 0 0,0 1 0,1-1 0,7 22 0,-8-34 0,1 0 1,0 0 0,0 0-1,0-1 1,1 1-1,-1-1 1,1 0 0,0 0-1,1 0 1,-1 0-1,8 6 1,-4-5-3,-1 0 1,2 0-1,-1-1 0,0 0 1,1 0-1,11 3 0,5-1 2,-1 0 1,1-1-1,39 1 0,-36-3 32,1-2 1,-1 0-1,0-2 0,52-9 0,-30 1-135,77-25 1,-109 27-53,0 1-706,0 0 1,27-5-1,-5 4-2155,-7-3-471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39.5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196 0 5497,'-19'16'2833,"-1"-5"71,4-6-1431,-5 32-145,-5 11-576,5 28-184,3 10-256,-2 24-64,10-6-120,3 7-32,1-26-192,1 5-640,2-25-568,-1-3-1937,6-11-175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39.5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237 65 1496,'-8'-27'6164,"4"24"-5801,1 0-116,-1 0-1,0 1 1,0 0 0,0-1 0,0 1-1,0 1 1,-6-3 0,5 2-139,-3-1 55,0 1 0,-1-1 0,-11-1 0,17 4-104,-1-1 0,1 1-1,0 0 1,0 0 0,-1 1-1,1-1 1,0 1 0,0-1-1,-1 1 1,1 0 0,0 0-1,0 1 1,0-1-1,-4 3 1,-1 2 5,1 0 1,0 1-1,1 0 0,0 0 0,0 0 1,0 1-1,1 0 0,0 0 0,0 0 1,1 1-1,0-1 0,1 1 0,0 0 0,0 0 1,1 0-1,0 1 0,-1 12 0,3 2-32,0 0 0,1 0 0,1 0 0,1 0 0,2-1 0,0 1 0,1-1 0,19 44 0,-23-62-35,1 0 0,-1-1 0,1 1 0,0 0 0,0-1 0,0 0-1,1 0 1,0 0 0,-1 0 0,1-1 0,1 1 0,8 5-1,-10-8 3,0 1 0,1-1-1,-1 1 1,1-1 0,-1 0-1,1 0 1,0-1 0,-1 1-1,1-1 1,0 0 0,0 0-1,-1 0 1,1 0 0,0-1-1,-1 1 1,1-1-1,0 0 1,-1 0 0,5-2-1,-1-1 4,0 1 0,0-1-1,-1 0 1,1 0-1,-1-1 1,0 0-1,-1 0 1,10-10-1,-7 5 2,-1 0-1,0 0 0,-1-1 1,9-20-1,-2-4 11,-2 0 0,11-61-1,-20 88-7,1-5 9,-1-1-1,0 1 1,0-15-1,-3 25 17,1 0-1,0 0 1,0 0-1,0 0 1,0 0-1,1 0 0,-1 0 1,2-3-1,5 32 335,3 16-390,-4-20 32,2 11-3,2 1 0,16 35 0,-18-53-431,1-1 1,0 1 0,1-2-1,0 1 1,1-2-1,1 1 1,0-1 0,1-1-1,0-1 1,28 20 0,8 0-2289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54.78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239 65 928,'-7'-5'472,"-1"0"1,0 0-1,0 1 0,0 1 1,-1-1-1,-11-2 0,19 6-411,-1-1-1,1 1 0,0 0 1,-1 0-1,1 0 1,-1 0-1,1 0 0,-1 0 1,1 1-1,0-1 1,-1 0-1,1 1 0,-1-1 1,1 1-1,0-1 1,-1 1-1,1 0 0,0-1 1,0 1-1,0 0 1,0 0-1,-1 0 0,1 0 1,0 0-1,1 0 1,-1 0-1,0 1 0,0-1 1,0 0-1,1 0 0,-2 2 1,-11 14 681,-6-3-270,6-3-69,-17 15 0,25-22-326,1 1 0,0 0 0,1 0 0,-1 0-1,1 0 1,0 0 0,-3 8 0,1 1 100,0 1-1,1-1 1,1 1 0,-4 30 0,7-38-139,-1-1 0,1 1 0,0 0 0,1 0 0,0 0 0,0 0 0,0 0 0,1 0 0,0-1 0,1 1 0,-1-1 0,1 1 0,4 5 0,-4-8-32,-1-1 0,1 0 0,1 0 1,-1 0-1,0 0 0,1-1 0,-1 1 0,1-1 0,0 0 0,0 0 0,0 0 0,0 0 0,0-1 0,0 0 0,0 0 1,1 0-1,5 1 0,2-1 16,0-1 0,0 0 0,0 0 0,0-1 0,14-3 0,-20 3-9,0-1 1,0 0 0,-1 0 0,1 0-1,0-1 1,-1 0 0,0 0 0,0 0 0,0-1-1,0 1 1,0-1 0,-1-1 0,1 1 0,4-7-1,-1 0 33,0 0 0,-1 0 0,-1-1-1,1 0 1,5-19 0,-10 23-19,0 1-1,-1 0 1,1-1 0,-2 0-1,1 1 1,-1-1 0,-2-13 0,-1 0 55,-8-32-1,8 42-58,-1 1-1,-1 0 1,1 0-1,-8-11 1,-5-9 28,16 28-60,0 0 1,0 1-1,0-1 0,0 0 0,0 1 0,-1-1 0,1 1 0,0 0 0,-1-1 0,1 1 0,-1 0 0,1 0 0,-1 0 0,0 0 0,1 0 0,-1 0 0,0 0 0,0 1 0,0-1 0,0 1 0,0-1 0,0 1 0,1 0 0,-1-1 0,0 1 0,-4 1 0,4-1-255,1 0 1,-1 0-1,0 1 0,1-1 0,-1 1 0,0 0 0,1-1 0,-1 1 1,1 0-1,-3 1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2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62 2969,'-10'-38'3987,"10"32"-3354,0 5-512,0 0 0,-1 0 0,1 0 0,0 0 0,0 0 0,-1 1 0,1-1 1,0-1-1,0 2 0,-1-1 0,0 0 0,1 0 0,0 0 0,-1 1 0,0-1 1,1 0-1,-2 0 0,2 1-102,0 0-1,0-1 1,0 1 0,0 0 0,0 0-1,0 0 1,0 0 0,0 0 0,0 0 0,0 0-1,0 0 1,0 0 0,-1 0 0,1 0 0,0 0-1,0 0 1,0 0 0,0 0 0,-1 0 0,1-1-1,0 1 1,0 0 0,0 0 0,0 0-1,-1 0 1,1 0 0,0 0 0,0 0 0,0 0-1,0 0 1,0 0 0,0 0 0,0 1 0,0-1-1,0 0 1,-1 0 0,1 0 0,0 0-1,0 0 1,0 0 0,0 0 0,-1 0 0,1 0-1,0 0 1,0 0 0,0 0 0,0 0 0,0 0-1,0 0 1,0 0 0,0 1 0,0-1-1,0 0 1,0 0 0,0 0 0,0 0 0,0 1-1,0-1 1,0 0 0,0 0 0,0 0 0,0 0-1,0 12 309,0-9-162,-4 178 1213,3-156-1275,-1 223 422,9-137-438,6 116 11,-13-218-97,0 8-5,1 0 1,1 0-1,0 1 0,8 27 1,-9-44 0,-1 0 1,1 0 0,-1 0-1,0 0 1,1 0 0,0 0-1,-1 0 1,0 0 0,1-1-1,0 2 1,-1-1 0,1-1 0,0 1-1,0 0 1,0-1 0,-1 1-1,2 0 1,0 0 0,-1-1 1,0 0 1,-1 0-1,1 0 1,0 0 0,0 0-1,-1 0 1,1 0 0,0-1-1,-1 1 1,0 0-1,1 0 1,0 0 0,-1 0-1,1-1 1,0 1 0,-1-1-1,1 1 1,-1 0-1,1-1 1,-1 0 0,0 1-1,1 0 1,0-1 0,-1 0-1,0 1 1,0-1-1,1 1 1,-1-1 0,1 0-1,-1 1 1,0-2 0,11-19 24,10-19 64,2-19 39,-2 1 3,63-131 382,21 6 20,-91 163-496,-8 9 29,16-19-1,-20 28-73,0-1-1,1 0 1,1 0 0,-2 1-1,2 0 1,-2 0-1,2 0 1,-1 0-1,0 0 1,7-2 0,-8 3-108,0 1 1,0 0 0,0 0-1,0-1 1,1 1 0,-1 0-1,0 0 1,0 0 0,0 1-1,1-1 1,-1 0 0,0 0-1,0 1 1,3 1 0,-1 0-651,0 0 0,-1 0 1,1 1-1,-1-1 1,1 1-1,4 4 1,4 5-2759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56.01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132 43 856,'-4'-2'891,"1"1"-1,-1-1 1,1 1-1,-1 0 1,-7-1-1,6 2-815,-1 0 0,1 0 0,0 0 0,0 0 0,0 1 0,0 0 0,0 0 0,-1 0 0,-4 3 0,7-2-38,0-1 0,1 1 0,0 0 0,-1 0 0,1 1-1,0-1 1,0 0 0,0 1 0,0-1 0,1 1-1,-1 0 1,1 0 0,-1-1 0,0 5 0,1-4-4,0 1 0,0-1 0,0 1 1,1 0-1,-1-1 0,1 1 0,0-1 0,0 5 1,1-4 7,-1 0-1,0 1 1,-1-1 0,1 0 0,-3 8 0,2-6-11,-1 0 1,1-1-1,0 1 0,0 0 1,1 0-1,0 0 1,0 0-1,1 9 1,0-11-27,0 0 0,0 0 0,0 0 0,0-1 0,1 1 0,0 0 0,0-1 0,0 1 0,0-1 0,0 1 0,1-1 0,0 0 0,4 4 0,-4-5-2,0 0-1,0 0 0,0 0 0,0-1 0,0 0 1,1 1-1,6 0 0,-3 0 0,-3-1 2,-1 0 1,1 0-1,0-1 0,0 1 0,0-1 0,-1 0 1,1 0-1,0 0 0,0-1 0,6-1 0,-8 2 3,0-1 0,0 0-1,0 0 1,0 1-1,0-1 1,0 0-1,-1-1 1,1 1-1,0 0 1,0 0-1,-1-1 1,1 1 0,-1-1-1,1 0 1,-1 1-1,0-1 1,0 0-1,0 0 1,0 0-1,0 1 1,1-4-1,3-13 78,-1-1-1,2-34 0,-1 12 0,-2 20-31,-1 0 0,-2-41 0,0 58-47,0-5-3,0 9-1,0 0 0,-1-1-1,1 1 1,0 0-1,0 0 1,0 0 0,0 0-1,0 0 1,0 0-1,0 0 1,0-1 0,0 1-1,0 0 1,-1 0-1,1 0 1,0 0 0,0 0-1,0 0 1,0 0-1,0 0 1,0 0 0,-1 0-1,1 0 1,0-1-1,0 1 1,0 0-1,0 0 1,0 0 0,-1 0-1,1 0 1,0 0-1,0 0 1,0 0 0,0 0-1,0 1 1,-1-1-1,1 0 1,0 0 0,0 0-1,0 0 1,0 0-1,0 0 1,0 0 0,-1 0-1,1 0 1,0 0-1,0 0 1,0 0 0,0 1-1,0-1 1,0 0-1,0 0 1,-5 23-79,4-22 78,1 0 0,0 0 0,0 0 0,0 0 0,0 0 0,0 0 0,0 0 0,0 0 0,0 0 0,0 0 0,1 0 0,-1 0 0,0 0 0,1 0 0,-1 0 1,1 0-1,-1 0 0,1 0 0,-1-1 0,2 2 0,1 4-1,13 57 27,-12-51-88,1 3-1229,12 26 1,-7-26-540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1:59.27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67 57 568,'-60'-54'6159,"58"51"-3746,3 4-2335,-1 0 0,1-1 1,-1 1-1,0 0 0,1 0 0,-1 0 0,0 0 1,1-1-1,-1 1 0,0 0 0,0 0 0,0 0 1,0 0-1,0 1 0,-6 134 561,4-105-507,1 36 1,2-56-108,-1 0-1,2-1 0,0 1 0,0-1 1,1 1-1,0-1 0,6 12 1,-9-21-22,0-1 0,0 1 0,0-1 0,1 0 0,-1 1 0,0-1 0,0 1 0,1-1 0,-1 1 0,0-1 0,0 0 0,1 1 0,-1-1 0,1 0 0,-1 1 0,0-1 0,1 0 0,-1 1 0,1-1 0,0 0 0,2-7 37,-2-23 1,-1 23-29,1-1-11,1-1-1,-1 1 1,1 0 0,0 0 0,1 0 0,0 1 0,0-1-1,1 1 1,0-1 0,0 1 0,1 0 0,8-9-1,-13 15 0,1 1-1,-1 0 1,1-1-1,-1 1 1,1-1-1,-1 1 1,1 0-1,-1-1 1,1 1-1,-1 0 1,1 0-1,-1 0 1,1-1-1,-1 1 1,1 0-1,0 0 1,-1 0-1,1 0 1,-1 0-1,1 0 1,0 0-1,-1 0 1,1 0-1,1 0 1,-1 1-2,0 0 1,0-1 0,0 1 0,0 0 0,1-1 0,-1 1 0,0 0 0,0 0 0,0 0 0,1 2 0,2 2-1,-1 1 0,1-1-1,3 10 1,-7-15 2,7 16-1,-1 0 0,0 0 0,-1 1 0,5 28 0,-10-41 3,0 0 0,0 0 0,-1 0 1,1 0-1,-1 0 0,0 1 0,0-1 0,-3 6 1,2-3 1,-4 9 26,-14 26 1,19-41-41,0 0 0,0 1-1,0-1 1,0 0 0,0 1 0,0-1-1,-1 0 1,1 0 0,0 0 0,-1 0-1,1 0 1,-1-1 0,1 1 0,-1 0-1,1-1 1,-1 1 0,1-1 0,-1 1-1,0-1 1,1 0 0,-4 1 0,2-1-309,1-1 1,-1 1-1,0 0 1,0-1 0,1 1-1,-1-1 1,0 0 0,1 1-1,-1-1 1,1-1-1,-5-1 1,-1-4-2172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2:02.79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189 37 704,'-23'-31'1123,"21"30"-1024,1 0 0,0 1 1,0-1-1,0 1 0,-1-1 0,1 1 0,0-1 0,-1 1 1,1 0-1,0 0 0,-1 0 0,1 0 0,0 0 0,-1 0 1,1 0-1,0 0 0,-1 0 0,0 1 0,-2-1 219,-3 1-28,0 1 0,1-1 0,-1 1-1,1 0 1,-1 1 0,1-1 0,0 1 0,0 0 0,0 1 0,0 0 0,1 0 0,-1 0 0,1 0-1,0 1 1,0 0 0,1 0 0,-7 9 0,8-9-238,0-1 1,0 1-1,0 0 1,1 1-1,0-1 0,0 0 1,0 1-1,1-1 0,0 1 1,0-1-1,0 1 1,0-1-1,1 1 0,0 0 1,0-1-1,1 1 1,0 0-1,0-1 0,0 1 1,0-1-1,5 10 1,-5-12-50,1 0 0,0-1 1,0 1-1,0-1 1,0 1-1,0-1 0,1 0 1,-1 0-1,1 0 0,0 0 1,-1 0-1,1-1 1,0 1-1,0-1 0,0 0 1,0 0-1,0 0 1,0 0-1,0 0 0,1-1 1,-1 1-1,0-1 1,0 0-1,1 0 0,4-1 1,-3 1 2,-1 0 0,0-1 0,0 1 0,0-1 0,0 0 0,0 0 0,0-1 0,0 1 0,0-1 0,-1 0 0,1 0 0,0 0 0,-1 0 1,0-1-1,1 1 0,-1-1 0,0 0 0,0 0 0,4-6 0,-4 2 6,0 0 0,0 0-1,-1 0 1,3-10 0,5-16 25,-2 6-11,-7 22-22,1 0 0,-1 0 1,1 0-1,0 0 0,1 0 1,3-6-1,-6 11-3,2-2-1,-1 0 1,0 0 0,1 0 0,-1 0 0,0 0 0,0 0-1,0 0 1,1-4 0,-2 6-1,0 1 0,0-1 0,0 0 1,0 0-1,0 0 0,0 0 0,0 0 0,0 0 0,0 0 0,0 0 1,0 0-1,0 0 0,0 0 0,1 0 0,-1 0 0,0 0 1,0 0-1,0 1 0,0-1 0,0 0 0,0 0 0,0 0 0,0 0 1,0 0-1,0 0 0,1 0 0,-1 0 0,0 0 0,0 0 1,0 0-1,0 0 0,0 0 0,0 0 0,0 0 0,0 0 0,0-1 1,0 1-1,0 0 0,1 0 0,-1 0 0,0 0 0,0 0 1,0 0-1,0 0 0,0 0 0,0 0 0,0 0 0,0 0 0,0 0 1,0 0-1,5 14 32,-1-3-31,-1 0-44,-1-4-36,1 0-1,-1 0 0,1 0 1,0-1-1,1 1 0,0-1 1,6 9-1,-9-14-118,0 0 0,0-1 0,-1 1 0,1 0 0,0 0 0,1-1 0,-1 1 0,0-1 1,0 1-1,0-1 0,0 1 0,0-1 0,1 0 0,-1 0 0,2 1 0,10-2-2204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2:01.72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138 1 1360,'-4'2'68,"-7"3"480,-1 1-1,1 0 1,0 1-1,0 0 1,1 1-1,0 0 1,0 0 0,-9 12-1,12-11 107,4-7-468,1 0 1,0 1 0,0-1 0,0 1 0,1-1-1,-1 1 1,1-1 0,-1 1 0,1 0 0,0 0-1,0 0 1,-1 3 0,2-5-159,0 0 0,1 0 0,-1 0 0,0 0 0,0 0 0,1 0 1,-1-1-1,1 1 0,-1 0 0,1 0 0,-1 0 0,1-1 0,-1 1 0,1 0 0,0-1 0,-1 1 0,1 0 0,0-1 0,0 1 1,-1-1-1,1 1 0,0-1 0,0 0 0,0 1 0,0-1 0,1 1 0,0 0-8,1 0 0,0-1 0,-1 1 0,1 0 1,0-1-1,-1 0 0,6 1 0,-3-2-4,0 0-1,0 0 1,0 0-1,1-1 1,-1 1 0,-1-1-1,1 0 1,0-1 0,0 1-1,-1-1 1,6-4-1,0-2 25,1-1-1,15-18 0,-17 17-4,1 0 1,21-17 0,-31 27-35,1 0 1,0 1 0,-1-1-1,1 1 1,0-1-1,0 1 1,-1-1-1,1 1 1,0-1-1,0 1 1,0 0-1,-1-1 1,1 1-1,0 0 1,0 0-1,0 0 1,0 0-1,0 0 1,0 0-1,-1 0 1,1 0-1,0 0 1,0 0-1,0 0 1,0 0-1,0 1 1,0-1 0,-1 0-1,1 1 1,0-1-1,0 0 1,0 1-1,-1-1 1,1 1-1,0 0 1,-1-1-1,1 1 1,0 0-1,1 1 7,-1 1 0,0-1 0,0 0 0,0 1 0,0-1 0,0 0 0,0 1 0,-1-1 0,1 1 0,-1-1 0,0 1 0,0 4 0,0 20-18,-1 136-2765,2-133 637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2:03.99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52 87 8,'-3'-41'1259,"3"39"-1101,0 0-1,-1 0 1,0 0 0,1 0-1,-1 1 1,0-1 0,0 0 0,0 0-1,0 1 1,0-1 0,0 1-1,0-1 1,-3-1 0,3 2 36,0 0-1,1 0 1,-1 0 0,0 1 0,0-1 0,1 0-1,-1 0 1,1 0 0,-1 0 0,0 0-1,1 0 1,0 0 0,-1-1 0,1 1 0,0 0-1,0 0 1,-1-2 0,0 23 1432,-5 22 0,1-10-1531,-1 67 286,3-33-196,2-53-149,0-7-21,0 0 0,0 0 0,1 0 0,0 1 0,1-1 1,-1 0-1,1 0 0,0 0 0,0 0 0,3 7 0,-3-13-14,-1 1 0,0-1 0,0 1 1,1-1-1,-1 1 0,0-1 0,1 1 0,-1-1 0,1 1 0,-1-1 0,1 1 0,-1-1 0,0 0 0,1 1 0,0-1 0,-1 0 0,1 1 0,-1-1 0,1 0 0,-1 0 0,1 0 0,0 1 0,-1-1 0,1 0 0,-1 0 0,1 0 1,0 0-1,-1 0 0,1 0 0,-1 0 0,1 0 0,0-1 0,-1 1 0,1 0 0,-1 0 0,1 0 0,0-1 0,-1 1 0,1 0 0,-1 0 0,1-1 0,-1 1 0,1-1 0,4-2 5,-1-1 0,0 1-1,0-1 1,4-5 0,-1 2 1,-4 4-6,0 0 1,0 1 0,0-1-1,1 1 1,0 0 0,-1 0-1,1 0 1,0 1 0,0-1-1,4-1 1,-6 3-2,0 0 0,0 0 1,0 0-1,0-1 0,0 2 1,0-1-1,0 0 0,0 0 1,0 1-1,0-1 0,0 1 1,0-1-1,0 1 0,0 0 1,0 0-1,0 0 0,-1 0 0,1 0 1,0 0-1,-1 1 0,1-1 1,1 3-1,7 8 7,-1 0 0,-1 1-1,12 22 1,-19-31-3,1 0 1,0 0 1,0 0 0,-1 0-1,0 0 1,0 1 0,0-1-1,-1 0 1,1 1 0,-1-1-1,0 0 1,0 1 0,0-1-1,-1 0 1,-1 7 0,1-9 1,1 0 1,-1 0-1,0 0 1,0 0-1,1 0 1,-1 0-1,-1 0 1,1 0-1,0 0 0,0-1 1,-1 1-1,1 0 1,-1-1-1,0 1 1,1-1-1,-1 0 1,0 0-1,0 1 1,0-1-1,1 0 1,-1-1-1,-1 1 1,1 0-1,0 0 1,0-1-1,0 0 0,0 1 1,0-1-1,0 0 1,-1 0-1,-1 0 1,-5 0-122,0-1-1,1 0 1,-1 0 0,0-1 0,-10-4 0,14 4-503,0 0 0,0 0 0,1-1 1,-1 1-1,1-1 0,-7-5 0,-2-5-2127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2:05.21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 51 1704,'-1'-1'151,"0"0"1,0 1-1,0-1 0,0 0 0,1 0 0,-1 1 0,0-1 0,0 0 0,0 0 0,1 0 1,-1 0-1,0 0 0,1 0 0,-1 0 0,1 0 0,-1 0 0,1-1 0,0 1 0,-1 0 1,1 0-1,0 0 0,0 0 0,0-1 0,0 1 0,0 0 0,0 0 0,0 0 0,1-2 1,-1 1-130,1 1 1,-1 0-1,1 0 1,0 0-1,0 0 1,-1 0-1,1 0 1,0 0-1,0 0 1,0 0-1,0 0 1,0 0 0,0 0-1,1 1 1,-1-1-1,0 1 1,0-1-1,0 1 1,1-1-1,-1 1 1,0-1-1,0 1 1,1 0 0,-1 0-1,0 0 1,1 0-1,-1 0 1,0 0-1,3 0 1,0 1 7,18 2 52,-21-3-74,0 0 0,0 1 0,0-1 1,-1 1-1,1-1 0,0 1 0,0-1 0,-1 1 0,1-1 0,0 1 0,0 0 0,-1-1 0,1 1 0,-1 0 1,1 0-1,-1 0 0,1-1 0,-1 1 0,1 0 0,-1 0 0,0 0 0,1 0 0,-1 0 0,0 1 1,2 16 217,-1-1 1,-1 1 0,-5 34-1,5-47-183,-1 0 0,0 0-1,0 0 1,-1 0-1,1 0 1,-1 0 0,0-1-1,-1 1 1,1-1-1,-1 1 1,0-1-1,0 0 1,0 0 0,-1 0-1,-4 4 1,5-5-18,0-1 1,1 1-1,-1 0 0,0 0 1,1 0-1,0 1 0,-2 3 1,3-6-22,0 0 0,1 0 0,-1 1 0,0-1 0,1 0 1,-1 0-1,1 1 0,-1-1 0,1 1 0,0-1 0,0 0 1,0 1-1,0-1 0,0 1 0,0-1 0,0 0 0,0 1 1,0-1-1,0 0 0,1 1 0,-1-1 0,1 1 0,0 0 1,0-1-5,1 0 1,-1-1-1,1 1 1,-1-1-1,1 1 1,0-1-1,-1 0 1,4 1-1,4 0 5,10 5 23,24 2 1,0 1-1053,-24-4-602,3-1-222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2:06.90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40 52 1056,'-11'-36'1386,"11"35"-1244,-1 0 1,1-1-1,0 1 1,-1 1-1,1-1 1,-1 0-1,0 0 1,1 0-1,-1 0 1,0 0-1,1 0 1,-1 1-1,0-1 1,-1 0-1,2 0-67,0 1 0,0 0 0,0 0 0,0 0 0,-1 0 0,1 0 0,0 0 0,0 0 0,0 0 0,-1 0 0,1 0 0,0 0 0,0 0 0,0 0 0,0 0 0,-1 0 0,1 0 0,0 0 0,0 0 0,0 0 0,-1 0 0,1 0 0,0 0 0,0 0 0,0 0 0,0 0 0,-1 0 0,1 0 0,0 0 0,0 0 0,0 0 0,0 1 0,0-1 0,-1 0 0,1 0 0,0 0 0,0 0 0,0 0 0,0 1 0,0-1 0,0 0 0,0 0 0,0 0 0,0 0 0,-1 1 0,1-1 0,0 0 0,0 0 0,0 0 0,0 1 0,0-1 0,-9 160 1504,8-115-1350,0-11-4,5 60 0,-1-84-179,-3-10-44,0 0-1,0 0 1,0 0 0,0 0-1,0 0 1,0 1-1,0-1 1,0 0-1,1 0 1,-1 0-1,0 0 1,0 0 0,0 0-1,0 0 1,0 0-1,0 0 1,0 0-1,1-1 1,-1 1-1,0 0 1,0 0 0,0 0-1,0 0 1,0 0-1,0 0 1,0 0-1,0 0 1,0 0-1,1 0 1,-1 0 0,0 0-1,0 0 1,0 0-1,0 0 1,0-1-1,0 1 1,0 0-1,0 0 1,0 0 0,0 0-1,0 0 1,0 0-1,0-1 1,7-17 101,-6 14-105,1-3 13,1 1 0,-1 0 0,1 0 0,0 0 0,0 0 0,0 0 0,7-7 0,1 0-5,-10 11-5,1-1 0,0 1 0,0 0 0,0 0 1,1-1-1,2-1 0,-4 4-1,0-1 0,0 1 0,0-1 1,0 1-1,0 0 0,0-1 0,0 1 0,1 0 0,-1 0 0,0 0 1,0 0-1,0 0 0,0 0 0,0 0 0,1 0 0,-1 0 1,0 0-1,0 1 0,0-1 0,0 0 0,1 1 0,4 2 0,0 1-1,0-1 0,-1 1 1,1 0-1,-1 0 0,0 1 1,0-1-1,-1 1 0,1 0 1,-1 1-1,4 6 0,-3-5 0,-1 1 0,0-1 0,0 1 0,0 0 0,-1 1 0,-1-1 0,4 18 0,-5-22 2,1 12 8,0 0 1,-1 0-1,-1 20 1,0-35-8,0 0 0,-1-1 0,1 1 0,0 0 0,0 0 0,0-1 0,0 1 0,-1 0 0,1-1 0,0 1 0,-1 0 0,1-1 0,-1 1 0,1 0 0,0-1 0,-1 1 0,1-1 0,-1 1 0,0-1 0,1 1-1,-1-1 1,1 1 0,-1-1 0,-1 1 0,1-1 4,-1 1 0,0-1 0,1 0 0,-1 0-1,1 0 1,-1 1 0,0-2 0,1 1 0,-1 0-1,0 0 1,-1-1 0,-7-2 18,0 0-1,0-1 1,-9-5-1,13 6-24,1 0-98,-1 1-37,1-1-1,0 1 1,-8-7-1,12 8-84,0 0-1,-1 0 1,1 0 0,0-1 0,0 1-1,0 0 1,0 0 0,1-1 0,-1 1-1,0 0 1,0-1 0,1 1 0,-1-1-1,1 1 1,-1-1 0,1 1-1,0-1 1,0 0 0,-1-1 0,2-11-2265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2:07.72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176 0 936,'-16'4'383,"12"-3"-224,0 0 0,1 0-1,-1 0 1,0-1 0,0 0-1,0 0 1,0 0 0,0 0-1,-5-1 1,3 0 329,0 1 0,0-1-1,0 1 1,-9 1 0,13 0-362,0-1-1,0 0 1,0 1-1,0 0 1,0-1 0,0 1-1,0 0 1,0 0-1,0 0 1,0 0 0,0 0-1,1 1 1,-1-1-1,0 0 1,1 1 0,-2 1-1,-3 6 177,0 0 0,1 0 0,0 1 0,0-1 0,-4 15 0,7-18-243,1-1 0,-1 1 0,1-1 0,0 1 0,1-1 0,-1 1 0,1-1 0,0 1 0,1-1 0,-1 1 0,1 0 0,2 5 0,-3-10-55,1 1-1,-1 0 0,1-1 0,0 1 1,-1-1-1,1 1 0,0-1 1,0 1-1,0-1 0,0 0 0,0 1 1,0-1-1,1 0 0,-1 0 0,0 0 1,0 0-1,1 0 0,-1 0 0,1 0 1,-1 0-1,1 0 0,0-1 0,-1 1 1,1-1-1,-1 1 0,1-1 0,0 0 1,-1 0-1,1 1 0,0-1 0,0 0 1,-1-1-1,3 1 0,0-1 5,1 0 0,0-1 0,-1 1 1,1-1-1,-1 0 0,1 0 0,-1 0 0,0-1 0,0 0 0,6-5 1,-2 1 3,0 1 1,-1-1-1,1 0 1,-2-1-1,1 0 1,-1 0-1,0 0 1,-1-1-1,7-15 1,0-10-10,-8 39 6,-1 4-2,3 41 31,8 0-689,-12-44-193,0-1-1,1 1 1,5 8-1,1-6-1591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2:08.91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74 118 1048,'-51'-75'4229,"46"69"-3645,-8-13 863,12 19-1386,1-1 0,-1 0 0,1 1 0,0-1 1,-1 1-1,1-1 0,0 1 0,0-1 0,-1 0 0,1 1 0,0-1 0,0 0 0,0 1 0,0-1 0,0 1 0,0-1 0,0 0 0,0 1 0,0-1 0,0 0 0,0 1 0,1-1 0,-1 0 0,0 1 0,1-2 0,1 2 3,0 0-1,0-1 0,0 1 1,0 0-1,0 0 1,0 0-1,1 1 0,-1-1 1,0 0-1,0 1 1,0 0-1,3 1 0,55 24 161,-54-24-205,-1 0-1,-1 0 0,1 1 0,0-1 0,-1 1 1,1 0-1,-1 1 0,0-1 0,0 1 0,0 0 0,0 0 1,3 5-1,-5-7 1,-1 0 0,0 1 0,0-1 0,0 0 0,0 0 0,0 0 0,-1 1 0,1-1 0,-1 0 0,0 1 0,1-1-1,-1 0 1,0 1 0,0-1 0,-1 1 0,1-1 0,0 0 0,-1 1 0,1-1 0,-1 0 0,0 0 0,0 1 0,0-1 0,0 0 0,0 0 0,0 0 0,-1 0 0,1 0 0,-4 3 0,0 1 42,0-1 0,0 0 0,-1 0 0,0 0-1,-12 7 1,9-5-12,8-6-45,-1 0 1,1 1-1,-1-1 1,0 0-1,1 0 0,-1 0 1,0 0-1,0 0 0,0-1 1,0 1-1,1 0 0,-4 0 1,6-1-5,0 0-1,0 0 1,0 1 0,0-1 0,0 0 0,0 1 0,-1-1 0,1 1 0,0-1 0,0 1-1,0-1 1,0 2 0,4 1 0,41 29 0,-30-21 0,-9-4 2,1-1 0,-1 1 1,1 0-1,-2 0 0,10 14 0,-6-8 0,-7-10 0,-1 1 0,0-1 0,0 0 0,0 1 0,0 0 0,-1-1 0,1 1 0,-1 0 0,0 0 0,1 5 0,-2-6 1,0-1 1,0 0-1,0 1 0,0-1 0,0 0 1,0 1-1,-1-1 0,1 0 0,-1 1 1,0-1-1,0 0 0,0 0 0,0 1 1,0-1-1,0 0 0,0 0 1,-1 0-1,-1 1 0,-14 20 20,15-20-96,-1 0 0,1 1 0,0-1 0,-1 0 0,1 0 0,-1 0 0,0 0 0,0-1 0,0 1 0,-1-1 0,1 0 0,-1 0 0,1 0 0,-1 0 0,1-1 0,-1 1 0,-6 0 0,8-1-128,0-1 1,1 0-1,-1 0 0,0 0 1,0-1-1,0 1 0,1 0 1,-1-1-1,0 1 0,1-1 1,-1 1-1,0-1 0,1 0 1,-1 0-1,0 0 0,1 0 1,0 0-1,-3-2 0,-14-15-2483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2:12.53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53 50 1952,'-31'-49'5864,"28"49"-4358,1 7-322,-1 15-1001,2 0 0,0 0 0,5 42 0,-4-59-160,15 153 324,-15-157-346,0 0 1,0-1-1,0 1 1,0 0-1,0 0 1,0 0-1,1 0 1,-1-1-1,0 1 0,0 0 1,1 0-1,-1-1 1,1 1-1,-1 0 1,1 0-1,0-1 0,-1 1-1,0-1 1,1 0 0,-1 0-1,0 0 1,1 1-1,-1-1 1,1 0 0,-1 0-1,0 0 1,1 0-1,-1 0 1,1 0 0,-1 0-1,0 0 1,1 0-1,-1 0 1,1 0 0,-1 0-1,0 0 1,1-1-1,0 1 1,2-2 3,1 0 0,-1 0 0,0 0 0,0-1-1,4-3 1,0 0 9,0 1-9,0-1 1,0 1-1,0 1 0,16-8 1,-20 11-7,0 0 0,0 0 0,0 0 0,0 0 0,0 1 0,0-1 0,0 1 0,0 0 1,0 0-1,0 0 0,0 0 0,0 0 0,0 1 0,0-1 0,0 1 0,-1 0 0,1 0 0,4 2 0,-3-1 3,0 1 0,-1-1 0,1 1-1,-1 0 1,1 0 0,-1 0 0,0 0-1,0 1 1,3 3 0,-5-4 2,1-1 0,-1 0 0,1 1-1,-1-1 1,0 1 0,0 0 0,0-1 0,-1 1 0,1 0 0,-1-1-1,1 1 1,-1 0 0,0 0 0,0-1 0,0 1 0,-1 5 0,0-4 0,1-1 8,-1 1 0,0-1 0,1 1 0,-2-1 0,1 1 0,0-1 0,0 0 0,-1 0 1,0 1-1,0-1 0,0 0 0,0-1 0,0 1 0,-1 0 0,1-1 0,-1 1 0,-2 2 0,-2-2 2,1 1-1,-1-1 1,0 0-1,0 0 1,0-1 0,0 0-1,-1 0 1,1-1-1,0 0 1,-1 0-1,1-1 1,-1 0-1,1 0 1,-1-1 0,1 0-1,0 0 1,-13-4-1,14 3-410,0 0 0,0-1-1,1 1 1,-1-1-1,1 0 1,-1-1 0,1 1-1,-5-5 1,6 3-1845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2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0 2961,'-4'12'2368,"1"6"-127,3 7-497,3 6-320,6 5-423,4 14-177,-1-3-352,6 12-120,2-12-168,5-10-520,3-5-456,9-7-1257,-3-21-695,8-8-593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2:13.33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158 62 1616,'-1'-2'263,"0"1"-1,0-1 0,0 1 1,0-1-1,0 1 0,0 0 1,0-1-1,0 1 0,0 0 1,-1 0-1,1 0 0,0 0 1,-1 0-1,1 0 0,-1 0 1,-3-1-1,2 0-5,-2-1-77,-1-1 106,0 1 1,-1-1 0,-8-2 0,13 5-166,-1 0 0,1 0 0,0 1 1,-1-1-1,1 1 0,-1 0 0,0 0 0,1 0 0,-1 0 0,1 0 0,-1 0 1,1 1-1,-1-1 0,1 1 0,-4 1 0,3 0-20,0 0 0,0 0-1,0 0 1,0 0 0,0 0 0,1 1-1,-1 0 1,1-1 0,0 1 0,0 0 0,0 0-1,0 0 1,0 0 0,1 0 0,-1 1-1,1-1 1,-2 7 0,1-3-49,1 1 1,0-1-1,0 0 0,0 1 1,1-1-1,0 0 0,2 13 1,-2-17-51,1-1 0,0 0 0,-1 0 0,1 0 0,0 0 0,0 0 0,0 0 0,1-1 0,-1 1 0,0 0 0,1-1 0,-1 1 0,1 0 0,-1-1 0,1 0 0,0 1 0,-1-1 0,1 0 0,0 0 0,0 0 0,0 0 0,0 0 0,0 0 0,0-1 0,0 1 0,1-1 0,1 1 0,0 0 1,1-1 0,-1 0-1,0 1 1,1-1-1,-1-1 1,0 1 0,0-1-1,1 0 1,-1 0-1,0 0 1,0 0 0,0-1-1,5-1 1,-2-2 2,1-1-1,-1 1 1,0-1 0,-1 0-1,0-1 1,0 1 0,9-13 0,-6 5-9,1-1 0,-2 0 0,7-17 1,-10 5-1,-4 16 13,4 28 2,16 63 13,-12-51-8,-6-18-178,1 0 1,1-1 0,0 0 0,7 12 0,-10-20-79,0 0-1,0 0 1,0 0 0,0-1-1,1 1 1,-1-1 0,1 1 0,-1-1-1,1 0 1,-1 0 0,1 0-1,-1 0 1,1-1 0,3 1-1,20 2-2494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2:18.25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176 18 864,'-1'-1'284,"0"0"-1,1 0 0,-1-1 1,0 1-1,0 0 0,0 1 1,1-1-1,-1 0 0,0 0 1,0 0-1,0 0 0,0 1 1,-1-1-1,1 0 0,0 1 1,0-1-1,0 1 0,-2-1 1,0 1-89,1-1 1,-1 1-1,0 0 0,0 0 1,1 0-1,-1 0 1,0 0-1,-2 1 1,-3 1-61,0 0 0,1 1 0,-1 0 0,-6 4 0,9-4-2,1 0-1,-1 0 1,1 0 0,0 1-1,0 0 1,0 0 0,1 0-1,-1 1 1,1-1 0,0 1-1,-4 7 1,4-7-47,-1 4 16,-1 1 1,1 0-1,0-1 1,1 1-1,0 1 1,1-1-1,0 0 1,0 1-1,0 16 1,2-7-44,1 0 0,1-1 1,1 1-1,6 21 0,-8-37-57,0 0 1,1 1-1,0-1 0,0 0 1,1 0-1,-1 0 0,1-1 1,0 1-1,-1 0 0,2-1 0,-1 0 1,0 0-1,1 0 0,-1 0 1,1 0-1,0-1 0,0 0 0,0 1 1,6 1-1,-5-2 5,1 0 1,0 0-1,0 0 0,0-1 1,0 0-1,0 0 0,1-1 1,-1 1-1,0-1 0,0-1 1,0 1-1,0-1 1,0 0-1,7-2 0,-1-1 15,-1-1 0,-1-1 0,1 1 0,-1-1 0,0-1 1,0 0-1,-1-1 0,0 0 0,0 0 0,0-1 0,12-17 0,-13 15-48,-1 0 1,0 0 0,-1 0-1,-1-1 1,1 0-1,-2 0 1,0 0 0,0 0-1,-1-1 1,2-25 0,-5 36 8,1 0 0,-1 0 1,0 0-1,-1 0 0,1 0 1,0 0-1,0 0 0,-1 0 1,1 0-1,-1 1 1,0-1-1,1 0 0,-1 0 1,0 0-1,0 0 0,0 1 1,-1-1-1,1 0 1,0 1-1,0-1 0,-2 0 1,0 0-112,1 1 0,-1-1 0,1 1 1,-1 0-1,1 0 0,-1 0 0,0 1 1,1-1-1,-1 1 0,0-1 0,0 1 1,1 0-1,-1 0 0,0 0 0,-4 1 1,-16 4-1983,2 3-224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2:19.09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113 33 1232,'0'-1'280,"0"0"-1,-1 0 0,1 1 0,-1-1 1,1 0-1,-1 0 0,1 0 0,-1 0 1,0 0-1,0 1 0,1-1 0,-1 0 1,0 1-1,0-1 0,0 0 0,1 1 1,-3-2-1,-22-6 604,18 7-699,1 0 1,-1 0 0,-9 0-1,15 1-142,0 0-1,-1 0 1,1 1 0,0-1-1,0 0 1,0 1-1,0-1 1,0 1-1,0-1 1,-1 1-1,1-1 1,1 1-1,-1 0 1,0 0 0,0-1-1,0 1 1,0 0-1,0 0 1,0 1-1,-10 20 490,9-15-404,0-4-92,1 1 0,1 0 1,-1 0-1,1-1 1,-1 1-1,1 0 0,0 0 1,0 0-1,1 0 1,-1 0-1,1 0 0,0-1 1,0 1-1,3 7 1,-3-10-34,-1 1 1,1 0 0,0 0 0,-1-1 0,1 1 0,0 0-1,0-1 1,0 1 0,1-1 0,-1 1 0,0-1 0,1 0-1,-1 1 1,0-1 0,1 0 0,-1 0 0,1 0 0,0 0-1,-1 0 1,1 0 0,0-1 0,0 1 0,0-1 0,-1 1-1,1-1 1,0 1 0,0-1 0,0 0 0,0 0-1,0 0 1,3-1 0,2 0 16,0-1-1,0 0 0,0 0 1,-1-1-1,1 0 1,0 0-1,-1-1 1,0 1-1,0-2 0,0 1 1,0 0-1,-1-1 1,0 0-1,0-1 1,0 1-1,5-9 1,-3 3 21,8-23 1,-3 8-8,-12 26-33,0 0 0,0 0 1,0 1-1,0-1 0,0 0 0,0 0 0,0 0 0,0 0 0,0 0 1,0 0-1,0 0 0,0 0 0,0 0 0,0 0 0,0 1 0,0-1 1,0 0-1,0 0 0,0 0 0,0 0 0,0 0 0,0 0 0,0 0 1,1 0-1,-1 0 0,0 0 0,0 0 0,0 0 0,0 0 0,0 0 0,0 0 1,0 0-1,0 0 0,0 0 0,0 0 0,1 0 0,-1 0 0,0 0 1,0 0-1,0 0 0,0 0 0,0 0 0,0 0 0,0 0 0,0 0 1,0 0-1,0 0 0,1 0 0,-1 0 0,0 0 0,0 0 0,0 0 0,0 0 1,0 0-1,0 0 0,0 0 0,0 0 0,0 0 0,0 0 0,0-1 1,0 1-1,0 0 0,0 0 0,1 0 0,-1 0 0,1 9-17,-3 13 11,2 30-1,0-51-20,0 1 0,0-1 0,1 1 0,-1-1 0,1 1 0,-1-1 0,1 1 0,-1-1 0,1 1 0,0-1 0,0 0 0,0 1 0,0-1 0,0 0 1,0 0-1,0 0 0,0 0 0,0 0 0,1 0 0,-1 0 0,0 0 0,2 1 0,2 0-319,0-1-1,0 1 1,0-1 0,0 0-1,6 1 1,-4-1-163,30 3-1655,2 0-598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2:19.78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88 88 944,'-2'-19'601,"-5"-19"658,-2 13 2321,8 24-3514,1 1 0,0 0 1,0 0-1,0-1 0,0 1 0,0 0 0,0 0 1,0-1-1,-1 1 0,1 0 0,0 0 0,0-1 0,0 1 1,0 0-1,-1 0 0,1 0 0,0-1 0,0 1 1,-1 0-1,1 0 0,0 0 0,0 0 0,-1 0 1,1-1-1,0 1 0,0 0 0,-1 0 0,1 0 1,0 0-1,-1 0 0,1 0 0,0 0 0,0 0 0,-1 0 1,1 0-1,0 0 0,-1 0 0,1 0 0,-1 1 48,0 0-1,1 0 1,-1-1-1,0 1 1,1 0-1,-1 0 1,1 0-1,-1 0 1,1-1-1,0 1 1,-1 0-1,1 0 1,-1 1-1,-13 43 277,-7 29-58,18-63-284,-1 0-22,1 0 0,1-1 0,0 2 0,0-1 0,1 0 0,1 0 0,0 15 0,0-26-25,0 1-1,0 0 1,0-1 0,1 1 0,-1-1 0,0 1 0,0 0 0,0-1-1,0 1 1,1 0 0,-1-1 0,0 1 0,1-1 0,-1 1-1,1-1 1,-1 1 0,0-1 0,1 1 0,-1-1 0,1 1 0,-1-1-1,1 1 1,-1-1 0,1 0 0,0 1 0,-1-1 0,1 0-1,-1 0 1,1 1 0,0-1 0,-1 0 0,1 0 0,0 0 0,-1 0-1,1 0 1,0 0 0,-1 0 0,1 0 0,0 0 0,-1 0-1,2 0 1,3-2 6,0 0 0,-1 0-1,1 0 1,-1 0 0,4-4-1,7-2 13,-12 7-17,0 0-1,0 0 0,1 0 0,-1 0 0,0 0 0,0 1 0,0 0 0,1 0 0,-1 0 0,0 0 0,0 0 0,1 0 0,-1 1 0,0 0 0,0 0 0,0 0 0,0 0 0,0 0 0,0 0 0,4 3 0,-3-2 2,-1 1-1,1 0 0,-1-1 0,0 1 0,1 1 1,-1-1-1,-1 0 0,1 1 0,0-1 0,-1 1 1,0 0-1,0 0 0,0 0 0,0 0 1,1 4-1,-3-4 4,1-1 1,-1 0-1,0 1 1,0-1 0,0 1-1,-1-1 1,1 0-1,-1 1 1,0-1-1,1 0 1,-2 0-1,1 0 1,0 0-1,-1 1 1,1-2 0,-1 1-1,0 0 1,0 0-1,0 0 1,0-1-1,-4 4 1,2-1 17,-1-1 0,-1 1 1,1-1-1,0 0 0,-1 0 0,0 0 1,0-1-1,0 0 0,-11 4 1,15-7-94,0 1 1,0-1 0,0 1 0,0-1-1,0 0 1,0 0 0,0 0 0,0 0 0,0 0-1,0 0 1,0-1 0,0 1 0,0-1-1,0 1 1,1-1 0,-1 0 0,0 0 0,0 0-1,-3-2 1,3 1-258,0 0 0,0 0-1,0 0 1,0 0 0,0 0 0,1-1 0,-1 1-1,1-1 1,-1 1 0,1-1 0,0 1 0,-1-5-1,-5-19-2713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2:20.66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79 132 1184,'-28'17'2259,"2"-2"-872,2-8 2857,26-10-2112,6-2-2016,11-1-33,-9 3-58,0 0 1,0-1 0,0 0 0,0 0-1,-1-1 1,0-1 0,17-11-1,16-15 51,-27 19-52,1 0-1,1 2 1,0 0-1,34-16 1,-50 26-18,0 1 0,0-1 0,0 1 0,0 0 0,0-1 0,0 1 0,0 0 0,0 0 0,0-1 0,0 1 1,0 0-1,0 0 0,0 0 0,0 0 0,0 0 0,0 1 0,0-1 0,0 0 0,0 0 0,0 1 0,-1-1 0,1 0 0,0 1 0,0-1 0,0 1 0,0 0 0,0-1 1,0 1-1,-1-1 0,1 1 0,0 0 0,-1 0 0,1-1 0,0 1 0,-1 0 0,1 0 0,-1 0 0,1 0 0,-1 0 0,0 0 0,1 1 0,0 3 59,0 0-1,0 0 0,0 0 0,-1 0 1,0 0-1,-1 9 0,-2 9 131,-1 0-1,-1 0 1,-13 34-1,9-31-375,-9 48 0,17-55-652,1-19 726,0 1 1,-1-1-1,1 1 1,0-1-1,0 0 1,1 1-1,-1-1 0,0 1 1,0-1-1,0 0 1,0 1-1,0-1 1,0 1-1,1-1 0,-1 0 1,0 1-1,0-1 1,0 0-1,1 1 1,-1-1-1,0 0 1,0 1-1,1-1 0,-1 0 1,0 0-1,1 1 1,-1-1-1,1 0 1,-1 0-1,0 0 0,1 1 1,-1-1-1,0 0 1,1 0-1,-1 0 1,1 0-1,-1 0 0,0 0 1,2 0-1,6-2-2872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2:21.2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80 0 808,'-2'0'281,"0"0"-1,0 0 1,-1 1 0,1-1-1,0 0 1,0 1 0,0 0-1,0-1 1,0 1 0,0 0-1,0 0 1,0 0 0,0 0-1,0 1 1,0-1 0,1 0-1,-1 1 1,0 0 0,1-1-1,-3 4 1,-1 2 272,0 0 1,0 0-1,-7 16 0,10-19-462,1 1 0,-1-1 0,1 1 0,0-1 0,0 1-1,0 0 1,1 0 0,0-1 0,0 1 0,0 0 0,0 0 0,1-1 0,1 6-1,-2-7-82,1-1-1,-1 0 1,1 0-1,0 0 1,0 0-1,0 0 1,0 0-1,0 0 1,0 0-1,1 0 1,-1 0-1,1-1 1,-1 1-1,1-1 0,0 1 1,-1-1-1,1 1 1,0-1-1,0 0 1,0 0-1,0 0 1,0 0-1,0 0 1,0-1-1,1 1 1,-1 0-1,0-1 1,0 0-1,4 1 1,-2-1 2,-1-1 0,1 1 0,0-1 0,0 0 0,-1 0 0,1 0 0,0 0 0,-1 0 0,1-1 0,-1 0 0,0 1 0,0-1 0,6-5 0,-1 1 27,-1-1-1,1 0 1,11-16-1,-10 12-5,-1 0-1,0-1 1,0 0-1,-1-1 1,5-13-1,-12 26-30,0 0 1,0 0-1,0 1 1,-1-1-1,1 0 1,0 0-1,0 0 0,0 0 1,0 0-1,-1 0 1,1 1-1,0-1 1,0 0-1,-1 0 0,1 0 1,0 0-1,0 0 1,0 0-1,-1 0 0,1 0 1,0 0-1,0 0 1,-1 0-1,1 0 1,0 0-1,0 0 0,0 0 1,-1 0-1,1 0 1,0-1-1,0 1 1,0 0-1,-1 0 0,1 0 1,0 0-1,0 0 1,0 0-1,-1-1 1,1 1-1,0 0 0,0 0 1,0 0-1,0 0 1,0-1-1,-1 1 0,1 0 1,0 0-1,0 0 1,0-1-1,0 1 1,0 0-1,0 0 0,0-1 1,0 1-1,0 0 1,0 0-1,0 0 1,0-1-1,0 1 0,0 0 1,0 0-1,0-1 1,1 18-847,1 1 0,1-1 0,0 0-1,10 30 1,-4-15-1718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2:21.91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123 63 1144,'-22'-22'787,"-15"-13"2666,37 34-3377,-1 1 1,1-1-1,0 1 0,-1 0 1,1-1-1,-1 1 1,1 0-1,-1-1 1,1 1-1,-1 0 0,1 0 1,-1 0-1,1-1 1,-1 1-1,0 0 0,1 0 1,-1 0-1,1 0 1,-1 0-1,1 0 0,-1 0 1,0 0-1,1 0 1,-1 0-1,1 0 1,-1 0-1,1 1 0,-1-1 1,1 0-1,-1 0 1,1 1-1,-1-1 0,1 0 1,-1 0-1,1 1 1,-1-1-1,1 1 0,-1-1 1,1 0-1,0 1 1,-1-1-1,1 1 1,-1 0-1,-1 3 160,0 0 0,1 0 0,-1 0 0,-1 8 0,2-7-217,-9 49 636,3-35-502,5-13-110,0 0 0,0 0 0,0 0 0,0 8 0,-1 39 146,3-50-181,0 1 1,0-1-1,0 0 0,0 1 0,1-1 1,-1 0-1,1 1 0,0-1 0,1 3 1,-2-5-8,1 0 0,-1-1 0,0 1 1,0-1-1,1 1 0,-1-1 0,0 1 0,1-1 1,-1 1-1,0-1 0,1 1 0,-1-1 0,1 0 1,-1 1-1,1-1 0,-1 0 0,1 1 1,-1-1-1,1 0 0,-1 0 0,1 1 0,-1-1 1,1 0-1,0 0 0,-1 0 0,1 0 0,-1 0 1,1 0-1,0 0 0,-1 0 0,1 0 0,-1 0 1,1 0-1,-1 0 0,1 0 0,0 0 1,0-1-1,1 1 1,-1-1 0,1 0 0,-1 0-1,1 0 1,-1 0 0,0 0 0,1 0 0,-1 0 0,2-2 0,0-1-4,0 1 0,0 0-1,0 0 1,1 0 0,4-3 0,9-9-40,-15 13 31,1-1 0,-1 1 0,1 0 0,0 0 0,-1 0 0,1 0-1,0 1 1,0-1 0,0 1 0,1 0 0,-1 0 0,0 0-1,0 0 1,1 0 0,-1 1 0,0-1 0,1 1 0,-1 0 0,0 0-1,1 0 1,-1 1 0,0-1 0,1 1 0,3 1 0,-5-2 7,0 1 0,0 0 1,-1-1-1,1 1 1,0 0-1,-1 0 0,1 0 1,0 0-1,-1 0 0,1 1 1,-1-1-1,0 0 1,1 1-1,0 1 0,-1-1 5,0-1 0,-1 1 0,1 0 0,-1 0 0,0-1 0,1 1 0,-1 0 0,0 0 0,0 0 0,0 0 0,0-1 0,-1 1 0,1 0 0,-1 3 0,-1 3 16,-1 0 1,0 0 0,0 0 0,0-1-1,-1 0 1,0 1 0,0-2 0,-1 1-1,0 0 1,0-1 0,0 0 0,-1 0-1,0 0 1,0-1 0,-13 9 0,17-14-31,1 1 0,-1 0 1,1-1-1,-1 0 0,1 1 1,-1-1-1,1 0 0,-1 0 0,1 1 1,-1-1-1,0 0 0,1-1 1,-1 1-1,1 0 0,-1 0 0,1-1 1,-1 1-1,1-1 0,-1 1 1,1-1-1,-1 0 0,1 1 1,0-1-1,-1 0 0,1 0 0,0 0 1,-2-2-1,0 0-347,0 0 0,0 0 0,1-1 0,-1 1 0,1 0 0,0-1 0,0 0 0,-3-7 0,2-9-2059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2:22.92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46 135 1152,'-10'-18'637,"5"11"-26,1 0 0,0-1 0,0 1 1,1-1-1,-3-8 0,6 14-493,-1 0-1,1 0 1,0 0 0,0 0 0,-1 0-1,1 0 1,0 0 0,1 0 0,-1 0-1,0 0 1,1 0 0,-1 0 0,1 0-1,-1 0 1,1 0 0,0 0 0,0 0-1,0 1 1,0-1 0,0 0 0,0 1-1,0-1 1,1 1 0,-1-1 0,1 1-1,-1 0 1,1-1 0,-1 1 0,1 0-1,0 0 1,-1 0 0,1 0 0,0 0-1,4-1 1,-2 1-99,0 0 0,0 0 0,1 0-1,-1 1 1,0-1 0,1 1 0,-1 0 0,0 1-1,1-1 1,-1 1 0,0-1 0,1 1 0,-1 0-1,0 1 1,5 1 0,-8-2-11,1 0 0,-1 0 0,0-1-1,0 1 1,1 0 0,-1 0 0,0 0 0,0 0 0,0 1-1,-1-1 1,1 0 0,0 0 0,0 0 0,0 1-1,-1-1 1,1 0 0,-1 1 0,1-1 0,-1 1 0,0-1-1,1 0 1,-1 1 0,0-1 0,0 1 0,0-1 0,0 1-1,0-1 1,0 1 0,-1-1 0,1 2 0,-2 4 33,0 0 1,0-1 0,-1 1-1,-5 10 1,-8 9 226,-34 46-1,15-25 134,33-44-369,0 0 1,0 0-1,1 0 0,-1 0 0,1 0 1,0 0-1,-1 0 0,2 1 0,-2 6 0,1-9-28,2 0 0,-1 0 0,0 0 0,0 0 0,0 0 0,0 0 0,1 1 0,-1-1 0,1 0-1,-1 0 1,1 0 0,-1 0 0,1 0 0,-1 0 0,1 0 0,0-1 0,-1 1 0,1 0-1,0 0 1,0 0 0,0-1 0,0 1 0,0 0 0,0-1 0,0 1 0,0-1 0,0 1-1,0-1 1,0 0 0,0 1 0,0-1 0,0 0 0,2 0 0,6 2-84,-1-2 1,1 1-1,0-1 1,0-1-1,-1 0 1,1 0-1,0 0 1,-1-1-1,12-5 1,20-2-1601,-4 3-624,1 4-516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2:23.50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137 18 688,'-1'-1'167,"0"1"0,1-1 1,-1 1-1,0-1 0,1 1 0,-1 0 0,0-1 0,0 1 1,0 0-1,1-1 0,-1 1 0,0 0 0,0 0 0,0 0 1,-1-1-1,-19 4 926,14-2-840,4-1-157,0 0 0,0 1-1,0-1 1,0 1 0,0 0 0,0 0-1,0 0 1,0 0 0,1 0-1,-1 1 1,0-1 0,1 1 0,-1 0-1,1 0 1,0 0 0,0 0 0,-1 0-1,-2 4 1,-11 12 758,14-16-761,0 0-1,0 0 1,0 0-1,0 0 0,0 1 1,0-1-1,1 1 1,-1-1-1,1 1 1,-2 3-1,2-3-34,1 0-1,-1 0 0,0 1 1,1-1-1,-1 0 1,1 0-1,0 1 1,0-1-1,1 4 1,0-4-49,0-1 0,0 1 0,0-1 0,1 0 0,-1 1 0,1-1 0,-1 0 0,1 0 0,0 0 0,0 0 0,3 3 0,-4-4-7,1 0 0,-1 0-1,1 0 1,0 0 0,-1-1 0,1 1 0,0 0 0,-1-1 0,1 1-1,0-1 1,0 1 0,0-1 0,0 0 0,-1 0 0,1 0 0,0 0-1,0 0 1,0-1 0,0 1 0,-1 0 0,1-1 0,0 1 0,0-1-1,-1 0 1,1 1 0,2-3 0,4-1 7,0-1 0,-1 0 1,0 0-1,8-7 0,0-2 5,-1-1-1,19-26 1,8-10-31,-41 51 18,1-1-1,-1 1 1,0-1-1,1 1 1,-1 0-1,1-1 1,-1 1-1,1-1 1,-1 1-1,0 0 1,1-1 0,-1 1-1,1 0 1,0 0-1,-1-1 1,1 1-1,-1 0 1,2 0-1,-2 0 3,0 0-1,0 1 1,1-1-1,-1 0 0,0 0 1,0 1-1,0-1 0,0 0 1,0 1-1,0-1 1,1 0-1,-1 1 0,0-1 1,0 0-1,0 1 0,0-1 1,0 0-1,0 1 1,0-1-1,0 0 0,-1 1 1,1-1-1,0 1 0,-8 26 126,7-23-116,-2 6 17,0 0 0,-1 13 0,4-20-267,-1 0 1,1 0 0,0 0 0,0 0-1,1 0 1,-1 0 0,0 0-1,1 0 1,0-1 0,0 1-1,0 0 1,1 4 0,3-2-1789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2:24.26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 34 472,'-3'-9'1834,"2"6"-1467,1 1 0,-1 0-1,1 0 1,-1 0-1,0-1 1,0 1-1,0 0 1,0 0-1,-2-2 1,3 4-335,0 0 1,0 0-1,0 0 0,0 0 0,0 0 1,0 0-1,-1-1 0,1 1 1,0 0-1,0 0 0,0 0 1,0 0-1,0 0 0,0 0 0,0 0 1,0 0-1,0 0 0,0 0 1,0 0-1,-1 0 0,1 0 0,0 0 1,0 0-1,0 0 0,0 0 1,0 0-1,0 0 0,0 0 1,0 0-1,0 0 0,-1 0 0,1 0 1,0 0-1,0 0 0,0 0 1,0 0-1,0 0 0,0 1 1,0-1-1,0 0 0,0 0 0,0 0 1,0 0-1,0 0 0,0 0 1,0 0-1,-1 0 0,1 0 0,0 0 1,0 0-1,0 0 0,0 1 1,0-1-1,0 0 0,0 0 1,-2 9 807,2 13-349,0-19-346,-1 49 539,-1-28-573,2-1 0,0 0 1,2 1-1,5 26 0,-7-48-107,0 0 0,1-1 1,-1 1-1,0-1 0,1 1 1,0-1-1,-1 0 0,1 1 0,0-1 1,0 0-1,0 1 0,0-1 0,0 0 1,0 0-1,2 2 0,-2-2-1,0-1-1,0 0 0,1 1 1,-1-1-1,0 0 1,0 0-1,0 0 0,1 0 1,-1 0-1,0 0 1,0 0-1,0 0 0,0 0 1,1 0-1,-1-1 1,0 1-1,0 0 0,0-1 1,0 1-1,2-2 1,9-3 6,45-20-234,-51 23 165,1 0 0,0 0 0,1 1 0,-1 0 0,0 0 0,9 0-1,-14 1 58,-1 0 0,0 1 0,0-1 0,1 0-1,-1 1 1,0-1 0,0 1 0,0-1 0,0 1-1,0-1 1,0 1 0,0 0 0,0 0 0,0-1-1,0 1 1,0 0 0,0 0 0,-1 0 0,1 0-1,0 0 1,0 0 0,-1 0 0,1 0-1,-1 0 1,1 1 0,-1-1 0,0 0 0,1 0-1,-1 0 1,0 1 0,0-1 0,0 2 0,1 5 15,-1 0 1,0 0 0,-2 15 0,1-18-3,1 0 0,-1 0 0,0-1 0,-1 1 0,1 0 0,-1-1 0,0 1 0,0-1-1,0 0 1,0 0 0,-1 0 0,0 0 0,0 0 0,0 0 0,0-1 0,-1 1 0,1-1 0,-8 5 0,8-6-56,-2 2 55,1-1 0,-1 1 1,-9 3-1,12-6-174,1 0 1,0-1 0,-1 1-1,1-1 1,-1 0 0,1 1 0,-1-1-1,1 0 1,-1 0 0,1 0 0,-1 0-1,1 0 1,-1 0 0,1 0-1,-1-1 1,1 1 0,-1 0 0,1-1-1,0 1 1,-3-2 0,-7-8-2138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2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68 325 1296,'-3'0'504,"-1"0"0,0 0 1,-1 1-1,1 0 0,0-1 0,0 1 0,1 0 0,-1 1 0,0-1 0,0 0 0,1 1 1,0 0-1,-1 0 0,1 0 0,-8 10 1496,17-13-909,16-9-832,35-20-1,-44 23-195,53-33 171,-49 29-185,5-4 17,-1 0-1,-1-2 1,25-27 0,44-44 91,-77 76-123,1 0 0,1 0 1,-1 2-1,20-12 0,-31 21-24,0 0 1,0 0-1,0 0 1,0 1-1,0-1 1,0 0-1,0 1 1,0 0-1,1-1 0,-1 1 1,0 0-1,0 0 1,1 0-1,-1 1 1,0-1-1,3 1 1,-4-1 19,1 1-1,0-1 1,-1 1 0,1 0 0,-1 0 0,1 0 0,-1-1 0,1 2 0,-1-2 0,0 2 0,0-1 0,0 1 0,0-1 0,0 0 0,0 1-1,0-1 1,0 0 0,0 1 0,-1-1 0,1 1 0,0 1 0,2 5 141,-2 0 0,2 8 1,-1 3 70,0-4-75,0 0 0,-2 0 0,0 0 0,-2 19 1,-13 57 284,-8-5-206,0-2-94,21-76-185,-13 75 131,13-63-699,0 1 0,1 23 0,1-41 323,2 15-1524,-2-18 1625,0 1 0,0 0 0,1 0 0,-1-1-1,0 1 1,0 0 0,0-1 0,1 1 0,0 0 0,-1-1-1,0 1 1,6 3-1594,-5-3 1594,15-2-4147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2:26.26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106 39 1024,'-15'-1'6234,"13"1"-6044,-1-1 1,0 1 0,0 0 0,1 0 0,-1 1-1,0-1 1,0 0 0,1 1 0,-1 0 0,0-1-1,1 1 1,-5 2 0,4-2-160,0 1-1,0-1 1,0 1 0,0-1-1,0 1 1,1 0-1,-1 0 1,1 0 0,-1 0-1,1 0 1,0 1 0,-1-1-1,2 1 1,-1-1-1,0 1 1,0 0 0,1 0-1,-1 0 1,1 0 0,0 0-1,0 0 1,0 0-1,0 0 1,1 1 0,-1-1-1,1 6 1,0-1 13,0 1 0,1-1 0,0 1 0,0-1 0,5 15 0,-5-21-41,0 0-1,-1 0 0,1 0 0,0 0 1,0 0-1,0 0 0,1 0 0,-1-1 0,0 1 1,1 0-1,-1 0 0,1-1 0,0 1 0,-1-1 1,1 0-1,0 1 0,0-1 0,0 0 0,0 0 1,0 0-1,0 0 0,0-1 0,0 1 0,0-1 1,0 1-1,5 0 0,-4-2 3,0 1-1,0-1 1,0 1-1,-1-1 1,1 0 0,0 0-1,0 0 1,-1-1-1,1 1 1,0-1 0,-1 1-1,0-1 1,1 0-1,-1 0 1,0 0-1,0 0 1,0 0 0,0 0-1,0-1 1,0 1-1,1-5 1,4-5 18,-1 0 0,0 0-1,5-16 1,-3 5 7,-2-2 0,7-39-1,-12 59-40,0 7 12,2 12 19,-1 3-6,-1-13-26,1 10-37,1-1 1,1 1 0,0 0 0,9 20 0,-12-33-110,0 1 0,0 0 0,1 0 0,-1 0 1,0-1-1,1 1 0,-1-1 0,3 2 0,-4-2 54,1-1 1,-1 0-1,1 1 1,0-1-1,-1 0 1,1 1-1,-1-1 1,1 0-1,-1 0 1,1 0-1,0 0 1,-1 1-1,1-1 1,0 0-1,-1 0 1,1 0-1,-1 0 1,1 0-1,0-1 1,-1 1-1,1 0 1,-1 0-1,1 0 1,0 0-1,-1-1 1,1 1-1,-1 0 1,1-1-1,0 0 1,9-10-2639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2:25.43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 94 832,'-6'-18'638,"4"13"-96,0 0 0,1-1-1,-1 1 1,1-1 0,-1-9 0,3 14-396,-1 0 0,0-1 0,1 1-1,-1-1 1,1 1 0,-1 0 0,1-1 0,0 1 0,-1 0 0,1-1-1,0 1 1,0 0 0,0 0 0,0 0 0,0 0 0,0 0 0,0 0-1,1 0 1,-1 0 0,0 1 0,0-1 0,1 0 0,-1 1 0,0-1 0,1 1-1,2-1 1,0-1-65,0 1 0,0 0-1,0 0 1,0 1 0,1-1 0,-1 1-1,0 0 1,5 1 0,-2 0-3,1 0-1,-2 1 1,1 0 0,0 1 0,0-1-1,-1 1 1,7 4 0,-11-6-38,-1 0 0,1 0 0,-1 0 0,1 0 0,-1 0 0,1 0 0,-1 1 0,0-1 0,0 1 0,1-1 1,-1 1-1,0-1 0,0 1 0,-1-1 0,1 1 0,0 0 0,0 0 0,-1-1 0,1 1 0,-1 0 0,0 0 0,1 0 1,-1-1-1,0 1 0,0 0 0,0 0 0,-1 0 0,1 0 0,0 0 0,0-1 0,-1 1 0,0 2 0,-2 2 25,0 0-1,0 0 0,-1 0 0,1-1 0,-1 1 0,-1-1 0,1 0 1,-1 0-1,1-1 0,-1 1 0,-1-1 0,1 0 0,0 0 0,-1-1 1,0 0-1,0 0 0,0 0 0,0-1 0,-9 3 0,21-5-81,-1 0-1,1 0 1,0 1-1,-1 0 1,1 0-1,10 4 1,-8-3 13,-1 0 1,1 1 0,-1 0 0,1 1-1,-1 0 1,9 6 0,-13-8 3,0 0 1,0 1-1,-1-1 0,1 1 1,-1-1-1,0 1 0,1 0 1,-1 0-1,-1 0 0,1 0 1,0 0-1,-1 0 0,0 1 1,1-1-1,-1 0 0,0 1 1,-1-1-1,1 1 0,0 5 1,-2-3 4,0 0-1,0 0 1,0 0 0,0 0 0,-1 0 0,0 0 0,0 0-1,-1 0 1,-5 9 0,4-8 5,0-1 1,-1 0-1,0 1 0,0-1 1,0-1-1,-1 1 0,-9 7 0,13-11-46,-1-1 0,0 1 0,1-1-1,-1 1 1,0-1 0,0 0 0,0 0 0,1 0-1,-1-1 1,0 1 0,0-1 0,-4 1 0,5-1-149,1 0 0,-1-1-1,0 1 1,0 0 0,0-1 0,0 0 0,1 1 0,-1-1 0,0 0 0,1 0 0,-1 0 0,1 0 0,-1 0 0,1 0 0,-1 0 0,1 0 0,-1-1 0,1 1 0,0-1 0,0 1 0,-1-3 0,-8-13-2406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2:26.86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69 1 1432,'-8'2'6258,"3"5"-4209,-2 15-2518,5-13 1150,-7 32-329,3 0 0,1 1 0,2 0 0,3 65 0,0-107-350,0 1 0,0-1 1,0 1-1,0-1 1,0 1-1,0-1 1,0 1-1,0-1 0,1 1 1,-1-1-1,0 0 1,0 1-1,0-1 1,1 1-1,-1-1 0,0 1 1,0-1-1,1 0 1,-1 1-1,0-1 1,1 1-1,-1-1 0,1 0-1,-1 0 1,0 0-1,1 0 1,-1 0-1,1 0 1,-1 0-1,0 0 1,1 0-1,-1 0 1,0-1-1,1 1 1,-1 0-1,0 0 1,1 0 0,-1 0-1,0 0 1,1-1-1,-1 1 1,0 0-1,1-1 1,18-21 33,-10 12-17,-3 4-18,1 0 0,-1 1 0,1 0 0,1 0 0,-1 0 0,0 1 0,1 0 0,0 1 0,0-1 0,0 2 1,1-1-1,-1 1 0,17-2 0,-24 4-1,1 0 1,-1 0 0,0 0-1,1 0 1,-1 0-1,0 0 1,0 0-1,1 0 1,-1 1-1,0-1 1,1 1 0,-1-1-1,0 1 1,0-1-1,0 1 1,0 0-1,0-1 1,1 1-1,-1 0 1,0 0 0,1 1-1,-1 0 2,0-1-1,-1 1 0,1 0 1,0 0-1,0 0 1,-1 0-1,1 0 1,-1-1-1,1 1 1,-1 0-1,0 0 0,0 4 1,-1 4 7,0 1-1,-1-1 1,0 1 0,-5 11-1,6-17-1,-2 3 21,0 0-1,0 0 1,0-1 0,-1 0 0,0 0-1,-1 0 1,1 0 0,-1-1 0,-1 1-1,1-1 1,-1 0 0,-11 8 0,14-12-104,-1 1 0,0-1 0,0 0 1,0 1-1,0-2 0,0 1 0,-1 0 1,1-1-1,0 0 0,-1 0 0,1 0 1,-1-1-1,1 1 0,-1-1 0,1 0 1,-1 0-1,1-1 0,-1 0 0,1 1 1,-1-1-1,1-1 0,0 1 0,0-1 1,-6-2-1,-5-6-2180,3-3-366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2:32.0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178 6 1160,'0'-1'204,"0"1"0,-1 0 0,1-1 0,0 1 1,-1 0-1,1-1 0,0 1 0,-1 0 0,1 0 0,0-1 0,-1 1 0,1 0 0,-1 0 0,1 0 0,-1 0 0,1-1 0,-1 1 0,0 0 0,-15 0 1082,14 0-1073,-2 0-32,-1 1-1,0 0 1,0 0-1,0 0 0,1 1 1,-1 0-1,1-1 1,-1 2-1,1-1 1,0 0-1,-8 6 1,8-4-34,-1 0 1,1 0-1,0 0 1,1 0-1,-1 1 1,1 0-1,-1-1 0,-2 7 1,0 2 263,-9 26-1,-11 51 428,24-80-794,0 0 0,1 0 0,0 1 1,1-1-1,0 0 0,1 0 0,0 1 0,0-1 1,1 0-1,1 0 0,0 0 0,0-1 0,1 1 1,0-1-1,0 1 0,1-1 0,0-1 0,1 1 1,0-1-1,11 12 0,-14-17-40,0 1 1,0-1-1,0 0 0,1 0 1,-1-1-1,1 1 0,0-1 1,0 0-1,-1 0 0,2 0 1,-1 0-1,0-1 0,0 1 1,1-1-1,-1 0 0,0 0 1,1-1-1,-1 1 0,1-1 1,-1 0-1,1-1 0,-1 1 1,0-1-1,1 1 0,-1-1 1,1-1-1,-1 1 0,6-3 1,8-5 24,-2 0 0,1-2 0,-1 0 0,-1 0 1,17-17-1,-25 22-17,4-3 10,18-15 18,-1-2 0,26-31 1,-47 50-59,-1-1 1,0 0-1,-1 0 1,0-1-1,0 1 1,-1-1-1,0 0 1,0-1-1,-1 1 1,-1 0-1,1-1 1,-2 0-1,2-11 1,-3 16 1,0 1 0,0-1 0,-1 1 0,0-1 0,1 1 0,-2-1 0,1 1 0,0-1 0,-1 1 0,0 0 0,0 0 0,-3-4 0,4 5-13,-1 1 0,0 0 0,0 0 0,0 0 0,0 0 1,0 0-1,-1 0 0,1 1 0,0-1 0,-1 1 0,1-1 0,-1 1 1,0 0-1,0 0 0,1 0 0,-1 0 0,0 1 0,-5-1 1,-1 0-328,-1 1 0,1 0 1,0 0-1,-14 3 1,9 0-1504,1 0 1,-22 10-1,25-7-634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2:33.6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16 158 1144,'-15'6'10461,"24"-8"-10227,10-4-194,-2 0 0,1-1 1,0-1-1,-2-1 1,21-12-1,53-40 71,-68 46-86,-17 12-18,-1 0-1,1 0 0,0 0 0,0 1 1,0-1-1,6-1 0,-3 1 14,6-2 61,-14 6-70,0-1 0,1 0 1,-1 0-1,0 0 0,1 0 0,-1 0 0,0 1 0,0-1 0,1 0 0,-1 0 0,0 0 0,1 1 0,-1-1 1,0 0-1,0 0 0,0 1 0,1-1 0,-1 0 0,0 1 0,0-1 0,0 0 0,0 1 0,1-1 0,-1 0 1,0 1-1,0-1 0,0 0 0,0 1 0,0-1 0,0 0 0,0 1 0,0-1 0,0 1 0,0-1 0,0 0 0,0 1 1,0-1-1,-1 1 0,-13 155 997,-9 44-1143,21-172-1670,5 56 0,2-62-851,6-2-353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2:36.0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28 151 232,'-1'-1'352,"0"0"0,0 1 0,0-1 0,0 0 1,0 0-1,0 1 0,0-1 0,1 0 0,-1 0 0,-1-2 0,0 0-136,1 0-1,-1-1 0,1 1 1,0-1-1,0 1 1,-1-5-1,1 5-159,1 0 27,-1 1-1,0-1 0,0 0 0,1 0 1,0 0-1,-1-1 0,1 1 0,1 0 1,-1 0-1,0 0 0,1 0 0,-1 0 1,1 0-1,0 0 0,0 1 0,0-1 1,0 0-1,1 0 0,-1 1 0,1-1 1,3-4-1,-1 3 0,1 0 0,0 0 0,1 0 0,-1 1 0,1 0 0,-1 0 0,1 0 0,0 1-1,0 0 1,7-2 0,-8 3-60,-1 0 0,1 0-1,0 0 1,0 1 0,0 0-1,0-1 1,0 2-1,0-1 1,0 1 0,-1-1-1,1 1 1,0 1 0,7 2-1,-10-3-11,-1 0-1,0 0 0,0 0 1,0 0-1,0 0 1,0 0-1,0 0 1,0 0-1,0 1 1,0-1-1,0 0 0,-1 1 1,1-1-1,0 1 1,-1-1-1,0 1 1,1-1-1,-1 1 0,0-1 1,1 1-1,-1-1 1,0 1-1,0-1 1,-1 2-1,1 6 30,-1-1 0,0 1 1,-3 7-1,3-12-29,-7 23 56,-2 0 1,0-1-1,-2 0 0,-22 35 1,13-22 104,-14 15 218,1-2 82,33-51-456,1 0 0,-1 1 0,1-1 0,-1 0 0,1 1-1,-1-1 1,1 0 0,-1 1 0,1-1 0,0 0 0,0 1 0,0-1 0,0 0 0,0 1 0,0-1 0,0 0 0,0 1 0,1-1 0,-1 1 0,1 1-1,0-2 7,0 0-1,0 0 0,-1 0 0,1 0 0,0 0 0,0 0 1,0-1-1,0 1 0,0 0 0,0-1 0,0 1 0,1 0 1,-1-1-1,0 0 0,0 1 0,0-1 0,1 0 0,-1 1 1,0-1-1,0 0 0,1 0 0,-1 0 0,2 0 0,169 8 1322,-44 0-1878,-117-8-351,0 0 0,0-1-1,20-4 1,3-2-1839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2:37.8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 92 896,'-2'-3'6498,"-1"-5"-4649,4 7-1815,-1 0 0,0 0 0,1 1 0,0-1 0,-1 0 0,1 0 0,-1 0 0,1 0 0,0 0 0,0 1 0,0-1 0,-1 0 0,1 1 0,0-1 0,0 0 0,1 0 0,10-7 96,-8 5-100,9-7 121,0 1-1,25-13 0,-34 20-86,0 0 0,0 0-1,1 0 1,-1 1 0,0-1 0,1 1 0,-1 0 0,1 1-1,-1-1 1,1 1 0,0 0 0,-1 0 0,1 0 0,-1 1-1,1-1 1,5 3 0,-9-3-26,1 1-1,-1-1 1,0 1-1,1 0 1,-1 0-1,0-1 1,0 1-1,0 0 1,0 0-1,0 0 0,0 1 1,0-1-1,0 0 1,0 0-1,-1 0 1,1 1-1,0-1 1,-1 0-1,1 1 1,-1-1-1,1 0 1,-1 1-1,0-1 1,0 1-1,1-1 1,-1 1-1,0-1 1,0 0-1,-1 3 1,0 4 157,0 1 0,-1-1 0,-5 17-1,3-13-20,-8 25 240,-22 44 1,-5 14-232,15-40-115,24-55-68,0 1-1,0 0 1,0-1-1,0 1 1,0-1-1,0 1 1,0-1-1,0 1 1,0 0-1,0-1 1,1 1-1,-1-1 1,0 1-1,0-1 0,0 1 1,1-1-1,-1 1 1,0-1-1,1 1 1,-1-1-1,0 1 1,1-1-1,-1 1 1,0-1-1,1 0 1,-1 1-1,1-1 1,-1 0-1,1 1 1,-1-1-1,1 0 1,-1 0-1,1 0 1,-1 1-1,1-1 1,0 0-1,-1 0 1,1 0-1,-1 0 1,1 0-1,-1 0 1,1 0-1,0 0 1,32 0-10,-27-1 11,6 0 2,-8 1-1,1-1-1,0 1 0,-1 0 1,1 0-1,-1 0 0,1 0 1,-1 1-1,1 0 0,-1 0 1,1 0-1,-1 1 0,0-1 0,1 1 1,-1 0-1,5 4 0,-3-2 2,0 1-1,0 0 0,-1 0 0,0 0 0,0 1 0,-1-1 0,1 1 1,-1 1-1,0-1 0,-1 0 0,6 14 0,-6-11 3,0 0 0,0 0-1,-1 1 1,0-1 0,-1 0-1,0 1 1,0-1 0,-2 19-1,-1-14 25,0 0-1,-1 0 0,-1-1 0,0 1 0,0-1 0,-2 0 0,0 0 0,0-1 0,-8 12 0,7-14-206,0-1 0,0-1-1,-1 0 1,0 0 0,0 0 0,0-1 0,-1 0-1,-1 0 1,1-1 0,-1-1 0,-19 9 0,-10 2-4767,19-7 1764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2:38.6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158 23 1728,'15'-15'2791,"-11"7"685,-21 19-1888,4 1-1296,0 0-1,1 1 0,0 1 1,1 0-1,1 0 0,-15 26 0,13-14-174,1 0-1,2 1 0,0 0 0,2 0 1,1 1-1,-3 34 0,9-57-90,-1 0 0,1 0-1,0 1 1,1-1 0,-1 0 0,3 6 0,-3-9-18,1 0 0,-1 0 0,1 0 1,0 0-1,0 0 0,0 0 0,0 0 1,0-1-1,1 1 0,-1 0 0,0-1 1,1 1-1,-1-1 0,1 1 0,0-1 1,-1 0-1,1 0 0,3 2 0,2 0 16,0-1-1,-1 0 1,1-1-1,0 1 1,0-1-1,13 0 1,46-4 191,-27 0-77,41 0 100,103 1-799,-174 2-751,0 0 0,14-2-1,-9-1-1621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2:39.0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53 1 3033,'-15'16'1808,"0"-3"-8,8 12-719,-2 3-201,6 8-376,1 11-160,0 1-200,2 6-40,6-2-160,3 5-792,1-9-1097,5 5-7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2:40.2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107 41 2016,'-6'12'1226,"-14"21"0,-5 6 215,12-15-833,7-14-361,0 0-1,1 0 1,0 1-1,-4 14 1,5-10-111,2 0 1,-1 0-1,2 0 1,0 1-1,0-1 1,2 1 0,4 27-1,-4-36-118,0-1 0,1 0 0,0 1 0,0-1-1,1 0 1,-1 0 0,1 0 0,1 0 0,-1 0-1,1-1 1,0 1 0,0-1 0,1 0 0,-1-1 0,1 1-1,0-1 1,1 0 0,-1 0 0,1 0 0,7 3 0,-9-5-12,0-1 0,0 1 0,0-1 0,0 0 1,0 0-1,0-1 0,0 1 0,0-1 0,0 0 1,0 0-1,0 0 0,0 0 0,0-1 0,5-1 1,-3 0 5,0 0 0,0 0 0,-1-1 0,1 0 0,-1 0 0,0 0 0,0-1 0,8-6 0,-2-2 17,0 1 1,-1-2-1,0 0 1,-1 0 0,0 0-1,9-20 1,-8 13-1,-2 0 0,0-1 0,-1 0 0,-1-1 0,5-33 0,-11 49-24,1 1-1,-1-1 1,0 1-1,-1-1 1,1 1-1,-1 0 1,0-1-1,0 1 1,-1 0-1,1 0 1,-1-1-1,-1 1 0,-4-8 1,-1 1-349,0 1-1,-1 0 1,0 1 0,-12-11-1,17 18-304,0-1-1,0-1 0,1 1 0,-5-9 1,3 4-1386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2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42 0 4769,'3'7'2745,"0"4"-137,-9 14-943,-2 2-761,-1 9-288,-4 3-368,7 2-96,1-12-232,5-2-800,1-12-785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2:51.4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81 211 2136,'-14'7'2126,"1"1"0,-24 17 0,33-22-1692,-6 4 455,8-6-232,5-1 218,23-14-212,-6 2-578,14-8 47,0-1 0,0-2 0,30-28 0,-21 4-40,-30 33-27,1-1 0,20-16 0,-32 29-45,0 1 0,0-1 0,1 1 0,-1 0 0,1 0 1,-1 0-1,1 0 0,-1 0 0,1 0 0,-1 1 0,1-1 0,0 1 0,-1-1 0,1 1 0,3 1 0,-5-1 7,1 0 0,-1 0 0,1 1 0,-1-1 0,1 1-1,-1-1 1,0 1 0,0 0 0,1-1 0,-1 1 0,0 0 0,0 0-1,0 0 1,1 0 0,-1 0 0,0 0 0,0 0 0,-1 0 0,1 1-1,0-1 1,0 0 0,-1 0 0,1 1 0,0-1 0,-1 1 0,0-1-1,1 0 1,-1 1 0,1 2 0,-1 4 80,0 0 0,0 0 0,-1 0 0,0 0 1,0 0-1,-1 0 0,-3 10 0,-3 13 79,-40 234 455,47-262-676,-2 15-179,-2 29 0,4-43-184,1 1 1,0 0-1,1 0 1,-1-1 0,1 1-1,0 0 1,0 0-1,0-1 1,1 1-1,-1-1 1,5 8-1,-5-11 160,-1 0 0,1 0 0,0 0 0,0 0 0,0 0 0,0 0 0,0 0 0,0-1 0,0 1 0,0 0 0,0 0 0,0-1 0,1 1 0,-1-1-133,1 1 1,-1-1 0,0 0-1,1 0 1,-1 0 0,0 0 0,0 0-1,1-1 1,-1 1 0,2-1 0,-3 1 354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2:52.9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73 72 1616,'0'0'189,"-1"-1"0,0 0 1,0 0-1,0 1 0,1-1 0,-1 0 0,0 0 0,1 0 0,-1 0 0,1 0 0,-1 0 0,1 0 0,-1 0 0,1 0 0,0 0 0,0 0 0,-1 0 0,1 0 1,0 0-1,0-1 0,0 1 0,0 0 0,0 0 0,0 0 0,1 0 0,0-2 0,0 1-72,0 0 0,0 0 0,0 0 0,1 1 0,-1-1 0,1 0 0,0 1 0,-1-1 0,1 1 0,0 0 0,0-1 0,2 0 0,4-2-94,1 0 0,-1 1 0,1 0 1,14-4-1,-20 7-5,0-1 0,0 1-1,1 0 1,-1 0 0,0 0 0,0 1 0,1-1 0,-1 1 0,0 0 0,0-1 0,0 1-1,0 1 1,0-1 0,0 0 0,0 1 0,-1 0 0,1-1 0,0 1 0,-1 0 0,1 0-1,-1 1 1,0-1 0,0 0 0,0 1 0,0-1 0,0 1 0,0 0 0,-1 0 0,1 0-1,-1 0 1,0 0 0,0 0 0,0 0 0,0 0 0,0 0 0,-1 0 0,1 0 0,-1 1 0,0-1-1,-1 6 1,-2 7 43,0-1-1,-2 0 0,0 0 1,0 0-1,-2-1 1,-12 23-1,-60 77 143,20-32-26,46-64-91,-9 14 127,21-30-186,-1 1 0,1-1 0,0 0-1,0 1 1,0-1 0,1 0 0,-1 1-1,0-1 1,1 1 0,0-1 0,-1 5-1,2-6-16,-1 0 0,0 0 0,0 0 0,1 0 0,-1 0 0,1 0 0,-1 0 0,1 0 0,-1-1 0,1 1 0,-1 0 0,1 0 0,0 0-1,0 0 1,-1-1 0,1 1 0,0 0 0,0-1 0,0 1 0,0-1 0,0 1 0,0-1 0,2 1 0,26 7 33,-24-8-25,243 45-941,-188-29-3168,-36-10 1156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2:54.0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40 103 1264,'-31'-15'4217,"30"15"-4139,1-1 0,-1 1 0,1 0 0,-1-1-1,1 1 1,-1-1 0,1 1 0,-1 0 0,1-1 0,0 1 0,-1-1-1,1 1 1,0-1 0,-1 1 0,1-1 0,0 0 0,0 1 0,-1-1-1,1 1 1,0-1 0,0 0 0,0 1 0,0-1 0,0 1 0,0-1-1,0 0 1,0 1 0,0-1 0,0 0 0,0 1 0,0-1 0,0 1-1,1-1 1,-1 0 0,0 1 0,0-1 0,1 0 0,1-3 128,0 1 1,0-1 0,0 1-1,4-6 1,-2 4-77,-2 2-67,0 1 0,0-1 1,0 1-1,1-1 0,-1 1 0,1 0 1,-1 0-1,1 0 0,0 0 1,0 1-1,-1-1 0,1 1 1,5-2-1,-1 1-20,0 0-1,0 1 1,0-1 0,0 2 0,1-1-1,-1 1 1,0 0 0,0 1 0,12 1-1,-16-1-26,1 0-1,-1 0 0,0 0 0,0 0 1,0 1-1,0-1 0,0 1 1,0 0-1,-1-1 0,1 1 1,-1 1-1,1-1 0,-1 0 1,0 1-1,1-1 0,-1 1 1,0-1-1,-1 1 0,1 0 1,0 0-1,-1 0 0,0 0 0,2 4 1,-2-3 49,0 1-1,0 0 1,-1 0 0,1 0 0,-1-1 0,0 1-1,0 0 1,0 0 0,-1 0 0,0-1 0,0 1-1,0 0 1,-1-1 0,1 1 0,-1-1 0,0 1 0,-4 5-1,-3 5 209,-2-1-1,0-1 0,-19 20 0,4-6 21,-24 20 235,50-47-529,0 0 1,0 1-1,0-1 0,-1 0 0,1 0 0,0 1 0,0-1 0,0 0 0,0 1 0,0-1 0,0 0 0,0 0 0,-1 1 1,1-1-1,0 0 0,0 1 0,0-1 0,0 0 0,0 1 0,0-1 0,0 0 0,0 0 0,1 1 0,-1-1 0,0 0 1,0 1-1,0-1 0,0 0 0,0 0 0,0 1 0,1-1 0,-1 0 0,0 0 0,0 1 0,0-1 0,1 0 0,-1 0 1,0 0-1,0 1 0,1-1 0,-1 0 0,0 0 0,0 0 0,1 0 0,-1 1 0,0-1 0,1 0 0,17 7-60,9-1 49,-8-2-49,0 1 0,-1 1 0,35 15 1,-48-18 53,-1-1 0,0 1 0,1 0 0,-1 0 0,0 0 0,-1 0 0,1 1 0,0-1 1,-1 1-1,0 0 0,0 0 0,0 1 0,-1-1 0,1 0 0,-1 1 0,0 0 1,0-1-1,-1 1 0,1 0 0,0 6 0,-1-2 12,-1 0 0,1 0-1,-2 0 1,1-1 0,-1 1 0,-1 0-1,0 0 1,0-1 0,0 1 0,-1-1 0,-1 0-1,-6 13 1,2-7 7,-1 0-1,0-1 1,-1 0 0,0 0-1,-23 20 1,27-28-81,0 1 0,-1-1-1,0 0 1,0 0 0,-1-1 0,1 0 0,-1 0-1,-10 3 1,17-7-100,0 1-1,-1-1 1,1 0-1,0 1 1,0-1-1,0 0 1,0 0-1,-1 0 1,1 1-1,0-2 1,0 1 0,0 0-1,-1 0 1,1 0-1,0 0 1,0-1-1,0 1 1,0 0-1,0-1 1,-1 1-1,1-1 1,0 0-1,0 1 1,0-1-1,-1-1 1,-12-17-3100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2:54.8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114 11 2689,'0'0'246,"1"0"0,-1-1 0,0 1 1,1-1-1,-1 1 0,0 0 1,0-1-1,1 1 0,-1-1 1,0 1-1,0-1 0,0 1 1,1-1-1,-1 1 0,0-1 0,0 1 1,0-1-1,0 0 0,0 1 1,0-1-1,-1 1-107,1 1 1,-1-1-1,1 0 0,0 1 1,-1-1-1,1 1 1,-1-1-1,1 1 0,0-1 1,0 1-1,-1 0 0,1-1 1,0 1-1,0-1 0,0 1 1,0 0-1,-1-1 1,1 1-1,0-1 0,0 2 1,-5 25 451,-15 43 0,11-43-266,-63 227 1250,70-245-1531,1 1 0,-1-1 0,2 0 0,-1 1 0,1-1 0,1 0 1,-1 1-1,5 16 0,-4-23-27,0 1-1,1 0 1,-1 0 0,1-1-1,0 1 1,0-1 0,1 1 0,-1-1-1,0 0 1,1 0 0,0 0-1,0 0 1,0-1 0,0 1-1,0-1 1,1 0 0,-1 0 0,1 0-1,-1 0 1,1 0 0,0-1-1,6 2 1,3 0 50,0-1 1,0 0-1,0-1 0,0 0 0,0-1 1,1 0-1,-1-1 0,25-6 0,6-4 110,52-20 0,-85 27-152,26-4-216,-17 4-1443,0-3-3498,-11 1 1383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0:42:55.1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105 0 6081,'-19'4'2769,"5"12"176,2 26-1281,-11 5-712,14 31-128,-2-9-384,6 15-128,-6-16-152,16 5-160,-6-27-168,15 10-984,-4-22-912,3-4-1201,-5-17-784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2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123 10 2537,'4'-9'5545,"-5"9"-5478,0 0 174,0 0 0,0 0-1,-1 0 1,2 0 0,-2 0-1,1 1 1,0-1-1,0 0 1,0 0 0,-1 1-1,0 0 1,0 1-70,-1 0-1,1 0 0,0 0 1,0 0-1,0 1 1,0-1-1,0 0 1,0 1-1,1 0 1,-1-1-1,1 1 1,-2 4-1,-5 8 196,-1 3-90,0 0-1,1 1 1,0 1 0,-7 32 0,6-12 0,-5 54 0,9-17-191,5-66-95,1 1 0,-1 0 0,2 0 0,4 14 0,-6-22 0,2-1 1,-1 0 0,1 1-1,-1-2 1,1 2-1,-1-2 1,1 1 0,0 0-1,1 0 1,-1-1-1,6 5 1,-4-4-3,0 1 1,2-1-1,-1 0 0,-1 0 1,2-1-1,7 3 0,3-1 2,-1 0 1,2 0-1,25 0 0,-23-2 32,0-2 1,-1 1-1,0-2 0,36-5 0,-21 0-135,52-17 1,-73 18-53,-1 1-706,1 0 1,18-4-1,-4 3-2155,-4-1-471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95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166 7 656,'-3'-5'1875,"2"5"-1794,1 0 1,0 0-1,0 0 1,0 0-1,-1 0 1,1 0 0,-1 0-1,1 0 1,-10-1 462,9 1-468,-1 0 35,0 1-1,-1-1 1,0 0 0,1 1-1,-1 0 1,-3 1 0,-2 1 50,2 0 0,-1 1 0,0-1 0,1 1 0,-1 0 0,1 0 0,0 1 0,-5 6 0,4-4 50,0 1-1,1 0 1,1 0-1,-1 0 1,1 1-1,1 0 1,-5 12-1,6-13-117,1 1 0,-1-2 0,1 3 0,0-2 0,1 1 0,1-1 0,-1 1 0,2 14 0,-1-19-84,1 0 0,-1-1-1,1 1 1,0-1 0,0 1 0,1-1 0,0 0 0,-1 0 0,1 1 0,-1-1-1,2 0 1,-1 0 0,0 0 0,1 0 0,-1-1 0,1 1 0,-1-1 0,1 0-1,1 0 1,-1 0 0,0 1 0,0-2 0,0 1 0,0-1 0,5 2 0,0-1 6,-1 0 1,1 0-1,0-1 1,0 0-1,-1-1 1,1 1-1,0-1 1,0-1-1,0 1 1,0-1 0,-1-1-1,11-3 1,-11 4 10,-1-2 1,0 0-1,1 0 1,-1-1-1,0 1 1,0-1-1,-1 0 1,1-1-1,-1 1 1,1-1-1,-1-1 1,-1 1-1,9-12 1,-8 8-21,0 1 1,0-1-1,-1 0 0,0-1 1,-1 0-1,0 0 0,1 1 0,-3-1 1,1 0-1,1-12 0,-3 19-7,0 1-1,0-1 0,-1 1 1,1 0-1,-1-1 0,1 1 0,-1-1 1,1 1-1,-1 0 0,0 0 1,0 0-1,0-1 0,0 1 1,-1 1-1,1-2 0,-1 1 1,1 1-1,-1-1 0,1 0 0,-1 1 1,-3-3-1,1 2-6,1 0 0,-2 1 0,1-1 0,0 0 0,0 1 0,0 0 0,-1 0 0,1 1-1,-1-1 1,1 1 0,0 0 0,-1 0 0,1 0 0,0 1 0,-1-1 0,1 2 0,0-2 0,0 1 0,-1 1 0,1 0 0,0-1 0,-7 5 0,11-5-50,-1-1 1,1 1-1,-1-1 1,1 1-1,-1-1 1,1 0-1,0 1 1,-1 0-1,1-1 1,0 1 0,-1 0-1,1-1 1,-1 1-1,1 0 1,0 0-3,0-1 0,0 0 0,0 0 0,0 0 1,0 0-1,0 1 0,0-1 0,0 0 0,0 0 0,0 0 1,0 0-1,0 1 0,0-1 0,0 0 0,0 1 1,0-1-1,0 0 0,0 0 0,1 0 0,2 2-1196,-2-2 1196,-1 0 1,0 0-1,0 0 0,0 0 0,0 0 0,1 0 0,-1 0 1,0 0-1,10-3-2263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2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133 0 5497,'-13'11'2833,"-1"-4"71,4-3-1431,-5 21-145,-2 7-576,2 20-184,3 6-256,-1 17-64,6-5-120,2 5-32,1-17-192,1 3-640,1-17-568,-1-2-1937,4-8-175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2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348 34 32,'1'-1'128,"-1"-1"1,0 2-1,0-2 1,0 1-1,-1 0 0,1 0 1,0 0-1,-1-1 1,1 2-1,0-2 0,0 2 1,-1-2-1,0 1 1,1 0-1,-1 1 1,0-2-1,0 2 0,1-2 1,-1 2-1,0-1 1,1 0-1,-2 0 0,2 1 1,-1-1-1,0 0 1,0 1-1,-2-2 0,0 1 79,0 0-1,0 0 0,0 0 0,0 1 0,-1-1 0,1 1 0,0 0 0,0 0 1,-1 0-1,2 0 0,-2 0 0,-2 1 0,-3 1 157,1 0 0,0 1 0,-11 5 0,6-2-41,2 0 1,-1 1-1,1 1 1,0 0-1,1 1 1,-18 16-1,11-6 167,1 2 0,-23 36-1,27-36-282,2 0-1,0 2 1,2-1-1,0 0 0,-5 33 1,8-34-154,1 0 0,2 1 0,0-1 0,1 1 0,4 41 0,-2-55-52,0 1 0,1 0 0,0 0 1,2 0-1,-1-1 0,0 1 0,1-1 1,1 0-1,-1 0 0,1-1 0,6 9 0,-1-4-91,0 0-1,0-1 0,1 0 0,0 0 0,1-2 0,14 11 1,-20-17-187,0 1 1,0-1 0,0 1 0,0-2 0,0 0 0,0 0-1,1 0 1,-1 0 0,1-1 0,0 1 0,-1-2 0,1 1-1,-1-1 1,1 0 0,0-1 0,0 1 0,8-3 0,26-11-2760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2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81 9 2064,'-2'-7'1721,"-4"6"-89,3 14-344,-2 4-127,-2 11-289,0 14-120,1 7-176,0 12-64,-2-1-208,3 11-64,-3-13-80,2 6-120,-3-17-176,6 0-568,4-17-560,4-6-1025,5-17-351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2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72 1 2705,'9'11'1568,"-11"8"8,-2 17-480,-1 6-255,3 15-65,-2-3-272,-4 12-56,5-7-128,-2 11-72,-2-13-112,1 5-24,4-7-80,-8-7-360,3-15-440,-1-5-1312,0-12-57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2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45 5689,'-6'-20'4689,"11"10"-3585,16 5-55,-1-2-201,11 4-256,2 4-232,11 3-152,-3-4-312,14 2-808,-1-3-792,18 5-1241,-5 0-584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2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11 532 456,'-10'4'5848,"13"-15"-4284,1 0-1489,1 1 0,1 0 0,0-1 0,0 1 0,12-13 0,-1 2-5,63-98 237,-14 19-211,-6 12-86,-47 65-10,21-47 1,-25 51 6,-8 19-5,-1-1 1,1 0-1,-1 1 0,1-1 0,0 0 0,-1 1 0,0-1 1,1 1-1,0-1 0,-1 1 0,2 0 0,-2-1 0,1 0 1,0 1-1,-1 0 0,1 0 0,0-1 0,0 1 0,1 0 1,-1 0 7,0 0 1,-1 0 0,1 0-1,-1 1 1,1-1 0,-1 0-1,1 0 1,0 0 0,-1 0-1,0 1 1,1-1 0,-1 1-1,1-1 1,-1 0 0,0 1 0,1-1-1,-1 1 1,1-1 0,-1 1-1,0-1 1,0 1 0,1 0-1,0 1 49,1 2 60,0-1 0,-1 1 0,0-1 0,0 1 1,0 0-1,0 0 0,0 0 0,0 6 0,2 15 392,5 13 287,4 52 1,-10-52-459,-4 60 0,-15 94-745,17-184-661,0-1 0,0 1 1,0-1-1,0 0 0,4 12 0,-2-8-2286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2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46 3273,'12'-17'2096,"-8"8"-71,1 1-345,7 2-768,6 1-24,1 5-280,8 2-135,-2 3-201,2 6-40,-5-5-104,6 7-248,-3-1-320,6 0-1001,-1-7-1111,8-4-273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2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1 2369,'22'-1'8729,"-24"23"-7904,-1 54-65,0-34-320,3 8-136,-6-6-176,4 7-136,-1-9-224,1 2-768,2-7-777,0 2-967,-3-12-609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2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 24 3977,'6'-24'5417,"-7"47"-4585,0 2-304,1 14-8,-3 2-144,3 19 9,-2-6-129,1 9-40,-6-16-104,1 9-248,2-14-296,-1-10-593,-2-14-407,1-4-1120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2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65 3369,'2'-5'537,"0"0"0,1-2 1,-1 3-1,7-11 0,-7 13-464,0 0 0,0 0 0,0 0 0,0 0 0,0 1 0,0-1 0,0 1 0,1-1 0,-1 1 0,0-1-1,0 2 1,1-2 0,4 0 0,2 0-30,1 1-1,0 0 1,-1 0-1,16 1 1,40 6 16,-55-5-44,8 1 23,-1 1-1,1 1 1,23 8-1,-35-10-3,-2 0-1,2 0 0,-1 1 0,-1-1 1,1 1-1,0 0 0,-1 0 1,1 0-1,-1 1 0,0 0 0,-1 0 1,1 0-1,0 0 0,-1 1 0,4 6 1,-5-7 34,0 0 0,-1 0 0,1 0 0,-1 0 1,0 0-1,1 6 0,-2-8-29,0 0 0,0 0 0,0-1 0,0 1 0,0-1 0,0 1 0,-1 0 0,0-1-1,1 1 1,0 0 0,-1-1 0,0 1 0,0-1 0,0 1 0,0-1 0,0 0 0,0 1 0,0-1 0,-2 2 0,-1 0 34,1-1 0,-1 0-1,0 1 1,0-1 0,0 0 0,0-1 0,0 1-1,-1-1 1,1 0 0,-1 0 0,-5 0 0,0 2 4,-10 1 123,0-2 1,0 0-1,-30 0 0,38-3 67,1 2-1,-1-1 0,1 1 1,-1 1-1,1 0 0,-20 7 1,29-8-220,0-1 1,1 1-1,0 0 0,0-1 1,-1 2-1,1-2 1,0 1-1,-1 0 1,2 0-1,-2 0 0,2 1 1,-2-2-1,2 2 1,-1-1-1,0 0 1,1 1-1,-1-1 0,0 1 1,1-1-1,-1 0 1,1 1-1,-1 0 1,1-1-1,0 0 0,0 4 1,0 2 42,0 0 1,0-1-1,2 1 1,2 11-1,-3-10-52,6 22 117,1-1 1,1 0-1,17 33 1,-20-47-268,2-1 0,1 0 0,-1 0-1,1-2 1,1 1 0,0 0 0,23 19 0,-28-28-244,-1 0 0,2 0 0,-1 0 0,0-1 0,1 0 0,-1 0 0,1 0-1,-1 0 1,2-1 0,7 2 0,-5-4-591,-1 1 0,11-2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96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114 0 336,'-56'8'431,"54"-8"-381,-1 1 0,2-1 1,-2 1-1,1-1 0,0 1 0,0 0 0,0 0 1,-3 2-1,4-3 10,0 2 0,0-2 0,0 1 0,0 1 0,0-1 0,1 0 0,-2 2 0,1-2 11,0 1-1,0-1 0,0 0 1,1 0-1,-2 0 0,2 1 1,-2-1-1,0 1 0,0-1 28,1 0-1,-1 0 1,1 1-1,-1-1 1,1 1-1,0-1 1,-1 1-1,2 0 1,-1-1-1,-1 3 1,1-3-62,1 0 1,0-1-1,0 1 0,0 0 1,-1 0-1,1-1 0,0 1 1,0 0-1,0 0 0,0 0 1,0 0-1,0-1 0,0 1 1,0 0-1,1 0 0,-1-1 1,0 2-1,0-2 0,1 1 1,-1-1-1,0 1 0,0 0 1,1 0-1,0-1 0,-1 1 1,1 0-1,0 1 0,1-1 27,0-1 0,-1 2-1,1-1 1,0-1 0,-1 2-1,1-2 1,0 1 0,0-1 0,0 1-1,0 0 1,-1-1 0,5 1-1,2-1 213,16-1-1,-21 1-231,35-2 398,120-5 767,50 2-482,-84 2-551,79-7-27,-38 3-54,-67 4-35,99-5 55,-45-2-37,119 7 42,-248 4-110,341 14 157,-116-7-5,-148-8-108,55-1 30,-152 0-79,1 1 13,0 0 0,-1 0 0,1 0-1,0-1 1,-1 1 0,8-4-1,-11 4-11,0 0-1,1 0 0,-1 0 1,1 0-1,-1-1 0,0 1 1,0 0-1,0 0 0,1 0 1,-1 0-1,0 0 0,0-1 1,0 1-1,1 0 0,-1-1 1,0 1-1,0 0 0,1 0 1,-1 0-1,0-1 0,0 1 1,0 0-1,0 0 0,0-1 1,0 1-1,0-1 0,0 1 0,0 0 1,0 0-1,0-1 0,0 1 1,0 0-1,0 0 0,0-1 1,0 1-1,0-1 0,0 1 1,0 0-1,0 0 0,0-1 1,0 1-1,0 0 0,0 0 1,-1 0-1,1-1 0,0 1 1,-1 0-1,1-1 0,0 1 1,0 0-1,0 0 0,-1 0 1,1 0-1,0-1 0,-2 0-46,1 0-1,-1-1 0,0 1 0,0 0 1,0 0-1,0 0 0,1 1 0,-3-2 1,0 1-641,0 1 0,0 0 0,-1 0 0,-4 0 1,-8 1-1764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2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62 121 960,'-2'-2'386,"0"2"0,1-2 0,-1 1 0,0 0 1,0 0-1,0-1 0,1 0 0,0 1 0,-1 0 0,1-1 0,0 0 0,-1 0 0,1 1 0,0-1 0,-1-3 0,2 3-341,-1 0 0,0-1 1,1 1-1,0 0 0,0 0 0,0 0 0,0-1 0,0 1 0,0-1 1,0 1-1,1 0 0,0-1 0,-1 1 0,1 0 0,0 0 0,0 0 1,1-3-1,3-4 61,11-16 1,-15 24-89,0-1 0,0 1-1,0 0 1,0-1 0,1 1-1,-1 0 1,0 0 0,1 0 0,0 0-1,-1 1 1,1-2 0,-1 2 0,1-1-1,-1 1 1,1-1 0,0 1-1,0 0 1,-1-1 0,1 1 0,0 0-1,0 0 1,-1 0 0,1 0-1,-1 1 1,1-1 0,0 0 0,0 0-1,2 2 1,-2-2-1,1 1 10,-2 0 1,1-1-1,0 1 1,-1 0-1,1-1 0,0 2 1,0-2-1,-1 2 1,0-1-1,1 0 0,-1 0 1,0 1-1,1-1 1,-1 0-1,1 1 1,-1 0-1,0-1 0,0 1 1,0-1-1,-1 1 1,1 0-1,0 0 1,-1 0-1,1 0 0,-1-1 1,1 5-1,0 2 122,0 1 0,-1 0 0,-1-1-1,-1 14 1,1-19-118,1 6 85,-2 0 0,0 0-1,0 0 1,0-1 0,-1 0 0,-1 1 0,1-1 0,-9 14 0,10-20-85,0 0 0,0 0 0,0 0 0,0 0 0,0 0 0,0 0 0,0-1 0,0 0 0,-1 1 0,1-1 0,-1 0 0,-3 1 0,5-2-22,-1 1 0,1-1 0,-1 1 0,1-1 0,-1 0 0,1 0 0,-1 0 0,0 0 0,1 0 0,-1 0 1,1 0-1,-1-1 0,1 1 0,-1-1 0,1 1 0,-1-1 0,1 0 0,0 1 0,-1-1 0,1 0 0,-2-1 1,0 0-13,-1-2 1,1 1-1,0-1 1,1 0-1,-1 0 1,0 0-1,0 0 1,1 0-1,0 0 1,-2-7-1,4 8-11,-2-1-1,2 1 0,-1 0 1,1-1-1,-1 0 0,1 1 1,0-1-1,0 0 1,0 1-1,1 0 0,0-1 1,-1 0-1,1 1 0,2-5 1,2-2-34,0-1-1,2 1 1,-1 0 0,1 1 0,14-16-1,-20 24 49,1-1-1,-1 1 1,1 0-1,-1-1 0,0 2 1,1-2-1,-1 2 1,1-1-1,-1 0 1,1 0-1,0 0 0,-1 1 1,1 0-1,-1-1 1,2 1-1,-1-1 0,2 1 1,-2 0 4,-2 0 1,2 0-1,-1 1 1,0-1 0,0 1-1,0-1 1,1 0-1,-2 1 1,2 0-1,-2-1 1,2 1-1,-1 0 1,0-1-1,0 1 1,-1 0-1,2-1 1,-2 2 0,1-2-1,0 2 1,-1-2-1,1 2 1,0-2-1,-1 2 1,1-2-1,-1 2 1,1 1-1,0 1 26,0 0 0,-1 0 0,1 0 0,0 1-1,-1-1 1,0 0 0,-1 0 0,1 0 0,-1 0-1,1 0 1,-3 5 0,0 2 52,0-2 0,-1 1 0,-6 12 0,6-16-40,0-1 0,1 0-1,-1 1 1,-1-2 0,1 1 0,-1 0 0,-5 3 0,9-7-38,1-1 1,0 0-1,-1 1 0,0-1 1,1 1-1,-1-1 1,0 0-1,1 0 1,-1 0-1,0 0 1,0 0-1,0 0 0,1 0 1,-1 1-1,0-1 1,1-1-1,-1 1 1,0 0-1,0 0 1,1 0-1,-1 0 0,0 0 1,1 0-1,-1-1 1,0 1-1,1-1 1,-1 1-1,0 0 1,1 0-1,-1-1 0,0 0 1,1 1-1,0 0 1,-1-1-1,0 0 1,1 1-1,0-1 1,-1 0-1,1 1 0,-1-2 1,-1-1-16,1 0 0,0 0 1,-1-1-1,1 1 0,-1 0 0,2-1 0,-2-3 1,2 4-7,0 0 0,0 0 1,-1 0-1,2 0 1,-1 0-1,0 0 0,0 1 1,1-2-1,-1 2 0,1-1 1,0 0-1,0 0 0,0 1 1,1-1-1,-1 0 1,0 1-1,1 0 0,2-3 1,-3 3 7,0 1 0,0 0 0,0 0 0,1 0 0,-1 0 0,1 0 0,0 1 0,-1-2 0,0 2 0,1-1 0,0 1 0,-1-1 0,1 1 0,-1 0 0,1-1 0,0 1 1,-1 0-1,1 0 0,-1 0 0,2 0 0,-2 0 0,1 1 0,1-1 0,2 1-4,-1 0 0,0 0-1,0 0 1,0 1 0,0 0 0,0-1 0,7 6 0,-9-5 19,2 1 1,-2-1 0,1 1 0,0 0-1,0 0 1,-1 1 0,0-1 0,0 0-1,0 1 1,0 0 0,-1-1 0,0 1-1,1 0 1,0 5 0,-1-7 8,-1 1-1,1-1 1,-1 0 0,0 0 0,0 0 0,0 1-1,0-1 1,0 0 0,-1 0 0,1 0 0,-1 0 0,1 0-1,-1 0 1,0 0 0,0 0 0,0 0 0,0 0-1,0 0 1,0-1 0,0 1 0,-1 0 0,1 0 0,-1-1-1,1 1 1,-1-1 0,0 0 0,-3 3 0,4-3-4,0 0 0,-1-1 1,1 1-1,0-1 0,-1 1 0,0-1 1,1 0-1,0 1 0,-1-1 1,1 0-1,0 1 0,-2-1 0,2 0 1,0-1-1,-1 1 0,1 0 1,-1-1-1,-1 1 0,1-1-4,0 0 0,0-1 0,0 2 0,-1-2 0,1 1 0,0 0 0,0-1 0,1 0 0,-1 0 0,-2-3 0,1 0-16,-2 0 0,3-1 0,-2 0 0,2 1 0,-1-1 1,1-1-1,-3-11 0,4 15-6,1 0 0,0 0 0,0 0 0,0 0 1,0 0-1,0 0 0,1 0 0,0 0 0,0 0 0,-1 0 1,2 0-1,-2 0 0,4-3 0,-4 4-2,2 0-1,-1-1 1,0 1-1,1 0 1,0 1-1,-1-1 1,1-1-1,0 2 0,0-1 1,0 1-1,0-1 1,0 1-1,0 0 1,0-1-1,1 1 1,3-1-1,-6 2 12,2-1-1,-2 1 1,2 0-1,-1 0 1,0 0-1,0 0 1,0-1-1,1 1 0,-2 1 1,2-1-1,-1 0 1,0 0-1,2 0 1,-2 1 5,1 0 0,-1 0 0,1 0 0,-2 0 0,2 0 0,-1 0 0,0 0 0,0 0 0,0 0 0,1 3 0,0-2 8,-1 0 1,0 0-1,0 1 1,0-1-1,0 0 1,0 0-1,-1 0 1,1 1-1,-1 0 1,1-1-1,-1 1 1,1-1 0,-1 0-1,-1 1 1,1-1-1,-1 4 1,0-2 16,0 0 1,0 0-1,0-1 1,-1 1-1,1 0 1,-1-1-1,0 1 1,0-1-1,-4 6 1,-1 0 41,6-8-52,0 1-1,0 0 0,0 0 1,-1-1-1,1 1 1,0 0-1,-1-1 1,1 0-1,0 1 1,-1-1-1,0 0 1,0 0-1,1 0 1,-5 1-1,3-1-3,-1 0 1,0-1-1,0 0 0,1 0 0,-1 0 1,1 0-1,-1 0 0,0 0 0,1-1 1,-1 0-1,0 0 0,1 0 1,0-1-1,-1 1 0,1 0 0,0-1 1,0 0-1,-1 0 0,-2-3 0,5 5-14,1-1-1,0 0 0,-1 1 0,0 0 0,1-1 0,0 0 1,0 1-1,-1-1 0,1 0 0,-1 1 0,1 0 1,0-1-1,0 0 0,0-1 0,-2-2-57,2 4 41,-1-1-1,1 0 1,0 1 0,-1-1 0,1 1 0,0 0 0,0-1 0,0 1-1,0-1 1,0 1 0,0 0 0,0-1 0,0 0 0,0 1 0,-1 0-1,2-1 1,-1 0 0,0 1-27,0 0-1,0-1 0,1 1 1,-1 0-1,1 0 1,-1-1-1,0 1 1,1 0-1,-1 0 0,1 0 1,-1 0-1,0 0 1,1 0-1,-1 0 0,1 0 1,-1 0-1,0 0 1,1 0-1,-1 0 1,1 0-1,-1 0 0,0 0 1,1 1-1,0-1 1,1 1-517,1-1 0,-1 1 1,0 0-1,0 0 0,3 2 1,5 2-881,8 2-1621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2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 54 1056,'-5'-37'1227,"5"30"-385,-8-3 2304,7 15-2829,0 16 14,3 23 0,0 16 49,8 65 338,-3-48-353,-3-16 52,-5 63 0,-2-20 42,14 114 0,-8-167-404,2 117 277,-6-147-201,-1 0 0,-1-1 0,-1 1-1,-10 32 1,11-40 3,0 2 1,1-2-1,0 16 0,2-27-237,0-1 0,0 1 0,-1 0 0,1-1 0,-1 1 0,1 0 0,0 0 0,-1-1 1,0 1-1,1 0 0,-1-1 0,0 0 0,0 1 0,0 0 0,-2 1 0,3-3 48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2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120 127 1848,'-1'0'293,"-1"0"-1,0 0 0,1 0 1,-1 0-1,1 0 0,-1 0 0,1-1 1,-1 0-1,1 1 0,0 0 1,-1-1-1,1 0 0,0 1 1,-1-1-1,1 0 0,-2-1 0,3 1-222,-2 0-1,1-1 0,1 1 0,-1-1 0,0 0 0,0 1 1,1 0-1,-1-1 0,1 1 0,-1-1 0,1 1 0,0-1 1,-1 0-1,1-2 0,0 0-39,0 0 0,0 1 1,0-1-1,1 0 0,0-5 0,0 8-7,0 0-1,-1 1 1,0-1-1,1 0 1,0 1-1,-1-1 1,1 0-1,0 1 1,0 0-1,-1-1 1,1 1-1,0-1 1,-1 1-1,1 0 1,0 0-1,-1-1 1,2 1-1,-2 0 1,1-1-1,1 1 1,-1 0 51,2-1 53,4 0 422,-6 1-494,-1 1 0,1-1 0,-1 1 0,1-1 0,-1 0 0,1 1 0,-1-1 0,1 1 0,-1-1 0,0 1 0,1 0 0,-1-1 0,1 1 0,5 9 120,-2 0 0,1 0 0,-1 0 0,0 0-1,2 12 1,-5-18-102,0-1 0,-1 1-1,0-1 1,1 0 0,-1 1-1,-1 0 1,1-1 0,0 1 0,-1-1-1,0 0 1,1 1 0,-2-1-1,2 0 1,-2 0 0,-2 5-1,3-6-29,0-1-1,0 1 0,0 0 1,-1 0-1,0-1 0,1 0 0,-1 1 1,0-1-1,0 0 0,1 0 1,-1 0-1,0 0 0,0 0 1,0-1-1,0 1 0,0 0 0,0-1 1,0 1-1,0-1 0,0 0 1,0 1-1,0-1 0,0 0 1,-3-1-1,1 0-27,1 1 0,-1-1 0,1 0 1,-1 0-1,2 0 0,-2-1 0,1 1 0,-1 0 1,2-1-1,-2 0 0,2 0 0,-1-1 0,0 1 1,0 0-1,1-1 0,-3-3 0,2 2-50,-1-1-1,1 0 1,1 1-1,-1-1 0,1 0 1,-1 0-1,2-1 1,-1 2-1,-1-11 0,3 13 15,-1 0 0,1 0 0,0 0 0,0 0 0,1-1 0,-1 2 0,0-1 0,0 0 0,1 0 0,0 0 0,-1 0-1,1 1 1,0-1 0,0 0 0,0 0 0,0 0 0,0 1 0,0-1 0,0 0 0,1 1 0,-1 0 0,0-1 0,1 1-1,2-1 1,3-3-31,0 0 0,1 1-1,-1 0 1,11-2 0,-11 2 31,-4 3 17,2-1-1,-2 0 1,1 2-1,0-2 1,0 2-1,4-2 1,-7 2 9,0 0 0,0 0 1,0 0-1,-1 0 0,2 1 0,-2-1 1,1 0-1,0 1 0,0-1 0,0 0 1,-1 0-1,1 1 0,0-1 1,0 1-1,0-1 0,-1 1 0,1 0 1,0-1-1,0 0 0,-1 1 0,0 0 1,1-1-1,0 1 0,-1 1 1,0-2-1,1 1 0,-1 0 0,1-1 1,-1 2-1,0-2 0,0 1 0,0 0 1,1 1-1,0 2 33,0 1-1,0 0 1,-1 0 0,1-1-1,-1 0 1,0 1 0,0 0-1,-1 0 1,1-1 0,-1 0-1,0 1 1,0 0 0,0-1-1,-1 1 1,-3 4 0,1 1 35,3-7-36,-1 1-1,1-1 0,-1 0 1,0 1-1,0-2 1,-5 7-1,4-5-3,-14 10 176,16-13-196,0 0 0,0 0 1,-1-1-1,2 0 0,-2 1 0,1 0 1,0-1-1,-1 0 0,1 0 1,0 1-1,0-1 0,0 0 1,-1 0-1,-2 0 0,0-1-3,1 0-1,-1 0 1,0 0-1,1-1 1,-1 0-1,0 0 1,2 0 0,-2 0-1,-3-3 1,3 2-24,0 0 0,0-1 0,0 0 0,1 0 0,-7-8 0,10 11 7,0 1-1,-1-1 1,1 0 0,-1 0-1,1 0 1,0 0-1,0 0 1,0 0 0,-1 0-1,1 0 1,0 0-1,0 0 1,0 0 0,0 0-1,0 0 1,1-1-1,6-15-113,-1 6 14,-3 1 32,-1 6 30,-1-1 0,1 0 0,4-6 0,3-3-47,-5 6 15,9-12 0,-11 18 67,0 0 0,0-1 1,0 1-1,1 1 0,-1-1 0,1 0 0,-1 1 0,1-1 1,3 0-1,-2-1-3,0 1 0,1 0 1,0 1-1,0 0 0,-1 0 0,10-1 1,-12 2 13,-1 0 1,1 1 0,0-1 0,0 0 0,-1 0-1,1 0 1,0 1 0,-1 0 0,1-1 0,-1 1-1,1 0 1,0-1 0,-1 2 0,0-2 0,1 2-1,-1-2 1,0 2 0,0-1 0,0 1 0,1-1 0,-2 0-1,2 1 1,-1-1 0,1 2 0,0 3 30,1-1-1,-1 1 1,0 0 0,0 0 0,-1 1 0,1-1 0,-2 0-1,1 0 1,0 1 0,-2 10 0,1-9 16,-1-1 0,0 1 0,0-2 0,-1 2 0,0-1 0,0 0 0,-1 0 0,0 0 1,-5 7-1,7-11-24,-1-1 1,0 1 0,0-1 0,0 0 0,0 1 0,0-1-1,0 0 1,-1 0 0,1-1 0,0 1 0,-1 0 0,-4 1-1,5-2-18,0-1 0,-1 1-1,1 0 1,0-1-1,0 0 1,0 0-1,-1 0 1,1 0 0,-1 0-1,1 0 1,0 0-1,-1 0 1,1-1-1,0 0 1,0 1-1,-4-2 1,2 0-44,0 0 0,0 0 0,0-1 0,0 0 0,0 0 0,0 0 0,1 0 0,0 0 0,-1 0 0,2-1 0,-1 0 0,0 1 1,0-1-1,-2-7 0,4 11 23,1-1 0,0 0 1,0 1-1,0-1 0,0 0 1,0 1-1,-1-1 1,1 0-1,0 1 0,0-1 1,0 0-1,0 1 0,1 0 1,-1-1-1,0 0 1,0 1-1,0-1 0,0 0 1,0 1-1,1-1 0,-1 0 1,0 1-1,1 0 1,-1-2-1,2 1-9,-1 0 0,0 0 0,0 0 1,0 0-1,1 0 0,-1 0 0,1 1 0,-1-1 0,0 0 0,3 1 1,1-2-37,0 0 0,1 2 0,-1-1 0,12 0 1,-8 1 14,1 0 1,-1 1 0,1 0-1,15 5 1,-20-4 46,0 0 1,0 0 0,0 0-1,0 0 1,-1 1-1,1 0 1,0 0 0,-1 0-1,7 7 1,-8-8 24,-3 0 1,2-1 0,-1 0-1,0 1 1,0 0-1,0 0 1,0 0 0,0-1-1,-1 1 1,1 0 0,0 0-1,-1 0 1,0 0 0,1 0-1,-1 0 1,0 0-1,0 0 1,0 0 0,0 0-1,0 0 1,-1 0 0,1 0-1,0 0 1,-1-1 0,0 1-1,1 0 1,-1 0 0,0 0-1,0 0 1,0-1-1,0 1 1,-2 2 0,0 0 27,0-1 1,0 1 0,-1 0-1,1-1 1,-1 0 0,0 0 0,0 0-1,0 0 1,0 0 0,-1-1-1,-8 3 1,6-3-1096,0 0 0,1 0-1,-12 0 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2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 8 32,'-17'-7'7640,"17"7"-7585,0 0 0,0 0 1,0 1-1,0-1 0,0 0 1,0 0-1,-2 31 625,3 50 1,0-65-474,2 188 1247,4-15-456,-12 42-259,0-84-474,3-29 11,2-116-273,0 5 11,0-1 0,-1 2 0,0-1 0,1-1 0,-2 1 0,-2 11 0,0-7-166,-4 10-1148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2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43 145 1848,'-10'-53'3006,"6"37"-1859,3 15-1104,1 0 1,0 0-1,0 1 1,0-2 0,-1 2-1,1-1 1,0 0-1,0 0 1,0 0-1,0 0 1,0 0-1,0 1 1,0-2-1,0 2 1,1-1-1,-1 0 1,0 0-1,0 0 1,0 1-1,1-2 1,0 2 0,-1-1-1,0 0 1,1 1-1,0-1 1,0-1-1,1-1-33,1 0-1,0 1 1,-1 0-1,0 0 1,1-1-1,0 2 0,0-1 1,0-1-1,0 2 1,1-1-1,-2 1 1,2 0-1,-1 0 1,1 0-1,-1 0 1,7 0-1,-6 0 40,-1 1-1,0 0 1,1 0 0,0 0-1,-1 0 1,1 0 0,-1 1-1,0 0 1,1 0-1,-1 0 1,0 0 0,1 0-1,-1 1 1,0-1 0,0 1-1,0 0 1,3 2-1,-4-2 83,0 1-1,1-1 1,-1 1-1,-1-1 1,1 1-1,0 0 1,0 0-1,-1-1 1,0 2-1,1-2 1,-2 2-1,2-1 1,-2 0-1,1 0 1,-1 1-1,1-1 1,-1 0-1,0 6 1,-1-5-18,1 0 0,-1 0 1,1-1-1,-2 1 0,1 0 1,0 0-1,-1-1 0,1 0 1,-1 1-1,0-1 1,0 1-1,0-1 0,0 0 1,-1 0-1,-4 4 0,5-5-72,0-1-1,-1 1 0,0 0 0,1-1 1,-1 0-1,0 0 0,0 0 1,1 0-1,-1 0 0,0-1 0,0 0 1,0 1-1,0-1 0,0 1 1,0-2-1,0 1 0,0 0 0,1-1 1,-2 1-1,1-1 0,-3-1 1,0 1-49,0-1 1,1-1 0,-1 1 0,1-1 0,-1 0 0,1 0 0,0 0-1,1-1 1,-9-7 0,12 10-15,0 0 0,-1-1 0,2 1-1,-2-1 1,1 1 0,0-1 0,1 0 0,-2 1-1,2-1 1,-1 1 0,0-1 0,1 0 0,-1 0-1,1 0 1,0 1 0,0-1 0,-1 0 0,1 0-1,0 0 1,0 0 0,1 0 0,-1 1 0,0-1-1,0 0 1,1 0 0,0 0 0,0 1 0,-1-1 0,1 1-1,0-1 1,0 0 0,0 1 0,2-3 0,3-4-55,1 1 0,0 0 1,0 0-1,1 1 1,8-5-1,-14 9 72,3-2-14,1 0-11,0 0 1,9-5 0,-12 8 26,0 0 1,-1 1-1,1-2 1,-1 2-1,0 0 0,1-1 1,0 1-1,-1 0 0,0 0 1,6 0-1,-7 1 8,0-1 0,0 0 0,0 0 0,0 1 0,1 0 0,-2-1 0,2 0 0,-2 1-1,2 0 1,-2-1 0,1 2 0,0-2 0,0 1 0,0 0 0,-1 0 0,1 0 0,0 0 0,-1 0 0,1 0 0,0 0 0,-1 0-1,1 0 1,-1 2 0,2 1 42,0 1-1,-2 0 1,2 0-1,-1 7 1,0-6 15,-1-1 1,-1 1-1,0 0 1,1 0-1,-1-1 1,0 1-1,-1 0 1,0-1-1,0 1 0,-3 7 1,3-9-2,-1 0 0,1 0 1,-1 1-1,0-1 0,0-1 0,0 1 1,-1-1-1,1 1 0,-1-1 0,1 0 0,-2 0 1,-7 4-1,10-6-56,0 0 0,0 0 0,0-1 0,0 0 0,0 1 0,0-1 0,0 1 0,0-1 0,0 0 0,0 0 0,0 0 0,0-1 0,0 1 0,0-1 0,0 1 0,0 0 0,0-1 0,0 0 0,0 0 0,0 0 0,0 0 0,0 0 0,0 0 0,1 0 0,-1-1 0,-2-1 0,3 2-23,0 0 0,0 0 0,0-1 0,0 2 0,0-2 0,1 1 0,-2-1 0,2 1 0,-1 0 0,1-1 0,-1 1 0,1-1 0,0 1 0,-1-1 0,1 1 0,-1 0 0,1-1 0,0 0 0,0 1 0,0-1-1,0 0 1,1 1 0,-1 0 0,1-1 0,-1 1 0,0 0 0,1-1 0,-1 0 0,1 1 0,-1 0 0,2-1 0,-2 2 0,1-2 0,2-1 0,1-2-48,0 0 0,1 1 1,0-1-1,0 1 0,1 0 0,7-4 1,-11 6 56,0 2 0,0-2 0,0 1 0,0 1 0,0-1 0,0 1 0,0-1 0,1 1 0,-1 0 0,0 0 0,0 0 0,0 0 1,1 0-1,-1 0 0,0 1 0,0-1 0,0 1 0,0-1 0,0 1 0,0 0 0,0 0 0,3 1 0,-3 0 24,1 0 0,0 0-1,-1 0 1,0 0 0,1 0-1,-1 0 1,0 0 0,1 1-1,-2-1 1,1 0 0,0 1-1,0 0 1,-1 0 0,0 0-1,1 0 1,-1 0 0,0 0-1,0-1 1,0 2 0,-1-1-1,0 0 1,1 0 0,-1 1-1,0-2 1,-1 8 0,1-6 35,-1 0-1,0-1 1,0 1 0,0 0-1,-1 0 1,0-1 0,1 1 0,-1-1-1,-3 6 1,3-7-25,0 1-1,0-1 1,1 0 0,-1 0 0,0 0-1,-1 0 1,1 0 0,-1 0-1,1-1 1,-1 1 0,1-1-1,0 1 1,-6 1 0,6-3-38,0 0 1,0 0 0,-1 0 0,1 0-1,-1 0 1,0-1 0,1 0-1,0 1 1,0-1 0,0 0 0,-1 0-1,1 0 1,0 0 0,0 0-1,0 0 1,0-1 0,0 1 0,-3-2-1,3 1-66,0 0-1,0 0 1,0 0-1,0 0 0,0 0 1,0-1-1,0 1 1,0 0-1,1 0 1,0-1-1,-2-3 0,14 104-476,-8-91 420,-3-7 133,0 0-1,0 0 1,0 0 0,0 0 0,1 0 0,-1 1-1,0-1 1,0 0 0,0 0 0,0 0-1,0 0 1,0 0 0,0 0 0,0 0-1,0 0 1,1 0 0,-1 0 0,0 0 0,0 0-1,0 0 1,1 0 0,-1 0 0,0-1-1,0 1 1,0 0 0,0 0 0,0 0-1,0 0 1,0 0 0,0 0 0,1-1 0,0 1-10,-1-2 1,1 1 0,1 0-1,-2 0 1,1-1 0,0 1 0,-1 0-1,0-1 1,1 1 0,0-2 0,9-67-91,-3 26 72,-7 44 30,0-1-1,0 0 1,0 1-1,0 0 1,0-1-1,0 0 1,0 1 0,1-1-1,-1 0 1,1 1-1,-1-1 1,0 1-1,0-1 1,1 1-1,-1-1 1,1 1 0,-1-1-1,0 1 1,1 0-1,0-1 1,-1 0-1,2 1 1,-2 0 0,0 0 0,1 0-1,0 0 1,-1 0 0,0 0 0,1 0 0,0 0 0,-1 0 0,0 0-1,1 0 1,0 0 0,-1 0 0,0 1 0,2 0 0,0-1-2,-1 0 6,-1 0 0,2 1 0,-2-1 0,1 1 0,0-1 0,0 0-1,0 1 1,-1 0 0,1-1 0,0 1 0,-1 0 0,2-1 0,-1 2 0,-6 6 528,5-4-431,0-3-76,0 1 0,0-1 0,-1 0 0,1 0 0,-1 0 0,1 0 1,0 0-1,0 1 0,-1-2 0,0 2 0,1-2 0,-1 2 0,0-1 0,1 0 0,-1 0 0,0 0 0,0 0 0,0-1 0,0 1 0,-1 1 0,-4 0-16,0 0-1,1-1 0,-1 1 0,0-2 0,0 1 0,1 0 0,-1-1 1,0 0-1,0 0 0,-11-2 0,16 1-14,-1 1-1,0-1 1,1 1 0,0 0 0,-1-1-1,1 0 1,0 0 0,-1 0-1,1 1 1,0-2 0,-1 2-1,2-2 1,-2 2 0,2-2-1,-2 1 1,2 0 0,-2-1 0,1 1-1,-1-3 1,1 2-35,0-2 0,0 1-1,0 0 1,0 0 0,1-1 0,-1-3 0,1 6 25,0-1 1,0 2-1,-1-2 1,1 1-1,1 0 0,-1-1 1,0 1-1,0-1 1,0 2-1,0-2 1,1 1-1,0 0 1,-1 0-1,0 0 1,1-1-1,0 2 1,-1-2-1,1 2 1,0-2-1,-1 2 1,2-2-1,-2 2 0,1-1 1,1 0-1,-2 0 1,2 0-1,-1 1 1,0-1-1,0 1 1,0-1-1,0 0 1,0 1-1,2 0 1,2-2-21,1 1 0,-1 0 1,1 1-1,-1 0 0,1 0 1,6 0-1,-9 1 46,1-1 1,-1 1-1,0-1 1,1 2-1,-2-2 1,2 2-1,-1-1 1,0 1-1,0-1 1,-1 0-1,1 1 1,0 0-1,-1 0 1,1 0-1,0 0 1,-1 1-1,0-1 1,0 1-1,0 0 1,0-1-1,2 4 1,-2-1 81,1 1 0,-1-1 0,0 0 0,0 0 0,-1 1 0,0 0 0,0-1 0,0 0 0,0 1 0,-1 0 0,-1 9 0,1-14-60,0 0-1,0 0 0,-1 1 1,1-2-1,0 2 0,0-1 1,-1 0-1,0 0 0,1 0 1,0 0-1,-1 0 0,0 0 0,1 0 1,-1 0-1,0 0 0,0 0 1,0-1-1,1 1 0,-2 0 1,1-1-1,0 1 0,0 0 1,0-1-1,0 0 0,0 1 1,0 0-1,0-1 0,0 0 1,0 0-1,-2 1 0,-3 0 28,-1-1 0,1 0 0,0 0 0,-10-2 1,11 2-89,-4-1-357,1 0 1,-13-5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2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1 736,'-3'1'963,"-8"5"2054,11-6-2982,-1 0 0,1 0 1,0 0-1,0 0 0,-1 0 0,1 0 1,0 1-1,0-1 0,0 0 0,0 0 1,0 1-1,0-1 0,0 0 0,0 0 1,0 0-1,-1 0 0,1 0 1,0 0-1,0 1 0,0-1 0,0 0 1,0 1-1,0-1 0,0 0 0,0 0 1,0 1-1,0-1 0,0 0 0,0 0 1,0 0-1,0 0 0,0 0 0,0 1 1,0-1-1,1 0 0,-1 0 0,0 1 1,0-1-1,0 0 0,0 0 0,0 0 1,0 0-1,0 0 0,0 0 0,0 1 1,1-1-1,-1 0 0,0 0 1,0 0-1,1 0 0,-1 0 0,0 1 1,0-1-1,0 0 0,0 0 0,0 0 1,1 0-1,-1 0 0,12 5 86,-2 0 0,2-1 0,0 1 0,13 1 0,-21-4-80,8 0 117,-1 0 1,21 1 0,-6-1 53,131 10 871,5-9 272,162 19 134,-154-10-1177,-89-7 86,-56-4-188,1 2 1,-1 1 0,27 7 0,11 6 406,-63-17-652,0 0 0,1 0 0,0 0 0,-1 0 0,0 0 0,1-1 0,-1 1 1,1 0-1,-1 0 0,0 0 0,1-1 0,0 1 0,-1 0 0,0 0 0,1-1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2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140 70 2937,'-11'9'626,"0"-3"1,-13 8 0,21-13-494,2-1 0,-1 0 0,1 1 0,-1-1 0,0 1 0,1-1 0,-1 0 0,1 0 0,-1-1 0,0 1 0,0 0 0,1-1 0,-1 1 0,0 0 0,1-1 0,-1 0 0,1 1 0,-1-1 0,-1-1 0,2 2-95,1-1 0,-1 1 0,0 0 0,1 0 0,0-1 0,-1 0-1,0 1 1,1-1 0,0 1 0,-1-1 0,0 0 0,1 1 0,-1 0 0,1-1-1,0 0 1,0 1 0,-1-1 0,1 0 0,0 1 0,0-1 0,-1 0-1,1 1 1,0-1 0,0 0 0,0 1 0,0-1 0,0 0 0,0 1 0,0-1-1,0 0 1,1 1 0,-1-1 0,0 0 0,1 1 0,-1-1 0,0 0-1,0 0 1,1 1 0,-1-1 0,1 0 0,6-7-24,0 0 0,1 1 0,-1 0 0,11-7 0,-14 10-4,1 2 1,1-2-1,-1 2 1,0-1-1,1 0 1,0 1-1,-1 1 0,10-3 1,-13 4 16,1 0 0,-1-1 0,0 1 0,0 1 1,1-1-1,-1 0 0,0 0 0,0 1 0,0-1 0,0 1 0,0-1 0,0 2 0,0-2 1,0 2-1,0-2 0,-1 2 0,1-1 0,0 1 0,0-1 0,-1 0 0,1 1 0,0 0 1,-1-1-1,0 1 0,1-1 0,-2 1 0,2 0 0,0 4 0,1 0 119,0 0 0,-1 0 1,0 1-1,-1-1 0,1 1 0,-1 0 0,0 12 0,0-14-41,-2 0 0,1-1 0,0 1-1,-1 0 1,0 0 0,0-1 0,0 1 0,-1 0-1,-3 8 1,3-11-41,0 2-1,0-1 1,0-1-1,0 1 1,0 0-1,0-1 1,-1 0-1,0 0 1,0 1-1,1-1 1,-2 0-1,2-1 1,-2 1-1,-4 1 0,3-1-50,1 0 0,-1-1 0,-1 0-1,2 0 1,-1 0 0,0-1 0,0 0-1,-1 0 1,2 0 0,-2 0 0,1-1-1,0 0 1,0 0 0,1 0-1,-1-1 1,0 0 0,0 0 0,1 0-1,-1 0 1,1 0 0,0-1 0,-1 0-1,1 0 1,1-1 0,-2 1 0,2 0-1,0-1 1,-1 0 0,1 0-1,-5-7 1,8 8-43,-2 1-1,1-1 1,0 1 0,0-1-1,0 1 1,1-1-1,-1 1 1,1-1 0,-1 0-1,1 1 1,0-1-1,0 0 1,0 1 0,1-1-1,0-3 1,-1 4 7,1 0-1,0 0 1,0 0 0,0 0 0,-1 0 0,2 1-1,-1-1 1,0 1 0,1-1 0,-1 1 0,1-1-1,-1 0 1,0 2 0,1-2 0,0 1 0,0 0-1,-1 0 1,1 0 0,0 0 0,1 0 0,2-1 15,-1 2 0,-1-1 0,1 0 1,0 1-1,0 0 0,0-1 0,0 2 1,0-1-1,0 0 0,0 0 0,0 1 1,-1 0-1,1 0 0,0 0 0,0 1 1,0-1-1,-1 1 0,1 0 0,-1 0 1,4 3-1,-4-3 32,0 0 0,0 0-1,-1 1 1,1-1 0,0 0 0,-1 1 0,1 1-1,-1-2 1,0 1 0,0 0 0,0 1 0,-1-1 0,0 1-1,1-1 1,-1 0 0,0 1 0,0-1 0,0 1 0,-1 0-1,0-1 1,1 6 0,-1-7 11,-1 1 0,1 0 1,-1 0-1,0-1 0,1 0 0,-2 0 0,2 1 0,-2-1 0,1 0 1,0 0-1,-1 1 0,1-1 0,0 0 0,-1-1 0,0 1 1,0 0-1,0 0 0,0-1 0,0 1 0,-5 1 0,1 2 43,-2-2 0,0 0-1,0 0 1,0-1 0,-9 3-1,13-5-79,0 1 0,1 0 0,-1-1 0,0 0 1,1 0-1,-1 0 0,1 0 0,-1 0 0,0-1 0,1 0 0,-1 1 0,0-2 0,1 2 0,0-2 0,-1 1 0,1-1 0,-1 1 0,1-1 0,0 0 0,-5-5 0,7 7-13,1-1 1,-1 0-1,0 0 1,1 0-1,-1 1 0,0-1 1,1 0-1,0 0 1,-1 0-1,1 0 1,-1 0-1,1 1 0,0-2 1,0 2-1,0-2 1,-1 2-1,1-2 0,0 2 1,0-2-1,0 2 1,0-2-1,0 1 0,1-1 1,-1 0-18,2-1 1,-2 0-1,2 1 0,-2 0 1,2 0-1,-1 0 1,1-1-1,0 1 0,2-2 1,1-2-23,1 0 0,1 1 1,-1 0-1,1 0 0,8-4 1,-4 3 24,0 0 0,1 2 1,-1-1-1,19-3 0,-27 6 31,1 2-1,0-1 0,0 1 0,1-1 1,-2 1-1,1 0 0,0 0 1,0 1-1,0 0 0,0-1 1,0 1-1,-1 0 0,1 1 1,-1-1-1,2 0 0,-2 1 0,6 3 1,-7-3 12,0 0 0,0 0 1,-1 0-1,1 0 0,0 0 0,-1 0 1,1 0-1,-1 0 0,0 1 0,0-1 1,1 0-1,-2 1 0,1 0 0,0-1 1,-1 0-1,1 1 0,-1 0 0,1 0 1,-1-1-1,0 1 0,0 0 0,0-1 1,-1 0-1,0 5 0,0-3 17,0-1 0,1 0 0,-2 0 0,1 0 0,0 0 0,-1 0 0,1 0 0,-1 0 0,0 0 0,0-1 0,0 1-1,0-1 1,0 1 0,-1-1 0,1 1 0,-1-1 0,1 0 0,-7 2 0,2-1 6,0 0-1,0 0 1,-1-1 0,0 0-1,1-1 1,-1 0 0,0 0-1,-8 0 1,12-1-58,0 0 1,0-1-1,1 0 1,-1 1-1,1-1 1,-1 0-1,0-1 0,-4-1 1,6 1-14,0 1 0,0 0 0,0-1 0,0 1-1,0-1 1,0 1 0,0-1 0,1 0 0,0 0 0,-1 0 0,0 0 0,2-1 0,-4-3 0,3 5 9,1 0 1,-1-1-1,0 0 1,1 0-1,0 1 1,0-1-1,-1 0 0,1 0 1,0 0-1,0 1 1,0-1-1,0 0 1,0 1-1,1-1 0,-1 0 1,0 0-1,1 1 1,-1-1-1,1 1 1,0-2-1,0 2 0,0 0 1,-1-1-1,2 0 1,-2 1-1,2 0 1,-1-1-1,0 1 0,1 0 1,-1 0-1,0 0 1,1 0-1,-1 0 1,3-1-1,2-2-17,1 1 0,-1 0 0,1 1 0,0-1 0,-1 1 0,2 1 0,7-2 0,-3 2 7,18-1 1,-25 3 30,-1-1 0,0 1-1,0 0 1,0-1 0,-1 1 0,1 0-1,0 1 1,4 1 0,-7-2 12,0-1 1,1 1-1,-1 0 1,0-1-1,0 1 1,0 0-1,0 0 1,0 0-1,0 0 1,0 0-1,0 0 1,-1 0-1,1 1 1,0-1-1,-1 1 1,1-2-1,0 2 1,-1-1-1,0 0 1,1 1-1,-1-1 1,0 0-1,0 1 1,1-1-1,-1 0 1,0 1 0,-1 0-1,1-1 1,0 1-1,0-1 1,-1 0-1,1 1 1,0-1-1,-2 2 1,1 0 34,0 0 1,-1 1-1,0 0 1,0-1-1,0 0 1,-1 0-1,0 1 1,0-2-1,1 1 1,-1 0 0,-4 2-1,2-2-6,1 0 0,-2-1 1,2 1-1,-2-1 0,1 0 0,-1 0 0,1 0 0,-1-2 0,0 2 1,1-2-1,-1 1 0,0-1 0,-9-1 0,11 1-79,-1 0 0,0-1 0,1 0 0,0 0-1,-1 0 1,1-1 0,0 0 0,0 1 0,0-1-1,0-1 1,0 1 0,1-1 0,-1 1 0,1-1-1,-1 0 1,1 0 0,0-1 0,-3-3 0,1 2-384,3 4 145,2 0 0,-1 0 0,0 0 0,0 0 0,0 0 0,1 0 0,-1 0 0,0 0 0,1 0 0,-1 0 0,0-1 0,1 0 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2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28 2873,'4'-28'1228,"-1"32"-605,-1 0-1,1 0 1,-1 1 0,3 8 0,5 17 80,-2 1 1,-1 1 0,2 34-1,1 101 769,-9-150-1356,-4 424 1214,1-407-1253,-6 56 346,5-72-316,-1 0 1,0-1-1,-8 19 0,3-10-974,2 0-1,-8 46 0,14-60-1640,0-2-256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03.2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60 186 1728,'-7'1'1145,"3"0"-543,1 0-1,0-1 1,-1 0-1,-7 0 0,10 0-502,0 0-1,1 0 1,-2 0-1,2-1 0,-1 1 1,0-1-1,0 1 1,0 0-1,0 0 0,0-1 1,1 0-1,-1 1 1,0-1-1,1 0 0,-1 1 1,0-1-1,1 0 1,-1 1-1,0-1 0,1 0 1,0 1-1,-1-1 1,0-1-1,0 0 0,-1-5-50,0-1-1,0 0 0,1 0 0,0 1 0,1-1 1,-1 0-1,2-12 0,-1 17-38,0 1 1,1-1-1,0 0 1,0 0-1,0 1 0,-1-1 1,2 1-1,-1-1 1,0 1-1,1-1 1,-1 1-1,1 0 0,2-2 1,0 0-4,-1 1 0,1 0 1,0 0-1,0 0 0,5-2 0,-5 3-2,0 0-1,0 1 1,1 0-1,-1-1 1,0 2-1,1-1 1,-1 0-1,1 0 1,-1 1-1,1 0 1,-1 0-1,0 1 1,0 0-1,1 0 1,7 2-1,-10-2 28,1-1 0,-1 2 0,0-2 0,0 2 0,0-2 0,0 2 0,0-1 0,0 0 0,0 1 0,0 0 0,0-1 0,-1 0 0,0 2 0,1-1 0,2 3 0,-3-2 54,1 0-1,0 0 1,-1 1 0,0 0 0,0-1-1,0 1 1,-1 0 0,1-1 0,0 7-1,-1-6 22,0 2 0,-1-1 0,0 0-1,1 0 1,-1-1 0,0 2 0,-1-1-1,0-1 1,1 1 0,-1 0 0,-1-1-1,1 1 1,-1-1 0,1 0 0,-4 5 0,2-7-75,1 1 0,-1-1 0,1 1 0,0-1 0,-1 0 0,0-1 0,0 1 0,0 0 0,1-1 0,-1 0 0,0 0 0,-1 0 0,1-1 0,0 1 0,0-1 1,0 0-1,-1 0 0,1 0 0,0-1 0,0 1 0,0-1 0,-1 0 0,-3-2 0,7 2-47,-1 1 0,1 0 0,-1-2-1,2 1 1,-2 1 0,1-1 0,-1 0 0,1 0 0,0 0 0,0 0-1,0 0 1,0-1 0,0 1 0,1 0 0,-2-2 0,0 0-22,2 1 1,-2-1-1,2 0 1,-1 0-1,0 1 1,1-1-1,0-5 1,0-2-87,0 0 0,2 0 1,2-16-1,-3 25 114,0-3-12,-1-1 0,2 1 0,-1 0 0,0-1 1,1 1-1,0 0 0,0 1 0,1-1 0,-1 0 0,0 0 0,1 1 0,0-1 0,0 1 0,0 0 0,5-4 0,-4 3 15,0 1 0,0 0 0,1-1 0,0 2-1,-1-1 1,1 1 0,0-1 0,0 1 0,0 0-1,0 1 1,0-1 0,1 1 0,-1 0 0,9 0-1,-12 1 18,-1 0-1,0 1 1,1-1-1,-1 0 1,0 0-1,1 1 1,-1 0-1,0-1 0,1 1 1,-1 0-1,0-1 1,0 1-1,1 0 1,-2 0-1,2 0 1,-2 0-1,2 0 1,-2 0-1,1 0 0,0 0 1,0 1-1,0-1 1,-1 0-1,1 1 1,-1-2-1,1 2 1,-1-1-1,1 2 1,0 3 70,0-1 0,0 1 1,0 0-1,-1-1 0,0 10 1,-1-7 8,1-1 1,-2 0-1,1 1 1,0-1 0,-2 0-1,1 0 1,-1 0 0,-3 8-1,3-12-57,2 0-1,-1 0 0,0 0 0,0 0 1,0-1-1,0 1 0,-1-1 1,1 1-1,0-1 0,-1 0 0,0 0 1,0 0-1,0-1 0,0 1 0,0 0 1,0-1-1,0 0 0,-1 0 1,-5 1-1,6-2-38,1 1 0,-1-2 0,0 1 0,0 0 0,1-1 0,-1 1 0,0-1 0,1 0 0,-1 1 0,1-1 0,-1 0 0,0-1 0,1 1 0,0-1 0,0 1 0,0 0 0,0-1 0,-1 0 0,1 0 0,0 0 0,0 0 0,-1-3 0,1 3-19,1 0 0,0 0 0,0 0 0,-1 0 0,2 0 0,-2 0 0,2 0 0,-1-1 0,0 1 0,0 0 0,1-1 0,0 1 0,0-1 0,0 1-1,0 0 1,0 0 0,0-1 0,0 1 0,0-1 0,1 1 0,0 0 0,0-1 0,-1 1 0,1 0 0,2-3 0,-1 2-15,1-1 0,0 1-1,-1 0 1,2 0-1,-1 1 1,0-1-1,0 0 1,1 1 0,0 0-1,-1 0 1,1 0-1,0 1 1,6-3 0,-3 2 13,0 0 0,0 1 1,0 0-1,-1 0 1,1 0-1,1 1 1,6 0-1,-9 1 25,-1 0 0,0-1 0,0 2-1,0-1 1,1 0 0,-1 1 0,4 2 0,-6-4 14,0 2 1,0-1-1,1 1 1,-1-1-1,0 1 1,0 0-1,-1 0 1,1-1-1,-1 1 1,1 0 0,0 1-1,-1-1 1,2 3-1,-1 2 38,0-1 1,0 1-1,-1 0 0,1 0 0,-2 0 1,1 0-1,-1 0 0,0 0 0,-1 0 0,-1 11 1,2-14-15,-1-2 0,0 2 0,1-2 0,-2 2 0,1-2 0,-1 2 0,-1 2 0,2-5-19,1 0 0,-2 0-1,2 0 1,-2 0-1,2 0 1,-2 0 0,1-1-1,0 2 1,0-2 0,0 1-1,-1 0 1,1-1-1,0 0 1,-1 1 0,1 0-1,-1-1 1,1 0 0,-3 1-1,2-1-19,1 0 0,-1 0-1,0 0 1,0 0 0,0 0 0,1 0-1,-1-1 1,0 0 0,0 1 0,1-1 0,-1 1-1,1-1 1,-1 0 0,1 0 0,-1 0-1,1 1 1,-1-2 0,1 1 0,-2-2-1,1 1-33,0 0-1,1 0 0,-1 0 0,1-1 0,0 1 0,-1 0 1,1-1-1,0 0 0,1 1 0,-1 0 0,-1-7 0,2 7-19,-1-2 0,1 1-1,0 0 1,0 0 0,0 0-1,1 0 1,0-1 0,-1 2-1,1-1 1,1-5 0,-1 6 22,0 0 0,0 0 0,0 1 0,0-1 0,0 1 0,0-1 0,1 0 0,-1 1 0,0 0 0,1-1 0,0 1 0,-1 0 0,1-1 0,0 1 0,-1 0 0,4-1 0,1-1-35,1 1 0,-1 1 1,0 0-1,12-2 0,-17 3 74,1 0 0,0 0 0,-1 0 0,1 0 0,0 0 0,-1 0 0,0 0 0,1 1 0,-1-1 0,1 0 0,-1 1 0,1-1 0,-1 1 0,0-1 0,1 1 0,-1 0 0,1 0 0,-2 0 0,2 0 0,-1 0 0,0 0 0,0 0-1,0 0 1,0 0 0,0 0 0,1 3 0,0 3 110,-1 0 0,0 0 0,0 0 0,0 0 0,-1 11 0,0-15-72,-1 0 0,0 0 0,1 0 0,-1-1 0,0 1 0,0 0 0,0-1 0,0 1 1,-2 3-1,-1 0 89,-1 0 0,-7 7 0,10-11-105,1 0-1,-1 0 0,0-1 0,0 1 0,0-1 1,0 1-1,-1-1 0,1 0 0,0 0 1,-1 0-1,1 0 0,-1-1 0,-3 2 1,2-2-16,0 0 1,0 0 0,0 0 0,0 0 0,0 0-1,1-1 1,-1 0 0,-7-1 0,7 0-58,0 1 0,0-1 1,0 0-1,1 0 0,-1 0 1,0-1-1,0 1 0,1-1 1,-1 1-1,1-2 0,0 1 1,1 0-1,-1 0 1,0-1-1,1 0 0,-5-7 1,7 9-15,-1 0 1,0 0-1,1 0 1,0 0 0,-1-1-1,1 1 1,0 0-1,0 0 1,0 0 0,1 0-1,-1 0 1,0 0 0,0-1-1,1 1 1,0 0-1,-1 0 1,2 0 0,-2 0-1,2 0 1,-2 0-1,2 0 1,-1 0 0,1 1-1,-1-1 1,3-2-1,-1 1-50,-1 1-1,1-1 0,0 1 0,0 0 1,1 0-1,-2 0 0,2 0 0,-1 1 1,0-1-1,2 1 0,-2 0 0,0 0 1,1 0-1,4 0 0,-5 1 47,-2 0-83,0-1 1,0 1-1,0 0 0,0 0 0,0 0 0,-1 0 1,2 0-1,-2 0 0,2 1 0,-2-1 0,2 0 1,-2 1-1,1-1 0,0 0 0,0 0 0,0 1 1,-1 0-1,2-1 0,0 2 0,1 5-1675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0:49.9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78 176 1152,'-1'-1'151,"-1"0"-1,1 0 1,0 0-1,0 1 1,0-2-1,1 1 1,-2 0-1,2 0 1,-1 0-1,1 0 0,-1 0 1,0-1-1,1 1 1,-1-2-1,-8-14 347,-16-28 227,24 43-677,0 1-1,1-1 0,-1 0 0,0-1 0,1 2 0,-1-2 1,1 1-1,0 0 0,0 0 0,0 0 0,0 0 0,0 0 1,0 0-1,0 0 0,1-1 0,-1 1 0,1 0 1,0 0-1,0-1 0,1-3 63,-1 3-72,0 0 0,0 1 0,1-1 1,-1 0-1,0 0 0,1 1 1,0-1-1,-1 1 0,1-1 0,1 1 1,-1 0-1,0 0 0,0 0 1,1 0-1,2-2 0,-2 3-29,-1 0 0,1 0 0,-1 0 0,0 0 0,1 1 0,0-1-1,-1 1 1,1 0 0,0-1 0,-1 1 0,1 0 0,0 1 0,-1-1 0,1 0 0,0 0 0,-1 1 0,1 0-1,2 1 1,0 0 8,-1 0 0,1 0 0,-1 0 0,1 1 0,-1 0 0,1 1-1,-2-1 1,1 0 0,0 1 0,-1 0 0,1-1 0,-1 1 0,0 1 0,0-1-1,4 9 1,-4-6 17,0 0 0,0 1 0,-1-1 0,0 0 1,-1 1-1,1-1 0,-1 1 0,-1 0 0,0 0 0,0 8 0,-1-7 19,0 0-1,-1 0 1,0 0 0,0-1 0,-1 2-1,0-2 1,0 0 0,0 1 0,-2-2-1,1 1 1,-1 0 0,0 0 0,-1-2-1,1 2 1,-10 7 0,13-13-34,0-1 0,0 1 0,0-1 0,0 1 0,-1 0-1,1-1 1,0 0 0,-1 0 0,1 0 0,-1 0 0,1 0 0,-1-1 0,1 1 0,-1-1 0,1 0-1,-1 0 1,0 0 0,1 0 0,-1 0 0,0 0 0,1-1 0,-1 1 0,0 0 0,1-2 0,-4 1-1,1-1-12,1 0-1,0-1 0,0 2 0,-1-2 0,2 0 1,-1 1-1,0-1 0,0 0 0,1-1 0,0 1 1,-6-7-1,8 8-17,-1 0 1,1 0-1,-1-1 0,1 1 1,-1-1-1,1 0 1,1 1-1,-1-1 1,0 0-1,0 0 0,1 1 1,0-1-1,0 0 1,-1 0-1,1 0 0,1 1 1,-1-1-1,0 0 1,1 0-1,-1 1 0,2-5 1,5-14-122,-6 16 108,0-1 1,1 2-1,0-1 1,0 0-1,0 0 1,4-5 0,-3 5 9,2 1-1,-1 0 1,0 0 0,7-4 0,-2 2 10,-5 3 14,0 0 0,0 0 1,0 1-1,1-1 0,-1 1 0,1 1 1,0-1-1,-1 0 0,1 1 0,0 0 1,0 0-1,0 0 0,0 1 1,0 0-1,10 0 0,-15 0 0,1 1 1,-1-1-1,2 0 0,-2 0 1,1 1-1,0-1 1,0 0-1,-1 0 0,1 1 1,0-1-1,-1 0 0,1 1 1,-1 0-1,1-1 1,0 0-1,-1 1 0,1-1 1,-1 1-1,1 0 0,-1-1 1,1 1-1,-1-1 1,0 2-1,1-2 0,-1 1 1,0-1-1,0 1 0,1 0 1,-1 0-1,0-1 1,0 1-1,0 0 0,0 1 1,0 2 45,0 0 1,-1 0-1,1 0 1,-1 0 0,-1 4-1,2-7-35,-1 4 26,-1-2 1,1 2 0,-1-2 0,0 1-1,0-1 1,0 1 0,-1 0-1,-2 2 1,-4 4 109,-11 10 0,20-20-155,-2 2 4,1-1 0,-1 0-1,0 0 1,1 0 0,-1 0-1,0 0 1,0 0 0,0 0-1,1 0 1,-1-1 0,-1 1-1,1-1 1,1 0 0,-2 1-1,1-1 1,1 0 0,-2 0-1,1 0 1,0 0 0,0-1-1,0 1 1,0 0 0,0-1-1,0 1 1,0-1 0,0 0-1,1 1 1,-1-1 0,0-1 0,0 2-1,0-1 1,1-1 0,-1 1-1,0-1 1,1 1 0,0 0-1,0-1 1,-1 0 0,1 1-1,0-1 1,0 0 0,0 1-1,0-1 1,0 0 0,0 0-1,1 0 1,-1 0 0,1 0-1,-1 0 1,1 0 0,0 0-1,0-3 1,0 2-21,0 1 0,0-2 0,1 2 1,0-1-1,-1 1 0,1-1 0,0 0 0,0 1 0,1-1 1,-1 1-1,0-1 0,1 1 0,-1-1 0,1 2 0,0-2 1,-1 1-1,2 1 0,-1-1 0,0 0 0,0 0 0,0 1 1,1-1-1,2-1 0,2 0-22,0 0-1,1 0 1,13-3 0,-17 6 33,-1-1 0,0 1 0,1 0 0,0 0 1,-1 0-1,0 0 0,1 1 0,0-1 1,-1 1-1,0 0 0,5 2 0,-6-2 9,-1-1 0,0 1-1,1 0 1,-1-1 0,0 2 0,0-2-1,1 1 1,-1 1 0,0-2-1,0 1 1,0 1 0,1 1 0,0 0 19,-1 1 0,1-1 1,1 7-1,0-4 8,-3-2-7,1 0-1,-1 1 1,0-2 0,1 2-1,-1-1 1,-1 0 0,1 0-1,0 0 1,-1 0 0,0 0-1,0 0 1,0 0 0,-1-1-1,0 1 1,1 0 0,-1-1-1,-4 8 1,4-9 2,-1 1-1,2-1 1,-1 0 0,-1 1-1,1-1 1,0 0 0,-1 1-1,0-2 1,1 1 0,-6 2-1,6-3-7,1 0 0,-2-1 0,1 1 0,1-1 0,-2 1 0,1-1 0,0 0 0,0 0 0,0 0 0,0 0 0,0 0 0,0 0 0,0 0 0,-1-1 0,1 0 0,-4 0 0,3-1-12,0 0 1,1 1-1,-1-1 0,0-1 0,1 2 1,0-2-1,-1 1 0,1 0 0,-1-1 1,1 0-1,-2-3 0,0 0-19,0 0-1,1-2 1,-5-9-1,8 15 6,-1 1 0,0-1 0,1 1-1,-1-1 1,1 0 0,0 1 0,0-1-1,-1 1 1,1-1 0,0 0 0,0 0-1,1 0 1,-1 1 0,0-1 0,0 0-1,1 1 1,-1-1 0,2-2 0,-1 2-7,0 1 0,1-1 0,-1 1 1,0-1-1,1 1 0,0 0 0,-1 0 1,1-1-1,0 2 0,0-2 0,0 1 1,-1 1-1,1-1 0,4-1 0,9-4-59,8-2 2,-22 8 75,0 0-1,0 0 0,0 0 0,0 0 0,0 0 1,0 0-1,0 0 0,0 1 0,0-1 1,0 0-1,0 1 0,0-1 0,0 1 0,0-1 1,0 1-1,-1-1 0,1 1 0,1 1 1,0-1 5,-1 0 1,-1 0 0,2 0 0,-2 0 0,2-1 0,-2 2 0,1-1 0,-1-1 0,1 2 0,0-1 0,-1 0 0,1 0 0,-1 1 0,0-1 0,1-1 0,0 4 0,-1 0 27,0 1 0,0 8 0,0-11-21,-1 4 19,0 1 1,0-1-1,0 0 0,-1 0 1,0 0-1,0 0 0,-3 6 1,3-9-12,1 0-1,-1 0 1,0 0 0,0 0 0,0 0-1,0-1 1,0 1 0,-1-1 0,1 1-1,-1-1 1,0 0 0,0 0 0,0 0-1,-4 2 1,6-4-15,-1 1 1,0 0-1,0-1 0,1 0 1,-1 0-1,0 0 0,0 0 0,0 0 1,0 0-1,1 0 0,-1 0 1,0 0-1,0-1 0,0 0 1,0 1-1,1-1 0,-1 0 0,1 1 1,-1-1-1,0 0 0,1 0 1,0 0-1,-1-1 0,0 1 0,1 0 1,0 0-1,0 0 0,0-1 1,-2-1-1,2 1-16,0 0 1,0 0-1,-1 0 0,1 0 1,0-1-1,0 2 1,1-2-1,-1 1 0,0 0 1,1 0-1,-1-1 1,1 1-1,0 0 0,0-1 1,0 1-1,0 0 0,0 0 1,1-1-1,-1 1 1,0-1-1,1 2 0,0-2 1,0-1-1,2 1-9,-1 0-1,0 0 1,0 0 0,0 0-1,1 1 1,0-1 0,0 1-1,-1 0 1,7-4 0,1 1-41,18-9 0,-27 14 58,0-1 0,0 0 0,1 1 0,-1-1 0,0 1 0,0 0 0,1 0 0,-1 0 0,0 0 0,1-1 0,-1 1 0,0 0 0,0 1 0,1-1 0,-1 0 0,1 0 0,-1 0 0,0 1 0,0-1 0,0 0 0,1 1 0,-1 0 0,0-1 0,0 1 0,0 0 0,0 0 0,0-1 0,0 1 0,0 0 0,0 0 0,0 0 0,0 0-1,-1 0 1,1 1 0,0-1 0,0 2 0,1 0 24,0 1 0,0 0 0,-1-1 0,0 1-1,2 8 1,-3-10-2,0 0-1,0 1 1,0-1 0,0 0-1,0 0 1,0 0-1,-1 1 1,1-1 0,-1 0-1,1 0 1,-1 0 0,0 0-1,-2 3 1,2-4-4,1 1 0,-1-1 0,0 1 1,0-2-1,0 1 0,0 1 0,0-1 0,-1-1 1,1 2-1,0-2 0,0 1 0,-1 0 0,1 0 0,-1-1 1,1 1-1,-1 0 0,1-1 0,0 0 0,-1 0 1,-2 1-1,2-1-135,0 0 0,-1 0 0,0 0 0,1-1 0,-1 1 0,0 0 0,1-1 0,-1 0 0,1 0 0,0 0 0,-3-2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97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114 0 336,'-56'8'431,"54"-8"-381,-1 1 0,2-1 1,-2 1-1,1-1 0,0 1 0,0 0 0,0 0 1,-3 2-1,4-3 10,0 2 0,0-2 0,0 1 0,0 1 0,0-1 0,1 0 0,-2 2 0,1-2 11,0 1-1,0-1 0,0 0 1,1 0-1,-2 0 0,2 1 1,-2-1-1,0 1 0,0-1 28,1 0-1,-1 0 1,1 1-1,-1-1 1,1 1-1,0-1 1,-1 1-1,2 0 1,-1-1-1,-1 3 1,1-3-62,1 0 1,0-1-1,0 1 0,0 0 1,-1 0-1,1-1 0,0 1 1,0 0-1,0 0 0,0 0 1,0 0-1,0-1 0,0 1 1,0 0-1,1 0 0,-1-1 1,0 2-1,0-2 0,1 1 1,-1-1-1,0 1 0,0 0 1,1 0-1,0-1 0,-1 1 1,1 0-1,0 1 0,1-1 27,0-1 0,-1 2-1,1-1 1,0-1 0,-1 2-1,1-2 1,0 1 0,0-1 0,0 1-1,0 0 1,-1-1 0,5 1-1,2-1 213,16-1-1,-21 1-231,35-2 398,120-5 767,50 2-482,-84 2-551,79-7-27,-38 3-54,-67 4-35,99-5 55,-45-2-37,119 7 42,-248 4-110,341 14 157,-116-7-5,-148-8-108,55-1 30,-152 0-79,1 1 13,0 0 0,-1 0 0,1 0-1,0-1 1,-1 1 0,8-4-1,-11 4-11,0 0-1,1 0 0,-1 0 1,1 0-1,-1-1 0,0 1 1,0 0-1,0 0 0,1 0 1,-1 0-1,0 0 0,0-1 1,0 1-1,1 0 0,-1-1 1,0 1-1,0 0 0,1 0 1,-1 0-1,0-1 0,0 1 1,0 0-1,0 0 0,0-1 1,0 1-1,0-1 0,0 1 0,0 0 1,0 0-1,0-1 0,0 1 1,0 0-1,0 0 0,0-1 1,0 1-1,0-1 0,0 1 1,0 0-1,0 0 0,0-1 1,0 1-1,0 0 0,0 0 1,-1 0-1,1-1 0,0 1 1,-1 0-1,1-1 0,0 1 1,0 0-1,0 0 0,-1 0 1,1 0-1,0-1 0,-2 0-46,1 0-1,-1-1 0,0 1 0,0 0 1,0 0-1,0 0 0,1 1 0,-3-2 1,0 1-641,0 1 0,0 0 0,-1 0 0,-4 0 1,-8 1-1764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0:49.9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105 107 272,'1'-3'174,"-1"2"-1,1-1 1,1 0 0,-1 0-1,0 0 1,0 1-1,1-1 1,-1 0 0,1 1-1,-1 0 1,1-1 0,3-1-1,-2 1 17,11-8 274,20-8-137,-33 18-311,-1 0 0,2-1 0,-1 1 1,0 0-1,0 0 0,0-1 0,0 1 0,0 0 0,0 0 0,0 0 0,0 0 1,0 0-1,0 0 0,0 0 0,1 1 0,-1-1 0,0 0 0,0 0 0,0 1 1,0-1-1,0 0 0,-1 1 0,2 0 0,0 0 0,0 1 53,0-1-34,0 1 1,0-1-1,-1 0 0,1 1 1,-1 0-1,1-1 0,-1 1 1,0 0-1,1-1 0,-1 1 0,0 1 1,0-1-1,-1-1 0,1 2 1,0-1-1,-1-1 0,1 2 1,-1-1-1,0 0 0,1 1 0,-1 1 1,0 7 62,-1-2 1,0 1 0,-2 13-1,2-21-83,0 5 31,-1 1 11,1 0-1,-1-1 0,0 0 1,-5 12-1,6-18-40,0 1 0,0 0 0,0 0 0,0-1 0,0 1 0,-1 0 0,1-1 0,-1 1 0,1-1 0,-1 0 0,0 0 0,1 1 0,-1-1 0,1 0 0,-1 0 0,0 0 0,0 0 0,0-1 0,0 1 0,0-1 0,0 1 0,-3 0 0,1-1 10,0 0 0,1-1 0,-1 0 1,0 1-1,0-1 0,1 0 0,-1 0 0,-5-2 0,-26-15 98,29 15-119,1 0 1,1-1-1,-1 1 0,1-1 1,-5-5-1,3 4-7,3 2-5,0-1 0,0 1 0,1 0 0,-1-1 0,0 0 0,1 0 0,0 0 0,0 0 0,0 0 0,0 0 0,1 0 0,-1-6 0,1 7 8,1 1 0,0 0 1,0-1-1,0 2 0,0-2 1,0 1-1,0 0 1,1 0-1,-1 0 0,1 0 1,0 0-1,-1 0 0,1 0 1,0 0-1,0 0 1,0 0-1,0 0 0,0 1 1,0-1-1,1 0 0,0 1 1,-1-1-1,1 1 1,-1 0-1,1-1 0,2-1 1,3 0 35,-1 0 1,1 1 0,0-1-1,13-2 1,-20 5-37,6-1 32,0 1 0,0-1 0,0 1 0,0 0 0,0 0 0,0 1 0,0-1 0,0 1 0,10 4 0,-11-4 8,-1 1-1,1 0 1,0 0 0,0 0-1,0 1 1,-1 0-1,1 0 1,-1 0 0,0 1-1,0-1 1,4 5 0,-7-6-1,1 0 0,-1 0 0,1 1 0,-1-1 1,1 1-1,-1-1 0,-1 0 0,2 1 0,-2 0 1,1-1-1,0 1 0,-1 0 0,0 0 1,0-1-1,0 1 0,0 0 0,0-1 0,0 1 1,-1 0-1,0 0 0,1-1 0,-1 1 0,0-1 1,0 1-1,-1 2 0,0-1 3,0 0 0,-1 0-1,1-1 1,-1 1 0,0-1 0,0 1 0,0-1-1,-1 0 1,1 0 0,0-1 0,-1 1-1,0-1 1,-7 4 0,8-5-30,1-1 0,0 1-1,-1-1 1,0 1 0,1-1 0,-1 1 0,1-1 0,-1 0 0,0 0 0,1-1-1,-1 0 1,1 1 0,-1 0 0,1-1 0,-1 0 0,1 0 0,-4-2-1,-4-1 12,2-2 0,-1 1-1,-7-9 1,12 12-19,-5-6-9,1 1 1,0 0 0,1-1 0,-7-10 0,11 15-11,1-1 0,0 0 0,-1 1 0,2-1 0,-1 0 0,1 0 0,-1 0 0,1 0 1,0-1-1,0-7 0,1 10 3,0-1 1,0 1-1,0-1 0,0 1 1,0 0-1,0-1 1,1 1-1,-1 0 1,2-1-1,-2 1 1,1 0-1,0 0 0,0 0 1,1-1-1,-1 2 1,0-1-1,1 0 1,-1 0-1,1 0 0,2-1 1,2-2 6,1 1 0,0 0 1,0 0-1,0 1 0,1 0 0,-1 0 1,1 1-1,0 0 0,0 0 0,-1 1 1,2 0-1,-1 0 0,0 1 0,0 0 1,10 1-1,-15 0 14,0-1 1,-1 2-1,2-2 0,-1 1 1,0 1-1,-1 0 0,0-1 1,2 1-1,-2-1 1,0 1-1,1 0 0,-1 0 1,0 0-1,1 1 0,-2-1 1,1 1-1,0-1 0,0 0 1,0 2-1,-1-2 1,0 1-1,0 0 0,1-1 1,-2 2-1,1-1 0,0 0 1,0 0-1,-1 0 0,0 0 1,0 0-1,0 0 1,0 0-1,0 0 0,-2 5 1,-7 32 178,7-36-165,1 0 1,-1 1 0,1-1 0,-1 0 0,-1 0 0,-3 6-1,4-8-8,-1 0 0,1 0 0,-1 0 0,0-1 0,0 1 0,1 0-1,-1-1 1,0 0 0,0 1 0,0-1 0,-5 1 0,2 0 8,2-1-9,0-1 0,0 2-1,0-2 1,0 1 0,-1-1 0,2 0-1,-8 0 1,2-2 15,-19-4 0,20 3-23,3 2-5,-1-1 0,2 1 0,-1-1-1,0 0 1,1 0 0,-9-6 0,11 6-8,0 0 0,0 0 0,0 0 0,-1 0 0,2-1 0,-1 2 0,1-2 0,-1 1 0,1-1 0,-1 0 0,0 1 0,-1-7 0,3 8-2,0 0-1,-1-1 1,1 1 0,0-1-1,-1 1 1,1-1 0,0 1 0,0-1-1,0 1 1,0-1 0,0 1-1,0-1 1,1 1 0,-1-1-1,0 1 1,1-1 0,-1 1-1,1-1 1,0 1 0,-1-1-1,1 1 1,-1 0 0,2 0-1,-2-1 1,2 1 0,-1 0-1,0 0 1,0 0 0,0 0 0,2-1-1,2-1-19,0 1 1,1-1-1,0 1 0,-1 0 0,1 0 1,6 0-1,-6 0 17,54-9-82,-53 10 92,0 1 1,0 0-1,0 0 1,0 1-1,0 0 1,10 2-1,-14-2 8,-1-1 0,1 2 0,-1-1 0,0 0 0,1 0 0,-1 0 0,0 1 0,0 0 0,0-1 0,0 1 0,0-1 0,0 1 0,-1 1 0,1-2 0,-1 1 0,1 1 0,-1-1 0,0 0 0,1 0 0,-2 1 0,1-1 0,0 1 0,0-1 0,-1 1 0,1-1 0,-1 4 0,1 0 19,0 0 0,-1 0 0,-1-1-1,1 1 1,-1 0 0,0-1 0,0 1 0,0 0 0,-1-1 0,-4 9-1,-7 8 81,12-21-101,1 1 8,-2 0 0,1 1 1,0-2-1,-1 2 0,1-1 1,-4 2-1,3-3-7,1 0-1,0 0 1,0 0-1,0-1 1,-1 1-1,1-1 1,-1 0-1,1 1 1,-1-1 0,1 0-1,-1 1 1,1-1-1,-3-1 1,-5 1 13,0-1 1,0 0 0,0-1 0,1 0-1,-12-4 1,-39-18 11,56 23-31,3 1 0,-5-3-6,0 1 0,0 0-1,-9-8 1,14 10 2,-2-1-1,2 1 1,-1-1 0,0 0-1,0 0 1,1 1-1,-1-1 1,1 0 0,-1 0-1,0 0 1,1 0-1,0 0 1,-1 0-1,0 0 1,1 0 0,0 0-1,0 0 1,0 0-1,-1 0 1,1 0 0,0 0-1,0 0 1,0-1-1,0 1 1,1 1 0,-1-3-1,1 0-12,1-1 0,-1 1 0,1 0 0,-1 0 0,2 0 0,-2 0 0,1 0 0,1 0 1,-1 0-1,1 1 0,-1-1 0,1 1 0,3-2 0,-1 0-5,0 1 0,1 0-1,-1 0 1,2 0 0,-2 1 0,11-3 0,-2 1-1,-10 3 19,0-1 0,0 2 1,0-1-1,0 0 0,1 0 0,-1 1 1,1 0-1,-1 0 0,0 0 0,1 0 1,-1 1-1,5 1 0,-6-2 9,0 2 0,0-1 0,-1 0 0,0 0 0,1 1 0,0-1 0,-1 1 0,0-1 0,1 1 0,-1 0 0,0 0 0,0 0 0,0 1 0,0-1 0,0 0 0,-1 0 0,1 1 0,-1-1-1,0 1 1,0 0 0,2 3 0,-1 1 23,0-1 1,1 1-1,-2 0 0,1 0 0,-1 14 0,-1-18-13,0-1 1,0 1-1,0 0 1,0 0-1,0-1 1,-1 1-1,1 0 1,-1 0-1,0-1 1,0 0-1,0 1 1,0 0-1,-1-1 1,1 0-1,0 1 1,-1-1-1,0 0 1,-3 3-1,4-3-6,0-2-1,-1 1 0,1-1 1,-1 2-1,1-2 1,0 0-1,-1 1 1,1-1-1,0 0 1,-1 1-1,1-1 0,-1 1 1,1-1-1,-1 0 1,0 0-1,1 0 1,-3-1-1,0 0 0,1 0 0,0 1 1,0-2-1,0 1 0,0 0 0,-3-2 1,5 2-9,-1 0 0,1 0 0,0 0 0,-1 0 0,1 0 0,0 0 0,0-1 0,0 1 0,0-1 0,0 1 0,1 0 0,-3-4 0,2 2-6,0 2 2,1 0 0,-1 0 0,1 0 0,0 0 0,0 0 0,0 0 0,-1 0 0,1 0 1,0 0-1,0-1 0,0 2 0,0-1 0,0-1 0,0 1 0,1 1 0,-1-2 0,0 1 0,0 1 0,1-2 0,-1 1 0,0 0 0,1 0 0,0 1 0,-1-2 0,1 2 0,1-3 0,4-8-38,-3 2 12,-3 7 24,0 1 0,1 0-1,0-1 1,-1 1 0,0 0 0,1 0 0,-1-1 0,2 1 0,-2 0 0,1 0 0,0-1 0,0 1 0,0 1 0,0-2 0,2 0 0,-2 1-1,1 0-1,-1-1 1,1 2-1,-1-1 1,1 0-1,0 0 1,-1 0-1,1 0 0,0 1 1,0-1-1,0 1 1,-1 0-1,1-1 1,0 1-1,0 0 1,0 0-1,0 0 1,0 0-1,0 0 1,0 1-1,3 0 1,-2 0 5,0 0 0,1 1-1,-1 0 1,0-1 0,0 2 0,0-2 0,0 1 0,0 1 0,-1-1-1,0 1 1,1 0 0,-1-1 0,0 1 0,3 4 0,-3-5 9,0 0 1,-1 0-1,0 1 1,1-1-1,-1 1 1,0 0-1,0-1 1,0 1-1,0 0 0,-1 0 1,1-1-1,0 1 1,-1 0-1,0 0 1,0 0-1,0 0 1,0 0-1,-1-1 1,1 1-1,-1 0 1,1 0-1,-1-1 1,0 1-1,-3 5 0,-1 3 17,3-7 37,-1 1 0,-5 8 1,7-12-77,0 1 1,1-1 0,-2 0 0,1 0 0,0 0-1,0-1 1,0 2 0,-1-2 0,1 1 0,0 0-1,0 0 1,-1-1 0,1 1 0,-1-1 0,-1 1-1,-14-1-2432,6-1 948,-15 1-1253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0:49.9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89 171 1224,'-1'-1'314,"-1"0"0,1 0 0,-1 0 0,1-1 0,-1 1 0,1 0 0,0-1 0,0 1 0,-2-3 0,2 1-199,0-1-1,0 1 0,-1 0 1,2 0-1,-1 0 1,0-5-1,0-1 51,1 1 0,0 0-1,1-12 1,0 17-107,-1 0 0,1 0 0,1 0 0,-1 1 0,0-1 1,0 1-1,1-1 0,-1 1 0,1 0 0,0-1 0,0 1 0,0 0 0,0 0 1,0 0-1,5-3 0,-3 2 16,1 0-17,0 0 1,0 0-1,0 0 1,1 0-1,-1 1 0,2 0 1,-2 0-1,1 1 0,0-1 1,0 1-1,0 1 0,10-1 1,-9 1-2,1 0 0,14 1 1,-18 0-33,0 0 1,-1 0-1,2 0 1,-2 0-1,1 0 1,-1 1-1,5 3 1,-7-5-13,0 1-1,0 0 1,0 0-1,0 0 1,0-1-1,-1 2 1,1-1-1,0 0 1,0 0-1,0 0 1,-1 0 0,0 0-1,1 1 1,0 1-1,0 0 20,-1 0 0,0 0-1,1 0 1,-1 5 0,-1-2 18,0 0 0,0 1 0,-1-1 1,0-1-1,0 1 0,-4 8 0,4-9-14,-3 8 42,-1 0-1,-1-1 1,0 0 0,0 0 0,-15 17 0,19-24-57,-2-1 0,1 0 0,-1 0 0,1-1 0,-1 0 0,0 1 0,0-1 0,0 0 0,-1 0 0,1-1 0,-1 0 0,0 0 0,1 0 0,-1-1 0,-10 1 0,12-2-17,-1 0-1,1 0 1,-1 0-1,1-1 1,0 0-1,-1 0 1,1 0-1,0 0 1,0-1-1,-1 0 1,2 0-1,-1 0 1,0 0-1,-5-5 1,6 5-10,0 0 0,0-1 0,0 1 0,0-1 1,1-1-1,-1 1 0,1 0 0,0 0 1,0 0-1,0-1 0,0 1 0,1-1 1,-1 1-1,1-1 0,0 0 0,-1-7 1,1 5-11,1 0 0,0-1 1,1 0-1,-1 1 0,1-1 1,0 1-1,0 0 0,1 0 1,0 0-1,0 0 0,1 0 1,-1 0-1,6-8 1,-4 8 9,1 0 1,0 1 0,-1-1 0,1 2 0,1-1 0,-1 0 0,1 1 0,0-1 0,0 2 0,1-1 0,12-5 0,-9 5 15,1 1 0,0 0 0,0 1 0,1 0 0,-1 1 0,0 0 0,17 1 0,-25 0 0,0 0-1,-1 1 0,1-1 0,0 1 0,0-1 1,0 2-1,0-2 0,-1 1 0,1 1 0,0-1 1,-1 1-1,1-1 0,-1 1 0,0 0 1,0-1-1,1 1 0,-1 1 0,0-1 0,0 0 1,0 0-1,-1 1 0,1-1 0,-1 1 1,2 2-1,-1-1 12,-1 1 0,1 0 0,-1 0 0,0 0 0,0 0 0,-1 0 0,0 0 0,1-1 0,-1 2 0,-1-1 0,1 0 0,-1-1 0,-1 8 0,-1 1 52,-1 1 0,-10 20 0,12-29-52,0-2 0,0 1 0,0 0-1,-1-1 1,0 1 0,0-1 0,1 1-1,-2-1 1,1 0 0,-1-1 0,1 1-1,-8 3 1,8-4-5,0 0-1,0 0 1,0-1-1,0 0 1,-1 0 0,1 1-1,0-2 1,0 1-1,-1 0 1,0-1-1,1 0 1,0 0 0,-6 0-1,4-1-8,-1 0-1,0-1 1,1 1 0,0-1-1,-1 0 1,1 0-1,1-1 1,-1 0-1,0 0 1,0 0 0,1 0-1,-1-1 1,1 1-1,0-2 1,-6-6 0,7 6-17,0 0 0,-1 0 1,2-1-1,0 1 1,-1-1-1,1 0 1,1 1-1,-2-8 1,2 10-5,1 0 1,0 0 0,0 0 0,0 0 0,0 0 0,0 0 0,0 1 0,1-1 0,0 0 0,-1 0 0,2 0-1,-2 0 1,1 0 0,1 1 0,-1-1 0,1 0 0,-1 1 0,4-4 0,-2 3-2,0 0 0,0 0 0,1 0 0,0 1 0,-1-1 0,1 1 0,0 1 0,-1-1 0,2 0 0,-1 1 0,0-1 0,0 1 0,0 0 0,7 0 0,-6 0 15,0 1 1,1 0-1,-1 0 0,0 0 0,1 1 1,-2 0-1,2 0 0,-1 0 1,0 1-1,0 0 0,5 2 1,-8-4 15,0 2 1,0-1 0,0 1-1,0-1 1,0 1 0,0-1-1,-1 1 1,1 0-1,-1-1 1,1 1 0,-1 0-1,0 0 1,1 0 0,-1 0-1,-1 1 1,2-1 0,-2 0-1,1 0 1,1 5-1,-2-3 41,0 1 0,1 1-1,-1-2 1,-1 1 0,1 0-1,-1 0 1,1-1 0,-4 8-1,3-9-19,1 0 0,-2-1 0,1 1 0,0-1-1,0 1 1,0-1 0,-1 1 0,0-1 0,0 0-1,-2 3 1,3-4-24,0-1-1,0 2 0,0-2 1,-1 1-1,1 0 1,0-1-1,0 1 0,-1-1 1,1 1-1,0 0 1,0-1-1,-1 0 0,1 0 1,0 0-1,-1 1 1,1-1-1,-1 0 0,1 0 1,0-1-1,-1 1 1,1 0-1,-2 0 0,0-2-2,0 1-1,0 0 0,0-1 0,0 1 1,0-1-1,1 0 0,-1 0 0,0 0 1,1 0-1,0 0 0,0-1 1,-1 1-1,-1-5 0,0 2-267,0-1 0,1-1 0,0 1 1,0 0-1,-2-8 0,4 10 197,0 1 0,1-1-1,-1 1 1,0-1 0,1-4 0,0 7 58,0 0 0,0 0 0,0 0 1,0 0-1,0-1 0,0 1 0,1 1 0,-1-2 0,1 1 0,-1 1 0,1-2 0,-1 1 0,0 1 0,1-2 1,0 2-1,-1-1 0,1 0 0,0 0 0,1-1 0,4-1 333,0 0 0,0 0 0,0 0-1,8-2 1,-11 5-332,0-1 0,0 1 0,0 0-1,1-1 1,-1 1 0,0 1 0,1-1-1,-1 0 1,0 1 0,0-1-1,0 1 1,1 0 0,-1 0 0,0 0-1,4 3 1,-6-4 9,1 1-1,-1 0 1,0 0-1,1 0 1,-1 0 0,1 0-1,-1 0 1,0 0-1,0 0 1,0 0 0,0 1-1,0-1 1,0 0-1,0 1 1,0-1-1,-1 1 1,1-1 0,0 1-1,-1-1 1,0 1-1,1 0 1,-1-1 0,0 1-1,0-1 1,0 1-1,0-1 1,0 1-1,0-1 1,0 1 0,0 0-1,0-1 1,-1 4-1,0-4 2,0 0 0,1 0-1,0 0 1,-1 0 0,1 0 0,-1 0-1,0 0 1,1 0 0,-1 0-1,1 0 1,-2-1 0,2 1-1,-1 0 1,0 0 0,0-1 0,0 1-1,0-1 1,0 1 0,0 0-1,0-1 1,0 0 0,0 1-1,0-1 1,0 0 0,0 0-1,0 1 1,-1-1 0,1 0 0,0 0-1,0 0 1,0 0 0,-2-1-1,0 1 2,1-1-1,-1 1 0,0-2 1,0 2-1,1-1 1,-1-1-1,0 1 0,1-1 1,-1 0-1,1 1 0,-4-4 1,3 2-13,1 0-1,-1-1 1,1 0 0,-1 1 0,1-1 0,0 0-1,0 0 1,1 1 0,-3-9 0,4 12-18,0-1 0,0 1 0,0 0 0,-1-1 0,1 1 0,0 0 0,-1-1 0,1 1-1,0-1 1,0 1 0,-1 0 0,1 0 0,-1 0 0,1-1 0,0 1 0,0 0 0,-1 0 0,1 0 0,-1-1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0:49.9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165 163 472,'-13'-14'303,"6"8"10,1 0-1,1-2 0,-6-7 0,9 12-39,1 1-1,0-1 0,-1 0 0,1 0 0,1 0 1,-2 0-1,2-1 0,-1 1 0,1 0 1,0 0-1,0 0 0,0 0 0,0-6 0,1 7-177,-1-1-1,0 0 1,1 0 0,0 1-1,0-1 1,0 0-1,0 1 1,0-1-1,1 0 1,-1 1-1,1-1 1,-1 2 0,1-2-1,0 1 1,4-4-1,-3 4-54,1-1 1,0 2-1,-1-1 0,2 0 1,-2 1-1,1-1 0,0 1 0,0 0 1,1 0-1,-1 1 0,0-1 0,0 1 1,1 0-1,-1 0 0,0 0 0,7 2 1,-9-2-28,0 1 1,1 0-1,-1 0 1,1 0-1,-1-1 1,1 2-1,-1-1 1,0 0-1,0 1 1,0-1-1,0 1 1,2 2-1,-3-3 4,1 1 0,-1-1 0,0 1 0,0 0-1,0 0 1,0 0 0,0 0 0,-1-1-1,1 1 1,0 1 0,-1-2 0,1 1 0,-1 0-1,0 1 1,0-2 0,0 5 0,0-2 6,-1 0-1,1-1 1,-1 0 0,0 0-1,0 1 1,0-1 0,0 1 0,-1-1-1,0 0 1,1 0 0,-1 0 0,-2 3-1,0-2 4,1-1-1,-1 0 1,1 1-1,-1-1 1,0 0-1,0 0 0,-9 4 1,7-4-7,-1 0 0,0-1 0,0 1 0,0-1 0,-1-1 0,1 1 1,0-2-1,-1 1 0,1 0 0,0-1 0,-9-2 0,6 1-9,1 0-1,-15-4 0,20 4-11,0 0 0,0-1 0,1 1 1,0-1-1,-1 0 0,-6-5 0,8 6 1,0-1-9,0 0 1,-2 0-1,3-1 0,-6-4 0,7 7 6,-1-1 0,1 0 0,-1 1 0,1-2-1,0 2 1,-1-1 0,1 1 0,-1-2 0,1 2-1,0-1 1,0 0 0,0 0 0,0 0 0,0 1-1,0-1 1,0 0 0,0 0 0,0 0 0,0 0-1,0 1 1,0-1 0,0 0 0,1 0 0,-1 0-1,1 0 1,-1 0 0,3-2-4,-2 0 1,2 0-1,-1 1 0,1-1 1,-1 1-1,1 0 1,0 0-1,0 0 0,0 0 1,4-2-1,37-15-59,-34 16 63,-1 0 10,0 0 1,0 0-1,-1 1 0,2 1 0,-1-1 1,11 1-1,-14 1-1,-1 0 1,1 1-1,-1-1 0,1 1 1,-1 0-1,0 1 0,0-1 1,0 1-1,0 0 1,0 0-1,0 1 0,4 3 1,-6-5 3,-2 1 1,1-1 0,0 1-1,-1 0 1,1 0 0,-1-1-1,1 1 1,-1 0 0,0 0-1,0 0 1,0 0 0,0 1 0,0-2-1,-1 2 1,1-1 0,0 0-1,-1 1 1,1-1 0,-1 0-1,0 1 1,0-1 0,0 0-1,0 1 1,-1 1 0,0 3 19,-1 0 1,1-1-1,-2 0 1,2 1 0,-2-1-1,0-1 1,-4 7-1,5-7-10,-1-1 0,0 1-1,0-1 1,-1 0 0,1 0-1,-1 0 1,0-1 0,0 0-1,0 0 1,-1 0-1,1 0 1,-9 4 0,9-6-9,-1 1 0,1-1-1,0 1 1,-1-2 0,1 1 0,-1-1 0,0 0 0,1 1 0,-1-2 0,1 1 0,-1 0-1,0-1 1,1 0 0,-9-3 0,2 0-6,0 0 0,0-1 0,-12-7 0,17 8-13,1 0 0,0 1 0,0-1 1,0-1-1,1 1 0,0-1 0,-8-9 0,11 12 4,0 1-1,0-1 0,0 0 1,0 1-1,1-1 0,-1 1 1,0-1-1,1 1 1,-1-1-1,1 0 0,0 0 1,0 0-1,-1 0 0,1 1 1,0-1-1,0 0 0,1 0 1,-1 0-1,0 0 0,0 1 1,1-1-1,-1 1 0,1-1 1,0 0-1,0 0 0,-1 1 1,1-1-1,0 1 0,1-1 1,-1 1-1,0 0 0,2-3 1,4-2-14,-1 0 1,2 0-1,-1 0 1,0 1-1,11-5 1,-2 2 6,29-11 0,-34 16 18,0 0-1,0-1 1,20 0 0,-25 3 3,0 1 0,1 0 0,-1 1 1,0-1-1,0 1 0,0 0 0,0 0 0,9 4 0,-13-4 3,0 0-1,0 0 0,0 0 0,0 0 1,0 0-1,0 0 0,-1 1 0,1-1 0,0 1 1,2 2-1,-4-3 2,2 0 0,-2 1 0,1-1 0,-1 0 0,1 0 0,0 0 0,-1 1 0,0 0 1,1-1-1,-1 1 0,0-1 0,0 0 0,0 1 0,0-1 0,0 1 0,0-1 0,0 3 0,-1-1 18,0 1-1,0 0 1,0-1 0,-1 0-1,1 1 1,-1-1-1,0 1 1,-2 2 0,-3 2 69,-11 13 0,13-16-68,0-1-1,0 0 0,0 1 0,-9 4 1,9-7-17,2 1 0,-2-2 0,1 1 1,0-1-1,0 0 0,0 0 0,0-1 0,-7 2 1,3-2-5,0 0 1,0-2 0,1 2 0,-1-1-1,0-1 1,1-1 0,-1 1-1,-10-5 1,10 3-16,-2-1 0,2 0 1,-1 0-1,1-1 0,0 1 0,-9-10 0,16 14 0,0 0 0,0-1 0,0 1 0,0 0 0,0 0 0,1 0 0,-1-1 0,0 1 0,0 0 0,1 0 0,0-1 0,-1 1 0,1-1 0,0 1 1,-1-2-1,1 1-1,0 1 0,0 0 0,1 0 1,-1 0-1,0-1 0,0 1 1,1 0-1,-1 0 0,1-1 1,-1 2-1,1-1 0,0-1 1,-1 1-1,1 1 0,0-2 1,0 1-1,1-1 0,2-1-8,1-1-1,-1 0 1,1 1 0,0 0-1,0 1 1,0-1-1,1 1 1,-2 0 0,10-2-1,-3 1-4,0 1 0,0 0 0,19 0 0,-26 2 16,0 0 1,0 0 0,1 1 0,-1 0 0,-1-1 0,2 1 0,-1 0 0,0 1 0,-1-1 0,2 1 0,3 2-1,-7-3 6,1 1-1,0-1 0,0 0 0,-1 1 1,1-1-1,-1 1 0,0-1 0,0 1 0,1 0 1,-1 0-1,0-1 0,0 1 0,0 0 0,0 0 1,0 0-1,-1 0 0,0 0 0,1 0 1,0 0-1,-1 0 0,0 0 0,0 0 0,0 4 1,0-3 3,-1 0 1,0 1 0,0 0 0,0-1 0,0 0 0,0 1 0,-3 2 0,-2 9 19,1-2-2,4-9-16,0 1 1,-1-2-1,1 2 0,-1-2 1,0 2-1,0-2 1,0 1-1,-5 4 1,4-5 3,0 0 0,0 0 0,0 0 1,-6 4-1,7-7-10,1 1 0,0-1 1,0 1-1,-1 0 0,1-1 0,-1 1 0,1-1 1,0 0-1,0 0 0,0 0 0,-1 1 1,0-1-1,1 0 0,0 0 0,-1-1 0,1 1 1,0 0-1,0 0 0,-3-1 0,0-1-5,1 0-1,0 0 1,-1-1 0,1 1-1,0-1 1,0 0-1,0 0 1,0 0 0,0-1-1,1 1 1,0 0-1,0-1 1,0 0-1,0 1 1,-2-6 0,4 7-4,0 0 0,0 0 0,0 0 0,-1 1 0,1-1 0,1 0 0,-1 0 0,0 0 0,0 0 0,1 1 0,-1-1 1,1 1-1,-1-1 0,1 0 0,0 1 0,0-1 0,0 0 0,0 1 0,0-1 0,0 1 0,0 0 0,0-1 0,0 1 0,1-1 0,0 2 1,-1-1-1,1-1 0,-1 1 0,1 0 0,-1 1 0,1-1 0,-1 0 0,1 0 0,0 1 0,2-1 0,0 1-5,0 0-1,0 0 1,0 1-1,7 1 1,-8-2 8,-2 1 1,2-1-1,-1 1 0,0 0 1,1 0-1,-2 0 0,1 0 1,1 1-1,-2-1 0,4 2 1,-2 1 12,-1 0 0,1 0 1,-2 0-1,2 0 0,-1 0 1,-1 0-1,1 1 0,-1-1 1,0 0-1,0 1 0,-1-1 1,1 1-1,-1-1 0,0 1 1,0 4-1,-7 16 117,3-15-59,3-9-48,0 2 0,1-1 0,-2-1 1,1 1-1,0 0 0,-1 0 0,1 0 1,-3 2-1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0:49.923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48 44 776,'-5'3'352,"1"-1"-1,-1 1 1,1 0-1,-25 8 7279,29-11-7556,16 5 168,0-2-1,-1 0 1,2 0 0,28 0-1,13 1 31,47 0 110,106-24 101,-210 20-482,40-4 43,-1 2-1,53 3 1,-10 7-8,-45-3-18,70-2 0,11-15 4,29 10 5,9-1 22,-8 3 24,-49-2-22,-24 3-15,110-1 26,67-12 0,-85 8-9,-67 2-8,174-7 80,-14-7-36,-210 13-73,119-7 40,-123 10-43,107 4 30,-110-3-25,61-5-1,-37 0 6,-21 3-7,-41 1-14,16-3 12,0 2 0,1 1-1,34 4 1,-12 2 9,-4-5 1,13 6 1,5 1-3,-53-8-20,1 1 8,-1-1 0,2 0 0,-2 0 1,1-1-1,0 1 0,13-5 0,-20 5-7,1 0-1,0-1 1,-1 1 0,1 0 0,-1 0-1,1-1 1,0 1 0,-1 0-1,1 0 1,-1 0 0,1 0 0,0 0-1,-1 0 1,1 0 0,0 0-1,-1 1 1,1-1 0,-1 0 0,1 1-1,0-1 1,-1 0 0,1 0 0,0 1-1,0 0 22,10 8 168,-8-8-159,-1-1 0,0 1 0,2 0 0,-2-1 1,0 0-1,1 0 0,-1 1 0,4-2 0,21-2 119,-19 2-124,65-14 205,-64 14-152,0 1 1,0 0-1,18 2 0,8 0-3469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0:49.924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21 159 1480,'-20'-10'7879,"20"10"-7760,0-1 1,0 1-1,0 0 1,0 0-1,0-1 1,0 1 0,0-1-95,1 0 0,-1 1 1,0-1-1,1 1 0,-1 0 1,0-1-1,1 0 0,-1 1 1,1 0-1,-1-1 0,1 1 1,-1 0-1,1 0 0,0-1 1,-1 1-1,0 0 0,1-1 1,1 1-1,1-1 44,23-6 151,-21 6-194,13-4 92,0 2 1,30-1 0,9 3 121,48-3 28,-75 3-211,24-3 23,70-11 24,32 4-36,37-5 58,-5-1-6,30-11-71,-157 21-36,1 0 19,63 0 0,-15 12 0,-25-1-8,-58-3-16,134 8 26,11 5-2,-41-4-6,-13-1-4,0-10 1,-72 0-14,31 0 5,-11-5-5,17 0 0,15 6 1,-42 1-6,20-1-2,50 8 3,-54-3-1,-57-4-3,86 3 13,-44-8-5,-2 2 6,4-5 4,33-4 27,15 9 162,-87 7-46,-16-4 562,-4-1-726,0 0 1,0 0-1,0 0 1,0 0-1,0 0 1,0 0-1,0 1 1,0-1-1,0 0 1,0 0-1,0 0 1,0 0-1,0 0 1,0 0-1,0 0 1,0 0-1,0 0 1,0 0-1,0 0 1,0 0-1,0 0 1,0 0-1,0 0 1,0 0-1,0 0 1,0 0-1,0 0 1,0 0-1,0 0 1,0 0 0,0 0-1,0 0 1,0 0-1,0 0 1,0 0-1,0 0 1,0 0-1,0 0 1,0 0-1,0 0 1,0 0-1,0 0 1,0 0-1,0 0 1,-1 0-1,1 0 1,0 0-1,0 0 1,0 0-1,4 6-31,9 8 1,32 29 6,-44-41 25,0-2 0,-1 1 0,2 0 0,-2 0 0,1-1-1,0 1 1,0-1 0,1 1 0,-2 0 0,1-1 0,1 1-1,-1-1 1,2 1 0,-3-1 1,2 0-1,-2 0 0,1 0 1,-1 0-1,1-1 1,0 1-1,-1 0 0,1-1 1,0 1-1,-1 0 1,0 0-1,1-1 1,-1 1-1,2-1 0,1-2 0,0 2-3,0-1 4,0 1-1,0-1 1,0 1 0,3-3-1,-6 3-62,1-1-188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0:49.925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11 97 1136,'-10'-8'6423,"15"6"-4940,10-1-1164,30-3 0,9 0 23,21-3 27,-22 4-208,-20 1-84,100-9 127,-87 11-143,71-1 93,74-9 149,-185 11-292,74-8 126,-29 2-27,53 1 1,150 7 72,-72 5-131,-4 2-6,-61 1-16,29 4 15,139 10 62,-258-20-91,40 3 38,30-6 75,-1 0 58,-20 5-37,39 1 79,-18-7-48,-24 2-71,50-1 17,-41-5-44,38-1 27,75-5 27,73-14 23,-126 20 69,-80 4-154,8 0 32,-26 1-93,45-7 0,-68 3-338,-6 1-832,-13 3 743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0:49.975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166 7 656,'-3'-5'1875,"2"5"-1794,1 0 1,0 0-1,0 0 1,0 0-1,-1 0 1,1 0 0,-1 0-1,1 0 1,-10-1 462,9 1-468,-1 0 35,0 1-1,-1-1 1,0 0 0,1 1-1,-1 0 1,-3 1 0,-2 1 50,2 0 0,-1 1 0,0-1 0,1 1 0,-1 0 0,1 0 0,0 1 0,-5 6 0,4-4 50,0 1-1,1 0 1,1 0-1,-1 0 1,1 1-1,1 0 1,-5 12-1,6-13-117,1 1 0,-1-2 0,1 3 0,0-2 0,1 1 0,1-1 0,-1 1 0,2 14 0,-1-19-84,1 0 0,-1-1-1,1 1 1,0-1 0,0 1 0,1-1 0,0 0 0,-1 0 0,1 1 0,-1-1-1,2 0 1,-1 0 0,0 0 0,1 0 0,-1-1 0,1 1 0,-1-1 0,1 0-1,1 0 1,-1 0 0,0 1 0,0-2 0,0 1 0,0-1 0,5 2 0,0-1 6,-1 0 1,1 0-1,0-1 1,0 0-1,-1-1 1,1 1-1,0-1 1,0-1-1,0 1 1,0-1 0,-1-1-1,11-3 1,-11 4 10,-1-2 1,0 0-1,1 0 1,-1-1-1,0 1 1,0-1-1,-1 0 1,1-1-1,-1 1 1,1-1-1,-1-1 1,-1 1-1,9-12 1,-8 8-21,0 1 1,0-1-1,-1 0 0,0-1 1,-1 0-1,0 0 0,1 1 0,-3-1 1,1 0-1,1-12 0,-3 19-7,0 1-1,0-1 0,-1 1 1,1 0-1,-1-1 0,1 1 0,-1-1 1,1 1-1,-1 0 0,0 0 1,0 0-1,0-1 0,0 1 1,-1 1-1,1-2 0,-1 1 1,1 1-1,-1-1 0,1 0 0,-1 1 1,-3-3-1,1 2-6,1 0 0,-2 1 0,1-1 0,0 0 0,0 1 0,0 0 0,-1 0 0,1 1-1,-1-1 1,1 1 0,0 0 0,-1 0 0,1 0 0,0 1 0,-1-1 0,1 2 0,0-2 0,0 1 0,-1 1 0,1 0 0,0-1 0,-7 5 0,11-5-50,-1-1 1,1 1-1,-1-1 1,1 1-1,-1-1 1,1 0-1,0 1 1,-1 0-1,1-1 1,0 1 0,-1 0-1,1-1 1,-1 1-1,1 0 1,0 0-3,0-1 0,0 0 0,0 0 0,0 0 1,0 0-1,0 1 0,0-1 0,0 0 0,0 0 0,0 0 1,0 0-1,0 1 0,0-1 0,0 0 0,0 1 1,0-1-1,0 0 0,0 0 0,1 0 0,2 2-1196,-2-2 1196,-1 0 1,0 0-1,0 0 0,0 0 0,0 0 0,1 0 0,-1 0 1,0 0-1,10-3-2263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0:49.976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114 0 336,'-56'8'431,"54"-8"-381,-1 1 0,2-1 1,-2 1-1,1-1 0,0 1 0,0 0 0,0 0 1,-3 2-1,4-3 10,0 2 0,0-2 0,0 1 0,0 1 0,0-1 0,1 0 0,-2 2 0,1-2 11,0 1-1,0-1 0,0 0 1,1 0-1,-2 0 0,2 1 1,-2-1-1,0 1 0,0-1 28,1 0-1,-1 0 1,1 1-1,-1-1 1,1 1-1,0-1 1,-1 1-1,2 0 1,-1-1-1,-1 3 1,1-3-62,1 0 1,0-1-1,0 1 0,0 0 1,-1 0-1,1-1 0,0 1 1,0 0-1,0 0 0,0 0 1,0 0-1,0-1 0,0 1 1,0 0-1,1 0 0,-1-1 1,0 2-1,0-2 0,1 1 1,-1-1-1,0 1 0,0 0 1,1 0-1,0-1 0,-1 1 1,1 0-1,0 1 0,1-1 27,0-1 0,-1 2-1,1-1 1,0-1 0,-1 2-1,1-2 1,0 1 0,0-1 0,0 1-1,0 0 1,-1-1 0,5 1-1,2-1 213,16-1-1,-21 1-231,35-2 398,120-5 767,50 2-482,-84 2-551,79-7-27,-38 3-54,-67 4-35,99-5 55,-45-2-37,119 7 42,-248 4-110,341 14 157,-116-7-5,-148-8-108,55-1 30,-152 0-79,1 1 13,0 0 0,-1 0 0,1 0-1,0-1 1,-1 1 0,8-4-1,-11 4-11,0 0-1,1 0 0,-1 0 1,1 0-1,-1-1 0,0 1 1,0 0-1,0 0 0,1 0 1,-1 0-1,0 0 0,0-1 1,0 1-1,1 0 0,-1-1 1,0 1-1,0 0 0,1 0 1,-1 0-1,0-1 0,0 1 1,0 0-1,0 0 0,0-1 1,0 1-1,0-1 0,0 1 0,0 0 1,0 0-1,0-1 0,0 1 1,0 0-1,0 0 0,0-1 1,0 1-1,0-1 0,0 1 1,0 0-1,0 0 0,0-1 1,0 1-1,0 0 0,0 0 1,-1 0-1,1-1 0,0 1 1,-1 0-1,1-1 0,0 1 1,0 0-1,0 0 0,-1 0 1,1 0-1,0-1 0,-2 0-46,1 0-1,-1-1 0,0 1 0,0 0 1,0 0-1,0 0 0,1 1 0,-3-2 1,0 1-641,0 1 0,0 0 0,-1 0 0,-4 0 1,-8 1-1764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0:49.977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114 0 336,'-56'8'431,"54"-8"-381,-1 1 0,2-1 1,-2 1-1,1-1 0,0 1 0,0 0 0,0 0 1,-3 2-1,4-3 10,0 2 0,0-2 0,0 1 0,0 1 0,0-1 0,1 0 0,-2 2 0,1-2 11,0 1-1,0-1 0,0 0 1,1 0-1,-2 0 0,2 1 1,-2-1-1,0 1 0,0-1 28,1 0-1,-1 0 1,1 1-1,-1-1 1,1 1-1,0-1 1,-1 1-1,2 0 1,-1-1-1,-1 3 1,1-3-62,1 0 1,0-1-1,0 1 0,0 0 1,-1 0-1,1-1 0,0 1 1,0 0-1,0 0 0,0 0 1,0 0-1,0-1 0,0 1 1,0 0-1,1 0 0,-1-1 1,0 2-1,0-2 0,1 1 1,-1-1-1,0 1 0,0 0 1,1 0-1,0-1 0,-1 1 1,1 0-1,0 1 0,1-1 27,0-1 0,-1 2-1,1-1 1,0-1 0,-1 2-1,1-2 1,0 1 0,0-1 0,0 1-1,0 0 1,-1-1 0,5 1-1,2-1 213,16-1-1,-21 1-231,35-2 398,120-5 767,50 2-482,-84 2-551,79-7-27,-38 3-54,-67 4-35,99-5 55,-45-2-37,119 7 42,-248 4-110,341 14 157,-116-7-5,-148-8-108,55-1 30,-152 0-79,1 1 13,0 0 0,-1 0 0,1 0-1,0-1 1,-1 1 0,8-4-1,-11 4-11,0 0-1,1 0 0,-1 0 1,1 0-1,-1-1 0,0 1 1,0 0-1,0 0 0,1 0 1,-1 0-1,0 0 0,0-1 1,0 1-1,1 0 0,-1-1 1,0 1-1,0 0 0,1 0 1,-1 0-1,0-1 0,0 1 1,0 0-1,0 0 0,0-1 1,0 1-1,0-1 0,0 1 0,0 0 1,0 0-1,0-1 0,0 1 1,0 0-1,0 0 0,0-1 1,0 1-1,0-1 0,0 1 1,0 0-1,0 0 0,0-1 1,0 1-1,0 0 0,0 0 1,-1 0-1,1-1 0,0 1 1,-1 0-1,1-1 0,0 1 1,0 0-1,0 0 0,-1 0 1,1 0-1,0-1 0,-2 0-46,1 0-1,-1-1 0,0 1 0,0 0 1,0 0-1,0 0 0,1 1 0,-3-2 1,0 1-641,0 1 0,0 0 0,-1 0 0,-4 0 1,-8 1-1764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0:49.978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166 7 656,'-3'-5'1875,"2"5"-1794,1 0 1,0 0-1,0 0 1,0 0-1,-1 0 1,1 0 0,-1 0-1,1 0 1,-10-1 462,9 1-468,-1 0 35,0 1-1,-1-1 1,0 0 0,1 1-1,-1 0 1,-3 1 0,-2 1 50,2 0 0,-1 1 0,0-1 0,1 1 0,-1 0 0,1 0 0,0 1 0,-5 6 0,4-4 50,0 1-1,1 0 1,1 0-1,-1 0 1,1 1-1,1 0 1,-5 12-1,6-13-117,1 1 0,-1-2 0,1 3 0,0-2 0,1 1 0,1-1 0,-1 1 0,2 14 0,-1-19-84,1 0 0,-1-1-1,1 1 1,0-1 0,0 1 0,1-1 0,0 0 0,-1 0 0,1 1 0,-1-1-1,2 0 1,-1 0 0,0 0 0,1 0 0,-1-1 0,1 1 0,-1-1 0,1 0-1,1 0 1,-1 0 0,0 1 0,0-2 0,0 1 0,0-1 0,5 2 0,0-1 6,-1 0 1,1 0-1,0-1 1,0 0-1,-1-1 1,1 1-1,0-1 1,0-1-1,0 1 1,0-1 0,-1-1-1,11-3 1,-11 4 10,-1-2 1,0 0-1,1 0 1,-1-1-1,0 1 1,0-1-1,-1 0 1,1-1-1,-1 1 1,1-1-1,-1-1 1,-1 1-1,9-12 1,-8 8-21,0 1 1,0-1-1,-1 0 0,0-1 1,-1 0-1,0 0 0,1 1 0,-3-1 1,1 0-1,1-12 0,-3 19-7,0 1-1,0-1 0,-1 1 1,1 0-1,-1-1 0,1 1 0,-1-1 1,1 1-1,-1 0 0,0 0 1,0 0-1,0-1 0,0 1 1,-1 1-1,1-2 0,-1 1 1,1 1-1,-1-1 0,1 0 0,-1 1 1,-3-3-1,1 2-6,1 0 0,-2 1 0,1-1 0,0 0 0,0 1 0,0 0 0,-1 0 0,1 1-1,-1-1 1,1 1 0,0 0 0,-1 0 0,1 0 0,0 1 0,-1-1 0,1 2 0,0-2 0,0 1 0,-1 1 0,1 0 0,0-1 0,-7 5 0,11-5-50,-1-1 1,1 1-1,-1-1 1,1 1-1,-1-1 1,1 0-1,0 1 1,-1 0-1,1-1 1,0 1 0,-1 0-1,1-1 1,-1 1-1,1 0 1,0 0-3,0-1 0,0 0 0,0 0 0,0 0 1,0 0-1,0 1 0,0-1 0,0 0 0,0 0 0,0 0 1,0 0-1,0 1 0,0-1 0,0 0 0,0 1 1,0-1-1,0 0 0,0 0 0,1 0 0,2 2-1196,-2-2 1196,-1 0 1,0 0-1,0 0 0,0 0 0,0 0 0,1 0 0,-1 0 1,0 0-1,10-3-2263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98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166 7 656,'-3'-5'1875,"2"5"-1794,1 0 1,0 0-1,0 0 1,0 0-1,-1 0 1,1 0 0,-1 0-1,1 0 1,-10-1 462,9 1-468,-1 0 35,0 1-1,-1-1 1,0 0 0,1 1-1,-1 0 1,-3 1 0,-2 1 50,2 0 0,-1 1 0,0-1 0,1 1 0,-1 0 0,1 0 0,0 1 0,-5 6 0,4-4 50,0 1-1,1 0 1,1 0-1,-1 0 1,1 1-1,1 0 1,-5 12-1,6-13-117,1 1 0,-1-2 0,1 3 0,0-2 0,1 1 0,1-1 0,-1 1 0,2 14 0,-1-19-84,1 0 0,-1-1-1,1 1 1,0-1 0,0 1 0,1-1 0,0 0 0,-1 0 0,1 1 0,-1-1-1,2 0 1,-1 0 0,0 0 0,1 0 0,-1-1 0,1 1 0,-1-1 0,1 0-1,1 0 1,-1 0 0,0 1 0,0-2 0,0 1 0,0-1 0,5 2 0,0-1 6,-1 0 1,1 0-1,0-1 1,0 0-1,0-1 1,-1 1-1,1-1 1,0-1-1,0 1 1,0-1 0,-1-1-1,11-3 1,-11 4 10,-1-2 1,0 0-1,1 0 1,-1-1-1,0 1 1,0-1-1,-1 0 1,1-1-1,-1 1 1,1-1-1,-1-1 1,-1 1-1,9-12 1,-8 8-21,0 1 1,0-1-1,-1 0 0,0-1 1,-1 0-1,0 0 0,1 1 0,-3-1 1,1 0-1,1-12 0,-3 19-7,0 1-1,0-1 0,-1 1 1,1 0-1,-1-1 0,1 1 0,-1-1 1,1 1-1,-1 0 0,0 0 1,0 0-1,0-1 0,0 1 1,-1 1-1,1-2 0,-1 1 1,1 1-1,-1-1 0,1 0 0,-1 1 1,-3-3-1,1 2-6,1 0 0,-2 1 0,1-1 0,0 0 0,0 1 0,0 0 0,-1 0 0,1 1-1,-1-1 1,1 1 0,0 0 0,-1 0 0,1 0 0,0 1 0,-1-1 0,1 2 0,0-2 0,0 1 0,-1 1 0,1 0 0,0-1 0,-7 5 0,11-5-50,-1-1 1,1 1-1,-1-1 1,1 1-1,-1-1 1,1 0-1,0 1 1,-1 0-1,1-1 1,0 1 0,-1 0-1,1-1 1,-1 1-1,1 0 1,0 0-3,0-1 0,0 0 0,0 0 0,0 0 1,0 0-1,0 1 0,0-1 0,0 0 0,0 0 0,0 0 1,0 0-1,0 1 0,0-1 0,0 0 0,0 1 1,0-1-1,0 0 0,0 0 0,1 0 0,2 2-1196,-2-2 1196,-1 0 1,0 0-1,0 0 0,0 0 0,0 0 0,1 0 0,-1 0 1,0 0-1,10-3-2263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0:49.979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166 7 656,'-3'-5'1875,"2"5"-1794,1 0 1,0 0-1,0 0 1,0 0-1,-1 0 1,1 0 0,-1 0-1,1 0 1,-10-1 462,9 1-468,-1 0 35,0 1-1,-1-1 1,0 0 0,1 1-1,-1 0 1,-3 1 0,-2 1 50,2 0 0,-1 1 0,0-1 0,1 1 0,-1 0 0,1 0 0,0 1 0,-5 6 0,4-4 50,0 1-1,1 0 1,1 0-1,-1 0 1,1 1-1,1 0 1,-5 12-1,6-13-117,1 1 0,-1-2 0,1 3 0,0-2 0,1 1 0,1-1 0,-1 1 0,2 14 0,-1-19-84,1 0 0,-1-1-1,1 1 1,0-1 0,0 1 0,1-1 0,0 0 0,-1 0 0,1 1 0,-1-1-1,2 0 1,-1 0 0,0 0 0,1 0 0,-1-1 0,1 1 0,-1-1 0,1 0-1,1 0 1,-1 0 0,0 1 0,0-2 0,0 1 0,0-1 0,5 2 0,0-1 6,-1 0 1,1 0-1,0-1 1,0 0-1,-1-1 1,1 1-1,0-1 1,0-1-1,0 1 1,0-1 0,-1-1-1,11-3 1,-11 4 10,-1-2 1,0 0-1,1 0 1,-1-1-1,0 1 1,0-1-1,-1 0 1,1-1-1,-1 1 1,1-1-1,-1-1 1,-1 1-1,9-12 1,-8 8-21,0 1 1,0-1-1,-1 0 0,0-1 1,-1 0-1,0 0 0,1 1 0,-3-1 1,1 0-1,1-12 0,-3 19-7,0 1-1,0-1 0,-1 1 1,1 0-1,-1-1 0,1 1 0,-1-1 1,1 1-1,-1 0 0,0 0 1,0 0-1,0-1 0,0 1 1,-1 1-1,1-2 0,-1 1 1,1 1-1,-1-1 0,1 0 0,-1 1 1,-3-3-1,1 2-6,1 0 0,-2 1 0,1-1 0,0 0 0,0 1 0,0 0 0,-1 0 0,1 1-1,-1-1 1,1 1 0,0 0 0,-1 0 0,1 0 0,0 1 0,-1-1 0,1 2 0,0-2 0,0 1 0,-1 1 0,1 0 0,0-1 0,-7 5 0,11-5-50,-1-1 1,1 1-1,-1-1 1,1 1-1,-1-1 1,1 0-1,0 1 1,-1 0-1,1-1 1,0 1 0,-1 0-1,1-1 1,-1 1-1,1 0 1,0 0-3,0-1 0,0 0 0,0 0 0,0 0 1,0 0-1,0 1 0,0-1 0,0 0 0,0 0 0,0 0 1,0 0-1,0 1 0,0-1 0,0 0 0,0 1 1,0-1-1,0 0 0,0 0 0,1 0 0,2 2-1196,-2-2 1196,-1 0 1,0 0-1,0 0 0,0 0 0,0 0 0,1 0 0,-1 0 1,0 0-1,10-3-2263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0:49.980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114 0 336,'-56'8'431,"54"-8"-381,-1 1 0,2-1 1,-2 1-1,1-1 0,0 1 0,0 0 0,0 0 1,-3 2-1,4-3 10,0 2 0,0-2 0,0 1 0,0 1 0,0-1 0,1 0 0,-2 2 0,1-2 11,0 1-1,0-1 0,0 0 1,1 0-1,-2 0 0,2 1 1,-2-1-1,0 1 0,0-1 28,1 0-1,-1 0 1,1 1-1,-1-1 1,1 1-1,0-1 1,-1 1-1,2 0 1,-1-1-1,-1 3 1,1-3-62,1 0 1,0-1-1,0 1 0,0 0 1,-1 0-1,1-1 0,0 1 1,0 0-1,0 0 0,0 0 1,0 0-1,0-1 0,0 1 1,0 0-1,1 0 0,-1-1 1,0 2-1,0-2 0,1 1 1,-1-1-1,0 1 0,0 0 1,1 0-1,0-1 0,-1 1 1,1 0-1,0 1 0,1-1 27,0-1 0,-1 2-1,1-1 1,0-1 0,-1 2-1,1-2 1,0 1 0,0-1 0,0 1-1,0 0 1,-1-1 0,5 1-1,2-1 213,16-1-1,-21 1-231,35-2 398,120-5 767,50 2-482,-84 2-551,79-7-27,-38 3-54,-67 4-35,99-5 55,-45-2-37,119 7 42,-248 4-110,341 14 157,-116-7-5,-148-8-108,55-1 30,-152 0-79,1 1 13,0 0 0,-1 0 0,1 0-1,0-1 1,-1 1 0,8-4-1,-11 4-11,0 0-1,1 0 0,-1 0 1,1 0-1,-1-1 0,0 1 1,0 0-1,0 0 0,1 0 1,-1 0-1,0 0 0,0-1 1,0 1-1,1 0 0,-1-1 1,0 1-1,0 0 0,1 0 1,-1 0-1,0-1 0,0 1 1,0 0-1,0 0 0,0-1 1,0 1-1,0-1 0,0 1 0,0 0 1,0 0-1,0-1 0,0 1 1,0 0-1,0 0 0,0-1 1,0 1-1,0-1 0,0 1 1,0 0-1,0 0 0,0-1 1,0 1-1,0 0 0,0 0 1,-1 0-1,1-1 0,0 1 1,-1 0-1,1-1 0,0 1 1,0 0-1,0 0 0,-1 0 1,1 0-1,0-1 0,-2 0-46,1 0-1,-1-1 0,0 1 0,0 0 1,0 0-1,0 0 0,1 1 0,-3-2 1,0 1-641,0 1 0,0 0 0,-1 0 0,-4 0 1,-8 1-1764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0:49.981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114 0 336,'-56'8'431,"54"-8"-381,-1 1 0,2-1 1,-2 1-1,1-1 0,0 1 0,0 0 0,0 0 1,-3 2-1,4-3 10,0 2 0,0-2 0,0 1 0,0 1 0,0-1 0,1 0 0,-2 2 0,1-2 11,0 1-1,0-1 0,0 0 1,1 0-1,-2 0 0,2 1 1,-2-1-1,0 1 0,0-1 28,1 0-1,-1 0 1,1 1-1,-1-1 1,1 1-1,0-1 1,-1 1-1,2 0 1,-1-1-1,-1 3 1,1-3-62,1 0 1,0-1-1,0 1 0,0 0 1,-1 0-1,1-1 0,0 1 1,0 0-1,0 0 0,0 0 1,0 0-1,0-1 0,0 1 1,0 0-1,1 0 0,-1-1 1,0 2-1,0-2 0,1 1 1,-1-1-1,0 1 0,0 0 1,1 0-1,0-1 0,-1 1 1,1 0-1,0 1 0,1-1 27,0-1 0,-1 2-1,1-1 1,0-1 0,-1 2-1,1-2 1,0 1 0,0-1 0,0 1-1,0 0 1,-1-1 0,5 1-1,2-1 213,16-1-1,-21 1-231,35-2 398,120-5 767,50 2-482,-84 2-551,79-7-27,-38 3-54,-67 4-35,99-5 55,-45-2-37,119 7 42,-248 4-110,341 14 157,-116-7-5,-148-8-108,55-1 30,-152 0-79,1 1 13,0 0 0,-1 0 0,1 0-1,0-1 1,-1 1 0,8-4-1,-11 4-11,0 0-1,1 0 0,-1 0 1,1 0-1,-1-1 0,0 1 1,0 0-1,0 0 0,1 0 1,-1 0-1,0 0 0,0-1 1,0 1-1,1 0 0,-1-1 1,0 1-1,0 0 0,1 0 1,-1 0-1,0-1 0,0 1 1,0 0-1,0 0 0,0-1 1,0 1-1,0-1 0,0 1 0,0 0 1,0 0-1,0-1 0,0 1 1,0 0-1,0 0 0,0-1 1,0 1-1,0-1 0,0 1 1,0 0-1,0 0 0,0-1 1,0 1-1,0 0 0,0 0 1,-1 0-1,1-1 0,0 1 1,-1 0-1,1-1 0,0 1 1,0 0-1,0 0 0,-1 0 1,1 0-1,0-1 0,-2 0-46,1 0-1,-1-1 0,0 1 0,0 0 1,0 0-1,0 0 0,1 1 0,-3-2 1,0 1-641,0 1 0,0 0 0,-1 0 0,-4 0 1,-8 1-1764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0:49.982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166 7 656,'-3'-5'1875,"2"5"-1794,1 0 1,0 0-1,0 0 1,0 0-1,-1 0 1,1 0 0,-1 0-1,1 0 1,-10-1 462,9 1-468,-1 0 35,0 1-1,-1-1 1,0 0 0,1 1-1,-1 0 1,-3 1 0,-2 1 50,2 0 0,-1 1 0,0-1 0,1 1 0,-1 0 0,1 0 0,0 1 0,-5 6 0,4-4 50,0 1-1,1 0 1,1 0-1,-1 0 1,1 1-1,1 0 1,-5 12-1,6-13-117,1 1 0,-1-2 0,1 3 0,0-2 0,1 1 0,1-1 0,-1 1 0,2 14 0,-1-19-84,1 0 0,-1-1-1,1 1 1,0-1 0,0 1 0,1-1 0,0 0 0,-1 0 0,1 1 0,-1-1-1,2 0 1,-1 0 0,0 0 0,1 0 0,-1-1 0,1 1 0,-1-1 0,1 0-1,1 0 1,-1 0 0,0 1 0,0-2 0,0 1 0,0-1 0,5 2 0,0-1 6,-1 0 1,1 0-1,0-1 1,0 0-1,-1-1 1,1 1-1,0-1 1,0-1-1,0 1 1,0-1 0,-1-1-1,11-3 1,-11 4 10,-1-2 1,0 0-1,1 0 1,-1-1-1,0 1 1,0-1-1,-1 0 1,1-1-1,-1 1 1,1-1-1,-1-1 1,-1 1-1,9-12 1,-8 8-21,0 1 1,0-1-1,-1 0 0,0-1 1,-1 0-1,0 0 0,1 1 0,-3-1 1,1 0-1,1-12 0,-3 19-7,0 1-1,0-1 0,-1 1 1,1 0-1,-1-1 0,1 1 0,-1-1 1,1 1-1,-1 0 0,0 0 1,0 0-1,0-1 0,0 1 1,-1 1-1,1-2 0,-1 1 1,1 1-1,-1-1 0,1 0 0,-1 1 1,-3-3-1,1 2-6,1 0 0,-2 1 0,1-1 0,0 0 0,0 1 0,0 0 0,-1 0 0,1 1-1,-1-1 1,1 1 0,0 0 0,-1 0 0,1 0 0,0 1 0,-1-1 0,1 2 0,0-2 0,0 1 0,-1 1 0,1 0 0,0-1 0,-7 5 0,11-5-50,-1-1 1,1 1-1,-1-1 1,1 1-1,-1-1 1,1 0-1,0 1 1,-1 0-1,1-1 1,0 1 0,-1 0-1,1-1 1,-1 1-1,1 0 1,0 0-3,0-1 0,0 0 0,0 0 0,0 0 1,0 0-1,0 1 0,0-1 0,0 0 0,0 0 0,0 0 1,0 0-1,0 1 0,0-1 0,0 0 0,0 1 1,0-1-1,0 0 0,0 0 0,1 0 0,2 2-1196,-2-2 1196,-1 0 1,0 0-1,0 0 0,0 0 0,0 0 0,1 0 0,-1 0 1,0 0-1,10-3-2263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0:49.967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166 7 656,'-3'-5'1875,"2"5"-1794,1 0 1,0 0-1,0 0 1,0 0-1,-1 0 1,1 0 0,-1 0-1,1 0 1,-10-1 462,9 1-468,-1 0 35,0 1-1,-1-1 1,0 0 0,1 1-1,-1 0 1,-3 1 0,-2 1 50,2 0 0,-1 1 0,0-1 0,1 1 0,-1 0 0,1 0 0,0 1 0,-5 6 0,4-4 50,0 1-1,1 0 1,1 0-1,-1 0 1,1 1-1,1 0 1,-5 12-1,6-13-117,1 1 0,-1-2 0,1 3 0,0-2 0,1 1 0,1-1 0,-1 1 0,2 14 0,-1-19-84,1 0 0,-1-1-1,1 1 1,0-1 0,0 1 0,1-1 0,0 0 0,-1 0 0,1 1 0,-1-1-1,2 0 1,-1 0 0,0 0 0,1 0 0,-1-1 0,1 1 0,-1-1 0,1 0-1,1 0 1,-1 0 0,0 1 0,0-2 0,0 1 0,0-1 0,5 2 0,0-1 6,-1 0 1,1 0-1,0-1 1,0 0-1,-1-1 1,1 1-1,0-1 1,0-1-1,0 1 1,0-1 0,-1-1-1,11-3 1,-11 4 10,-1-2 1,0 0-1,1 0 1,-1-1-1,0 1 1,0-1-1,-1 0 1,1-1-1,-1 1 1,1-1-1,-1-1 1,-1 1-1,9-12 1,-8 8-21,0 1 1,0-1-1,-1 0 0,0-1 1,-1 0-1,0 0 0,1 1 0,-3-1 1,1 0-1,1-12 0,-3 19-7,0 1-1,0-1 0,-1 1 1,1 0-1,-1-1 0,1 1 0,-1-1 1,1 1-1,-1 0 0,0 0 1,0 0-1,0-1 0,0 1 1,-1 1-1,1-2 0,-1 1 1,1 1-1,-1-1 0,1 0 0,-1 1 1,-3-3-1,1 2-6,1 0 0,-2 1 0,1-1 0,0 0 0,0 1 0,0 0 0,-1 0 0,1 1-1,-1-1 1,1 1 0,0 0 0,-1 0 0,1 0 0,0 1 0,-1-1 0,1 2 0,0-2 0,0 1 0,-1 1 0,1 0 0,0-1 0,-7 5 0,11-5-50,-1-1 1,1 1-1,-1-1 1,1 1-1,-1-1 1,1 0-1,0 1 1,-1 0-1,1-1 1,0 1 0,-1 0-1,1-1 1,-1 1-1,1 0 1,0 0-3,0-1 0,0 0 0,0 0 0,0 0 1,0 0-1,0 1 0,0-1 0,0 0 0,0 0 0,0 0 1,0 0-1,0 1 0,0-1 0,0 0 0,0 1 1,0-1-1,0 0 0,0 0 0,1 0 0,2 2-1196,-2-2 1196,-1 0 1,0 0-1,0 0 0,0 0 0,0 0 0,1 0 0,-1 0 1,0 0-1,10-3-2263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0:49.968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114 0 336,'-56'8'431,"54"-8"-381,-1 1 0,2-1 1,-2 1-1,1-1 0,0 1 0,0 0 0,0 0 1,-3 2-1,4-3 10,0 2 0,0-2 0,0 1 0,0 1 0,0-1 0,1 0 0,-2 2 0,1-2 11,0 1-1,0-1 0,0 0 1,1 0-1,-2 0 0,2 1 1,-2-1-1,0 1 0,0-1 28,1 0-1,-1 0 1,1 1-1,-1-1 1,1 1-1,0-1 1,-1 1-1,2 0 1,-1-1-1,-1 3 1,1-3-62,1 0 1,0-1-1,0 1 0,0 0 1,-1 0-1,1-1 0,0 1 1,0 0-1,0 0 0,0 0 1,0 0-1,0-1 0,0 1 1,0 0-1,1 0 0,-1-1 1,0 2-1,0-2 0,1 1 1,-1-1-1,0 1 0,0 0 1,1 0-1,0-1 0,-1 1 1,1 0-1,0 1 0,1-1 27,0-1 0,-1 2-1,1-1 1,0-1 0,-1 2-1,1-2 1,0 1 0,0-1 0,0 1-1,0 0 1,-1-1 0,5 1-1,2-1 213,16-1-1,-21 1-231,35-2 398,120-5 767,50 2-482,-84 2-551,79-7-27,-38 3-54,-67 4-35,99-5 55,-45-2-37,119 7 42,-248 4-110,341 14 157,-116-7-5,-148-8-108,55-1 30,-152 0-79,1 1 13,0 0 0,-1 0 0,1 0-1,0-1 1,-1 1 0,8-4-1,-11 4-11,0 0-1,1 0 0,-1 0 1,1 0-1,-1-1 0,0 1 1,0 0-1,0 0 0,1 0 1,-1 0-1,0 0 0,0-1 1,0 1-1,1 0 0,-1-1 1,0 1-1,0 0 0,1 0 1,-1 0-1,0-1 0,0 1 1,0 0-1,0 0 0,0-1 1,0 1-1,0-1 0,0 1 0,0 0 1,0 0-1,0-1 0,0 1 1,0 0-1,0 0 0,0-1 1,0 1-1,0-1 0,0 1 1,0 0-1,0 0 0,0-1 1,0 1-1,0 0 0,0 0 1,-1 0-1,1-1 0,0 1 1,-1 0-1,1-1 0,0 1 1,0 0-1,0 0 0,-1 0 1,1 0-1,0-1 0,-2 0-46,1 0-1,-1-1 0,0 1 0,0 0 1,0 0-1,0 0 0,1 1 0,-3-2 1,0 1-641,0 1 0,0 0 0,-1 0 0,-4 0 1,-8 1-1764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0:49.969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114 0 336,'-56'8'431,"54"-8"-381,-1 1 0,2-1 1,-2 1-1,1-1 0,0 1 0,0 0 0,0 0 1,-3 2-1,4-3 10,0 2 0,0-2 0,0 1 0,0 1 0,0-1 0,1 0 0,-2 2 0,1-2 11,0 1-1,0-1 0,0 0 1,1 0-1,-2 0 0,2 1 1,-2-1-1,0 1 0,0-1 28,1 0-1,-1 0 1,1 1-1,-1-1 1,1 1-1,0-1 1,-1 1-1,2 0 1,-1-1-1,-1 3 1,1-3-62,1 0 1,0-1-1,0 1 0,0 0 1,-1 0-1,1-1 0,0 1 1,0 0-1,0 0 0,0 0 1,0 0-1,0-1 0,0 1 1,0 0-1,1 0 0,-1-1 1,0 2-1,0-2 0,1 1 1,-1-1-1,0 1 0,0 0 1,1 0-1,0-1 0,-1 1 1,1 0-1,0 1 0,1-1 27,0-1 0,-1 2-1,1-1 1,0-1 0,-1 2-1,1-2 1,0 1 0,0-1 0,0 1-1,0 0 1,-1-1 0,5 1-1,2-1 213,16-1-1,-21 1-231,35-2 398,120-5 767,50 2-482,-84 2-551,79-7-27,-38 3-54,-67 4-35,99-5 55,-45-2-37,119 7 42,-248 4-110,341 14 157,-116-7-5,-148-8-108,55-1 30,-152 0-79,1 1 13,0 0 0,-1 0 0,1 0-1,0-1 1,-1 1 0,8-4-1,-11 4-11,0 0-1,1 0 0,-1 0 1,1 0-1,-1-1 0,0 1 1,0 0-1,0 0 0,1 0 1,-1 0-1,0 0 0,0-1 1,0 1-1,1 0 0,-1-1 1,0 1-1,0 0 0,1 0 1,-1 0-1,0-1 0,0 1 1,0 0-1,0 0 0,0-1 1,0 1-1,0-1 0,0 1 0,0 0 1,0 0-1,0-1 0,0 1 1,0 0-1,0 0 0,0-1 1,0 1-1,0-1 0,0 1 1,0 0-1,0 0 0,0-1 1,0 1-1,0 0 0,0 0 1,-1 0-1,1-1 0,0 1 1,-1 0-1,1-1 0,0 1 1,0 0-1,0 0 0,-1 0 1,1 0-1,0-1 0,-2 0-46,1 0-1,-1-1 0,0 1 0,0 0 1,0 0-1,0 0 0,1 1 0,-3-2 1,0 1-641,0 1 0,0 0 0,-1 0 0,-4 0 1,-8 1-1764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0:49.970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166 7 656,'-3'-5'1875,"2"5"-1794,1 0 1,0 0-1,0 0 1,0 0-1,-1 0 1,1 0 0,-1 0-1,1 0 1,-10-1 462,9 1-468,-1 0 35,0 1-1,-1-1 1,0 0 0,1 1-1,-1 0 1,-3 1 0,-2 1 50,2 0 0,-1 1 0,0-1 0,1 1 0,-1 0 0,1 0 0,0 1 0,-5 6 0,4-4 50,0 1-1,1 0 1,1 0-1,-1 0 1,1 1-1,1 0 1,-5 12-1,6-13-117,1 1 0,-1-2 0,1 3 0,0-2 0,1 1 0,1-1 0,-1 1 0,2 14 0,-1-19-84,1 0 0,-1-1-1,1 1 1,0-1 0,0 1 0,1-1 0,0 0 0,-1 0 0,1 1 0,-1-1-1,2 0 1,-1 0 0,0 0 0,1 0 0,-1-1 0,1 1 0,-1-1 0,1 0-1,1 0 1,-1 0 0,0 1 0,0-2 0,0 1 0,0-1 0,5 2 0,0-1 6,-1 0 1,1 0-1,0-1 1,0 0-1,0-1 1,-1 1-1,1-1 1,0-1-1,0 1 1,0-1 0,-1-1-1,11-3 1,-11 4 10,-1-2 1,0 0-1,1 0 1,-1-1-1,0 1 1,0-1-1,-1 0 1,1-1-1,-1 1 1,1-1-1,-1-1 1,-1 1-1,9-12 1,-8 8-21,0 1 1,0-1-1,-1 0 0,0-1 1,-1 0-1,0 0 0,1 1 0,-3-1 1,1 0-1,1-12 0,-3 19-7,0 1-1,0-1 0,-1 1 1,1 0-1,-1-1 0,1 1 0,-1-1 1,1 1-1,-1 0 0,0 0 1,0 0-1,0-1 0,0 1 1,-1 1-1,1-2 0,-1 1 1,1 1-1,-1-1 0,1 0 0,-1 1 1,-3-3-1,1 2-6,1 0 0,-2 1 0,1-1 0,0 0 0,0 1 0,0 0 0,-1 0 0,1 1-1,-1-1 1,1 1 0,0 0 0,-1 0 0,1 0 0,0 1 0,-1-1 0,1 2 0,0-2 0,0 1 0,-1 1 0,1 0 0,0-1 0,-7 5 0,11-5-50,-1-1 1,1 1-1,-1-1 1,1 1-1,-1-1 1,1 0-1,0 1 1,-1 0-1,1-1 1,0 1 0,-1 0-1,1-1 1,-1 1-1,1 0 1,0 0-3,0-1 0,0 0 0,0 0 0,0 0 1,0 0-1,0 1 0,0-1 0,0 0 0,0 0 0,0 0 1,0 0-1,0 1 0,0-1 0,0 0 0,0 1 1,0-1-1,0 0 0,0 0 0,1 0 0,2 2-1196,-2-2 1196,-1 0 1,0 0-1,0 0 0,0 0 0,0 0 0,1 0 0,-1 0 1,0 0-1,10-3-2263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0:49.971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166 7 656,'-3'-5'1875,"2"5"-1794,1 0 1,0 0-1,0 0 1,0 0-1,-1 0 1,1 0 0,-1 0-1,1 0 1,-10-1 462,9 1-468,-1 0 35,0 1-1,-1-1 1,0 0 0,1 1-1,-1 0 1,-3 1 0,-2 1 50,2 0 0,-1 1 0,0-1 0,1 1 0,-1 0 0,1 0 0,0 1 0,-5 6 0,4-4 50,0 1-1,1 0 1,1 0-1,-1 0 1,1 1-1,1 0 1,-5 12-1,6-13-117,1 1 0,-1-2 0,1 3 0,0-2 0,1 1 0,1-1 0,-1 1 0,2 14 0,-1-19-84,1 0 0,-1-1-1,1 1 1,0-1 0,0 1 0,1-1 0,0 0 0,-1 0 0,1 1 0,-1-1-1,2 0 1,-1 0 0,0 0 0,1 0 0,-1-1 0,1 1 0,-1-1 0,1 0-1,1 0 1,-1 0 0,0 1 0,0-2 0,0 1 0,0-1 0,5 2 0,0-1 6,-1 0 1,1 0-1,0-1 1,0 0-1,-1-1 1,1 1-1,0-1 1,0-1-1,0 1 1,0-1 0,-1-1-1,11-3 1,-11 4 10,-1-2 1,0 0-1,1 0 1,-1-1-1,0 1 1,0-1-1,-1 0 1,1-1-1,-1 1 1,1-1-1,-1-1 1,-1 1-1,9-12 1,-8 8-21,0 1 1,0-1-1,-1 0 0,0-1 1,-1 0-1,0 0 0,1 1 0,-3-1 1,1 0-1,1-12 0,-3 19-7,0 1-1,0-1 0,-1 1 1,1 0-1,-1-1 0,1 1 0,-1-1 1,1 1-1,-1 0 0,0 0 1,0 0-1,0-1 0,0 1 1,-1 1-1,1-2 0,-1 1 1,1 1-1,-1-1 0,1 0 0,-1 1 1,-3-3-1,1 2-6,1 0 0,-2 1 0,1-1 0,0 0 0,0 1 0,0 0 0,-1 0 0,1 1-1,-1-1 1,1 1 0,0 0 0,-1 0 0,1 0 0,0 1 0,-1-1 0,1 2 0,0-2 0,0 1 0,-1 1 0,1 0 0,0-1 0,-7 5 0,11-5-50,-1-1 1,1 1-1,-1-1 1,1 1-1,-1-1 1,1 0-1,0 1 1,-1 0-1,1-1 1,0 1 0,-1 0-1,1-1 1,-1 1-1,1 0 1,0 0-3,0-1 0,0 0 0,0 0 0,0 0 1,0 0-1,0 1 0,0-1 0,0 0 0,0 0 0,0 0 1,0 0-1,0 1 0,0-1 0,0 0 0,0 1 1,0-1-1,0 0 0,0 0 0,1 0 0,2 2-1196,-2-2 1196,-1 0 1,0 0-1,0 0 0,0 0 0,0 0 0,1 0 0,-1 0 1,0 0-1,10-3-2263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0:49.972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114 0 336,'-56'8'431,"54"-8"-381,-1 1 0,2-1 1,-2 1-1,1-1 0,0 1 0,0 0 0,0 0 1,-3 2-1,4-3 10,0 2 0,0-2 0,0 1 0,0 1 0,0-1 0,1 0 0,-2 2 0,1-2 11,0 1-1,0-1 0,0 0 1,1 0-1,-2 0 0,2 1 1,-2-1-1,0 1 0,0-1 28,1 0-1,-1 0 1,1 1-1,-1-1 1,1 1-1,0-1 1,-1 1-1,2 0 1,-1-1-1,-1 3 1,1-3-62,1 0 1,0-1-1,0 1 0,0 0 1,-1 0-1,1-1 0,0 1 1,0 0-1,0 0 0,0 0 1,0 0-1,0-1 0,0 1 1,0 0-1,1 0 0,-1-1 1,0 2-1,0-2 0,1 1 1,-1-1-1,0 1 0,0 0 1,1 0-1,0-1 0,-1 1 1,1 0-1,0 1 0,1-1 27,0-1 0,-1 2-1,1-1 1,0-1 0,-1 2-1,1-2 1,0 1 0,0-1 0,0 1-1,0 0 1,-1-1 0,5 1-1,2-1 213,16-1-1,-21 1-231,35-2 398,120-5 767,50 2-482,-84 2-551,79-7-27,-38 3-54,-67 4-35,99-5 55,-45-2-37,119 7 42,-248 4-110,341 14 157,-116-7-5,-148-8-108,55-1 30,-152 0-79,1 1 13,0 0 0,-1 0 0,1 0-1,0-1 1,-1 1 0,8-4-1,-11 4-11,0 0-1,1 0 0,-1 0 1,1 0-1,-1-1 0,0 1 1,0 0-1,0 0 0,1 0 1,-1 0-1,0 0 0,0-1 1,0 1-1,1 0 0,-1-1 1,0 1-1,0 0 0,1 0 1,-1 0-1,0-1 0,0 1 1,0 0-1,0 0 0,0-1 1,0 1-1,0-1 0,0 1 0,0 0 1,0 0-1,0-1 0,0 1 1,0 0-1,0 0 0,0-1 1,0 1-1,0-1 0,0 1 1,0 0-1,0 0 0,0-1 1,0 1-1,0 0 0,0 0 1,-1 0-1,1-1 0,0 1 1,-1 0-1,1-1 0,0 1 1,0 0-1,0 0 0,-1 0 1,1 0-1,0-1 0,-2 0-46,1 0-1,-1-1 0,0 1 0,0 0 1,0 0-1,0 0 0,1 1 0,-3-2 1,0 1-641,0 1 0,0 0 0,-1 0 0,-4 0 1,-8 1-1764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99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166 7 656,'-3'-5'1875,"2"5"-1794,1 0 1,0 0-1,0 0 1,0 0-1,-1 0 1,1 0 0,-1 0-1,1 0 1,-10-1 462,9 1-468,-1 0 35,0 1-1,-1-1 1,0 0 0,1 1-1,-1 0 1,-3 1 0,-2 1 50,2 0 0,-1 1 0,0-1 0,1 1 0,-1 0 0,1 0 0,0 1 0,-5 6 0,4-4 50,0 1-1,1 0 1,1 0-1,-1 0 1,1 1-1,1 0 1,-5 12-1,6-13-117,1 1 0,-1-2 0,1 3 0,0-2 0,1 1 0,1-1 0,-1 1 0,2 14 0,-1-19-84,1 0 0,-1-1-1,1 1 1,0-1 0,0 1 0,1-1 0,0 0 0,-1 0 0,1 1 0,-1-1-1,2 0 1,-1 0 0,0 0 0,1 0 0,-1-1 0,1 1 0,-1-1 0,1 0-1,1 0 1,-1 0 0,0 1 0,0-2 0,0 1 0,0-1 0,5 2 0,0-1 6,-1 0 1,1 0-1,0-1 1,0 0-1,-1-1 1,1 1-1,0-1 1,0-1-1,0 1 1,0-1 0,-1-1-1,11-3 1,-11 4 10,-1-2 1,0 0-1,1 0 1,-1-1-1,0 1 1,0-1-1,-1 0 1,1-1-1,-1 1 1,1-1-1,-1-1 1,-1 1-1,9-12 1,-8 8-21,0 1 1,0-1-1,-1 0 0,0-1 1,-1 0-1,0 0 0,1 1 0,-3-1 1,1 0-1,1-12 0,-3 19-7,0 1-1,0-1 0,-1 1 1,1 0-1,-1-1 0,1 1 0,-1-1 1,1 1-1,-1 0 0,0 0 1,0 0-1,0-1 0,0 1 1,-1 1-1,1-2 0,-1 1 1,1 1-1,-1-1 0,1 0 0,-1 1 1,-3-3-1,1 2-6,1 0 0,-2 1 0,1-1 0,0 0 0,0 1 0,0 0 0,-1 0 0,1 1-1,-1-1 1,1 1 0,0 0 0,-1 0 0,1 0 0,0 1 0,-1-1 0,1 2 0,0-2 0,0 1 0,-1 1 0,1 0 0,0-1 0,-7 5 0,11-5-50,-1-1 1,1 1-1,-1-1 1,1 1-1,-1-1 1,1 0-1,0 1 1,-1 0-1,1-1 1,0 1 0,-1 0-1,1-1 1,-1 1-1,1 0 1,0 0-3,0-1 0,0 0 0,0 0 0,0 0 1,0 0-1,0 1 0,0-1 0,0 0 0,0 0 0,0 0 1,0 0-1,0 1 0,0-1 0,0 0 0,0 1 1,0-1-1,0 0 0,0 0 0,1 0 0,2 2-1196,-2-2 1196,-1 0 1,0 0-1,0 0 0,0 0 0,0 0 0,1 0 0,-1 0 1,0 0-1,10-3-2263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0:49.973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114 0 336,'-56'8'431,"54"-8"-381,-1 1 0,2-1 1,-2 1-1,1-1 0,0 1 0,0 0 0,0 0 1,-3 2-1,4-3 10,0 2 0,0-2 0,0 1 0,0 1 0,0-1 0,1 0 0,-2 2 0,1-2 11,0 1-1,0-1 0,0 0 1,1 0-1,-2 0 0,2 1 1,-2-1-1,0 1 0,0-1 28,1 0-1,-1 0 1,1 1-1,-1-1 1,1 1-1,0-1 1,-1 1-1,2 0 1,-1-1-1,-1 3 1,1-3-62,1 0 1,0-1-1,0 1 0,0 0 1,-1 0-1,1-1 0,0 1 1,0 0-1,0 0 0,0 0 1,0 0-1,0-1 0,0 1 1,0 0-1,1 0 0,-1-1 1,0 2-1,0-2 0,1 1 1,-1-1-1,0 1 0,0 0 1,1 0-1,0-1 0,-1 1 1,1 0-1,0 1 0,1-1 27,0-1 0,-1 2-1,1-1 1,0-1 0,-1 2-1,1-2 1,0 1 0,0-1 0,0 1-1,0 0 1,-1-1 0,5 1-1,2-1 213,16-1-1,-21 1-231,35-2 398,120-5 767,50 2-482,-84 2-551,79-7-27,-38 3-54,-67 4-35,99-5 55,-45-2-37,119 7 42,-248 4-110,341 14 157,-116-7-5,-148-8-108,55-1 30,-152 0-79,1 1 13,0 0 0,-1 0 0,1 0-1,0-1 1,-1 1 0,8-4-1,-11 4-11,0 0-1,1 0 0,-1 0 1,1 0-1,-1-1 0,0 1 1,0 0-1,0 0 0,1 0 1,-1 0-1,0 0 0,0-1 1,0 1-1,1 0 0,-1-1 1,0 1-1,0 0 0,1 0 1,-1 0-1,0-1 0,0 1 1,0 0-1,0 0 0,0-1 1,0 1-1,0-1 0,0 1 0,0 0 1,0 0-1,0-1 0,0 1 1,0 0-1,0 0 0,0-1 1,0 1-1,0-1 0,0 1 1,0 0-1,0 0 0,0-1 1,0 1-1,0 0 0,0 0 1,-1 0-1,1-1 0,0 1 1,-1 0-1,1-1 0,0 1 1,0 0-1,0 0 0,-1 0 1,1 0-1,0-1 0,-2 0-46,1 0-1,-1-1 0,0 1 0,0 0 1,0 0-1,0 0 0,1 1 0,-3-2 1,0 1-641,0 1 0,0 0 0,-1 0 0,-4 0 1,-8 1-1764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0:49.974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166 7 656,'-3'-5'1875,"2"5"-1794,1 0 1,0 0-1,0 0 1,0 0-1,-1 0 1,1 0 0,-1 0-1,1 0 1,-10-1 462,9 1-468,-1 0 35,0 1-1,-1-1 1,0 0 0,1 1-1,-1 0 1,-3 1 0,-2 1 50,2 0 0,-1 1 0,0-1 0,1 1 0,-1 0 0,1 0 0,0 1 0,-5 6 0,4-4 50,0 1-1,1 0 1,1 0-1,-1 0 1,1 1-1,1 0 1,-5 12-1,6-13-117,1 1 0,-1-2 0,1 3 0,0-2 0,1 1 0,1-1 0,-1 1 0,2 14 0,-1-19-84,1 0 0,-1-1-1,1 1 1,0-1 0,0 1 0,1-1 0,0 0 0,-1 0 0,1 1 0,-1-1-1,2 0 1,-1 0 0,0 0 0,1 0 0,-1-1 0,1 1 0,-1-1 0,1 0-1,1 0 1,-1 0 0,0 1 0,0-2 0,0 1 0,0-1 0,5 2 0,0-1 6,-1 0 1,1 0-1,0-1 1,0 0-1,0-1 1,-1 1-1,1-1 1,0-1-1,0 1 1,0-1 0,-1-1-1,11-3 1,-11 4 10,-1-2 1,0 0-1,1 0 1,-1-1-1,0 1 1,0-1-1,-1 0 1,1-1-1,-1 1 1,1-1-1,-1-1 1,-1 1-1,9-12 1,-8 8-21,0 1 1,0-1-1,-1 0 0,0-1 1,-1 0-1,0 0 0,1 1 0,-3-1 1,1 0-1,1-12 0,-3 19-7,0 1-1,0-1 0,-1 1 1,1 0-1,-1-1 0,1 1 0,-1-1 1,1 1-1,-1 0 0,0 0 1,0 0-1,0-1 0,0 1 1,-1 1-1,1-2 0,-1 1 1,1 1-1,-1-1 0,1 0 0,-1 1 1,-3-3-1,1 2-6,1 0 0,-2 1 0,1-1 0,0 0 0,0 1 0,0 0 0,-1 0 0,1 1-1,-1-1 1,1 1 0,0 0 0,-1 0 0,1 0 0,0 1 0,-1-1 0,1 2 0,0-2 0,0 1 0,-1 1 0,1 0 0,0-1 0,-7 5 0,11-5-50,-1-1 1,1 1-1,-1-1 1,1 1-1,-1-1 1,1 0-1,0 1 1,-1 0-1,1-1 1,0 1 0,-1 0-1,1-1 1,-1 1-1,1 0 1,0 0-3,0-1 0,0 0 0,0 0 0,0 0 1,0 0-1,0 1 0,0-1 0,0 0 0,0 0 0,0 0 1,0 0-1,0 1 0,0-1 0,0 0 0,0 1 1,0-1-1,0 0 0,0 0 0,1 0 0,2 2-1196,-2-2 1196,-1 0 1,0 0-1,0 0 0,0 0 0,0 0 0,1 0 0,-1 0 1,0 0-1,10-3-2263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0:49.959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166 7 656,'-3'-5'1875,"2"5"-1794,1 0 1,0 0-1,0 0 1,0 0-1,-1 0 1,1 0 0,-1 0-1,1 0 1,-10-1 462,9 1-468,-1 0 35,0 1-1,-1-1 1,0 0 0,1 1-1,-1 0 1,-3 1 0,-2 1 50,2 0 0,-1 1 0,0-1 0,1 1 0,-1 0 0,1 0 0,0 1 0,-5 6 0,4-4 50,0 1-1,1 0 1,1 0-1,-1 0 1,1 1-1,1 0 1,-5 12-1,6-13-117,1 1 0,-1-2 0,1 3 0,0-2 0,1 1 0,1-1 0,-1 1 0,2 14 0,-1-19-84,1 0 0,-1-1-1,1 1 1,0-1 0,0 1 0,1-1 0,0 0 0,-1 0 0,1 1 0,-1-1-1,2 0 1,-1 0 0,0 0 0,1 0 0,-1-1 0,1 1 0,-1-1 0,1 0-1,1 0 1,-1 0 0,0 1 0,0-2 0,0 1 0,0-1 0,5 2 0,0-1 6,-1 0 1,1 0-1,0-1 1,0 0-1,-1-1 1,1 1-1,0-1 1,0-1-1,0 1 1,0-1 0,-1-1-1,11-3 1,-11 4 10,-1-2 1,0 0-1,1 0 1,-1-1-1,0 1 1,0-1-1,-1 0 1,1-1-1,-1 1 1,1-1-1,-1-1 1,-1 1-1,9-12 1,-8 8-21,0 1 1,0-1-1,-1 0 0,0-1 1,-1 0-1,0 0 0,1 1 0,-3-1 1,1 0-1,1-12 0,-3 19-7,0 1-1,0-1 0,-1 1 1,1 0-1,-1-1 0,1 1 0,-1-1 1,1 1-1,-1 0 0,0 0 1,0 0-1,0-1 0,0 1 1,-1 1-1,1-2 0,-1 1 1,1 1-1,-1-1 0,1 0 0,-1 1 1,-3-3-1,1 2-6,1 0 0,-2 1 0,1-1 0,0 0 0,0 1 0,0 0 0,-1 0 0,1 1-1,-1-1 1,1 1 0,0 0 0,-1 0 0,1 0 0,0 1 0,-1-1 0,1 2 0,0-2 0,0 1 0,-1 1 0,1 0 0,0-1 0,-7 5 0,11-5-50,-1-1 1,1 1-1,-1-1 1,1 1-1,-1-1 1,1 0-1,0 1 1,-1 0-1,1-1 1,0 1 0,-1 0-1,1-1 1,-1 1-1,1 0 1,0 0-3,0-1 0,0 0 0,0 0 0,0 0 1,0 0-1,0 1 0,0-1 0,0 0 0,0 0 0,0 0 1,0 0-1,0 1 0,0-1 0,0 0 0,0 1 1,0-1-1,0 0 0,0 0 0,1 0 0,2 2-1196,-2-2 1196,-1 0 1,0 0-1,0 0 0,0 0 0,0 0 0,1 0 0,-1 0 1,0 0-1,10-3-2263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0:49.960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114 0 336,'-56'8'431,"54"-8"-381,-1 1 0,2-1 1,-2 1-1,1-1 0,0 1 0,0 0 0,0 0 1,-3 2-1,4-3 10,0 2 0,0-2 0,0 1 0,0 1 0,0-1 0,1 0 0,-2 2 0,1-2 11,0 1-1,0-1 0,0 0 1,1 0-1,-2 0 0,2 1 1,-2-1-1,0 1 0,0-1 28,1 0-1,-1 0 1,1 1-1,-1-1 1,1 1-1,0-1 1,-1 1-1,2 0 1,-1-1-1,-1 3 1,1-3-62,1 0 1,0-1-1,0 1 0,0 0 1,-1 0-1,1-1 0,0 1 1,0 0-1,0 0 0,0 0 1,0 0-1,0-1 0,0 1 1,0 0-1,1 0 0,-1-1 1,0 2-1,0-2 0,1 1 1,-1-1-1,0 1 0,0 0 1,1 0-1,0-1 0,-1 1 1,1 0-1,0 1 0,1-1 27,0-1 0,-1 2-1,1-1 1,0-1 0,-1 2-1,1-2 1,0 1 0,0-1 0,0 1-1,0 0 1,-1-1 0,5 1-1,2-1 213,16-1-1,-21 1-231,35-2 398,120-5 767,50 2-482,-84 2-551,79-7-27,-38 3-54,-67 4-35,99-5 55,-45-2-37,119 7 42,-248 4-110,341 14 157,-116-7-5,-148-8-108,55-1 30,-152 0-79,1 1 13,0 0 0,-1 0 0,1 0-1,0-1 1,-1 1 0,8-4-1,-11 4-11,0 0-1,1 0 0,-1 0 1,1 0-1,-1-1 0,0 1 1,0 0-1,0 0 0,1 0 1,-1 0-1,0 0 0,0-1 1,0 1-1,1 0 0,-1-1 1,0 1-1,0 0 0,1 0 1,-1 0-1,0-1 0,0 1 1,0 0-1,0 0 0,0-1 1,0 1-1,0-1 0,0 1 0,0 0 1,0 0-1,0-1 0,0 1 1,0 0-1,0 0 0,0-1 1,0 1-1,0-1 0,0 1 1,0 0-1,0 0 0,0-1 1,0 1-1,0 0 0,0 0 1,-1 0-1,1-1 0,0 1 1,-1 0-1,1-1 0,0 1 1,0 0-1,0 0 0,-1 0 1,1 0-1,0-1 0,-2 0-46,1 0-1,-1-1 0,0 1 0,0 0 1,0 0-1,0 0 0,1 1 0,-3-2 1,0 1-641,0 1 0,0 0 0,-1 0 0,-4 0 1,-8 1-1764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0:49.961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114 0 336,'-56'8'431,"54"-8"-381,-1 1 0,2-1 1,-2 1-1,1-1 0,0 1 0,0 0 0,0 0 1,-3 2-1,4-3 10,0 2 0,0-2 0,0 1 0,0 1 0,0-1 0,1 0 0,-2 2 0,1-2 11,0 1-1,0-1 0,0 0 1,1 0-1,-2 0 0,2 1 1,-2-1-1,0 1 0,0-1 28,1 0-1,-1 0 1,1 1-1,-1-1 1,1 1-1,0-1 1,-1 1-1,2 0 1,-1-1-1,-1 3 1,1-3-62,1 0 1,0-1-1,0 1 0,0 0 1,-1 0-1,1-1 0,0 1 1,0 0-1,0 0 0,0 0 1,0 0-1,0-1 0,0 1 1,0 0-1,1 0 0,-1-1 1,0 2-1,0-2 0,1 1 1,-1-1-1,0 1 0,0 0 1,1 0-1,0-1 0,-1 1 1,1 0-1,0 1 0,1-1 27,0-1 0,-1 2-1,1-1 1,0-1 0,-1 2-1,1-2 1,0 1 0,0-1 0,0 1-1,0 0 1,-1-1 0,5 1-1,2-1 213,16-1-1,-21 1-231,35-2 398,120-5 767,50 2-482,-84 2-551,79-7-27,-38 3-54,-67 4-35,99-5 55,-45-2-37,119 7 42,-248 4-110,341 14 157,-116-7-5,-148-8-108,55-1 30,-152 0-79,1 1 13,0 0 0,-1 0 0,1 0-1,0-1 1,-1 1 0,8-4-1,-11 4-11,0 0-1,1 0 0,-1 0 1,1 0-1,-1-1 0,0 1 1,0 0-1,0 0 0,1 0 1,-1 0-1,0 0 0,0-1 1,0 1-1,1 0 0,-1-1 1,0 1-1,0 0 0,1 0 1,-1 0-1,0-1 0,0 1 1,0 0-1,0 0 0,0-1 1,0 1-1,0-1 0,0 1 0,0 0 1,0 0-1,0-1 0,0 1 1,0 0-1,0 0 0,0-1 1,0 1-1,0-1 0,0 1 1,0 0-1,0 0 0,0-1 1,0 1-1,0 0 0,0 0 1,-1 0-1,1-1 0,0 1 1,-1 0-1,1-1 0,0 1 1,0 0-1,0 0 0,-1 0 1,1 0-1,0-1 0,-2 0-46,1 0-1,-1-1 0,0 1 0,0 0 1,0 0-1,0 0 0,1 1 0,-3-2 1,0 1-641,0 1 0,0 0 0,-1 0 0,-4 0 1,-8 1-1764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0:49.962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166 7 656,'-3'-5'1875,"2"5"-1794,1 0 1,0 0-1,0 0 1,0 0-1,-1 0 1,1 0 0,-1 0-1,1 0 1,-10-1 462,9 1-468,-1 0 35,0 1-1,-1-1 1,0 0 0,1 1-1,-1 0 1,-3 1 0,-2 1 50,2 0 0,-1 1 0,0-1 0,1 1 0,-1 0 0,1 0 0,0 1 0,-5 6 0,4-4 50,0 1-1,1 0 1,1 0-1,-1 0 1,1 1-1,1 0 1,-5 12-1,6-13-117,1 1 0,-1-2 0,1 3 0,0-2 0,1 1 0,1-1 0,-1 1 0,2 14 0,-1-19-84,1 0 0,-1-1-1,1 1 1,0-1 0,0 1 0,1-1 0,0 0 0,-1 0 0,1 1 0,-1-1-1,2 0 1,-1 0 0,0 0 0,1 0 0,-1-1 0,1 1 0,-1-1 0,1 0-1,1 0 1,-1 0 0,0 1 0,0-2 0,0 1 0,0-1 0,5 2 0,0-1 6,-1 0 1,1 0-1,0-1 1,0 0-1,0-1 1,-1 1-1,1-1 1,0-1-1,0 1 1,0-1 0,-1-1-1,11-3 1,-11 4 10,-1-2 1,0 0-1,1 0 1,-1-1-1,0 1 1,0-1-1,-1 0 1,1-1-1,-1 1 1,1-1-1,-1-1 1,-1 1-1,9-12 1,-8 8-21,0 1 1,0-1-1,-1 0 0,0-1 1,-1 0-1,0 0 0,1 1 0,-3-1 1,1 0-1,1-12 0,-3 19-7,0 1-1,0-1 0,-1 1 1,1 0-1,-1-1 0,1 1 0,-1-1 1,1 1-1,-1 0 0,0 0 1,0 0-1,0-1 0,0 1 1,-1 1-1,1-2 0,-1 1 1,1 1-1,-1-1 0,1 0 0,-1 1 1,-3-3-1,1 2-6,1 0 0,-2 1 0,1-1 0,0 0 0,0 1 0,0 0 0,-1 0 0,1 1-1,-1-1 1,1 1 0,0 0 0,-1 0 0,1 0 0,0 1 0,-1-1 0,1 2 0,0-2 0,0 1 0,-1 1 0,1 0 0,0-1 0,-7 5 0,11-5-50,-1-1 1,1 1-1,-1-1 1,1 1-1,-1-1 1,1 0-1,0 1 1,-1 0-1,1-1 1,0 1 0,-1 0-1,1-1 1,-1 1-1,1 0 1,0 0-3,0-1 0,0 0 0,0 0 0,0 0 1,0 0-1,0 1 0,0-1 0,0 0 0,0 0 0,0 0 1,0 0-1,0 1 0,0-1 0,0 0 0,0 1 1,0-1-1,0 0 0,0 0 0,1 0 0,2 2-1196,-2-2 1196,-1 0 1,0 0-1,0 0 0,0 0 0,0 0 0,1 0 0,-1 0 1,0 0-1,10-3-2263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0:49.963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166 7 656,'-3'-5'1875,"2"5"-1794,1 0 1,0 0-1,0 0 1,0 0-1,-1 0 1,1 0 0,-1 0-1,1 0 1,-10-1 462,9 1-468,-1 0 35,0 1-1,-1-1 1,0 0 0,1 1-1,-1 0 1,-3 1 0,-2 1 50,2 0 0,-1 1 0,0-1 0,1 1 0,-1 0 0,1 0 0,0 1 0,-5 6 0,4-4 50,0 1-1,1 0 1,1 0-1,-1 0 1,1 1-1,1 0 1,-5 12-1,6-13-117,1 1 0,-1-2 0,1 3 0,0-2 0,1 1 0,1-1 0,-1 1 0,2 14 0,-1-19-84,1 0 0,-1-1-1,1 1 1,0-1 0,0 1 0,1-1 0,0 0 0,-1 0 0,1 1 0,-1-1-1,2 0 1,-1 0 0,0 0 0,1 0 0,-1-1 0,1 1 0,-1-1 0,1 0-1,1 0 1,-1 0 0,0 1 0,0-2 0,0 1 0,0-1 0,5 2 0,0-1 6,-1 0 1,1 0-1,0-1 1,0 0-1,-1-1 1,1 1-1,0-1 1,0-1-1,0 1 1,0-1 0,-1-1-1,11-3 1,-11 4 10,-1-2 1,0 0-1,1 0 1,-1-1-1,0 1 1,0-1-1,-1 0 1,1-1-1,-1 1 1,1-1-1,-1-1 1,-1 1-1,9-12 1,-8 8-21,0 1 1,0-1-1,-1 0 0,0-1 1,-1 0-1,0 0 0,1 1 0,-3-1 1,1 0-1,1-12 0,-3 19-7,0 1-1,0-1 0,-1 1 1,1 0-1,-1-1 0,1 1 0,-1-1 1,1 1-1,-1 0 0,0 0 1,0 0-1,0-1 0,0 1 1,-1 1-1,1-2 0,-1 1 1,1 1-1,-1-1 0,1 0 0,-1 1 1,-3-3-1,1 2-6,1 0 0,-2 1 0,1-1 0,0 0 0,0 1 0,0 0 0,-1 0 0,1 1-1,-1-1 1,1 1 0,0 0 0,-1 0 0,1 0 0,0 1 0,-1-1 0,1 2 0,0-2 0,0 1 0,-1 1 0,1 0 0,0-1 0,-7 5 0,11-5-50,-1-1 1,1 1-1,-1-1 1,1 1-1,-1-1 1,1 0-1,0 1 1,-1 0-1,1-1 1,0 1 0,-1 0-1,1-1 1,-1 1-1,1 0 1,0 0-3,0-1 0,0 0 0,0 0 0,0 0 1,0 0-1,0 1 0,0-1 0,0 0 0,0 0 0,0 0 1,0 0-1,0 1 0,0-1 0,0 0 0,0 1 1,0-1-1,0 0 0,0 0 0,1 0 0,2 2-1196,-2-2 1196,-1 0 1,0 0-1,0 0 0,0 0 0,0 0 0,1 0 0,-1 0 1,0 0-1,10-3-2263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0:49.964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114 0 336,'-56'8'431,"54"-8"-381,-1 1 0,2-1 1,-2 1-1,1-1 0,0 1 0,0 0 0,0 0 1,-3 2-1,4-3 10,0 2 0,0-2 0,0 1 0,0 1 0,0-1 0,1 0 0,-2 2 0,1-2 11,0 1-1,0-1 0,0 0 1,1 0-1,-2 0 0,2 1 1,-2-1-1,0 1 0,0-1 28,1 0-1,-1 0 1,1 1-1,-1-1 1,1 1-1,0-1 1,-1 1-1,2 0 1,-1-1-1,-1 3 1,1-3-62,1 0 1,0-1-1,0 1 0,0 0 1,-1 0-1,1-1 0,0 1 1,0 0-1,0 0 0,0 0 1,0 0-1,0-1 0,0 1 1,0 0-1,1 0 0,-1-1 1,0 2-1,0-2 0,1 1 1,-1-1-1,0 1 0,0 0 1,1 0-1,0-1 0,-1 1 1,1 0-1,0 1 0,1-1 27,0-1 0,-1 2-1,1-1 1,0-1 0,-1 2-1,1-2 1,0 1 0,0-1 0,0 1-1,0 0 1,-1-1 0,5 1-1,2-1 213,16-1-1,-21 1-231,35-2 398,120-5 767,50 2-482,-84 2-551,79-7-27,-38 3-54,-67 4-35,99-5 55,-45-2-37,119 7 42,-248 4-110,341 14 157,-116-7-5,-148-8-108,55-1 30,-152 0-79,1 1 13,0 0 0,-1 0 0,1 0-1,0-1 1,-1 1 0,8-4-1,-11 4-11,0 0-1,1 0 0,-1 0 1,1 0-1,-1-1 0,0 1 1,0 0-1,0 0 0,1 0 1,-1 0-1,0 0 0,0-1 1,0 1-1,1 0 0,-1-1 1,0 1-1,0 0 0,1 0 1,-1 0-1,0-1 0,0 1 1,0 0-1,0 0 0,0-1 1,0 1-1,0-1 0,0 1 0,0 0 1,0 0-1,0-1 0,0 1 1,0 0-1,0 0 0,0-1 1,0 1-1,0-1 0,0 1 1,0 0-1,0 0 0,0-1 1,0 1-1,0 0 0,0 0 1,-1 0-1,1-1 0,0 1 1,-1 0-1,1-1 0,0 1 1,0 0-1,0 0 0,-1 0 1,1 0-1,0-1 0,-2 0-46,1 0-1,-1-1 0,0 1 0,0 0 1,0 0-1,0 0 0,1 1 0,-3-2 1,0 1-641,0 1 0,0 0 0,-1 0 0,-4 0 1,-8 1-1764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0:49.965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114 0 336,'-56'8'431,"54"-8"-381,-1 1 0,2-1 1,-2 1-1,1-1 0,0 1 0,0 0 0,0 0 1,-3 2-1,4-3 10,0 2 0,0-2 0,0 1 0,0 1 0,0-1 0,1 0 0,-2 2 0,1-2 11,0 1-1,0-1 0,0 0 1,1 0-1,-2 0 0,2 1 1,-2-1-1,0 1 0,0-1 28,1 0-1,-1 0 1,1 1-1,-1-1 1,1 1-1,0-1 1,-1 1-1,2 0 1,-1-1-1,-1 3 1,1-3-62,1 0 1,0-1-1,0 1 0,0 0 1,-1 0-1,1-1 0,0 1 1,0 0-1,0 0 0,0 0 1,0 0-1,0-1 0,0 1 1,0 0-1,1 0 0,-1-1 1,0 2-1,0-2 0,1 1 1,-1-1-1,0 1 0,0 0 1,1 0-1,0-1 0,-1 1 1,1 0-1,0 1 0,1-1 27,0-1 0,-1 2-1,1-1 1,0-1 0,-1 2-1,1-2 1,0 1 0,0-1 0,0 1-1,0 0 1,-1-1 0,5 1-1,2-1 213,16-1-1,-21 1-231,35-2 398,120-5 767,50 2-482,-84 2-551,79-7-27,-38 3-54,-67 4-35,99-5 55,-45-2-37,119 7 42,-248 4-110,341 14 157,-116-7-5,-148-8-108,55-1 30,-152 0-79,1 1 13,0 0 0,-1 0 0,1 0-1,0-1 1,-1 1 0,8-4-1,-11 4-11,0 0-1,1 0 0,-1 0 1,1 0-1,-1-1 0,0 1 1,0 0-1,0 0 0,1 0 1,-1 0-1,0 0 0,0-1 1,0 1-1,1 0 0,-1-1 1,0 1-1,0 0 0,1 0 1,-1 0-1,0-1 0,0 1 1,0 0-1,0 0 0,0-1 1,0 1-1,0-1 0,0 1 0,0 0 1,0 0-1,0-1 0,0 1 1,0 0-1,0 0 0,0-1 1,0 1-1,0-1 0,0 1 1,0 0-1,0 0 0,0-1 1,0 1-1,0 0 0,0 0 1,-1 0-1,1-1 0,0 1 1,-1 0-1,1-1 0,0 1 1,0 0-1,0 0 0,-1 0 1,1 0-1,0-1 0,-2 0-46,1 0-1,-1-1 0,0 1 0,0 0 1,0 0-1,0 0 0,1 1 0,-3-2 1,0 1-641,0 1 0,0 0 0,-1 0 0,-4 0 1,-8 1-1764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0:49.966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166 7 656,'-3'-5'1875,"2"5"-1794,1 0 1,0 0-1,0 0 1,0 0-1,-1 0 1,1 0 0,-1 0-1,1 0 1,-10-1 462,9 1-468,-1 0 35,0 1-1,-1-1 1,0 0 0,1 1-1,-1 0 1,-3 1 0,-2 1 50,2 0 0,-1 1 0,0-1 0,1 1 0,-1 0 0,1 0 0,0 1 0,-5 6 0,4-4 50,0 1-1,1 0 1,1 0-1,-1 0 1,1 1-1,1 0 1,-5 12-1,6-13-117,1 1 0,-1-2 0,1 3 0,0-2 0,1 1 0,1-1 0,-1 1 0,2 14 0,-1-19-84,1 0 0,-1-1-1,1 1 1,0-1 0,0 1 0,1-1 0,0 0 0,-1 0 0,1 1 0,-1-1-1,2 0 1,-1 0 0,0 0 0,1 0 0,-1-1 0,1 1 0,-1-1 0,1 0-1,1 0 1,-1 0 0,0 1 0,0-2 0,0 1 0,0-1 0,5 2 0,0-1 6,-1 0 1,1 0-1,0-1 1,0 0-1,0-1 1,-1 1-1,1-1 1,0-1-1,0 1 1,0-1 0,-1-1-1,11-3 1,-11 4 10,-1-2 1,0 0-1,1 0 1,-1-1-1,0 1 1,0-1-1,-1 0 1,1-1-1,-1 1 1,1-1-1,-1-1 1,-1 1-1,9-12 1,-8 8-21,0 1 1,0-1-1,-1 0 0,0-1 1,-1 0-1,0 0 0,1 1 0,-3-1 1,1 0-1,1-12 0,-3 19-7,0 1-1,0-1 0,-1 1 1,1 0-1,-1-1 0,1 1 0,-1-1 1,1 1-1,-1 0 0,0 0 1,0 0-1,0-1 0,0 1 1,-1 1-1,1-2 0,-1 1 1,1 1-1,-1-1 0,1 0 0,-1 1 1,-3-3-1,1 2-6,1 0 0,-2 1 0,1-1 0,0 0 0,0 1 0,0 0 0,-1 0 0,1 1-1,-1-1 1,1 1 0,0 0 0,-1 0 0,1 0 0,0 1 0,-1-1 0,1 2 0,0-2 0,0 1 0,-1 1 0,1 0 0,0-1 0,-7 5 0,11-5-50,-1-1 1,1 1-1,-1-1 1,1 1-1,-1-1 1,1 0-1,0 1 1,-1 0-1,1-1 1,0 1 0,-1 0-1,1-1 1,-1 1-1,1 0 1,0 0-3,0-1 0,0 0 0,0 0 0,0 0 1,0 0-1,0 1 0,0-1 0,0 0 0,0 0 0,0 0 1,0 0-1,0 1 0,0-1 0,0 0 0,0 1 1,0-1-1,0 0 0,0 0 0,1 0 0,2 2-1196,-2-2 1196,-1 0 1,0 0-1,0 0 0,0 0 0,0 0 0,1 0 0,-1 0 1,0 0-1,10-3-2263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300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114 0 336,'-56'8'431,"54"-8"-381,-1 1 0,2-1 1,-2 1-1,1-1 0,0 1 0,0 0 0,0 0 1,-3 2-1,4-3 10,0 2 0,0-2 0,0 1 0,0 1 0,0-1 0,1 0 0,-2 2 0,1-2 11,0 1-1,0-1 0,0 0 1,1 0-1,-2 0 0,2 1 1,-2-1-1,0 1 0,0-1 28,1 0-1,-1 0 1,1 1-1,-1-1 1,1 1-1,0-1 1,-1 1-1,2 0 1,-1-1-1,-1 3 1,1-3-62,1 0 1,0-1-1,0 1 0,0 0 1,-1 0-1,1-1 0,0 1 1,0 0-1,0 0 0,0 0 1,0 0-1,0-1 0,0 1 1,0 0-1,1 0 0,-1-1 1,0 2-1,0-2 0,1 1 1,-1-1-1,0 1 0,0 0 1,1 0-1,0-1 0,-1 1 1,1 0-1,0 1 0,1-1 27,0-1 0,-1 2-1,1-1 1,0-1 0,-1 2-1,1-2 1,0 1 0,0-1 0,0 1-1,0 0 1,-1-1 0,5 1-1,2-1 213,16-1-1,-21 1-231,35-2 398,120-5 767,50 2-482,-84 2-551,79-7-27,-38 3-54,-67 4-35,99-5 55,-45-2-37,119 7 42,-248 4-110,341 14 157,-116-7-5,-148-8-108,55-1 30,-152 0-79,1 1 13,0 0 0,-1 0 0,1 0-1,0-1 1,-1 1 0,8-4-1,-11 4-11,0 0-1,1 0 0,-1 0 1,1 0-1,-1-1 0,0 1 1,0 0-1,0 0 0,1 0 1,-1 0-1,0 0 0,0-1 1,0 1-1,1 0 0,-1-1 1,0 1-1,0 0 0,1 0 1,-1 0-1,0-1 0,0 1 1,0 0-1,0 0 0,0-1 1,0 1-1,0-1 0,0 1 0,0 0 1,0 0-1,0-1 0,0 1 1,0 0-1,0 0 0,0-1 1,0 1-1,0-1 0,0 1 1,0 0-1,0 0 0,0-1 1,0 1-1,0 0 0,0 0 1,-1 0-1,1-1 0,0 1 1,-1 0-1,1-1 0,0 1 1,0 0-1,0 0 0,-1 0 1,1 0-1,0-1 0,-2 0-46,1 0-1,-1-1 0,0 1 0,0 0 1,0 0-1,0 0 0,1 1 0,-3-2 1,0 1-641,0 1 0,0 0 0,-1 0 0,-4 0 1,-8 1-1764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0:49.9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9 197 1056,'-1'-1'6045,"-2"-14"-5782,3 5-189,-2-13 80,2 2-1,2-34 1,-1 38-15,-1-18-1,-5 15 509,6 20-590,-1 1 0,1-1 0,0 0 0,0 0 0,-1 0 0,1 0 0,-1 1 0,2-1 0,-2 0 0,1 0 1,0 2-1,5 0 29,4 2 25,0 0-1,18 3 1,-11-5 0,18 0-1,0 0 13,-14 0-29,21-1 0,-27-2-61,5 0 77,-1 1 1,1 0 0,33 6 0,-41-3-64,108 17 408,-98-19-368,30-2-1,-25 0-34,137-6 188,-151 7-211,1 0-1,0 1 1,19 3-1,-24-3-10,-1 2 0,1-1 0,0 1 0,-1 0 0,0 1 0,11 6 0,6 5-230,42 35 0,-62-45-169,0-2 0,8 6 0,-11-7 106,0-1 1,0 0-1,0 0 0,0-1 1,0 2-1,0-2 0,1 1 0,-2-1 1,2 0-1,2 1 0,-5-1 117,1 0 1,0-1-1,0 1 0,-1 0 0,1 0 0,0 0 1,-1-1-1,1 1 0,-1 0 0,1 0 0,0-1 1,-1 1-1,0-1 0,2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0:49.9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19 2465,'-1'-6'1901,"1"5"-1714,-1 0 0,1 0 0,0 1 0,0-1 0,-1 0 0,1 1 0,0-1 0,0 0 0,0 1 0,-1-1 0,0 1-1,1-1 1,0 0 0,-1 0 374,-2 0 202,2 4-388,2 38 290,5 36-117,-6-70-468,0-5-69,-1-2-1,1 1 1,0 1-1,0-2 1,0 1 0,1 1-1,-1-2 1,0 2 0,0-2-1,0 1 1,1 1-1,-1-2 1,1 1 0,-1 0-1,1 1 1,1 1 13,-1-1-2,1-1-1,-2 0 1,1 1 0,0-1-1,0 1 1,0 3 0,1-3-15,0 1 532,-2-6 27,1 3-546,-1 0-1,0 0 0,0-1 1,1 1-1,-1-1 1,1 1-1,-1 0 1,0 0-1,0 0 0,1 0 1,-1-1-1,0 1 1,1 0-1,0 0 1,-1 0-1,0 0 1,1 0-1,-1 0 0,0 0 1,1 0-1,0 0 1,2 0 39,0-1-27,7 0 108,17 0 1,54 2 193,156 6 583,13-1-514,-85-3-327,-125-5 34,75-14-1,-91 11-36,-15 4-463,-1 0 0,1 0 1,0 0-1,-1 2 0,1-1 0,12 3 0,-13-1-2365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0:49.9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 48 560,'0'-1'226,"-1"-1"0,1 1 1,-1 1-1,0-2 0,1 2 0,-1-1 0,0 0 0,0 0 1,1 0-1,-2 1 0,2-1 0,-1 0 0,-1 1 0,2-1 1,-1 0-1,-1 1 0,1-1 0,1 1 0,-2 0 0,1-1 0,0 1 1,0 0-1,-3-1 547,7 2 123,13 2-464,2 0-131,-1 0 0,1 0 0,0-2 0,27-2-1,144-5 1605,-134 7-1559,75 1 232,-78-1-423,1-2 0,-1-2 1,1-2-1,53-14 0,-74 14-83,0 1 0,0 1 0,0 2 0,0 1-1,1 2 1,-1 1 0,42 9 0,-42-5-23,57 10 211,-75-16-157,0 1 1,19 6-1,-31-7-109,11 2-447,-12-3 401,-1 0 0,0 0 0,0 0 0,1-1 0,-1 1 0,1 0-1,-1 0 1,0 0 0,0 0 0,0 0 0,1 0 0,-1 0 0,0 0-1,0 0 1,1-1 0,-1 1 0,0 0 0,1 0 0,-1 0 0,0 0 0,0-1-1,0 1 1,0-1 0,0 1 0,1 0 0,-1 0 0,0 0 0,0-1-1,1 1 1,-1 0 0,0 0 0,0-1 0,0 1 0,0-1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0:49.956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58 29 760,'7'-23'1135,"-4"18"329,-2 5-818,0 5 1836,2 36-1345,-1 41-398,-2-55-440,-5 33 1,-17 51 88,14-82-291,-19 47 1,18-59-565,5-9-844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0:49.957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0 27 752,'1'-1'357,"-1"0"1,0-1-1,0 1 0,0 0 0,3-11 5275,-3 12-5526,3-2 744,17-1-11,-3 1-473,0 1 0,-1 0 0,1 1 0,21 3 0,-11 2-92,17 3 34,-21-7-143,1 0-1,39-4 1,-44 1-192,1 0 1,-1 2 0,21 2-1,-36-2-420,0 0-1,0 1 0,0 0 0,-1 0 0,1 0 1,0 1-1,-1-1 0,6 4 0,11 5-2550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0:49.958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71 49 1520,'-4'-12'1853,"-9"-20"0,10 27-1106,3 5-732,0 0 0,0 0 0,0 0 0,0 0 0,0 0 0,0 0 0,0 0 0,0 0 0,0 0 0,0 0 0,0 0 0,0 0 0,0 0 0,0 0 0,0 0 0,0 0 0,0 0 0,0 0 0,0 0 0,0 0-1,0 0 1,0 0 0,-1 0 0,1 0 0,0 0 0,0 0 0,0 0 0,0 0 0,0 0 0,0 0 0,0 0 0,0 1 0,0-1 0,0 0 0,0 0 0,0 0 0,0 0 0,0 0 0,0 0 0,0 0 0,0 0 0,-1 0 0,1 0 0,0 0 0,-1 2 149,0 0 0,0 2 1,0-2-1,0 0 0,1 1 0,-1 0 1,1-1-1,0 1 0,-1 0 0,1 0 1,1 4-1,-1 1-17,-1 0-70,0 45 332,1-35-226,0-1-1,-4 28 0,-4 8 140,5-27-122,-7 29 0,10-52-188,-4 12 84,1-1-1,-2 28 0,4-26-34,1-4 34,-2 15-1,2-25-75,0 0 0,-1 0 0,1 1 0,0-1 1,1 4-1,-1-5-11,0 0 1,0 0 0,1 0-1,-1 0 1,0 0 0,1 0-1,0-1 1,-1 1 0,0 0-1,1 0 1,-1 0 0,2 0-1,-2-1 1,1 1-1,1 1 1,-1-2 10,0 1 1,0 0-1,1 0 0,-1-1 0,0 0 1,0 1-1,0 0 0,1-1 0,0 0 1,-1 0-1,0 1 0,0-1 0,3 0 1,1-1 56,-1 1 0,1-1 1,4-1-1,2-1 76,10-5 1,16-5 142,64-4 197,-76 14-1038,16-1-2859,-18 4 633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0:49.9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25 344,'-10'-8'4823,"9"5"-4287,0 3-419,1-1 0,0 1 0,0 0 0,-1 0-1,1-1 1,0 0 0,0 1 0,0 0 0,0-1 0,0 1 0,-1 0-1,1-1 1,0 0 0,0 1 0,0 0 0,0-1 0,0 0-1,0 1 1,0 0 0,0-1 0,1 1 0,-1-1 0,0 1 0,0-1-1,0 1 1,0 0 0,0-1 0,0 1 0,1-1 0,2 13 544,-1 3-507,1 30 1,0 12 15,-2-38-127,-1-11-453,1-1 0,-1 0 0,4 13 1,-4-20 333,0 0 1,0 0 0,0 0 0,0 1 0,0-1 0,0 1 0,0-1 0,0 0-1,0 0 1,0 0 0,0 1 0,1-1 0,-1 0 0,0 1 0,2 0-526,-2-1 525,1 0 1,-1 0 0,0 0 0,1 0-125,-1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0:49.9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5 984,'0'0'8419,"9"0"-8543,34-3 609,-24 2-281,26 1 0,61 4 394,-39 0-307,129 24 0,-170-24-240,-1-1 0,1 0 0,39-3 0,-49 0-5,26 5 1,3 0 51,0-6 62,-39 2-132,0-1 1,-1 0 0,11-1-1,-13 0-15,0 1 0,0-1 0,0 0 0,0 0 0,0 0 0,0 0 1,0-1-1,3-1 0,4-2 36,-10 4-45,2 1 0,-1 0 0,-1 0 0,2-1 0,-2 1 0,1-1 1,0 0-1,0 1 0,-1-1 0,1 0 0,0 1 0,0-2 0,0 1-3,-1 1 1,0 0-1,1-1 0,-1 1 0,0 0 0,0-1 0,1 0 1,-1 1-1,0 0 0,1-1 0,-1 1 0,1 0 0,-1 0 0,0-1 1,1 1-1,-1 0 0,0-1 0,1 1 0,0 0 0,7-4 3,-8 4-3,0 1-1,0-1 1,0 0 0,0 0-1,-1 1 1,1-1-1,0 0 1,0 1 0,-1-1-1,1 0 1,0 0 0,0 1-1,0-1 1,0 0 0,0 0-1,0 1 1,0 0 0,-1 3 3,-6 21 1,3-8-100,-6 34 1,9-49 11,1 0 0,0 1 0,0-1 0,0 0-1,1 1 1,-1-1 0,0 0 0,1 1 0,0-1 0,-1 0 0,3 4 0,0 6-1081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0:49.9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30 146 1192,'-29'-14'7108,"29"14"-7074,2 0 311,9 0 166,1 1 0,16 3 0,-26-4-501,77 10 524,21-6 43,-79-1-449,-1 0 1,0 1-1,31 11 1,-4 5 61,5 0-42,-49-19-142,85 24 155,-73-21-138,2-1-1,-1-1 1,28 0 0,-25-2-10,3 0 5,0-1 0,0 0 0,43-10 0,-59 9-15,-2 1 9,0-1 0,1 1 0,-1 0 0,1 0 0,-1 1 0,1 0 0,8 0 0,-12 0-6,0 0 1,0 0-1,1 0 0,-1 0 1,1 0-1,-1 0 1,0 0-1,1-1 0,-1 1 1,0-1-1,0 1 1,1-1-1,-1 1 1,0-1-1,0 0 0,1 1 1,0-2-1,3-1 23,-5 2-23,1 1 0,0-1-1,0 0 1,0 1 0,-1-1 0,0 0 0,1 0 0,-1 1 0,1-1 0,-1 0 0,1 0 0,-1 0 0,0 1 0,0-2-1,1 2 1,-1-1 0,0 0 0,0 0 0,0 0 0,0 0 0,0 0 0,0 0 0,0-1 0,-1-4 28,-1-1 0,-1-8 1,0 5-28,1-2 0,1 1 1,-1 0-1,2-1 1,0 1-1,0-1 1,1 1-1,0-1 1,2 0-1,5-19 0,-8 28-9,1 1-1,-1-1 0,0 0 1,1 0-1,-1-3 0,0 6-43,0-1-1,0 0 1,0 1-1,0 0 1,1 0-1,-1-1 0,0 1 1,0 0-1,0-1 1,0 1-1,0-1 0,0 1 1,0 0-1,1-1 1,-1 1-1,0 0 0,0 0 1,1-1-1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0:49.9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1 1016,'-6'3'5708,"5"-3"-5565,2 1-56,-1-1 1,0 1-1,0-1 1,1 0-1,-1 1 0,0 0 1,1-1-1,-1 0 1,1 0-1,-1 1 1,1-1-1,-1 1 0,0-1 1,1 0-1,0 0 1,-1 0-1,2 1 0,7 3 99,2 0 0,0-1 0,10 2 0,-10-3-69,5 1 117,0-1 0,25 1 1,2-1 105,-31 3-396,-12-5-96,1 0 1,0 1-1,0-1 0,0 0 0,-1 1 1,2-1-1,-2 0 0,2 1 0,-2-1 1,1 0-1,1 0 0,-2 0 0,1 0 1,0 0-1,0 0 0,0 0 0,0 0 1,0-1-1,0 1 0,0-1 0,2 1 0,7-9-2228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1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89 171 1224,'-1'-1'314,"-1"0"0,1 0 0,-1 0 0,1-1 0,-1 1 0,1 0 0,0-1 0,0 1 0,-2-3 0,2 1-199,0-1-1,0 1 0,-1 0 1,2 0-1,-1 0 1,0-5-1,0-1 51,1 1 0,0 0-1,1-12 1,0 17-107,-1 0 0,1 0 0,1 0 0,-1 1 0,0-1 1,0 1-1,1-1 0,-1 1 0,1 0 0,0-1 0,0 1 0,0 0 0,0 0 1,0 0-1,5-3 0,-3 2 16,1 0-17,0 0 1,0 0-1,0 0 1,1 0-1,-1 1 0,2 0 1,-2 0-1,1 1 0,0-1 1,0 1-1,0 1 0,10-1 1,-9 1-2,1 0 0,14 1 1,-18 0-33,0 0 1,-1 0-1,2 0 1,-2 0-1,1 0 1,-1 1-1,5 3 1,-7-5-13,0 1-1,0 0 1,0 0-1,0 0 1,0-1-1,-1 2 1,1-1-1,0 0 1,0 0-1,0 0 1,-1 0 0,0 0-1,1 1 1,0 1-1,0 0 20,-1 0 0,0 0-1,1 0 1,-1 5 0,-1-2 18,0 0 0,0 1 0,-1-1 1,0-1-1,0 1 0,-4 8 0,4-9-14,-3 8 42,-1 0-1,-1-1 1,0 0 0,0 0 0,-15 17 0,19-24-57,-2-1 0,1 0 0,-1 0 0,1-1 0,-1 0 0,0 1 0,0-1 0,0 0 0,-1 0 0,1-1 0,-1 0 0,0 0 0,1 0 0,-1-1 0,-10 1 0,12-2-17,-1 0-1,1 0 1,-1 0-1,1-1 1,0 0-1,-1 0 1,1 0-1,0 0 1,0-1-1,-1 0 1,2 0-1,-1 0 1,0 0-1,-5-5 1,6 5-10,0 0 0,0-1 0,0 1 0,0-1 1,1-1-1,-1 1 0,1 0 0,0 0 1,0 0-1,0-1 0,0 1 0,1-1 1,-1 1-1,1-1 0,0 0 0,-1-7 1,1 5-11,1 0 0,0-1 1,1 0-1,-1 1 0,1-1 1,0 1-1,0 0 0,1 0 1,0 0-1,0 0 0,1 0 1,-1 0-1,6-8 1,-4 8 9,1 0 1,0 1 0,-1-1 0,1 2 0,1-1 0,-1 0 0,1 1 0,0-1 0,0 2 0,1-1 0,12-5 0,-9 5 15,1 1 0,0 0 0,0 1 0,1 0 0,-1 1 0,0 0 0,17 1 0,-25 0 0,0 0-1,-1 1 0,1-1 0,0 1 0,0-1 1,0 2-1,0-2 0,-1 1 0,1 1 0,0-1 1,-1 1-1,1-1 0,-1 1 0,0 0 1,0-1-1,1 1 0,-1 1 0,0-1 0,0 0 1,0 0-1,-1 1 0,1-1 0,-1 1 1,2 2-1,-1-1 12,-1 1 0,1 0 0,-1 0 0,0 0 0,0 0 0,-1 0 0,0 0 0,1-1 0,-1 2 0,-1-1 0,1 0 0,-1-1 0,-1 8 0,-1 1 52,-1 1 0,-10 20 0,12-29-52,0-2 0,0 1 0,0 0-1,-1-1 1,0 1 0,0-1 0,1 1-1,-2-1 1,1 0 0,-1-1 0,1 1-1,-8 3 1,8-4-5,0 0-1,0 0 1,0-1-1,0 0 1,-1 0 0,1 1-1,0-2 1,0 1-1,-1 0 1,0-1-1,1 0 1,0 0 0,-6 0-1,4-1-8,-1 0-1,0-1 1,1 1 0,0-1-1,-1 0 1,1 0-1,1-1 1,-1 0-1,0 0 1,0 0 0,1 0-1,-1-1 1,1 1-1,0-2 1,-6-6 0,7 6-17,0 0 0,-1 0 1,2-1-1,0 1 1,-1-1-1,1 0 1,1 1-1,-2-8 1,2 10-5,1 0 1,0 0 0,0 0 0,0 0 0,0 0 0,0 0 0,0 1 0,1-1 0,0 0 0,-1 0 0,2 0-1,-2 0 1,1 0 0,1 1 0,-1-1 0,1 0 0,-1 1 0,4-4 0,-2 3-2,0 0 0,0 0 0,1 0 0,0 1 0,-1-1 0,1 1 0,0 1 0,-1-1 0,2 0 0,-1 1 0,0-1 0,0 1 0,0 0 0,7 0 0,-6 0 15,0 1 1,1 0-1,-1 0 0,0 0 0,1 1 1,-2 0-1,2 0 0,-1 0 1,0 1-1,0 0 0,5 2 1,-8-4 15,0 2 1,0-1 0,0 1-1,0-1 1,0 1 0,0-1-1,-1 1 1,1 0-1,-1-1 1,1 1 0,-1 0-1,0 0 1,1 0 0,-1 0-1,-1 1 1,2-1 0,-2 0-1,1 0 1,1 5-1,-2-3 41,0 1 0,1 1-1,-1-2 1,-1 1 0,1 0-1,-1 0 1,1-1 0,-4 8-1,3-9-19,1 0 0,-2-1 0,1 1 0,0-1-1,0 1 1,0-1 0,-1 1 0,0-1 0,0 0-1,-2 3 1,3-4-24,0-1-1,0 2 0,0-2 1,-1 1-1,1 0 1,0-1-1,0 1 0,-1-1 1,1 1-1,0 0 1,0-1-1,-1 0 0,1 0 1,0 0-1,-1 1 1,1-1-1,-1 0 0,1 0 1,0-1-1,-1 1 1,1 0-1,-2 0 0,0-2-2,0 1-1,0 0 0,0-1 0,0 1 1,0-1-1,1 0 0,-1 0 0,0 0 1,1 0-1,0 0 0,0-1 1,-1 1-1,-1-5 0,0 2-267,0-1 0,1-1 0,0 1 1,0 0-1,-2-8 0,4 10 197,0 1 0,1-1-1,-1 1 1,0-1 0,1-4 0,0 7 58,0 0 0,0 0 0,0 0 1,0 0-1,0-1 0,0 1 0,1 1 0,-1-2 0,1 1 0,-1 1 0,1-2 0,-1 1 0,0 1 0,1-2 1,0 2-1,-1-1 0,1 0 0,0 0 0,1-1 0,4-1 333,0 0 0,0 0 0,0 0-1,8-2 1,-11 5-332,0-1 0,0 1 0,0 0-1,1-1 1,-1 1 0,0 1 0,1-1-1,-1 0 1,0 1 0,0-1-1,0 1 1,1 0 0,-1 0 0,0 0-1,4 3 1,-6-4 9,1 1-1,-1 0 1,0 0-1,1 0 1,-1 0 0,1 0-1,-1 0 1,0 0-1,0 0 1,0 0 0,0 1-1,0-1 1,0 0-1,0 1 1,0-1-1,-1 1 1,1-1 0,0 1-1,-1-1 1,0 1-1,1 0 1,-1-1 0,0 1-1,0-1 1,0 1-1,0-1 1,0 1-1,0-1 1,0 1 0,0 0-1,0-1 1,-1 4-1,0-4 2,0 0 0,1 0-1,0 0 1,-1 0 0,1 0 0,-1 0-1,0 0 1,1 0 0,-1 0-1,1 0 1,-2-1 0,2 1-1,-1 0 1,0 0 0,0-1 0,0 1-1,0-1 1,0 1 0,0 0-1,0-1 1,0 0 0,0 1-1,0-1 1,0 0 0,0 0-1,0 1 1,-1-1 0,1 0 0,0 0-1,0 0 1,0 0 0,-2-1-1,0 1 2,1-1-1,-1 1 0,0-2 1,0 2-1,1-1 1,-1-1-1,0 1 0,1-1 1,-1 0-1,1 1 0,-4-4 1,3 2-13,1 0-1,-1-1 1,1 0 0,-1 1 0,1-1 0,0 0-1,0 0 1,1 1 0,-3-9 0,4 12-18,0-1 0,0 1 0,0 0 0,-1-1 0,1 1 0,0 0 0,-1-1 0,1 1-1,0-1 1,0 1 0,-1 0 0,1 0 0,-1 0 0,1-1 0,0 1 0,0 0 0,-1 0 0,1 0 0,-1-1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301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114 0 336,'-56'8'431,"54"-8"-381,-1 1 0,2-1 1,-2 1-1,1-1 0,0 1 0,0 0 0,0 0 1,-3 2-1,4-3 10,0 2 0,0-2 0,0 1 0,0 1 0,0-1 0,1 0 0,-2 2 0,1-2 11,0 1-1,0-1 0,0 0 1,1 0-1,-2 0 0,2 1 1,-2-1-1,0 1 0,0-1 28,1 0-1,-1 0 1,1 1-1,-1-1 1,1 1-1,0-1 1,-1 1-1,2 0 1,-1-1-1,-1 3 1,1-3-62,1 0 1,0-1-1,0 1 0,0 0 1,-1 0-1,1-1 0,0 1 1,0 0-1,0 0 0,0 0 1,0 0-1,0-1 0,0 1 1,0 0-1,1 0 0,-1-1 1,0 2-1,0-2 0,1 1 1,-1-1-1,0 1 0,0 0 1,1 0-1,0-1 0,-1 1 1,1 0-1,0 1 0,1-1 27,0-1 0,-1 2-1,1-1 1,0-1 0,-1 2-1,1-2 1,0 1 0,0-1 0,0 1-1,0 0 1,-1-1 0,5 1-1,2-1 213,16-1-1,-21 1-231,35-2 398,120-5 767,50 2-482,-84 2-551,79-7-27,-38 3-54,-67 4-35,99-5 55,-45-2-37,119 7 42,-248 4-110,341 14 157,-116-7-5,-148-8-108,55-1 30,-152 0-79,1 1 13,0 0 0,-1 0 0,1 0-1,0-1 1,-1 1 0,8-4-1,-11 4-11,0 0-1,1 0 0,-1 0 1,1 0-1,-1-1 0,0 1 1,0 0-1,0 0 0,1 0 1,-1 0-1,0 0 0,0-1 1,0 1-1,1 0 0,-1-1 1,0 1-1,0 0 0,1 0 1,-1 0-1,0-1 0,0 1 1,0 0-1,0 0 0,0-1 1,0 1-1,0-1 0,0 1 0,0 0 1,0 0-1,0-1 0,0 1 1,0 0-1,0 0 0,0-1 1,0 1-1,0-1 0,0 1 1,0 0-1,0 0 0,0-1 1,0 1-1,0 0 0,0 0 1,-1 0-1,1-1 0,0 1 1,-1 0-1,1-1 0,0 1 1,0 0-1,0 0 0,-1 0 1,1 0-1,0-1 0,-2 0-46,1 0-1,-1-1 0,0 1 0,0 0 1,0 0-1,0 0 0,1 1 0,-3-2 1,0 1-641,0 1 0,0 0 0,-1 0 0,-4 0 1,-8 1-1764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0:49.9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1 504,'-10'3'8443,"62"34"-7856,-49-35-536,1 0 0,0 1 0,-1-1 0,2 0 0,-2-1 0,1 1 0,0-1 0,8 2 0,-12-3-49,2 0-179,-1 0-1,1 0 0,0 0 1,0 0-1,-1 0 0,1-1 0,0 1 1,0 0-1,-1-1 0,1 0 0,-1 1 1,1-1-1,-1 0 0,1 0 0,-1 0 1,1 0-1,1-2 0,6-4-2065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0:49.9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 18 232,'-4'-2'1716,"2"2"-1143,1 0-1,-1-1 0,1 1 0,-1 0 0,0-1 0,-3 2 484,12-1 138,63 5 186,-60-6-874,19-1 0,-5 0 56,20 5 52,-35-2-543,0 0-1,0 0 1,0-1-1,1 0 1,16-3-1,29-10-3845,-39 9 1305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0:49.950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58 29 760,'7'-23'1135,"-4"18"329,-2 5-818,0 5 1836,2 36-1345,-1 41-398,-2-55-440,-5 33 1,-17 51 88,14-82-291,-19 47 1,18-59-565,5-9-844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0:49.951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0 27 752,'1'-1'357,"-1"0"1,0-1-1,0 1 0,0 0 0,3-11 5275,-3 12-5526,3-2 744,17-1-11,-3 1-473,0 1 0,-1 0 0,1 1 0,21 3 0,-11 2-92,17 3 34,-21-7-143,1 0-1,39-4 1,-44 1-192,1 0 1,-1 2 0,21 2-1,-36-2-420,0 0-1,0 1 0,0 0 0,-1 0 0,1 0 1,0 1-1,-1-1 0,6 4 0,11 5-2550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0:49.952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71 49 1520,'-4'-12'1853,"-9"-20"0,10 27-1106,3 5-732,0 0 0,0 0 0,0 0 0,0 0 0,0 0 0,0 0 0,0 0 0,0 0 0,0 0 0,0 0 0,0 0 0,0 0 0,0 0 0,0 0 0,0 0 0,0 0 0,0 0 0,0 0 0,0 0 0,0 0-1,0 0 1,0 0 0,-1 0 0,1 0 0,0 0 0,0 0 0,0 0 0,0 0 0,0 0 0,0 0 0,0 0 0,0 1 0,0-1 0,0 0 0,0 0 0,0 0 0,0 0 0,0 0 0,0 0 0,0 0 0,0 0 0,-1 0 0,1 0 0,0 0 0,-1 2 149,0 0 0,0 2 1,0-2-1,0 0 0,1 1 0,-1 0 1,1-1-1,0 1 0,-1 0 0,1 0 1,1 4-1,-1 1-17,-1 0-70,0 45 332,1-35-226,0-1-1,-4 28 0,-4 8 140,5-27-122,-7 29 0,10-52-188,-4 12 84,1-1-1,-2 28 0,4-26-34,1-4 34,-2 15-1,2-25-75,0 0 0,-1 0 0,1 1 0,0-1 1,1 4-1,-1-5-11,0 0 1,0 0 0,1 0-1,-1 0 1,0 0 0,1 0-1,0-1 1,-1 1 0,0 0-1,1 0 1,-1 0 0,2 0-1,-2-1 1,1 1-1,1 1 1,-1-2 10,0 1 1,0 0-1,1 0 0,-1-1 0,0 0 1,0 1-1,0 0 0,1-1 0,0 0 1,-1 0-1,0 1 0,0-1 0,3 0 1,1-1 56,-1 1 0,1-1 1,4-1-1,2-1 76,10-5 1,16-5 142,64-4 197,-76 14-1038,16-1-2859,-18 4 633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0:49.947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58 29 760,'7'-23'1135,"-4"18"329,-2 5-818,0 5 1836,2 36-1345,-1 41-398,-2-55-440,-5 33 1,-17 51 88,14-82-291,-19 47 1,18-59-565,5-9-844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0:49.948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0 27 752,'1'-1'357,"-1"0"1,0-1-1,0 1 0,0 0 0,3-11 5275,-3 12-5526,3-2 744,17-1-11,-3 1-473,0 1 0,-1 0 0,1 1 0,21 3 0,-11 2-92,17 3 34,-21-7-143,1 0-1,39-4 1,-44 1-192,1 0 1,-1 2 0,21 2-1,-36-2-420,0 0-1,0 1 0,0 0 0,-1 0 0,1 0 1,0 1-1,-1-1 0,6 4 0,11 5-2550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0:49.949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71 49 1520,'-4'-12'1853,"-9"-20"0,10 27-1106,3 5-732,0 0 0,0 0 0,0 0 0,0 0 0,0 0 0,0 0 0,0 0 0,0 0 0,0 0 0,0 0 0,0 0 0,0 0 0,0 0 0,0 0 0,0 0 0,0 0 0,0 0 0,0 0 0,0 0 0,0 0-1,0 0 1,0 0 0,-1 0 0,1 0 0,0 0 0,0 0 0,0 0 0,0 0 0,0 0 0,0 0 0,0 0 0,0 1 0,0-1 0,0 0 0,0 0 0,0 0 0,0 0 0,0 0 0,0 0 0,0 0 0,0 0 0,-1 0 0,1 0 0,0 0 0,-1 2 149,0 0 0,0 2 1,0-2-1,0 0 0,1 1 0,-1 0 1,1-1-1,0 1 0,-1 0 0,1 0 1,1 4-1,-1 1-17,-1 0-70,0 45 332,1-35-226,0-1-1,-4 28 0,-4 8 140,5-27-122,-7 29 0,10-52-188,-4 12 84,1-1-1,-2 28 0,4-26-34,1-4 34,-2 15-1,2-25-75,0 0 0,-1 0 0,1 1 0,0-1 1,1 4-1,-1-5-11,0 0 1,0 0 0,1 0-1,-1 0 1,0 0 0,1 0-1,0-1 1,-1 1 0,0 0-1,1 0 1,-1 0 0,2 0-1,-2-1 1,1 1-1,1 1 1,-1-2 10,0 1 1,0 0-1,1 0 0,-1-1 0,0 0 1,0 1-1,0 0 0,1-1 0,0 0 1,-1 0-1,0 1 0,0-1 0,3 0 1,1-1 56,-1 1 0,1-1 1,4-1-1,2-1 76,10-5 1,16-5 142,64-4 197,-76 14-1038,16-1-2859,-18 4 633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0:49.9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30 140 968,'-2'-19'1788,"-9"-33"0,10 48-1337,-4-13 901,2 10-163,3 7-1141,-1 0 0,1 0 1,0 0-1,0 0 0,-1 0 0,1-1 1,0 1-1,0 0 0,0 0 0,0 0 0,0 0 1,-1 0-1,1 0 0,0 0 0,0 0 0,0 0 1,0 0-1,0 0 0,-1 0 0,1 0 1,0 0-1,-1 0 0,1 0 0,0 0 0,0 0 1,0 1-1,-1 2 268,0 57 87,1 105 110,1-96-297,1 17 39,1 58 146,-2-134-348,3 13 0,0 4 39,-1-9-21,-2-12-43,1-1 1,-2 1-1,1 0 1,-1 9-1,-1-14-19,1-1-1,0 0 1,0 0 0,0 1-1,0-1 1,0 0 0,0 1-1,0-1 1,0 1-1,0-1 1,0 0 0,0 1-1,0-1 1,0 0 0,1 1-1,-1-1 1,0 1 0,0-1-1,1 0 1,-1 0-1,0 1 1,0-1 0,1 0-1,-1 1 9,1-1-1,0 0 0,0 1 1,0-1-1,0 0 1,0 0-1,-1 0 0,1 0 1,1-1-1,1 1-44,69-5 77,-58 3-36,20-6 0,-6 3 3,-6 1-1,-13 3-5,-1-1 1,1 1-1,13 0 1,82 8 116,-28-9-35,-20-1-32,-50 4-50,2 0 1,-2 0 0,1 1 0,0-1 0,8 4 0,-9-2 0,2-2 1,-1 1 0,14 2 0,25-2 52,-45-2-58,0 0 1,0-1 0,0 1 0,0 0 0,-1 0 0,2 0-1,-1-1 1,-1 0 0,2 1 0,-2 0 0,1-1-1,0 1 1,0-1 0,-1 0 0,2 0 0,-2 0-1,2 0 1,7-7 80,-8 7-81,1-1 1,-1 1-1,1-1 0,0 0 1,-1 1-1,0-1 0,1 0 1,-1 0-1,0 0 0,2-4 1,1-2 8,1-1-6,0-2-1,-1 1 0,-1 0 0,5-17 1,-7 20-3,0-1 0,0 0 0,-1 0 0,0 1-1,-2-14 1,0-2 7,2-22 4,-2-37-2,-2 46-9,-1-20 2,2-24-6,3 75-2,0-1 0,0 1 0,1 0 0,0-1 0,3-6 0,1-9 0,-2 2 0,-3 11 0,1 2-1,1-1 1,2-11-1,3-9-7,-5 19 3,0 0 1,3-8 0,4 3 3,-9 13 7,0 0 0,0 0 1,-1 0-1,1 0 0,0 0 0,0-1 1,0 1-1,0 0 0,0 0 0,0 0 1,0 0-1,-1 0 0,1 0 1,0 0-1,0 0 0,-1 0 0,1-1 1,0 1-1,0 0 0,0 0 0,0 0 1,0 0-1,-1 0 0,1 0 1,0 0-1,-1 0 0,1 0 0,0 0 1,0 0-1,0 0 0,0 0 0,-1 0 1,-7 0 68,1 1-55,-3 0 5,1 0 0,-13 4 0,3 0-3,4 0 28,-23 3-1,11-5 75,-1-2 0,1-1-1,-35-5 1,-3 1 188,-69 7 495,127-3-769,1 1 0,0 0 0,-1 0 0,0 1 0,1-1 0,0 1-1,-11 6 1,15-7-49,-1 0 0,1 1 0,0-1 1,-1 1-1,2 0 0,-1-1 0,-1 1 0,1 0 0,1 0 0,-1 0 0,1 1 0,-1-1 0,1 0 0,0 1 0,0-1 0,0 0 0,-1 1 0,2 0 0,-1-1 0,0 4 1,1-4-110,0-1 0,0 0 1,0 0-1,0 0 0,0 1 1,1-1-1,-1 1 0,0-1 1,0 0-1,1 0 0,-1 1 1,1-2-1,0 1 1,-1 1-1,2 1 0,-1-3-2,-1 0 0,0 1 0,0-1-1,1 0 1,-1 1 0,0 0 0,1-1 0,0 0-1,-1 0 1,0 1 0,1-1 0,-1 1 0,1-1-1,0 0 1,-1 0 0,0 0 0,1 0 0,-1 1-1,1-1 1,0 0 0,-1 0 0,1 0 0,0 0-1,-1 0 1,1 0 0,-1 0 0,1 0-1,0-1 1,-1 1 0,0 0 0,1 0 0,-1 0-1,2-1 1,2-4-1568,-4 4 1408,1 0 1,0 1-1,-1-2 0,0 2 1,0-1-1,2-2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0:49.9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34 752,'-1'-3'975,"0"1"-1,-1 0 1,1-1-1,0 0 1,0 1-1,0-1 1,0 0-1,0 1 1,1-1-1,-1-4 1,5 15 86,-1 1-969,0 0-1,0 0 1,-1 0 0,1 14-1,0 41 260,1-4-165,1-27-143,-2-23 3,-2 0 0,0 0 0,1 18 0,-3-25-9,1 8 36,0-11-65,0 0 1,0 0-1,0 0 0,0 1 1,0-1-1,0 0 0,0 0 0,0 1 1,0-1-1,0 0 0,0 1 1,0-1-1,0 0 0,-1 0 1,1 0-1,0 1 0,0-1 1,0 0-1,0 0 0,0 0 0,0 0 1,-1 0-1,1 1 0,0-1 1,-1 0-1,1 0 0,0 1 1,0-1 8,-3 7 151,0 2 108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302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166 7 656,'-3'-5'1875,"2"5"-1794,1 0 1,0 0-1,0 0 1,0 0-1,-1 0 1,1 0 0,-1 0-1,1 0 1,-10-1 462,9 1-468,-1 0 35,0 1-1,-1-1 1,0 0 0,1 1-1,-1 0 1,-3 1 0,-2 1 50,2 0 0,-1 1 0,0-1 0,1 1 0,-1 0 0,1 0 0,0 1 0,-5 6 0,4-4 50,0 1-1,1 0 1,1 0-1,-1 0 1,1 1-1,1 0 1,-5 12-1,6-13-117,1 1 0,-1-2 0,1 3 0,0-2 0,1 1 0,1-1 0,-1 1 0,2 14 0,-1-19-84,1 0 0,-1-1-1,1 1 1,0-1 0,0 1 0,1-1 0,0 0 0,-1 0 0,1 1 0,-1-1-1,2 0 1,-1 0 0,0 0 0,1 0 0,-1-1 0,1 1 0,-1-1 0,1 0-1,1 0 1,-1 0 0,0 1 0,0-2 0,0 1 0,0-1 0,5 2 0,0-1 6,-1 0 1,1 0-1,0-1 1,0 0-1,0-1 1,-1 1-1,1-1 1,0-1-1,0 1 1,0-1 0,-1-1-1,11-3 1,-11 4 10,-1-2 1,0 0-1,1 0 1,-1-1-1,0 1 1,0-1-1,-1 0 1,1-1-1,-1 1 1,1-1-1,-1-1 1,-1 1-1,9-12 1,-8 8-21,0 1 1,0-1-1,-1 0 0,0-1 1,-1 0-1,0 0 0,1 1 0,-3-1 1,1 0-1,1-12 0,-3 19-7,0 1-1,0-1 0,-1 1 1,1 0-1,-1-1 0,1 1 0,-1-1 1,1 1-1,-1 0 0,0 0 1,0 0-1,0-1 0,0 1 1,-1 1-1,1-2 0,-1 1 1,1 1-1,-1-1 0,1 0 0,-1 1 1,-3-3-1,1 2-6,1 0 0,-2 1 0,1-1 0,0 0 0,0 1 0,0 0 0,-1 0 0,1 1-1,-1-1 1,1 1 0,0 0 0,-1 0 0,1 0 0,0 1 0,-1-1 0,1 2 0,0-2 0,0 1 0,-1 1 0,1 0 0,0-1 0,-7 5 0,11-5-50,-1-1 1,1 1-1,-1-1 1,1 1-1,-1-1 1,1 0-1,0 1 1,-1 0-1,1-1 1,0 1 0,-1 0-1,1-1 1,-1 1-1,1 0 1,0 0-3,0-1 0,0 0 0,0 0 0,0 0 1,0 0-1,0 1 0,0-1 0,0 0 0,0 0 0,0 0 1,0 0-1,0 1 0,0-1 0,0 0 0,0 1 1,0-1-1,0 0 0,0 0 0,1 0 0,2 2-1196,-2-2 1196,-1 0 1,0 0-1,0 0 0,0 0 0,0 0 0,1 0 0,-1 0 1,0 0-1,10-3-2263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0:49.9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32 496,'-8'-8'10170,"6"3"-7371,2 4-2778,0 1 0,0 0 0,0-1 0,0 1 0,0 0 0,0 0 0,0-1 0,1 1 0,-1 0 0,0 0 0,0 0 0,0-1 0,0 1 0,0-1 0,0 1 0,1 0 0,-1 0 0,0 0 0,0-1 0,11-4 262,-9 3-256,1 1 0,0 1 0,0-2 0,0 2 0,0-1 0,-1 1 0,1 0 0,0-1-1,0 1 1,0 0 0,5 1 0,15 0 197,-20-1-185,2 1 0,-2-1 0,1 1-1,0-1 1,0 1 0,7 3 0,-1 0-2,-1 1-1,1 0 1,0 1-1,-1 0 0,-1 1 1,1 0-1,-1 0 1,14 15-1,-19-17-3,1 1 1,-1-1-1,0 1 0,0-1 0,0 1 0,-1 0 0,0 0 1,0 1-1,-1-1 0,1 0 0,-2 0 0,2 0 1,-2 1-1,0-1 0,-1 10 0,-1-9 27,0-1 1,0 1-1,-1 0 1,0-1-1,0 1 1,-8 10-1,7-11-38,-1 2 4,0-1-1,-1 1 0,0-2 0,-1 1 0,0 0 0,1-1 0,-2-1 0,1 1 1,-1-1-1,0 0 0,-9 4 0,12-8 7,0 1 0,1-2 1,-1 2-1,0-2 0,0 1 0,0-1 1,0 0-1,0 0 0,-8-1 1,-13-1-1220,26 2 1021,-1 0 0,1 0 0,0 0 1,0 0-1,-1 0 0,1 0 0,0 0 0,-1 0 1,1 0-1,0 0 0,0 0 0,-1 1 1,1-1-1,0 0 0,0 0 0,-1 0 0,1 1 1,0-1-1,-1 0 0,1 0 0,-1 2-1160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0:49.9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30 140 968,'-2'-19'1788,"-9"-33"0,10 48-1337,-4-13 901,2 10-163,3 7-1141,-1 0 0,1 0 1,0 0-1,0 0 0,-1 0 0,1-1 1,0 1-1,0 0 0,0 0 0,0 0 0,0 0 1,-1 0-1,1 0 0,0 0 0,0 0 0,0 0 1,0 0-1,0 0 0,-1 0 0,1 0 1,0 0-1,-1 0 0,1 0 0,0 0 0,0 0 1,0 1-1,-1 2 268,0 57 87,1 105 110,1-96-297,1 17 39,1 58 146,-2-134-348,3 13 0,0 4 39,-1-9-21,-2-12-43,1-1 1,-2 1-1,1 0 1,-1 9-1,-1-14-19,1-1-1,0 0 1,0 0 0,0 1-1,0-1 1,0 0 0,0 1-1,0-1 1,0 1-1,0-1 1,0 0 0,0 1-1,0-1 1,0 0 0,1 1-1,-1-1 1,0 1 0,0-1-1,1 0 1,-1 0-1,0 1 1,0-1 0,1 0-1,-1 1 9,1-1-1,0 0 0,0 1 1,0-1-1,0 0 1,0 0-1,-1 0 0,1 0 1,1-1-1,1 1-44,69-5 77,-58 3-36,20-6 0,-6 3 3,-6 1-1,-13 3-5,-1-1 1,1 1-1,13 0 1,82 8 116,-28-9-35,-20-1-32,-50 4-50,2 0 1,-2 0 0,1 1 0,0-1 0,8 4 0,-9-2 0,2-2 1,-1 1 0,14 2 0,25-2 52,-45-2-58,0 0 1,0-1 0,0 1 0,0 0 0,-1 0 0,2 0-1,-1-1 1,-1 0 0,2 1 0,-2 0 0,1-1-1,0 1 1,0-1 0,-1 0 0,2 0 0,-2 0-1,2 0 1,7-7 80,-8 7-81,1-1 1,-1 1-1,1-1 0,0 0 1,-1 1-1,0-1 0,1 0 1,-1 0-1,0 0 0,2-4 1,1-2 8,1-1-6,0-2-1,-1 1 0,-1 0 0,5-17 1,-7 20-3,0-1 0,0 0 0,-1 0 0,0 1-1,-2-14 1,0-2 7,2-22 4,-2-37-2,-2 46-9,-1-20 2,2-24-6,3 75-2,0-1 0,0 1 0,1 0 0,0-1 0,3-6 0,1-9 0,-2 2 0,-3 11 0,1 2-1,1-1 1,2-11-1,3-9-7,-5 19 3,0 0 1,3-8 0,4 3 3,-9 13 7,0 0 0,0 0 1,-1 0-1,1 0 0,0 0 0,0-1 1,0 1-1,0 0 0,0 0 0,0 0 1,0 0-1,-1 0 0,1 0 1,0 0-1,0 0 0,-1 0 0,1-1 1,0 1-1,0 0 0,0 0 0,0 0 1,0 0-1,-1 0 0,1 0 1,0 0-1,-1 0 0,1 0 0,0 0 1,0 0-1,0 0 0,0 0 0,-1 0 1,-7 0 68,1 1-55,-3 0 5,1 0 0,-13 4 0,3 0-3,4 0 28,-23 3-1,11-5 75,-1-2 0,1-1-1,-35-5 1,-3 1 188,-69 7 495,127-3-769,1 1 0,0 0 0,-1 0 0,0 1 0,1-1 0,0 1-1,-11 6 1,15-7-49,-1 0 0,1 1 0,0-1 1,-1 1-1,2 0 0,-1-1 0,-1 1 0,1 0 0,1 0 0,-1 0 0,1 1 0,-1-1 0,1 0 0,0 1 0,0-1 0,0 0 0,-1 1 0,2 0 0,-1-1 0,0 4 1,1-4-110,0-1 0,0 0 1,0 0-1,0 0 0,0 1 1,1-1-1,-1 1 0,0-1 1,0 0-1,1 0 0,-1 1 1,1-2-1,0 1 1,-1 1-1,2 1 0,-1-3-2,-1 0 0,0 1 0,0-1-1,1 0 1,-1 1 0,0 0 0,1-1 0,0 0-1,-1 0 1,0 1 0,1-1 0,-1 1 0,1-1-1,0 0 1,-1 0 0,0 0 0,1 0 0,-1 1-1,1-1 1,0 0 0,-1 0 0,1 0 0,0 0-1,-1 0 1,1 0 0,-1 0 0,1 0-1,0-1 1,-1 1 0,0 0 0,1 0 0,-1 0-1,2-1 1,2-4-1568,-4 4 1408,1 0 1,0 1-1,-1-2 0,0 2 1,0-1-1,2-2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0:49.9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34 752,'-1'-3'975,"0"1"-1,-1 0 1,1-1-1,0 0 1,0 1-1,0-1 1,0 0-1,0 1 1,1-1-1,-1-4 1,5 15 86,-1 1-969,0 0-1,0 0 1,-1 0 0,1 14-1,0 41 260,1-4-165,1-27-143,-2-23 3,-2 0 0,0 0 0,1 18 0,-3-25-9,1 8 36,0-11-65,0 0 1,0 0-1,0 0 0,0 1 1,0-1-1,0 0 0,0 0 0,0 1 1,0-1-1,0 0 0,0 1 1,0-1-1,0 0 0,-1 0 1,1 0-1,0 1 0,0-1 1,0 0-1,0 0 0,0 0 0,0 0 1,-1 0-1,1 1 0,0-1 1,-1 0-1,1 0 0,0 1 1,0-1 8,-3 7 151,0 2 108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0:49.9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32 496,'-8'-8'10170,"6"3"-7371,2 4-2778,0 1 0,0 0 0,0-1 0,0 1 0,0 0 0,0 0 0,0-1 0,1 1 0,-1 0 0,0 0 0,0 0 0,0-1 0,0 1 0,0-1 0,0 1 0,1 0 0,-1 0 0,0 0 0,0-1 0,11-4 262,-9 3-256,1 1 0,0 1 0,0-2 0,0 2 0,0-1 0,-1 1 0,1 0 0,0-1-1,0 1 1,0 0 0,5 1 0,15 0 197,-20-1-185,2 1 0,-2-1 0,1 1-1,0-1 1,0 1 0,7 3 0,-1 0-2,-1 1-1,1 0 1,0 1-1,-1 0 0,-1 1 1,1 0-1,-1 0 1,14 15-1,-19-17-3,1 1 1,-1-1-1,0 1 0,0-1 0,0 1 0,-1 0 0,0 0 1,0 1-1,-1-1 0,1 0 0,-2 0 0,2 0 1,-2 1-1,0-1 0,-1 10 0,-1-9 27,0-1 1,0 1-1,-1 0 1,0-1-1,0 1 1,-8 10-1,7-11-38,-1 2 4,0-1-1,-1 1 0,0-2 0,-1 1 0,0 0 0,1-1 0,-2-1 0,1 1 1,-1-1-1,0 0 0,-9 4 0,12-8 7,0 1 0,1-2 1,-1 2-1,0-2 0,0 1 0,0-1 1,0 0-1,0 0 0,-8-1 1,-13-1-1220,26 2 1021,-1 0 0,1 0 0,0 0 1,0 0-1,-1 0 0,1 0 0,0 0 0,-1 0 1,1 0-1,0 0 0,0 0 0,-1 1 1,1-1-1,0 0 0,0 0 0,-1 0 0,1 1 1,0-1-1,-1 0 0,1 0 0,-1 2-1160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0:49.9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30 140 968,'-2'-19'1788,"-9"-33"0,10 48-1337,-4-13 901,2 10-163,3 7-1141,-1 0 0,1 0 1,0 0-1,0 0 0,-1 0 0,1-1 1,0 1-1,0 0 0,0 0 0,0 0 0,0 0 1,-1 0-1,1 0 0,0 0 0,0 0 0,0 0 1,0 0-1,0 0 0,-1 0 0,1 0 1,0 0-1,-1 0 0,1 0 0,0 0 0,0 0 1,0 1-1,-1 2 268,0 57 87,1 105 110,1-96-297,1 17 39,1 58 146,-2-134-348,3 13 0,0 4 39,-1-9-21,-2-12-43,1-1 1,-2 1-1,1 0 1,-1 9-1,-1-14-19,1-1-1,0 0 1,0 0 0,0 1-1,0-1 1,0 0 0,0 1-1,0-1 1,0 1-1,0-1 1,0 0 0,0 1-1,0-1 1,0 0 0,1 1-1,-1-1 1,0 1 0,0-1-1,1 0 1,-1 0-1,0 1 1,0-1 0,1 0-1,-1 1 9,1-1-1,0 0 0,0 1 1,0-1-1,0 0 1,0 0-1,-1 0 0,1 0 1,1-1-1,1 1-44,69-5 77,-58 3-36,20-6 0,-6 3 3,-6 1-1,-13 3-5,-1-1 1,1 1-1,13 0 1,82 8 116,-28-9-35,-20-1-32,-50 4-50,2 0 1,-2 0 0,1 1 0,0-1 0,8 4 0,-9-2 0,2-2 1,-1 1 0,14 2 0,25-2 52,-45-2-58,0 0 1,0-1 0,0 1 0,0 0 0,-1 0 0,2 0-1,-1-1 1,-1 0 0,2 1 0,-2 0 0,1-1-1,0 1 1,0-1 0,-1 0 0,2 0 0,-2 0-1,2 0 1,7-7 80,-8 7-81,1-1 1,-1 1-1,1-1 0,0 0 1,-1 1-1,0-1 0,1 0 1,-1 0-1,0 0 0,2-4 1,1-2 8,1-1-6,0-2-1,-1 1 0,-1 0 0,5-17 1,-7 20-3,0-1 0,0 0 0,-1 0 0,0 1-1,-2-14 1,0-2 7,2-22 4,-2-37-2,-2 46-9,-1-20 2,2-24-6,3 75-2,0-1 0,0 1 0,1 0 0,0-1 0,3-6 0,1-9 0,-2 2 0,-3 11 0,1 2-1,1-1 1,2-11-1,3-9-7,-5 19 3,0 0 1,3-8 0,4 3 3,-9 13 7,0 0 0,0 0 1,-1 0-1,1 0 0,0 0 0,0-1 1,0 1-1,0 0 0,0 0 0,0 0 1,0 0-1,-1 0 0,1 0 1,0 0-1,0 0 0,-1 0 0,1-1 1,0 1-1,0 0 0,0 0 0,0 0 1,0 0-1,-1 0 0,1 0 1,0 0-1,-1 0 0,1 0 0,0 0 1,0 0-1,0 0 0,0 0 0,-1 0 1,-7 0 68,1 1-55,-3 0 5,1 0 0,-13 4 0,3 0-3,4 0 28,-23 3-1,11-5 75,-1-2 0,1-1-1,-35-5 1,-3 1 188,-69 7 495,127-3-769,1 1 0,0 0 0,-1 0 0,0 1 0,1-1 0,0 1-1,-11 6 1,15-7-49,-1 0 0,1 1 0,0-1 1,-1 1-1,2 0 0,-1-1 0,-1 1 0,1 0 0,1 0 0,-1 0 0,1 1 0,-1-1 0,1 0 0,0 1 0,0-1 0,0 0 0,-1 1 0,2 0 0,-1-1 0,0 4 1,1-4-110,0-1 0,0 0 1,0 0-1,0 0 0,0 1 1,1-1-1,-1 1 0,0-1 1,0 0-1,1 0 0,-1 1 1,1-2-1,0 1 1,-1 1-1,2 1 0,-1-3-2,-1 0 0,0 1 0,0-1-1,1 0 1,-1 1 0,0 0 0,1-1 0,0 0-1,-1 0 1,0 1 0,1-1 0,-1 1 0,1-1-1,0 0 1,-1 0 0,0 0 0,1 0 0,-1 1-1,1-1 1,0 0 0,-1 0 0,1 0 0,0 0-1,-1 0 1,1 0 0,-1 0 0,1 0-1,0-1 1,-1 1 0,0 0 0,1 0 0,-1 0-1,2-1 1,2-4-1568,-4 4 1408,1 0 1,0 1-1,-1-2 0,0 2 1,0-1-1,2-2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0:49.9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34 752,'-1'-3'975,"0"1"-1,-1 0 1,1-1-1,0 0 1,0 1-1,0-1 1,0 0-1,0 1 1,1-1-1,-1-4 1,5 15 86,-1 1-969,0 0-1,0 0 1,-1 0 0,1 14-1,0 41 260,1-4-165,1-27-143,-2-23 3,-2 0 0,0 0 0,1 18 0,-3-25-9,1 8 36,0-11-65,0 0 1,0 0-1,0 0 0,0 1 1,0-1-1,0 0 0,0 0 0,0 1 1,0-1-1,0 0 0,0 1 1,0-1-1,0 0 0,-1 0 1,1 0-1,0 1 0,0-1 1,0 0-1,0 0 0,0 0 0,0 0 1,-1 0-1,1 1 0,0-1 1,-1 0-1,1 0 0,0 1 1,0-1 8,-3 7 151,0 2 108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0:49.9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32 496,'-8'-8'10170,"6"3"-7371,2 4-2778,0 1 0,0 0 0,0-1 0,0 1 0,0 0 0,0 0 0,0-1 0,1 1 0,-1 0 0,0 0 0,0 0 0,0-1 0,0 1 0,0-1 0,0 1 0,1 0 0,-1 0 0,0 0 0,0-1 0,11-4 262,-9 3-256,1 1 0,0 1 0,0-2 0,0 2 0,0-1 0,-1 1 0,1 0 0,0-1-1,0 1 1,0 0 0,5 1 0,15 0 197,-20-1-185,2 1 0,-2-1 0,1 1-1,0-1 1,0 1 0,7 3 0,-1 0-2,-1 1-1,1 0 1,0 1-1,-1 0 0,-1 1 1,1 0-1,-1 0 1,14 15-1,-19-17-3,1 1 1,-1-1-1,0 1 0,0-1 0,0 1 0,-1 0 0,0 0 1,0 1-1,-1-1 0,1 0 0,-2 0 0,2 0 1,-2 1-1,0-1 0,-1 10 0,-1-9 27,0-1 1,0 1-1,-1 0 1,0-1-1,0 1 1,-8 10-1,7-11-38,-1 2 4,0-1-1,-1 1 0,0-2 0,-1 1 0,0 0 0,1-1 0,-2-1 0,1 1 1,-1-1-1,0 0 0,-9 4 0,12-8 7,0 1 0,1-2 1,-1 2-1,0-2 0,0 1 0,0-1 1,0 0-1,0 0 0,-8-1 1,-13-1-1220,26 2 1021,-1 0 0,1 0 0,0 0 1,0 0-1,-1 0 0,1 0 0,0 0 0,-1 0 1,1 0-1,0 0 0,0 0 0,-1 1 1,1-1-1,0 0 0,0 0 0,-1 0 0,1 1 1,0-1-1,-1 0 0,1 0 0,-1 2-1160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0:49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30 140 968,'-2'-19'1788,"-9"-33"0,10 48-1337,-4-13 901,2 10-163,3 7-1141,-1 0 0,1 0 1,0 0-1,0 0 0,-1 0 0,1-1 1,0 1-1,0 0 0,0 0 0,0 0 0,0 0 1,-1 0-1,1 0 0,0 0 0,0 0 0,0 0 1,0 0-1,0 0 0,-1 0 0,1 0 1,0 0-1,-1 0 0,1 0 0,0 0 0,0 0 1,0 1-1,-1 2 268,0 57 87,1 105 110,1-96-297,1 17 39,1 58 146,-2-134-348,3 13 0,0 4 39,-1-9-21,-2-12-43,1-1 1,-2 1-1,1 0 1,-1 9-1,-1-14-19,1-1-1,0 0 1,0 0 0,0 1-1,0-1 1,0 0 0,0 1-1,0-1 1,0 1-1,0-1 1,0 0 0,0 1-1,0-1 1,0 0 0,1 1-1,-1-1 1,0 1 0,0-1-1,1 0 1,-1 0-1,0 1 1,0-1 0,1 0-1,-1 1 9,1-1-1,0 0 0,0 1 1,0-1-1,0 0 1,0 0-1,-1 0 0,1 0 1,1-1-1,1 1-44,69-5 77,-58 3-36,20-6 0,-6 3 3,-6 1-1,-13 3-5,-1-1 1,1 1-1,13 0 1,82 8 116,-28-9-35,-20-1-32,-50 4-50,2 0 1,-2 0 0,1 1 0,0-1 0,8 4 0,-9-2 0,2-2 1,-1 1 0,14 2 0,25-2 52,-45-2-58,0 0 1,0-1 0,0 1 0,0 0 0,-1 0 0,2 0-1,-1-1 1,-1 0 0,2 1 0,-2 0 0,1-1-1,0 1 1,0-1 0,-1 0 0,2 0 0,-2 0-1,2 0 1,7-7 80,-8 7-81,1-1 1,-1 1-1,1-1 0,0 0 1,-1 1-1,0-1 0,1 0 1,-1 0-1,0 0 0,2-4 1,1-2 8,1-1-6,0-2-1,-1 1 0,-1 0 0,5-17 1,-7 20-3,0-1 0,0 0 0,-1 0 0,0 1-1,-2-14 1,0-2 7,2-22 4,-2-37-2,-2 46-9,-1-20 2,2-24-6,3 75-2,0-1 0,0 1 0,1 0 0,0-1 0,3-6 0,1-9 0,-2 2 0,-3 11 0,1 2-1,1-1 1,2-11-1,3-9-7,-5 19 3,0 0 1,3-8 0,4 3 3,-9 13 7,0 0 0,0 0 1,-1 0-1,1 0 0,0 0 0,0-1 1,0 1-1,0 0 0,0 0 0,0 0 1,0 0-1,-1 0 0,1 0 1,0 0-1,0 0 0,-1 0 0,1-1 1,0 1-1,0 0 0,0 0 0,0 0 1,0 0-1,-1 0 0,1 0 1,0 0-1,-1 0 0,1 0 0,0 0 1,0 0-1,0 0 0,0 0 0,-1 0 1,-7 0 68,1 1-55,-3 0 5,1 0 0,-13 4 0,3 0-3,4 0 28,-23 3-1,11-5 75,-1-2 0,1-1-1,-35-5 1,-3 1 188,-69 7 495,127-3-769,1 1 0,0 0 0,-1 0 0,0 1 0,1-1 0,0 1-1,-11 6 1,15-7-49,-1 0 0,1 1 0,0-1 1,-1 1-1,2 0 0,-1-1 0,-1 1 0,1 0 0,1 0 0,-1 0 0,1 1 0,-1-1 0,1 0 0,0 1 0,0-1 0,0 0 0,-1 1 0,2 0 0,-1-1 0,0 4 1,1-4-110,0-1 0,0 0 1,0 0-1,0 0 0,0 1 1,1-1-1,-1 1 0,0-1 1,0 0-1,1 0 0,-1 1 1,1-2-1,0 1 1,-1 1-1,2 1 0,-1-3-2,-1 0 0,0 1 0,0-1-1,1 0 1,-1 1 0,0 0 0,1-1 0,0 0-1,-1 0 1,0 1 0,1-1 0,-1 1 0,1-1-1,0 0 1,-1 0 0,0 0 0,1 0 0,-1 1-1,1-1 1,0 0 0,-1 0 0,1 0 0,0 0-1,-1 0 1,1 0 0,-1 0 0,1 0-1,0-1 1,-1 1 0,0 0 0,1 0 0,-1 0-1,2-1 1,2-4-1568,-4 4 1408,1 0 1,0 1-1,-1-2 0,0 2 1,0-1-1,2-2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0:49.9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34 752,'-1'-3'975,"0"1"-1,-1 0 1,1-1-1,0 0 1,0 1-1,0-1 1,0 0-1,0 1 1,1-1-1,-1-4 1,5 15 86,-1 1-969,0 0-1,0 0 1,-1 0 0,1 14-1,0 41 260,1-4-165,1-27-143,-2-23 3,-2 0 0,0 0 0,1 18 0,-3-25-9,1 8 36,0-11-65,0 0 1,0 0-1,0 0 0,0 1 1,0-1-1,0 0 0,0 0 0,0 1 1,0-1-1,0 0 0,0 1 1,0-1-1,0 0 0,-1 0 1,1 0-1,0 1 0,0-1 1,0 0-1,0 0 0,0 0 0,0 0 1,-1 0-1,1 1 0,0-1 1,-1 0-1,1 0 0,0 1 1,0-1 8,-3 7 151,0 2 108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0:49.9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32 496,'-8'-8'10170,"6"3"-7371,2 4-2778,0 1 0,0 0 0,0-1 0,0 1 0,0 0 0,0 0 0,0-1 0,1 1 0,-1 0 0,0 0 0,0 0 0,0-1 0,0 1 0,0-1 0,0 1 0,1 0 0,-1 0 0,0 0 0,0-1 0,11-4 262,-9 3-256,1 1 0,0 1 0,0-2 0,0 2 0,0-1 0,-1 1 0,1 0 0,0-1-1,0 1 1,0 0 0,5 1 0,15 0 197,-20-1-185,2 1 0,-2-1 0,1 1-1,0-1 1,0 1 0,7 3 0,-1 0-2,-1 1-1,1 0 1,0 1-1,-1 0 0,-1 1 1,1 0-1,-1 0 1,14 15-1,-19-17-3,1 1 1,-1-1-1,0 1 0,0-1 0,0 1 0,-1 0 0,0 0 1,0 1-1,-1-1 0,1 0 0,-2 0 0,2 0 1,-2 1-1,0-1 0,-1 10 0,-1-9 27,0-1 1,0 1-1,-1 0 1,0-1-1,0 1 1,-8 10-1,7-11-38,-1 2 4,0-1-1,-1 1 0,0-2 0,-1 1 0,0 0 0,1-1 0,-2-1 0,1 1 1,-1-1-1,0 0 0,-9 4 0,12-8 7,0 1 0,1-2 1,-1 2-1,0-2 0,0 1 0,0-1 1,0 0-1,0 0 0,-8-1 1,-13-1-1220,26 2 1021,-1 0 0,1 0 0,0 0 1,0 0-1,-1 0 0,1 0 0,0 0 0,-1 0 1,1 0-1,0 0 0,0 0 0,-1 1 1,1-1-1,0 0 0,0 0 0,-1 0 0,1 1 1,0-1-1,-1 0 0,1 0 0,-1 2-1160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20 704,'-13'2'11184,"18"0"-11088,-1-1 1,1 1 0,0-1-1,0 0 1,0 0-1,4 0 1,-3-1-3,-1 0 0,0 0 0,-1-1 0,1 1 1,1-1-1,-1 0 0,9-3 0,3-1 57,12-1-26,1 0 0,0 3 0,0 0 0,0 2 0,41 3 0,-48 0-36,-12-2 28,1 1 0,-1 1 0,11 2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0:49.9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32 1408,'39'-7'2273,"65"-4"0,41 8-1925,-63 2-42,363-8 522,-252 13-621,-30 1-7,-71-4-114,80-2-11,-148 1-173,-1 0 0,35 5 0,-57-5-108,1 1 0,0-1 0,-1 0-1,1 1 1,0-1 0,-1 1 0,1 0 0,-1-1 0,1 1 0,-1 0 0,4 2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0:49.9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0 480,'37'5'1933,"-5"-1"-1473,104 9 935,141 5-82,219-24-653,-349 4-559,108-4 198,-249 6-309,28-2 14,0 1 0,43 5 0,-74-4-284,0 1 0,0-1 0,0 1 0,0 0-1,0 0 1,4 3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0:49.9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0 360,'-2'40'3500,"1"10"-3263,0-37-509,1-1 0,3 22 0,-3-27-656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1:03.7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63 122 1624,'-32'-43'1866,"22"26"-413,10 16-1264,-1 0 0,0 1 1,1-2-1,0 2 0,0-1 1,-1-1-1,1 2 0,1-5 1265,0 5-1431,1 4 836,7 36 386,29 190 383,-22 5-925,-13-174-588,1 52 121,-5-97-117,-2-10-45,1-6-22,-4-8 19,6 8-71,-7-12 21,1 0 0,0-1 1,-5-17-1,-10-41-53,21 69 32,-9-38-6,1 1 0,3-1 0,1 1 0,2-2-1,5-66 1,-1 77 30,2 1 0,13-46 0,-12 60-17,0 0 1,1 0-1,0 1 1,2 0-1,-1 0 1,15-18-1,-20 28-5,1 0 0,1 0 0,-1 1 0,1 0 0,-1-1 0,1 1 0,0 1 0,0-1 0,0 1 0,0-1 0,0 1 0,1 0 0,-1 1 0,1-1 0,0 1 0,-1-1 0,1 2 0,0-1 0,0 1 0,-1-1 0,1 1 0,0 0 0,-1 1 0,1-1 0,0 1 0,0-1 0,-1 2 0,1-1 0,6 3 0,-1 1 18,1 0 0,-1 1 0,0 0-1,0 0 1,-1 1 0,0 0 0,0 1-1,-1 0 1,0 0 0,-1 1 0,1 0 0,-1 0-1,-1 1 1,0 0 0,-1 0 0,1 0-1,3 12 1,-5-10 18,-1 0 0,0 0 0,-1 0 0,-1 1 0,0-1-1,0 0 1,0 0 0,-2 1 0,0-1 0,0 1 0,-2-1 0,1 0 0,-2 0-1,-5 15 1,6-20-2,-1 1 0,0-1 0,-1 0-1,1 0 1,-1-1 0,0 1 0,-10 8-1,4-5 31,-1 0-1,0-1 0,-15 8 0,19-11-96,-2-2-1,1 1 1,-1-1 0,-11 2-1,14-3-312,1-2 0,-1 0-1,0 0 1,1 0 0,-1-1-1,0 0 1,-8-1 0,13 1-17,0 0 1,0 0-1,0-1 1,0 0-1,1 1 1,-1-1-1,0 1 1,0-2-1,0 2 1,1-1-1,0-1 1,-1 1-1,1 0 1,-1 0-1,-1-2 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1:03.7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83 41 2649,'-1'-5'518,"1"2"78,0-1 0,0 1 0,0-1 0,1-5 0,-1 8-524,0 1 1,0-1-1,0 0 1,0 1-1,1-1 0,-1 1 1,1-1-1,-1 1 1,0-1-1,0 0 1,1 1-1,-1 0 0,0-1 1,1 1-1,-1 0 1,0-1-1,1 1 1,0-1-1,-1 1 0,0 0 1,1-1-1,-1 1 1,1 0-1,0 0 1,-1 0-1,1 0 0,-1-1 1,1 1-1,0 0 1,-1 0-1,1 0 1,-1 0-1,1 0 0,0 0 1,-1 0-51,1 0-1,-1 0 1,0 0 0,0 0 0,0 0-1,0 0 1,0 0 0,0 0-1,1 0 1,-1 1 0,0-1 0,0 0-1,1 0 1,-1 0 0,0 0 0,0 0-1,0 0 1,0 0 0,0 0 0,0 0-1,0 0 1,1 1 0,-1-1 0,0 0-1,0 0 1,0 0 0,0 0 0,0 0-1,0 0 1,0 1 0,0-1-1,0 0 1,0 0 0,0 1 0,-1 6 275,1-2-88,-2 4 8,2 3 119,-6 20-1,0-9-138,-7 39 162,6-14-143,1-24-43,-13 36-1,1-7 47,9-27-102,6-15-44,-1 0 1,2 1-1,-3 21 1,4-30-68,1-1 0,0 1 0,0 0 0,1 0 0,-1 0 1,0-1-1,1 1 0,-1-1 0,2 1 0,1 4 0,-3-5-7,1-1 1,0 0-1,0 0 1,0 0-1,0 1 0,1-1 1,-1 0-1,0 0 1,0 0-1,0 0 1,1 0-1,-1 0 0,1 0 1,-1-1-1,1 1 1,-1 0-1,1-1 0,0 0 1,-1 1-1,3-1 1,4 1 6,0-1 1,0 0-1,1 0 1,-1-1 0,0 0-1,8-3 1,51-15 98,-46 12-71,7-2-194,42-12 662,-57 19-1372,1-1 0,-1 1 0,19 0 0,-16 4-1904,-3 4-697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1:03.7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84 0 3817,'-10'3'3008,"-3"3"-375,0 3-481,4 7-1063,-2 14-241,3 7-464,0 12-88,2 4-88,1 6-24,6-5-56,0 1-184,2-7-272,-1 2-960,2-6-1033,3 6-679,-2-6-889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1:03.7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49 94 2240,'-10'-6'4943,"9"5"-4707,-4-11 176,5 11-280,0 0-75,-1-1-1,0 0 1,1 0-1,0 0 1,-1-1 0,1-2-1,0-1 30,1 0 1,-1 1-1,3-11 1,-2 15-68,-1-1 1,0 1-1,1 0 1,0 0-1,0 0 1,-1 0-1,1 0 1,0 0-1,0 0 1,0 0-1,0 0 1,0 0-1,0 0 1,0 1-1,0-1 1,0 1-1,1-1 1,-1 0 0,0 1-1,2-1 1,1-1 45,0 2 0,0-1 0,1 1 0,5-1 1,-7 1-11,0 0 0,0 0 1,1 0-1,-1 1 0,0-1 1,0 1-1,0 0 0,0 0 0,6 3 1,-8-4-18,1 1 1,-1 0-1,0 0 0,0 0 1,1-1-1,-1 2 1,-1-1-1,1 0 0,1 0 1,-2 0-1,1 1 1,0-1-1,0 0 0,-1 1 1,1-1-1,-1 1 1,1-1-1,0 0 0,-1 1 1,0-1-1,0 1 1,1 2-1,-1 1 86,0 0-1,0 0 1,-1 1-1,1-2 1,-1 2-1,0-2 1,-3 9-1,4-12-90,-2 2-1,1-1 1,1-1 0,-1 1-1,-1 0 1,1 0 0,-1 0-1,1-1 1,-1 0 0,1 1-1,-1-1 1,1 1 0,-1-1-1,0 1 1,0-2-1,0 1 1,0 1 0,0-2-1,0 1 1,-3 0 0,2 0-18,-1 0 0,1-1 0,-1 1 1,1-1-1,-1 0 0,1 0 0,-2-1 1,2 1-1,-1-1 0,1 0 0,-1 1 1,1-1-1,0 0 0,-1-1 0,1 1 0,-6-5 1,6 5-30,2-1-1,-2 1 1,1-1 0,0 0 0,0 0 0,0 0 0,0 0-1,0 0 1,1-1 0,-1 1 0,1 0 0,0-1 0,0 0-1,0 1 1,0 0 0,0-1 0,0 0 0,0 0 0,1 0-1,0 1 1,0-1 0,-1-3 0,1 4-1,1 1 0,-1-1 0,0 1 0,0-1 0,1 1 0,-1-1-1,0 1 1,1-1 0,0 1 0,-1 0 0,1-1 0,0 1 0,0-1 0,0 1 0,0 0 0,0 0 0,1-2 0,0 2-5,1-1 1,-1 1-1,0 0 1,0-1-1,0 1 1,1 0-1,-1 0 1,1 0-1,4 0 1,1 0-9,0 0 1,1 1 0,-1 0 0,1 0 0,10 2 0,-13-1 34,1 0 0,-2 1 0,2-1 0,-1 2 0,0-1 0,0 0 0,9 7 0,-13-7 15,0-1 0,1 1 0,-2 0 0,1 0 0,0 0 0,0 0 0,-1 1 0,1-1 0,-1 0 0,0 1 1,0-1-1,0 1 0,0-1 0,-1 1 0,2-1 0,-2 1 0,0 0 0,1-1 0,-1 1 0,0 0 1,0 0-1,0-1 0,0 1 0,-1 0 0,1-1 0,-1 1 0,0 0 0,0-1 0,-1 5 0,1-5-1,-1 0-1,1 0 1,0-1-1,-1 0 1,1 1-1,-1 0 1,0-1-1,0 0 1,1 1-1,-1-1 1,-1 1 0,2-2-1,-1 1 1,0 0-1,0 0 1,-1 0-1,-2 0 1,0-1 8,0 1 0,0 0 0,-1-1 0,1 0 0,0-1-1,-6-1 1,9 2-34,1 0-1,-1 0 0,1 0 1,0-1-1,-1 1 0,1-1 1,0 1-1,0-1 0,-1 1 1,1-1-1,0 0 0,1 0 1,-2 1-1,1-1 0,1 0 1,-2 0-1,2 0 0,-1 0 1,0 0-1,0 0 0,0-1 1,1 1-1,-1 0 0,0 0 1,1 0-1,0 0 0,-1-3 1,1 2-9,0 0 0,-1 1 0,1-1 1,1 0-1,-1 0 0,0 1 1,0-1-1,0 1 0,1-1 0,-1 0 1,1 1-1,0-1 0,-1 0 1,1 1-1,0-1 0,0 1 1,0-1-1,0 1 0,0 0 0,2-2 1,-1 1-12,0 0 13,-1 1 1,1 0-1,-1-1 0,1 1 0,2-2 1,-3 3 5,0 0-1,-1 0 1,0 0 0,1-1 0,-1 1-1,0 0 1,1 0 0,-1 0 0,0 0-1,1 0 1,0 0 0,-1 0 0,0 0-1,1 0 1,-1 0 0,0 0 0,1 0-1,0 1 1,-1-1 0,0 0 0,1 0-1,-1 0 1,0 0 0,1 1 0,-1-1-1,1 0 1,-1 0 0,0 1 0,1-1-1,-1 1 1,0-1 0,6 6-1273,0 0 1,8 6-1,-7-4-1240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1:03.7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 60 576,'-14'-13'7832,"14"12"-7631,1 1-160,-1-1 0,0 1 0,1-1 0,-1 1 1,1 0-1,-1 0 0,1-1 0,-1 1 1,1 0-1,-1 0 0,1 0 0,0 0 1,-1 0-1,1 0 0,0-1 0,3 0 97,33-7 495,50-5 0,115-3 349,-76 13-589,-71 2-228,113 2 259,-148-1-383,94 4 172,32 0 209,-85-1 250,-51-1-505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1:03.7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131 128 3041,'-41'-14'1860,"39"14"-1714,1 0 1,0-1-1,-1 0 0,1 0 1,-1 1-1,1-1 0,-1 0 1,1 0-1,0 0 0,0 0 1,0 0-1,0 0 0,0 0 1,0 0-1,0-1 0,0 1 1,0 0-1,1-1 0,-1 1 1,1-1-1,-1 1 0,0-1 1,0-2-1,1 2-81,0 0 0,0 0 0,0-1 0,0 1 0,0 0 0,1 0 0,-1 0 0,1 0 0,0-1 0,-1 1 0,1 0 0,1-2 0,2-4 42,0 1 6,8-12-1,-11 17-93,2-1-1,-1 1 1,0 0-1,0 0 1,1 0-1,0 0 1,4-3-1,-7 5-6,1 0 0,0-1-1,0 1 1,-1 0 0,1 0 0,-1 0-1,2 0 1,-2-1 0,1 1 0,0 0 0,0 0-1,-1 0 1,1 0 0,0 1 0,0-1-1,-1 0 1,1 0 0,0 0 0,0 0-1,-1 1 1,1-1 0,0 0 0,-1 1 0,1-1-1,0 1 1,-1-1 0,1 1 0,-1-1-1,1 0 1,0 1 0,-1 0 0,0-1-1,1 1 1,-1 0 0,1-1 0,0 2 0,0 1 82,1 0 1,-1 0-1,0-1 1,1 2 0,-1-1-1,-1 0 1,2 5-1,-1-1 43,-1-1-1,0 1 0,0-1 1,-1 0-1,1 1 0,-2-1 1,1 0-1,-1 0 0,-3 10 1,3-12-69,1 0 0,-1 0 1,0-1-1,0 1 0,-1-1 1,1 1-1,0-1 0,-1 0 1,0 0-1,0 0 0,-1 0 1,1 0-1,0 0 0,-1-1 1,-5 3-1,7-4-55,0-1 1,0 1 0,1-1-1,-1 1 1,1-1-1,-1 0 1,0 0 0,0 0-1,0 0 1,0 0-1,0 0 1,1 0 0,-1-1-1,0 1 1,1-1-1,-1 1 1,0-1 0,1 1-1,-1-1 1,-2-1 0,1-1-19,0 1 1,0 0 0,0-1 0,0 0 0,1 1 0,-1-1 0,1 0 0,-3-4 0,4 6-11,0-1-1,0 0 0,1 0 1,-1 1-1,0-1 1,1 0-1,-1 0 0,1 1 1,0-2-1,0 1 1,0 1-1,0-1 1,0 0-1,0 0 0,0 0 1,0 0-1,1 0 1,-1 1-1,1-1 0,0 0 1,-1 0-1,2-2 1,0 1-12,-1 1 1,1-1 0,0 1 0,0-1 0,0 0 0,0 1-1,1 0 1,-1 0 0,1-1 0,-1 2 0,1-1 0,3-2-1,-2 3 18,-1-1-1,1 1 0,0 1 1,-1-2-1,1 2 0,0 0 0,-1-1 1,1 1-1,0 0 0,0 0 0,-1 1 1,1-1-1,0 1 0,-1 0 0,1 0 1,-1 0-1,1 0 0,0 1 1,-1 0-1,0-1 0,0 1 0,1 0 1,-1 0-1,4 4 0,-5-3 33,1-1 0,-1 0 0,0 1 0,0-1-1,0 0 1,1 1 0,-2 0 0,1 0 0,-1 0 0,1 0-1,-1 0 1,0 0 0,1 0 0,-2 1 0,1-1 0,-1 0-1,1 0 1,0 1 0,-1-1 0,0 0 0,0 0 0,-1 1-1,1-1 1,-1 0 0,1 1 0,-1-1 0,-2 6 0,1-7-3,1 0 1,0-1 0,0 1 0,0 0 0,0 0 0,-1 0 0,1-1-1,-1 0 1,0 1 0,0-1 0,1 1 0,-1-1 0,0 0 0,0 0 0,-3 1-1,3-1-13,-2 0 0,0 0-1,1 0 1,0 0-1,-1-1 1,1 1 0,-1-1-1,-4 0 1,7 0-18,0 0-1,1 0 1,-1 0 0,0 0-1,0-1 1,1 1 0,-1 0 0,0 0-1,0 0 1,1-1 0,-1 1-1,1 0 1,-1-1 0,0 1-1,1-1 1,-1 1 0,1-1-1,-1 1 1,0-1 0,1 0 0,-1 1-1,1-1 1,0 1 0,-1-1-1,1 0 1,-1 1 0,1-1-1,0 1 1,0-2 0,-1 1 0,1 0 0,0 0 1,0 0 0,0 0 0,0-1-1,0 1 1,0 0 0,0 0 0,1 0 0,-1 0-1,0 0 1,1 0 0,-1-1 0,1 2-1,-1-1 1,1 0 0,-1 0 0,1 0 0,0 0-1,1-1 1,-2 2 15,0 0-1,0 0 1,0 0 0,0 0-1,1 0 1,-1 0-1,0 0 1,0 0 0,0 0-1,0 0 1,0 0 0,0 0-1,0 0 1,0 0-1,0 0 1,0 0 0,1 0-1,-1 0 1,0 0 0,0 0-1,0 0 1,0 0-1,0 0 1,0 0 0,0 0-1,0 0 1,0 0-1,0 0 1,0 0 0,0 0-1,0 0 1,0 0 0,1 1-1,-1-1 1,0 0-1,0 0 1,0 0 0,0 0-1,0 1 1,0-1-1,0 0 1,0 0 0,0 0-1,0 0 1,0 0 0,0 0-1,0 0 1,0 0-1,0 0 1,0 0 0,0 1-1,0-1 1,0 0 0,0 0-1,0 0 1,0 0-1,0 0 1,0 0 0,-1 0-1,1 1 6,0-1 0,0 1 0,0-1 0,0 0 0,0 1-1,0-1 1,0 0 0,0 1 0,0-1 0,-1 0 0,1 1 0,0-1 0,0 1 0,0-1-1,-1 0 1,1 1 0,-1-1 0,1 0 0,0 0 0,0 0 0,-1 1 0,1-1-1,0 0 1,-2 1 0,1-1-12,-1 1-1,1-1 0,-1 1 0,1-1 1,0 1-1,-1-1 0,0 0 1,-1 0-1,1 0-3,-1 0 0,1-1 1,0 0-1,-1 1 0,1-1 0,-1 0 0,-2-2 1,-1 1-6,3 0 3,0 1 0,0 0 1,0-1-1,0 0 0,1 0 0,-1 0 1,0 0-1,1 0 0,-1-1 1,1 1-1,0 0 0,-1-1 1,-1-4-1,2 4-15,1-1-1,-1 0 1,1 0-1,0 1 1,-1-1 0,2 0-1,-1 0 1,1 1 0,-1-7-1,1 8 10,0 0 0,0 0-1,1 0 1,-1 1-1,0-1 1,1 1 0,-1-1-1,1 0 1,0 0 0,0 1-1,-1-1 1,2 1-1,-2-1 1,1 1 0,0-1-1,1 1 1,-1-1 0,0 1-1,1 0 1,-1 0 0,0 0-1,3-1 1,-1 0-8,0 0 0,0 1 1,1-1-1,-1 1 0,1 1 0,-1-1 1,0 0-1,1 0 0,6 1 0,-9 0 25,0 0 0,0 0 1,1 0-1,-1 0 0,0 0 0,0 0 0,0 1 0,1-1 0,-1 1 0,-1-1 0,1 0 0,1 1 0,-1-1 0,-1 1 0,2 0 0,-1 0 0,-1-1 0,2 1 0,-2 0 0,1 0 0,0 0 0,0-1 0,-1 2 0,1-1 0,-1-1 0,1 2 0,-1-1 0,1 0 0,0 0 0,-1 0 0,0 0 0,1 2 0,1 8 101,-2 0-1,1 0 0,-1 0 0,0 0 0,-3 18 0,2-27-141,1-1-1,0 0 1,-1 1-1,0-1 1,1 1-1,-1-1 1,1 0-1,-1 0 1,0 0-1,0 1 1,0-1-1,1-1 1,-2 1-1,1 1 1,1-2-1,-2 1 1,1 0-1,0 0 1,0 0-1,-2 0 1,1 0-349,0-1 1,1 1 0,-1-1 0,-1 1-1,2 0 1,-1-1 0,0 0 0,-4 0-1,-7-2-2427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1:03.7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 8 488,'-18'-4'6719,"14"1"-5685,11 2-600,10 2-181,0 0 0,23 4 0,24 3 308,20-4 171,90-7 0,-116 1-559,12-2-20,40-1 6,-58 6 17,90 12 0,-83-2 89,-54-10-1227,-1 0 0,0 0 0,0 1 0,6 2 0,-1 1-2220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49 1792,'1'-8'5935,"1"25"-4601,-3 26-896,-12 72 0,-2 25 293,15-140-724,0 3 33,0 1 0,0 0 0,0-1 1,1 1-1,0 5 0,-1-9-40,1 1-1,-1-1 1,0 1 0,1 0 0,-1-1-1,0 1 1,1-1 0,-1 1 0,0 0 0,1-1-1,-1 0 1,1 1 0,-1-1 0,1 1-1,0-1 1,-1 1 0,1-1 0,-1 0 0,1 0-1,0 1 1,-1-1 0,1 0 0,-1 1-1,1-1 1,0 0 0,-1 0 0,1 0-1,-1 0 1,1 0 0,0 0 0,-1 0 0,1 0-1,-1 0 1,2 0 0,-1-1 0,3 0-1,0 0 1,0-1 0,6-1-1,7-4 19,16-2 53,0 2 1,1 2 0,-1 0 0,1 3 0,50 2-1,-76 0-51,2 1 18,1-1-1,0 1 0,-1 1 1,21 5-1,3 6 44,-33-13-73,0 0 0,0 0 0,0 0 0,0 0 0,0 0 0,1 0 0,-2 0 0,1 0 0,1-1 0,-2 1 0,1-1 0,0 1 0,0 0 0,0-1 0,0 1 0,0-1 0,0 0 0,-1 1 0,2-1 0,-2 1-1,1-1 1,0 0 0,-1 0 0,1 1 0,-1-2 0,2 0 0,-1-2 8,-1 0-1,1 0 1,-1-1 0,1 2-1,-2-1 1,1-1-1,-1-3 1,0-4 1,-1-30 5,1-1 0,8-64 0,-5 97-25,-1 5 8,-1 0-1,1 0 0,0-1 0,-1 2 1,0-1-1,-1-7 0,0 11 3,1 0 0,0 0 0,-1-1 0,1 1 0,-1 0 0,0 0 0,0 0 0,1 0 0,-1 0 1,0 0-1,0 0 0,0 0 0,0 1 0,0-1 0,0 0 0,-2 0 0,-2-3 14,0 2 0,-8-3 0,7 3-15,-19-7 4,7 1 31,-33-9-1,44 16-9,1 0-1,-1 0 1,1 0-1,-1 1 1,1 0-1,-1 0 1,1 1-1,0-1 1,-9 3-1,4 0 29,0 2-1,1-1 1,-1 0-1,2 2 0,-2-1 1,2 1-1,-1 0 0,-13 14 1,16-15-219,-6 6-964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1:03.7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 66 2409,'0'0'69,"0"0"0,-1 0 0,1 0 1,0 0-1,0-1 0,0 1 0,0 0 1,-1-1-1,1 1 0,0 0 1,-1 0-1,1 0 0,0-1 0,0 1 1,0 0-1,0 0 0,0 0 0,0-1 1,0 1-1,-1-1 0,1 1 1,0 0-1,0 0 0,0-1 0,0 1 1,0 0-1,0-1-16,1 1 0,-1-1 0,0 0 0,0 1 0,0-1 0,1 1 0,0-1 0,-1 0 0,0 1 0,1-1 0,0 0 0,2-2-81,0 0-1,9-5 0,-9 6 137,4-2-37,0 0 0,1 1-1,-1-1 1,0 1 0,1 1 0,0 0 0,0 0-1,0 0 1,0 1 0,0 0 0,15 0 0,-20 1 18,0 1 1,0-1 0,-1 0-1,0 1 1,1-1 0,0 1 0,-1 0-1,0 0 1,1 0 0,-1 1-1,0-1 1,0 0 0,1 1 0,-1-1-1,0 1 1,-1 0 0,1-1-1,0 1 1,2 3 0,-3-3 18,1 0 0,-2 0 0,1 0 1,0 1-1,0-2 0,0 2 0,-1-1 0,1 0 0,-1 1 1,0-1-1,0 1 0,0-1 0,0 0 0,0 1 1,0-2-1,0 2 0,0-1 0,-1 0 0,1 1 0,-1-1 1,-1 3-1,1-2-11,-1 1 0,0-1 0,0 1 0,0-1 1,-1-1-1,1 1 0,0 0 0,-1 0 0,0 0 0,0-1 0,0 0 1,1 1-1,-2-1 0,1-1 0,-1 1 0,-5 2 0,4-1-66,0-2-1,0 1 0,-1-1 1,0-1-1,1 1 1,0 0-1,-1-1 0,1 0 1,-1 0-1,-9-2 1,13 1-44,-1 1 0,1-2 0,-1 2 0,1-1 0,0 0 0,-1 0 0,1-1 0,0 1 0,-1 0 0,1-1 0,-3-3 0,4 5-6,0-2 0,0 1 0,1 1-1,-2-2 1,2 1 0,-1 0 0,1 0 0,-1 0 0,0-1-1,1 1 1,-1 0 0,1-1 0,0 1 0,0-1 0,0 1-1,-1 0 1,1-1 0,0 1 0,0 0 0,1-1-1,-1 1 1,0 0 0,0-1 0,1 0 0,1-3-33,-1 0 0,2 0 0,-1 1 0,0 0 1,1-1-1,0 1 0,0 0 0,1 0 0,-1 0 0,1 0 1,4-3-1,-5 6 42,-1-1 1,0 1-1,0-1 0,1 1 1,-1 0-1,1 0 1,-1 0-1,1 0 0,0 0 1,2 0-1,-3 1 14,0 0 1,0 0-1,0 0 0,0 0 1,0 1-1,-1-1 0,2 0 1,-1 1-1,-1 0 0,1-1 0,0 1 1,0 0-1,-1 0 0,1 0 1,2 1-1,-2-1 33,-1 1 1,0-1-1,1 1 0,-1 0 1,1 0-1,-1-1 1,0 1-1,0 0 0,0 0 1,0 0-1,0 0 1,-1 0-1,1 0 0,-1 0 1,1 0-1,-1 0 0,0 1 1,0-1-1,1 0 1,-1 0-1,-1 0 0,1 3 1,-1 1 75,0 0 1,0-1-1,0 0 0,-1 1 1,0 0-1,0-2 1,-5 9-1,6-10-65,-1 1 0,-1-1 0,1-1 0,0 1 0,-1 0 1,1-1-1,-1 1 0,0-1 0,0 0 0,0 0 0,0 0 0,0 0 0,0 0 0,-1-1 0,-3 2 0,4-2-33,0-1-1,0 1 0,0 0 0,0-1 0,0 0 0,0 0 0,-1 0 0,1 0 0,0-1 1,0 0-1,0 1 0,0-1 0,0 1 0,0-1 0,1-1 0,-1 1 0,0-1 0,-3-1 1,3 1-32,0 0 0,2 1 0,-2-2 1,1 1-1,0 0 0,0 0 1,0-1-1,1 1 0,-1-1 1,0 1-1,1-1 0,0 0 1,0 0-1,0 0 0,0 0 0,0 0 1,0 1-1,1-1 0,0 0 1,-1 0-1,1-4 0,0 1-39,1 0-1,-1 0 1,1 0-1,1 0 1,-1 1-1,1-1 1,0 0-1,0 1 1,5-10-1,-5 12 38,0 1 0,0 0 0,-1 0 0,1 0 0,1 0 0,-2 0 0,2 0 0,-1 0 0,0 1 0,1-1 0,0 1-1,-1 0 1,0-1 0,1 1 0,0 1 0,0-2 0,0 2 0,0-1 0,-1 1 0,7 0 0,-6-1 18,0 1 1,1 1-1,-1-1 1,1 0-1,0 1 0,-1-1 1,0 2-1,1-1 1,-1 0-1,0 0 1,0 0-1,1 1 0,-1 0 1,0 0-1,0 0 1,-1 0-1,3 2 1,-2 0 27,0 0 0,0-1 0,-1 1 0,1-1 0,-1 1 0,0 0 0,0 0 0,-1 0 0,1 0 0,-1 0 0,0 1 1,1 7-1,-2-8 8,1-1 0,-1 0 1,0 1-1,-1-1 1,1 1-1,0-1 1,-1 0-1,0 1 0,0-1 1,0 0-1,0 0 1,0 0-1,-1 0 0,0 0 1,1 0-1,-1 0 1,-4 3-1,5-4-21,0-1 1,0 0-1,-1 0 0,1 0 1,-1 1-1,1-2 0,-1 1 0,1 0 1,-1 0-1,1-1 0,-1 1 1,0-1-1,1 1 0,-1-1 0,-2 0 1,3 0-22,0 0 1,0 0-1,0 0 1,0 0 0,-1 0-1,1 0 1,0 0-1,0 0 1,0-1-1,0 1 1,0 0 0,0-1-1,0 1 1,0-1-1,0 0 1,0 1 0,1-1-1,-2 0 1,2 0-1,-1 1 1,0-1-1,0 0 1,1 0 0,-2-2-1,1 1-35,0-1 1,-1 0-1,1 0 0,1 0 0,-1-1 0,0 1 1,1 0-1,-1 0 0,1 0 0,0-1 0,0 1 1,0 0-1,1 0 0,0 0 0,-1 0 0,1-1 1,0 1-1,0 0 0,0 0 0,0 0 0,1 0 1,-1 1-1,1-1 0,0 0 0,0 1 0,0-1 1,0 1-1,0 0 0,1-1 0,-1 2 0,4-4 1,-4 4 18,1-1 0,0 1 0,0-1 0,0 1 0,0 0 0,1 0 0,-1 0 0,-1 1 1,1-1-1,1 1 0,-1 0 0,6 0 0,-8 0 32,1 0 1,-1 0-1,0 1 0,1-1 1,-1 0-1,0 1 0,0 0 0,1-1 1,-1 1-1,0-1 0,0 2 1,0-2-1,1 1 0,-1 0 1,-1 0-1,1 0 0,1 0 0,-2 0 1,1 0-1,0 0 0,0 0 1,-1 0-1,1 1 0,-1-1 0,1 0 1,0 1-1,-1-1 0,0 0 1,1 1-1,-1-1 0,0 3 1,0 0 68,0-1 0,0 1 1,0 0-1,-1-1 1,1 1-1,-1 0 1,0 0-1,0-1 1,-1 1-1,1-1 1,-1 1-1,1-1 1,-1 0-1,0 0 1,0 0-1,-1 1 1,1-2-1,0 1 0,-5 4 1,1-2-11,0-1 0,1 0 0,-1 0 1,0 0-1,0-1 0,-1 0 0,1 0 0,-1 0 1,-12 2-1,11-3-350,0-1 0,-1-1 0,1 1 0,-12-2 0,19 1 131,0 0 0,1 0-1,0 0 1,-1 0 0,1 0 0,0 0-1,-1 0 1,0 0 0,1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1:03.7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96 1472,'-9'-2'5896,"9"1"-5836,3 0 283,6-2-33,14-3-1,-11 3-207,-2 1-35,86-16 439,217-24-17,-87 25-222,-96 16-39,-30 1 48,-17 2 412,-80-2-593,0 1-1,0 0 1,-1-1 0,1 1-1,4 2 1,-6-3-36,0 0 1,0 1-1,0-1 0,1 1 1,-1 0-1,-1 0 0,2-1 1,-2 2-1,1-2 1,0 1-1,0 0 0,0 0 1,1 2-1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21:03.7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 72 1784,'-2'-3'730,"0"2"-355,2 0 0,-1 0 0,-1-1 1,2 1-1,-1-1 0,0 1 0,0 0 0,0-2 0,1 1-265,0 2-1,0-1 1,0 0 0,0 0-1,0 1 1,0-1-1,1 0 1,-1 0-1,0 0 1,0 1-1,0-1 1,1 1 0,-1-2-1,1 2 1,-1-1-1,0 1 1,1-1-1,-1 0 1,1 1 0,1-2-1,2-2-22,0 0 0,1 1 0,0-1 0,-1 1 0,1 0 0,0 0 0,1 0-1,-1 1 1,0 0 0,1 1 0,-1-1 0,1 1 0,0-1 0,0 1 0,-1 1 0,10-1 0,-10 2 1,0-1 1,0 1-1,0 0 1,0 0-1,0 0 1,0 1 0,0 0-1,0 0 1,8 4-1,-12-5-37,-1 0 0,2 0 1,-1 0-1,-1-1 0,1 1 0,0 0 0,0 0 0,-1 0 0,1 1 0,0-1 0,0 0 0,-1 0 1,0 0-1,1 1 0,0-1 0,-1 0 0,0 2 0,0 0 25,0-1-1,0 1 0,0-2 1,0 2-1,0-1 1,-1 0-1,0 1 1,1-1-1,-2 3 1,-1 0 59,1 0 0,-1 0 0,0 1 0,-1-2 0,1 1 0,-8 7-1,8-10-115,0 1-1,0-1 0,0 0 0,-1 0 0,0 0 1,1 0-1,-1-1 0,1 1 0,-1-1 0,1 0 0,-1 0 1,0 0-1,0-1 0,0 0 0,0 1 0,1-1 0,-1 0 1,-1-1-1,2 1 0,-1-1 0,0 1 0,1-2 0,-2 1 1,2 0-1,-1 0 0,1-1 0,-1 0 0,1 0 0,0 0 1,-1 0-1,-2-2 0,5 2-31,0 1 1,0 0-1,0 0 1,0 0-1,0 0 1,0-1-1,0 1 1,0-1-1,1 1 1,-1 0-1,1-1 1,-1 1-1,1-1 1,0 1-1,-1-1 1,1 1-1,-1-1 1,1-1-1,0 1-5,1 0 0,0 0 0,-1 0 0,0 0 0,1 0 1,-1 0-1,1 0 0,0 0 0,0 0 0,0 0 0,1 0 0,0-1 0,0 0 5,1 0-1,0 0 1,0 0 0,-1 0-1,2 1 1,-2 0 0,1-1-1,1 2 1,0-2 0,-1 1-1,1 1 1,-1-1 0,8-1-1,-6 2 26,-1 1 0,0-1 0,0 1 0,0 0-1,6 1 1,-10-1 3,1 0-1,1 0 1,-2 0-1,1 0 1,0 1-1,0-1 1,0 1-1,0-1 1,-1 0 0,2 1-1,-2-1 1,1 1-1,0-1 1,0 1-1,-1 0 1,1-1-1,-1 1 1,1-1-1,0 2 1,-1-2-1,1 1 1,-1 0 0,1 0-1,-1 0 1,0-1-1,1 2 1,-1-2-1,1 1 1,-1 1-1,0 2 47,0 0 0,0 0 0,0 1 0,-1-1 0,0 0 0,1-1 0,-1 2 0,0-1 0,-1-1 0,1 1 0,-1 0 0,-3 5 0,-1 1 49,0-1 0,0 0 0,-11 12 0,12-16-56,0 0 1,-1-1 0,1 1-1,-8 4 1,11-8-38,-1 1-1,1-1 1,-1 0 0,0 0-1,1 0 1,-1 1 0,0-2-1,0 1 1,0-1 0,0 1-1,-6-1 1,8 0-21,0 0 0,1 0 0,-2-1-1,1 1 1,1 0 0,-2 0 0,1-1 0,1 1 0,-2 0 0,2-1-1,-1 0 1,0 1 0,0-1 0,0 1 0,1-1 0,-1 0 0,1 0-1,-2 1 1,2-2 0,-1 2 0,1-1 0,-1 0 0,1 0 0,-1 0-1,1 0 1,0 1 0,-1-2 0,1 1 0,0 1 0,0-2 0,0 1-1,0 1 1,-1-2 0,1 1 0,1-1 0,-1-2-26,0 1 0,0-1 0,1 0-1,-1 1 1,1-1 0,0 0 0,0 0 0,2-3 0,0 2 6,0 0 1,0 0-1,0 0 0,1 0 1,-1 1-1,1 0 1,0 0-1,1 0 0,-1 0 1,0 1-1,1-1 0,1 1 1,-2 0-1,2 0 1,5-1-1,-6 1 17,0 1 1,1 1-1,-1 0 0,1 0 0,-1 0 1,1 0-1,-1 1 0,1 0 1,-1 0-1,1 0 0,-1 1 0,1 0 1,-1 0-1,0 0 0,10 4 0,-8-1 11,-7-4-4,0 1 0,0-1 1,0 0-1,0 0 0,0 0 0,0 0 0,0 0 1,0 0-1,1 0 0,-1 0 0,0 0 0,0 1 0,0-1 1,0 0-1,0 0 0,0 0 0,0 1 0,0-1 1,0 0-1,-1 0 0,1 0 0,0 0 0,0 0 1,0 0-1,0 0 0,0 0 0,0 0 0,0 1 0,0-1 1,0 0-1,0 0 0,0 0 0,0 0 0,0 0 1,0 0-1,0 0 0,-1 0 0,1 0 0,0 0 0,0 0 1,0 0-1,0 0 0,-1 0 0,1 0 0,0 0 1,0 0-1,0 0 0,0 1 0,0-1 0,0 0 1,0 0-1,-30 7 32,14-4-14,4-1 15,0 1 0,-17 7 0,27-9-28,2-1-1,-1 0 1,1 0-1,-1 1 1,0 0 0,0-1-1,1 0 1,-1 1-1,0-1 1,1 1 0,-1 0-1,1-1 1,0 1-1,-1-1 1,1 1 0,-1 0-1,1 0 1,-1-1-1,1 1 1,0 0 0,0 0-1,0-1 1,-1 1-1,1 0 1,0 0-1,0 0 1,0 0 0,-3 10 83,-2 3 26,5-13-108,0 0-1,0-1 1,0 1-1,0-1 0,0 0 1,0 1-1,0 0 0,0-1 1,0 1-1,0-1 0,0 1 1,0 0-1,0-1 1,1 0-1,-1 1 0,0-1 1,1 1-1,-1 0 0,0-1 1,0 0-1,1 1 1,2 1 8,-1-1 0,1 1 0,0-1 0,0 1 0,-1-1 0,5 1 0,25 7 76,-24-7-42,12 5 0,-19-7-48,-1 0 1,0 0 0,0 0 0,0 0 0,0 0 0,0 0 0,0 0 0,0 0 0,0 0-1,0 0 1,0 0 0,0 0 0,0 0 0,0 0 0,1 0 0,-1 0 0,0 0-1,0 0 1,0 0 0,0 0 0,0 0 0,0 1 0,0-1 0,0 0 0,0 0 0,1 0-1,-1 0 1,0 0 0,0 0 0,0 0 0,0 0 0,0 0 0,0 0 0,0 0-1,0 0 1,0 1 0,0-1 0,0 0 0,0 0 0,0 0 0,0 0 0,0 0-1,0 1 1,0-1 0,-1 0 0,1 0 0,0 0 0,0 0 0,0 0 0,0 0 0,0 0-1,0 0 1,0 0 0,0 0 0,0 0 0,-1 0 0,1 0 0,0 0 0,0 0-1,0 0 1,0 1 0,-9 2 41,-14-1 0,19-1-59,1-1-1,-1 0 1,0 0-1,1-1 0,-1 1 1,0-1-1,-4-1 1,7 1 4,0 1-1,0-1 1,1 1 0,-1 0-1,0-1 1,0 1 0,1-1 0,-1 0-1,0 1 1,1-1 0,-1 1-1,1-1 1,-1 0 0,1 0 0,-1 1-1,0-1 1,1 0 0,0 0-1,-1 1 1,1-1 0,0 0 0,0 0-1,-1 0 1,1 0 0,0 0-1,0 0 1,0 1 0,0-2 0,0 2-1,0-1 1,0 0 0,0 0-1,1 0 1,-1-1 0,1-1-5,-1 1 0,2-1 0,-2 0 1,1 0-1,0 1 0,1 0 0,-1-1 0,1 1 1,-1 0-1,1-1 0,1 1 0,-2 0 0,1 0 1,0 1-1,0-1 0,1 0 0,-1 1 0,0-1 0,1 1 1,0 0-1,-1-1 0,0 1 0,1 1 0,0-1 1,0 0-1,0 0 0,-1 1 0,1 0 0,0 0 1,5 0-1,-8 0 20,1 0 0,0 0 1,0 0-1,-1 0 0,1 0 1,0 0-1,-1 0 0,1 1 1,0-1-1,-1 1 0,1-1 1,0 0-1,0 0 0,-1 1 0,1-1 1,-1 1-1,1-1 0,0 0 1,-1 1-1,0 0 0,1-1 1,-1 1-1,2 1 0,-2-1 8,0 0 0,0 0 0,0 0 0,1 0 0,-1 0 0,0 0 0,0 0 0,0 1 0,0-2 0,-1 1 0,1 1 1,0-1-1,-1 2 0,-1 2 37,0 0 1,-1 1-1,0-2 1,-5 9-1,6-10-153,-1 0 1,1 0-1,0 0 0,-1 0 1,0-1-1,0 0 0,1 0 0,-1 0 1,-1 0-1,1 0 0,-5 2 1,5-3-454,0 0 1,0 0 0,1-1-1,-1 1 1,0-1 0,-1 0-1,1 1 1,-6-2 0,-8-1-2823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8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348 34 32,'1'-1'128,"-1"-1"1,0 2-1,0-2 1,0 1-1,-1 0 0,1 0 1,0 0-1,-1-1 1,1 2-1,0-2 0,0 2 1,-1-2-1,0 1 1,1 0-1,-1 1 1,0-2-1,0 2 0,1-2 1,-1 2-1,0-1 1,1 0-1,-2 0 0,2 1 1,-1-1-1,0 0 1,0 1-1,-2-2 0,0 1 79,0 0-1,0 0 0,0 0 0,0 1 0,-1-1 0,1 1 0,0 0 0,0 0 1,-1 0-1,2 0 0,-2 0 0,-2 1 0,-3 1 157,1 0 0,0 1 0,-11 5 0,6-2-41,2 0 1,-1 1-1,1 1 1,0 0-1,1 1 1,-18 16-1,11-6 167,1 2 0,-23 36-1,27-36-282,2 0-1,0 2 1,2-1-1,0 0 0,-5 33 1,8-34-154,1 0 0,2 1 0,0-1 0,1 1 0,4 41 0,-2-55-52,0 1 0,1 0 0,0 0 1,2 0-1,-1-1 0,0 1 0,1-1 1,1 0-1,-1 0 0,1-1 0,6 9 0,-1-4-91,0 0-1,0-1 0,1 0 0,0 0 0,1-2 0,14 11 1,-20-17-187,0 1 1,0-1 0,0 1 0,0-2 0,0 0 0,0 0-1,1 0 1,-1 0 0,1-1 0,0 1 0,-1-2 0,1 1-1,-1-1 1,1 0 0,0-1 0,0 1 0,8-3 0,26-11-2760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8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81 9 2064,'-2'-7'1721,"-4"6"-89,3 14-344,-2 4-127,-2 11-289,0 14-120,1 7-176,0 12-64,-2-1-208,3 11-64,-3-13-80,2 6-120,-3-17-176,6 0-568,4-17-560,4-6-1025,5-17-351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8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72 1 2705,'9'11'1568,"-11"8"8,-2 17-480,-1 6-255,3 15-65,-2-3-272,-4 12-56,5-7-128,-2 11-72,-2-13-112,1 5-24,4-7-80,-8-7-360,3-15-440,-1-5-1312,0-12-57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8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45 5689,'-6'-20'4689,"11"10"-3585,16 5-55,-1-2-201,11 4-256,2 4-232,11 3-152,-3-4-312,14 2-808,-1-3-792,18 5-1241,-5 0-584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8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11 532 456,'-10'4'5848,"13"-15"-4284,1 0-1489,1 1 0,1 0 0,0-1 0,0 1 0,12-13 0,-1 2-5,63-98 237,-14 19-211,-6 12-86,-47 65-10,21-47 1,-25 51 6,-8 19-5,-1-1 1,1 0-1,-1 1 0,1-1 0,0 0 0,-1 1 0,0-1 1,1 1-1,0-1 0,-1 1 0,2 0 0,-2-1 0,1 0 1,0 1-1,-1 0 0,1 0 0,0-1 0,0 1 0,1 0 1,-1 0 7,0 0 1,-1 0 0,1 0-1,-1 1 1,1-1 0,-1 0-1,1 0 1,0 0 0,-1 0-1,0 1 1,1-1 0,-1 1-1,1-1 1,-1 0 0,0 1 0,1-1-1,-1 1 1,1-1 0,-1 1-1,0-1 1,0 1 0,1 0-1,0 1 49,1 2 60,0-1 0,-1 1 0,0-1 0,0 1 1,0 0-1,0 0 0,0 0 0,0 6 0,2 15 392,5 13 287,4 52 1,-10-52-459,-4 60 0,-15 94-745,17-184-661,0-1 0,0 1 1,0-1-1,0 0 0,4 12 0,-2-8-2286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8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46 3273,'12'-17'2096,"-8"8"-71,1 1-345,7 2-768,6 1-24,1 5-280,8 2-135,-2 3-201,2 6-40,-5-5-104,6 7-248,-3-1-320,6 0-1001,-1-7-1111,8-4-273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8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1 2369,'22'-1'8729,"-24"23"-7904,-1 54-65,0-34-320,3 8-136,-6-6-176,4 7-136,-1-9-224,1 2-768,2-7-777,0 2-967,-3-12-609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10 2104,'-5'-9'7255,"13"8"-6691,9 3-8,27 5 0,-16-1-151,4-2-143,-1 0 1,1-3-1,-1 0 1,40-5-1,-40 2-172,60 4 1,-40 3-3999,-39-4 1004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8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 24 3977,'6'-24'5417,"-7"47"-4585,0 2-304,1 14-8,-3 2-144,3 19 9,-2-6-129,1 9-40,-6-16-104,1 9-248,2-14-296,-1-10-593,-2-14-407,1-4-1120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9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65 3369,'2'-5'537,"0"0"0,1-2 1,-1 3-1,7-11 0,-7 13-464,0 0 0,0 0 0,0 0 0,0 0 0,0 1 0,0-1 0,0 1 0,1-1 0,-1 1 0,0-1-1,0 2 1,1-2 0,4 0 0,2 0-30,1 1-1,0 0 1,-1 0-1,16 1 1,40 6 16,-55-5-44,8 1 23,-1 1-1,1 1 1,23 8-1,-35-10-3,-2 0-1,2 0 0,-1 1 0,-1-1 1,1 1-1,0 0 0,-1 0 1,1 0-1,-1 1 0,0 0 0,-1 0 1,1 0-1,0 0 0,-1 1 0,4 6 1,-5-7 34,0 0 0,-1 0 0,1 0 0,-1 0 1,0 0-1,1 6 0,-2-8-29,0 0 0,0 0 0,0-1 0,0 1 0,0-1 0,0 1 0,-1 0 0,0-1-1,1 1 1,0 0 0,-1-1 0,0 1 0,0-1 0,0 1 0,0-1 0,0 0 0,0 1 0,0-1 0,-2 2 0,-1 0 34,1-1 0,-1 0-1,0 1 1,0-1 0,0 0 0,0-1 0,0 1-1,-1-1 1,1 0 0,-1 0 0,-5 0 0,0 2 4,-10 1 123,0-2 1,0 0-1,-30 0 0,38-3 67,1 2-1,-1-1 0,1 1 1,-1 1-1,1 0 0,-20 7 1,29-8-220,0-1 1,1 1-1,0 0 0,0-1 1,-1 2-1,1-2 1,0 1-1,-1 0 1,2 0-1,-2 0 0,2 1 1,-2-2-1,2 2 1,-1-1-1,0 0 1,1 1-1,-1-1 0,0 1 1,1-1-1,-1 0 1,1 1-1,-1 0 1,1-1-1,0 0 0,0 4 1,0 2 42,0 0 1,0-1-1,2 1 1,2 11-1,-3-10-52,6 22 117,1-1 1,1 0-1,17 33 1,-20-47-268,2-1 0,1 0 0,-1 0-1,1-2 1,1 1 0,0 0 0,23 19 0,-28-28-244,-1 0 0,2 0 0,-1 0 0,0-1 0,1 0 0,-1 0 0,1 0-1,-1 0 1,2-1 0,7 2 0,-5-4-591,-1 1 0,11-2 1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9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62 121 960,'-2'-2'386,"0"2"0,1-2 0,-1 1 0,0 0 1,0 0-1,0-1 0,1 0 0,0 1 0,-1 0 0,1-1 0,0 0 0,-1 0 0,1 1 0,0-1 0,-1-3 0,2 3-341,-1 0 0,0-1 1,1 1-1,0 0 0,0 0 0,0 0 0,0-1 0,0 1 0,0-1 1,0 1-1,1 0 0,0-1 0,-1 1 0,1 0 0,0 0 0,0 0 1,1-3-1,3-4 61,11-16 1,-15 24-89,0-1 0,0 1-1,0 0 1,0-1 0,1 1-1,-1 0 1,0 0 0,1 0 0,0 0-1,-1 1 1,1-2 0,-1 2 0,1-1-1,-1 1 1,1-1 0,0 1-1,0 0 1,-1-1 0,1 1 0,0 0-1,0 0 1,-1 0 0,1 0-1,-1 1 1,1-1 0,0 0 0,0 0-1,2 2 1,-2-2-1,1 1 10,-2 0 1,1-1-1,0 1 1,-1 0-1,1-1 0,0 2 1,0-2-1,-1 2 1,0-1-1,1 0 0,-1 0 1,0 1-1,1-1 1,-1 0-1,1 1 1,-1 0-1,0-1 0,0 1 1,0-1-1,-1 1 1,1 0-1,0 0 1,-1 0-1,1 0 0,-1-1 1,1 5-1,0 2 122,0 1 0,-1 0 0,-1-1-1,-1 14 1,1-19-118,1 6 85,-2 0 0,0 0-1,0 0 1,0-1 0,-1 0 0,-1 1 0,1-1 0,-9 14 0,10-20-85,0 0 0,0 0 0,0 0 0,0 0 0,0 0 0,0 0 0,0-1 0,0 0 0,-1 1 0,1-1 0,-1 0 0,-3 1 0,5-2-22,-1 1 0,1-1 0,-1 1 0,1-1 0,-1 0 0,1 0 0,-1 0 0,0 0 0,1 0 0,-1 0 1,1 0-1,-1-1 0,1 1 0,-1-1 0,1 1 0,-1-1 0,1 0 0,0 1 0,-1-1 0,1 0 0,-2-1 1,0 0-13,-1-2 1,1 1-1,0-1 1,1 0-1,-1 0 1,0 0-1,0 0 1,1 0-1,0 0 1,-2-7-1,4 8-11,-2-1-1,2 1 0,-1 0 1,1-1-1,-1 0 0,1 1 1,0-1-1,0 0 1,0 1-1,1 0 0,0-1 1,-1 0-1,1 1 0,2-5 1,2-2-34,0-1-1,2 1 1,-1 0 0,1 1 0,14-16-1,-20 24 49,1-1-1,-1 1 1,1 0-1,-1-1 0,0 2 1,1-2-1,-1 2 1,1-1-1,-1 0 1,1 0-1,0 0 0,-1 1 1,1 0-1,-1-1 1,2 1-1,-1-1 0,2 1 1,-2 0 4,-2 0 1,2 0-1,-1 1 1,0-1 0,0 1-1,0-1 1,1 0-1,-2 1 1,2 0-1,-2-1 1,2 1-1,-1 0 1,0-1-1,0 1 1,-1 0-1,2-1 1,-2 2 0,1-2-1,0 2 1,-1-2-1,1 2 1,0-2-1,-1 2 1,1-2-1,-1 2 1,1 1-1,0 1 26,0 0 0,-1 0 0,1 0 0,0 1-1,-1-1 1,0 0 0,-1 0 0,1 0 0,-1 0-1,1 0 1,-3 5 0,0 2 52,0-2 0,-1 1 0,-6 12 0,6-16-40,0-1 0,1 0-1,-1 1 1,-1-2 0,1 1 0,-1 0 0,-5 3 0,9-7-38,1-1 1,0 0-1,-1 1 0,0-1 1,1 1-1,-1-1 1,0 0-1,1 0 1,-1 0-1,0 0 1,0 0-1,0 0 0,1 0 1,-1 1-1,0-1 1,1-1-1,-1 1 1,0 0-1,0 0 1,1 0-1,-1 0 0,0 0 1,1 0-1,-1-1 1,0 1-1,1-1 1,-1 1-1,0 0 1,1 0-1,-1-1 0,0 0 1,1 1-1,0 0 1,-1-1-1,0 0 1,1 1-1,0-1 1,-1 0-1,1 1 0,-1-2 1,-1-1-16,1 0 0,0 0 1,-1-1-1,1 1 0,-1 0 0,2-1 0,-2-3 1,2 4-7,0 0 0,0 0 1,-1 0-1,2 0 1,-1 0-1,0 0 0,0 1 1,1-2-1,-1 2 0,1-1 1,0 0-1,0 0 0,0 1 1,1-1-1,-1 0 1,0 1-1,1 0 0,2-3 1,-3 3 7,0 1 0,0 0 0,0 0 0,1 0 0,-1 0 0,1 0 0,0 1 0,-1-2 0,0 2 0,1-1 0,0 1 0,-1-1 0,1 1 0,-1 0 0,1-1 0,0 1 1,-1 0-1,1 0 0,-1 0 0,2 0 0,-2 0 0,1 1 0,1-1 0,2 1-4,-1 0 0,0 0-1,0 0 1,0 1 0,0 0 0,0-1 0,7 6 0,-9-5 19,2 1 1,-2-1 0,1 1 0,0 0-1,0 0 1,-1 1 0,0-1 0,0 0-1,0 1 1,0 0 0,-1-1 0,0 1-1,1 0 1,0 5 0,-1-7 8,-1 1-1,1-1 1,-1 0 0,0 0 0,0 0 0,0 1-1,0-1 1,0 0 0,-1 0 0,1 0 0,-1 0 0,1 0-1,-1 0 1,0 0 0,0 0 0,0 0 0,0 0-1,0 0 1,0-1 0,0 1 0,-1 0 0,1 0 0,-1-1-1,1 1 1,-1-1 0,0 0 0,-3 3 0,4-3-4,0 0 0,-1-1 1,1 1-1,0-1 0,-1 1 0,0-1 1,1 0-1,0 1 0,-1-1 1,1 0-1,0 1 0,-2-1 0,2 0 1,0-1-1,-1 1 0,1 0 1,-1-1-1,-1 1 0,1-1-4,0 0 0,0-1 0,0 2 0,-1-2 0,1 1 0,0 0 0,0-1 0,1 0 0,-1 0 0,-2-3 0,1 0-16,-2 0 0,3-1 0,-2 0 0,2 1 0,-1-1 1,1-1-1,-3-11 0,4 15-6,1 0 0,0 0 0,0 0 0,0 0 1,0 0-1,0 0 0,1 0 0,0 0 0,0 0 0,-1 0 1,2 0-1,-2 0 0,4-3 0,-4 4-2,2 0-1,-1-1 1,0 1-1,1 0 1,0 1-1,-1-1 1,1-1-1,0 2 0,0-1 1,0 1-1,0-1 1,0 1-1,0 0 1,0-1-1,1 1 1,3-1-1,-6 2 12,2-1-1,-2 1 1,2 0-1,-1 0 1,0 0-1,0 0 1,0-1-1,1 1 0,-2 1 1,2-1-1,-1 0 1,0 0-1,2 0 1,-2 1 5,1 0 0,-1 0 0,1 0 0,-2 0 0,2 0 0,-1 0 0,0 0 0,0 0 0,0 0 0,1 3 0,0-2 8,-1 0 1,0 0-1,0 1 1,0-1-1,0 0 1,0 0-1,-1 0 1,1 1-1,-1 0 1,1-1-1,-1 1 1,1-1 0,-1 0-1,-1 1 1,1-1-1,-1 4 1,0-2 16,0 0 1,0 0-1,0-1 1,-1 1-1,1 0 1,-1-1-1,0 1 1,0-1-1,-4 6 1,-1 0 41,6-8-52,0 1-1,0 0 0,0 0 1,-1-1-1,1 1 1,0 0-1,-1-1 1,1 0-1,0 1 1,-1-1-1,0 0 1,0 0-1,1 0 1,-5 1-1,3-1-3,-1 0 1,0-1-1,0 0 0,1 0 0,-1 0 1,1 0-1,-1 0 0,0 0 0,1-1 1,-1 0-1,0 0 0,1 0 1,0-1-1,-1 1 0,1 0 0,0-1 1,0 0-1,-1 0 0,-2-3 0,5 5-14,1-1-1,0 0 0,-1 1 0,0 0 0,1-1 0,0 0 1,0 1-1,-1-1 0,1 0 0,-1 1 0,1 0 1,0-1-1,0 0 0,0-1 0,-2-2-57,2 4 41,-1-1-1,1 0 1,0 1 0,-1-1 0,1 1 0,0 0 0,0-1 0,0 1-1,0-1 1,0 1 0,0 0 0,0-1 0,0 0 0,0 1 0,-1 0-1,2-1 1,-1 0 0,0 1-27,0 0-1,0-1 0,1 1 1,-1 0-1,1 0 1,-1-1-1,0 1 1,1 0-1,-1 0 0,1 0 1,-1 0-1,0 0 1,1 0-1,-1 0 0,1 0 1,-1 0-1,0 0 1,1 0-1,-1 0 1,1 0-1,-1 0 0,0 0 1,1 1-1,0-1 1,1 1-517,1-1 0,-1 1 1,0 0-1,0 0 0,3 2 1,5 2-881,8 2-1621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9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 54 1056,'-5'-37'1227,"5"30"-385,-8-3 2304,7 15-2829,0 16 14,3 23 0,0 16 49,8 65 338,-3-48-353,-3-16 52,-5 63 0,-2-20 42,14 114 0,-8-167-404,2 117 277,-6-147-201,-1 0 0,-1-1 0,-1 1-1,-10 32 1,11-40 3,0 2 1,1-2-1,0 16 0,2-27-237,0-1 0,0 1 0,-1 0 0,1-1 0,-1 1 0,1 0 0,0 0 0,-1-1 1,0 1-1,1 0 0,-1-1 0,0 0 0,0 1 0,0 0 0,-2 1 0,3-3 48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9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120 127 1848,'-1'0'293,"-1"0"-1,0 0 0,1 0 1,-1 0-1,1 0 0,-1 0 0,1-1 1,-1 0-1,1 1 0,0 0 1,-1-1-1,1 0 0,0 1 1,-1-1-1,1 0 0,-2-1 0,3 1-222,-2 0-1,1-1 0,1 1 0,-1-1 0,0 0 0,0 1 1,1 0-1,-1-1 0,1 1 0,-1-1 0,1 1 0,0-1 1,-1 0-1,1-2 0,0 0-39,0 0 0,0 1 1,0-1-1,1 0 0,0-5 0,0 8-7,0 0-1,-1 1 1,0-1-1,1 0 1,0 1-1,-1-1 1,1 0-1,0 1 1,0 0-1,-1-1 1,1 1-1,0-1 1,-1 1-1,1 0 1,0 0-1,-1-1 1,2 1-1,-2 0 1,1-1-1,1 1 1,-1 0 51,2-1 53,4 0 422,-6 1-494,-1 1 0,1-1 0,-1 1 0,1-1 0,-1 0 0,1 1 0,-1-1 0,1 1 0,-1-1 0,0 1 0,1 0 0,-1-1 0,1 1 0,5 9 120,-2 0 0,1 0 0,-1 0 0,0 0-1,2 12 1,-5-18-102,0-1 0,-1 1-1,0-1 1,1 0 0,-1 1-1,-1 0 1,1-1 0,0 1 0,-1-1-1,0 0 1,1 1 0,-2-1-1,2 0 1,-2 0 0,-2 5-1,3-6-29,0-1-1,0 1 0,0 0 1,-1 0-1,0-1 0,1 0 0,-1 1 1,0-1-1,0 0 0,1 0 1,-1 0-1,0 0 0,0 0 1,0-1-1,0 1 0,0 0 0,0-1 1,0 1-1,0-1 0,0 0 1,0 1-1,0-1 0,0 0 1,-3-1-1,1 0-27,1 1 0,-1-1 0,1 0 1,-1 0-1,2 0 0,-2-1 0,1 1 0,-1 0 1,2-1-1,-2 0 0,2 0 0,-1-1 0,0 1 1,0 0-1,1-1 0,-3-3 0,2 2-50,-1-1-1,1 0 1,1 1-1,-1-1 0,1 0 1,-1 0-1,2-1 1,-1 2-1,-1-11 0,3 13 15,-1 0 0,1 0 0,0 0 0,0 0 0,1-1 0,-1 2 0,0-1 0,0 0 0,1 0 0,0 0 0,-1 0-1,1 1 1,0-1 0,0 0 0,0 0 0,0 0 0,0 1 0,0-1 0,0 0 0,1 1 0,-1 0 0,0-1 0,1 1-1,2-1 1,3-3-31,0 0 0,1 1-1,-1 0 1,11-2 0,-11 2 31,-4 3 17,2-1-1,-2 0 1,1 2-1,0-2 1,0 2-1,4-2 1,-7 2 9,0 0 0,0 0 1,0 0-1,-1 0 0,2 1 0,-2-1 1,1 0-1,0 1 0,0-1 0,0 0 1,-1 0-1,1 1 0,0-1 1,0 1-1,0-1 0,-1 1 0,1 0 1,0-1-1,0 0 0,-1 1 0,0 0 1,1-1-1,0 1 0,-1 1 1,0-2-1,1 1 0,-1 0 0,1-1 1,-1 2-1,0-2 0,0 1 0,0 0 1,1 1-1,0 2 33,0 1-1,0 0 1,-1 0 0,1-1-1,-1 0 1,0 1 0,0 0-1,-1 0 1,1-1 0,-1 0-1,0 1 1,0 0 0,0-1-1,-1 1 1,-3 4 0,1 1 35,3-7-36,-1 1-1,1-1 0,-1 0 1,0 1-1,0-2 1,-5 7-1,4-5-3,-14 10 176,16-13-196,0 0 0,0 0 1,-1-1-1,2 0 0,-2 1 0,1 0 1,0-1-1,-1 0 0,1 0 1,0 1-1,0-1 0,0 0 1,-1 0-1,-2 0 0,0-1-3,1 0-1,-1 0 1,0 0-1,1-1 1,-1 0-1,0 0 1,2 0 0,-2 0-1,-3-3 1,3 2-24,0 0 0,0-1 0,0 0 0,1 0 0,-7-8 0,10 11 7,0 1-1,-1-1 1,1 0 0,-1 0-1,1 0 1,0 0-1,0 0 1,0 0 0,-1 0-1,1 0 1,0 0-1,0 0 1,0 0 0,0 0-1,0 0 1,1-1-1,6-15-113,-1 6 14,-3 1 32,-1 6 30,-1-1 0,1 0 0,4-6 0,3-3-47,-5 6 15,9-12 0,-11 18 67,0 0 0,0-1 1,0 1-1,1 1 0,-1-1 0,1 0 0,-1 1 0,1-1 1,3 0-1,-2-1-3,0 1 0,1 0 1,0 1-1,0 0 0,-1 0 0,10-1 1,-12 2 13,-1 0 1,1 1 0,0-1 0,0 0 0,-1 0-1,1 0 1,0 1 0,-1 0 0,1-1 0,-1 1-1,1 0 1,0-1 0,-1 2 0,0-2 0,1 2-1,-1-2 1,0 2 0,0-1 0,0 1 0,1-1 0,-2 0-1,2 1 1,-1-1 0,1 2 0,0 3 30,1-1-1,-1 1 1,0 0 0,0 0 0,-1 1 0,1-1 0,-2 0-1,1 0 1,0 1 0,-2 10 0,1-9 16,-1-1 0,0 1 0,0-2 0,-1 2 0,0-1 0,0 0 0,-1 0 0,0 0 1,-5 7-1,7-11-24,-1-1 1,0 1 0,0-1 0,0 0 0,0 1 0,0-1-1,0 0 1,-1 0 0,1-1 0,0 1 0,-1 0 0,-4 1-1,5-2-18,0-1 0,-1 1-1,1 0 1,0-1-1,0 0 1,0 0-1,-1 0 1,1 0 0,-1 0-1,1 0 1,0 0-1,-1 0 1,1-1-1,0 0 1,0 1-1,-4-2 1,2 0-44,0 0 0,0 0 0,0-1 0,0 0 0,0 0 0,0 0 0,1 0 0,0 0 0,-1 0 0,2-1 0,-1 0 0,0 1 1,0-1-1,-2-7 0,4 11 23,1-1 0,0 0 1,0 1-1,0-1 0,0 0 1,0 1-1,-1-1 1,1 0-1,0 1 0,0-1 1,0 0-1,0 1 0,1 0 1,-1-1-1,0 0 1,0 1-1,0-1 0,0 0 1,0 1-1,1-1 0,-1 0 1,0 1-1,1 0 1,-1-2-1,2 1-9,-1 0 0,0 0 0,0 0 1,0 0-1,1 0 0,-1 0 0,1 1 0,-1-1 0,0 0 0,3 1 1,1-2-37,0 0 0,1 2 0,-1-1 0,12 0 1,-8 1 14,1 0 1,-1 1 0,1 0-1,15 5 1,-20-4 46,0 0 1,0 0 0,0 0-1,0 0 1,-1 1-1,1 0 1,0 0 0,-1 0-1,7 7 1,-8-8 24,-3 0 1,2-1 0,-1 0-1,0 1 1,0 0-1,0 0 1,0 0 0,0-1-1,-1 1 1,1 0 0,0 0-1,-1 0 1,0 0 0,1 0-1,-1 0 1,0 0-1,0 0 1,0 0 0,0 0-1,0 0 1,-1 0 0,1 0-1,0 0 1,-1-1 0,0 1-1,1 0 1,-1 0 0,0 0-1,0 0 1,0-1-1,0 1 1,-2 2 0,0 0 27,0-1 1,0 1 0,-1 0-1,1-1 1,-1 0 0,0 0 0,0 0-1,0 0 1,0 0 0,-1-1-1,-8 3 1,6-3-1096,0 0 0,1 0-1,-12 0 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9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 8 32,'-17'-7'7640,"17"7"-7585,0 0 0,0 0 1,0 1-1,0-1 0,0 0 1,0 0-1,-2 31 625,3 50 1,0-65-474,2 188 1247,4-15-456,-12 42-259,0-84-474,3-29 11,2-116-273,0 5 11,0-1 0,-1 2 0,0-1 0,1-1 0,-2 1 0,-2 11 0,0-7-166,-4 10-1148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9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43 145 1848,'-10'-53'3006,"6"37"-1859,3 15-1104,1 0 1,0 0-1,0 1 1,0-2 0,-1 2-1,1-1 1,0 0-1,0 0 1,0 0-1,0 0 1,0 0-1,0 1 1,0-2-1,0 2 1,1-1-1,-1 0 1,0 0-1,0 0 1,0 1-1,1-2 1,0 2 0,-1-1-1,0 0 1,1 1-1,0-1 1,0-1-1,1-1-33,1 0-1,0 1 1,-1 0-1,0 0 1,1-1-1,0 2 0,0-1 1,0-1-1,0 2 1,1-1-1,-2 1 1,2 0-1,-1 0 1,1 0-1,-1 0 1,7 0-1,-6 0 40,-1 1-1,0 0 1,1 0 0,0 0-1,-1 0 1,1 0 0,-1 1-1,0 0 1,1 0-1,-1 0 1,0 0 0,1 0-1,-1 1 1,0-1 0,0 1-1,0 0 1,3 2-1,-4-2 83,0 1-1,1-1 1,-1 1-1,-1-1 1,1 1-1,0 0 1,0 0-1,-1-1 1,0 2-1,1-2 1,-2 2-1,2-1 1,-2 0-1,1 0 1,-1 1-1,1-1 1,-1 0-1,0 6 1,-1-5-18,1 0 0,-1 0 1,1-1-1,-2 1 0,1 0 1,0 0-1,-1-1 0,1 0 1,-1 1-1,0-1 1,0 1-1,0-1 0,0 0 1,-1 0-1,-4 4 0,5-5-72,0-1-1,-1 1 0,0 0 0,1-1 1,-1 0-1,0 0 0,0 0 1,1 0-1,-1 0 0,0-1 0,0 0 1,0 1-1,0-1 0,0 1 1,0-2-1,0 1 0,0 0 0,1-1 1,-2 1-1,1-1 0,-3-1 1,0 1-49,0-1 1,1-1 0,-1 1 0,1-1 0,-1 0 0,1 0 0,0 0-1,1-1 1,-9-7 0,12 10-15,0 0 0,-1-1 0,2 1-1,-2-1 1,1 1 0,0-1 0,1 0 0,-2 1-1,2-1 1,-1 1 0,0-1 0,1 0 0,-1 0-1,1 0 1,0 1 0,0-1 0,-1 0 0,1 0-1,0 0 1,0 0 0,1 0 0,-1 1 0,0-1-1,0 0 1,1 0 0,0 0 0,0 1 0,-1-1 0,1 1-1,0-1 1,0 0 0,0 1 0,2-3 0,3-4-55,1 1 0,0 0 1,0 0-1,1 1 1,8-5-1,-14 9 72,3-2-14,1 0-11,0 0 1,9-5 0,-12 8 26,0 0 1,-1 1-1,1-2 1,-1 2-1,0 0 0,1-1 1,0 1-1,-1 0 0,0 0 1,6 0-1,-7 1 8,0-1 0,0 0 0,0 0 0,0 1 0,1 0 0,-2-1 0,2 0 0,-2 1-1,2 0 1,-2-1 0,1 2 0,0-2 0,0 1 0,0 0 0,-1 0 0,1 0 0,0 0 0,-1 0 0,1 0 0,0 0 0,-1 0-1,1 0 1,-1 2 0,2 1 42,0 1-1,-2 0 1,2 0-1,-1 7 1,0-6 15,-1-1 1,-1 1-1,0 0 1,1 0-1,-1-1 1,0 1-1,-1 0 1,0-1-1,0 1 0,-3 7 1,3-9-2,-1 0 0,1 0 1,-1 1-1,0-1 0,0-1 0,0 1 1,-1-1-1,1 1 0,-1-1 0,1 0 0,-2 0 1,-7 4-1,10-6-56,0 0 0,0 0 0,0-1 0,0 0 0,0 1 0,0-1 0,0 1 0,0-1 0,0 0 0,0 0 0,0 0 0,0-1 0,0 1 0,0-1 0,0 1 0,0 0 0,0-1 0,0 0 0,0 0 0,0 0 0,0 0 0,0 0 0,0 0 0,1 0 0,-1-1 0,-2-1 0,3 2-23,0 0 0,0 0 0,0-1 0,0 2 0,0-2 0,1 1 0,-2-1 0,2 1 0,-1 0 0,1-1 0,-1 1 0,1-1 0,0 1 0,-1-1 0,1 1 0,-1 0 0,1-1 0,0 0 0,0 1 0,0-1-1,0 0 1,1 1 0,-1 0 0,1-1 0,-1 1 0,0 0 0,1-1 0,-1 0 0,1 1 0,-1 0 0,2-1 0,-2 2 0,1-2 0,2-1 0,1-2-48,0 0 0,1 1 1,0-1-1,0 1 0,1 0 0,7-4 1,-11 6 56,0 2 0,0-2 0,0 1 0,0 1 0,0-1 0,0 1 0,0-1 0,1 1 0,-1 0 0,0 0 0,0 0 0,0 0 1,1 0-1,-1 0 0,0 1 0,0-1 0,0 1 0,0-1 0,0 1 0,0 0 0,0 0 0,3 1 0,-3 0 24,1 0 0,0 0-1,-1 0 1,0 0 0,1 0-1,-1 0 1,0 0 0,1 1-1,-2-1 1,1 0 0,0 1-1,0 0 1,-1 0 0,0 0-1,1 0 1,-1 0 0,0 0-1,0-1 1,0 2 0,-1-1-1,0 0 1,1 0 0,-1 1-1,0-2 1,-1 8 0,1-6 35,-1 0-1,0-1 1,0 1 0,0 0-1,-1 0 1,0-1 0,1 1 0,-1-1-1,-3 6 1,3-7-25,0 1-1,0-1 1,1 0 0,-1 0 0,0 0-1,-1 0 1,1 0 0,-1 0-1,1-1 1,-1 1 0,1-1-1,0 1 1,-6 1 0,6-3-38,0 0 1,0 0 0,-1 0 0,1 0-1,-1 0 1,0-1 0,1 0-1,0 1 1,0-1 0,0 0 0,-1 0-1,1 0 1,0 0 0,0 0-1,0 0 1,0-1 0,0 1 0,-3-2-1,3 1-66,0 0-1,0 0 1,0 0-1,0 0 0,0 0 1,0-1-1,0 1 1,0 0-1,1 0 1,0-1-1,-2-3 0,14 104-476,-8-91 420,-3-7 133,0 0-1,0 0 1,0 0 0,0 0 0,1 0 0,-1 1-1,0-1 1,0 0 0,0 0 0,0 0-1,0 0 1,0 0 0,0 0 0,0 0-1,0 0 1,1 0 0,-1 0 0,0 0 0,0 0-1,0 0 1,1 0 0,-1 0 0,0-1-1,0 1 1,0 0 0,0 0 0,0 0-1,0 0 1,0 0 0,0 0 0,1-1 0,0 1-10,-1-2 1,1 1 0,1 0-1,-2 0 1,1-1 0,0 1 0,-1 0-1,0-1 1,1 1 0,0-2 0,9-67-91,-3 26 72,-7 44 30,0-1-1,0 0 1,0 1-1,0 0 1,0-1-1,0 0 1,0 1 0,1-1-1,-1 0 1,1 1-1,-1-1 1,0 1-1,0-1 1,1 1-1,-1-1 1,1 1 0,-1-1-1,0 1 1,1 0-1,0-1 1,-1 0-1,2 1 1,-2 0 0,0 0 0,1 0-1,0 0 1,-1 0 0,0 0 0,1 0 0,0 0 0,-1 0 0,0 0-1,1 0 1,0 0 0,-1 0 0,0 1 0,2 0 0,0-1-2,-1 0 6,-1 0 0,2 1 0,-2-1 0,1 1 0,0-1 0,0 0-1,0 1 1,-1 0 0,1-1 0,0 1 0,-1 0 0,2-1 0,-1 2 0,-6 6 528,5-4-431,0-3-76,0 1 0,0-1 0,-1 0 0,1 0 0,-1 0 0,1 0 1,0 0-1,0 1 0,-1-2 0,0 2 0,1-2 0,-1 2 0,0-1 0,1 0 0,-1 0 0,0 0 0,0 0 0,0-1 0,0 1 0,-1 1 0,-4 0-16,0 0-1,1-1 0,-1 1 0,0-2 0,0 1 0,1 0 0,-1-1 1,0 0-1,0 0 0,-11-2 0,16 1-14,-1 1-1,0-1 1,1 1 0,0 0 0,-1-1-1,1 0 1,0 0 0,-1 0-1,1 1 1,0-2 0,-1 2-1,2-2 1,-2 2 0,2-2-1,-2 1 1,2 0 0,-2-1 0,1 1-1,-1-3 1,1 2-35,0-2 0,0 1-1,0 0 1,0 0 0,1-1 0,-1-3 0,1 6 25,0-1 1,0 2-1,-1-2 1,1 1-1,1 0 0,-1-1 1,0 1-1,0-1 1,0 2-1,0-2 1,1 1-1,0 0 1,-1 0-1,0 0 1,1-1-1,0 2 1,-1-2-1,1 2 1,0-2-1,-1 2 1,2-2-1,-2 2 0,1-1 1,1 0-1,-2 0 1,2 0-1,-1 1 1,0-1-1,0 1 1,0-1-1,0 0 1,0 1-1,2 0 1,2-2-21,1 1 0,-1 0 1,1 1-1,-1 0 0,1 0 1,6 0-1,-9 1 46,1-1 1,-1 1-1,0-1 1,1 2-1,-2-2 1,2 2-1,-1-1 1,0 1-1,0-1 1,-1 0-1,1 1 1,0 0-1,-1 0 1,1 0-1,0 0 1,-1 1-1,0-1 1,0 1-1,0 0 1,0-1-1,2 4 1,-2-1 81,1 1 0,-1-1 0,0 0 0,0 0 0,-1 1 0,0 0 0,0-1 0,0 0 0,0 1 0,-1 0 0,-1 9 0,1-14-60,0 0-1,0 0 0,-1 1 1,1-2-1,0 2 0,0-1 1,-1 0-1,0 0 0,1 0 1,0 0-1,-1 0 0,0 0 0,1 0 1,-1 0-1,0 0 0,0 0 1,0-1-1,1 1 0,-2 0 1,1-1-1,0 1 0,0 0 1,0-1-1,0 0 0,0 1 1,0 0-1,0-1 0,0 0 1,0 0-1,-2 1 0,-3 0 28,-1-1 0,1 0 0,0 0 0,-10-2 1,11 2-89,-4-1-357,1 0 1,-13-5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9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1 736,'-3'1'963,"-8"5"2054,11-6-2982,-1 0 0,1 0 1,0 0-1,0 0 0,-1 0 0,1 0 1,0 1-1,0-1 0,0 0 0,0 0 1,0 1-1,0-1 0,0 0 0,0 0 1,0 0-1,-1 0 0,1 0 1,0 0-1,0 1 0,0-1 0,0 0 1,0 1-1,0-1 0,0 0 0,0 0 1,0 1-1,0-1 0,0 0 0,0 0 1,0 0-1,0 0 0,0 0 0,0 1 1,0-1-1,1 0 0,-1 0 0,0 1 1,0-1-1,0 0 0,0 0 0,0 0 1,0 0-1,0 0 0,0 0 0,0 1 1,1-1-1,-1 0 0,0 0 1,0 0-1,1 0 0,-1 0 0,0 1 1,0-1-1,0 0 0,0 0 0,0 0 1,1 0-1,-1 0 0,12 5 86,-2 0 0,2-1 0,0 1 0,13 1 0,-21-4-80,8 0 117,-1 0 1,21 1 0,-6-1 53,131 10 871,5-9 272,162 19 134,-154-10-1177,-89-7 86,-56-4-188,1 2 1,-1 1 0,27 7 0,11 6 406,-63-17-652,0 0 0,1 0 0,0 0 0,-1 0 0,0 0 0,1-1 0,-1 1 1,1 0-1,-1 0 0,0 0 0,1-1 0,0 1 0,-1 0 0,0 0 0,1-1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9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140 70 2937,'-11'9'626,"0"-3"1,-13 8 0,21-13-494,2-1 0,-1 0 0,1 1 0,-1-1 0,0 1 0,1-1 0,-1 0 0,1 0 0,-1-1 0,0 1 0,0 0 0,1-1 0,-1 1 0,0 0 0,1-1 0,-1 0 0,1 1 0,-1-1 0,-1-1 0,2 2-95,1-1 0,-1 1 0,0 0 0,1 0 0,0-1 0,-1 0-1,0 1 1,1-1 0,0 1 0,-1-1 0,0 0 0,1 1 0,-1 0 0,1-1-1,0 0 1,0 1 0,-1-1 0,1 0 0,0 1 0,0-1 0,-1 0-1,1 1 1,0-1 0,0 0 0,0 1 0,0-1 0,0 0 0,0 1 0,0-1-1,0 0 1,1 1 0,-1-1 0,0 0 0,1 1 0,-1-1 0,0 0-1,0 0 1,1 1 0,-1-1 0,1 0 0,6-7-24,0 0 0,1 1 0,-1 0 0,11-7 0,-14 10-4,1 2 1,1-2-1,-1 2 1,0-1-1,1 0 1,0 1-1,-1 1 0,10-3 1,-13 4 16,1 0 0,-1-1 0,0 1 0,0 1 1,1-1-1,-1 0 0,0 0 0,0 1 0,0-1 0,0 1 0,0-1 0,0 2 0,0-2 1,0 2-1,0-2 0,-1 2 0,1-1 0,0 1 0,0-1 0,-1 0 0,1 1 0,0 0 1,-1-1-1,0 1 0,1-1 0,-2 1 0,2 0 0,0 4 0,1 0 119,0 0 0,-1 0 1,0 1-1,-1-1 0,1 1 0,-1 0 0,0 12 0,0-14-41,-2 0 0,1-1 0,0 1-1,-1 0 1,0 0 0,0-1 0,0 1 0,-1 0-1,-3 8 1,3-11-41,0 2-1,0-1 1,0-1-1,0 1 1,0 0-1,0-1 1,-1 0-1,0 0 1,0 1-1,1-1 1,-2 0-1,2-1 1,-2 1-1,-4 1 0,3-1-50,1 0 0,-1-1 0,-1 0-1,2 0 1,-1 0 0,0-1 0,0 0-1,-1 0 1,2 0 0,-2 0 0,1-1-1,0 0 1,0 0 0,1 0-1,-1-1 1,0 0 0,0 0 0,1 0-1,-1 0 1,1 0 0,0-1 0,-1 0-1,1 0 1,1-1 0,-2 1 0,2 0-1,0-1 1,-1 0 0,1 0-1,-5-7 1,8 8-43,-2 1-1,1-1 1,0 1 0,0-1-1,0 1 1,1-1-1,-1 1 1,1-1 0,-1 0-1,1 1 1,0-1-1,0 0 1,0 1 0,1-1-1,0-3 1,-1 4 7,1 0-1,0 0 1,0 0 0,0 0 0,-1 0 0,2 1-1,-1-1 1,0 1 0,1-1 0,-1 1 0,1-1-1,-1 0 1,0 2 0,1-2 0,0 1 0,0 0-1,-1 0 1,1 0 0,0 0 0,1 0 0,2-1 15,-1 2 0,-1-1 0,1 0 1,0 1-1,0 0 0,0-1 0,0 2 1,0-1-1,0 0 0,0 0 0,0 1 1,-1 0-1,1 0 0,0 0 0,0 1 1,0-1-1,-1 1 0,1 0 0,-1 0 1,4 3-1,-4-3 32,0 0 0,0 0-1,-1 1 1,1-1 0,0 0 0,-1 1 0,1 1-1,-1-2 1,0 1 0,0 0 0,0 1 0,-1-1 0,0 1-1,1-1 1,-1 0 0,0 1 0,0-1 0,0 1 0,-1 0-1,0-1 1,1 6 0,-1-7 11,-1 1 0,1 0 1,-1 0-1,0-1 0,1 0 0,-2 0 0,2 1 0,-2-1 0,1 0 1,0 0-1,-1 1 0,1-1 0,0 0 0,-1-1 0,0 1 1,0 0-1,0 0 0,0-1 0,0 1 0,-5 1 0,1 2 43,-2-2 0,0 0-1,0 0 1,0-1 0,-9 3-1,13-5-79,0 1 0,1 0 0,-1-1 0,0 0 1,1 0-1,-1 0 0,1 0 0,-1 0 0,0-1 0,1 0 0,-1 1 0,0-2 0,1 2 0,0-2 0,-1 1 0,1-1 0,-1 1 0,1-1 0,0 0 0,-5-5 0,7 7-13,1-1 1,-1 0-1,0 0 1,1 0-1,-1 1 0,0-1 1,1 0-1,0 0 1,-1 0-1,1 0 1,-1 0-1,1 1 0,0-2 1,0 2-1,0-2 1,-1 2-1,1-2 0,0 2 1,0-2-1,0 2 1,0-2-1,0 1 0,1-1 1,-1 0-18,2-1 1,-2 0-1,2 1 0,-2 0 1,2 0-1,-1 0 1,1-1-1,0 1 0,2-2 1,1-2-23,1 0 0,1 1 1,-1 0-1,1 0 0,8-4 1,-4 3 24,0 0 0,1 2 1,-1-1-1,19-3 0,-27 6 31,1 2-1,0-1 0,0 1 0,1-1 1,-2 1-1,1 0 0,0 0 1,0 1-1,0 0 0,0-1 1,0 1-1,-1 0 0,1 1 1,-1-1-1,2 0 0,-2 1 0,6 3 1,-7-3 12,0 0 0,0 0 1,-1 0-1,1 0 0,0 0 0,-1 0 1,1 0-1,-1 0 0,0 1 0,0-1 1,1 0-1,-2 1 0,1 0 0,0-1 1,-1 0-1,1 1 0,-1 0 0,1 0 1,-1-1-1,0 1 0,0 0 0,0-1 1,-1 0-1,0 5 0,0-3 17,0-1 0,1 0 0,-2 0 0,1 0 0,0 0 0,-1 0 0,1 0 0,-1 0 0,0 0 0,0-1 0,0 1-1,0-1 1,0 1 0,-1-1 0,1 1 0,-1-1 0,1 0 0,-7 2 0,2-1 6,0 0-1,0 0 1,-1-1 0,0 0-1,1-1 1,-1 0 0,0 0-1,-8 0 1,12-1-58,0 0 1,0-1-1,1 0 1,-1 1-1,1-1 1,-1 0-1,0-1 0,-4-1 1,6 1-14,0 1 0,0 0 0,0-1 0,0 1-1,0-1 1,0 1 0,0-1 0,1 0 0,0 0 0,-1 0 0,0 0 0,2-1 0,-4-3 0,3 5 9,1 0 1,-1-1-1,0 0 1,1 0-1,0 1 1,0-1-1,-1 0 0,1 0 1,0 0-1,0 1 1,0-1-1,0 0 1,0 1-1,1-1 0,-1 0 1,0 0-1,1 1 1,-1-1-1,1 1 1,0-2-1,0 2 0,0 0 1,-1-1-1,2 0 1,-2 1-1,2 0 1,-1-1-1,0 1 0,1 0 1,-1 0-1,0 0 1,1 0-1,-1 0 1,3-1-1,2-2-17,1 1 0,-1 0 0,1 1 0,0-1 0,-1 1 0,2 1 0,7-2 0,-3 2 7,18-1 1,-25 3 30,-1-1 0,0 1-1,0 0 1,0-1 0,-1 1 0,1 0-1,0 1 1,4 1 0,-7-2 12,0-1 1,1 1-1,-1 0 1,0-1-1,0 1 1,0 0-1,0 0 1,0 0-1,0 0 1,0 0-1,0 0 1,-1 0-1,1 1 1,0-1-1,-1 1 1,1-2-1,0 2 1,-1-1-1,0 0 1,1 1-1,-1-1 1,0 0-1,0 1 1,1-1-1,-1 0 1,0 1 0,-1 0-1,1-1 1,0 1-1,0-1 1,-1 0-1,1 1 1,0-1-1,-2 2 1,1 0 34,0 0 1,-1 1-1,0 0 1,0-1-1,0 0 1,-1 0-1,0 1 1,0-2-1,1 1 1,-1 0 0,-4 2-1,2-2-6,1 0 0,-2-1 1,2 1-1,-2-1 0,1 0 0,-1 0 0,1 0 0,-1-2 0,0 2 1,1-2-1,-1 1 0,0-1 0,-9-1 0,11 1-79,-1 0 0,0-1 0,1 0 0,0 0-1,-1 0 1,1-1 0,0 0 0,0 1 0,0-1-1,0-1 1,0 1 0,1-1 0,-1 1 0,1-1-1,-1 0 1,1 0 0,0-1 0,-3-3 0,1 2-384,3 4 145,2 0 0,-1 0 0,0 0 0,0 0 0,0 0 0,1 0 0,-1 0 0,0 0 0,1 0 0,-1 0 0,0-1 0,1 0 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9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28 2873,'4'-28'1228,"-1"32"-605,-1 0-1,1 0 1,-1 1 0,3 8 0,5 17 80,-2 1 1,-1 1 0,2 34-1,1 101 769,-9-150-1356,-4 424 1214,1-407-1253,-6 56 346,5-72-316,-1 0 1,0-1-1,-8 19 0,3-10-974,2 0-1,-8 46 0,14-60-1640,0-2-256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0 520,'-1'1'6484,"10"5"-6192,0-2 0,19 8 0,-23-11-214,1 1-1,-2-1 0,2-1 0,-1 1 1,0-1-1,1 1 0,-1-2 0,1 1 1,5-2-1,-5 2-9,16-3 107,-1 1-33,0 0 0,0 1 1,25 2-1,-21 1-45,-2 0 0,41-4 1,-53 2-17,-1 0 0,12 2 1,-22-2-80,0 0 1,0 0-1,1 0 1,-1 0-1,0 0 1,0 0-1,0 0 0,0 0 1,0 0-1,0 0 1,0 0-1,0 0 1,0 0-1,0 0 1,0 0-1,1 0 1,-1 0-1,0 0 0,0 0 1,0 0-1,0 0 1,0 0-1,0 0 1,0 0-1,0 0 1,0 0-1,0 0 0,0 0 1,0 0-1,0 0 1,0 0-1,0 0 1,0 0-1,0 0 1,0 0-1,0 0 1,0 0-1,0 0 0,0 0 1,0 0-1,0 0 1,1 0-1,-1 0 1,0 0-1,0-1 1,0 1-1,0 0 1,0 0-1,0 0 0,0 0 1,0 0-1,0 0 1,0 0-1,0 0 1,0 0-1,0-1 1,0 1-1,0 0 1,0 0-1,0 0 0,0 0 1,-1 0 0,1 0-1,0 0 1,0 0-1,0 0 1,0 0 0,0 0-1,0 0 1,0 0 0,0 0-1,0 1 1,0-1-1,0 0 1,0 0 0,0 0-1,0 0 1,0 0-1,0 0 1,0 0 0,0 0-1,0 0 1,-1 1-1,1-1 1,0 0 0,0 0-1,0 0 1,0 0 0,0 0-1,0 0 1,0 0-1,0 0 1,0 0 0,0 0-1,0 0 1,0 0-1,0 0 1,0 0 0,0 1-1,0-1 1,0 0-1,0 0 1,0 0 0,0 0-1,0 0 1,1 0-1,-1 0 1,0 0 0,0 0-1,0 0 1,0 0 0,6 41 17,0-6-8,-4-18-6,0 0 0,-1 0 1,-1 0-1,-3 24 1,2-38-6,-1 13 3,0 0 1,1 18-1,2-29 1,-2-1 0,1 1-1,0-1 1,-2 5 0,0-1 21,2-8-24,0 0-1,0 0 1,0 0 0,0 0 0,0 0 0,0-1 0,0 1 0,0 0 0,0 0 0,0 0 0,0 0 0,-1 0 0,1 0 0,0-1 0,0 1 0,0 0 0,0 0 0,0 0 0,0 0 0,0-1 0,0 1 0,-1 0 0,1 0 0,0 0 0,0 0 0,-1 0 0,1 0-1,0 0 1,0 0 0,0 0 0,0 0 0,0 0 0,-1 0 0,1 0 0,0 0 0,0 0 0,0 0 0,0 0 0,0 0 0,0 0 0,-1 0 0,1 0 0,0 0 0,0 0 0,-1 0 0,1 0 0,0 0 0,0 0 0,0 1 0,0-1 0,0 0 0,0 0 0,0 0 0,-1 1-1,1-1 1,0 0 0,0 0 0,0 0 0,0 0 0,0 0 0,0 0 0,0 1 0,0-1 0,0 0 0,0 0 0,0 0 0,0 0 0,0 0 0,0 1 0,-2-3-218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9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60 186 1728,'-7'1'1145,"3"0"-543,1 0-1,0-1 1,-1 0-1,-7 0 0,10 0-502,0 0-1,1 0 1,-2 0-1,2-1 0,-1 1 1,0-1-1,0 1 1,0 0-1,0 0 0,0-1 1,1 0-1,-1 1 1,0-1-1,1 0 0,-1 1 1,0-1-1,1 0 1,-1 1-1,0-1 0,1 0 1,0 1-1,-1-1 1,0-1-1,0 0 0,-1-5-50,0-1-1,0 0 0,1 0 0,0 1 0,1-1 1,-1 0-1,2-12 0,-1 17-38,0 1 1,1-1-1,0 0 1,0 0-1,0 1 0,-1-1 1,2 1-1,-1-1 1,0 1-1,1-1 1,-1 1-1,1 0 0,2-2 1,0 0-4,-1 1 0,1 0 1,0 0-1,0 0 0,5-2 0,-5 3-2,0 0-1,0 1 1,1 0-1,-1-1 1,0 2-1,1-1 1,-1 0-1,1 0 1,-1 1-1,1 0 1,-1 0-1,0 1 1,0 0-1,1 0 1,7 2-1,-10-2 28,1-1 0,-1 2 0,0-2 0,0 2 0,0-2 0,0 2 0,0-1 0,0 0 0,0 1 0,0 0 0,0-1 0,-1 0 0,0 2 0,1-1 0,2 3 0,-3-2 54,1 0-1,0 0 1,-1 1 0,0 0 0,0-1-1,0 1 1,-1 0 0,1-1 0,0 7-1,-1-6 22,0 2 0,-1-1 0,0 0-1,1 0 1,-1-1 0,0 2 0,-1-1-1,0-1 1,1 1 0,-1 0 0,-1-1-1,1 1 1,-1-1 0,1 0 0,-4 5 0,2-7-75,1 1 0,-1-1 0,1 1 0,0-1 0,-1 0 0,0-1 0,0 1 0,0 0 0,1-1 0,-1 0 0,0 0 0,-1 0 0,1-1 0,0 1 0,0-1 1,0 0-1,-1 0 0,1 0 0,0-1 0,0 1 0,0-1 0,-1 0 0,-3-2 0,7 2-47,-1 1 0,1 0 0,-1-2-1,2 1 1,-2 1 0,1-1 0,-1 0 0,1 0 0,0 0 0,0 0-1,0 0 1,0-1 0,0 1 0,1 0 0,-2-2 0,0 0-22,2 1 1,-2-1-1,2 0 1,-1 0-1,0 1 1,1-1-1,0-5 1,0-2-87,0 0 0,2 0 1,2-16-1,-3 25 114,0-3-12,-1-1 0,2 1 0,-1 0 0,0-1 1,1 1-1,0 0 0,0 1 0,1-1 0,-1 0 0,0 0 0,1 1 0,0-1 0,0 1 0,0 0 0,5-4 0,-4 3 15,0 1 0,0 0 0,1-1 0,0 2-1,-1-1 1,1 1 0,0-1 0,0 1 0,0 0-1,0 1 1,0-1 0,1 1 0,-1 0 0,9 0-1,-12 1 18,-1 0-1,0 1 1,1-1-1,-1 0 1,0 0-1,1 1 1,-1 0-1,0-1 0,1 1 1,-1 0-1,0-1 1,0 1-1,1 0 1,-2 0-1,2 0 1,-2 0-1,2 0 1,-2 0-1,1 0 0,0 0 1,0 1-1,0-1 1,-1 0-1,1 1 1,-1-2-1,1 2 1,-1-1-1,1 2 1,0 3 70,0-1 0,0 1 1,0 0-1,-1-1 0,0 10 1,-1-7 8,1-1 1,-2 0-1,1 1 1,0-1 0,-2 0-1,1 0 1,-1 0 0,-3 8-1,3-12-57,2 0-1,-1 0 0,0 0 0,0 0 1,0-1-1,0 1 0,-1-1 1,1 1-1,0-1 0,-1 0 0,0 0 1,0 0-1,0-1 0,0 1 0,0 0 1,0-1-1,0 0 0,-1 0 1,-5 1-1,6-2-38,1 1 0,-1-2 0,0 1 0,0 0 0,1-1 0,-1 1 0,0-1 0,1 0 0,-1 1 0,1-1 0,-1 0 0,0-1 0,1 1 0,0-1 0,0 1 0,0 0 0,0-1 0,-1 0 0,1 0 0,0 0 0,0 0 0,-1-3 0,1 3-19,1 0 0,0 0 0,0 0 0,-1 0 0,2 0 0,-2 0 0,2 0 0,-1-1 0,0 1 0,0 0 0,1-1 0,0 1 0,0-1 0,0 1-1,0 0 1,0 0 0,0-1 0,0 1 0,0-1 0,1 1 0,0 0 0,0-1 0,-1 1 0,1 0 0,2-3 0,-1 2-15,1-1 0,0 1-1,-1 0 1,2 0-1,-1 1 1,0-1-1,0 0 1,1 1 0,0 0-1,-1 0 1,1 0-1,0 1 1,6-3 0,-3 2 13,0 0 0,0 1 1,0 0-1,-1 0 1,1 0-1,1 1 1,6 0-1,-9 1 25,-1 0 0,0-1 0,0 2-1,0-1 1,1 0 0,-1 1 0,4 2 0,-6-4 14,0 2 1,0-1-1,1 1 1,-1-1-1,0 1 1,0 0-1,-1 0 1,1-1-1,-1 1 1,1 0 0,0 1-1,-1-1 1,2 3-1,-1 2 38,0-1 1,0 1-1,-1 0 0,1 0 0,-2 0 1,1 0-1,-1 0 0,0 0 0,-1 0 0,-1 11 1,2-14-15,-1-2 0,0 2 0,1-2 0,-2 2 0,1-2 0,-1 2 0,-1 2 0,2-5-19,1 0 0,-2 0-1,2 0 1,-2 0-1,2 0 1,-2 0 0,1-1-1,0 2 1,0-2 0,0 1-1,-1 0 1,1-1-1,0 0 1,-1 1 0,1 0-1,-1-1 1,1 0 0,-3 1-1,2-1-19,1 0 0,-1 0-1,0 0 1,0 0 0,0 0 0,1 0-1,-1-1 1,0 0 0,0 1 0,1-1 0,-1 1-1,1-1 1,-1 0 0,1 0 0,-1 0-1,1 1 1,-1-2 0,1 1 0,-2-2-1,1 1-33,0 0-1,1 0 0,-1 0 0,1-1 0,0 1 0,-1 0 1,1-1-1,0 0 0,1 1 0,-1 0 0,-1-7 0,2 7-19,-1-2 0,1 1-1,0 0 1,0 0 0,0 0-1,1 0 1,0-1 0,-1 2-1,1-1 1,1-5 0,-1 6 22,0 0 0,0 0 0,0 1 0,0-1 0,0 1 0,0-1 0,1 0 0,-1 1 0,0 0 0,1-1 0,0 1 0,-1 0 0,1-1 0,0 1 0,-1 0 0,4-1 0,1-1-35,1 1 0,-1 1 1,0 0-1,12-2 0,-17 3 74,1 0 0,0 0 0,-1 0 0,1 0 0,0 0 0,-1 0 0,0 0 0,1 1 0,-1-1 0,1 0 0,-1 1 0,1-1 0,-1 1 0,0-1 0,1 1 0,-1 0 0,1 0 0,-2 0 0,2 0 0,-1 0 0,0 0 0,0 0-1,0 0 1,0 0 0,0 0 0,1 3 0,0 3 110,-1 0 0,0 0 0,0 0 0,0 0 0,-1 11 0,0-15-72,-1 0 0,0 0 0,1 0 0,-1-1 0,0 1 0,0 0 0,0-1 0,0 1 1,-2 3-1,-1 0 89,-1 0 0,-7 7 0,10-11-105,1 0-1,-1 0 0,0-1 0,0 1 0,0-1 1,0 1-1,-1-1 0,1 0 0,0 0 1,-1 0-1,1 0 0,-1-1 0,-3 2 1,2-2-16,0 0 1,0 0 0,0 0 0,0 0 0,0 0-1,1-1 1,-1 0 0,-7-1 0,7 0-58,0 1 0,0-1 1,0 0-1,1 0 0,-1 0 1,0-1-1,0 1 0,1-1 1,-1 1-1,1-2 0,0 1 1,1 0-1,-1 0 1,0-1-1,1 0 0,-5-7 1,7 9-15,-1 0 1,0 0-1,1 0 1,0 0 0,-1-1-1,1 1 1,0 0-1,0 0 1,0 0 0,1 0-1,-1 0 1,0 0 0,0-1-1,1 1 1,0 0-1,-1 0 1,2 0 0,-2 0-1,2 0 1,-2 0-1,2 0 1,-1 0 0,1 1-1,-1-1 1,3-2-1,-1 1-50,-1 1-1,1-1 0,0 1 0,0 0 1,1 0-1,-2 0 0,2 0 0,-1 1 1,0-1-1,2 1 0,-2 0 0,0 0 1,1 0-1,4 0 0,-5 1 47,-2 0-83,0-1 1,0 1-1,0 0 0,0 0 0,0 0 0,-1 0 1,2 0-1,-2 0 0,2 1 0,-2-1 0,2 0 1,-2 1-1,1-1 0,0 0 0,0 0 0,0 1 1,-1 0-1,2-1 0,0 2 0,1 5-1675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19.9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86 768,'1'-2'164,"-1"-1"-1,0 1 1,1 0 0,0-1-1,-1 1 1,1-1-1,0 1 1,0 0 0,0-1-1,1 1 1,-1 0-1,1 0 1,0 0-1,-1 1 1,0-1 0,1 0-1,3-2 1,2-2 128,2 0 1,-1 1-1,9-5 0,-11 7-179,1 0 0,-1 0 0,1 1 0,9-3 0,-12 4-63,-1 1 0,1 0 1,-1-1-1,0 1 0,1 0 0,-1 0 0,0 1 1,1-1-1,-1 0 0,1 1 0,3 2 0,-5-3 5,-1 2 0,2-2-1,-2 2 1,1-1-1,-1 1 1,1-1 0,-1 1-1,0-1 1,1 1 0,-2 0-1,2-1 1,-1 1 0,0-1-1,-1 1 1,1 0-1,0 0 1,-1 0 0,1 0-1,0 0 1,-1 0 0,0 0-1,0 0 1,0 0 0,0 3-1,0-2 9,0-1 0,0 1 0,0 0 1,0-1-1,0 1 0,-1 0 0,0-1 0,1 1 0,-2-1 0,2 1 0,-2-1 0,2 1 0,-2-1 0,1 0 0,-1 0 1,1 0-1,-1 1 0,-2 1 0,-1-1 9,1-1 0,0 0 0,0 0 0,0 0 0,-1-1 0,1 1 0,0-1 0,0 0 0,-1 0-1,0-1 1,-7 1 0,-1-1 83,0-1 0,-22-3 0,33 3-154,-1 1-1,1 0 1,0-1 0,0 0-1,0 1 1,0-1-1,0 0 1,0 0 0,0 0-1,0 0 1,0 0 0,0-1-1,0 1 1,-2-3-1,4 3-6,0 1-1,0-1 0,0 0 1,-1 0-1,1 1 0,0-1 1,0 0-1,0 1 0,0-1 1,0 0-1,0 1 0,0-1 1,0 0-1,0 1 0,0-1 1,1 0-1,-1 1 0,0 0 1,0-1-1,0 0 0,1 1 1,-1-1-1,1 0 0,-1 1 0,0 0 1,1-1-1,0 0 0,1-2-13,0 1 0,1-1-1,-1 1 1,4-3-1,0 1 12,1 0 0,0 1 0,0-1 0,0 2 0,1-1 0,-1 0 0,1 1 0,-1 1 0,1 0 0,-1 0 0,1 0 0,14 1 0,-21 0 16,0 0 1,0 0 0,1 0-1,-1 0 1,0 0-1,0 1 1,0-1 0,0 0-1,0 1 1,0-1-1,0 0 1,0 1 0,0 0-1,0-1 1,0 1-1,0 0 1,0-1 0,-1 1-1,2 0 1,-2-1-1,1 1 1,0 0 0,-1 0-1,1 0 1,0 1-1,0 1 35,0 0-1,0 0 0,-1 0 0,1 0 0,0 1 0,-1-1 0,0 3 1,0 5 28,1-6-33,-1 1-1,0-1 1,0 1 0,0-1-1,-1 1 1,1-2-1,-1 2 1,0-1-1,-1 0 1,0 0 0,0 0-1,0 0 1,0 0-1,-1 0 1,-5 7 0,7-10-23,0 0 1,-1-1-1,0 0 1,1 1 0,-1-1-1,0 0 1,0 1-1,0-1 1,0 0 0,0 0-1,0 0 1,0-1-1,0 1 1,0 0-1,-1-1 1,1 0 0,0 1-1,0-1 1,0 0-1,0 0 1,0 0 0,0 0-1,-1-1 1,1 1-1,-3-1 1,2 0-14,1 1 1,-1-2-1,0 2 1,0-2-1,1 1 1,-1 0-1,0-1 1,1 0-1,0 1 0,0-1 1,0 0-1,-1 0 1,1 0-1,0-1 1,0 1-1,1 0 0,-1-1 1,-2-4-1,3 4-15,0 0-1,0 0 0,0 0 0,0 0 0,1 0 1,-1 0-1,1-3 0,0 4 2,0 0-1,0 0 1,1 0 0,-1 0 0,0 1-1,0-1 1,1 1 0,0-2 0,-1 2-1,1-1 1,0 1 0,0-1 0,0 0-1,2-1 1,0 0-9,1 0 0,-2 0 0,2 1 0,0-1 0,-1 1-1,1 0 1,0 0 0,0 1 0,0 0 0,5-3 0,6 1-38,22-4 0,-32 6 52,1 0 3,1 0 0,-1 1 0,1 0 0,11 0 0,-16 0 12,-2 1 0,2-1 0,-1 0 0,0 1 0,0-1 1,0 0-1,0 1 0,1-1 0,-2 1 0,2-1 0,-2 1 0,1 0 0,0-1 0,0 1 0,0 0 0,0 0 0,0 0 0,-1-1 0,1 2 0,0-1 1,-1-1-1,1 2 0,-1-2 0,1 2 0,-1-1 0,0 0 0,1 0 0,-1 0 0,1 0 0,-1 0 0,0 1 0,0 0 0,0 2 23,0-1 0,-1 0 0,1 0 0,-1 0 0,1 0 0,-1 0 0,0 0 0,0 0 0,0 0 1,-1 0-1,1-1 0,-3 4 0,-1 1 43,0-1 1,0 0-1,-8 7 0,8-8-27,2-2-3,0 1 0,-1-1 1,-8 5-1,11-7-33,-1 0-1,1-1 0,0 1 1,-1 0-1,0-1 1,1 0-1,-1 1 0,0-1 1,0 0-1,1 1 1,-1-1-1,1 0 1,-1 0-1,0-1 0,1 1 1,-3-1-1,0 0-7,-1 0 0,0-1-1,1 0 1,0 0 0,-1-1 0,-3-3-1,6 5-12,0 0-1,0-1 0,-1 1 0,2-1 0,-1 1 0,1-1 1,-1 0-1,1 0 0,0 0 0,-1 0 0,1 0 0,0 0 0,0-1 1,0 1-1,0-2 0,1 3 2,0 0 1,0-1 0,0 2-1,0-2 1,0 1-1,1-1 1,-1 2 0,0-2-1,0 1 1,1 0-1,-1 0 1,1 0 0,-1 0-1,1 0 1,0 0 0,-1 0-1,1 1 1,0-2-1,-1 2 1,2-1 0,-2 0-1,1 1 1,0-1-1,0 0 1,0 1 0,1-2-1,3-1-35,1 1 0,-2 0-1,12-4 1,-10 5 26,1 0 0,-1-1 0,1 2-1,0 0 1,-1-1 0,0 2 0,1-1 0,0 0 0,0 2-1,7 1 1,-13-3 26,1 1 0,-1-1 0,0 0 0,1 1 0,-1 0 0,0-1 0,1 0-1,-1 1 1,0 0 0,0 0 0,1 0 0,-2-1 0,2 2 0,-2-2 0,2 2 0,-2-1-1,1 0 1,0 0 0,0 0 0,0 0 0,-1 1 0,0-1 0,1 0 0,0 1 0,-1-1-1,0 0 1,0 1 0,1-1 0,-1 2 0,-4 9 104,3-10-101,1-1 0,-1 1 0,0-1 0,1 0 0,-1 1 0,1-1 0,-1 1 0,1 1 0,0 2 2,0-4-57,0 1-1,0 0 1,0-1-1,0 1 1,0 0 0,-1 0-1,0 0 1,1-1-1,0 1 1,-1 0-1,0 0 1,-1 1 0,1-1-280,-1-1 1,2 1-1,-1 0 1,0-1-1,0 1 1,0 0-1,1 0 1,0-1-1,-2 3 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19.9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80 57 320,'-6'-8'5137,"6"7"-5107,0 1 0,1-1 0,-1 1 0,0-1-1,0 1 1,0-1 0,0 1 0,0-1 0,0 1 0,0 0-1,1-1 1,-1 0 0,0 1 0,1 0 0,-1-1 0,0 1 0,0-1-1,1 1 1,-1 0 0,1 0 0,-1-1 0,0 1 0,1-1-1,-1 1 1,1 0 0,-1 0 0,0 0 0,1 0 0,0 0-1,-1-1 1,0 1 0,2 0 0,1-1-12,1 1 1,0 0-1,6 0 0,-1 0 90,27 1 68,-35-1-162,1 0-1,-1 0 1,1 0 0,-1 0-1,0 1 1,1-1 0,-1 0 0,0 0-1,1 0 1,-2 1 0,2 0-1,-1-1 1,0 1 0,0 0 0,0-1-1,1 1 1,-2 0 0,3 1 0,1 2 33,-4-4-30,1 0 1,0 1-1,-1 0 1,1-1-1,0 0 1,-1 1-1,0 0 0,1 0 1,0-1-1,-1 1 1,0 0-1,1-1 1,-1 2-1,1-2 1,-1 2-1,0-1 14,0 0-1,0-1 1,0 1-1,0 0 1,-1-1-1,1 1 1,0-1-1,-1 1 1,1-1-1,0 1 1,0 0-1,-1-1 1,0 1-1,-5 11 329,4-8-232,0 0 0,-1 1 0,1-1 0,-1 0 0,-4 5 0,-4 7 208,9-14-288,1 0-14,0 0 0,0 0 0,0-1 0,0 1 0,0 0 0,0-1 0,0 1 0,-1-1 0,0 1 0,1-2 0,-1 2 0,1-1 0,-1 0 0,1 0 0,-1 0 0,-4 1 0,2 0 11,-1-1 1,0 0 0,0 0-1,1-1 1,-2 0-1,1 0 1,1 0-1,-2 0 1,1 0 0,1-1-1,-9-3 1,11 4-44,0 0 1,-1-2-1,1 2 1,0-1-1,0 0 1,-1-1-1,1 2 1,0-2-1,1 0 1,-1 1-1,0 0 1,0-1 0,0 0-1,1 0 1,0 0-1,-1 1 1,1-1-1,0 0 1,-1-1-1,1 1 1,0 0-1,1 0 1,-1-1-1,0 1 1,1-1-1,-1-1 1,0 0 0,1 0 1,0 0 0,0 0-1,1 0 1,0 0-1,-1 0 1,1 0 0,0 0-1,1 0 1,-1 0-1,0 1 1,1-1-1,0 1 1,0-1 0,0 1-1,0-1 1,1 2-1,0-2 1,0 2-1,-1-2 1,1 1 0,0 1-1,1 0 1,-1 0-1,1 0 1,-1 0 0,0 0-1,1 0 1,4-1-1,10-1 11,22-2-1,-30 6-2,-7-1-1,0 1 1,0 0-1,0 0 1,0 0-1,-1 0 1,2 1-1,2 0 1,-5-1 2,0 1 0,0-1-1,0 0 1,-1 1 0,2-1 0,-2 1 0,1-1 0,1 1 0,-2 0 0,1-1 0,0 1 0,-1 0 0,1-1 0,0 1 0,-1 0 0,1 0 0,0 0 0,-1 0 0,1 0 0,-1 0 0,1-1 0,-1 2 0,1 0 0,-1 2 32,1-1 1,-1 0-1,0 0 1,-1 1-1,1-1 1,-1 0-1,1 1 1,-1-2-1,0 2 1,0-1-1,0 0 1,-1 0-1,-2 5 0,-18 16 351,20-22-367,0 0 1,-1 0-1,1 0 0,-1 0 0,1-1 1,-2 0-1,1 1 0,1-1 0,-2 0 1,2 0-1,-6 1 0,1 0 4,2-1-16,0 0-1,0 0 1,-1 0 0,1-1 0,0 0-1,0 0 1,-9-1 0,11 0-28,0 1 1,0 0-1,-1-1 1,1 0-1,0 0 0,1-1 1,-2 1-1,2 0 1,-1-1-1,0 0 1,0 0-1,1 0 1,-4-2-1,6 4 2,-1-1 1,1 0-1,-1 1 1,1-1-1,-1 0 1,1 1-1,-1 0 1,1-1-1,0 0 1,0 0-1,-1 0 1,1 0-1,0 1 1,-1-1-1,1 0 1,0 1-1,0-1 1,0 0-1,0 1 1,0-2-1,0 2 1,0-1-1,0 0 1,1-1-1,-1 1-2,1 0-1,-1 0 0,2 0 0,-2 0 1,1-1-1,0 2 0,0-1 1,0 0-1,-1 0 0,2 0 0,-1 1 1,0-1-1,1 0 0,4-2-24,0 0 1,-1 1-1,1 0 0,11-1 0,0-1 0,-11 2 35,-1 1 1,1 0 0,0 1-1,0-1 1,-1 0-1,10 2 1,-14-1 13,0 1-1,0-1 1,0 0 0,0 1-1,0 0 1,0-1 0,0 1-1,0 0 1,0-1 0,-1 1-1,2 0 1,-2 0-1,1 0 1,0 0 0,-1 0-1,1 0 1,-1-1 0,1 2-1,-1-2 1,1 2 0,-1-1-1,1 0 1,-1 0 0,0 0-1,0 0 1,0 0-1,0 0 1,0 0 0,0 1-1,0 3 51,1-1-1,-2-1 0,1 1 0,0 0 0,-1 0 1,0 0-1,-1 4 0,2-6-26,-2 0 0,1 0 0,0 0 0,0-1 1,0 1-1,-1 0 0,0 0 0,1-1 0,-4 3 0,-17 12 239,20-15-248,-1 0-1,0 1-1,-1 0 1,1-1 0,-1 0 0,1 0 0,0 0-1,-1 0 1,1-1 0,-1 1 0,0-1 0,1 0 0,0 0-1,-1 0 1,-7-2 0,9 2-28,0-1 1,0 1-1,-1-1 1,1 0-1,0 0 1,0 1-1,0-2 0,0 1 1,0 0-1,0 0 1,0 0-1,0-1 1,1 0-1,-1 1 1,1-1-1,-1 0 0,1 0 1,-1 0-1,1 0 1,0 0-1,0 0 1,0 0-1,0 0 0,0-3 1,0 2-14,0 0 0,1 1 0,0-1 0,-1 0 0,1 1 0,1-2 0,-1 1-1,0 1 1,0-1 0,1 0 0,0 1 0,-1-1 0,1 0 0,0 0 0,1 1 0,-2 0 0,2-1 0,0 1 0,-1-1 0,1 1 0,0 0 0,0 0 0,0 0 0,0 0 0,0 0 0,0 0-1,5-2 1,-4 2 0,0 1 0,1-1 0,-1 1 0,0 0-1,2 0 1,-2 0 0,0 1 0,1-1-1,0 1 1,7 0 0,-6 0 8,-2-1 21,-1 1 0,0 0 0,1 0 0,-1 1-1,1-1 1,0 1 0,-1-1 0,0 1 0,0 0 0,1-1 0,-1 2 0,1-2 0,-1 2 0,0-1 0,0 0 0,0 1 0,0-1 0,0 1 0,0-1 0,-1 1 0,1 0 0,0 0 0,0 0 0,-1 0-1,1 1 1,-2-1 0,2 0 0,-1 0 0,0 0 0,-1 0 0,2 1 0,-2-1 0,0 1 0,1 0 0,-1-1 0,1 0 0,-1 4 0,-1 4 82,0-1 1,-1 0-1,1-1 1,-1 1-1,-1 0 1,-3 8-1,5-16-86,1 0-1,0 0 1,-1 0 0,0 0-1,1 0 1,-1 0 0,0-1-1,1 2 1,-1-2-1,0 1 1,1 0 0,-2-1-1,2 1 1,-1 0 0,0-1-1,0 1 1,0-1 0,0 1-1,0 0 1,0-1 0,0 0-1,0 0 1,-1 0 0,1 1-1,0-1 1,0 0-1,0 0 1,0 0 0,0 0-1,0 0 1,0 0 0,-1-1-1,2 1 1,-2 0 0,2 0-1,-2-1 1,0 0 0,0 0-14,-1-1 1,1 2-1,0-2 1,1 1 0,-1 0-1,0-1 1,1 0 0,-1 1-1,0-1 1,1 1-1,0-1 1,-1 0 0,1-1-1,0 1 1,0 0-1,0 0 1,0 0 0,-1-2-1,2 1-12,0 0-1,-1 0 1,1 0-1,-1 0 0,1 0 1,1 0-1,-1 1 1,1-2-1,-1 1 0,2-5 1,-2 7 8,1 0 1,0-1 0,-1 2 0,1-2-1,0 1 1,-1 0 0,1-1-1,1 2 1,-2-2 0,2 1-1,-2 0 1,2 0 0,-2 0-1,2 0 1,-1 1 0,0-1-1,1 0 1,-1 1 0,0-1 0,1 0-1,-1 1 1,0 0 0,1-1-1,1 1 1,2-1-10,0 1 0,0 0 0,1 0 0,-1 0 0,10 2 0,-12-2 18,-1 1 0,1 0 0,0 0 0,0 0 0,0 0 0,0 0 0,-1 1 0,0 0 0,1-1 0,0 1 0,3 4 0,-4-4 14,0 1 0,-1 0 0,1 0 0,-1 0 0,0 0 0,0 0 1,0 0-1,0 0 0,0 0 0,-1 0 0,0 0 0,0 0 0,0 1 0,0-2 0,0 7 0,0-7-5,0 0 0,-1-1-1,1 1 1,-1-1-1,1 1 1,0 0 0,-1-1-1,0 1 1,1-1-1,-2 1 1,2-1 0,-1 1-1,0 0 1,0-1 0,-1 0-1,1 0 1,0 0-1,-1 1 1,1-1 0,0 0-1,-1-1 1,1 2-1,0-2 1,-1 1 0,-2 1-1,-1-1 62,1 1-721,0 0 1,-1 0-1,0-1 0,0 1 0,0-2 0,-10 2 0,-4-5-2298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19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 64 1096,'-9'-10'6074,"8"8"-5736,1 1-302,0 1 0,0 0 1,0 0-1,0-1 1,0 0-1,0 1 1,0 0-1,0-1 0,1 1 1,-1-1-1,0 1 1,0 0-1,1-1 0,-1 1 1,0-1-1,0 1 1,0 0-1,1 0 1,-1-1-1,1 1 0,-1-1 1,0 1-1,0 0 1,1 0-1,-1 0 1,1-1-1,-1 1 0,0 0 1,1 0-1,-1-1 1,1 1-1,-1 0 0,1 0 1,5-1 41,0 0 0,0 0 0,0 0 0,1 1 0,-1 0 0,0 0 1,1 0-1,10 3 0,-15-2-43,0-1 1,-1 1 0,0 0-1,1 0 1,-1 0 0,0 0-1,1 0 1,-2 0 0,2 0-1,-1 0 1,0 0 0,0 1-1,0-1 1,-1 1 0,1-1-1,0 0 1,-1 1 0,1 0-1,0-1 1,0 0 0,-1 1 0,0 0-1,1 1 1,0 5 171,-1-1 1,0 0-1,0 12 1,0-16-161,0 1 2,-1-1-1,0 1 0,1 0 0,-1 0 1,-1 0-1,1 0 0,0-1 0,-1 1 1,0-1-1,0 1 0,0-1 0,0 1 1,0-2-1,-1 2 0,0-2 0,0 2 1,1-1-1,-2-1 0,1 0 0,0 0 1,0 1-1,-1-1 0,0-1 0,1 1 1,0 0-1,-1-1 0,0 0 0,0 1 1,0-1-1,0-1 0,1 1 0,-8 0 1,10-1-52,-1 0 1,0 0 0,1-1-1,-1 1 1,0-1-1,0 1 1,0 0-1,1-1 1,-1 0 0,0 0-1,1 1 1,-1-2-1,1 2 1,-1-2 0,1 2-1,0-2 1,-1 1-1,1 0 1,0-1 0,-1 1-1,2 0 1,-2-1-1,2 1 1,-2 0 0,1-1-1,1 0 1,-1 0-1,0-2 1,-1-1-18,0 0 1,2 0-1,-2 0 1,2 0-1,-1 0 1,1 0-1,0-1 1,1-7-1,0 4 22,0 0 0,1 0 1,1 1-1,0-1 0,6-14 0,-7 19 8,0 1 0,0 0 1,0-1-1,0 1 0,1-1 0,-1 2 1,1-1-1,0 0 0,0 0 1,0 1-1,1-1 0,-1 1 0,1 0 1,5-3-1,-8 5 0,0-1 0,0 0 0,-1 1 0,2 0 0,-2 0 0,2 0 0,-1 0 0,-1-1 1,2 1-1,-2 0 0,2 0 0,-2 0 0,2 0 0,-2 1 0,2-1 0,-2 0 0,1 0 0,0 0 0,0 0 0,0 1 0,0 0 0,0-1 0,-1 0 0,2 1 0,-2 0 1,1-1-1,0 0 0,0 1 0,-1 0 0,2 1 0,0 1 55,0 1 0,0 0 0,0 0 0,0 0 1,2 7-1,1 3 51,-2-7-65,-2-5-25,1 2 0,-1-1 1,0 0-1,1 0 0,-2 1 0,1-1 0,0 1 0,-1-1 0,0 1 0,1-1 0,-2 5 0,1-3 13,-1 2 28,0 0-1,-2 8 0,2-13-48,1 0-1,-1-1 1,0 1 0,1-1-1,-1 1 1,0 0-1,0-1 1,0 1-1,0-1 1,-1 1-1,1-1 1,0 1 0,-3 0-1,-13 8 134,17-8-72,-1-1-29,-6-2-26,5 1-28,0 0 0,0-1 0,-1 0 0,2 1 0,-1 0-1,0-1 1,0 0 0,1 0 0,-1 0 0,0 0 0,-2-2 0,1 0-22,-1 0 0,1 0 1,-1 1-1,-3-4 0,-6-2-23,12 7 41,0 0 1,1-1-1,-1 1 0,0-1 0,1 1 0,0 0 0,-1-1 0,1 1 0,0 0 0,-1-1 0,1 1 0,0 0 0,0-1 0,0 0 0,0 1 0,1 0 0,-1-1 0,1 1 1,-1-3-1,1 0-15,0 0 4,-1 1 0,2 0 0,-2-1 1,2 1-1,-1-1 0,0 1 0,1 0 0,3-6 0,-3 7 10,-1 1-1,0-1 1,1 1-1,0-1 1,-1 1 0,0 0-1,1-1 1,0 1-1,0 0 1,0 0-1,0-1 1,0 2-1,0-1 1,0 0-1,0 1 1,3-2-1,-4 2 10,0 0 0,1 0 0,-2 0-1,2 0 1,-1 0 0,0 0 0,0 0-1,1 1 1,-1-1 0,0 1-1,0-1 1,0 0 0,0 0 0,0 1-1,0 0 1,0-1 0,0 1 0,1 1-1,0 0 9,-1-1 0,1 1 0,-1-1 0,1 1 0,-1 0 0,0 0 0,0 0 0,0 0 0,1 3 0,0 0 25,-1 0 0,0 1 0,0-1 1,0 1-1,-1 0 0,0 9 0,0-11 5,0-1 1,-1 1-1,0 0 0,1 0 1,-4 6-1,4-9-31,0 0 0,-1-1 0,1 1 0,-1 0 0,1 0 0,0-1 1,0 1-1,-1 0 0,1-1 0,-1 1 0,1-1 0,0 1 0,-1-1 0,0 1 0,1-1 0,-1 1 1,0-1-1,1 0 0,0 1 0,-1-1 0,0 1 0,0-1 0,1 0 0,-1 0 0,0 0 0,1 0 1,-2 0-1,2 0 0,-1 0 0,0 0 0,1 0 0,-1 0 0,0 0 0,1 0 0,-1 0 1,0 0-1,1 0 0,-2 0 0,-2-3-18,-1 0 1,1 1-1,0-2 1,1 1-1,-1-1 1,0 1-1,1-1 1,0 1-1,0-2 1,0 1-1,1 0 1,-1 0-1,1-1 1,-3-5-1,4 8 134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19.9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107 101 696,'-15'-8'6441,"4"1"-4861,10 6-1481,-1 0 0,2-1 0,-2 1 0,1 0 0,0-1 0,0 0 0,0 1 0,0-1 0,1 0 0,-1 1 0,0 0 0,1-1 0,-1-2 0,0 4-68,1-1 0,0 0-1,0 1 1,0-1 0,0 0-1,0 1 1,0 0 0,0-1-1,0 0 1,0 1 0,0-1-1,0 0 1,0 1 0,0-1-1,0 0 1,0 0-1,1 1 1,-1-1 0,0 1-1,1-1 1,-1 1 0,0-1-1,0 0 1,1 1 0,0 0-1,-1-1 1,0 1 0,2-1-1,-2 0-11,2 0 0,-1 1 0,1 0 0,-1 0 0,0-1 0,1 1 0,-1 0 1,0 0-1,1-1 0,-1 1 0,0 1 0,2-1 0,0 0 1,6 3 91,-7-2-89,0 1 1,0-1-1,0 1 0,0 0 1,2 2-1,3 4 32,-1 1 0,9 12-1,-14-19-34,0 0 0,0 1-1,0-1 1,-1 0 0,1 0-1,0 0 1,-1 0 0,0 1-1,0-1 1,1 0 0,-1 0-1,0 1 1,-1 4 0,0-2 35,0-1 0,-1 2 0,0-2 0,-2 6 0,1-5-16,1 1 2,-1-2 0,0 2 1,0-1-1,0-1 0,-1 1 0,0 0 0,0-1 1,0 0-1,0 0 0,-1 0 0,1 0 0,-1-1 1,-7 4-1,10-7-39,0 1 0,0 0 0,0-1 0,0 0 0,0 1 0,0-1 0,0 0 0,0 0 0,0 0 1,0 0-1,1 0 0,-2-1 0,1 1 0,0 0 0,0-1 0,0 0 0,1 1 0,-1-1 0,0 0 0,1 0 0,-1 0 1,0 0-1,0 0 0,1 0 0,-1 0 0,1-1 0,0 0 0,-1 1 0,1-1 0,0 1 0,-1-1 0,2 1 1,-1-1-1,0 0 0,0 0 0,0 0 0,1 0 0,-1 0 0,1 0 0,-1 1 0,1-1 0,0 0 0,0 0 0,0 0 1,0 0-1,0 0 0,0-4 0,2 3-11,-2 0-1,2 0 1,-1 0 0,0 0 0,1 0 0,0 0-1,0 0 1,0 0 0,0 0 0,3-2 0,0-1 12,1 0 0,0 1 0,8-5 0,-8 6 6,-1 2 0,1-1 0,0 0 0,7-1 0,-12 3 2,1 1 0,0-1 0,-1 1 0,1 0 0,0 0 1,0 0-1,0 0 0,-1 0 0,1 0 0,0 0 0,0 0 0,0 0 0,-1 1 1,1 0-1,-1-1 0,1 0 0,0 2 0,0-2 0,-1 1 0,1 0 1,-1 0-1,0 0 0,1 0 0,-1 0 0,0 1 0,1-1 0,-1 0 0,0 1 1,0-1-1,0 1 0,0-1 0,1 3 0,-1-1 25,1 0-1,-1 0 1,1 0-1,-2 1 1,1-2-1,0 2 1,-1-1-1,1 0 1,-1 1 0,0-1-1,0 0 1,0 0-1,0 1 1,-1-1-1,1 0 1,-2 6-1,0-5-8,1-2 0,-1 2 0,0-2 0,0 1 0,0 0-1,0 0 1,0-1 0,0 1 0,0 0 0,0-1 0,-1 0 0,0 0-1,0 0 1,1 0 0,-2-1 0,-2 3 0,4-4-16,-1 2-1,1-2 1,-1 1-1,1-1 1,-1 1-1,1-1 1,-1 0 0,1 0-1,-1 0 1,0 0-1,1 0 1,0-1 0,-1 0-1,0 1 1,1-1-1,0 0 1,-1 1 0,1-2-1,0 2 1,-1-2-1,-2-1 1,2 0-20,0 0 0,0 1 0,0-2 0,0 2 1,1-2-1,0 1 0,-1-1 0,1 0 0,0 1 0,1 0 0,-2-1 0,2-1 0,0 1 0,-1 0 1,2 0-1,-1 0 0,0 0 0,1-5 0,-1 3-12,1 0 0,0 1 0,0-1 0,1 0 0,-1 0 0,2 1 0,-1-1 0,0 1 0,1-1 0,1 0 1,-1 2-1,4-9 0,-5 12 21,0 0 1,-1 0 0,1 0-1,0 0 1,0 0 0,0 0-1,0 0 1,0 0 0,0 0-1,0 1 1,0-1 0,1 0-1,-1 1 1,0-1-1,1 0 1,-2 1 0,2-1-1,-1 1 1,0 0 0,1 0-1,-1 0 1,0-1 0,1 1-1,-1 0 1,0 0 0,3 1-1,-3-1 13,1 0-1,-1 1 0,0 0 1,1 0-1,-1-1 0,0 1 0,0 0 1,0 0-1,1 0 0,-2-1 0,2 2 1,-1-1-1,0 0 0,-1 0 1,2 0-1,-1 0 0,-1 0 0,1 1 1,0-1-1,-1 0 0,1 1 1,-1-1-1,1 1 0,-1-1 0,0 3 1,1 0 28,0 1 1,-1 0 0,0-1 0,0 0-1,0 0 1,-1 1 0,0-1-1,0 1 1,0-1 0,-3 8 0,1-4 7,-1-1 0,0 0 0,0 0 1,-1-1-1,-5 9 0,8-13-31,0 0-1,-1 0 1,1 0 0,-1 0-1,1 1 1,-1-2-1,1 0 1,-1 1 0,0-1-1,-4 2 1,7-3-17,-1 0 1,0 0 0,0 1-1,0-1 1,0 0-1,0 1 1,1-1-1,-2 0 1,2 0-1,-1 0 1,0-1-1,0 1 1,0 0 0,0 0-1,0-1 1,1 1-1,-2 0 1,2 0-1,-1-1 1,0 1-1,1-1 1,-2 1-1,1 0 1,1-1 0,-1 0-1,0 1 1,1-1-1,-1 0 1,1 1-1,-1-1 1,1 0-1,-1 1 1,1-2-1,-1 1 1,1 1 0,0-1-1,-1 0 1,1-1-1,-1-1-12,1 0 0,-1 1 0,1-1-1,0 0 1,0 0 0,0 0 0,0 0 0,1 1 0,-1-2-1,0 2 1,1-1 0,0 0 0,0 0 0,0 1-1,0 0 1,0-1 0,1 0 0,-1 1 0,1 0-1,0 0 1,0-1 0,0 1 0,3-4 0,-2 4 0,1-2 0,-1 2-1,1-1 1,0 1 0,0-1 0,0 1 0,-1 0 0,1 1 0,1-1 0,-1 0 0,0 1 0,1 0 0,-1 1 0,8-2 0,-8 2 15,-1 0 1,0 1 0,1-1-1,-1 1 1,0 0-1,1 0 1,-1 0-1,1 0 1,-1 1 0,0-1-1,0 0 1,0 1-1,0 0 1,4 4 0,-6-5 4,0-1 1,0 1-1,-1-1 0,1 1 0,-1-1 0,1 0 0,-1 1 0,1 0 0,0-1 0,-1 0 0,0 1 1,0 0-1,1-1 0,0 1 0,-1 0 0,0-1 0,0 1 0,0 0 0,1-1 0,-1 1 0,0 1 1,0-1 1,0-1 0,0 0 1,0 1-1,-1 0 1,1-1-1,0 1 0,0 0 1,0 0-1,-1-1 1,1 0-1,-1 1 1,1 0-1,0-1 0,0 0 1,-1 1-1,0 0 1,1-1-1,-1 1 0,-1 0 8,0 0-1,1 0 0,-1 0 0,0 0 1,0 0-1,-1 0 0,1-1 0,0 1 1,0-1-1,0 1 0,0-1 0,0 0 1,-4 0-1,4 0-28,-1-1 0,1 0 0,0 1 0,0-2 0,0 2 0,0-2 0,0 1 0,0 0 0,0-1 0,-1 1 1,2 0-1,-1-1 0,1 0 0,-1 0 0,0 1 0,1-1 0,0 0 0,-1 0 0,1 0 0,0 0 0,0 0 0,0-1 0,1 1 0,-1 0 0,0-1 0,0 1 0,1-1 1,0 1-1,0 0 0,0 0 0,0-1 0,0 1 0,0-4 0,0 6 2,0-1 1,0 0-1,1 0 1,-1 0-1,0 1 1,1-1-1,-1 0 1,1 1-1,-1-1 1,0 0-1,1 1 1,0-1-1,-1 0 1,0 1-1,1-1 1,0 0-1,-1 1 1,1 0-1,0-1 0,-1 0 1,1 1-1,0-1 1,-1 1-1,1 0 1,0 0-1,0-1 1,0 1-1,-1 0 1,1 0-1,0-1 1,0 1-1,0 0 1,-1 0-1,1 0 1,1 0-1,-2 1 1,1-1-1,0 0 1,-1 0-1,1 1 1,0-1-1,1 1 1,2 1-8,0-1 0,-1 1 1,1 0-1,-1 0 1,0 0-1,1 0 1,5 6-1,-3-2 34,-1 0 0,0 0 0,0 1 0,0 0 0,-1 0 0,5 10-1,-9-15-17,2 5 178,-4-11 15,-3-11-206,0-1 5,-25-65-29,29 77 32,0 2 0,-1-2 1,1 1-1,-1 0 0,1 0 1,-1 1-1,0-1 1,0 0-1,0 1 0,-1 0 1,0-1-1,1 1 0,-1 0 1,-3-2-1,6 4 2,0 0 0,0 0 0,0 0 0,0-1-1,0 1 1,-1 0 0,1 0 0,0 0 0,-1 0 0,1 0 0,0 0 0,0 0-1,0 0 1,0 0 0,-1 0 0,1 0 0,0 0 0,-1 0 0,1 0-1,0 1 1,0-1 0,0 0 0,0 0 0,-1 0 0,1 0 0,0 0 0,0 0-1,-1 0 1,-4 8-76,4-5 52,0-1 0,0 1 0,0 0 0,0 5 0,0 8-18,2-1 1,4 30 0,0-11 1,-5-23-431,1 4-1291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19.9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2501 584,'-4'3'915,"-3"1"614,7-4-1502,-1 0-1,1 0 1,0 0 0,0-1-1,0 1 1,0 0 0,-1 0-1,1 0 1,-1 0 0,1 0-1,0 0 1,0 0-1,0 0 1,0-1 0,0 1-1,-1 0 1,1 0 0,0-1-1,0 1 1,-1 0 0,1 0-1,0 0 1,0 0 0,0-1-1,0 1 1,0-1 0,0 1-1,0 0 1,0 0 0,0-1-1,-4-13 68,1 1 0,1-1 0,-2-24 0,4 30-60,-1-5 58,1 1 0,2-21 0,0 8-11,12-107 56,2-45 166,-15 119-156,5-171 538,-2 169-501,4-49 91,-10 0-88,1 52-89,9-115 174,0-14-42,-15 43-89,2-116-13,12 164-123,4-106 8,-11 148 4,0-4 42,13-100 1,-11 144-53,-1 5 22,1 0 0,3-13 0,-3 16-2,-2 5-14,1 0-1,-1-1 1,0 0 0,0 1-1,0 0 1,0-1 0,0 0 0,0 1-1,0 0 1,1-1 0,-1 1-1,0-1 1,0 1 0,0-1 0,-1 1-1,1-1 1,0 1 0,0-2-1,-1-7-28,1 6 14,0 6-5,3 84-290,-2-69-813,0-21 403,-1 2 454,2-45-1318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19.9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83 944,'-11'-10'5281,"11"10"-5245,8-3 454,77-12 94,-55 9-389,-18 3-128,22-4 93,-1 1 1,1 2-1,35-1 0,28 10 51,17-1 15,58-15 48,-92 4-206,1 3 0,153 13 0,-91 2-24,208 27 32,-301-30-76,81 2 0,15-17-5,-93 4 12,84-7 79,166-33-1,-160 21 209,-127 21-403,1 0 1,0 2-1,1-1 0,-1 2 1,0 0-1,23 8 0,-38-10-170,-1 1-1,1-1 0,-1 0 0,0 1 1,1-1-1,-1 1 0,0-1 1,0 1-1,0 0 0,0-1 1,0 2-1,0-2 0,0 1 1,0 0-1,0 0 0,0 0 1,0 1-1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19.9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102 155 784,'-14'-3'1740,"10"3"-1049,1-1-1,0 0 0,0 0 0,-7-2 1,10 3-615,-1-1 0,0 0 0,0 1 0,0-1 0,1 0 1,-1 1-1,0-1 0,1 0 0,-1 1 0,0-2 0,1 2 1,-1-1-1,0 0 0,1 0 0,0 0 0,-1 0 0,1 0 0,-1 0 1,1 0-1,-1-1 0,1-1-62,0 1 1,0 0-1,-1 0 0,1 0 0,0 0 1,0-1-1,1 1 0,-1 0 0,0 0 1,0 0-1,1 0 0,0 0 1,2-4-1,-1 2-7,0 1 0,0 1 0,0 0 0,0-1 0,0 1 0,1-1 0,0 1 0,0 0 0,-1 1 0,6-4 0,33-15 40,-40 19-38,1 1 0,-1-1 0,0 1 0,1-1 0,-1 1 1,1-1-1,-1 1 0,0 0 0,1 0 0,0 0 0,-1 0 0,0 0 0,1 0 0,-1 0 0,1 1 0,-1-1 0,1 1 0,-1-1 1,1 0-1,-1 1 0,0 0 0,1-1 0,-1 1 0,0 0 0,2 1 0,-2 0 33,1 0-1,0 0 0,-1 0 1,0 0-1,1 0 1,-1 0-1,0 1 1,0-1-1,0 0 1,0 0-1,-1 1 0,2 3 1,-2 2 27,1 1-1,-1-1 1,0 1 0,-1-1 0,1 0 0,-2 1 0,0-1-1,0 0 1,0 0 0,-1 0 0,1 0 0,-2 0-1,0-1 1,0 1 0,0-1 0,-1 0 0,0 0 0,0-1-1,-9 9 1,11-13-47,1 0 0,-1 0 0,-1 0 0,2 0 0,-2 0 0,1 0-1,0-1 1,-1 1 0,1-2 0,-1 2 0,1-2 0,-1 1 0,1-1 0,-7 1 0,8-1-23,0 0 1,0 0-1,-1-1 1,1 0-1,0 1 1,0 0-1,0-1 1,0 0 0,-1 0-1,2 0 1,-1 0-1,0-1 1,0 1-1,0 0 1,1-1 0,-1 1-1,0 0 1,1-1-1,-1 0 1,1 0-1,0 1 1,-1-1-1,1 0 1,-1-3 0,1 2-15,-1-1 0,1 0 1,0 0-1,0-1 0,0 1 0,1 0 1,-1 0-1,1 0 0,0-1 1,0 1-1,1 0 0,-1 0 1,1 0-1,0-1 0,0 1 1,0 0-1,3-6 0,-2 5 6,0 0 0,1 0-1,1 1 1,-2-1 0,2 1-1,-1-1 1,1 1 0,-1 0-1,2 0 1,-1 0 0,0 1-1,0 0 1,8-4 0,-2 1 11,1 1 1,0 1-1,16-5 1,-24 8 14,1 0 1,0 0-1,0 1 1,-1-1-1,1 1 1,0 0-1,0 0 1,0 0-1,0 1 0,-1-1 1,1 0-1,0 2 1,0-2-1,6 4 1,-9-3 5,1 0-1,-2 0 1,2-1 0,-2 1 0,1 0-1,0-1 1,0 1 0,0 0 0,-1 0-1,1 0 1,0 0 0,-1 0 0,1 0 0,0 0-1,-1 0 1,1 0 0,-1 0 0,1 0-1,-1 0 1,0 0 0,1 3 0,-1-2 13,-1 0 0,1 0 1,0 0-1,0 0 0,0 0 1,-1 0-1,0 0 0,1-1 1,-1 2-1,0-1 0,0 0 1,-1 1-1,0 0 3,0 0 0,-1 0 0,1 0 1,0 0-1,-1 0 0,0-1 0,0 0 0,1 1 0,-2-1 0,1 0 1,0 0-1,0 0 0,-1 0 0,-3 0 0,4-1-33,-1-1 1,0 1-1,1-1 0,-1 0 1,1-1-1,0 1 0,-1-1 0,1 1 1,-1-2-1,2 2 0,-2-2 0,1 1 1,-4-3-1,4 3-19,1 0 0,-1-1 1,0 1-1,1-1 0,0 0 0,0 0 0,0 0 0,-1 0 1,1-1-1,0 1 0,0-1 0,0 1 0,1 0 0,0-1 1,-2-4-1,2 6-3,1-1-1,-1 0 1,1 0 0,0 1 0,-1-1-1,1 0 1,0 1 0,0-1 0,0 0-1,1 0 1,-1 0 0,1 1 0,-1-1-1,0 0 1,1 0 0,0-1 0,1 0-12,0 1 0,-1 0 1,1-1-1,0 0 0,0 1 1,0 0-1,0-1 0,5-2 1,-2 2-3,-1 0 1,1-1 0,1 2 0,-1 0-1,0-1 1,0 1 0,1 1 0,0-1 0,8-1-1,-10 3 36,-1-1-1,1 1 1,-1 1 0,1-1-1,0 0 1,-1 1-1,0-1 1,6 2-1,-9-1 5,1-1 1,0 1-1,-1-1 0,2 0 0,-2 1 0,1-1 1,0 1-1,-1-1 0,1 1 0,0 0 0,-1-1 1,1 1-1,-1 0 0,1-1 0,-1 1 0,1 0 0,-1-1 1,1 1-1,-1 0 0,0-1 0,0 2 0,1-2 1,-1 1-1,0 0 0,0 0 0,1 0 0,-1 0 1,0 0-1,0 0 0,0-1 0,0 2 0,-1-2 0,1 1 1,0 0-1,0 0 0,-1 0 0,1-1 0,0 1 1,-1 1-1,-4 10 73,1 0 1,-2-1-1,0 0 1,-1 1-1,0-2 0,0 1 1,-11 10-1,15-17-74,-1 0-1,0-1 1,-1 1 0,1 0-1,-1-2 1,1 2-1,-1-2 1,-1 1 0,2-1-1,-2 0 1,1 0-1,-1 0 1,1 0 0,0-2-1,-1 2 1,1-2-1,-1 0 1,-8 1 0,12-2-18,0 1-1,0 0 1,1 0 0,-1 0 0,0 0 0,0-1 0,0 0 0,-1 1 0,2-1 0,-1 0 0,0 0 0,1 0 0,-1 0 0,0 0-1,1 0 1,-3-3 0,3 3-4,1 0-1,-2-1 0,2 1 0,-1 0 1,1-1-1,-1 1 0,0-1 1,1 1-1,0-1 0,0 1 0,-1 0 1,1-2-1,0 2 0,0 0 1,0-1-1,0 0 0,1 1 0,-1 0 1,0-1-1,0 0 0,2-1 1,0-4-21,1 0 1,-1 1 0,1-1 0,0 1 0,1 0 0,0 0 0,0 0 0,1 0 0,-1 1 0,0 0 0,2-1 0,-1 2 0,1-1 0,-1 1 0,1 0 0,0 0 0,9-4 0,-3 3 10,22-5 0,-30 8 47,2 2-1,-1-2 1,1 2-1,-1 0 1,0 0-1,1 0 1,5 0-1,-11 1-7,1-1 0,0 0 0,-1 0-1,1 0 1,0 1 0,-1-1 0,0 0-1,1 0 1,0 0 0,0 0 0,-1 1 0,0-1-1,1 1 1,0-1 0,-1 0 0,0 1-1,1 0 1,-1-1 0,1 0 0,-1 1-1,0 0 1,0-1 0,1 0 0,-1 1-1,1 0 1,-1-1 0,0 1 0,0-1-1,0 1 1,0-1 0,0 1 0,0 0 0,0 0-1,0-1 1,0 1 0,0 0 0,0-1-1,0 1 1,0 0 0,0-1 0,0 0-1,-1 2 1,0 1 52,0 0 0,0 0 1,-1 0-1,1 0 0,-1-1 0,-2 6 0,0-5-27,2 0 0,-2 1-1,1-1 1,-1 1 0,1-2-1,-1 1 1,1 0 0,-1-1-1,0 0 1,-1 0 0,-5 3-1,6-5-38,1 2-1,0-2 1,0 0-1,-1 1 0,1-1 1,0 1-1,-1-1 1,1-1-1,-1 1 0,1-1 1,0 1-1,0-1 1,0 0-1,-1 1 1,1-2-1,-5-1 0,7 2-14,0 1-1,-1-2 0,1 1 1,0 1-1,0-2 0,-1 1 1,1 0-1,0 0 0,0 0 1,0-1-1,1 1 0,-2 0 1,2-1-1,-1 1 0,0 0 1,1-1-1,0 1 0,-1 0 1,0-2-1,1 2 0,0 0 1,0-1-1,0 0 0,0 1 0,0-3 1,0 1-11,0 1 0,1-1-1,-1 1 1,1 0 0,0-1 0,0 1 0,-1 0 0,2-1 0,-1 1 0,0 0 0,0 0-1,0 0 1,2 0 0,-2 0 0,4-2 0,-2 1-13,1 1 1,0-1-1,6-3 1,3 0-34,-10 4 62,1 0 0,0 0 0,0 0 1,0 0-1,0 1 0,0 0 0,1 0 0,-1 0 0,0 1 1,1-1-1,-1 1 0,7 0 0,-9 1 24,0-1-1,0 1 1,0-1 0,0 0-1,0 1 1,-1 0 0,1 0-1,0-1 1,0 2-1,0-2 1,-1 2 0,4 1-1,-4-2 10,0 0-1,0 0 1,0 1-1,0-1 0,-1 0 1,1 1-1,0-1 1,-1 0-1,1 1 1,0-1-1,-1 1 0,0 0 1,0-1-1,1 0 1,-1 1-1,0 0 0,0-1 1,0 3-1,0-3 1,0 1-1,-1 0 0,1-1 1,0 1-1,0-1 0,0 0 0,-1 1 1,0-1-1,1 0 0,-1 1 1,0-1-1,1 0 0,-1 1 0,-1 0 1,0 0 0,1-1 1,-1 1-1,0-1 0,0 0 1,0 0-1,1 0 1,-1 0-1,0 0 1,-4 1-1,-2 0 11,0 0 1,0 0-1,0 0 0,0-1 1,-17 1-1,22-2-47,0-1 0,0 1 0,0-1 0,0 0 0,0 1 1,0-1-1,1 0 0,-1 0 0,-1 0 0,2-1 0,0 1 0,-1 0 0,0-1 0,1 0 1,-1 0-1,1 0 0,0 0 0,0 0 0,-3-3 0,4 4-1,1 0 0,-1-1 0,0 2 0,1-2 0,-1 1-1,0 0 1,1 0 0,0 0 0,0-1 0,-1 1 0,1-1 0,0 2 0,-1-2-1,1 1 1,0 0 0,0-1 0,0 1 0,1 0 0,-1-1 0,0 1 0,1 0-1,-1 0 1,0 0 0,1-1 0,-1 1 0,1 0 0,-1 0 0,1-1 0,0 2-1,-1-2 1,2 0 0,0 0-11,0 0 0,1 0-1,-1 0 1,0 1 0,1-1 0,-1 1-1,1-1 1,-1 1 0,1 0 0,0 0-1,-1 0 1,1 0 0,3 0 0,4-1-32,21-2-51,-28 4 110,-1 0 1,0 0-1,0 1 0,0-1 0,0 0 1,1 0-1,-1 1 0,0 0 1,0-1-1,0 1 0,3 2 0,-4-3 5,-1 1-1,0-1 1,1 1-1,0-1 0,-1 1 1,1-1-1,-1 1 1,1 0-1,-1-1 0,0 1 1,1 0-1,-1-1 1,1 1-1,-1 0 0,0-1 1,1 1-1,-1 0 1,0-1-1,0 1 1,0 0-1,0-1 0,0 2 1,0 0 16,0-1 0,0 0 1,-1 1-1,1 0 1,-1-1-1,0 1 0,1 0 1,-1-1-1,-1 3 0,-1-1 29,1 1-1,-1-1 1,0 1-1,1-1 1,-2 0-1,-5 5 1,6-7-42,0 0 1,1 1-1,0-1 1,-1 1 0,0-2-1,0 1 1,1 0-1,-2-1 1,2 1-1,-1 0 1,-3-1-1,4 0-18,1 0-1,0 0 1,-1 0-1,1-1 0,-1 1 1,1-1-1,-1 1 1,1 0-1,0-1 0,0 0 1,0 1-1,-1-1 0,1 0 1,-1 0-1,2 1 1,-2-2-1,2 2 0,-2-2 1,2 2-1,-2-2 1,2 2-1,-1-2 0,-1-1 1,1 2-4,1 1 1,0-1-1,0 1 1,-1-1-1,1 1 0,0-2 1,-1 2-1,1-1 1,0 0-1,0 1 1,0-1-1,0 0 1,0 0-1,0 1 1,0-1-1,0 0 0,0 1 1,0-1-1,0 0 1,0 0-1,1 0 1,-1 1-1,1-1 1,-1 0-1,0 1 0,0-1 1,1 1-1,-1-1 1,1 1-1,-1-1 1,0 0-1,1 1 1,0 0-1,-1-1 1,1 0-1,0 1 0,-1 0 1,0 0-1,1-1 1,0 1-1,-1-1 1,1 1-1,0 0 1,0 0-1,0 0 0,4-2-36,0 1-1,0 0 0,0 0 0,0 1 0,6-1 1,-5 1 32,0 1 0,-1-1 0,1 1 1,-1 0-1,1 0 0,0 1 1,9 3-1,-12-3 24,0-1 0,-1 1 0,1 0 0,0 0 0,0 0 0,-1 0 0,1 0 0,-1 1 0,0-1 0,1 0 0,-2 1 0,1 0 0,0-1 0,2 7 0,-2-5 12,-1 0 0,0-1 1,0 1-1,0 0 0,-1 0 1,0-1-1,0 1 0,0-1 1,0 2-1,0-1 0,-1-1 1,0 1-1,1-1 1,-1 2-1,0-2 0,-1 0 1,1 1-1,-1 0 0,0-2 1,0 2-1,0-1 0,0 1 1,0-2-1,0 1 0,-1 0 1,0-1-1,0 1 0,0 0 1,0-1-1,0 0 0,0 0 1,0 0-1,0 0 0,-1-1 1,0 1-1,-3 0 1,-3 1-9,1-1 1,-1 0-1,1-1 1,-1 0 0,1-1-1,-1 0 1,-18-3-1,24 2-25,0 1 0,0-2-1,-1 1 1,1-1 0,0 0-1,0 0 1,1 0 0,-7-4 0,7 4-7,1 0 0,0 0 1,0 0-1,0 0 1,1-1-1,-1 1 1,0 0-1,0-1 1,1 1-1,-1-1 1,2 0-1,-2 1 1,2-2-1,-2-1 0,2 3-3,-1 1 1,1-1-1,0 0 0,0 0 0,0 1 0,0-1 0,0 0 0,0 0 0,1 1 0,-1-1 0,0 1 0,0-1 0,1 0 0,0 1 0,-1-1 0,3-2 0,-2 1-4,1 1 1,1 0 0,-1 0-1,0 0 1,0 0-1,0 1 1,0-1 0,0 0-1,4-1 1,2-1-17,0 1 1,0 0 0,0 1-1,0 0 1,16-3 0,-16 4 34,0 1 0,1-1 1,-1 2-1,0-1 1,16 4-1,-22-4 16,0 1 0,0 0 0,0-1 0,0 1 0,0 0 0,-1 0 0,1 0 0,-1 0 0,2 0-1,-2 0 1,0 0 0,1 1 0,-1-1 0,0 0 0,1 1 0,-1-1 0,2 4 0,-2-2 10,0-1 0,0 0-1,0 1 1,-1 0 0,1-1 0,-1 1 0,1 0 0,-1 0 0,0-1 0,0 2 0,-1 2 0,0 2 37,-1 1 0,0-1 1,0 0-1,-1 0 0,0 0 1,-8 15-1,7-17-39,0 0-1,1 1 0,-1-2 1,-1 0-1,0 1 1,1-1-1,-1 0 1,-1 0-1,1-1 0,0 1 1,-1-2-1,-1 1 1,1-1-1,-10 5 0,15-8-24,1 1 0,-1-1 0,0 0-1,1 0 1,-1 0 0,0 1-1,0-1 1,0 0 0,1 0-1,-2 0 1,2 0 0,-1 0-1,0 0 1,1 0 0,-2-1-1,1 1 1,1 0 0,-1 0-1,0 0 1,0-1 0,0 1-1,1-1 1,-1 1 0,0 0-1,1-1 1,-1 0 0,0 0-1,0 0-6,0 0-1,1 0 1,0 0-1,0 1 1,-1-2 0,1 2-1,0-2 1,-1 2-1,1-2 1,0 2-1,0-2 1,0 2-1,0-2 1,0 2 0,0-2-1,0 2 1,1-2-1,-1 2 1,1-1-1,-1-1 1,0 2-1,1-3 1,1 0-23,-1 1 1,1-1-1,0 1 0,0-1 1,1 1-1,-1-1 0,0 1 1,0 0-1,0 0 1,1 0-1,0 1 0,-1-1 1,1 1-1,1-1 0,-2 1 1,1 0-1,0 0 0,6-1 1,-5 1 2,-1 0 1,1 1-1,-1-1 0,1 1 1,1 0-1,-2 0 1,1 1-1,-1-1 0,1 0 1,0 1-1,0 0 1,-1 0-1,1 1 1,-1-1-1,7 4 0,-6-3-51,-1 1 0,0 0-1,1-1 1,-1 2 0,0-1-1,3 4 1,-5-6-148,0 1 1,0-1-1,0 0 1,0 1-1,-1 0 0,1 0 1,0-1-1,-1 1 0,1 0 1,-1 0-1,1-1 0,-1 1 1,0 0-1,0-1 0,0 1 1,0 0-1,0 3 0,-2 3-2047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19.9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62 2969,'-10'-38'3987,"10"32"-3354,0 5-512,0 0 0,-1 0 0,1 0 0,0 0 0,0 0 0,-1 1 0,1-1 1,0-1-1,0 2 0,-1-1 0,0 0 0,1 0 0,0 0 0,-1 1 0,0-1 1,1 0-1,-2 0 0,2 1-102,0 0-1,0-1 1,0 1 0,0 0 0,0 0-1,0 0 1,0 0 0,0 0 0,0 0 0,0 0-1,0 0 1,0 0 0,-1 0 0,1 0 0,0 0-1,0 0 1,0 0 0,0 0 0,-1 0 0,1-1-1,0 1 1,0 0 0,0 0 0,0 0-1,-1 0 1,1 0 0,0 0 0,0 0 0,0 0-1,0 0 1,0 0 0,0 0 0,0 1 0,0-1-1,0 0 1,-1 0 0,1 0 0,0 0-1,0 0 1,0 0 0,0 0 0,-1 0 0,1 0-1,0 0 1,0 0 0,0 0 0,0 0 0,0 0-1,0 0 1,0 0 0,0 1 0,0-1-1,0 0 1,0 0 0,0 0 0,0 0 0,0 1-1,0-1 1,0 0 0,0 0 0,0 0 0,0 0-1,0 12 309,0-9-162,-4 178 1213,3-156-1275,-1 223 422,9-137-438,6 116 11,-13-218-97,0 8-5,1 0 1,1 0-1,0 1 0,8 27 1,-9-44 0,-1 0 1,1 0 0,-1 0-1,0 0 1,1 0 0,0 0-1,-1 0 1,0 0 0,1-1-1,0 2 1,-1-1 0,1-1 0,0 1-1,0 0 1,0-1 0,-1 1-1,2 0 1,0 0 0,-1-1 1,0 0 1,-1 0-1,1 0 1,0 0 0,0 0-1,-1 0 1,1 0 0,0-1-1,-1 1 1,0 0-1,1 0 1,0 0 0,-1 0-1,1-1 1,0 1 0,-1-1-1,1 1 1,-1 0-1,1-1 1,-1 0 0,0 1-1,1 0 1,0-1 0,-1 0-1,0 1 1,0-1-1,1 1 1,-1-1 0,1 0-1,-1 1 1,0-2 0,11-19 24,10-19 64,2-19 39,-2 1 3,63-131 382,21 6 20,-91 163-496,-8 9 29,16-19-1,-20 28-73,0-1-1,1 0 1,1 0 0,-2 1-1,2 0 1,-2 0-1,2 0 1,-1 0-1,0 0 1,7-2 0,-8 3-108,0 1 1,0 0 0,0 0-1,0-1 1,1 1 0,-1 0-1,0 0 1,0 0 0,0 1-1,1-1 1,-1 0 0,0 0-1,0 1 1,3 1 0,-1 0-651,0 0 0,-1 0 1,1 1-1,-1-1 1,1 1-1,4 4 1,4 5-2759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19.9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0 2961,'-4'12'2368,"1"6"-127,3 7-497,3 6-320,6 5-423,4 14-177,-1-3-352,6 12-120,2-12-168,5-10-520,3-5-456,9-7-1257,-3-21-695,8-8-593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 6 600,'-5'-5'4540,"5"5"-4489,-1 0 0,1 0-1,0 1 1,-1-1 0,1 0 0,0 0 0,0 0 0,0 0-1,0 1 1,-1-1 0,1 0 0,0 0 0,0 0-1,0 1 1,0-1 0,0 1 0,0-1 0,0 0 0,-1 0-1,1 0 1,0 1 0,0-1 0,0 0 0,0 0 0,0 1-1,-8 43 947,-3 75 0,9-95-799,1 11 314,5 63 0,-4-93-445,1 0 1,0 0 0,3 7-1,-4-11 60,1-1-79,0 0-1,0 0 1,1 0 0,-1 1-1,0-1 1,0 0-1,0 1 1,2 1 0,9 3 46,-6-3-64,-2-1-1,0 1-1,0-1 1,1-1 0,-1 2-1,1-2 1,-1 0-1,8 0 1,-1 0 35,54-2 140,-27 1-44,50-6 0,-43 2-74,-44 5-80,1 0 0,-1 0 0,-1-1 0,2 1 0,-1 0 0,0 0 0,0-1 0,0 1 0,0-1 0,0 1 0,-1-1-1,2 1 1,-2-1 0,1 1 0,0-2 0,0 2 0,-1-1 0,1 0 0,-1 0 0,1 1 0,0-2 0,-1 2-1,1-1 1,0-1 0,-1 2 0,0-1 0,1 0 0,-1-2 0,1-2 21,0 0-1,-1 0 1,1-1-1,-2-8 1,1 7-14,0-69 68,0-34-33,0 102-46,0 3 7,-1-1 0,0 2 0,1-1 0,-3-6-1,3 10-2,0-1-1,-1 1 0,0 0 0,1 0 1,0-1-1,-1 1 0,0 1 0,0-2 1,1 1-1,-1 1 0,0-2 0,0 2 0,0-1 1,0 0-1,0 0 0,0 1 0,0-1 1,0 0-1,-1 1 0,1-1 0,-2 0 1,-5-1 4,0 1 1,0 0 0,-1 0 0,1 1 0,-1 0 0,1 1 0,-13 1 0,-12 2-17,-30-4 34,-3 0 145,55 1-203,0 0-1,0 0 0,-18 6 1,28-7-156,0 0 0,0 1 1,0-1-1,0 0 0,0 1 1,0-1-1,0 1 0,1-1 0,-1 1 1,0 0-1,0-1 0,1 1 1,-1-1-1,0 1 0,1 0 1,-2 1-1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19.9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68 325 1296,'-3'0'504,"-1"0"0,0 0 1,-1 1-1,1 0 0,0-1 0,0 1 0,1 0 0,-1 1 0,0-1 0,0 0 0,1 1 1,0 0-1,-1 0 0,1 0 0,-8 10 1496,17-13-909,16-9-832,35-20-1,-44 23-195,53-33 171,-49 29-185,5-4 17,-1 0-1,-1-2 1,25-27 0,44-44 91,-77 76-123,1 0 0,1 0 1,-1 2-1,20-12 0,-31 21-24,0 0 1,0 0-1,0 0 1,0 1-1,0-1 1,0 0-1,0 1 1,0 0-1,1-1 0,-1 1 1,0 0-1,0 0 1,1 0-1,-1 1 1,0-1-1,3 1 1,-4-1 19,1 1-1,0-1 1,-1 1 0,1 0 0,-1 0 0,1 0 0,-1-1 0,1 2 0,-1-2 0,0 2 0,0-1 0,0 1 0,0-1 0,0 0 0,0 1-1,0-1 1,0 0 0,0 1 0,-1-1 0,1 1 0,0 1 0,2 5 141,-2 0 0,2 8 1,-1 3 70,0-4-75,0 0 0,-2 0 0,0 0 0,-2 19 1,-13 57 284,-8-5-206,0-2-94,21-76-185,-13 75 131,13-63-699,0 1 0,1 23 0,1-41 323,2 15-1524,-2-18 1625,0 1 0,0 0 0,1 0 0,-1-1-1,0 1 1,0 0 0,0-1 0,1 1 0,0 0 0,-1-1-1,0 1 1,6 3-1594,-5-3 1594,15-2-4147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19.9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42 0 4769,'3'7'2745,"0"4"-137,-9 14-943,-2 2-761,-1 9-288,-4 3-368,7 2-96,1-12-232,5-2-800,1-12-785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19.9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123 10 2537,'4'-9'5545,"-5"9"-5478,0 0 174,0 0 0,0 0-1,-1 0 1,2 0 0,-2 0-1,1 1 1,0-1-1,0 0 1,0 0 0,-1 1-1,0 0 1,0 1-70,-1 0-1,1 0 0,0 0 1,0 0-1,0 1 1,0-1-1,0 0 1,0 1-1,1 0 1,-1-1-1,1 1 1,-2 4-1,-5 8 196,-1 3-90,0 0-1,1 1 1,0 1 0,-7 32 0,6-12 0,-5 54 0,9-17-191,5-66-95,1 1 0,-1 0 0,2 0 0,4 14 0,-6-22 0,2-1 1,-1 0 0,1 1-1,-1-2 1,1 2-1,-1-2 1,1 1 0,0 0-1,1 0 1,-1-1-1,6 5 1,-4-4-3,0 1 1,2-1-1,-1 0 0,-1 0 1,2-1-1,7 3 0,3-1 2,-1 0 1,2 0-1,25 0 0,-23-2 32,0-2 1,-1 1-1,0-2 0,36-5 0,-21 0-135,52-17 1,-73 18-53,-1 1-706,1 0 1,18-4-1,-4 3-2155,-4-1-471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19.9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133 0 5497,'-13'11'2833,"-1"-4"71,4-3-1431,-5 21-145,-2 7-576,2 20-184,3 6-256,-1 17-64,6-5-120,2 5-32,1-17-192,1 3-640,1-17-568,-1-2-1937,4-8-175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56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139 339 920,'-15'-4'386,"11"4"-273,0-1 1,0 1 0,1-1-1,-1 0 1,1 0 0,-1-1-1,1 1 1,-1-1 0,1 0-1,0 0 1,-1 0 0,1 0-1,0 0 1,1-1 0,-1 1-1,-3-5 1,2 1 90,0 1-1,1-1 1,0 0 0,0 0-1,0-1 1,1 1 0,0 0-1,0-1 1,1 0 0,-1 1-1,1-1 1,1 0 0,0-7-1,-2-7 232,1 8-133,1 1 1,0-13 0,1 20-221,0 1 0,0-1 1,0 1-1,0-1 0,0 1 1,1 0-1,0 0 0,0 0 1,3-5-1,33-53 898,-36 60-956,-1 0 0,1 0-1,0 0 1,0 0-1,-1 1 1,1-1 0,0 1-1,0-1 1,1 1 0,-1 0-1,0-1 1,0 1 0,1 0-1,-1 1 1,4-2 0,1 1 13,0 0 1,0 1 0,0 0 0,8 1-1,9 0 55,-16-1-76,-1 0-1,1 1 1,0 0-1,-1 0 0,1 1 1,-1 0-1,1 0 1,-1 0-1,13 8 1,7 3 11,-1 2-1,-1 0 1,35 28 0,-50-34-9,0 0 0,0 1-1,-1 0 1,0 1 0,-1 0 0,0 0-1,-1 1 1,0 0 0,-1 0 0,6 14 0,-7-9-49,-1-1 0,0 1 1,-1 0-1,-1 0 0,0 0 1,-1 0-1,-1 0 0,-1 0 0,-1 1 1,0-1-1,-1-1 0,0 1 1,-2 0-1,0-1 0,-1 0 1,0 0-1,-2 0 0,-10 17 1,13-25 156,0-1 0,-1 0 1,1 0-1,-1 0 0,0-1 0,-1 0 0,0 0 1,0-1-1,0 0 0,0 0 0,-1 0 1,0-1-1,0 0 0,-11 3 0,9-4-136,1-1 0,-1 0 0,0 0 0,1-1 0,-1-1 0,0 1-1,0-2 1,0 1 0,0-1 0,0-1 0,1 0 0,-1 0 0,0-1-1,1 0 1,-17-8 0,10 2-49,0 0 0,1-1-1,0 0 1,0-2 0,1 1 0,1-2 0,-18-20-1,24 25 29,1-1-1,1 1 0,-1-1 1,1 0-1,1-1 0,0 1 1,-6-20-1,8 21 10,0 0 0,1 0 0,0 0 0,0 0 0,0 0 0,1 0-1,1-1 1,-1 1 0,1 0 0,2-9 0,13-24-80,-11 19 55,-1 7-11,9-26 0,-6 26 29,-3 3-108,1 0 0,0 1 0,1 0 0,13-20 0,3 14-749,-16 12 525,-3 3 60,-1 0 1,1-1-1,0 1 0,0 0 1,0 0-1,0 1 0,1-1 1,-1 0-1,0 1 1,7-2-1,20-5-2095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56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25 328,'1'-2'1119,"7"1"-870,22-2-182,-10 1-7,16-1 91,53 2-1,45 2 28,-40 6-141,23 2-22,60-11 5,-48-2 3,264 6 69,-331-3-79,315 0 50,117-5-66,-320 2-16,248-3-34,-71 7 28,-187-3 17,17 1 18,-116 4 7,-29-2 44,52 7 0,-84-6-50,1 0 14,-1 0-1,0-1 1,0 1 0,1-1-1,-1 0 1,0 0 0,0 0 0,9-2-1,-9 0-56,-7 0-236,0 1 122,-14-7-263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56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56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139 339 920,'-15'-4'386,"11"4"-273,0-1 1,0 1 0,1-1-1,-1 0 1,1 0 0,-1-1-1,1 1 1,-1-1 0,1 0-1,0 0 1,-1 0 0,1 0-1,0 0 1,1-1 0,-1 1-1,-3-5 1,2 1 90,0 1-1,1-1 1,0 0 0,0 0-1,0-1 1,1 1 0,0 0-1,0-1 1,1 0 0,-1 1-1,1-1 1,1 0 0,0-7-1,-2-7 232,1 8-133,1 1 1,0-13 0,1 20-221,0 1 0,0-1 1,0 1-1,0-1 0,0 1 1,1 0-1,0 0 0,0 0 1,3-5-1,33-53 898,-36 60-956,-1 0 0,1 0-1,0 0 1,0 0-1,-1 1 1,1-1 0,0 1-1,0-1 1,1 1 0,-1 0-1,0-1 1,0 1 0,1 0-1,-1 1 1,4-2 0,1 1 13,0 0 1,0 1 0,0 0 0,8 1-1,9 0 55,-16-1-76,-1 0-1,1 1 1,0 0-1,-1 0 0,1 1 1,-1 0-1,1 0 1,-1 0-1,13 8 1,7 3 11,-1 2-1,-1 0 1,35 28 0,-50-34-9,0 0 0,0 1-1,-1 0 1,0 1 0,-1 0 0,0 0-1,-1 1 1,0 0 0,-1 0 0,6 14 0,-7-9-49,-1-1 0,0 1 1,-1 0-1,-1 0 0,0 0 1,-1 0-1,-1 0 0,-1 0 0,-1 1 1,0-1-1,-1-1 0,0 1 1,-2 0-1,0-1 0,-1 0 1,0 0-1,-2 0 0,-10 17 1,13-25 156,0-1 0,-1 0 1,1 0-1,-1 0 0,0-1 0,-1 0 0,0 0 1,0-1-1,0 0 0,0 0 0,-1 0 1,0-1-1,0 0 0,-11 3 0,9-4-136,1-1 0,-1 0 0,0 0 0,1-1 0,-1-1 0,0 1-1,0-2 1,0 1 0,0-1 0,0-1 0,1 0 0,-1 0 0,0-1-1,1 0 1,-17-8 0,10 2-49,0 0 0,1-1-1,0 0 1,0-2 0,1 1 0,1-2 0,-18-20-1,24 25 29,1-1-1,1 1 0,-1-1 1,1 0-1,1-1 0,0 1 1,-6-20-1,8 21 10,0 0 0,1 0 0,0 0 0,0 0 0,0 0 0,1 0-1,1-1 1,-1 1 0,1 0 0,2-9 0,13-24-80,-11 19 55,-1 7-11,9-26 0,-6 26 29,-3 3-108,1 0 0,0 1 0,1 0 0,13-20 0,3 14-749,-16 12 525,-3 3 60,-1 0 1,1-1-1,0 1 0,0 0 1,0 0-1,0 1 0,1-1 1,-1 0-1,0 1 1,7-2-1,20-5-2095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56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25 328,'1'-2'1119,"7"1"-870,22-2-182,-10 1-7,16-1 91,53 2-1,45 2 28,-40 6-141,23 2-22,60-11 5,-48-2 3,264 6 69,-331-3-79,315 0 50,117-5-66,-320 2-16,248-3-34,-71 7 28,-187-3 17,17 1 18,-116 4 7,-29-2 44,52 7 0,-84-6-50,1 0 14,-1 0-1,0-1 1,0 1 0,1-1-1,-1 0 1,0 0 0,0 0 0,9-2-1,-9 0-56,-7 0-236,0 1 122,-14-7-263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56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1 153 496,'22'0'6354,"5"3"-5806,-2 0 264,21 4-44,14 0-206,-50-5-477,1-2 1,0-1-1,18-2 0,51-9 179,-65 12-221,0-1-1,0 1 1,21 3 0,31 10 186,-67-13-224,1 1 0,0-1 0,0 0 0,0 0 0,-1 0 1,1 0-1,0 0 0,0 0 0,0 0 0,0 0 0,-1 0 0,2-1 0,-2 1 0,1 0 1,0-1-1,0 1 0,-1 0 0,1-1 0,0 1 0,0 0 0,-1-1 0,1 0 0,-1 1 0,1-1 1,0 1-1,-1-1 0,1 0 0,0 1 0,-1-1 0,0 1 0,1-1 0,-1 0 0,0 0 1,1 0-1,-1 0 0,1 1 0,-1-1 0,0 0 0,0 0 0,0-1 0,1-6 20,0 0 0,0-1 0,1 2-1,4-13 1,0-1-21,-3 8-4,2-7 0,-5 17 1,1 0 0,-1 0 0,0 1-1,1-1 1,0 0 0,0 0 0,0 1 0,0-1-1,0 1 1,1-1 0,1-4 0,1 2-209,1-3 332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56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56.8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889 71 704,'3'-7'5213,"-3"7"-5100,0 0 12,1 0 0,-1 0 0,3-3 1247,-2 3-1247,-1 0 0,0 0-1,0-1 1,0 1 0,0 0 0,1-1 0,-1 1-1,0 0 1,0-1 0,0 1 0,0-1-1,0 1 1,0 0 0,0-1 0,0 1 0,0 0-1,0-1 1,0 1 0,0 0 0,0-1-1,0 0 1,-1 0 82,0-1-1,0 0 1,0 1-1,0-1 1,-1 0-1,1 1 1,0 0 0,-1-1-1,1 1 1,-1 0-1,1 0 1,-1-1-1,1 1 1,-3 0-1,-4-3-59,-1 1-1,-13-2 0,10 2 43,-2-1-101,1 0 5,-1 1 1,0 1-1,0 0 0,0 1 1,0 0-1,-14 2 1,-116 8 809,51-4-578,26-2-159,-5-2-29,-17 2 7,67-1-115,16-2-28,1 0 1,0 1-1,0-1 0,0 1 1,0 0-1,0 1 1,0-1-1,0 1 0,-8 4 1,12-6-13,0 0 1,1 0-1,-1-1 1,0 1-1,0 0 1,1 0-1,-1-1 1,0 1-1,1-1 1,-1 1-1,0 0 1,1-1-1,-1 1 1,1-1-1,-2 0 1,1 0-14,0 0 0,-1 0 0,1 0 0,0 0 0,-1 0 0,1 0 0,0 1-1,-1-1 1,-1 0 0,3 20-124,1-11 140,-1 0 0,-1 0 0,0 0-1,-2 12 1,0-9 5,-1 6-3,1 1-1,1-1 1,0 1-1,1-1 1,2 30 0,31 227-28,-27-232 38,-2-1-1,-1 1 0,-3 0 0,-7 47 0,-7 5 6,-9 68 12,19-96-12,7 129 0,0-132-7,-3 0 0,-2 0 0,-3 0 0,-20 87 0,22-129 1,2 1 1,-1 38-1,2-24 1,-3 10 4,3-32-4,0 0 1,1 26 0,2-21-4,0-4 3,-1 0 0,0 1 0,-2 17 0,-2-7 6,3 39 0,0 14 34,-1-74-41,0 0-1,0-1 1,0 1-1,-1 0 1,0-1-1,1 1 1,-2-1-1,-4 8 1,6-9-4,-1-1 0,1 1 0,0 0 1,0-1-1,0 1 0,0 0 0,0 0 1,0-1-1,1 1 0,-1 0 0,1 0 0,0 0 1,0 0-1,0 0 0,0 0 0,1 4 0,-1-1-6,1 0 0,-1 0-1,-1 0 1,0 0 0,1 0-1,-2 0 1,1 0 0,-4 8-1,3-8-2,0 1 0,1-1 0,-1 1-1,0 11 1,-1-8-21,3-6 9,0-3 1,-1 0 1,1 1-1,0-1 1,0 0 0,0 0-1,0 0 1,0 1-1,0-1 1,0 0-1,1 0 1,-1 0 0,0 0-1,0 1 1,1-1-1,-1 0 1,1 0-1,-1 0 1,1 0 0,0 0-1,-1 0 1,3 1-1,8 6-39,1 0 0,1-1-1,-1-1 1,1 0-1,1-1 1,25 6 0,-33-9 44,0-1 1,0-1-1,0 1 1,0-1 0,0 0-1,0 0 1,0-1-1,0 0 1,10-3 0,-2 1-5,107-23 2,67-12 76,-152 33-29,-1 1-1,0 2 1,49 4 0,-66 0-188,81 8 173,-34 3-4337,-39-4 1267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8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348 34 32,'1'-1'128,"-1"-1"1,0 2-1,0-2 1,0 1-1,-1 0 0,1 0 1,0 0-1,-1-1 1,1 2-1,0-2 0,0 2 1,-1-2-1,0 1 1,1 0-1,-1 1 1,0-2-1,0 2 0,1-2 1,-1 2-1,0-1 1,1 0-1,-2 0 0,2 1 1,-1-1-1,0 0 1,0 1-1,-2-2 0,0 1 79,0 0-1,0 0 0,0 0 0,0 1 0,-1-1 0,1 1 0,0 0 0,0 0 1,-1 0-1,2 0 0,-2 0 0,-2 1 0,-3 1 157,1 0 0,0 1 0,-11 5 0,6-2-41,2 0 1,-1 1-1,1 1 1,0 0-1,1 1 1,-18 16-1,11-6 167,1 2 0,-23 36-1,27-36-282,2 0-1,0 2 1,2-1-1,0 0 0,-5 33 1,8-34-154,1 0 0,2 1 0,0-1 0,1 1 0,4 41 0,-2-55-52,0 1 0,1 0 0,0 0 1,2 0-1,-1-1 0,0 1 0,1-1 1,1 0-1,-1 0 0,1-1 0,6 9 0,-1-4-91,0 0-1,0-1 0,1 0 0,0 0 0,1-2 0,14 11 1,-20-17-187,0 1 1,0-1 0,0 1 0,0-2 0,0 0 0,0 0-1,1 0 1,-1 0 0,1-1 0,0 1 0,-1-2 0,1 1-1,-1-1 1,1 0 0,0-1 0,0 1 0,8-3 0,26-11-2760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8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81 9 2064,'-2'-7'1721,"-4"6"-89,3 14-344,-2 4-127,-2 11-289,0 14-120,1 7-176,0 12-64,-2-1-208,3 11-64,-3-13-80,2 6-120,-3-17-176,6 0-568,4-17-560,4-6-1025,5-17-351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8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72 1 2705,'9'11'1568,"-11"8"8,-2 17-480,-1 6-255,3 15-65,-2-3-272,-4 12-56,5-7-128,-2 11-72,-2-13-112,1 5-24,4-7-80,-8-7-360,3-15-440,-1-5-1312,0-12-57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8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45 5689,'-6'-20'4689,"11"10"-3585,16 5-55,-1-2-201,11 4-256,2 4-232,11 3-152,-3-4-312,14 2-808,-1-3-792,18 5-1241,-5 0-584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8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11 532 456,'-10'4'5848,"13"-15"-4284,1 0-1489,1 1 0,1 0 0,0-1 0,0 1 0,12-13 0,-1 2-5,63-98 237,-14 19-211,-6 12-86,-47 65-10,21-47 1,-25 51 6,-8 19-5,-1-1 1,1 0-1,-1 1 0,1-1 0,0 0 0,-1 1 0,0-1 1,1 1-1,0-1 0,-1 1 0,2 0 0,-2-1 0,1 0 1,0 1-1,-1 0 0,1 0 0,0-1 0,0 1 0,1 0 1,-1 0 7,0 0 1,-1 0 0,1 0-1,-1 1 1,1-1 0,-1 0-1,1 0 1,0 0 0,-1 0-1,0 1 1,1-1 0,-1 1-1,1-1 1,-1 0 0,0 1 0,1-1-1,-1 1 1,1-1 0,-1 1-1,0-1 1,0 1 0,1 0-1,0 1 49,1 2 60,0-1 0,-1 1 0,0-1 0,0 1 1,0 0-1,0 0 0,0 0 0,0 6 0,2 15 392,5 13 287,4 52 1,-10-52-459,-4 60 0,-15 94-745,17-184-661,0-1 0,0 1 1,0-1-1,0 0 0,4 12 0,-2-8-2286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8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46 3273,'12'-17'2096,"-8"8"-71,1 1-345,7 2-768,6 1-24,1 5-280,8 2-135,-2 3-201,2 6-40,-5-5-104,6 7-248,-3-1-320,6 0-1001,-1-7-1111,8-4-273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8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1 2369,'22'-1'8729,"-24"23"-7904,-1 54-65,0-34-320,3 8-136,-6-6-176,4 7-136,-1-9-224,1 2-768,2-7-777,0 2-967,-3-12-609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8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 24 3977,'6'-24'5417,"-7"47"-4585,0 2-304,1 14-8,-3 2-144,3 19 9,-2-6-129,1 9-40,-6-16-104,1 9-248,2-14-296,-1-10-593,-2-14-407,1-4-1120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52 200,'-10'-2'8499,"20"-1"-8248,-1 1-1,2 1 1,-1 1-1,19-1 0,103-6 839,-125 6-1055,77-14 370,-40 7-249,-12 2-67,0 3 0,0 1 0,45 2 0,99 3 130,-153-2-171,1 0 0,35 7 0,43 17 118,-92-22-140,0-1-1,0-1 1,-1 0-1,2 0 1,-2-1-1,1 0 0,0-1 1,19-3-1,-25 3-12,1 1 0,-1-1 0,0 1 0,6 1 0,-6-1 19,0 0 0,-1 0 0,1 0 0,0-1 0,4-1 0,-6 2-50,-1-1 1,1 0-1,0-1 0,0 1 1,-1 0-1,1 0 0,-1 0 1,1-1-1,-1 1 0,0-1 1,1 1-1,0-3 1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9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65 3369,'2'-5'537,"0"0"0,1-2 1,-1 3-1,7-11 0,-7 13-464,0 0 0,0 0 0,0 0 0,0 0 0,0 1 0,0-1 0,0 1 0,1-1 0,-1 1 0,0-1-1,0 2 1,1-2 0,4 0 0,2 0-30,1 1-1,0 0 1,-1 0-1,16 1 1,40 6 16,-55-5-44,8 1 23,-1 1-1,1 1 1,23 8-1,-35-10-3,-2 0-1,2 0 0,-1 1 0,-1-1 1,1 1-1,0 0 0,-1 0 1,1 0-1,-1 1 0,0 0 0,-1 0 1,1 0-1,0 0 0,-1 1 0,4 6 1,-5-7 34,0 0 0,-1 0 0,1 0 0,-1 0 1,0 0-1,1 6 0,-2-8-29,0 0 0,0 0 0,0-1 0,0 1 0,0-1 0,0 1 0,-1 0 0,0-1-1,1 1 1,0 0 0,-1-1 0,0 1 0,0-1 0,0 1 0,0-1 0,0 0 0,0 1 0,0-1 0,-2 2 0,-1 0 34,1-1 0,-1 0-1,0 1 1,0-1 0,0 0 0,0-1 0,0 1-1,-1-1 1,1 0 0,-1 0 0,-5 0 0,0 2 4,-10 1 123,0-2 1,0 0-1,-30 0 0,38-3 67,1 2-1,-1-1 0,1 1 1,-1 1-1,1 0 0,-20 7 1,29-8-220,0-1 1,1 1-1,0 0 0,0-1 1,-1 2-1,1-2 1,0 1-1,-1 0 1,2 0-1,-2 0 0,2 1 1,-2-2-1,2 2 1,-1-1-1,0 0 1,1 1-1,-1-1 0,0 1 1,1-1-1,-1 0 1,1 1-1,-1 0 1,1-1-1,0 0 0,0 4 1,0 2 42,0 0 1,0-1-1,2 1 1,2 11-1,-3-10-52,6 22 117,1-1 1,1 0-1,17 33 1,-20-47-268,2-1 0,1 0 0,-1 0-1,1-2 1,1 1 0,0 0 0,23 19 0,-28-28-244,-1 0 0,2 0 0,-1 0 0,0-1 0,1 0 0,-1 0 0,1 0-1,-1 0 1,2-1 0,7 2 0,-5-4-591,-1 1 0,11-2 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9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62 121 960,'-2'-2'386,"0"2"0,1-2 0,-1 1 0,0 0 1,0 0-1,0-1 0,1 0 0,0 1 0,-1 0 0,1-1 0,0 0 0,-1 0 0,1 1 0,0-1 0,-1-3 0,2 3-341,-1 0 0,0-1 1,1 1-1,0 0 0,0 0 0,0 0 0,0-1 0,0 1 0,0-1 1,0 1-1,1 0 0,0-1 0,-1 1 0,1 0 0,0 0 0,0 0 1,1-3-1,3-4 61,11-16 1,-15 24-89,0-1 0,0 1-1,0 0 1,0-1 0,1 1-1,-1 0 1,0 0 0,1 0 0,0 0-1,-1 1 1,1-2 0,-1 2 0,1-1-1,-1 1 1,1-1 0,0 1-1,0 0 1,-1-1 0,1 1 0,0 0-1,0 0 1,-1 0 0,1 0-1,-1 1 1,1-1 0,0 0 0,0 0-1,2 2 1,-2-2-1,1 1 10,-2 0 1,1-1-1,0 1 1,-1 0-1,1-1 0,0 2 1,0-2-1,-1 2 1,0-1-1,1 0 0,-1 0 1,0 1-1,1-1 1,-1 0-1,1 1 1,-1 0-1,0-1 0,0 1 1,0-1-1,-1 1 1,1 0-1,0 0 1,-1 0-1,1 0 0,-1-1 1,1 5-1,0 2 122,0 1 0,-1 0 0,-1-1-1,-1 14 1,1-19-118,1 6 85,-2 0 0,0 0-1,0 0 1,0-1 0,-1 0 0,-1 1 0,1-1 0,-9 14 0,10-20-85,0 0 0,0 0 0,0 0 0,0 0 0,0 0 0,0 0 0,0-1 0,0 0 0,-1 1 0,1-1 0,-1 0 0,-3 1 0,5-2-22,-1 1 0,1-1 0,-1 1 0,1-1 0,-1 0 0,1 0 0,-1 0 0,0 0 0,1 0 0,-1 0 1,1 0-1,-1-1 0,1 1 0,-1-1 0,1 1 0,-1-1 0,1 0 0,0 1 0,-1-1 0,1 0 0,-2-1 1,0 0-13,-1-2 1,1 1-1,0-1 1,1 0-1,-1 0 1,0 0-1,0 0 1,1 0-1,0 0 1,-2-7-1,4 8-11,-2-1-1,2 1 0,-1 0 1,1-1-1,-1 0 0,1 1 1,0-1-1,0 0 1,0 1-1,1 0 0,0-1 1,-1 0-1,1 1 0,2-5 1,2-2-34,0-1-1,2 1 1,-1 0 0,1 1 0,14-16-1,-20 24 49,1-1-1,-1 1 1,1 0-1,-1-1 0,0 2 1,1-2-1,-1 2 1,1-1-1,-1 0 1,1 0-1,0 0 0,-1 1 1,1 0-1,-1-1 1,2 1-1,-1-1 0,2 1 1,-2 0 4,-2 0 1,2 0-1,-1 1 1,0-1 0,0 1-1,0-1 1,1 0-1,-2 1 1,2 0-1,-2-1 1,2 1-1,-1 0 1,0-1-1,0 1 1,-1 0-1,2-1 1,-2 2 0,1-2-1,0 2 1,-1-2-1,1 2 1,0-2-1,-1 2 1,1-2-1,-1 2 1,1 1-1,0 1 26,0 0 0,-1 0 0,1 0 0,0 1-1,-1-1 1,0 0 0,-1 0 0,1 0 0,-1 0-1,1 0 1,-3 5 0,0 2 52,0-2 0,-1 1 0,-6 12 0,6-16-40,0-1 0,1 0-1,-1 1 1,-1-2 0,1 1 0,-1 0 0,-5 3 0,9-7-38,1-1 1,0 0-1,-1 1 0,0-1 1,1 1-1,-1-1 1,0 0-1,1 0 1,-1 0-1,0 0 1,0 0-1,0 0 0,1 0 1,-1 1-1,0-1 1,1-1-1,-1 1 1,0 0-1,0 0 1,1 0-1,-1 0 0,0 0 1,1 0-1,-1-1 1,0 1-1,1-1 1,-1 1-1,0 0 1,1 0-1,-1-1 0,0 0 1,1 1-1,0 0 1,-1-1-1,0 0 1,1 1-1,0-1 1,-1 0-1,1 1 0,-1-2 1,-1-1-16,1 0 0,0 0 1,-1-1-1,1 1 0,-1 0 0,2-1 0,-2-3 1,2 4-7,0 0 0,0 0 1,-1 0-1,2 0 1,-1 0-1,0 0 0,0 1 1,1-2-1,-1 2 0,1-1 1,0 0-1,0 0 0,0 1 1,1-1-1,-1 0 1,0 1-1,1 0 0,2-3 1,-3 3 7,0 1 0,0 0 0,0 0 0,1 0 0,-1 0 0,1 0 0,0 1 0,-1-2 0,0 2 0,1-1 0,0 1 0,-1-1 0,1 1 0,-1 0 0,1-1 0,0 1 1,-1 0-1,1 0 0,-1 0 0,2 0 0,-2 0 0,1 1 0,1-1 0,2 1-4,-1 0 0,0 0-1,0 0 1,0 1 0,0 0 0,0-1 0,7 6 0,-9-5 19,2 1 1,-2-1 0,1 1 0,0 0-1,0 0 1,-1 1 0,0-1 0,0 0-1,0 1 1,0 0 0,-1-1 0,0 1-1,1 0 1,0 5 0,-1-7 8,-1 1-1,1-1 1,-1 0 0,0 0 0,0 0 0,0 1-1,0-1 1,0 0 0,-1 0 0,1 0 0,-1 0 0,1 0-1,-1 0 1,0 0 0,0 0 0,0 0 0,0 0-1,0 0 1,0-1 0,0 1 0,-1 0 0,1 0 0,-1-1-1,1 1 1,-1-1 0,0 0 0,-3 3 0,4-3-4,0 0 0,-1-1 1,1 1-1,0-1 0,-1 1 0,0-1 1,1 0-1,0 1 0,-1-1 1,1 0-1,0 1 0,-2-1 0,2 0 1,0-1-1,-1 1 0,1 0 1,-1-1-1,-1 1 0,1-1-4,0 0 0,0-1 0,0 2 0,-1-2 0,1 1 0,0 0 0,0-1 0,1 0 0,-1 0 0,-2-3 0,1 0-16,-2 0 0,3-1 0,-2 0 0,2 1 0,-1-1 1,1-1-1,-3-11 0,4 15-6,1 0 0,0 0 0,0 0 0,0 0 1,0 0-1,0 0 0,1 0 0,0 0 0,0 0 0,-1 0 1,2 0-1,-2 0 0,4-3 0,-4 4-2,2 0-1,-1-1 1,0 1-1,1 0 1,0 1-1,-1-1 1,1-1-1,0 2 0,0-1 1,0 1-1,0-1 1,0 1-1,0 0 1,0-1-1,1 1 1,3-1-1,-6 2 12,2-1-1,-2 1 1,2 0-1,-1 0 1,0 0-1,0 0 1,0-1-1,1 1 0,-2 1 1,2-1-1,-1 0 1,0 0-1,2 0 1,-2 1 5,1 0 0,-1 0 0,1 0 0,-2 0 0,2 0 0,-1 0 0,0 0 0,0 0 0,0 0 0,1 3 0,0-2 8,-1 0 1,0 0-1,0 1 1,0-1-1,0 0 1,0 0-1,-1 0 1,1 1-1,-1 0 1,1-1-1,-1 1 1,1-1 0,-1 0-1,-1 1 1,1-1-1,-1 4 1,0-2 16,0 0 1,0 0-1,0-1 1,-1 1-1,1 0 1,-1-1-1,0 1 1,0-1-1,-4 6 1,-1 0 41,6-8-52,0 1-1,0 0 0,0 0 1,-1-1-1,1 1 1,0 0-1,-1-1 1,1 0-1,0 1 1,-1-1-1,0 0 1,0 0-1,1 0 1,-5 1-1,3-1-3,-1 0 1,0-1-1,0 0 0,1 0 0,-1 0 1,1 0-1,-1 0 0,0 0 0,1-1 1,-1 0-1,0 0 0,1 0 1,0-1-1,-1 1 0,1 0 0,0-1 1,0 0-1,-1 0 0,-2-3 0,5 5-14,1-1-1,0 0 0,-1 1 0,0 0 0,1-1 0,0 0 1,0 1-1,-1-1 0,1 0 0,-1 1 0,1 0 1,0-1-1,0 0 0,0-1 0,-2-2-57,2 4 41,-1-1-1,1 0 1,0 1 0,-1-1 0,1 1 0,0 0 0,0-1 0,0 1-1,0-1 1,0 1 0,0 0 0,0-1 0,0 0 0,0 1 0,-1 0-1,2-1 1,-1 0 0,0 1-27,0 0-1,0-1 0,1 1 1,-1 0-1,1 0 1,-1-1-1,0 1 1,1 0-1,-1 0 0,1 0 1,-1 0-1,0 0 1,1 0-1,-1 0 0,1 0 1,-1 0-1,0 0 1,1 0-1,-1 0 1,1 0-1,-1 0 0,0 0 1,1 1-1,0-1 1,1 1-517,1-1 0,-1 1 1,0 0-1,0 0 0,3 2 1,5 2-881,8 2-1621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9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 54 1056,'-5'-37'1227,"5"30"-385,-8-3 2304,7 15-2829,0 16 14,3 23 0,0 16 49,8 65 338,-3-48-353,-3-16 52,-5 63 0,-2-20 42,14 114 0,-8-167-404,2 117 277,-6-147-201,-1 0 0,-1-1 0,-1 1-1,-10 32 1,11-40 3,0 2 1,1-2-1,0 16 0,2-27-237,0-1 0,0 1 0,-1 0 0,1-1 0,-1 1 0,1 0 0,0 0 0,-1-1 1,0 1-1,1 0 0,-1-1 0,0 0 0,0 1 0,0 0 0,-2 1 0,3-3 48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9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120 127 1848,'-1'0'293,"-1"0"-1,0 0 0,1 0 1,-1 0-1,1 0 0,-1 0 0,1-1 1,-1 0-1,1 1 0,0 0 1,-1-1-1,1 0 0,0 1 1,-1-1-1,1 0 0,-2-1 0,3 1-222,-2 0-1,1-1 0,1 1 0,-1-1 0,0 0 0,0 1 1,1 0-1,-1-1 0,1 1 0,-1-1 0,1 1 0,0-1 1,-1 0-1,1-2 0,0 0-39,0 0 0,0 1 1,0-1-1,1 0 0,0-5 0,0 8-7,0 0-1,-1 1 1,0-1-1,1 0 1,0 1-1,-1-1 1,1 0-1,0 1 1,0 0-1,-1-1 1,1 1-1,0-1 1,-1 1-1,1 0 1,0 0-1,-1-1 1,2 1-1,-2 0 1,1-1-1,1 1 1,-1 0 51,2-1 53,4 0 422,-6 1-494,-1 1 0,1-1 0,-1 1 0,1-1 0,-1 0 0,1 1 0,-1-1 0,1 1 0,-1-1 0,0 1 0,1 0 0,-1-1 0,1 1 0,5 9 120,-2 0 0,1 0 0,-1 0 0,0 0-1,2 12 1,-5-18-102,0-1 0,-1 1-1,0-1 1,1 0 0,-1 1-1,-1 0 1,1-1 0,0 1 0,-1-1-1,0 0 1,1 1 0,-2-1-1,2 0 1,-2 0 0,-2 5-1,3-6-29,0-1-1,0 1 0,0 0 1,-1 0-1,0-1 0,1 0 0,-1 1 1,0-1-1,0 0 0,1 0 1,-1 0-1,0 0 0,0 0 1,0-1-1,0 1 0,0 0 0,0-1 1,0 1-1,0-1 0,0 0 1,0 1-1,0-1 0,0 0 1,-3-1-1,1 0-27,1 1 0,-1-1 0,1 0 1,-1 0-1,2 0 0,-2-1 0,1 1 0,-1 0 1,2-1-1,-2 0 0,2 0 0,-1-1 0,0 1 1,0 0-1,1-1 0,-3-3 0,2 2-50,-1-1-1,1 0 1,1 1-1,-1-1 0,1 0 1,-1 0-1,2-1 1,-1 2-1,-1-11 0,3 13 15,-1 0 0,1 0 0,0 0 0,0 0 0,1-1 0,-1 2 0,0-1 0,0 0 0,1 0 0,0 0 0,-1 0-1,1 1 1,0-1 0,0 0 0,0 0 0,0 0 0,0 1 0,0-1 0,0 0 0,1 1 0,-1 0 0,0-1 0,1 1-1,2-1 1,3-3-31,0 0 0,1 1-1,-1 0 1,11-2 0,-11 2 31,-4 3 17,2-1-1,-2 0 1,1 2-1,0-2 1,0 2-1,4-2 1,-7 2 9,0 0 0,0 0 1,0 0-1,-1 0 0,2 1 0,-2-1 1,1 0-1,0 1 0,0-1 0,0 0 1,-1 0-1,1 1 0,0-1 1,0 1-1,0-1 0,-1 1 0,1 0 1,0-1-1,0 0 0,-1 1 0,0 0 1,1-1-1,0 1 0,-1 1 1,0-2-1,1 1 0,-1 0 0,1-1 1,-1 2-1,0-2 0,0 1 0,0 0 1,1 1-1,0 2 33,0 1-1,0 0 1,-1 0 0,1-1-1,-1 0 1,0 1 0,0 0-1,-1 0 1,1-1 0,-1 0-1,0 1 1,0 0 0,0-1-1,-1 1 1,-3 4 0,1 1 35,3-7-36,-1 1-1,1-1 0,-1 0 1,0 1-1,0-2 1,-5 7-1,4-5-3,-14 10 176,16-13-196,0 0 0,0 0 1,-1-1-1,2 0 0,-2 1 0,1 0 1,0-1-1,-1 0 0,1 0 1,0 1-1,0-1 0,0 0 1,-1 0-1,-2 0 0,0-1-3,1 0-1,-1 0 1,0 0-1,1-1 1,-1 0-1,0 0 1,2 0 0,-2 0-1,-3-3 1,3 2-24,0 0 0,0-1 0,0 0 0,1 0 0,-7-8 0,10 11 7,0 1-1,-1-1 1,1 0 0,-1 0-1,1 0 1,0 0-1,0 0 1,0 0 0,-1 0-1,1 0 1,0 0-1,0 0 1,0 0 0,0 0-1,0 0 1,1-1-1,6-15-113,-1 6 14,-3 1 32,-1 6 30,-1-1 0,1 0 0,4-6 0,3-3-47,-5 6 15,9-12 0,-11 18 67,0 0 0,0-1 1,0 1-1,1 1 0,-1-1 0,1 0 0,-1 1 0,1-1 1,3 0-1,-2-1-3,0 1 0,1 0 1,0 1-1,0 0 0,-1 0 0,10-1 1,-12 2 13,-1 0 1,1 1 0,0-1 0,0 0 0,-1 0-1,1 0 1,0 1 0,-1 0 0,1-1 0,-1 1-1,1 0 1,0-1 0,-1 2 0,0-2 0,1 2-1,-1-2 1,0 2 0,0-1 0,0 1 0,1-1 0,-2 0-1,2 1 1,-1-1 0,1 2 0,0 3 30,1-1-1,-1 1 1,0 0 0,0 0 0,-1 1 0,1-1 0,-2 0-1,1 0 1,0 1 0,-2 10 0,1-9 16,-1-1 0,0 1 0,0-2 0,-1 2 0,0-1 0,0 0 0,-1 0 0,0 0 1,-5 7-1,7-11-24,-1-1 1,0 1 0,0-1 0,0 0 0,0 1 0,0-1-1,0 0 1,-1 0 0,1-1 0,0 1 0,-1 0 0,-4 1-1,5-2-18,0-1 0,-1 1-1,1 0 1,0-1-1,0 0 1,0 0-1,-1 0 1,1 0 0,-1 0-1,1 0 1,0 0-1,-1 0 1,1-1-1,0 0 1,0 1-1,-4-2 1,2 0-44,0 0 0,0 0 0,0-1 0,0 0 0,0 0 0,0 0 0,1 0 0,0 0 0,-1 0 0,2-1 0,-1 0 0,0 1 1,0-1-1,-2-7 0,4 11 23,1-1 0,0 0 1,0 1-1,0-1 0,0 0 1,0 1-1,-1-1 1,1 0-1,0 1 0,0-1 1,0 0-1,0 1 0,1 0 1,-1-1-1,0 0 1,0 1-1,0-1 0,0 0 1,0 1-1,1-1 0,-1 0 1,0 1-1,1 0 1,-1-2-1,2 1-9,-1 0 0,0 0 0,0 0 1,0 0-1,1 0 0,-1 0 0,1 1 0,-1-1 0,0 0 0,3 1 1,1-2-37,0 0 0,1 2 0,-1-1 0,12 0 1,-8 1 14,1 0 1,-1 1 0,1 0-1,15 5 1,-20-4 46,0 0 1,0 0 0,0 0-1,0 0 1,-1 1-1,1 0 1,0 0 0,-1 0-1,7 7 1,-8-8 24,-3 0 1,2-1 0,-1 0-1,0 1 1,0 0-1,0 0 1,0 0 0,0-1-1,-1 1 1,1 0 0,0 0-1,-1 0 1,0 0 0,1 0-1,-1 0 1,0 0-1,0 0 1,0 0 0,0 0-1,0 0 1,-1 0 0,1 0-1,0 0 1,-1-1 0,0 1-1,1 0 1,-1 0 0,0 0-1,0 0 1,0-1-1,0 1 1,-2 2 0,0 0 27,0-1 1,0 1 0,-1 0-1,1-1 1,-1 0 0,0 0 0,0 0-1,0 0 1,0 0 0,-1-1-1,-8 3 1,6-3-1096,0 0 0,1 0-1,-12 0 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9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 8 32,'-17'-7'7640,"17"7"-7585,0 0 0,0 0 1,0 1-1,0-1 0,0 0 1,0 0-1,-2 31 625,3 50 1,0-65-474,2 188 1247,4-15-456,-12 42-259,0-84-474,3-29 11,2-116-273,0 5 11,0-1 0,-1 2 0,0-1 0,1-1 0,-2 1 0,-2 11 0,0-7-166,-4 10-1148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9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43 145 1848,'-10'-53'3006,"6"37"-1859,3 15-1104,1 0 1,0 0-1,0 1 1,0-2 0,-1 2-1,1-1 1,0 0-1,0 0 1,0 0-1,0 0 1,0 0-1,0 1 1,0-2-1,0 2 1,1-1-1,-1 0 1,0 0-1,0 0 1,0 1-1,1-2 1,0 2 0,-1-1-1,0 0 1,1 1-1,0-1 1,0-1-1,1-1-33,1 0-1,0 1 1,-1 0-1,0 0 1,1-1-1,0 2 0,0-1 1,0-1-1,0 2 1,1-1-1,-2 1 1,2 0-1,-1 0 1,1 0-1,-1 0 1,7 0-1,-6 0 40,-1 1-1,0 0 1,1 0 0,0 0-1,-1 0 1,1 0 0,-1 1-1,0 0 1,1 0-1,-1 0 1,0 0 0,1 0-1,-1 1 1,0-1 0,0 1-1,0 0 1,3 2-1,-4-2 83,0 1-1,1-1 1,-1 1-1,-1-1 1,1 1-1,0 0 1,0 0-1,-1-1 1,0 2-1,1-2 1,-2 2-1,2-1 1,-2 0-1,1 0 1,-1 1-1,1-1 1,-1 0-1,0 6 1,-1-5-18,1 0 0,-1 0 1,1-1-1,-2 1 0,1 0 1,0 0-1,-1-1 0,1 0 1,-1 1-1,0-1 1,0 1-1,0-1 0,0 0 1,-1 0-1,-4 4 0,5-5-72,0-1-1,-1 1 0,0 0 0,1-1 1,-1 0-1,0 0 0,0 0 1,1 0-1,-1 0 0,0-1 0,0 0 1,0 1-1,0-1 0,0 1 1,0-2-1,0 1 0,0 0 0,1-1 1,-2 1-1,1-1 0,-3-1 1,0 1-49,0-1 1,1-1 0,-1 1 0,1-1 0,-1 0 0,1 0 0,0 0-1,1-1 1,-9-7 0,12 10-15,0 0 0,-1-1 0,2 1-1,-2-1 1,1 1 0,0-1 0,1 0 0,-2 1-1,2-1 1,-1 1 0,0-1 0,1 0 0,-1 0-1,1 0 1,0 1 0,0-1 0,-1 0 0,1 0-1,0 0 1,0 0 0,1 0 0,-1 1 0,0-1-1,0 0 1,1 0 0,0 0 0,0 1 0,-1-1 0,1 1-1,0-1 1,0 0 0,0 1 0,2-3 0,3-4-55,1 1 0,0 0 1,0 0-1,1 1 1,8-5-1,-14 9 72,3-2-14,1 0-11,0 0 1,9-5 0,-12 8 26,0 0 1,-1 1-1,1-2 1,-1 2-1,0 0 0,1-1 1,0 1-1,-1 0 0,0 0 1,6 0-1,-7 1 8,0-1 0,0 0 0,0 0 0,0 1 0,1 0 0,-2-1 0,2 0 0,-2 1-1,2 0 1,-2-1 0,1 2 0,0-2 0,0 1 0,0 0 0,-1 0 0,1 0 0,0 0 0,-1 0 0,1 0 0,0 0 0,-1 0-1,1 0 1,-1 2 0,2 1 42,0 1-1,-2 0 1,2 0-1,-1 7 1,0-6 15,-1-1 1,-1 1-1,0 0 1,1 0-1,-1-1 1,0 1-1,-1 0 1,0-1-1,0 1 0,-3 7 1,3-9-2,-1 0 0,1 0 1,-1 1-1,0-1 0,0-1 0,0 1 1,-1-1-1,1 1 0,-1-1 0,1 0 0,-2 0 1,-7 4-1,10-6-56,0 0 0,0 0 0,0-1 0,0 0 0,0 1 0,0-1 0,0 1 0,0-1 0,0 0 0,0 0 0,0 0 0,0-1 0,0 1 0,0-1 0,0 1 0,0 0 0,0-1 0,0 0 0,0 0 0,0 0 0,0 0 0,0 0 0,0 0 0,1 0 0,-1-1 0,-2-1 0,3 2-23,0 0 0,0 0 0,0-1 0,0 2 0,0-2 0,1 1 0,-2-1 0,2 1 0,-1 0 0,1-1 0,-1 1 0,1-1 0,0 1 0,-1-1 0,1 1 0,-1 0 0,1-1 0,0 0 0,0 1 0,0-1-1,0 0 1,1 1 0,-1 0 0,1-1 0,-1 1 0,0 0 0,1-1 0,-1 0 0,1 1 0,-1 0 0,2-1 0,-2 2 0,1-2 0,2-1 0,1-2-48,0 0 0,1 1 1,0-1-1,0 1 0,1 0 0,7-4 1,-11 6 56,0 2 0,0-2 0,0 1 0,0 1 0,0-1 0,0 1 0,0-1 0,1 1 0,-1 0 0,0 0 0,0 0 0,0 0 1,1 0-1,-1 0 0,0 1 0,0-1 0,0 1 0,0-1 0,0 1 0,0 0 0,0 0 0,3 1 0,-3 0 24,1 0 0,0 0-1,-1 0 1,0 0 0,1 0-1,-1 0 1,0 0 0,1 1-1,-2-1 1,1 0 0,0 1-1,0 0 1,-1 0 0,0 0-1,1 0 1,-1 0 0,0 0-1,0-1 1,0 2 0,-1-1-1,0 0 1,1 0 0,-1 1-1,0-2 1,-1 8 0,1-6 35,-1 0-1,0-1 1,0 1 0,0 0-1,-1 0 1,0-1 0,1 1 0,-1-1-1,-3 6 1,3-7-25,0 1-1,0-1 1,1 0 0,-1 0 0,0 0-1,-1 0 1,1 0 0,-1 0-1,1-1 1,-1 1 0,1-1-1,0 1 1,-6 1 0,6-3-38,0 0 1,0 0 0,-1 0 0,1 0-1,-1 0 1,0-1 0,1 0-1,0 1 1,0-1 0,0 0 0,-1 0-1,1 0 1,0 0 0,0 0-1,0 0 1,0-1 0,0 1 0,-3-2-1,3 1-66,0 0-1,0 0 1,0 0-1,0 0 0,0 0 1,0-1-1,0 1 1,0 0-1,1 0 1,0-1-1,-2-3 0,14 104-476,-8-91 420,-3-7 133,0 0-1,0 0 1,0 0 0,0 0 0,1 0 0,-1 1-1,0-1 1,0 0 0,0 0 0,0 0-1,0 0 1,0 0 0,0 0 0,0 0-1,0 0 1,1 0 0,-1 0 0,0 0 0,0 0-1,0 0 1,1 0 0,-1 0 0,0-1-1,0 1 1,0 0 0,0 0 0,0 0-1,0 0 1,0 0 0,0 0 0,1-1 0,0 1-10,-1-2 1,1 1 0,1 0-1,-2 0 1,1-1 0,0 1 0,-1 0-1,0-1 1,1 1 0,0-2 0,9-67-91,-3 26 72,-7 44 30,0-1-1,0 0 1,0 1-1,0 0 1,0-1-1,0 0 1,0 1 0,1-1-1,-1 0 1,1 1-1,-1-1 1,0 1-1,0-1 1,1 1-1,-1-1 1,1 1 0,-1-1-1,0 1 1,1 0-1,0-1 1,-1 0-1,2 1 1,-2 0 0,0 0 0,1 0-1,0 0 1,-1 0 0,0 0 0,1 0 0,0 0 0,-1 0 0,0 0-1,1 0 1,0 0 0,-1 0 0,0 1 0,2 0 0,0-1-2,-1 0 6,-1 0 0,2 1 0,-2-1 0,1 1 0,0-1 0,0 0-1,0 1 1,-1 0 0,1-1 0,0 1 0,-1 0 0,2-1 0,-1 2 0,-6 6 528,5-4-431,0-3-76,0 1 0,0-1 0,-1 0 0,1 0 0,-1 0 0,1 0 1,0 0-1,0 1 0,-1-2 0,0 2 0,1-2 0,-1 2 0,0-1 0,1 0 0,-1 0 0,0 0 0,0 0 0,0-1 0,0 1 0,-1 1 0,-4 0-16,0 0-1,1-1 0,-1 1 0,0-2 0,0 1 0,1 0 0,-1-1 1,0 0-1,0 0 0,-11-2 0,16 1-14,-1 1-1,0-1 1,1 1 0,0 0 0,-1-1-1,1 0 1,0 0 0,-1 0-1,1 1 1,0-2 0,-1 2-1,2-2 1,-2 2 0,2-2-1,-2 1 1,2 0 0,-2-1 0,1 1-1,-1-3 1,1 2-35,0-2 0,0 1-1,0 0 1,0 0 0,1-1 0,-1-3 0,1 6 25,0-1 1,0 2-1,-1-2 1,1 1-1,1 0 0,-1-1 1,0 1-1,0-1 1,0 2-1,0-2 1,1 1-1,0 0 1,-1 0-1,0 0 1,1-1-1,0 2 1,-1-2-1,1 2 1,0-2-1,-1 2 1,2-2-1,-2 2 0,1-1 1,1 0-1,-2 0 1,2 0-1,-1 1 1,0-1-1,0 1 1,0-1-1,0 0 1,0 1-1,2 0 1,2-2-21,1 1 0,-1 0 1,1 1-1,-1 0 0,1 0 1,6 0-1,-9 1 46,1-1 1,-1 1-1,0-1 1,1 2-1,-2-2 1,2 2-1,-1-1 1,0 1-1,0-1 1,-1 0-1,1 1 1,0 0-1,-1 0 1,1 0-1,0 0 1,-1 1-1,0-1 1,0 1-1,0 0 1,0-1-1,2 4 1,-2-1 81,1 1 0,-1-1 0,0 0 0,0 0 0,-1 1 0,0 0 0,0-1 0,0 0 0,0 1 0,-1 0 0,-1 9 0,1-14-60,0 0-1,0 0 0,-1 1 1,1-2-1,0 2 0,0-1 1,-1 0-1,0 0 0,1 0 1,0 0-1,-1 0 0,0 0 0,1 0 1,-1 0-1,0 0 0,0 0 1,0-1-1,1 1 0,-2 0 1,1-1-1,0 1 0,0 0 1,0-1-1,0 0 0,0 1 1,0 0-1,0-1 0,0 0 1,0 0-1,-2 1 0,-3 0 28,-1-1 0,1 0 0,0 0 0,-10-2 1,11 2-89,-4-1-357,1 0 1,-13-5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9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1 736,'-3'1'963,"-8"5"2054,11-6-2982,-1 0 0,1 0 1,0 0-1,0 0 0,-1 0 0,1 0 1,0 1-1,0-1 0,0 0 0,0 0 1,0 1-1,0-1 0,0 0 0,0 0 1,0 0-1,-1 0 0,1 0 1,0 0-1,0 1 0,0-1 0,0 0 1,0 1-1,0-1 0,0 0 0,0 0 1,0 1-1,0-1 0,0 0 0,0 0 1,0 0-1,0 0 0,0 0 0,0 1 1,0-1-1,1 0 0,-1 0 0,0 1 1,0-1-1,0 0 0,0 0 0,0 0 1,0 0-1,0 0 0,0 0 0,0 1 1,1-1-1,-1 0 0,0 0 1,0 0-1,1 0 0,-1 0 0,0 1 1,0-1-1,0 0 0,0 0 0,0 0 1,1 0-1,-1 0 0,12 5 86,-2 0 0,2-1 0,0 1 0,13 1 0,-21-4-80,8 0 117,-1 0 1,21 1 0,-6-1 53,131 10 871,5-9 272,162 19 134,-154-10-1177,-89-7 86,-56-4-188,1 2 1,-1 1 0,27 7 0,11 6 406,-63-17-652,0 0 0,1 0 0,0 0 0,-1 0 0,0 0 0,1-1 0,-1 1 1,1 0-1,-1 0 0,0 0 0,1-1 0,0 1 0,-1 0 0,0 0 0,1-1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9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140 70 2937,'-11'9'626,"0"-3"1,-13 8 0,21-13-494,2-1 0,-1 0 0,1 1 0,-1-1 0,0 1 0,1-1 0,-1 0 0,1 0 0,-1-1 0,0 1 0,0 0 0,1-1 0,-1 1 0,0 0 0,1-1 0,-1 0 0,1 1 0,-1-1 0,-1-1 0,2 2-95,1-1 0,-1 1 0,0 0 0,1 0 0,0-1 0,-1 0-1,0 1 1,1-1 0,0 1 0,-1-1 0,0 0 0,1 1 0,-1 0 0,1-1-1,0 0 1,0 1 0,-1-1 0,1 0 0,0 1 0,0-1 0,-1 0-1,1 1 1,0-1 0,0 0 0,0 1 0,0-1 0,0 0 0,0 1 0,0-1-1,0 0 1,1 1 0,-1-1 0,0 0 0,1 1 0,-1-1 0,0 0-1,0 0 1,1 1 0,-1-1 0,1 0 0,6-7-24,0 0 0,1 1 0,-1 0 0,11-7 0,-14 10-4,1 2 1,1-2-1,-1 2 1,0-1-1,1 0 1,0 1-1,-1 1 0,10-3 1,-13 4 16,1 0 0,-1-1 0,0 1 0,0 1 1,1-1-1,-1 0 0,0 0 0,0 1 0,0-1 0,0 1 0,0-1 0,0 2 0,0-2 1,0 2-1,0-2 0,-1 2 0,1-1 0,0 1 0,0-1 0,-1 0 0,1 1 0,0 0 1,-1-1-1,0 1 0,1-1 0,-2 1 0,2 0 0,0 4 0,1 0 119,0 0 0,-1 0 1,0 1-1,-1-1 0,1 1 0,-1 0 0,0 12 0,0-14-41,-2 0 0,1-1 0,0 1-1,-1 0 1,0 0 0,0-1 0,0 1 0,-1 0-1,-3 8 1,3-11-41,0 2-1,0-1 1,0-1-1,0 1 1,0 0-1,0-1 1,-1 0-1,0 0 1,0 1-1,1-1 1,-2 0-1,2-1 1,-2 1-1,-4 1 0,3-1-50,1 0 0,-1-1 0,-1 0-1,2 0 1,-1 0 0,0-1 0,0 0-1,-1 0 1,2 0 0,-2 0 0,1-1-1,0 0 1,0 0 0,1 0-1,-1-1 1,0 0 0,0 0 0,1 0-1,-1 0 1,1 0 0,0-1 0,-1 0-1,1 0 1,1-1 0,-2 1 0,2 0-1,0-1 1,-1 0 0,1 0-1,-5-7 1,8 8-43,-2 1-1,1-1 1,0 1 0,0-1-1,0 1 1,1-1-1,-1 1 1,1-1 0,-1 0-1,1 1 1,0-1-1,0 0 1,0 1 0,1-1-1,0-3 1,-1 4 7,1 0-1,0 0 1,0 0 0,0 0 0,-1 0 0,2 1-1,-1-1 1,0 1 0,1-1 0,-1 1 0,1-1-1,-1 0 1,0 2 0,1-2 0,0 1 0,0 0-1,-1 0 1,1 0 0,0 0 0,1 0 0,2-1 15,-1 2 0,-1-1 0,1 0 1,0 1-1,0 0 0,0-1 0,0 2 1,0-1-1,0 0 0,0 0 0,0 1 1,-1 0-1,1 0 0,0 0 0,0 1 1,0-1-1,-1 1 0,1 0 0,-1 0 1,4 3-1,-4-3 32,0 0 0,0 0-1,-1 1 1,1-1 0,0 0 0,-1 1 0,1 1-1,-1-2 1,0 1 0,0 0 0,0 1 0,-1-1 0,0 1-1,1-1 1,-1 0 0,0 1 0,0-1 0,0 1 0,-1 0-1,0-1 1,1 6 0,-1-7 11,-1 1 0,1 0 1,-1 0-1,0-1 0,1 0 0,-2 0 0,2 1 0,-2-1 0,1 0 1,0 0-1,-1 1 0,1-1 0,0 0 0,-1-1 0,0 1 1,0 0-1,0 0 0,0-1 0,0 1 0,-5 1 0,1 2 43,-2-2 0,0 0-1,0 0 1,0-1 0,-9 3-1,13-5-79,0 1 0,1 0 0,-1-1 0,0 0 1,1 0-1,-1 0 0,1 0 0,-1 0 0,0-1 0,1 0 0,-1 1 0,0-2 0,1 2 0,0-2 0,-1 1 0,1-1 0,-1 1 0,1-1 0,0 0 0,-5-5 0,7 7-13,1-1 1,-1 0-1,0 0 1,1 0-1,-1 1 0,0-1 1,1 0-1,0 0 1,-1 0-1,1 0 1,-1 0-1,1 1 0,0-2 1,0 2-1,0-2 1,-1 2-1,1-2 0,0 2 1,0-2-1,0 2 1,0-2-1,0 1 0,1-1 1,-1 0-18,2-1 1,-2 0-1,2 1 0,-2 0 1,2 0-1,-1 0 1,1-1-1,0 1 0,2-2 1,1-2-23,1 0 0,1 1 1,-1 0-1,1 0 0,8-4 1,-4 3 24,0 0 0,1 2 1,-1-1-1,19-3 0,-27 6 31,1 2-1,0-1 0,0 1 0,1-1 1,-2 1-1,1 0 0,0 0 1,0 1-1,0 0 0,0-1 1,0 1-1,-1 0 0,1 1 1,-1-1-1,2 0 0,-2 1 0,6 3 1,-7-3 12,0 0 0,0 0 1,-1 0-1,1 0 0,0 0 0,-1 0 1,1 0-1,-1 0 0,0 1 0,0-1 1,1 0-1,-2 1 0,1 0 0,0-1 1,-1 0-1,1 1 0,-1 0 0,1 0 1,-1-1-1,0 1 0,0 0 0,0-1 1,-1 0-1,0 5 0,0-3 17,0-1 0,1 0 0,-2 0 0,1 0 0,0 0 0,-1 0 0,1 0 0,-1 0 0,0 0 0,0-1 0,0 1-1,0-1 1,0 1 0,-1-1 0,1 1 0,-1-1 0,1 0 0,-7 2 0,2-1 6,0 0-1,0 0 1,-1-1 0,0 0-1,1-1 1,-1 0 0,0 0-1,-8 0 1,12-1-58,0 0 1,0-1-1,1 0 1,-1 1-1,1-1 1,-1 0-1,0-1 0,-4-1 1,6 1-14,0 1 0,0 0 0,0-1 0,0 1-1,0-1 1,0 1 0,0-1 0,1 0 0,0 0 0,-1 0 0,0 0 0,2-1 0,-4-3 0,3 5 9,1 0 1,-1-1-1,0 0 1,1 0-1,0 1 1,0-1-1,-1 0 0,1 0 1,0 0-1,0 1 1,0-1-1,0 0 1,0 1-1,1-1 0,-1 0 1,0 0-1,1 1 1,-1-1-1,1 1 1,0-2-1,0 2 0,0 0 1,-1-1-1,2 0 1,-2 1-1,2 0 1,-1-1-1,0 1 0,1 0 1,-1 0-1,0 0 1,1 0-1,-1 0 1,3-1-1,2-2-17,1 1 0,-1 0 0,1 1 0,0-1 0,-1 1 0,2 1 0,7-2 0,-3 2 7,18-1 1,-25 3 30,-1-1 0,0 1-1,0 0 1,0-1 0,-1 1 0,1 0-1,0 1 1,4 1 0,-7-2 12,0-1 1,1 1-1,-1 0 1,0-1-1,0 1 1,0 0-1,0 0 1,0 0-1,0 0 1,0 0-1,0 0 1,-1 0-1,1 1 1,0-1-1,-1 1 1,1-2-1,0 2 1,-1-1-1,0 0 1,1 1-1,-1-1 1,0 0-1,0 1 1,1-1-1,-1 0 1,0 1 0,-1 0-1,1-1 1,0 1-1,0-1 1,-1 0-1,1 1 1,0-1-1,-2 2 1,1 0 34,0 0 1,-1 1-1,0 0 1,0-1-1,0 0 1,-1 0-1,0 1 1,0-2-1,1 1 1,-1 0 0,-4 2-1,2-2-6,1 0 0,-2-1 1,2 1-1,-2-1 0,1 0 0,-1 0 0,1 0 0,-1-2 0,0 2 1,1-2-1,-1 1 0,0-1 0,-9-1 0,11 1-79,-1 0 0,0-1 0,1 0 0,0 0-1,-1 0 1,1-1 0,0 0 0,0 1 0,0-1-1,0-1 1,0 1 0,1-1 0,-1 1 0,1-1-1,-1 0 1,1 0 0,0-1 0,-3-3 0,1 2-384,3 4 145,2 0 0,-1 0 0,0 0 0,0 0 0,0 0 0,1 0 0,-1 0 0,0 0 0,1 0 0,-1 0 0,0-1 0,1 0 1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9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28 2873,'4'-28'1228,"-1"32"-605,-1 0-1,1 0 1,-1 1 0,3 8 0,5 17 80,-2 1 1,-1 1 0,2 34-1,1 101 769,-9-150-1356,-4 424 1214,1-407-1253,-6 56 346,5-72-316,-1 0 1,0-1-1,-8 19 0,3-10-974,2 0-1,-8 46 0,14-60-1640,0-2-256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9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60 186 1728,'-7'1'1145,"3"0"-543,1 0-1,0-1 1,-1 0-1,-7 0 0,10 0-502,0 0-1,1 0 1,-2 0-1,2-1 0,-1 1 1,0-1-1,0 1 1,0 0-1,0 0 0,0-1 1,1 0-1,-1 1 1,0-1-1,1 0 0,-1 1 1,0-1-1,1 0 1,-1 1-1,0-1 0,1 0 1,0 1-1,-1-1 1,0-1-1,0 0 0,-1-5-50,0-1-1,0 0 0,1 0 0,0 1 0,1-1 1,-1 0-1,2-12 0,-1 17-38,0 1 1,1-1-1,0 0 1,0 0-1,0 1 0,-1-1 1,2 1-1,-1-1 1,0 1-1,1-1 1,-1 1-1,1 0 0,2-2 1,0 0-4,-1 1 0,1 0 1,0 0-1,0 0 0,5-2 0,-5 3-2,0 0-1,0 1 1,1 0-1,-1-1 1,0 2-1,1-1 1,-1 0-1,1 0 1,-1 1-1,1 0 1,-1 0-1,0 1 1,0 0-1,1 0 1,7 2-1,-10-2 28,1-1 0,-1 2 0,0-2 0,0 2 0,0-2 0,0 2 0,0-1 0,0 0 0,0 1 0,0 0 0,0-1 0,-1 0 0,0 2 0,1-1 0,2 3 0,-3-2 54,1 0-1,0 0 1,-1 1 0,0 0 0,0-1-1,0 1 1,-1 0 0,1-1 0,0 7-1,-1-6 22,0 2 0,-1-1 0,0 0-1,1 0 1,-1-1 0,0 2 0,-1-1-1,0-1 1,1 1 0,-1 0 0,-1-1-1,1 1 1,-1-1 0,1 0 0,-4 5 0,2-7-75,1 1 0,-1-1 0,1 1 0,0-1 0,-1 0 0,0-1 0,0 1 0,0 0 0,1-1 0,-1 0 0,0 0 0,-1 0 0,1-1 0,0 1 0,0-1 1,0 0-1,-1 0 0,1 0 0,0-1 0,0 1 0,0-1 0,-1 0 0,-3-2 0,7 2-47,-1 1 0,1 0 0,-1-2-1,2 1 1,-2 1 0,1-1 0,-1 0 0,1 0 0,0 0 0,0 0-1,0 0 1,0-1 0,0 1 0,1 0 0,-2-2 0,0 0-22,2 1 1,-2-1-1,2 0 1,-1 0-1,0 1 1,1-1-1,0-5 1,0-2-87,0 0 0,2 0 1,2-16-1,-3 25 114,0-3-12,-1-1 0,2 1 0,-1 0 0,0-1 1,1 1-1,0 0 0,0 1 0,1-1 0,-1 0 0,0 0 0,1 1 0,0-1 0,0 1 0,0 0 0,5-4 0,-4 3 15,0 1 0,0 0 0,1-1 0,0 2-1,-1-1 1,1 1 0,0-1 0,0 1 0,0 0-1,0 1 1,0-1 0,1 1 0,-1 0 0,9 0-1,-12 1 18,-1 0-1,0 1 1,1-1-1,-1 0 1,0 0-1,1 1 1,-1 0-1,0-1 0,1 1 1,-1 0-1,0-1 1,0 1-1,1 0 1,-2 0-1,2 0 1,-2 0-1,2 0 1,-2 0-1,1 0 0,0 0 1,0 1-1,0-1 1,-1 0-1,1 1 1,-1-2-1,1 2 1,-1-1-1,1 2 1,0 3 70,0-1 0,0 1 1,0 0-1,-1-1 0,0 10 1,-1-7 8,1-1 1,-2 0-1,1 1 1,0-1 0,-2 0-1,1 0 1,-1 0 0,-3 8-1,3-12-57,2 0-1,-1 0 0,0 0 0,0 0 1,0-1-1,0 1 0,-1-1 1,1 1-1,0-1 0,-1 0 0,0 0 1,0 0-1,0-1 0,0 1 0,0 0 1,0-1-1,0 0 0,-1 0 1,-5 1-1,6-2-38,1 1 0,-1-2 0,0 1 0,0 0 0,1-1 0,-1 1 0,0-1 0,1 0 0,-1 1 0,1-1 0,-1 0 0,0-1 0,1 1 0,0-1 0,0 1 0,0 0 0,0-1 0,-1 0 0,1 0 0,0 0 0,0 0 0,-1-3 0,1 3-19,1 0 0,0 0 0,0 0 0,-1 0 0,2 0 0,-2 0 0,2 0 0,-1-1 0,0 1 0,0 0 0,1-1 0,0 1 0,0-1 0,0 1-1,0 0 1,0 0 0,0-1 0,0 1 0,0-1 0,1 1 0,0 0 0,0-1 0,-1 1 0,1 0 0,2-3 0,-1 2-15,1-1 0,0 1-1,-1 0 1,2 0-1,-1 1 1,0-1-1,0 0 1,1 1 0,0 0-1,-1 0 1,1 0-1,0 1 1,6-3 0,-3 2 13,0 0 0,0 1 1,0 0-1,-1 0 1,1 0-1,1 1 1,6 0-1,-9 1 25,-1 0 0,0-1 0,0 2-1,0-1 1,1 0 0,-1 1 0,4 2 0,-6-4 14,0 2 1,0-1-1,1 1 1,-1-1-1,0 1 1,0 0-1,-1 0 1,1-1-1,-1 1 1,1 0 0,0 1-1,-1-1 1,2 3-1,-1 2 38,0-1 1,0 1-1,-1 0 0,1 0 0,-2 0 1,1 0-1,-1 0 0,0 0 0,-1 0 0,-1 11 1,2-14-15,-1-2 0,0 2 0,1-2 0,-2 2 0,1-2 0,-1 2 0,-1 2 0,2-5-19,1 0 0,-2 0-1,2 0 1,-2 0-1,2 0 1,-2 0 0,1-1-1,0 2 1,0-2 0,0 1-1,-1 0 1,1-1-1,0 0 1,-1 1 0,1 0-1,-1-1 1,1 0 0,-3 1-1,2-1-19,1 0 0,-1 0-1,0 0 1,0 0 0,0 0 0,1 0-1,-1-1 1,0 0 0,0 1 0,1-1 0,-1 1-1,1-1 1,-1 0 0,1 0 0,-1 0-1,1 1 1,-1-2 0,1 1 0,-2-2-1,1 1-33,0 0-1,1 0 0,-1 0 0,1-1 0,0 1 0,-1 0 1,1-1-1,0 0 0,1 1 0,-1 0 0,-1-7 0,2 7-19,-1-2 0,1 1-1,0 0 1,0 0 0,0 0-1,1 0 1,0-1 0,-1 2-1,1-1 1,1-5 0,-1 6 22,0 0 0,0 0 0,0 1 0,0-1 0,0 1 0,0-1 0,1 0 0,-1 1 0,0 0 0,1-1 0,0 1 0,-1 0 0,1-1 0,0 1 0,-1 0 0,4-1 0,1-1-35,1 1 0,-1 1 1,0 0-1,12-2 0,-17 3 74,1 0 0,0 0 0,-1 0 0,1 0 0,0 0 0,-1 0 0,0 0 0,1 1 0,-1-1 0,1 0 0,-1 1 0,1-1 0,-1 1 0,0-1 0,1 1 0,-1 0 0,1 0 0,-2 0 0,2 0 0,-1 0 0,0 0 0,0 0-1,0 0 1,0 0 0,0 0 0,1 3 0,0 3 110,-1 0 0,0 0 0,0 0 0,0 0 0,-1 11 0,0-15-72,-1 0 0,0 0 0,1 0 0,-1-1 0,0 1 0,0 0 0,0-1 0,0 1 1,-2 3-1,-1 0 89,-1 0 0,-7 7 0,10-11-105,1 0-1,-1 0 0,0-1 0,0 1 0,0-1 1,0 1-1,-1-1 0,1 0 0,0 0 1,-1 0-1,1 0 0,-1-1 0,-3 2 1,2-2-16,0 0 1,0 0 0,0 0 0,0 0 0,0 0-1,1-1 1,-1 0 0,-7-1 0,7 0-58,0 1 0,0-1 1,0 0-1,1 0 0,-1 0 1,0-1-1,0 1 0,1-1 1,-1 1-1,1-2 0,0 1 1,1 0-1,-1 0 1,0-1-1,1 0 0,-5-7 1,7 9-15,-1 0 1,0 0-1,1 0 1,0 0 0,-1-1-1,1 1 1,0 0-1,0 0 1,0 0 0,1 0-1,-1 0 1,0 0 0,0-1-1,1 1 1,0 0-1,-1 0 1,2 0 0,-2 0-1,2 0 1,-2 0-1,2 0 1,-1 0 0,1 1-1,-1-1 1,3-2-1,-1 1-50,-1 1-1,1-1 0,0 1 0,0 0 1,1 0-1,-2 0 0,2 0 0,-1 1 1,0-1-1,2 1 0,-2 0 0,0 0 1,1 0-1,4 0 0,-5 1 47,-2 0-83,0-1 1,0 1-1,0 0 0,0 0 0,0 0 0,-1 0 1,2 0-1,-2 0 0,2 1 0,-2-1 0,2 0 1,-2 1-1,1-1 0,0 0 0,0 0 0,0 1 1,-1 0-1,2-1 0,0 2 0,1 5-1675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1 111 600,'46'-27'3625,"-42"25"-3371,1 0 0,-1 0 0,0 1 0,1 0 0,-1 0 0,1 1 0,9-2 0,-4 2 113,18-3 568,128-9 1403,-106 12-2075,1-3-1,74-14 1,85-15 191,-167 29-338,0 1 0,84 7 1,-47 7 5,22 2 77,-90-13-180,-6-1 0,-1 0-1,1 1 0,0 0 1,8 3-1,-11-4-100,-1 1 1,0 0 0,1-1-1,3 0 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19.9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86 768,'1'-2'164,"-1"-1"-1,0 1 1,1 0 0,0-1-1,-1 1 1,1-1-1,0 1 1,0 0 0,0-1-1,1 1 1,-1 0-1,1 0 1,0 0-1,-1 1 1,0-1 0,1 0-1,3-2 1,2-2 128,2 0 1,-1 1-1,9-5 0,-11 7-179,1 0 0,-1 0 0,1 1 0,9-3 0,-12 4-63,-1 1 0,1 0 1,-1-1-1,0 1 0,1 0 0,-1 0 0,0 1 1,1-1-1,-1 0 0,1 1 0,3 2 0,-5-3 5,-1 2 0,2-2-1,-2 2 1,1-1-1,-1 1 1,1-1 0,-1 1-1,0-1 1,1 1 0,-2 0-1,2-1 1,-1 1 0,0-1-1,-1 1 1,1 0-1,0 0 1,-1 0 0,1 0-1,0 0 1,-1 0 0,0 0-1,0 0 1,0 0 0,0 3-1,0-2 9,0-1 0,0 1 0,0 0 1,0-1-1,0 1 0,-1 0 0,0-1 0,1 1 0,-2-1 0,2 1 0,-2-1 0,2 1 0,-2-1 0,1 0 0,-1 0 1,1 0-1,-1 1 0,-2 1 0,-1-1 9,1-1 0,0 0 0,0 0 0,0 0 0,-1-1 0,1 1 0,0-1 0,0 0 0,-1 0-1,0-1 1,-7 1 0,-1-1 83,0-1 0,-22-3 0,33 3-154,-1 1-1,1 0 1,0-1 0,0 0-1,0 1 1,0-1-1,0 0 1,0 0 0,0 0-1,0 0 1,0 0 0,0-1-1,0 1 1,-2-3-1,4 3-6,0 1-1,0-1 0,0 0 1,-1 0-1,1 1 0,0-1 1,0 0-1,0 1 0,0-1 1,0 0-1,0 1 0,0-1 1,0 0-1,0 1 0,0-1 1,1 0-1,-1 1 0,0 0 1,0-1-1,0 0 0,1 1 1,-1-1-1,1 0 0,-1 1 0,0 0 1,1-1-1,0 0 0,1-2-13,0 1 0,1-1-1,-1 1 1,4-3-1,0 1 12,1 0 0,0 1 0,0-1 0,0 2 0,1-1 0,-1 0 0,1 1 0,-1 1 0,1 0 0,-1 0 0,1 0 0,14 1 0,-21 0 16,0 0 1,0 0 0,1 0-1,-1 0 1,0 0-1,0 1 1,0-1 0,0 0-1,0 1 1,0-1-1,0 0 1,0 1 0,0 0-1,0-1 1,0 1-1,0 0 1,0-1 0,-1 1-1,2 0 1,-2-1-1,1 1 1,0 0 0,-1 0-1,1 0 1,0 1-1,0 1 35,0 0-1,0 0 0,-1 0 0,1 0 0,0 1 0,-1-1 0,0 3 1,0 5 28,1-6-33,-1 1-1,0-1 1,0 1 0,0-1-1,-1 1 1,1-2-1,-1 2 1,0-1-1,-1 0 1,0 0 0,0 0-1,0 0 1,0 0-1,-1 0 1,-5 7 0,7-10-23,0 0 1,-1-1-1,0 0 1,1 1 0,-1-1-1,0 0 1,0 1-1,0-1 1,0 0 0,0 0-1,0 0 1,0-1-1,0 1 1,0 0-1,-1-1 1,1 0 0,0 1-1,0-1 1,0 0-1,0 0 1,0 0 0,0 0-1,-1-1 1,1 1-1,-3-1 1,2 0-14,1 1 1,-1-2-1,0 2 1,0-2-1,1 1 1,-1 0-1,0-1 1,1 0-1,0 1 0,0-1 1,0 0-1,-1 0 1,1 0-1,0-1 1,0 1-1,1 0 0,-1-1 1,-2-4-1,3 4-15,0 0-1,0 0 0,0 0 0,0 0 0,1 0 1,-1 0-1,1-3 0,0 4 2,0 0-1,0 0 1,1 0 0,-1 0 0,0 1-1,0-1 1,1 1 0,0-2 0,-1 2-1,1-1 1,0 1 0,0-1 0,0 0-1,2-1 1,0 0-9,1 0 0,-2 0 0,2 1 0,0-1 0,-1 1-1,1 0 1,0 0 0,0 1 0,0 0 0,5-3 0,6 1-38,22-4 0,-32 6 52,1 0 3,1 0 0,-1 1 0,1 0 0,11 0 0,-16 0 12,-2 1 0,2-1 0,-1 0 0,0 1 0,0-1 1,0 0-1,0 1 0,1-1 0,-2 1 0,2-1 0,-2 1 0,1 0 0,0-1 0,0 1 0,0 0 0,0 0 0,0 0 0,-1-1 0,1 2 0,0-1 1,-1-1-1,1 2 0,-1-2 0,1 2 0,-1-1 0,0 0 0,1 0 0,-1 0 0,1 0 0,-1 0 0,0 1 0,0 0 0,0 2 23,0-1 0,-1 0 0,1 0 0,-1 0 0,1 0 0,-1 0 0,0 0 0,0 0 0,0 0 1,-1 0-1,1-1 0,-3 4 0,-1 1 43,0-1 1,0 0-1,-8 7 0,8-8-27,2-2-3,0 1 0,-1-1 1,-8 5-1,11-7-33,-1 0-1,1-1 0,0 1 1,-1 0-1,0-1 1,1 0-1,-1 1 0,0-1 1,0 0-1,1 1 1,-1-1-1,1 0 1,-1 0-1,0-1 0,1 1 1,-3-1-1,0 0-7,-1 0 0,0-1-1,1 0 1,0 0 0,-1-1 0,-3-3-1,6 5-12,0 0-1,0-1 0,-1 1 0,2-1 0,-1 1 0,1-1 1,-1 0-1,1 0 0,0 0 0,-1 0 0,1 0 0,0 0 0,0-1 1,0 1-1,0-2 0,1 3 2,0 0 1,0-1 0,0 2-1,0-2 1,0 1-1,1-1 1,-1 2 0,0-2-1,0 1 1,1 0-1,-1 0 1,1 0 0,-1 0-1,1 0 1,0 0 0,-1 0-1,1 1 1,0-2-1,-1 2 1,2-1 0,-2 0-1,1 1 1,0-1-1,0 0 1,0 1 0,1-2-1,3-1-35,1 1 0,-2 0-1,12-4 1,-10 5 26,1 0 0,-1-1 0,1 2-1,0 0 1,-1-1 0,0 2 0,1-1 0,0 0 0,0 2-1,7 1 1,-13-3 26,1 1 0,-1-1 0,0 0 0,1 1 0,-1 0 0,0-1 0,1 0-1,-1 1 1,0 0 0,0 0 0,1 0 0,-2-1 0,2 2 0,-2-2 0,2 2 0,-2-1-1,1 0 1,0 0 0,0 0 0,0 0 0,-1 1 0,0-1 0,1 0 0,0 1 0,-1-1-1,0 0 1,0 1 0,1-1 0,-1 2 0,-4 9 104,3-10-101,1-1 0,-1 1 0,0-1 0,1 0 0,-1 1 0,1-1 0,-1 1 0,1 1 0,0 2 2,0-4-57,0 1-1,0 0 1,0-1-1,0 1 1,0 0 0,-1 0-1,0 0 1,1-1-1,0 1 1,-1 0-1,0 0 1,-1 1 0,1-1-280,-1-1 1,2 1-1,-1 0 1,0-1-1,0 1 1,0 0-1,1 0 1,0-1-1,-2 3 1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19.9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80 57 320,'-6'-8'5137,"6"7"-5107,0 1 0,1-1 0,-1 1 0,0-1-1,0 1 1,0-1 0,0 1 0,0-1 0,0 1 0,0 0-1,1-1 1,-1 0 0,0 1 0,1 0 0,-1-1 0,0 1 0,0-1-1,1 1 1,-1 0 0,1 0 0,-1-1 0,0 1 0,1-1-1,-1 1 1,1 0 0,-1 0 0,0 0 0,1 0 0,0 0-1,-1-1 1,0 1 0,2 0 0,1-1-12,1 1 1,0 0-1,6 0 0,-1 0 90,27 1 68,-35-1-162,1 0-1,-1 0 1,1 0 0,-1 0-1,0 1 1,1-1 0,-1 0 0,0 0-1,1 0 1,-2 1 0,2 0-1,-1-1 1,0 1 0,0 0 0,0-1-1,1 1 1,-2 0 0,3 1 0,1 2 33,-4-4-30,1 0 1,0 1-1,-1 0 1,1-1-1,0 0 1,-1 1-1,0 0 0,1 0 1,0-1-1,-1 1 1,0 0-1,1-1 1,-1 2-1,1-2 1,-1 2-1,0-1 14,0 0-1,0-1 1,0 1-1,0 0 1,-1-1-1,1 1 1,0-1-1,-1 1 1,1-1-1,0 1 1,0 0-1,-1-1 1,0 1-1,-5 11 329,4-8-232,0 0 0,-1 1 0,1-1 0,-1 0 0,-4 5 0,-4 7 208,9-14-288,1 0-14,0 0 0,0 0 0,0-1 0,0 1 0,0 0 0,0-1 0,0 1 0,-1-1 0,0 1 0,1-2 0,-1 2 0,1-1 0,-1 0 0,1 0 0,-1 0 0,-4 1 0,2 0 11,-1-1 1,0 0 0,0 0-1,1-1 1,-2 0-1,1 0 1,1 0-1,-2 0 1,1 0 0,1-1-1,-9-3 1,11 4-44,0 0 1,-1-2-1,1 2 1,0-1-1,0 0 1,-1-1-1,1 2 1,0-2-1,1 0 1,-1 1-1,0 0 1,0-1 0,0 0-1,1 0 1,0 0-1,-1 1 1,1-1-1,0 0 1,-1-1-1,1 1 1,0 0-1,1 0 1,-1-1-1,0 1 1,1-1-1,-1-1 1,0 0 0,1 0 1,0 0 0,0 0-1,1 0 1,0 0-1,-1 0 1,1 0 0,0 0-1,1 0 1,-1 0-1,0 1 1,1-1-1,0 1 1,0-1 0,0 1-1,0-1 1,1 2-1,0-2 1,0 2-1,-1-2 1,1 1 0,0 1-1,1 0 1,-1 0-1,1 0 1,-1 0 0,0 0-1,1 0 1,4-1-1,10-1 11,22-2-1,-30 6-2,-7-1-1,0 1 1,0 0-1,0 0 1,0 0-1,-1 0 1,2 1-1,2 0 1,-5-1 2,0 1 0,0-1-1,0 0 1,-1 1 0,2-1 0,-2 1 0,1-1 0,1 1 0,-2 0 0,1-1 0,0 1 0,-1 0 0,1-1 0,0 1 0,-1 0 0,1 0 0,0 0 0,-1 0 0,1 0 0,-1 0 0,1-1 0,-1 2 0,1 0 0,-1 2 32,1-1 1,-1 0-1,0 0 1,-1 1-1,1-1 1,-1 0-1,1 1 1,-1-2-1,0 2 1,0-1-1,0 0 1,-1 0-1,-2 5 0,-18 16 351,20-22-367,0 0 1,-1 0-1,1 0 0,-1 0 0,1-1 1,-2 0-1,1 1 0,1-1 0,-2 0 1,2 0-1,-6 1 0,1 0 4,2-1-16,0 0-1,0 0 1,-1 0 0,1-1 0,0 0-1,0 0 1,-9-1 0,11 0-28,0 1 1,0 0-1,-1-1 1,1 0-1,0 0 0,1-1 1,-2 1-1,2 0 1,-1-1-1,0 0 1,0 0-1,1 0 1,-4-2-1,6 4 2,-1-1 1,1 0-1,-1 1 1,1-1-1,-1 0 1,1 1-1,-1 0 1,1-1-1,0 0 1,0 0-1,-1 0 1,1 0-1,0 1 1,-1-1-1,1 0 1,0 1-1,0-1 1,0 0-1,0 1 1,0-2-1,0 2 1,0-1-1,0 0 1,1-1-1,-1 1-2,1 0-1,-1 0 0,2 0 0,-2 0 1,1-1-1,0 2 0,0-1 1,0 0-1,-1 0 0,2 0 0,-1 1 1,0-1-1,1 0 0,4-2-24,0 0 1,-1 1-1,1 0 0,11-1 0,0-1 0,-11 2 35,-1 1 1,1 0 0,0 1-1,0-1 1,-1 0-1,10 2 1,-14-1 13,0 1-1,0-1 1,0 0 0,0 1-1,0 0 1,0-1 0,0 1-1,0 0 1,0-1 0,-1 1-1,2 0 1,-2 0-1,1 0 1,0 0 0,-1 0-1,1 0 1,-1-1 0,1 2-1,-1-2 1,1 2 0,-1-1-1,1 0 1,-1 0 0,0 0-1,0 0 1,0 0-1,0 0 1,0 0 0,0 1-1,0 3 51,1-1-1,-2-1 0,1 1 0,0 0 0,-1 0 1,0 0-1,-1 4 0,2-6-26,-2 0 0,1 0 0,0 0 0,0-1 1,0 1-1,-1 0 0,0 0 0,1-1 0,-4 3 0,-17 12 239,20-15-248,-1 0-1,0 1-1,-1 0 1,1-1 0,-1 0 0,1 0 0,0 0-1,-1 0 1,1-1 0,-1 1 0,0-1 0,1 0 0,0 0-1,-1 0 1,-7-2 0,9 2-28,0-1 1,0 1-1,-1-1 1,1 0-1,0 0 1,0 1-1,0-2 0,0 1 1,0 0-1,0 0 1,0 0-1,0-1 1,1 0-1,-1 1 1,1-1-1,-1 0 0,1 0 1,-1 0-1,1 0 1,0 0-1,0 0 1,0 0-1,0 0 0,0-3 1,0 2-14,0 0 0,1 1 0,0-1 0,-1 0 0,1 1 0,1-2 0,-1 1-1,0 1 1,0-1 0,1 0 0,0 1 0,-1-1 0,1 0 0,0 0 0,1 1 0,-2 0 0,2-1 0,0 1 0,-1-1 0,1 1 0,0 0 0,0 0 0,0 0 0,0 0 0,0 0 0,0 0-1,5-2 1,-4 2 0,0 1 0,1-1 0,-1 1 0,0 0-1,2 0 1,-2 0 0,0 1 0,1-1-1,0 1 1,7 0 0,-6 0 8,-2-1 21,-1 1 0,0 0 0,1 0 0,-1 1-1,1-1 1,0 1 0,-1-1 0,0 1 0,0 0 0,1-1 0,-1 2 0,1-2 0,-1 2 0,0-1 0,0 0 0,0 1 0,0-1 0,0 1 0,0-1 0,-1 1 0,1 0 0,0 0 0,0 0 0,-1 0-1,1 1 1,-2-1 0,2 0 0,-1 0 0,0 0 0,-1 0 0,2 1 0,-2-1 0,0 1 0,1 0 0,-1-1 0,1 0 0,-1 4 0,-1 4 82,0-1 1,-1 0-1,1-1 1,-1 1-1,-1 0 1,-3 8-1,5-16-86,1 0-1,0 0 1,-1 0 0,0 0-1,1 0 1,-1 0 0,0-1-1,1 2 1,-1-2-1,0 1 1,1 0 0,-2-1-1,2 1 1,-1 0 0,0-1-1,0 1 1,0-1 0,0 1-1,0 0 1,0-1 0,0 0-1,0 0 1,-1 0 0,1 1-1,0-1 1,0 0-1,0 0 1,0 0 0,0 0-1,0 0 1,0 0 0,-1-1-1,2 1 1,-2 0 0,2 0-1,-2-1 1,0 0 0,0 0-14,-1-1 1,1 2-1,0-2 1,1 1 0,-1 0-1,0-1 1,1 0 0,-1 1-1,0-1 1,1 1-1,0-1 1,-1 0 0,1-1-1,0 1 1,0 0-1,0 0 1,0 0 0,-1-2-1,2 1-12,0 0-1,-1 0 1,1 0-1,-1 0 0,1 0 1,1 0-1,-1 1 1,1-2-1,-1 1 0,2-5 1,-2 7 8,1 0 1,0-1 0,-1 2 0,1-2-1,0 1 1,-1 0 0,1-1-1,1 2 1,-2-2 0,2 1-1,-2 0 1,2 0 0,-2 0-1,2 0 1,-1 1 0,0-1-1,1 0 1,-1 1 0,0-1 0,1 0-1,-1 1 1,0 0 0,1-1-1,1 1 1,2-1-10,0 1 0,0 0 0,1 0 0,-1 0 0,10 2 0,-12-2 18,-1 1 0,1 0 0,0 0 0,0 0 0,0 0 0,0 0 0,-1 1 0,0 0 0,1-1 0,0 1 0,3 4 0,-4-4 14,0 1 0,-1 0 0,1 0 0,-1 0 0,0 0 0,0 0 1,0 0-1,0 0 0,0 0 0,-1 0 0,0 0 0,0 0 0,0 1 0,0-2 0,0 7 0,0-7-5,0 0 0,-1-1-1,1 1 1,-1-1-1,1 1 1,0 0 0,-1-1-1,0 1 1,1-1-1,-2 1 1,2-1 0,-1 1-1,0 0 1,0-1 0,-1 0-1,1 0 1,0 0-1,-1 1 1,1-1 0,0 0-1,-1-1 1,1 2-1,0-2 1,-1 1 0,-2 1-1,-1-1 62,1 1-721,0 0 1,-1 0-1,0-1 0,0 1 0,0-2 0,-10 2 0,-4-5-2298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19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 64 1096,'-9'-10'6074,"8"8"-5736,1 1-302,0 1 0,0 0 1,0 0-1,0-1 1,0 0-1,0 1 1,0 0-1,0-1 0,1 1 1,-1-1-1,0 1 1,0 0-1,1-1 0,-1 1 1,0-1-1,0 1 1,0 0-1,1 0 1,-1-1-1,1 1 0,-1-1 1,0 1-1,0 0 1,1 0-1,-1 0 1,1-1-1,-1 1 0,0 0 1,1 0-1,-1-1 1,1 1-1,-1 0 0,1 0 1,5-1 41,0 0 0,0 0 0,0 0 0,1 1 0,-1 0 0,0 0 1,1 0-1,10 3 0,-15-2-43,0-1 1,-1 1 0,0 0-1,1 0 1,-1 0 0,0 0-1,1 0 1,-2 0 0,2 0-1,-1 0 1,0 0 0,0 1-1,0-1 1,-1 1 0,1-1-1,0 0 1,-1 1 0,1 0-1,0-1 1,0 0 0,-1 1 0,0 0-1,1 1 1,0 5 171,-1-1 1,0 0-1,0 12 1,0-16-161,0 1 2,-1-1-1,0 1 0,1 0 0,-1 0 1,-1 0-1,1 0 0,0-1 0,-1 1 1,0-1-1,0 1 0,0-1 0,0 1 1,0-2-1,-1 2 0,0-2 0,0 2 1,1-1-1,-2-1 0,1 0 0,0 0 1,0 1-1,-1-1 0,0-1 0,1 1 1,0 0-1,-1-1 0,0 0 0,0 1 1,0-1-1,0-1 0,1 1 0,-8 0 1,10-1-52,-1 0 1,0 0 0,1-1-1,-1 1 1,0-1-1,0 1 1,0 0-1,1-1 1,-1 0 0,0 0-1,1 1 1,-1-2-1,1 2 1,-1-2 0,1 2-1,0-2 1,-1 1-1,1 0 1,0-1 0,-1 1-1,2 0 1,-2-1-1,2 1 1,-2 0 0,1-1-1,1 0 1,-1 0-1,0-2 1,-1-1-18,0 0 1,2 0-1,-2 0 1,2 0-1,-1 0 1,1 0-1,0-1 1,1-7-1,0 4 22,0 0 0,1 0 1,1 1-1,0-1 0,6-14 0,-7 19 8,0 1 0,0 0 1,0-1-1,0 1 0,1-1 0,-1 2 1,1-1-1,0 0 0,0 0 1,0 1-1,1-1 0,-1 1 0,1 0 1,5-3-1,-8 5 0,0-1 0,0 0 0,-1 1 0,2 0 0,-2 0 0,2 0 0,-1 0 0,-1-1 1,2 1-1,-2 0 0,2 0 0,-2 0 0,2 0 0,-2 1 0,2-1 0,-2 0 0,1 0 0,0 0 0,0 0 0,0 1 0,0 0 0,0-1 0,-1 0 0,2 1 0,-2 0 1,1-1-1,0 0 0,0 1 0,-1 0 0,2 1 0,0 1 55,0 1 0,0 0 0,0 0 0,0 0 1,2 7-1,1 3 51,-2-7-65,-2-5-25,1 2 0,-1-1 1,0 0-1,1 0 0,-2 1 0,1-1 0,0 1 0,-1-1 0,0 1 0,1-1 0,-2 5 0,1-3 13,-1 2 28,0 0-1,-2 8 0,2-13-48,1 0-1,-1-1 1,0 1 0,1-1-1,-1 1 1,0 0-1,0-1 1,0 1-1,0-1 1,-1 1-1,1-1 1,0 1 0,-3 0-1,-13 8 134,17-8-72,-1-1-29,-6-2-26,5 1-28,0 0 0,0-1 0,-1 0 0,2 1 0,-1 0-1,0-1 1,0 0 0,1 0 0,-1 0 0,0 0 0,-2-2 0,1 0-22,-1 0 0,1 0 1,-1 1-1,-3-4 0,-6-2-23,12 7 41,0 0 1,1-1-1,-1 1 0,0-1 0,1 1 0,0 0 0,-1-1 0,1 1 0,0 0 0,-1-1 0,1 1 0,0 0 0,0-1 0,0 0 0,0 1 0,1 0 0,-1-1 0,1 1 1,-1-3-1,1 0-15,0 0 4,-1 1 0,2 0 0,-2-1 1,2 1-1,-1-1 0,0 1 0,1 0 0,3-6 0,-3 7 10,-1 1-1,0-1 1,1 1-1,0-1 1,-1 1 0,0 0-1,1-1 1,0 1-1,0 0 1,0 0-1,0-1 1,0 2-1,0-1 1,0 0-1,0 1 1,3-2-1,-4 2 10,0 0 0,1 0 0,-2 0-1,2 0 1,-1 0 0,0 0 0,0 0-1,1 1 1,-1-1 0,0 1-1,0-1 1,0 0 0,0 0 0,0 1-1,0 0 1,0-1 0,0 1 0,1 1-1,0 0 9,-1-1 0,1 1 0,-1-1 0,1 1 0,-1 0 0,0 0 0,0 0 0,0 0 0,1 3 0,0 0 25,-1 0 0,0 1 0,0-1 1,0 1-1,-1 0 0,0 9 0,0-11 5,0-1 1,-1 1-1,0 0 0,1 0 1,-4 6-1,4-9-31,0 0 0,-1-1 0,1 1 0,-1 0 0,1 0 0,0-1 1,0 1-1,-1 0 0,1-1 0,-1 1 0,1-1 0,0 1 0,-1-1 0,0 1 0,1-1 0,-1 1 1,0-1-1,1 0 0,0 1 0,-1-1 0,0 1 0,0-1 0,1 0 0,-1 0 0,0 0 0,1 0 1,-2 0-1,2 0 0,-1 0 0,0 0 0,1 0 0,-1 0 0,0 0 0,1 0 0,-1 0 1,0 0-1,1 0 0,-2 0 0,-2-3-18,-1 0 1,1 1-1,0-2 1,1 1-1,-1-1 1,0 1-1,1-1 1,0 1-1,0-2 1,0 1-1,1 0 1,-1 0-1,1-1 1,-3-5-1,4 8 134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19.9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107 101 696,'-15'-8'6441,"4"1"-4861,10 6-1481,-1 0 0,2-1 0,-2 1 0,1 0 0,0-1 0,0 0 0,0 1 0,0-1 0,1 0 0,-1 1 0,0 0 0,1-1 0,-1-2 0,0 4-68,1-1 0,0 0-1,0 1 1,0-1 0,0 0-1,0 1 1,0 0 0,0-1-1,0 0 1,0 1 0,0-1-1,0 0 1,0 1 0,0-1-1,0 0 1,0 0-1,1 1 1,-1-1 0,0 1-1,1-1 1,-1 1 0,0-1-1,0 0 1,1 1 0,0 0-1,-1-1 1,0 1 0,2-1-1,-2 0-11,2 0 0,-1 1 0,1 0 0,-1 0 0,0-1 0,1 1 0,-1 0 1,0 0-1,1-1 0,-1 1 0,0 1 0,2-1 0,0 0 1,6 3 91,-7-2-89,0 1 1,0-1-1,0 1 0,0 0 1,2 2-1,3 4 32,-1 1 0,9 12-1,-14-19-34,0 0 0,0 1-1,0-1 1,-1 0 0,1 0-1,0 0 1,-1 0 0,0 1-1,0-1 1,1 0 0,-1 0-1,0 1 1,-1 4 0,0-2 35,0-1 0,-1 2 0,0-2 0,-2 6 0,1-5-16,1 1 2,-1-2 0,0 2 1,0-1-1,0-1 0,-1 1 0,0 0 0,0-1 1,0 0-1,0 0 0,-1 0 0,1 0 0,-1-1 1,-7 4-1,10-7-39,0 1 0,0 0 0,0-1 0,0 0 0,0 1 0,0-1 0,0 0 0,0 0 0,0 0 1,0 0-1,1 0 0,-2-1 0,1 1 0,0 0 0,0-1 0,0 0 0,1 1 0,-1-1 0,0 0 0,1 0 0,-1 0 1,0 0-1,0 0 0,1 0 0,-1 0 0,1-1 0,0 0 0,-1 1 0,1-1 0,0 1 0,-1-1 0,2 1 1,-1-1-1,0 0 0,0 0 0,0 0 0,1 0 0,-1 0 0,1 0 0,-1 1 0,1-1 0,0 0 0,0 0 0,0 0 1,0 0-1,0 0 0,0-4 0,2 3-11,-2 0-1,2 0 1,-1 0 0,0 0 0,1 0 0,0 0-1,0 0 1,0 0 0,0 0 0,3-2 0,0-1 12,1 0 0,0 1 0,8-5 0,-8 6 6,-1 2 0,1-1 0,0 0 0,7-1 0,-12 3 2,1 1 0,0-1 0,-1 1 0,1 0 0,0 0 1,0 0-1,0 0 0,-1 0 0,1 0 0,0 0 0,0 0 0,0 0 0,-1 1 1,1 0-1,-1-1 0,1 0 0,0 2 0,0-2 0,-1 1 0,1 0 1,-1 0-1,0 0 0,1 0 0,-1 0 0,0 1 0,1-1 0,-1 0 0,0 1 1,0-1-1,0 1 0,0-1 0,1 3 0,-1-1 25,1 0-1,-1 0 1,1 0-1,-2 1 1,1-2-1,0 2 1,-1-1-1,1 0 1,-1 1 0,0-1-1,0 0 1,0 0-1,0 1 1,-1-1-1,1 0 1,-2 6-1,0-5-8,1-2 0,-1 2 0,0-2 0,0 1 0,0 0-1,0 0 1,0-1 0,0 1 0,0 0 0,0-1 0,-1 0 0,0 0-1,0 0 1,1 0 0,-2-1 0,-2 3 0,4-4-16,-1 2-1,1-2 1,-1 1-1,1-1 1,-1 1-1,1-1 1,-1 0 0,1 0-1,-1 0 1,0 0-1,1 0 1,0-1 0,-1 0-1,0 1 1,1-1-1,0 0 1,-1 1 0,1-2-1,0 2 1,-1-2-1,-2-1 1,2 0-20,0 0 0,0 1 0,0-2 0,0 2 1,1-2-1,0 1 0,-1-1 0,1 0 0,0 1 0,1 0 0,-2-1 0,2-1 0,0 1 0,-1 0 1,2 0-1,-1 0 0,0 0 0,1-5 0,-1 3-12,1 0 0,0 1 0,0-1 0,1 0 0,-1 0 0,2 1 0,-1-1 0,0 1 0,1-1 0,1 0 1,-1 2-1,4-9 0,-5 12 21,0 0 1,-1 0 0,1 0-1,0 0 1,0 0 0,0 0-1,0 0 1,0 0 0,0 0-1,0 1 1,0-1 0,1 0-1,-1 1 1,0-1-1,1 0 1,-2 1 0,2-1-1,-1 1 1,0 0 0,1 0-1,-1 0 1,0-1 0,1 1-1,-1 0 1,0 0 0,3 1-1,-3-1 13,1 0-1,-1 1 0,0 0 1,1 0-1,-1-1 0,0 1 0,0 0 1,0 0-1,1 0 0,-2-1 0,2 2 1,-1-1-1,0 0 0,-1 0 1,2 0-1,-1 0 0,-1 0 0,1 1 1,0-1-1,-1 0 0,1 1 1,-1-1-1,1 1 0,-1-1 0,0 3 1,1 0 28,0 1 1,-1 0 0,0-1 0,0 0-1,0 0 1,-1 1 0,0-1-1,0 1 1,0-1 0,-3 8 0,1-4 7,-1-1 0,0 0 0,0 0 1,-1-1-1,-5 9 0,8-13-31,0 0-1,-1 0 1,1 0 0,-1 0-1,1 1 1,-1-2-1,1 0 1,-1 1 0,0-1-1,-4 2 1,7-3-17,-1 0 1,0 0 0,0 1-1,0-1 1,0 0-1,0 1 1,1-1-1,-2 0 1,2 0-1,-1 0 1,0-1-1,0 1 1,0 0 0,0 0-1,0-1 1,1 1-1,-2 0 1,2 0-1,-1-1 1,0 1-1,1-1 1,-2 1-1,1 0 1,1-1 0,-1 0-1,0 1 1,1-1-1,-1 0 1,1 1-1,-1-1 1,1 0-1,-1 1 1,1-2-1,-1 1 1,1 1 0,0-1-1,-1 0 1,1-1-1,-1-1-12,1 0 0,-1 1 0,1-1-1,0 0 1,0 0 0,0 0 0,0 0 0,1 1 0,-1-2-1,0 2 1,1-1 0,0 0 0,0 0 0,0 1-1,0 0 1,0-1 0,1 0 0,-1 1 0,1 0-1,0 0 1,0-1 0,0 1 0,3-4 0,-2 4 0,1-2 0,-1 2-1,1-1 1,0 1 0,0-1 0,0 1 0,-1 0 0,1 1 0,1-1 0,-1 0 0,0 1 0,1 0 0,-1 1 0,8-2 0,-8 2 15,-1 0 1,0 1 0,1-1-1,-1 1 1,0 0-1,1 0 1,-1 0-1,1 0 1,-1 1 0,0-1-1,0 0 1,0 1-1,0 0 1,4 4 0,-6-5 4,0-1 1,0 1-1,-1-1 0,1 1 0,-1-1 0,1 0 0,-1 1 0,1 0 0,0-1 0,-1 0 0,0 1 1,0 0-1,1-1 0,0 1 0,-1 0 0,0-1 0,0 1 0,0 0 0,1-1 0,-1 1 0,0 1 1,0-1 1,0-1 0,0 0 1,0 1-1,-1 0 1,1-1-1,0 1 0,0 0 1,0 0-1,-1-1 1,1 0-1,-1 1 1,1 0-1,0-1 0,0 0 1,-1 1-1,0 0 1,1-1-1,-1 1 0,-1 0 8,0 0-1,1 0 0,-1 0 0,0 0 1,0 0-1,-1 0 0,1-1 0,0 1 1,0-1-1,0 1 0,0-1 0,0 0 1,-4 0-1,4 0-28,-1-1 0,1 0 0,0 1 0,0-2 0,0 2 0,0-2 0,0 1 0,0 0 0,0-1 0,-1 1 1,2 0-1,-1-1 0,1 0 0,-1 0 0,0 1 0,1-1 0,0 0 0,-1 0 0,1 0 0,0 0 0,0 0 0,0-1 0,1 1 0,-1 0 0,0-1 0,0 1 0,1-1 1,0 1-1,0 0 0,0 0 0,0-1 0,0 1 0,0-4 0,0 6 2,0-1 1,0 0-1,1 0 1,-1 0-1,0 1 1,1-1-1,-1 0 1,1 1-1,-1-1 1,0 0-1,1 1 1,0-1-1,-1 0 1,0 1-1,1-1 1,0 0-1,-1 1 1,1 0-1,0-1 0,-1 0 1,1 1-1,0-1 1,-1 1-1,1 0 1,0 0-1,0-1 1,0 1-1,-1 0 1,1 0-1,0-1 1,0 1-1,0 0 1,-1 0-1,1 0 1,1 0-1,-2 1 1,1-1-1,0 0 1,-1 0-1,1 1 1,0-1-1,1 1 1,2 1-8,0-1 0,-1 1 1,1 0-1,-1 0 1,0 0-1,1 0 1,5 6-1,-3-2 34,-1 0 0,0 0 0,0 1 0,0 0 0,-1 0 0,5 10-1,-9-15-17,2 5 178,-4-11 15,-3-11-206,0-1 5,-25-65-29,29 77 32,0 2 0,-1-2 1,1 1-1,-1 0 0,1 0 1,-1 1-1,0-1 1,0 0-1,0 1 0,-1 0 1,0-1-1,1 1 0,-1 0 1,-3-2-1,6 4 2,0 0 0,0 0 0,0 0 0,0-1-1,0 1 1,-1 0 0,1 0 0,0 0 0,-1 0 0,1 0 0,0 0 0,0 0-1,0 0 1,0 0 0,-1 0 0,1 0 0,0 0 0,-1 0 0,1 0-1,0 1 1,0-1 0,0 0 0,0 0 0,-1 0 0,1 0 0,0 0 0,0 0-1,-1 0 1,-4 8-76,4-5 52,0-1 0,0 1 0,0 0 0,0 5 0,0 8-18,2-1 1,4 30 0,0-11 1,-5-23-431,1 4-1291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19.9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2501 584,'-4'3'915,"-3"1"614,7-4-1502,-1 0-1,1 0 1,0 0 0,0-1-1,0 1 1,0 0 0,-1 0-1,1 0 1,-1 0 0,1 0-1,0 0 1,0 0-1,0 0 1,0-1 0,0 1-1,-1 0 1,1 0 0,0-1-1,0 1 1,-1 0 0,1 0-1,0 0 1,0 0 0,0-1-1,0 1 1,0-1 0,0 1-1,0 0 1,0 0 0,0-1-1,-4-13 68,1 1 0,1-1 0,-2-24 0,4 30-60,-1-5 58,1 1 0,2-21 0,0 8-11,12-107 56,2-45 166,-15 119-156,5-171 538,-2 169-501,4-49 91,-10 0-88,1 52-89,9-115 174,0-14-42,-15 43-89,2-116-13,12 164-123,4-106 8,-11 148 4,0-4 42,13-100 1,-11 144-53,-1 5 22,1 0 0,3-13 0,-3 16-2,-2 5-14,1 0-1,-1-1 1,0 0 0,0 1-1,0 0 1,0-1 0,0 0 0,0 1-1,0 0 1,1-1 0,-1 1-1,0-1 1,0 1 0,0-1 0,-1 1-1,1-1 1,0 1 0,0-2-1,-1-7-28,1 6 14,0 6-5,3 84-290,-2-69-813,0-21 403,-1 2 454,2-45-1318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19.9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83 944,'-11'-10'5281,"11"10"-5245,8-3 454,77-12 94,-55 9-389,-18 3-128,22-4 93,-1 1 1,1 2-1,35-1 0,28 10 51,17-1 15,58-15 48,-92 4-206,1 3 0,153 13 0,-91 2-24,208 27 32,-301-30-76,81 2 0,15-17-5,-93 4 12,84-7 79,166-33-1,-160 21 209,-127 21-403,1 0 1,0 2-1,1-1 0,-1 2 1,0 0-1,23 8 0,-38-10-170,-1 1-1,1-1 0,-1 0 0,0 1 1,1-1-1,-1 1 0,0-1 1,0 1-1,0 0 0,0-1 1,0 2-1,0-2 0,0 1 1,0 0-1,0 0 0,0 0 1,0 1-1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19.9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102 155 784,'-14'-3'1740,"10"3"-1049,1-1-1,0 0 0,0 0 0,-7-2 1,10 3-615,-1-1 0,0 0 0,0 1 0,0-1 0,1 0 1,-1 1-1,0-1 0,1 0 0,-1 1 0,0-2 0,1 2 1,-1-1-1,0 0 0,1 0 0,0 0 0,-1 0 0,1 0 0,-1 0 1,1 0-1,-1-1 0,1-1-62,0 1 1,0 0-1,-1 0 0,1 0 0,0 0 1,0-1-1,1 1 0,-1 0 0,0 0 1,0 0-1,1 0 0,0 0 1,2-4-1,-1 2-7,0 1 0,0 1 0,0 0 0,0-1 0,0 1 0,1-1 0,0 1 0,0 0 0,-1 1 0,6-4 0,33-15 40,-40 19-38,1 1 0,-1-1 0,0 1 0,1-1 0,-1 1 1,1-1-1,-1 1 0,0 0 0,1 0 0,0 0 0,-1 0 0,0 0 0,1 0 0,-1 0 0,1 1 0,-1-1 0,1 1 0,-1-1 1,1 0-1,-1 1 0,0 0 0,1-1 0,-1 1 0,0 0 0,2 1 0,-2 0 33,1 0-1,0 0 0,-1 0 1,0 0-1,1 0 1,-1 0-1,0 1 1,0-1-1,0 0 1,0 0-1,-1 1 0,2 3 1,-2 2 27,1 1-1,-1-1 1,0 1 0,-1-1 0,1 0 0,-2 1 0,0-1-1,0 0 1,0 0 0,-1 0 0,1 0 0,-2 0-1,0-1 1,0 1 0,0-1 0,-1 0 0,0 0 0,0-1-1,-9 9 1,11-13-47,1 0 0,-1 0 0,-1 0 0,2 0 0,-2 0 0,1 0-1,0-1 1,-1 1 0,1-2 0,-1 2 0,1-2 0,-1 1 0,1-1 0,-7 1 0,8-1-23,0 0 1,0 0-1,-1-1 1,1 0-1,0 1 1,0 0-1,0-1 1,0 0 0,-1 0-1,2 0 1,-1 0-1,0-1 1,0 1-1,0 0 1,1-1 0,-1 1-1,0 0 1,1-1-1,-1 0 1,1 0-1,0 1 1,-1-1-1,1 0 1,-1-3 0,1 2-15,-1-1 0,1 0 1,0 0-1,0-1 0,0 1 0,1 0 1,-1 0-1,1 0 0,0-1 1,0 1-1,1 0 0,-1 0 1,1 0-1,0-1 0,0 1 1,0 0-1,3-6 0,-2 5 6,0 0 0,1 0-1,1 1 1,-2-1 0,2 1-1,-1-1 1,1 1 0,-1 0-1,2 0 1,-1 0 0,0 1-1,0 0 1,8-4 0,-2 1 11,1 1 1,0 1-1,16-5 1,-24 8 14,1 0 1,0 0-1,0 1 1,-1-1-1,1 1 1,0 0-1,0 0 1,0 0-1,0 1 0,-1-1 1,1 0-1,0 2 1,0-2-1,6 4 1,-9-3 5,1 0-1,-2 0 1,2-1 0,-2 1 0,1 0-1,0-1 1,0 1 0,0 0 0,-1 0-1,1 0 1,0 0 0,-1 0 0,1 0 0,0 0-1,-1 0 1,1 0 0,-1 0 0,1 0-1,-1 0 1,0 0 0,1 3 0,-1-2 13,-1 0 0,1 0 1,0 0-1,0 0 0,0 0 1,-1 0-1,0 0 0,1-1 1,-1 2-1,0-1 0,0 0 1,-1 1-1,0 0 3,0 0 0,-1 0 0,1 0 1,0 0-1,-1 0 0,0-1 0,0 0 0,1 1 0,-2-1 0,1 0 1,0 0-1,0 0 0,-1 0 0,-3 0 0,4-1-33,-1-1 1,0 1-1,1-1 0,-1 0 1,1-1-1,0 1 0,-1-1 0,1 1 1,-1-2-1,2 2 0,-2-2 0,1 1 1,-4-3-1,4 3-19,1 0 0,-1-1 1,0 1-1,1-1 0,0 0 0,0 0 0,0 0 0,-1 0 1,1-1-1,0 1 0,0-1 0,0 1 0,1 0 0,0-1 1,-2-4-1,2 6-3,1-1-1,-1 0 1,1 0 0,0 1 0,-1-1-1,1 0 1,0 1 0,0-1 0,0 0-1,1 0 1,-1 0 0,1 1 0,-1-1-1,0 0 1,1 0 0,0-1 0,1 0-12,0 1 0,-1 0 1,1-1-1,0 0 0,0 1 1,0 0-1,0-1 0,5-2 1,-2 2-3,-1 0 1,1-1 0,1 2 0,-1 0-1,0-1 1,0 1 0,1 1 0,0-1 0,8-1-1,-10 3 36,-1-1-1,1 1 1,-1 1 0,1-1-1,0 0 1,-1 1-1,0-1 1,6 2-1,-9-1 5,1-1 1,0 1-1,-1-1 0,2 0 0,-2 1 0,1-1 1,0 1-1,-1-1 0,1 1 0,0 0 0,-1-1 1,1 1-1,-1 0 0,1-1 0,-1 1 0,1 0 0,-1-1 1,1 1-1,-1 0 0,0-1 0,0 2 0,1-2 1,-1 1-1,0 0 0,0 0 0,1 0 0,-1 0 1,0 0-1,0 0 0,0-1 0,0 2 0,-1-2 0,1 1 1,0 0-1,0 0 0,-1 0 0,1-1 0,0 1 1,-1 1-1,-4 10 73,1 0 1,-2-1-1,0 0 1,-1 1-1,0-2 0,0 1 1,-11 10-1,15-17-74,-1 0-1,0-1 1,-1 1 0,1 0-1,-1-2 1,1 2-1,-1-2 1,-1 1 0,2-1-1,-2 0 1,1 0-1,-1 0 1,1 0 0,0-2-1,-1 2 1,1-2-1,-1 0 1,-8 1 0,12-2-18,0 1-1,0 0 1,1 0 0,-1 0 0,0 0 0,0-1 0,0 0 0,-1 1 0,2-1 0,-1 0 0,0 0 0,1 0 0,-1 0 0,0 0-1,1 0 1,-3-3 0,3 3-4,1 0-1,-2-1 0,2 1 0,-1 0 1,1-1-1,-1 1 0,0-1 1,1 1-1,0-1 0,0 1 0,-1 0 1,1-2-1,0 2 0,0 0 1,0-1-1,0 0 0,1 1 0,-1 0 1,0-1-1,0 0 0,2-1 1,0-4-21,1 0 1,-1 1 0,1-1 0,0 1 0,1 0 0,0 0 0,0 0 0,1 0 0,-1 1 0,0 0 0,2-1 0,-1 2 0,1-1 0,-1 1 0,1 0 0,0 0 0,9-4 0,-3 3 10,22-5 0,-30 8 47,2 2-1,-1-2 1,1 2-1,-1 0 1,0 0-1,1 0 1,5 0-1,-11 1-7,1-1 0,0 0 0,-1 0-1,1 0 1,0 1 0,-1-1 0,0 0-1,1 0 1,0 0 0,0 0 0,-1 1 0,0-1-1,1 1 1,0-1 0,-1 0 0,0 1-1,1 0 1,-1-1 0,1 0 0,-1 1-1,0 0 1,0-1 0,1 0 0,-1 1-1,1 0 1,-1-1 0,0 1 0,0-1-1,0 1 1,0-1 0,0 1 0,0 0 0,0 0-1,0-1 1,0 1 0,0 0 0,0-1-1,0 1 1,0 0 0,0-1 0,0 0-1,-1 2 1,0 1 52,0 0 0,0 0 1,-1 0-1,1 0 0,-1-1 0,-2 6 0,0-5-27,2 0 0,-2 1-1,1-1 1,-1 1 0,1-2-1,-1 1 1,1 0 0,-1-1-1,0 0 1,-1 0 0,-5 3-1,6-5-38,1 2-1,0-2 1,0 0-1,-1 1 0,1-1 1,0 1-1,-1-1 1,1-1-1,-1 1 0,1-1 1,0 1-1,0-1 1,0 0-1,-1 1 1,1-2-1,-5-1 0,7 2-14,0 1-1,-1-2 0,1 1 1,0 1-1,0-2 0,-1 1 1,1 0-1,0 0 0,0 0 1,0-1-1,1 1 0,-2 0 1,2-1-1,-1 1 0,0 0 1,1-1-1,0 1 0,-1 0 1,0-2-1,1 2 0,0 0 1,0-1-1,0 0 0,0 1 0,0-3 1,0 1-11,0 1 0,1-1-1,-1 1 1,1 0 0,0-1 0,0 1 0,-1 0 0,2-1 0,-1 1 0,0 0 0,0 0-1,0 0 1,2 0 0,-2 0 0,4-2 0,-2 1-13,1 1 1,0-1-1,6-3 1,3 0-34,-10 4 62,1 0 0,0 0 0,0 0 1,0 0-1,0 1 0,0 0 0,1 0 0,-1 0 0,0 1 1,1-1-1,-1 1 0,7 0 0,-9 1 24,0-1-1,0 1 1,0-1 0,0 0-1,0 1 1,-1 0 0,1 0-1,0-1 1,0 2-1,0-2 1,-1 2 0,4 1-1,-4-2 10,0 0-1,0 0 1,0 1-1,0-1 0,-1 0 1,1 1-1,0-1 1,-1 0-1,1 1 1,0-1-1,-1 1 0,0 0 1,0-1-1,1 0 1,-1 1-1,0 0 0,0-1 1,0 3-1,0-3 1,0 1-1,-1 0 0,1-1 1,0 1-1,0-1 0,0 0 0,-1 1 1,0-1-1,1 0 0,-1 1 1,0-1-1,1 0 0,-1 1 0,-1 0 1,0 0 0,1-1 1,-1 1-1,0-1 0,0 0 1,0 0-1,1 0 1,-1 0-1,0 0 1,-4 1-1,-2 0 11,0 0 1,0 0-1,0 0 0,0-1 1,-17 1-1,22-2-47,0-1 0,0 1 0,0-1 0,0 0 0,0 1 1,0-1-1,1 0 0,-1 0 0,-1 0 0,2-1 0,0 1 0,-1 0 0,0-1 0,1 0 1,-1 0-1,1 0 0,0 0 0,0 0 0,-3-3 0,4 4-1,1 0 0,-1-1 0,0 2 0,1-2 0,-1 1-1,0 0 1,1 0 0,0 0 0,0-1 0,-1 1 0,1-1 0,0 2 0,-1-2-1,1 1 1,0 0 0,0-1 0,0 1 0,1 0 0,-1-1 0,0 1 0,1 0-1,-1 0 1,0 0 0,1-1 0,-1 1 0,1 0 0,-1 0 0,1-1 0,0 2-1,-1-2 1,2 0 0,0 0-11,0 0 0,1 0-1,-1 0 1,0 1 0,1-1 0,-1 1-1,1-1 1,-1 1 0,1 0 0,0 0-1,-1 0 1,1 0 0,3 0 0,4-1-32,21-2-51,-28 4 110,-1 0 1,0 0-1,0 1 0,0-1 0,0 0 1,1 0-1,-1 1 0,0 0 1,0-1-1,0 1 0,3 2 0,-4-3 5,-1 1-1,0-1 1,1 1-1,0-1 0,-1 1 1,1-1-1,-1 1 1,1 0-1,-1-1 0,0 1 1,1 0-1,-1-1 1,1 1-1,-1 0 0,0-1 1,1 1-1,-1 0 1,0-1-1,0 1 1,0 0-1,0-1 0,0 2 1,0 0 16,0-1 0,0 0 1,-1 1-1,1 0 1,-1-1-1,0 1 0,1 0 1,-1-1-1,-1 3 0,-1-1 29,1 1-1,-1-1 1,0 1-1,1-1 1,-2 0-1,-5 5 1,6-7-42,0 0 1,1 1-1,0-1 1,-1 1 0,0-2-1,0 1 1,1 0-1,-2-1 1,2 1-1,-1 0 1,-3-1-1,4 0-18,1 0-1,0 0 1,-1 0-1,1-1 0,-1 1 1,1-1-1,-1 1 1,1 0-1,0-1 0,0 0 1,0 1-1,-1-1 0,1 0 1,-1 0-1,2 1 1,-2-2-1,2 2 0,-2-2 1,2 2-1,-2-2 1,2 2-1,-1-2 0,-1-1 1,1 2-4,1 1 1,0-1-1,0 1 1,-1-1-1,1 1 0,0-2 1,-1 2-1,1-1 1,0 0-1,0 1 1,0-1-1,0 0 1,0 0-1,0 1 1,0-1-1,0 0 0,0 1 1,0-1-1,0 0 1,0 0-1,1 0 1,-1 1-1,1-1 1,-1 0-1,0 1 0,0-1 1,1 1-1,-1-1 1,1 1-1,-1-1 1,0 0-1,1 1 1,0 0-1,-1-1 1,1 0-1,0 1 0,-1 0 1,0 0-1,1-1 1,0 1-1,-1-1 1,1 1-1,0 0 1,0 0-1,0 0 0,4-2-36,0 1-1,0 0 0,0 0 0,0 1 0,6-1 1,-5 1 32,0 1 0,-1-1 0,1 1 1,-1 0-1,1 0 0,0 1 1,9 3-1,-12-3 24,0-1 0,-1 1 0,1 0 0,0 0 0,0 0 0,-1 0 0,1 0 0,-1 1 0,0-1 0,1 0 0,-2 1 0,1 0 0,0-1 0,2 7 0,-2-5 12,-1 0 0,0-1 1,0 1-1,0 0 0,-1 0 1,0-1-1,0 1 0,0-1 1,0 2-1,0-1 0,-1-1 1,0 1-1,1-1 1,-1 2-1,0-2 0,-1 0 1,1 1-1,-1 0 0,0-2 1,0 2-1,0-1 0,0 1 1,0-2-1,0 1 0,-1 0 1,0-1-1,0 1 0,0 0 1,0-1-1,0 0 0,0 0 1,0 0-1,0 0 0,-1-1 1,0 1-1,-3 0 1,-3 1-9,1-1 1,-1 0-1,1-1 1,-1 0 0,1-1-1,-1 0 1,-18-3-1,24 2-25,0 1 0,0-2-1,-1 1 1,1-1 0,0 0-1,0 0 1,1 0 0,-7-4 0,7 4-7,1 0 0,0 0 1,0 0-1,0 0 1,1-1-1,-1 1 1,0 0-1,0-1 1,1 1-1,-1-1 1,2 0-1,-2 1 1,2-2-1,-2-1 0,2 3-3,-1 1 1,1-1-1,0 0 0,0 0 0,0 1 0,0-1 0,0 0 0,0 0 0,1 1 0,-1-1 0,0 1 0,0-1 0,1 0 0,0 1 0,-1-1 0,3-2 0,-2 1-4,1 1 1,1 0 0,-1 0-1,0 0 1,0 0-1,0 1 1,0-1 0,0 0-1,4-1 1,2-1-17,0 1 1,0 0 0,0 1-1,0 0 1,16-3 0,-16 4 34,0 1 0,1-1 1,-1 2-1,0-1 1,16 4-1,-22-4 16,0 1 0,0 0 0,0-1 0,0 1 0,0 0 0,-1 0 0,1 0 0,-1 0 0,2 0-1,-2 0 1,0 0 0,1 1 0,-1-1 0,0 0 0,1 1 0,-1-1 0,2 4 0,-2-2 10,0-1 0,0 0-1,0 1 1,-1 0 0,1-1 0,-1 1 0,1 0 0,-1 0 0,0-1 0,0 2 0,-1 2 0,0 2 37,-1 1 0,0-1 1,0 0-1,-1 0 0,0 0 1,-8 15-1,7-17-39,0 0-1,1 1 0,-1-2 1,-1 0-1,0 1 1,1-1-1,-1 0 1,-1 0-1,1-1 0,0 1 1,-1-2-1,-1 1 1,1-1-1,-10 5 0,15-8-24,1 1 0,-1-1 0,0 0-1,1 0 1,-1 0 0,0 1-1,0-1 1,0 0 0,1 0-1,-2 0 1,2 0 0,-1 0-1,0 0 1,1 0 0,-2-1-1,1 1 1,1 0 0,-1 0-1,0 0 1,0-1 0,0 1-1,1-1 1,-1 1 0,0 0-1,1-1 1,-1 0 0,0 0-1,0 0-6,0 0-1,1 0 1,0 0-1,0 1 1,-1-2 0,1 2-1,0-2 1,-1 2-1,1-2 1,0 2-1,0-2 1,0 2-1,0-2 1,0 2 0,0-2-1,0 2 1,1-2-1,-1 2 1,1-1-1,-1-1 1,0 2-1,1-3 1,1 0-23,-1 1 1,1-1-1,0 1 0,0-1 1,1 1-1,-1-1 0,0 1 1,0 0-1,0 0 1,1 0-1,0 1 0,-1-1 1,1 1-1,1-1 0,-2 1 1,1 0-1,0 0 0,6-1 1,-5 1 2,-1 0 1,1 1-1,-1-1 0,1 1 1,1 0-1,-2 0 1,1 1-1,-1-1 0,1 0 1,0 1-1,0 0 1,-1 0-1,1 1 1,-1-1-1,7 4 0,-6-3-51,-1 1 0,0 0-1,1-1 1,-1 2 0,0-1-1,3 4 1,-5-6-148,0 1 1,0-1-1,0 0 1,0 1-1,-1 0 0,1 0 1,0-1-1,-1 1 0,1 0 1,-1 0-1,1-1 0,-1 1 1,0 0-1,0-1 0,0 1 1,0 0-1,0 3 0,-2 3-2047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19.9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62 2969,'-10'-38'3987,"10"32"-3354,0 5-512,0 0 0,-1 0 0,1 0 0,0 0 0,0 0 0,-1 1 0,1-1 1,0-1-1,0 2 0,-1-1 0,0 0 0,1 0 0,0 0 0,-1 1 0,0-1 1,1 0-1,-2 0 0,2 1-102,0 0-1,0-1 1,0 1 0,0 0 0,0 0-1,0 0 1,0 0 0,0 0 0,0 0 0,0 0-1,0 0 1,0 0 0,-1 0 0,1 0 0,0 0-1,0 0 1,0 0 0,0 0 0,-1 0 0,1-1-1,0 1 1,0 0 0,0 0 0,0 0-1,-1 0 1,1 0 0,0 0 0,0 0 0,0 0-1,0 0 1,0 0 0,0 0 0,0 1 0,0-1-1,0 0 1,-1 0 0,1 0 0,0 0-1,0 0 1,0 0 0,0 0 0,-1 0 0,1 0-1,0 0 1,0 0 0,0 0 0,0 0 0,0 0-1,0 0 1,0 0 0,0 1 0,0-1-1,0 0 1,0 0 0,0 0 0,0 0 0,0 1-1,0-1 1,0 0 0,0 0 0,0 0 0,0 0-1,0 12 309,0-9-162,-4 178 1213,3-156-1275,-1 223 422,9-137-438,6 116 11,-13-218-97,0 8-5,1 0 1,1 0-1,0 1 0,8 27 1,-9-44 0,-1 0 1,1 0 0,-1 0-1,0 0 1,1 0 0,0 0-1,-1 0 1,0 0 0,1-1-1,0 2 1,-1-1 0,1-1 0,0 1-1,0 0 1,0-1 0,-1 1-1,2 0 1,0 0 0,-1-1 1,0 0 1,-1 0-1,1 0 1,0 0 0,0 0-1,-1 0 1,1 0 0,0-1-1,-1 1 1,0 0-1,1 0 1,0 0 0,-1 0-1,1-1 1,0 1 0,-1-1-1,1 1 1,-1 0-1,1-1 1,-1 0 0,0 1-1,1 0 1,0-1 0,-1 0-1,0 1 1,0-1-1,1 1 1,-1-1 0,1 0-1,-1 1 1,0-2 0,11-19 24,10-19 64,2-19 39,-2 1 3,63-131 382,21 6 20,-91 163-496,-8 9 29,16-19-1,-20 28-73,0-1-1,1 0 1,1 0 0,-2 1-1,2 0 1,-2 0-1,2 0 1,-1 0-1,0 0 1,7-2 0,-8 3-108,0 1 1,0 0 0,0 0-1,0-1 1,1 1 0,-1 0-1,0 0 1,0 0 0,0 1-1,1-1 1,-1 0 0,0 0-1,0 1 1,3 1 0,-1 0-651,0 0 0,-1 0 1,1 1-1,-1-1 1,1 1-1,4 4 1,4 5-2759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19.9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0 2961,'-4'12'2368,"1"6"-127,3 7-497,3 6-320,6 5-423,4 14-177,-1-3-352,6 12-120,2-12-168,5-10-520,3-5-456,9-7-1257,-3-21-695,8-8-593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19.9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68 325 1296,'-3'0'504,"-1"0"0,0 0 1,-1 1-1,1 0 0,0-1 0,0 1 0,1 0 0,-1 1 0,0-1 0,0 0 0,1 1 1,0 0-1,-1 0 0,1 0 0,-8 10 1496,17-13-909,16-9-832,35-20-1,-44 23-195,53-33 171,-49 29-185,5-4 17,-1 0-1,-1-2 1,25-27 0,44-44 91,-77 76-123,1 0 0,1 0 1,-1 2-1,20-12 0,-31 21-24,0 0 1,0 0-1,0 0 1,0 1-1,0-1 1,0 0-1,0 1 1,0 0-1,1-1 0,-1 1 1,0 0-1,0 0 1,1 0-1,-1 1 1,0-1-1,3 1 1,-4-1 19,1 1-1,0-1 1,-1 1 0,1 0 0,-1 0 0,1 0 0,-1-1 0,1 2 0,-1-2 0,0 2 0,0-1 0,0 1 0,0-1 0,0 0 0,0 1-1,0-1 1,0 0 0,0 1 0,-1-1 0,1 1 0,0 1 0,2 5 141,-2 0 0,2 8 1,-1 3 70,0-4-75,0 0 0,-2 0 0,0 0 0,-2 19 1,-13 57 284,-8-5-206,0-2-94,21-76-185,-13 75 131,13-63-699,0 1 0,1 23 0,1-41 323,2 15-1524,-2-18 1625,0 1 0,0 0 0,1 0 0,-1-1-1,0 1 1,0 0 0,0-1 0,1 1 0,0 0 0,-1-1-1,0 1 1,6 3-1594,-5-3 1594,15-2-4147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1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165 163 472,'-13'-14'303,"6"8"10,1 0-1,1-2 0,-6-7 0,9 12-39,1 1-1,0-1 0,-1 0 0,1 0 0,1 0 1,-2 0-1,2-1 0,-1 1 0,1 0 1,0 0-1,0 0 0,0 0 0,0-6 0,1 7-177,-1-1-1,0 0 1,1 0 0,0 1-1,0-1 1,0 0-1,0 1 1,0-1-1,1 0 1,-1 1-1,1-1 1,-1 2 0,1-2-1,0 1 1,4-4-1,-3 4-54,1-1 1,0 2-1,-1-1 0,2 0 1,-2 1-1,1-1 0,0 1 0,0 0 1,1 0-1,-1 1 0,0-1 0,0 1 1,1 0-1,-1 0 0,0 0 0,7 2 1,-9-2-28,0 1 1,1 0-1,-1 0 1,1 0-1,-1-1 1,1 2-1,-1-1 1,0 0-1,0 1 1,0-1-1,0 1 1,2 2-1,-3-3 4,1 1 0,-1-1 0,0 1 0,0 0-1,0 0 1,0 0 0,0 0 0,-1-1-1,1 1 1,0 1 0,-1-2 0,1 1 0,-1 0-1,0 1 1,0-2 0,0 5 0,0-2 6,-1 0-1,1-1 1,-1 0 0,0 0-1,0 1 1,0-1 0,0 1 0,-1-1-1,0 0 1,1 0 0,-1 0 0,-2 3-1,0-2 4,1-1-1,-1 0 1,1 1-1,-1-1 1,0 0-1,0 0 0,-9 4 1,7-4-7,-1 0 0,0-1 0,0 1 0,0-1 0,-1-1 0,1 1 1,0-2-1,-1 1 0,1 0 0,0-1 0,-9-2 0,6 1-9,1 0-1,-15-4 0,20 4-11,0 0 0,0-1 0,1 1 1,0-1-1,-1 0 0,-6-5 0,8 6 1,0-1-9,0 0 1,-2 0-1,3-1 0,-6-4 0,7 7 6,-1-1 0,1 0 0,-1 1 0,1-2-1,0 2 1,-1-1 0,1 1 0,-1-2 0,1 2-1,0-1 1,0 0 0,0 0 0,0 0 0,0 1-1,0-1 1,0 0 0,0 0 0,0 0 0,0 0-1,0 1 1,0-1 0,0 0 0,1 0 0,-1 0-1,1 0 1,-1 0 0,3-2-4,-2 0 1,2 0-1,-1 1 0,1-1 1,-1 1-1,1 0 1,0 0-1,0 0 0,0 0 1,4-2-1,37-15-59,-34 16 63,-1 0 10,0 0 1,0 0-1,-1 1 0,2 1 0,-1-1 1,11 1-1,-14 1-1,-1 0 1,1 1-1,-1-1 0,1 1 1,-1 0-1,0 1 0,0-1 1,0 1-1,0 0 1,0 0-1,0 1 0,4 3 1,-6-5 3,-2 1 1,1-1 0,0 1-1,-1 0 1,1 0 0,-1-1-1,1 1 1,-1 0 0,0 0-1,0 0 1,0 0 0,0 1 0,0-2-1,-1 2 1,1-1 0,0 0-1,-1 1 1,1-1 0,-1 0-1,0 1 1,0-1 0,0 0-1,0 1 1,-1 1 0,0 3 19,-1 0 1,1-1-1,-2 0 1,2 1 0,-2-1-1,0-1 1,-4 7-1,5-7-10,-1-1 0,0 1-1,0-1 1,-1 0 0,1 0-1,-1 0 1,0-1 0,0 0-1,0 0 1,-1 0-1,1 0 1,-9 4 0,9-6-9,-1 1 0,1-1-1,0 1 1,-1-2 0,1 1 0,-1-1 0,0 0 0,1 1 0,-1-2 0,1 1 0,-1 0-1,0-1 1,1 0 0,-9-3 0,2 0-6,0 0 0,0-1 0,-12-7 0,17 8-13,1 0 0,0 1 0,0-1 1,0-1-1,1 1 0,0-1 0,-8-9 0,11 12 4,0 1-1,0-1 0,0 0 1,0 1-1,1-1 0,-1 1 1,0-1-1,1 1 1,-1-1-1,1 0 0,0 0 1,0 0-1,-1 0 0,1 1 1,0-1-1,0 0 0,1 0 1,-1 0-1,0 0 0,0 1 1,1-1-1,-1 1 0,1-1 1,0 0-1,0 0 0,-1 1 1,1-1-1,0 1 0,1-1 1,-1 1-1,0 0 0,2-3 1,4-2-14,-1 0 1,2 0-1,-1 0 1,0 1-1,11-5 1,-2 2 6,29-11 0,-34 16 18,0 0-1,0-1 1,20 0 0,-25 3 3,0 1 0,1 0 0,-1 1 1,0-1-1,0 1 0,0 0 0,0 0 0,9 4 0,-13-4 3,0 0-1,0 0 0,0 0 0,0 0 1,0 0-1,0 0 0,-1 1 0,1-1 0,0 1 1,2 2-1,-4-3 2,2 0 0,-2 1 0,1-1 0,-1 0 0,1 0 0,0 0 0,-1 1 0,0 0 1,1-1-1,-1 1 0,0-1 0,0 0 0,0 1 0,0-1 0,0 1 0,0-1 0,0 3 0,-1-1 18,0 1-1,0 0 1,0-1 0,-1 0-1,1 1 1,-1-1-1,0 1 1,-2 2 0,-3 2 69,-11 13 0,13-16-68,0-1-1,0 0 0,0 1 0,-9 4 1,9-7-17,2 1 0,-2-2 0,1 1 1,0-1-1,0 0 0,0 0 0,0-1 0,-7 2 1,3-2-5,0 0 1,0-2 0,1 2 0,-1-1-1,0-1 1,1-1 0,-1 1-1,-10-5 1,10 3-16,-2-1 0,2 0 1,-1 0-1,1-1 0,0 1 0,-9-10 0,16 14 0,0 0 0,0-1 0,0 1 0,0 0 0,0 0 0,1 0 0,-1-1 0,0 1 0,0 0 0,1 0 0,0-1 0,-1 1 0,1-1 0,0 1 1,-1-2-1,1 1-1,0 1 0,0 0 0,1 0 1,-1 0-1,0-1 0,0 1 1,1 0-1,-1 0 0,1-1 1,-1 2-1,1-1 0,0-1 1,-1 1-1,1 1 0,0-2 1,0 1-1,1-1 0,2-1-8,1-1-1,-1 0 1,1 1 0,0 0-1,0 1 1,0-1-1,1 1 1,-2 0 0,10-2-1,-3 1-4,0 1 0,0 0 0,19 0 0,-26 2 16,0 0 1,0 0 0,1 1 0,-1 0 0,-1-1 0,2 1 0,-1 0 0,0 1 0,-1-1 0,2 1 0,3 2-1,-7-3 6,1 1-1,0-1 0,0 0 0,-1 1 1,1-1-1,-1 1 0,0-1 0,0 1 0,1 0 1,-1 0-1,0-1 0,0 1 0,0 0 0,0 0 1,0 0-1,-1 0 0,0 0 0,1 0 1,0 0-1,-1 0 0,0 0 0,0 0 0,0 4 1,0-3 3,-1 0 1,0 1 0,0 0 0,0-1 0,0 0 0,0 1 0,-3 2 0,-2 9 19,1-2-2,4-9-16,0 1 1,-1-2-1,1 2 0,-1-2 1,0 2-1,0-2 1,0 1-1,-5 4 1,4-5 3,0 0 0,0 0 0,0 0 1,-6 4-1,7-7-10,1 1 0,0-1 1,0 1-1,-1 0 0,1-1 0,-1 1 0,1-1 1,0 0-1,0 0 0,0 0 0,-1 1 1,0-1-1,1 0 0,0 0 0,-1-1 0,1 1 1,0 0-1,0 0 0,-3-1 0,0-1-5,1 0-1,0 0 1,-1-1 0,1 1-1,0-1 1,0 0-1,0 0 1,0 0 0,0-1-1,1 1 1,0 0-1,0-1 1,0 0-1,0 1 1,-2-6 0,4 7-4,0 0 0,0 0 0,0 0 0,-1 1 0,1-1 0,1 0 0,-1 0 0,0 0 0,0 0 0,1 1 0,-1-1 1,1 1-1,-1-1 0,1 0 0,0 1 0,0-1 0,0 0 0,0 1 0,0-1 0,0 1 0,0 0 0,0-1 0,0 1 0,1-1 0,0 2 1,-1-1-1,1-1 0,-1 1 0,1 0 0,-1 1 0,1-1 0,-1 0 0,1 0 0,0 1 0,2-1 0,0 1-5,0 0-1,0 0 1,0 1-1,7 1 1,-8-2 8,-2 1 1,2-1-1,-1 1 0,0 0 1,1 0-1,-2 0 0,1 0 1,1 1-1,-2-1 0,4 2 1,-2 1 12,-1 0 0,1 0 1,-2 0-1,2 0 0,-1 0 1,-1 0-1,1 1 0,-1-1 1,0 0-1,0 1 0,-1-1 1,1 1-1,-1-1 0,0 1 1,0 4-1,-7 16 117,3-15-59,3-9-48,0 2 0,1-1 0,-2-1 1,1 1-1,0 0 0,-1 0 0,1 0 1,-3 2-1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1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0 912,'1'3'4936,"5"-2"-4108,-4-1-623,13 0 731,26 0 773,-26 0-1050,1 1 0,21 4 0,3 0-163,-7-3-122,32-4 0,32 2 155,-29 9-262,7 0-86,-17-6-92,167 16 52,-118-5-121,63 9 41,-66-10 77,-86-13-53,1 0 0,-1-1 0,30-6-1,20-10 419,-39 9-197,-27 7-252,0 0 0,0 0 0,0 0 0,1 1 0,-1-2 1,-1 1-1,1 0 0,0 0 0,0-1 0,0 1 1,-1-1-1,1 1 0,0-1 0,-1 0 0,2-3 0,-3 4 11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19.9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42 0 4769,'3'7'2745,"0"4"-137,-9 14-943,-2 2-761,-1 9-288,-4 3-368,7 2-96,1-12-232,5-2-800,1-12-785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19.9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123 10 2537,'4'-9'5545,"-5"9"-5478,0 0 174,0 0 0,0 0-1,-1 0 1,2 0 0,-2 0-1,1 1 1,0-1-1,0 0 1,0 0 0,-1 1-1,0 0 1,0 1-70,-1 0-1,1 0 0,0 0 1,0 0-1,0 1 1,0-1-1,0 0 1,0 1-1,1 0 1,-1-1-1,1 1 1,-2 4-1,-5 8 196,-1 3-90,0 0-1,1 1 1,0 1 0,-7 32 0,6-12 0,-5 54 0,9-17-191,5-66-95,1 1 0,-1 0 0,2 0 0,4 14 0,-6-22 0,2-1 1,-1 0 0,1 1-1,-1-2 1,1 2-1,-1-2 1,1 1 0,0 0-1,1 0 1,-1-1-1,6 5 1,-4-4-3,0 1 1,2-1-1,-1 0 0,-1 0 1,2-1-1,7 3 0,3-1 2,-1 0 1,2 0-1,25 0 0,-23-2 32,0-2 1,-1 1-1,0-2 0,36-5 0,-21 0-135,52-17 1,-73 18-53,-1 1-706,1 0 1,18-4-1,-4 3-2155,-4-1-471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19.9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133 0 5497,'-13'11'2833,"-1"-4"71,4-3-1431,-5 21-145,-2 7-576,2 20-184,3 6-256,-1 17-64,6-5-120,2 5-32,1-17-192,1 3-640,1-17-568,-1-2-1937,4-8-175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05:2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139 339 920,'-15'-4'386,"11"4"-273,0-1 1,0 1 0,1-1-1,-1 0 1,1 0 0,-1-1-1,1 1 1,-1-1 0,1 0-1,0 0 1,-1 0 0,1 0-1,0 0 1,1-1 0,-1 1-1,-3-5 1,2 1 90,0 1-1,1-1 1,0 0 0,0 0-1,0-1 1,1 1 0,0 0-1,0-1 1,1 0 0,-1 1-1,1-1 1,1 0 0,0-7-1,-2-7 232,1 8-133,1 1 1,0-13 0,1 20-221,0 1 0,0-1 1,0 1-1,0-1 0,0 1 1,1 0-1,0 0 0,0 0 1,3-5-1,33-53 898,-36 60-956,-1 0 0,1 0-1,0 0 1,0 0-1,-1 1 1,1-1 0,0 1-1,0-1 1,1 1 0,-1 0-1,0-1 1,0 1 0,1 0-1,-1 1 1,4-2 0,1 1 13,0 0 1,0 1 0,0 0 0,8 1-1,9 0 55,-16-1-76,-1 0-1,1 1 1,0 0-1,-1 0 0,1 1 1,-1 0-1,1 0 1,-1 0-1,13 8 1,7 3 11,-1 2-1,-1 0 1,35 28 0,-50-34-9,0 0 0,0 1-1,-1 0 1,0 1 0,-1 0 0,0 0-1,-1 1 1,0 0 0,-1 0 0,6 14 0,-7-9-49,-1-1 0,0 1 1,-1 0-1,-1 0 0,0 0 1,-1 0-1,-1 0 0,-1 0 0,-1 1 1,0-1-1,-1-1 0,0 1 1,-2 0-1,0-1 0,-1 0 1,0 0-1,-2 0 0,-10 17 1,13-25 156,0-1 0,-1 0 1,1 0-1,-1 0 0,0-1 0,-1 0 0,0 0 1,0-1-1,0 0 0,0 0 0,-1 0 1,0-1-1,0 0 0,-11 3 0,9-4-136,1-1 0,-1 0 0,0 0 0,1-1 0,-1-1 0,0 1-1,0-2 1,0 1 0,0-1 0,0-1 0,1 0 0,-1 0 0,0-1-1,1 0 1,-17-8 0,10 2-49,0 0 0,1-1-1,0 0 1,0-2 0,1 1 0,1-2 0,-18-20-1,24 25 29,1-1-1,1 1 0,-1-1 1,1 0-1,1-1 0,0 1 1,-6-20-1,8 21 10,0 0 0,1 0 0,0 0 0,0 0 0,0 0 0,1 0-1,1-1 1,-1 1 0,1 0 0,2-9 0,13-24-80,-11 19 55,-1 7-11,9-26 0,-6 26 29,-3 3-108,1 0 0,0 1 0,1 0 0,13-20 0,3 14-749,-16 12 525,-3 3 60,-1 0 1,1-1-1,0 1 0,0 0 1,0 0-1,0 1 0,1-1 1,-1 0-1,0 1 1,7-2-1,20-5-2095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05:24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25 328,'1'-2'1119,"7"1"-870,22-2-182,-10 1-7,16-1 91,53 2-1,45 2 28,-40 6-141,23 2-22,60-11 5,-48-2 3,264 6 69,-331-3-79,315 0 50,117-5-66,-320 2-16,248-3-34,-71 7 28,-187-3 17,17 1 18,-116 4 7,-29-2 44,52 7 0,-84-6-50,1 0 14,-1 0-1,0-1 1,0 1 0,1-1-1,-1 0 1,0 0 0,0 0 0,9-2-1,-9 0-56,-7 0-236,0 1 122,-14-7-263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05:24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05:24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139 339 920,'-15'-4'386,"11"4"-273,0-1 1,0 1 0,1-1-1,-1 0 1,1 0 0,-1-1-1,1 1 1,-1-1 0,1 0-1,0 0 1,-1 0 0,1 0-1,0 0 1,1-1 0,-1 1-1,-3-5 1,2 1 90,0 1-1,1-1 1,0 0 0,0 0-1,0-1 1,1 1 0,0 0-1,0-1 1,1 0 0,-1 1-1,1-1 1,1 0 0,0-7-1,-2-7 232,1 8-133,1 1 1,0-13 0,1 20-221,0 1 0,0-1 1,0 1-1,0-1 0,0 1 1,1 0-1,0 0 0,0 0 1,3-5-1,33-53 898,-36 60-956,-1 0 0,1 0-1,0 0 1,0 0-1,-1 1 1,1-1 0,0 1-1,0-1 1,1 1 0,-1 0-1,0-1 1,0 1 0,1 0-1,-1 1 1,4-2 0,1 1 13,0 0 1,0 1 0,0 0 0,8 1-1,9 0 55,-16-1-76,-1 0-1,1 1 1,0 0-1,-1 0 0,1 1 1,-1 0-1,1 0 1,-1 0-1,13 8 1,7 3 11,-1 2-1,-1 0 1,35 28 0,-50-34-9,0 0 0,0 1-1,-1 0 1,0 1 0,-1 0 0,0 0-1,-1 1 1,0 0 0,-1 0 0,6 14 0,-7-9-49,-1-1 0,0 1 1,-1 0-1,-1 0 0,0 0 1,-1 0-1,-1 0 0,-1 0 0,-1 1 1,0-1-1,-1-1 0,0 1 1,-2 0-1,0-1 0,-1 0 1,0 0-1,-2 0 0,-10 17 1,13-25 156,0-1 0,-1 0 1,1 0-1,-1 0 0,0-1 0,-1 0 0,0 0 1,0-1-1,0 0 0,0 0 0,-1 0 1,0-1-1,0 0 0,-11 3 0,9-4-136,1-1 0,-1 0 0,0 0 0,1-1 0,-1-1 0,0 1-1,0-2 1,0 1 0,0-1 0,0-1 0,1 0 0,-1 0 0,0-1-1,1 0 1,-17-8 0,10 2-49,0 0 0,1-1-1,0 0 1,0-2 0,1 1 0,1-2 0,-18-20-1,24 25 29,1-1-1,1 1 0,-1-1 1,1 0-1,1-1 0,0 1 1,-6-20-1,8 21 10,0 0 0,1 0 0,0 0 0,0 0 0,0 0 0,1 0-1,1-1 1,-1 1 0,1 0 0,2-9 0,13-24-80,-11 19 55,-1 7-11,9-26 0,-6 26 29,-3 3-108,1 0 0,0 1 0,1 0 0,13-20 0,3 14-749,-16 12 525,-3 3 60,-1 0 1,1-1-1,0 1 0,0 0 1,0 0-1,0 1 0,1-1 1,-1 0-1,0 1 1,7-2-1,20-5-2095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05:24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25 328,'1'-2'1119,"7"1"-870,22-2-182,-10 1-7,16-1 91,53 2-1,45 2 28,-40 6-141,23 2-22,60-11 5,-48-2 3,264 6 69,-331-3-79,315 0 50,117-5-66,-320 2-16,248-3-34,-71 7 28,-187-3 17,17 1 18,-116 4 7,-29-2 44,52 7 0,-84-6-50,1 0 14,-1 0-1,0-1 1,0 1 0,1-1-1,-1 0 1,0 0 0,0 0 0,9-2-1,-9 0-56,-7 0-236,0 1 122,-14-7-263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05:2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05:24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40"/>
    </inkml:context>
    <inkml:brush xml:id="br0">
      <inkml:brushProperty name="width" value="0.13229" units="cm"/>
      <inkml:brushProperty name="height" value="0.13229" units="cm"/>
      <inkml:brushProperty name="color" value="#849398"/>
    </inkml:brush>
  </inkml:definitions>
  <inkml:trace contextRef="#ctx0" brushRef="#br0">52 9 1272,'-13'-9'5396,"13"10"-5353,-2 6 296,-2 15 0,1-3-152,2-14-156,-10 87 574,3-32-208,5-40-193,-1 36 0,2-33-107,2-18-80,0-2 0,-1 1-1,1 1 1,0-2 0,1 2 0,-1-2 0,0 2-1,1-2 1,1 5 0,-1-6-11,0 0 1,0 1 1,0-1-1,0 1 1,0-1-1,1 0 1,-1 1-1,0-1 1,1 0-1,-1 0 1,1 0 0,0 0-1,0-1 1,0 1-1,2 2 1,-1-3-2,-1 0 1,1 1-1,0-1 0,-1-1 1,1 1-1,-1 0 1,1 0-1,0-1 0,0 0 1,0 0-1,-1 0 1,1 0-1,1 0 1,-2 0-1,4-1 0,20-5 51,-10 3-937,19-3-1,-17 4-995,-2-1-478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05:24.243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393 339 920,'15'-4'386,"-11"4"-273,0-1 1,0 1 0,-1-1-1,1 0 1,-1 0 0,1-1-1,-1 1 1,1-1 0,-1 0-1,0 0 1,1 0 0,-1 0-1,0 0 1,-1-1 0,1 1-1,3-5 1,-2 1 90,0 1-1,-1-1 1,0 0 0,0 0-1,0-1 1,-1 1 0,0 0-1,0-1 1,-1 0 0,1 1-1,-1-1 1,-1 0 0,0-7-1,2-7 232,-1 8-133,-1 1 1,0-13 0,-1 20-221,0 1 0,0-1 1,0 1-1,0-1 0,0 1 1,-1 0-1,0 0 0,0 0 1,-3-5-1,-33-53 898,36 60-956,1 0 0,-1 0-1,0 0 1,0 0-1,1 1 1,-1-1 0,0 1-1,0-1 1,-1 1 0,1 0-1,0-1 1,0 1 0,-1 0-1,1 1 1,-4-2 0,-1 1 13,0 0 1,0 1 0,0 0 0,-8 1-1,-9 0 55,16-1-76,1 0-1,-1 1 1,0 0-1,1 0 0,-1 1 1,1 0-1,-1 0 1,1 0-1,-13 8 1,-7 3 11,1 2-1,1 0 1,-35 28 0,50-34-9,0 0 0,0 1-1,1 0 1,0 1 0,1 0 0,0 0-1,1 1 1,0 0 0,1 0 0,-6 14 0,7-9-49,1-1 0,0 1 1,1 0-1,1 0 0,0 0 1,1 0-1,1 0 0,1 0 0,1 1 1,0-1-1,1-1 0,0 1 1,2 0-1,0-1 0,1 0 1,0 0-1,2 0 0,10 17 1,-13-25 156,0-1 0,1 0 1,-1 0-1,1 0 0,0-1 0,1 0 0,0 0 1,0-1-1,0 0 0,0 0 0,1 0 1,0-1-1,0 0 0,11 3 0,-9-4-136,-1-1 0,1 0 0,0 0 0,-1-1 0,1-1 0,0 1-1,0-2 1,0 1 0,0-1 0,0-1 0,-1 0 0,1 0 0,0-1-1,-1 0 1,17-8 0,-10 2-49,0 0 0,-1-1-1,0 0 1,0-2 0,-1 1 0,-1-2 0,18-20-1,-24 25 29,-1-1-1,-1 1 0,1-1 1,-1 0-1,-1-1 0,0 1 1,6-20-1,-8 21 10,0 0 0,-1 0 0,0 0 0,0 0 0,0 0 0,-1 0-1,-1-1 1,1 1 0,-1 0 0,-2-9 0,-13-24-80,11 19 55,1 7-11,-9-26 0,6 26 29,3 3-108,-1 0 0,0 1 0,-1 0 0,-13-20 0,-3 14-749,16 12 525,3 3 60,1 0 1,-1-1-1,0 1 0,0 0 1,0 0-1,0 1 0,-1-1 1,1 0-1,0 1 1,-7-2-1,-20-5-2095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05:24.244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393 339 920,'15'-4'386,"-11"4"-273,0-1 1,0 1 0,-1-1-1,1 0 1,-1 0 0,1-1-1,-1 1 1,1-1 0,-1 0-1,0 0 1,1 0 0,-1 0-1,0 0 1,-1-1 0,1 1-1,3-5 1,-2 1 90,0 1-1,-1-1 1,0 0 0,0 0-1,0-1 1,-1 1 0,0 0-1,0-1 1,-1 0 0,1 1-1,-1-1 1,-1 0 0,0-7-1,2-7 232,-1 8-133,-1 1 1,0-13 0,-1 20-221,0 1 0,0-1 1,0 1-1,0-1 0,0 1 1,-1 0-1,0 0 0,0 0 1,-3-5-1,-33-53 898,36 60-956,1 0 0,-1 0-1,0 0 1,0 0-1,1 1 1,-1-1 0,0 1-1,0-1 1,-1 1 0,1 0-1,0-1 1,0 1 0,-1 0-1,1 1 1,-4-2 0,-1 1 13,0 0 1,0 1 0,0 0 0,-8 1-1,-9 0 55,16-1-76,1 0-1,-1 1 1,0 0-1,1 0 0,-1 1 1,1 0-1,-1 0 1,1 0-1,-13 8 1,-7 3 11,1 2-1,1 0 1,-35 28 0,50-34-9,0 0 0,0 1-1,1 0 1,0 1 0,1 0 0,0 0-1,1 1 1,0 0 0,1 0 0,-6 14 0,7-9-49,1-1 0,0 1 1,1 0-1,1 0 0,0 0 1,1 0-1,1 0 0,1 0 0,1 1 1,0-1-1,1-1 0,0 1 1,2 0-1,0-1 0,1 0 1,0 0-1,2 0 0,10 17 1,-13-25 156,0-1 0,1 0 1,-1 0-1,1 0 0,0-1 0,1 0 0,0 0 1,0-1-1,0 0 0,0 0 0,1 0 1,0-1-1,0 0 0,11 3 0,-9-4-136,-1-1 0,1 0 0,0 0 0,-1-1 0,1-1 0,0 1-1,0-2 1,0 1 0,0-1 0,0-1 0,-1 0 0,1 0 0,0-1-1,-1 0 1,17-8 0,-10 2-49,0 0 0,-1-1-1,0 0 1,0-2 0,-1 1 0,-1-2 0,18-20-1,-24 25 29,-1-1-1,-1 1 0,1-1 1,-1 0-1,-1-1 0,0 1 1,6-20-1,-8 21 10,0 0 0,-1 0 0,0 0 0,0 0 0,0 0 0,-1 0-1,-1-1 1,1 1 0,-1 0 0,-2-9 0,-13-24-80,11 19 55,1 7-11,-9-26 0,6 26 29,3 3-108,-1 0 0,0 1 0,-1 0 0,-13-20 0,-3 14-749,16 12 525,3 3 60,1 0 1,-1-1-1,0 1 0,0 0 1,0 0-1,0 1 0,-1-1 1,1 0-1,0 1 1,-7-2-1,-20-5-2095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05:24.245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3697 25 328,'-1'-2'1119,"-7"1"-870,-22-2-182,10 1-7,-16-1 91,-53 2-1,-45 2 28,40 6-141,-23 2-22,-60-11 5,48-2 3,-264 6 69,331-3-79,-315 0 50,-117-5-66,320 2-16,-248-3-34,71 7 28,187-3 17,-17 1 18,116 4 7,29-2 44,-52 7 0,84-6-50,-1 0 14,1 0-1,0-1 1,0 1 0,-1-1-1,1 0 1,0 0 0,0 0 0,-9-2-1,9 0-56,7 0-236,0 1 122,14-7-263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05:24.246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3120 32 888,'0'-2'265,"0"-1"763,-5 4-215,-11 4-698,-36 7 63,0-2 0,0-2 0,-73 1 0,-128-11 257,-156-15-104,241 7-254,-498-20 162,599 27-208,-572 2 204,393 12-154,66-2-6,146-7 232,1-2 0,-1-1-1,-50-8 1,84 9-278,0 0 0,0 0 1,0 1-1,-1-1 0,1 0 0,0 0 0,0 0 0,0-1 0,0 1 1,-1 0-1,1 0 0,0 0 0,0 0 0,0 0 0,0 0 0,-1 0 1,1 0-1,0 0 0,0 0 0,0 0 0,0 0 0,0-1 0,-1 1 1,1 0-1,0 0 0,0 0 0,0 0 0,0 0 0,0 0 1,0-1-1,0 1 0,0 0 0,0 0 0,-1 0 0,1 0 0,0-1 1,0 1-1,0 0 0,0 0 0,0 0 0,0-1 0,0 1 0,0 0 1,0 0-1,0 0 0,0 0 0,0-1 0,0 1 0,1 0 0,-1 0 1,0 0-1,7-9 452,-3 5-3310,-2 1 686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05:24.247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3697 25 328,'-1'-2'1119,"-7"1"-870,-22-2-182,10 1-7,-16-1 91,-53 2-1,-45 2 28,40 6-141,-23 2-22,-60-11 5,48-2 3,-264 6 69,331-3-79,-315 0 50,-117-5-66,320 2-16,-248-3-34,71 7 28,187-3 17,-17 1 18,116 4 7,29-2 44,-52 7 0,84-6-50,-1 0 14,1 0-1,0-1 1,0 1 0,-1-1-1,1 0 1,0 0 0,0 0 0,-9-2-1,9 0-56,7 0-236,0 1 122,14-7-263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05:24.248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3120 32 888,'0'-2'265,"0"-1"763,-5 4-215,-11 4-698,-36 7 63,0-2 0,0-2 0,-73 1 0,-128-11 257,-156-15-104,241 7-254,-498-20 162,599 27-208,-572 2 204,393 12-154,66-2-6,146-7 232,1-2 0,-1-1-1,-50-8 1,84 9-278,0 0 0,0 0 1,0 1-1,-1-1 0,1 0 0,0 0 0,0 0 0,0-1 0,0 1 1,-1 0-1,1 0 0,0 0 0,0 0 0,0 0 0,0 0 0,-1 0 1,1 0-1,0 0 0,0 0 0,0 0 0,0 0 0,0-1 0,-1 1 1,1 0-1,0 0 0,0 0 0,0 0 0,0 0 0,0 0 1,0-1-1,0 1 0,0 0 0,0 0 0,-1 0 0,1 0 0,0-1 1,0 1-1,0 0 0,0 0 0,0 0 0,0-1 0,0 1 0,0 0 1,0 0-1,0 0 0,0 0 0,0-1 0,0 1 0,1 0 0,-1 0 1,0 0-1,7-9 452,-3 5-3310,-2 1 686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05:24.249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3120 32 888,'0'-2'265,"0"-1"763,-5 4-215,-11 4-698,-36 7 63,0-2 0,0-2 0,-73 1 0,-128-11 257,-156-15-104,241 7-254,-498-20 162,599 27-208,-572 2 204,393 12-154,66-2-6,146-7 232,1-2 0,-1-1-1,-50-8 1,84 9-278,0 0 0,0 0 1,0 1-1,-1-1 0,1 0 0,0 0 0,0 0 0,0-1 0,0 1 1,-1 0-1,1 0 0,0 0 0,0 0 0,0 0 0,0 0 0,-1 0 1,1 0-1,0 0 0,0 0 0,0 0 0,0 0 0,0-1 0,-1 1 1,1 0-1,0 0 0,0 0 0,0 0 0,0 0 0,0 0 1,0-1-1,0 1 0,0 0 0,0 0 0,-1 0 0,1 0 0,0-1 1,0 1-1,0 0 0,0 0 0,0 0 0,0-1 0,0 1 0,0 0 1,0 0-1,0 0 0,0 0 0,0-1 0,0 1 0,1 0 0,-1 0 1,0 0-1,7-9 452,-3 5-3310,-2 1 686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05:24.2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14 126 1536,'-14'-9'7014,"103"7"-5794,201-6 114,-67-3-735,-108 4-409,32-3-32,109-4 2,-73 17-86,30 1-4,210-9 39,-119 2-52,-219 2-35,92-13-1,10-2 11,-33 3-1,-24 5 5,-39 4 1,-87 3-35,10-1 16,0 2 0,0-1 0,23 5 1,-35-4-11,4 1 31,-2 0 0,1 0 0,1-1 0,-1 0 0,1 0 0,-1 0 1,0 0-1,7-2 0,-12 2-29,0 0-1,0 0 1,0 0 0,0-1-1,0 1 1,0 0 0,0 0 0,1 0-1,-1 0 1,0 0 0,0 0 0,0 0-1,0 0 1,0 0 0,0-1 0,0 1-1,0 0 1,0 0 0,0 0-1,0 0 1,0 0 0,0 0 0,0 0-1,0 0 1,0-2 0,0 2 0,0 0-1,0 0 1,0 0 0,0 0-1,0 0 1,0 0 0,0 0 0,0-1-1,0 1 1,0 0 0,0 0 0,0 0-1,-1 0 1,1 0 0,0 0 0,0 0-1,0 0 1,0 0 0,0 0-1,0 0 1,0-1 0,0 1 0,0 0-1,-1 0 1,1 0 0,0 0 0,0 0-1,0 0 1,0 0 0,0 0-1,0 0 1,0 0 0,0 0 0,-1 0-1,1 0 1,0 0 0,0 0 0,-7-3-1681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05:24.2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19 204 440,'-6'-7'2390,"5"5"-1932,1 1-1,-1 0 1,0 0 0,0 0 0,-2-3 915,2 3-915,0 0 0,0 1-1,-2-2 1,189-2 1377,-143 4-1626,208-2 769,-41-2-636,-52 1-220,280-3-43,-250 7-26,72-2 2,-158 0-35,221-7 31,-161-3-12,4 1 12,21-3 48,-85 4-24,-54 6 10,0-3 1,64-15 0,148-44 354,-245 60-400,13-5 36,-27 10-64,0 0 0,1-1 0,-1 1 0,0 0 0,1 0 0,-1 0 0,1 0 0,-1 0 0,0 0 0,1 0 0,-1 0 0,0 1 0,1-1 0,-1 0 0,2 2 0,-3-2-20,0 0 1,1 0-1,-1 0 0,0 0 0,0 0 0,0 1 1,0-1-1,0 0 0,0 0 0,0 0 1,0 0-1,0 0 0,0 1 0,0-1 0,0 0 1,0 0-1,0 0 0,0 0 0,0 0 0,0 0 1,0 1-1,0-1 0,0 0 0,-1 0 0,1 0 1,0 0-1,0 0 0,0 0 0,0 1 1,0-1-1,0 0 0,0 0 0,0 0 0,0 0 1,-1 0-1,1 0 0,0 0 0,0 0 0,0 0 1,0 0-1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09:01.95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53 2092 800,'-5'6'6317,"-3"13"-5280,5-11 35,3-7-824,-5 8 65,5-9-260,0 0 0,0 0 1,0 1-1,-1-1 0,1 0 1,0 0-1,0 0 1,0 0-1,0 0 0,0 1 1,0-1-1,0 0 0,0 0 1,0 0-1,0 0 0,0 1 1,0-1-1,0 0 1,0 0-1,0 0 0,0 1 1,0-1-1,0 0 0,0 0 1,0 0-1,0 0 0,0 1 1,0-1-1,0 0 1,0 0-1,0 0 0,0 0 1,0 1-1,0-1 0,0 0 1,1 0-1,-1 0 0,0 0 1,0 0-1,0 1 1,1-2-19,-1 1 0,0 0 0,0 0 0,1-1 0,-1 1 0,0 0 0,0 0 0,1-1 1,-1 1-1,0 0 0,0-1 0,0 1 0,1 0 0,-1-1 0,0 1 0,0 0 0,0-1 0,0 1 1,0-1-1,0 1 0,0 0 0,0-1 0,0 1 0,0 0 0,0-1 0,0 1 0,0-1 1,0 1-1,0-9 103,3-8-57,1-16 28,-1-1 0,-1 1 0,-4-41 0,-7-523 1166,13 523-1152,-4 0 0,-9-78 1,-23-190 92,33-4-112,3 200-28,-1 3-19,-3 135-53,0 3-3,0-1-1,1 1 1,-1 0-1,1 0 1,0-1-1,4-9 1,-2 13-9,-3 1-7,1 13-1053,2 16-5711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41"/>
    </inkml:context>
    <inkml:brush xml:id="br0">
      <inkml:brushProperty name="width" value="0.13229" units="cm"/>
      <inkml:brushProperty name="height" value="0.13229" units="cm"/>
      <inkml:brushProperty name="color" value="#849398"/>
    </inkml:brush>
  </inkml:definitions>
  <inkml:trace contextRef="#ctx0" brushRef="#br0">0 81 1264,'6'-9'3865,"6"1"-2528,10-4-975,-16 7-309,1 0 3,0 0 0,1 1-1,-1 0 1,1-1 0,0 2-1,14-5 1,-5 2 19,6 0-25,-23 6-49,0 0 0,1 0 0,-1-1 0,1 1 0,0 0 0,-1 0 0,1 0 0,0 0 0,-1 1 0,1-1 0,-1 0 0,1 0 0,0 0 0,-1 0 0,1 1 0,1 0 2,-1 0 1,1 0-1,-1 1 0,0-1 0,0 0 0,0 1 1,0-1-1,0 0 0,2 4 0,30 73 153,-27-60-56,-6-14-4,-1-4-94,-1 2-13,0 1 0,1-1 0,-1 1 1,1-1-1,-1 1 0,1 0 0,-1 0 0,1-1 1,0 1-1,0 0 0,1 0 0,-2 3 0,-1 8-921,2-13 897,1 0-139,-1 1 0,1-1 0,-1 0 0,1 1 0,0-1 0,0 1 0,0-1 0,-1 3 0,2-3 10,-1 0 1,0 0-1,1 0 1,0-1 0,-1 1-1,0 0 1,1 0-1,-1-1 1,1 2-1,0-2 1,1 2 0,-2-2 129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8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348 34 32,'1'-1'128,"-1"-1"1,0 2-1,0-2 1,0 1-1,-1 0 0,1 0 1,0 0-1,-1-1 1,1 2-1,0-2 0,0 2 1,-1-2-1,0 1 1,1 0-1,-1 1 1,0-2-1,0 2 0,1-2 1,-1 2-1,0-1 1,1 0-1,-2 0 0,2 1 1,-1-1-1,0 0 1,0 1-1,-2-2 0,0 1 79,0 0-1,0 0 0,0 0 0,0 1 0,-1-1 0,1 1 0,0 0 0,0 0 1,-1 0-1,2 0 0,-2 0 0,-2 1 0,-3 1 157,1 0 0,0 1 0,-11 5 0,6-2-41,2 0 1,-1 1-1,1 1 1,0 0-1,1 1 1,-18 16-1,11-6 167,1 2 0,-23 36-1,27-36-282,2 0-1,0 2 1,2-1-1,0 0 0,-5 33 1,8-34-154,1 0 0,2 1 0,0-1 0,1 1 0,4 41 0,-2-55-52,0 1 0,1 0 0,0 0 1,2 0-1,-1-1 0,0 1 0,1-1 1,1 0-1,-1 0 0,1-1 0,6 9 0,-1-4-91,0 0-1,0-1 0,1 0 0,0 0 0,1-2 0,14 11 1,-20-17-187,0 1 1,0-1 0,0 1 0,0-2 0,0 0 0,0 0-1,1 0 1,-1 0 0,1-1 0,0 1 0,-1-2 0,1 1-1,-1-1 1,1 0 0,0-1 0,0 1 0,8-3 0,26-11-2760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8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81 9 2064,'-2'-7'1721,"-4"6"-89,3 14-344,-2 4-127,-2 11-289,0 14-120,1 7-176,0 12-64,-2-1-208,3 11-64,-3-13-80,2 6-120,-3-17-176,6 0-568,4-17-560,4-6-1025,5-17-351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8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72 1 2705,'9'11'1568,"-11"8"8,-2 17-480,-1 6-255,3 15-65,-2-3-272,-4 12-56,5-7-128,-2 11-72,-2-13-112,1 5-24,4-7-80,-8-7-360,3-15-440,-1-5-1312,0-12-57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8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45 5689,'-6'-20'4689,"11"10"-3585,16 5-55,-1-2-201,11 4-256,2 4-232,11 3-152,-3-4-312,14 2-808,-1-3-792,18 5-1241,-5 0-584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8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11 532 456,'-10'4'5848,"13"-15"-4284,1 0-1489,1 1 0,1 0 0,0-1 0,0 1 0,12-13 0,-1 2-5,63-98 237,-14 19-211,-6 12-86,-47 65-10,21-47 1,-25 51 6,-8 19-5,-1-1 1,1 0-1,-1 1 0,1-1 0,0 0 0,-1 1 0,0-1 1,1 1-1,0-1 0,-1 1 0,2 0 0,-2-1 0,1 0 1,0 1-1,-1 0 0,1 0 0,0-1 0,0 1 0,1 0 1,-1 0 7,0 0 1,-1 0 0,1 0-1,-1 1 1,1-1 0,-1 0-1,1 0 1,0 0 0,-1 0-1,0 1 1,1-1 0,-1 1-1,1-1 1,-1 0 0,0 1 0,1-1-1,-1 1 1,1-1 0,-1 1-1,0-1 1,0 1 0,1 0-1,0 1 49,1 2 60,0-1 0,-1 1 0,0-1 0,0 1 1,0 0-1,0 0 0,0 0 0,0 6 0,2 15 392,5 13 287,4 52 1,-10-52-459,-4 60 0,-15 94-745,17-184-661,0-1 0,0 1 1,0-1-1,0 0 0,4 12 0,-2-8-2286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8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46 3273,'12'-17'2096,"-8"8"-71,1 1-345,7 2-768,6 1-24,1 5-280,8 2-135,-2 3-201,2 6-40,-5-5-104,6 7-248,-3-1-320,6 0-1001,-1-7-1111,8-4-273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8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1 2369,'22'-1'8729,"-24"23"-7904,-1 54-65,0-34-320,3 8-136,-6-6-176,4 7-136,-1-9-224,1 2-768,2-7-777,0 2-967,-3-12-609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8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 24 3977,'6'-24'5417,"-7"47"-4585,0 2-304,1 14-8,-3 2-144,3 19 9,-2-6-129,1 9-40,-6-16-104,1 9-248,2-14-296,-1-10-593,-2-14-407,1-4-1120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9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65 3369,'2'-5'537,"0"0"0,1-2 1,-1 3-1,7-11 0,-7 13-464,0 0 0,0 0 0,0 0 0,0 0 0,0 1 0,0-1 0,0 1 0,1-1 0,-1 1 0,0-1-1,0 2 1,1-2 0,4 0 0,2 0-30,1 1-1,0 0 1,-1 0-1,16 1 1,40 6 16,-55-5-44,8 1 23,-1 1-1,1 1 1,23 8-1,-35-10-3,-2 0-1,2 0 0,-1 1 0,-1-1 1,1 1-1,0 0 0,-1 0 1,1 0-1,-1 1 0,0 0 0,-1 0 1,1 0-1,0 0 0,-1 1 0,4 6 1,-5-7 34,0 0 0,-1 0 0,1 0 0,-1 0 1,0 0-1,1 6 0,-2-8-29,0 0 0,0 0 0,0-1 0,0 1 0,0-1 0,0 1 0,-1 0 0,0-1-1,1 1 1,0 0 0,-1-1 0,0 1 0,0-1 0,0 1 0,0-1 0,0 0 0,0 1 0,0-1 0,-2 2 0,-1 0 34,1-1 0,-1 0-1,0 1 1,0-1 0,0 0 0,0-1 0,0 1-1,-1-1 1,1 0 0,-1 0 0,-5 0 0,0 2 4,-10 1 123,0-2 1,0 0-1,-30 0 0,38-3 67,1 2-1,-1-1 0,1 1 1,-1 1-1,1 0 0,-20 7 1,29-8-220,0-1 1,1 1-1,0 0 0,0-1 1,-1 2-1,1-2 1,0 1-1,-1 0 1,2 0-1,-2 0 0,2 1 1,-2-2-1,2 2 1,-1-1-1,0 0 1,1 1-1,-1-1 0,0 1 1,1-1-1,-1 0 1,1 1-1,-1 0 1,1-1-1,0 0 0,0 4 1,0 2 42,0 0 1,0-1-1,2 1 1,2 11-1,-3-10-52,6 22 117,1-1 1,1 0-1,17 33 1,-20-47-268,2-1 0,1 0 0,-1 0-1,1-2 1,1 1 0,0 0 0,23 19 0,-28-28-244,-1 0 0,2 0 0,-1 0 0,0-1 0,1 0 0,-1 0 0,1 0-1,-1 0 1,2-1 0,7 2 0,-5-4-591,-1 1 0,11-2 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9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62 121 960,'-2'-2'386,"0"2"0,1-2 0,-1 1 0,0 0 1,0 0-1,0-1 0,1 0 0,0 1 0,-1 0 0,1-1 0,0 0 0,-1 0 0,1 1 0,0-1 0,-1-3 0,2 3-341,-1 0 0,0-1 1,1 1-1,0 0 0,0 0 0,0 0 0,0-1 0,0 1 0,0-1 1,0 1-1,1 0 0,0-1 0,-1 1 0,1 0 0,0 0 0,0 0 1,1-3-1,3-4 61,11-16 1,-15 24-89,0-1 0,0 1-1,0 0 1,0-1 0,1 1-1,-1 0 1,0 0 0,1 0 0,0 0-1,-1 1 1,1-2 0,-1 2 0,1-1-1,-1 1 1,1-1 0,0 1-1,0 0 1,-1-1 0,1 1 0,0 0-1,0 0 1,-1 0 0,1 0-1,-1 1 1,1-1 0,0 0 0,0 0-1,2 2 1,-2-2-1,1 1 10,-2 0 1,1-1-1,0 1 1,-1 0-1,1-1 0,0 2 1,0-2-1,-1 2 1,0-1-1,1 0 0,-1 0 1,0 1-1,1-1 1,-1 0-1,1 1 1,-1 0-1,0-1 0,0 1 1,0-1-1,-1 1 1,1 0-1,0 0 1,-1 0-1,1 0 0,-1-1 1,1 5-1,0 2 122,0 1 0,-1 0 0,-1-1-1,-1 14 1,1-19-118,1 6 85,-2 0 0,0 0-1,0 0 1,0-1 0,-1 0 0,-1 1 0,1-1 0,-9 14 0,10-20-85,0 0 0,0 0 0,0 0 0,0 0 0,0 0 0,0 0 0,0-1 0,0 0 0,-1 1 0,1-1 0,-1 0 0,-3 1 0,5-2-22,-1 1 0,1-1 0,-1 1 0,1-1 0,-1 0 0,1 0 0,-1 0 0,0 0 0,1 0 0,-1 0 1,1 0-1,-1-1 0,1 1 0,-1-1 0,1 1 0,-1-1 0,1 0 0,0 1 0,-1-1 0,1 0 0,-2-1 1,0 0-13,-1-2 1,1 1-1,0-1 1,1 0-1,-1 0 1,0 0-1,0 0 1,1 0-1,0 0 1,-2-7-1,4 8-11,-2-1-1,2 1 0,-1 0 1,1-1-1,-1 0 0,1 1 1,0-1-1,0 0 1,0 1-1,1 0 0,0-1 1,-1 0-1,1 1 0,2-5 1,2-2-34,0-1-1,2 1 1,-1 0 0,1 1 0,14-16-1,-20 24 49,1-1-1,-1 1 1,1 0-1,-1-1 0,0 2 1,1-2-1,-1 2 1,1-1-1,-1 0 1,1 0-1,0 0 0,-1 1 1,1 0-1,-1-1 1,2 1-1,-1-1 0,2 1 1,-2 0 4,-2 0 1,2 0-1,-1 1 1,0-1 0,0 1-1,0-1 1,1 0-1,-2 1 1,2 0-1,-2-1 1,2 1-1,-1 0 1,0-1-1,0 1 1,-1 0-1,2-1 1,-2 2 0,1-2-1,0 2 1,-1-2-1,1 2 1,0-2-1,-1 2 1,1-2-1,-1 2 1,1 1-1,0 1 26,0 0 0,-1 0 0,1 0 0,0 1-1,-1-1 1,0 0 0,-1 0 0,1 0 0,-1 0-1,1 0 1,-3 5 0,0 2 52,0-2 0,-1 1 0,-6 12 0,6-16-40,0-1 0,1 0-1,-1 1 1,-1-2 0,1 1 0,-1 0 0,-5 3 0,9-7-38,1-1 1,0 0-1,-1 1 0,0-1 1,1 1-1,-1-1 1,0 0-1,1 0 1,-1 0-1,0 0 1,0 0-1,0 0 0,1 0 1,-1 1-1,0-1 1,1-1-1,-1 1 1,0 0-1,0 0 1,1 0-1,-1 0 0,0 0 1,1 0-1,-1-1 1,0 1-1,1-1 1,-1 1-1,0 0 1,1 0-1,-1-1 0,0 0 1,1 1-1,0 0 1,-1-1-1,0 0 1,1 1-1,0-1 1,-1 0-1,1 1 0,-1-2 1,-1-1-16,1 0 0,0 0 1,-1-1-1,1 1 0,-1 0 0,2-1 0,-2-3 1,2 4-7,0 0 0,0 0 1,-1 0-1,2 0 1,-1 0-1,0 0 0,0 1 1,1-2-1,-1 2 0,1-1 1,0 0-1,0 0 0,0 1 1,1-1-1,-1 0 1,0 1-1,1 0 0,2-3 1,-3 3 7,0 1 0,0 0 0,0 0 0,1 0 0,-1 0 0,1 0 0,0 1 0,-1-2 0,0 2 0,1-1 0,0 1 0,-1-1 0,1 1 0,-1 0 0,1-1 0,0 1 1,-1 0-1,1 0 0,-1 0 0,2 0 0,-2 0 0,1 1 0,1-1 0,2 1-4,-1 0 0,0 0-1,0 0 1,0 1 0,0 0 0,0-1 0,7 6 0,-9-5 19,2 1 1,-2-1 0,1 1 0,0 0-1,0 0 1,-1 1 0,0-1 0,0 0-1,0 1 1,0 0 0,-1-1 0,0 1-1,1 0 1,0 5 0,-1-7 8,-1 1-1,1-1 1,-1 0 0,0 0 0,0 0 0,0 1-1,0-1 1,0 0 0,-1 0 0,1 0 0,-1 0 0,1 0-1,-1 0 1,0 0 0,0 0 0,0 0 0,0 0-1,0 0 1,0-1 0,0 1 0,-1 0 0,1 0 0,-1-1-1,1 1 1,-1-1 0,0 0 0,-3 3 0,4-3-4,0 0 0,-1-1 1,1 1-1,0-1 0,-1 1 0,0-1 1,1 0-1,0 1 0,-1-1 1,1 0-1,0 1 0,-2-1 0,2 0 1,0-1-1,-1 1 0,1 0 1,-1-1-1,-1 1 0,1-1-4,0 0 0,0-1 0,0 2 0,-1-2 0,1 1 0,0 0 0,0-1 0,1 0 0,-1 0 0,-2-3 0,1 0-16,-2 0 0,3-1 0,-2 0 0,2 1 0,-1-1 1,1-1-1,-3-11 0,4 15-6,1 0 0,0 0 0,0 0 0,0 0 1,0 0-1,0 0 0,1 0 0,0 0 0,0 0 0,-1 0 1,2 0-1,-2 0 0,4-3 0,-4 4-2,2 0-1,-1-1 1,0 1-1,1 0 1,0 1-1,-1-1 1,1-1-1,0 2 0,0-1 1,0 1-1,0-1 1,0 1-1,0 0 1,0-1-1,1 1 1,3-1-1,-6 2 12,2-1-1,-2 1 1,2 0-1,-1 0 1,0 0-1,0 0 1,0-1-1,1 1 0,-2 1 1,2-1-1,-1 0 1,0 0-1,2 0 1,-2 1 5,1 0 0,-1 0 0,1 0 0,-2 0 0,2 0 0,-1 0 0,0 0 0,0 0 0,0 0 0,1 3 0,0-2 8,-1 0 1,0 0-1,0 1 1,0-1-1,0 0 1,0 0-1,-1 0 1,1 1-1,-1 0 1,1-1-1,-1 1 1,1-1 0,-1 0-1,-1 1 1,1-1-1,-1 4 1,0-2 16,0 0 1,0 0-1,0-1 1,-1 1-1,1 0 1,-1-1-1,0 1 1,0-1-1,-4 6 1,-1 0 41,6-8-52,0 1-1,0 0 0,0 0 1,-1-1-1,1 1 1,0 0-1,-1-1 1,1 0-1,0 1 1,-1-1-1,0 0 1,0 0-1,1 0 1,-5 1-1,3-1-3,-1 0 1,0-1-1,0 0 0,1 0 0,-1 0 1,1 0-1,-1 0 0,0 0 0,1-1 1,-1 0-1,0 0 0,1 0 1,0-1-1,-1 1 0,1 0 0,0-1 1,0 0-1,-1 0 0,-2-3 0,5 5-14,1-1-1,0 0 0,-1 1 0,0 0 0,1-1 0,0 0 1,0 1-1,-1-1 0,1 0 0,-1 1 0,1 0 1,0-1-1,0 0 0,0-1 0,-2-2-57,2 4 41,-1-1-1,1 0 1,0 1 0,-1-1 0,1 1 0,0 0 0,0-1 0,0 1-1,0-1 1,0 1 0,0 0 0,0-1 0,0 0 0,0 1 0,-1 0-1,2-1 1,-1 0 0,0 1-27,0 0-1,0-1 0,1 1 1,-1 0-1,1 0 1,-1-1-1,0 1 1,1 0-1,-1 0 0,1 0 1,-1 0-1,0 0 1,1 0-1,-1 0 0,1 0 1,-1 0-1,0 0 1,1 0-1,-1 0 1,1 0-1,-1 0 0,0 0 1,1 1-1,0-1 1,1 1-517,1-1 0,-1 1 1,0 0-1,0 0 0,3 2 1,5 2-881,8 2-1621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42"/>
    </inkml:context>
    <inkml:brush xml:id="br0">
      <inkml:brushProperty name="width" value="0.13229" units="cm"/>
      <inkml:brushProperty name="height" value="0.13229" units="cm"/>
      <inkml:brushProperty name="color" value="#849398"/>
    </inkml:brush>
  </inkml:definitions>
  <inkml:trace contextRef="#ctx0" brushRef="#br0">4 31 2393,'-3'-6'1872,"2"-5"-72,5 7-463,2 5-65,3-6-432,3 0-128,1 7-272,4-1-112,-1-3-176,2 5-24,1-4-48,4 1-192,-2 2-240,2 6-752,-1 0-720,-2 1-481,-8 0-631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9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 54 1056,'-5'-37'1227,"5"30"-385,-8-3 2304,7 15-2829,0 16 14,3 23 0,0 16 49,8 65 338,-3-48-353,-3-16 52,-5 63 0,-2-20 42,14 114 0,-8-167-404,2 117 277,-6-147-201,-1 0 0,-1-1 0,-1 1-1,-10 32 1,11-40 3,0 2 1,1-2-1,0 16 0,2-27-237,0-1 0,0 1 0,-1 0 0,1-1 0,-1 1 0,1 0 0,0 0 0,-1-1 1,0 1-1,1 0 0,-1-1 0,0 0 0,0 1 0,0 0 0,-2 1 0,3-3 48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9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120 127 1848,'-1'0'293,"-1"0"-1,0 0 0,1 0 1,-1 0-1,1 0 0,-1 0 0,1-1 1,-1 0-1,1 1 0,0 0 1,-1-1-1,1 0 0,0 1 1,-1-1-1,1 0 0,-2-1 0,3 1-222,-2 0-1,1-1 0,1 1 0,-1-1 0,0 0 0,0 1 1,1 0-1,-1-1 0,1 1 0,-1-1 0,1 1 0,0-1 1,-1 0-1,1-2 0,0 0-39,0 0 0,0 1 1,0-1-1,1 0 0,0-5 0,0 8-7,0 0-1,-1 1 1,0-1-1,1 0 1,0 1-1,-1-1 1,1 0-1,0 1 1,0 0-1,-1-1 1,1 1-1,0-1 1,-1 1-1,1 0 1,0 0-1,-1-1 1,2 1-1,-2 0 1,1-1-1,1 1 1,-1 0 51,2-1 53,4 0 422,-6 1-494,-1 1 0,1-1 0,-1 1 0,1-1 0,-1 0 0,1 1 0,-1-1 0,1 1 0,-1-1 0,0 1 0,1 0 0,-1-1 0,1 1 0,5 9 120,-2 0 0,1 0 0,-1 0 0,0 0-1,2 12 1,-5-18-102,0-1 0,-1 1-1,0-1 1,1 0 0,-1 1-1,-1 0 1,1-1 0,0 1 0,-1-1-1,0 0 1,1 1 0,-2-1-1,2 0 1,-2 0 0,-2 5-1,3-6-29,0-1-1,0 1 0,0 0 1,-1 0-1,0-1 0,1 0 0,-1 1 1,0-1-1,0 0 0,1 0 1,-1 0-1,0 0 0,0 0 1,0-1-1,0 1 0,0 0 0,0-1 1,0 1-1,0-1 0,0 0 1,0 1-1,0-1 0,0 0 1,-3-1-1,1 0-27,1 1 0,-1-1 0,1 0 1,-1 0-1,2 0 0,-2-1 0,1 1 0,-1 0 1,2-1-1,-2 0 0,2 0 0,-1-1 0,0 1 1,0 0-1,1-1 0,-3-3 0,2 2-50,-1-1-1,1 0 1,1 1-1,-1-1 0,1 0 1,-1 0-1,2-1 1,-1 2-1,-1-11 0,3 13 15,-1 0 0,1 0 0,0 0 0,0 0 0,1-1 0,-1 2 0,0-1 0,0 0 0,1 0 0,0 0 0,-1 0-1,1 1 1,0-1 0,0 0 0,0 0 0,0 0 0,0 1 0,0-1 0,0 0 0,1 1 0,-1 0 0,0-1 0,1 1-1,2-1 1,3-3-31,0 0 0,1 1-1,-1 0 1,11-2 0,-11 2 31,-4 3 17,2-1-1,-2 0 1,1 2-1,0-2 1,0 2-1,4-2 1,-7 2 9,0 0 0,0 0 1,0 0-1,-1 0 0,2 1 0,-2-1 1,1 0-1,0 1 0,0-1 0,0 0 1,-1 0-1,1 1 0,0-1 1,0 1-1,0-1 0,-1 1 0,1 0 1,0-1-1,0 0 0,-1 1 0,0 0 1,1-1-1,0 1 0,-1 1 1,0-2-1,1 1 0,-1 0 0,1-1 1,-1 2-1,0-2 0,0 1 0,0 0 1,1 1-1,0 2 33,0 1-1,0 0 1,-1 0 0,1-1-1,-1 0 1,0 1 0,0 0-1,-1 0 1,1-1 0,-1 0-1,0 1 1,0 0 0,0-1-1,-1 1 1,-3 4 0,1 1 35,3-7-36,-1 1-1,1-1 0,-1 0 1,0 1-1,0-2 1,-5 7-1,4-5-3,-14 10 176,16-13-196,0 0 0,0 0 1,-1-1-1,2 0 0,-2 1 0,1 0 1,0-1-1,-1 0 0,1 0 1,0 1-1,0-1 0,0 0 1,-1 0-1,-2 0 0,0-1-3,1 0-1,-1 0 1,0 0-1,1-1 1,-1 0-1,0 0 1,2 0 0,-2 0-1,-3-3 1,3 2-24,0 0 0,0-1 0,0 0 0,1 0 0,-7-8 0,10 11 7,0 1-1,-1-1 1,1 0 0,-1 0-1,1 0 1,0 0-1,0 0 1,0 0 0,-1 0-1,1 0 1,0 0-1,0 0 1,0 0 0,0 0-1,0 0 1,1-1-1,6-15-113,-1 6 14,-3 1 32,-1 6 30,-1-1 0,1 0 0,4-6 0,3-3-47,-5 6 15,9-12 0,-11 18 67,0 0 0,0-1 1,0 1-1,1 1 0,-1-1 0,1 0 0,-1 1 0,1-1 1,3 0-1,-2-1-3,0 1 0,1 0 1,0 1-1,0 0 0,-1 0 0,10-1 1,-12 2 13,-1 0 1,1 1 0,0-1 0,0 0 0,-1 0-1,1 0 1,0 1 0,-1 0 0,1-1 0,-1 1-1,1 0 1,0-1 0,-1 2 0,0-2 0,1 2-1,-1-2 1,0 2 0,0-1 0,0 1 0,1-1 0,-2 0-1,2 1 1,-1-1 0,1 2 0,0 3 30,1-1-1,-1 1 1,0 0 0,0 0 0,-1 1 0,1-1 0,-2 0-1,1 0 1,0 1 0,-2 10 0,1-9 16,-1-1 0,0 1 0,0-2 0,-1 2 0,0-1 0,0 0 0,-1 0 0,0 0 1,-5 7-1,7-11-24,-1-1 1,0 1 0,0-1 0,0 0 0,0 1 0,0-1-1,0 0 1,-1 0 0,1-1 0,0 1 0,-1 0 0,-4 1-1,5-2-18,0-1 0,-1 1-1,1 0 1,0-1-1,0 0 1,0 0-1,-1 0 1,1 0 0,-1 0-1,1 0 1,0 0-1,-1 0 1,1-1-1,0 0 1,0 1-1,-4-2 1,2 0-44,0 0 0,0 0 0,0-1 0,0 0 0,0 0 0,0 0 0,1 0 0,0 0 0,-1 0 0,2-1 0,-1 0 0,0 1 1,0-1-1,-2-7 0,4 11 23,1-1 0,0 0 1,0 1-1,0-1 0,0 0 1,0 1-1,-1-1 1,1 0-1,0 1 0,0-1 1,0 0-1,0 1 0,1 0 1,-1-1-1,0 0 1,0 1-1,0-1 0,0 0 1,0 1-1,1-1 0,-1 0 1,0 1-1,1 0 1,-1-2-1,2 1-9,-1 0 0,0 0 0,0 0 1,0 0-1,1 0 0,-1 0 0,1 1 0,-1-1 0,0 0 0,3 1 1,1-2-37,0 0 0,1 2 0,-1-1 0,12 0 1,-8 1 14,1 0 1,-1 1 0,1 0-1,15 5 1,-20-4 46,0 0 1,0 0 0,0 0-1,0 0 1,-1 1-1,1 0 1,0 0 0,-1 0-1,7 7 1,-8-8 24,-3 0 1,2-1 0,-1 0-1,0 1 1,0 0-1,0 0 1,0 0 0,0-1-1,-1 1 1,1 0 0,0 0-1,-1 0 1,0 0 0,1 0-1,-1 0 1,0 0-1,0 0 1,0 0 0,0 0-1,0 0 1,-1 0 0,1 0-1,0 0 1,-1-1 0,0 1-1,1 0 1,-1 0 0,0 0-1,0 0 1,0-1-1,0 1 1,-2 2 0,0 0 27,0-1 1,0 1 0,-1 0-1,1-1 1,-1 0 0,0 0 0,0 0-1,0 0 1,0 0 0,-1-1-1,-8 3 1,6-3-1096,0 0 0,1 0-1,-12 0 1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9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 8 32,'-17'-7'7640,"17"7"-7585,0 0 0,0 0 1,0 1-1,0-1 0,0 0 1,0 0-1,-2 31 625,3 50 1,0-65-474,2 188 1247,4-15-456,-12 42-259,0-84-474,3-29 11,2-116-273,0 5 11,0-1 0,-1 2 0,0-1 0,1-1 0,-2 1 0,-2 11 0,0-7-166,-4 10-1148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9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43 145 1848,'-10'-53'3006,"6"37"-1859,3 15-1104,1 0 1,0 0-1,0 1 1,0-2 0,-1 2-1,1-1 1,0 0-1,0 0 1,0 0-1,0 0 1,0 0-1,0 1 1,0-2-1,0 2 1,1-1-1,-1 0 1,0 0-1,0 0 1,0 1-1,1-2 1,0 2 0,-1-1-1,0 0 1,1 1-1,0-1 1,0-1-1,1-1-33,1 0-1,0 1 1,-1 0-1,0 0 1,1-1-1,0 2 0,0-1 1,0-1-1,0 2 1,1-1-1,-2 1 1,2 0-1,-1 0 1,1 0-1,-1 0 1,7 0-1,-6 0 40,-1 1-1,0 0 1,1 0 0,0 0-1,-1 0 1,1 0 0,-1 1-1,0 0 1,1 0-1,-1 0 1,0 0 0,1 0-1,-1 1 1,0-1 0,0 1-1,0 0 1,3 2-1,-4-2 83,0 1-1,1-1 1,-1 1-1,-1-1 1,1 1-1,0 0 1,0 0-1,-1-1 1,0 2-1,1-2 1,-2 2-1,2-1 1,-2 0-1,1 0 1,-1 1-1,1-1 1,-1 0-1,0 6 1,-1-5-18,1 0 0,-1 0 1,1-1-1,-2 1 0,1 0 1,0 0-1,-1-1 0,1 0 1,-1 1-1,0-1 1,0 1-1,0-1 0,0 0 1,-1 0-1,-4 4 0,5-5-72,0-1-1,-1 1 0,0 0 0,1-1 1,-1 0-1,0 0 0,0 0 1,1 0-1,-1 0 0,0-1 0,0 0 1,0 1-1,0-1 0,0 1 1,0-2-1,0 1 0,0 0 0,1-1 1,-2 1-1,1-1 0,-3-1 1,0 1-49,0-1 1,1-1 0,-1 1 0,1-1 0,-1 0 0,1 0 0,0 0-1,1-1 1,-9-7 0,12 10-15,0 0 0,-1-1 0,2 1-1,-2-1 1,1 1 0,0-1 0,1 0 0,-2 1-1,2-1 1,-1 1 0,0-1 0,1 0 0,-1 0-1,1 0 1,0 1 0,0-1 0,-1 0 0,1 0-1,0 0 1,0 0 0,1 0 0,-1 1 0,0-1-1,0 0 1,1 0 0,0 0 0,0 1 0,-1-1 0,1 1-1,0-1 1,0 0 0,0 1 0,2-3 0,3-4-55,1 1 0,0 0 1,0 0-1,1 1 1,8-5-1,-14 9 72,3-2-14,1 0-11,0 0 1,9-5 0,-12 8 26,0 0 1,-1 1-1,1-2 1,-1 2-1,0 0 0,1-1 1,0 1-1,-1 0 0,0 0 1,6 0-1,-7 1 8,0-1 0,0 0 0,0 0 0,0 1 0,1 0 0,-2-1 0,2 0 0,-2 1-1,2 0 1,-2-1 0,1 2 0,0-2 0,0 1 0,0 0 0,-1 0 0,1 0 0,0 0 0,-1 0 0,1 0 0,0 0 0,-1 0-1,1 0 1,-1 2 0,2 1 42,0 1-1,-2 0 1,2 0-1,-1 7 1,0-6 15,-1-1 1,-1 1-1,0 0 1,1 0-1,-1-1 1,0 1-1,-1 0 1,0-1-1,0 1 0,-3 7 1,3-9-2,-1 0 0,1 0 1,-1 1-1,0-1 0,0-1 0,0 1 1,-1-1-1,1 1 0,-1-1 0,1 0 0,-2 0 1,-7 4-1,10-6-56,0 0 0,0 0 0,0-1 0,0 0 0,0 1 0,0-1 0,0 1 0,0-1 0,0 0 0,0 0 0,0 0 0,0-1 0,0 1 0,0-1 0,0 1 0,0 0 0,0-1 0,0 0 0,0 0 0,0 0 0,0 0 0,0 0 0,0 0 0,1 0 0,-1-1 0,-2-1 0,3 2-23,0 0 0,0 0 0,0-1 0,0 2 0,0-2 0,1 1 0,-2-1 0,2 1 0,-1 0 0,1-1 0,-1 1 0,1-1 0,0 1 0,-1-1 0,1 1 0,-1 0 0,1-1 0,0 0 0,0 1 0,0-1-1,0 0 1,1 1 0,-1 0 0,1-1 0,-1 1 0,0 0 0,1-1 0,-1 0 0,1 1 0,-1 0 0,2-1 0,-2 2 0,1-2 0,2-1 0,1-2-48,0 0 0,1 1 1,0-1-1,0 1 0,1 0 0,7-4 1,-11 6 56,0 2 0,0-2 0,0 1 0,0 1 0,0-1 0,0 1 0,0-1 0,1 1 0,-1 0 0,0 0 0,0 0 0,0 0 1,1 0-1,-1 0 0,0 1 0,0-1 0,0 1 0,0-1 0,0 1 0,0 0 0,0 0 0,3 1 0,-3 0 24,1 0 0,0 0-1,-1 0 1,0 0 0,1 0-1,-1 0 1,0 0 0,1 1-1,-2-1 1,1 0 0,0 1-1,0 0 1,-1 0 0,0 0-1,1 0 1,-1 0 0,0 0-1,0-1 1,0 2 0,-1-1-1,0 0 1,1 0 0,-1 1-1,0-2 1,-1 8 0,1-6 35,-1 0-1,0-1 1,0 1 0,0 0-1,-1 0 1,0-1 0,1 1 0,-1-1-1,-3 6 1,3-7-25,0 1-1,0-1 1,1 0 0,-1 0 0,0 0-1,-1 0 1,1 0 0,-1 0-1,1-1 1,-1 1 0,1-1-1,0 1 1,-6 1 0,6-3-38,0 0 1,0 0 0,-1 0 0,1 0-1,-1 0 1,0-1 0,1 0-1,0 1 1,0-1 0,0 0 0,-1 0-1,1 0 1,0 0 0,0 0-1,0 0 1,0-1 0,0 1 0,-3-2-1,3 1-66,0 0-1,0 0 1,0 0-1,0 0 0,0 0 1,0-1-1,0 1 1,0 0-1,1 0 1,0-1-1,-2-3 0,14 104-476,-8-91 420,-3-7 133,0 0-1,0 0 1,0 0 0,0 0 0,1 0 0,-1 1-1,0-1 1,0 0 0,0 0 0,0 0-1,0 0 1,0 0 0,0 0 0,0 0-1,0 0 1,1 0 0,-1 0 0,0 0 0,0 0-1,0 0 1,1 0 0,-1 0 0,0-1-1,0 1 1,0 0 0,0 0 0,0 0-1,0 0 1,0 0 0,0 0 0,1-1 0,0 1-10,-1-2 1,1 1 0,1 0-1,-2 0 1,1-1 0,0 1 0,-1 0-1,0-1 1,1 1 0,0-2 0,9-67-91,-3 26 72,-7 44 30,0-1-1,0 0 1,0 1-1,0 0 1,0-1-1,0 0 1,0 1 0,1-1-1,-1 0 1,1 1-1,-1-1 1,0 1-1,0-1 1,1 1-1,-1-1 1,1 1 0,-1-1-1,0 1 1,1 0-1,0-1 1,-1 0-1,2 1 1,-2 0 0,0 0 0,1 0-1,0 0 1,-1 0 0,0 0 0,1 0 0,0 0 0,-1 0 0,0 0-1,1 0 1,0 0 0,-1 0 0,0 1 0,2 0 0,0-1-2,-1 0 6,-1 0 0,2 1 0,-2-1 0,1 1 0,0-1 0,0 0-1,0 1 1,-1 0 0,1-1 0,0 1 0,-1 0 0,2-1 0,-1 2 0,-6 6 528,5-4-431,0-3-76,0 1 0,0-1 0,-1 0 0,1 0 0,-1 0 0,1 0 1,0 0-1,0 1 0,-1-2 0,0 2 0,1-2 0,-1 2 0,0-1 0,1 0 0,-1 0 0,0 0 0,0 0 0,0-1 0,0 1 0,-1 1 0,-4 0-16,0 0-1,1-1 0,-1 1 0,0-2 0,0 1 0,1 0 0,-1-1 1,0 0-1,0 0 0,-11-2 0,16 1-14,-1 1-1,0-1 1,1 1 0,0 0 0,-1-1-1,1 0 1,0 0 0,-1 0-1,1 1 1,0-2 0,-1 2-1,2-2 1,-2 2 0,2-2-1,-2 1 1,2 0 0,-2-1 0,1 1-1,-1-3 1,1 2-35,0-2 0,0 1-1,0 0 1,0 0 0,1-1 0,-1-3 0,1 6 25,0-1 1,0 2-1,-1-2 1,1 1-1,1 0 0,-1-1 1,0 1-1,0-1 1,0 2-1,0-2 1,1 1-1,0 0 1,-1 0-1,0 0 1,1-1-1,0 2 1,-1-2-1,1 2 1,0-2-1,-1 2 1,2-2-1,-2 2 0,1-1 1,1 0-1,-2 0 1,2 0-1,-1 1 1,0-1-1,0 1 1,0-1-1,0 0 1,0 1-1,2 0 1,2-2-21,1 1 0,-1 0 1,1 1-1,-1 0 0,1 0 1,6 0-1,-9 1 46,1-1 1,-1 1-1,0-1 1,1 2-1,-2-2 1,2 2-1,-1-1 1,0 1-1,0-1 1,-1 0-1,1 1 1,0 0-1,-1 0 1,1 0-1,0 0 1,-1 1-1,0-1 1,0 1-1,0 0 1,0-1-1,2 4 1,-2-1 81,1 1 0,-1-1 0,0 0 0,0 0 0,-1 1 0,0 0 0,0-1 0,0 0 0,0 1 0,-1 0 0,-1 9 0,1-14-60,0 0-1,0 0 0,-1 1 1,1-2-1,0 2 0,0-1 1,-1 0-1,0 0 0,1 0 1,0 0-1,-1 0 0,0 0 0,1 0 1,-1 0-1,0 0 0,0 0 1,0-1-1,1 1 0,-2 0 1,1-1-1,0 1 0,0 0 1,0-1-1,0 0 0,0 1 1,0 0-1,0-1 0,0 0 1,0 0-1,-2 1 0,-3 0 28,-1-1 0,1 0 0,0 0 0,-10-2 1,11 2-89,-4-1-357,1 0 1,-13-5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9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1 736,'-3'1'963,"-8"5"2054,11-6-2982,-1 0 0,1 0 1,0 0-1,0 0 0,-1 0 0,1 0 1,0 1-1,0-1 0,0 0 0,0 0 1,0 1-1,0-1 0,0 0 0,0 0 1,0 0-1,-1 0 0,1 0 1,0 0-1,0 1 0,0-1 0,0 0 1,0 1-1,0-1 0,0 0 0,0 0 1,0 1-1,0-1 0,0 0 0,0 0 1,0 0-1,0 0 0,0 0 0,0 1 1,0-1-1,1 0 0,-1 0 0,0 1 1,0-1-1,0 0 0,0 0 0,0 0 1,0 0-1,0 0 0,0 0 0,0 1 1,1-1-1,-1 0 0,0 0 1,0 0-1,1 0 0,-1 0 0,0 1 1,0-1-1,0 0 0,0 0 0,0 0 1,1 0-1,-1 0 0,12 5 86,-2 0 0,2-1 0,0 1 0,13 1 0,-21-4-80,8 0 117,-1 0 1,21 1 0,-6-1 53,131 10 871,5-9 272,162 19 134,-154-10-1177,-89-7 86,-56-4-188,1 2 1,-1 1 0,27 7 0,11 6 406,-63-17-652,0 0 0,1 0 0,0 0 0,-1 0 0,0 0 0,1-1 0,-1 1 1,1 0-1,-1 0 0,0 0 0,1-1 0,0 1 0,-1 0 0,0 0 0,1-1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9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140 70 2937,'-11'9'626,"0"-3"1,-13 8 0,21-13-494,2-1 0,-1 0 0,1 1 0,-1-1 0,0 1 0,1-1 0,-1 0 0,1 0 0,-1-1 0,0 1 0,0 0 0,1-1 0,-1 1 0,0 0 0,1-1 0,-1 0 0,1 1 0,-1-1 0,-1-1 0,2 2-95,1-1 0,-1 1 0,0 0 0,1 0 0,0-1 0,-1 0-1,0 1 1,1-1 0,0 1 0,-1-1 0,0 0 0,1 1 0,-1 0 0,1-1-1,0 0 1,0 1 0,-1-1 0,1 0 0,0 1 0,0-1 0,-1 0-1,1 1 1,0-1 0,0 0 0,0 1 0,0-1 0,0 0 0,0 1 0,0-1-1,0 0 1,1 1 0,-1-1 0,0 0 0,1 1 0,-1-1 0,0 0-1,0 0 1,1 1 0,-1-1 0,1 0 0,6-7-24,0 0 0,1 1 0,-1 0 0,11-7 0,-14 10-4,1 2 1,1-2-1,-1 2 1,0-1-1,1 0 1,0 1-1,-1 1 0,10-3 1,-13 4 16,1 0 0,-1-1 0,0 1 0,0 1 1,1-1-1,-1 0 0,0 0 0,0 1 0,0-1 0,0 1 0,0-1 0,0 2 0,0-2 1,0 2-1,0-2 0,-1 2 0,1-1 0,0 1 0,0-1 0,-1 0 0,1 1 0,0 0 1,-1-1-1,0 1 0,1-1 0,-2 1 0,2 0 0,0 4 0,1 0 119,0 0 0,-1 0 1,0 1-1,-1-1 0,1 1 0,-1 0 0,0 12 0,0-14-41,-2 0 0,1-1 0,0 1-1,-1 0 1,0 0 0,0-1 0,0 1 0,-1 0-1,-3 8 1,3-11-41,0 2-1,0-1 1,0-1-1,0 1 1,0 0-1,0-1 1,-1 0-1,0 0 1,0 1-1,1-1 1,-2 0-1,2-1 1,-2 1-1,-4 1 0,3-1-50,1 0 0,-1-1 0,-1 0-1,2 0 1,-1 0 0,0-1 0,0 0-1,-1 0 1,2 0 0,-2 0 0,1-1-1,0 0 1,0 0 0,1 0-1,-1-1 1,0 0 0,0 0 0,1 0-1,-1 0 1,1 0 0,0-1 0,-1 0-1,1 0 1,1-1 0,-2 1 0,2 0-1,0-1 1,-1 0 0,1 0-1,-5-7 1,8 8-43,-2 1-1,1-1 1,0 1 0,0-1-1,0 1 1,1-1-1,-1 1 1,1-1 0,-1 0-1,1 1 1,0-1-1,0 0 1,0 1 0,1-1-1,0-3 1,-1 4 7,1 0-1,0 0 1,0 0 0,0 0 0,-1 0 0,2 1-1,-1-1 1,0 1 0,1-1 0,-1 1 0,1-1-1,-1 0 1,0 2 0,1-2 0,0 1 0,0 0-1,-1 0 1,1 0 0,0 0 0,1 0 0,2-1 15,-1 2 0,-1-1 0,1 0 1,0 1-1,0 0 0,0-1 0,0 2 1,0-1-1,0 0 0,0 0 0,0 1 1,-1 0-1,1 0 0,0 0 0,0 1 1,0-1-1,-1 1 0,1 0 0,-1 0 1,4 3-1,-4-3 32,0 0 0,0 0-1,-1 1 1,1-1 0,0 0 0,-1 1 0,1 1-1,-1-2 1,0 1 0,0 0 0,0 1 0,-1-1 0,0 1-1,1-1 1,-1 0 0,0 1 0,0-1 0,0 1 0,-1 0-1,0-1 1,1 6 0,-1-7 11,-1 1 0,1 0 1,-1 0-1,0-1 0,1 0 0,-2 0 0,2 1 0,-2-1 0,1 0 1,0 0-1,-1 1 0,1-1 0,0 0 0,-1-1 0,0 1 1,0 0-1,0 0 0,0-1 0,0 1 0,-5 1 0,1 2 43,-2-2 0,0 0-1,0 0 1,0-1 0,-9 3-1,13-5-79,0 1 0,1 0 0,-1-1 0,0 0 1,1 0-1,-1 0 0,1 0 0,-1 0 0,0-1 0,1 0 0,-1 1 0,0-2 0,1 2 0,0-2 0,-1 1 0,1-1 0,-1 1 0,1-1 0,0 0 0,-5-5 0,7 7-13,1-1 1,-1 0-1,0 0 1,1 0-1,-1 1 0,0-1 1,1 0-1,0 0 1,-1 0-1,1 0 1,-1 0-1,1 1 0,0-2 1,0 2-1,0-2 1,-1 2-1,1-2 0,0 2 1,0-2-1,0 2 1,0-2-1,0 1 0,1-1 1,-1 0-18,2-1 1,-2 0-1,2 1 0,-2 0 1,2 0-1,-1 0 1,1-1-1,0 1 0,2-2 1,1-2-23,1 0 0,1 1 1,-1 0-1,1 0 0,8-4 1,-4 3 24,0 0 0,1 2 1,-1-1-1,19-3 0,-27 6 31,1 2-1,0-1 0,0 1 0,1-1 1,-2 1-1,1 0 0,0 0 1,0 1-1,0 0 0,0-1 1,0 1-1,-1 0 0,1 1 1,-1-1-1,2 0 0,-2 1 0,6 3 1,-7-3 12,0 0 0,0 0 1,-1 0-1,1 0 0,0 0 0,-1 0 1,1 0-1,-1 0 0,0 1 0,0-1 1,1 0-1,-2 1 0,1 0 0,0-1 1,-1 0-1,1 1 0,-1 0 0,1 0 1,-1-1-1,0 1 0,0 0 0,0-1 1,-1 0-1,0 5 0,0-3 17,0-1 0,1 0 0,-2 0 0,1 0 0,0 0 0,-1 0 0,1 0 0,-1 0 0,0 0 0,0-1 0,0 1-1,0-1 1,0 1 0,-1-1 0,1 1 0,-1-1 0,1 0 0,-7 2 0,2-1 6,0 0-1,0 0 1,-1-1 0,0 0-1,1-1 1,-1 0 0,0 0-1,-8 0 1,12-1-58,0 0 1,0-1-1,1 0 1,-1 1-1,1-1 1,-1 0-1,0-1 0,-4-1 1,6 1-14,0 1 0,0 0 0,0-1 0,0 1-1,0-1 1,0 1 0,0-1 0,1 0 0,0 0 0,-1 0 0,0 0 0,2-1 0,-4-3 0,3 5 9,1 0 1,-1-1-1,0 0 1,1 0-1,0 1 1,0-1-1,-1 0 0,1 0 1,0 0-1,0 1 1,0-1-1,0 0 1,0 1-1,1-1 0,-1 0 1,0 0-1,1 1 1,-1-1-1,1 1 1,0-2-1,0 2 0,0 0 1,-1-1-1,2 0 1,-2 1-1,2 0 1,-1-1-1,0 1 0,1 0 1,-1 0-1,0 0 1,1 0-1,-1 0 1,3-1-1,2-2-17,1 1 0,-1 0 0,1 1 0,0-1 0,-1 1 0,2 1 0,7-2 0,-3 2 7,18-1 1,-25 3 30,-1-1 0,0 1-1,0 0 1,0-1 0,-1 1 0,1 0-1,0 1 1,4 1 0,-7-2 12,0-1 1,1 1-1,-1 0 1,0-1-1,0 1 1,0 0-1,0 0 1,0 0-1,0 0 1,0 0-1,0 0 1,-1 0-1,1 1 1,0-1-1,-1 1 1,1-2-1,0 2 1,-1-1-1,0 0 1,1 1-1,-1-1 1,0 0-1,0 1 1,1-1-1,-1 0 1,0 1 0,-1 0-1,1-1 1,0 1-1,0-1 1,-1 0-1,1 1 1,0-1-1,-2 2 1,1 0 34,0 0 1,-1 1-1,0 0 1,0-1-1,0 0 1,-1 0-1,0 1 1,0-2-1,1 1 1,-1 0 0,-4 2-1,2-2-6,1 0 0,-2-1 1,2 1-1,-2-1 0,1 0 0,-1 0 0,1 0 0,-1-2 0,0 2 1,1-2-1,-1 1 0,0-1 0,-9-1 0,11 1-79,-1 0 0,0-1 0,1 0 0,0 0-1,-1 0 1,1-1 0,0 0 0,0 1 0,0-1-1,0-1 1,0 1 0,1-1 0,-1 1 0,1-1-1,-1 0 1,1 0 0,0-1 0,-3-3 0,1 2-384,3 4 145,2 0 0,-1 0 0,0 0 0,0 0 0,0 0 0,1 0 0,-1 0 0,0 0 0,1 0 0,-1 0 0,0-1 0,1 0 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9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28 2873,'4'-28'1228,"-1"32"-605,-1 0-1,1 0 1,-1 1 0,3 8 0,5 17 80,-2 1 1,-1 1 0,2 34-1,1 101 769,-9-150-1356,-4 424 1214,1-407-1253,-6 56 346,5-72-316,-1 0 1,0-1-1,-8 19 0,3-10-974,2 0-1,-8 46 0,14-60-1640,0-2-256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9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60 186 1728,'-7'1'1145,"3"0"-543,1 0-1,0-1 1,-1 0-1,-7 0 0,10 0-502,0 0-1,1 0 1,-2 0-1,2-1 0,-1 1 1,0-1-1,0 1 1,0 0-1,0 0 0,0-1 1,1 0-1,-1 1 1,0-1-1,1 0 0,-1 1 1,0-1-1,1 0 1,-1 1-1,0-1 0,1 0 1,0 1-1,-1-1 1,0-1-1,0 0 0,-1-5-50,0-1-1,0 0 0,1 0 0,0 1 0,1-1 1,-1 0-1,2-12 0,-1 17-38,0 1 1,1-1-1,0 0 1,0 0-1,0 1 0,-1-1 1,2 1-1,-1-1 1,0 1-1,1-1 1,-1 1-1,1 0 0,2-2 1,0 0-4,-1 1 0,1 0 1,0 0-1,0 0 0,5-2 0,-5 3-2,0 0-1,0 1 1,1 0-1,-1-1 1,0 2-1,1-1 1,-1 0-1,1 0 1,-1 1-1,1 0 1,-1 0-1,0 1 1,0 0-1,1 0 1,7 2-1,-10-2 28,1-1 0,-1 2 0,0-2 0,0 2 0,0-2 0,0 2 0,0-1 0,0 0 0,0 1 0,0 0 0,0-1 0,-1 0 0,0 2 0,1-1 0,2 3 0,-3-2 54,1 0-1,0 0 1,-1 1 0,0 0 0,0-1-1,0 1 1,-1 0 0,1-1 0,0 7-1,-1-6 22,0 2 0,-1-1 0,0 0-1,1 0 1,-1-1 0,0 2 0,-1-1-1,0-1 1,1 1 0,-1 0 0,-1-1-1,1 1 1,-1-1 0,1 0 0,-4 5 0,2-7-75,1 1 0,-1-1 0,1 1 0,0-1 0,-1 0 0,0-1 0,0 1 0,0 0 0,1-1 0,-1 0 0,0 0 0,-1 0 0,1-1 0,0 1 0,0-1 1,0 0-1,-1 0 0,1 0 0,0-1 0,0 1 0,0-1 0,-1 0 0,-3-2 0,7 2-47,-1 1 0,1 0 0,-1-2-1,2 1 1,-2 1 0,1-1 0,-1 0 0,1 0 0,0 0 0,0 0-1,0 0 1,0-1 0,0 1 0,1 0 0,-2-2 0,0 0-22,2 1 1,-2-1-1,2 0 1,-1 0-1,0 1 1,1-1-1,0-5 1,0-2-87,0 0 0,2 0 1,2-16-1,-3 25 114,0-3-12,-1-1 0,2 1 0,-1 0 0,0-1 1,1 1-1,0 0 0,0 1 0,1-1 0,-1 0 0,0 0 0,1 1 0,0-1 0,0 1 0,0 0 0,5-4 0,-4 3 15,0 1 0,0 0 0,1-1 0,0 2-1,-1-1 1,1 1 0,0-1 0,0 1 0,0 0-1,0 1 1,0-1 0,1 1 0,-1 0 0,9 0-1,-12 1 18,-1 0-1,0 1 1,1-1-1,-1 0 1,0 0-1,1 1 1,-1 0-1,0-1 0,1 1 1,-1 0-1,0-1 1,0 1-1,1 0 1,-2 0-1,2 0 1,-2 0-1,2 0 1,-2 0-1,1 0 0,0 0 1,0 1-1,0-1 1,-1 0-1,1 1 1,-1-2-1,1 2 1,-1-1-1,1 2 1,0 3 70,0-1 0,0 1 1,0 0-1,-1-1 0,0 10 1,-1-7 8,1-1 1,-2 0-1,1 1 1,0-1 0,-2 0-1,1 0 1,-1 0 0,-3 8-1,3-12-57,2 0-1,-1 0 0,0 0 0,0 0 1,0-1-1,0 1 0,-1-1 1,1 1-1,0-1 0,-1 0 0,0 0 1,0 0-1,0-1 0,0 1 0,0 0 1,0-1-1,0 0 0,-1 0 1,-5 1-1,6-2-38,1 1 0,-1-2 0,0 1 0,0 0 0,1-1 0,-1 1 0,0-1 0,1 0 0,-1 1 0,1-1 0,-1 0 0,0-1 0,1 1 0,0-1 0,0 1 0,0 0 0,0-1 0,-1 0 0,1 0 0,0 0 0,0 0 0,-1-3 0,1 3-19,1 0 0,0 0 0,0 0 0,-1 0 0,2 0 0,-2 0 0,2 0 0,-1-1 0,0 1 0,0 0 0,1-1 0,0 1 0,0-1 0,0 1-1,0 0 1,0 0 0,0-1 0,0 1 0,0-1 0,1 1 0,0 0 0,0-1 0,-1 1 0,1 0 0,2-3 0,-1 2-15,1-1 0,0 1-1,-1 0 1,2 0-1,-1 1 1,0-1-1,0 0 1,1 1 0,0 0-1,-1 0 1,1 0-1,0 1 1,6-3 0,-3 2 13,0 0 0,0 1 1,0 0-1,-1 0 1,1 0-1,1 1 1,6 0-1,-9 1 25,-1 0 0,0-1 0,0 2-1,0-1 1,1 0 0,-1 1 0,4 2 0,-6-4 14,0 2 1,0-1-1,1 1 1,-1-1-1,0 1 1,0 0-1,-1 0 1,1-1-1,-1 1 1,1 0 0,0 1-1,-1-1 1,2 3-1,-1 2 38,0-1 1,0 1-1,-1 0 0,1 0 0,-2 0 1,1 0-1,-1 0 0,0 0 0,-1 0 0,-1 11 1,2-14-15,-1-2 0,0 2 0,1-2 0,-2 2 0,1-2 0,-1 2 0,-1 2 0,2-5-19,1 0 0,-2 0-1,2 0 1,-2 0-1,2 0 1,-2 0 0,1-1-1,0 2 1,0-2 0,0 1-1,-1 0 1,1-1-1,0 0 1,-1 1 0,1 0-1,-1-1 1,1 0 0,-3 1-1,2-1-19,1 0 0,-1 0-1,0 0 1,0 0 0,0 0 0,1 0-1,-1-1 1,0 0 0,0 1 0,1-1 0,-1 1-1,1-1 1,-1 0 0,1 0 0,-1 0-1,1 1 1,-1-2 0,1 1 0,-2-2-1,1 1-33,0 0-1,1 0 0,-1 0 0,1-1 0,0 1 0,-1 0 1,1-1-1,0 0 0,1 1 0,-1 0 0,-1-7 0,2 7-19,-1-2 0,1 1-1,0 0 1,0 0 0,0 0-1,1 0 1,0-1 0,-1 2-1,1-1 1,1-5 0,-1 6 22,0 0 0,0 0 0,0 1 0,0-1 0,0 1 0,0-1 0,1 0 0,-1 1 0,0 0 0,1-1 0,0 1 0,-1 0 0,1-1 0,0 1 0,-1 0 0,4-1 0,1-1-35,1 1 0,-1 1 1,0 0-1,12-2 0,-17 3 74,1 0 0,0 0 0,-1 0 0,1 0 0,0 0 0,-1 0 0,0 0 0,1 1 0,-1-1 0,1 0 0,-1 1 0,1-1 0,-1 1 0,0-1 0,1 1 0,-1 0 0,1 0 0,-2 0 0,2 0 0,-1 0 0,0 0 0,0 0-1,0 0 1,0 0 0,0 0 0,1 3 0,0 3 110,-1 0 0,0 0 0,0 0 0,0 0 0,-1 11 0,0-15-72,-1 0 0,0 0 0,1 0 0,-1-1 0,0 1 0,0 0 0,0-1 0,0 1 1,-2 3-1,-1 0 89,-1 0 0,-7 7 0,10-11-105,1 0-1,-1 0 0,0-1 0,0 1 0,0-1 1,0 1-1,-1-1 0,1 0 0,0 0 1,-1 0-1,1 0 0,-1-1 0,-3 2 1,2-2-16,0 0 1,0 0 0,0 0 0,0 0 0,0 0-1,1-1 1,-1 0 0,-7-1 0,7 0-58,0 1 0,0-1 1,0 0-1,1 0 0,-1 0 1,0-1-1,0 1 0,1-1 1,-1 1-1,1-2 0,0 1 1,1 0-1,-1 0 1,0-1-1,1 0 0,-5-7 1,7 9-15,-1 0 1,0 0-1,1 0 1,0 0 0,-1-1-1,1 1 1,0 0-1,0 0 1,0 0 0,1 0-1,-1 0 1,0 0 0,0-1-1,1 1 1,0 0-1,-1 0 1,2 0 0,-2 0-1,2 0 1,-2 0-1,2 0 1,-1 0 0,1 1-1,-1-1 1,3-2-1,-1 1-50,-1 1-1,1-1 0,0 1 0,0 0 1,1 0-1,-2 0 0,2 0 0,-1 1 1,0-1-1,2 1 0,-2 0 0,0 0 1,1 0-1,4 0 0,-5 1 47,-2 0-83,0-1 1,0 1-1,0 0 0,0 0 0,0 0 0,-1 0 1,2 0-1,-2 0 0,2 1 0,-2-1 0,2 0 1,-2 1-1,1-1 0,0 0 0,0 0 0,0 1 1,-1 0-1,2-1 0,0 2 0,1 5-1675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19.9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86 768,'1'-2'164,"-1"-1"-1,0 1 1,1 0 0,0-1-1,-1 1 1,1-1-1,0 1 1,0 0 0,0-1-1,1 1 1,-1 0-1,1 0 1,0 0-1,-1 1 1,0-1 0,1 0-1,3-2 1,2-2 128,2 0 1,-1 1-1,9-5 0,-11 7-179,1 0 0,-1 0 0,1 1 0,9-3 0,-12 4-63,-1 1 0,1 0 1,-1-1-1,0 1 0,1 0 0,-1 0 0,0 1 1,1-1-1,-1 0 0,1 1 0,3 2 0,-5-3 5,-1 2 0,2-2-1,-2 2 1,1-1-1,-1 1 1,1-1 0,-1 1-1,0-1 1,1 1 0,-2 0-1,2-1 1,-1 1 0,0-1-1,-1 1 1,1 0-1,0 0 1,-1 0 0,1 0-1,0 0 1,-1 0 0,0 0-1,0 0 1,0 0 0,0 3-1,0-2 9,0-1 0,0 1 0,0 0 1,0-1-1,0 1 0,-1 0 0,0-1 0,1 1 0,-2-1 0,2 1 0,-2-1 0,2 1 0,-2-1 0,1 0 0,-1 0 1,1 0-1,-1 1 0,-2 1 0,-1-1 9,1-1 0,0 0 0,0 0 0,0 0 0,-1-1 0,1 1 0,0-1 0,0 0 0,-1 0-1,0-1 1,-7 1 0,-1-1 83,0-1 0,-22-3 0,33 3-154,-1 1-1,1 0 1,0-1 0,0 0-1,0 1 1,0-1-1,0 0 1,0 0 0,0 0-1,0 0 1,0 0 0,0-1-1,0 1 1,-2-3-1,4 3-6,0 1-1,0-1 0,0 0 1,-1 0-1,1 1 0,0-1 1,0 0-1,0 1 0,0-1 1,0 0-1,0 1 0,0-1 1,0 0-1,0 1 0,0-1 1,1 0-1,-1 1 0,0 0 1,0-1-1,0 0 0,1 1 1,-1-1-1,1 0 0,-1 1 0,0 0 1,1-1-1,0 0 0,1-2-13,0 1 0,1-1-1,-1 1 1,4-3-1,0 1 12,1 0 0,0 1 0,0-1 0,0 2 0,1-1 0,-1 0 0,1 1 0,-1 1 0,1 0 0,-1 0 0,1 0 0,14 1 0,-21 0 16,0 0 1,0 0 0,1 0-1,-1 0 1,0 0-1,0 1 1,0-1 0,0 0-1,0 1 1,0-1-1,0 0 1,0 1 0,0 0-1,0-1 1,0 1-1,0 0 1,0-1 0,-1 1-1,2 0 1,-2-1-1,1 1 1,0 0 0,-1 0-1,1 0 1,0 1-1,0 1 35,0 0-1,0 0 0,-1 0 0,1 0 0,0 1 0,-1-1 0,0 3 1,0 5 28,1-6-33,-1 1-1,0-1 1,0 1 0,0-1-1,-1 1 1,1-2-1,-1 2 1,0-1-1,-1 0 1,0 0 0,0 0-1,0 0 1,0 0-1,-1 0 1,-5 7 0,7-10-23,0 0 1,-1-1-1,0 0 1,1 1 0,-1-1-1,0 0 1,0 1-1,0-1 1,0 0 0,0 0-1,0 0 1,0-1-1,0 1 1,0 0-1,-1-1 1,1 0 0,0 1-1,0-1 1,0 0-1,0 0 1,0 0 0,0 0-1,-1-1 1,1 1-1,-3-1 1,2 0-14,1 1 1,-1-2-1,0 2 1,0-2-1,1 1 1,-1 0-1,0-1 1,1 0-1,0 1 0,0-1 1,0 0-1,-1 0 1,1 0-1,0-1 1,0 1-1,1 0 0,-1-1 1,-2-4-1,3 4-15,0 0-1,0 0 0,0 0 0,0 0 0,1 0 1,-1 0-1,1-3 0,0 4 2,0 0-1,0 0 1,1 0 0,-1 0 0,0 1-1,0-1 1,1 1 0,0-2 0,-1 2-1,1-1 1,0 1 0,0-1 0,0 0-1,2-1 1,0 0-9,1 0 0,-2 0 0,2 1 0,0-1 0,-1 1-1,1 0 1,0 0 0,0 1 0,0 0 0,5-3 0,6 1-38,22-4 0,-32 6 52,1 0 3,1 0 0,-1 1 0,1 0 0,11 0 0,-16 0 12,-2 1 0,2-1 0,-1 0 0,0 1 0,0-1 1,0 0-1,0 1 0,1-1 0,-2 1 0,2-1 0,-2 1 0,1 0 0,0-1 0,0 1 0,0 0 0,0 0 0,0 0 0,-1-1 0,1 2 0,0-1 1,-1-1-1,1 2 0,-1-2 0,1 2 0,-1-1 0,0 0 0,1 0 0,-1 0 0,1 0 0,-1 0 0,0 1 0,0 0 0,0 2 23,0-1 0,-1 0 0,1 0 0,-1 0 0,1 0 0,-1 0 0,0 0 0,0 0 0,0 0 1,-1 0-1,1-1 0,-3 4 0,-1 1 43,0-1 1,0 0-1,-8 7 0,8-8-27,2-2-3,0 1 0,-1-1 1,-8 5-1,11-7-33,-1 0-1,1-1 0,0 1 1,-1 0-1,0-1 1,1 0-1,-1 1 0,0-1 1,0 0-1,1 1 1,-1-1-1,1 0 1,-1 0-1,0-1 0,1 1 1,-3-1-1,0 0-7,-1 0 0,0-1-1,1 0 1,0 0 0,-1-1 0,-3-3-1,6 5-12,0 0-1,0-1 0,-1 1 0,2-1 0,-1 1 0,1-1 1,-1 0-1,1 0 0,0 0 0,-1 0 0,1 0 0,0 0 0,0-1 1,0 1-1,0-2 0,1 3 2,0 0 1,0-1 0,0 2-1,0-2 1,0 1-1,1-1 1,-1 2 0,0-2-1,0 1 1,1 0-1,-1 0 1,1 0 0,-1 0-1,1 0 1,0 0 0,-1 0-1,1 1 1,0-2-1,-1 2 1,2-1 0,-2 0-1,1 1 1,0-1-1,0 0 1,0 1 0,1-2-1,3-1-35,1 1 0,-2 0-1,12-4 1,-10 5 26,1 0 0,-1-1 0,1 2-1,0 0 1,-1-1 0,0 2 0,1-1 0,0 0 0,0 2-1,7 1 1,-13-3 26,1 1 0,-1-1 0,0 0 0,1 1 0,-1 0 0,0-1 0,1 0-1,-1 1 1,0 0 0,0 0 0,1 0 0,-2-1 0,2 2 0,-2-2 0,2 2 0,-2-1-1,1 0 1,0 0 0,0 0 0,0 0 0,-1 1 0,0-1 0,1 0 0,0 1 0,-1-1-1,0 0 1,0 1 0,1-1 0,-1 2 0,-4 9 104,3-10-101,1-1 0,-1 1 0,0-1 0,1 0 0,-1 1 0,1-1 0,-1 1 0,1 1 0,0 2 2,0-4-57,0 1-1,0 0 1,0-1-1,0 1 1,0 0 0,-1 0-1,0 0 1,1-1-1,0 1 1,-1 0-1,0 0 1,-1 1 0,1-1-280,-1-1 1,2 1-1,-1 0 1,0-1-1,0 1 1,0 0-1,1 0 1,0-1-1,-2 3 1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19.9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80 57 320,'-6'-8'5137,"6"7"-5107,0 1 0,1-1 0,-1 1 0,0-1-1,0 1 1,0-1 0,0 1 0,0-1 0,0 1 0,0 0-1,1-1 1,-1 0 0,0 1 0,1 0 0,-1-1 0,0 1 0,0-1-1,1 1 1,-1 0 0,1 0 0,-1-1 0,0 1 0,1-1-1,-1 1 1,1 0 0,-1 0 0,0 0 0,1 0 0,0 0-1,-1-1 1,0 1 0,2 0 0,1-1-12,1 1 1,0 0-1,6 0 0,-1 0 90,27 1 68,-35-1-162,1 0-1,-1 0 1,1 0 0,-1 0-1,0 1 1,1-1 0,-1 0 0,0 0-1,1 0 1,-2 1 0,2 0-1,-1-1 1,0 1 0,0 0 0,0-1-1,1 1 1,-2 0 0,3 1 0,1 2 33,-4-4-30,1 0 1,0 1-1,-1 0 1,1-1-1,0 0 1,-1 1-1,0 0 0,1 0 1,0-1-1,-1 1 1,0 0-1,1-1 1,-1 2-1,1-2 1,-1 2-1,0-1 14,0 0-1,0-1 1,0 1-1,0 0 1,-1-1-1,1 1 1,0-1-1,-1 1 1,1-1-1,0 1 1,0 0-1,-1-1 1,0 1-1,-5 11 329,4-8-232,0 0 0,-1 1 0,1-1 0,-1 0 0,-4 5 0,-4 7 208,9-14-288,1 0-14,0 0 0,0 0 0,0-1 0,0 1 0,0 0 0,0-1 0,0 1 0,-1-1 0,0 1 0,1-2 0,-1 2 0,1-1 0,-1 0 0,1 0 0,-1 0 0,-4 1 0,2 0 11,-1-1 1,0 0 0,0 0-1,1-1 1,-2 0-1,1 0 1,1 0-1,-2 0 1,1 0 0,1-1-1,-9-3 1,11 4-44,0 0 1,-1-2-1,1 2 1,0-1-1,0 0 1,-1-1-1,1 2 1,0-2-1,1 0 1,-1 1-1,0 0 1,0-1 0,0 0-1,1 0 1,0 0-1,-1 1 1,1-1-1,0 0 1,-1-1-1,1 1 1,0 0-1,1 0 1,-1-1-1,0 1 1,1-1-1,-1-1 1,0 0 0,1 0 1,0 0 0,0 0-1,1 0 1,0 0-1,-1 0 1,1 0 0,0 0-1,1 0 1,-1 0-1,0 1 1,1-1-1,0 1 1,0-1 0,0 1-1,0-1 1,1 2-1,0-2 1,0 2-1,-1-2 1,1 1 0,0 1-1,1 0 1,-1 0-1,1 0 1,-1 0 0,0 0-1,1 0 1,4-1-1,10-1 11,22-2-1,-30 6-2,-7-1-1,0 1 1,0 0-1,0 0 1,0 0-1,-1 0 1,2 1-1,2 0 1,-5-1 2,0 1 0,0-1-1,0 0 1,-1 1 0,2-1 0,-2 1 0,1-1 0,1 1 0,-2 0 0,1-1 0,0 1 0,-1 0 0,1-1 0,0 1 0,-1 0 0,1 0 0,0 0 0,-1 0 0,1 0 0,-1 0 0,1-1 0,-1 2 0,1 0 0,-1 2 32,1-1 1,-1 0-1,0 0 1,-1 1-1,1-1 1,-1 0-1,1 1 1,-1-2-1,0 2 1,0-1-1,0 0 1,-1 0-1,-2 5 0,-18 16 351,20-22-367,0 0 1,-1 0-1,1 0 0,-1 0 0,1-1 1,-2 0-1,1 1 0,1-1 0,-2 0 1,2 0-1,-6 1 0,1 0 4,2-1-16,0 0-1,0 0 1,-1 0 0,1-1 0,0 0-1,0 0 1,-9-1 0,11 0-28,0 1 1,0 0-1,-1-1 1,1 0-1,0 0 0,1-1 1,-2 1-1,2 0 1,-1-1-1,0 0 1,0 0-1,1 0 1,-4-2-1,6 4 2,-1-1 1,1 0-1,-1 1 1,1-1-1,-1 0 1,1 1-1,-1 0 1,1-1-1,0 0 1,0 0-1,-1 0 1,1 0-1,0 1 1,-1-1-1,1 0 1,0 1-1,0-1 1,0 0-1,0 1 1,0-2-1,0 2 1,0-1-1,0 0 1,1-1-1,-1 1-2,1 0-1,-1 0 0,2 0 0,-2 0 1,1-1-1,0 2 0,0-1 1,0 0-1,-1 0 0,2 0 0,-1 1 1,0-1-1,1 0 0,4-2-24,0 0 1,-1 1-1,1 0 0,11-1 0,0-1 0,-11 2 35,-1 1 1,1 0 0,0 1-1,0-1 1,-1 0-1,10 2 1,-14-1 13,0 1-1,0-1 1,0 0 0,0 1-1,0 0 1,0-1 0,0 1-1,0 0 1,0-1 0,-1 1-1,2 0 1,-2 0-1,1 0 1,0 0 0,-1 0-1,1 0 1,-1-1 0,1 2-1,-1-2 1,1 2 0,-1-1-1,1 0 1,-1 0 0,0 0-1,0 0 1,0 0-1,0 0 1,0 0 0,0 1-1,0 3 51,1-1-1,-2-1 0,1 1 0,0 0 0,-1 0 1,0 0-1,-1 4 0,2-6-26,-2 0 0,1 0 0,0 0 0,0-1 1,0 1-1,-1 0 0,0 0 0,1-1 0,-4 3 0,-17 12 239,20-15-248,-1 0-1,0 1-1,-1 0 1,1-1 0,-1 0 0,1 0 0,0 0-1,-1 0 1,1-1 0,-1 1 0,0-1 0,1 0 0,0 0-1,-1 0 1,-7-2 0,9 2-28,0-1 1,0 1-1,-1-1 1,1 0-1,0 0 1,0 1-1,0-2 0,0 1 1,0 0-1,0 0 1,0 0-1,0-1 1,1 0-1,-1 1 1,1-1-1,-1 0 0,1 0 1,-1 0-1,1 0 1,0 0-1,0 0 1,0 0-1,0 0 0,0-3 1,0 2-14,0 0 0,1 1 0,0-1 0,-1 0 0,1 1 0,1-2 0,-1 1-1,0 1 1,0-1 0,1 0 0,0 1 0,-1-1 0,1 0 0,0 0 0,1 1 0,-2 0 0,2-1 0,0 1 0,-1-1 0,1 1 0,0 0 0,0 0 0,0 0 0,0 0 0,0 0 0,0 0-1,5-2 1,-4 2 0,0 1 0,1-1 0,-1 1 0,0 0-1,2 0 1,-2 0 0,0 1 0,1-1-1,0 1 1,7 0 0,-6 0 8,-2-1 21,-1 1 0,0 0 0,1 0 0,-1 1-1,1-1 1,0 1 0,-1-1 0,0 1 0,0 0 0,1-1 0,-1 2 0,1-2 0,-1 2 0,0-1 0,0 0 0,0 1 0,0-1 0,0 1 0,0-1 0,-1 1 0,1 0 0,0 0 0,0 0 0,-1 0-1,1 1 1,-2-1 0,2 0 0,-1 0 0,0 0 0,-1 0 0,2 1 0,-2-1 0,0 1 0,1 0 0,-1-1 0,1 0 0,-1 4 0,-1 4 82,0-1 1,-1 0-1,1-1 1,-1 1-1,-1 0 1,-3 8-1,5-16-86,1 0-1,0 0 1,-1 0 0,0 0-1,1 0 1,-1 0 0,0-1-1,1 2 1,-1-2-1,0 1 1,1 0 0,-2-1-1,2 1 1,-1 0 0,0-1-1,0 1 1,0-1 0,0 1-1,0 0 1,0-1 0,0 0-1,0 0 1,-1 0 0,1 1-1,0-1 1,0 0-1,0 0 1,0 0 0,0 0-1,0 0 1,0 0 0,-1-1-1,2 1 1,-2 0 0,2 0-1,-2-1 1,0 0 0,0 0-14,-1-1 1,1 2-1,0-2 1,1 1 0,-1 0-1,0-1 1,1 0 0,-1 1-1,0-1 1,1 1-1,0-1 1,-1 0 0,1-1-1,0 1 1,0 0-1,0 0 1,0 0 0,-1-2-1,2 1-12,0 0-1,-1 0 1,1 0-1,-1 0 0,1 0 1,1 0-1,-1 1 1,1-2-1,-1 1 0,2-5 1,-2 7 8,1 0 1,0-1 0,-1 2 0,1-2-1,0 1 1,-1 0 0,1-1-1,1 2 1,-2-2 0,2 1-1,-2 0 1,2 0 0,-2 0-1,2 0 1,-1 1 0,0-1-1,1 0 1,-1 1 0,0-1 0,1 0-1,-1 1 1,0 0 0,1-1-1,1 1 1,2-1-10,0 1 0,0 0 0,1 0 0,-1 0 0,10 2 0,-12-2 18,-1 1 0,1 0 0,0 0 0,0 0 0,0 0 0,0 0 0,-1 1 0,0 0 0,1-1 0,0 1 0,3 4 0,-4-4 14,0 1 0,-1 0 0,1 0 0,-1 0 0,0 0 0,0 0 1,0 0-1,0 0 0,0 0 0,-1 0 0,0 0 0,0 0 0,0 1 0,0-2 0,0 7 0,0-7-5,0 0 0,-1-1-1,1 1 1,-1-1-1,1 1 1,0 0 0,-1-1-1,0 1 1,1-1-1,-2 1 1,2-1 0,-1 1-1,0 0 1,0-1 0,-1 0-1,1 0 1,0 0-1,-1 1 1,1-1 0,0 0-1,-1-1 1,1 2-1,0-2 1,-1 1 0,-2 1-1,-1-1 62,1 1-721,0 0 1,-1 0-1,0-1 0,0 1 0,0-2 0,-10 2 0,-4-5-2298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43"/>
    </inkml:context>
    <inkml:brush xml:id="br0">
      <inkml:brushProperty name="width" value="0.13229" units="cm"/>
      <inkml:brushProperty name="height" value="0.13229" units="cm"/>
      <inkml:brushProperty name="color" value="#849398"/>
    </inkml:brush>
  </inkml:definitions>
  <inkml:trace contextRef="#ctx0" brushRef="#br0">91 1 1424,'-91'63'8290,"96"-64"-7810,14 2-264,40 5-56,-35 1-96,5 2-8,-5-4-664,8 2-1512,-4 1 255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19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 64 1096,'-9'-10'6074,"8"8"-5736,1 1-302,0 1 0,0 0 1,0 0-1,0-1 1,0 0-1,0 1 1,0 0-1,0-1 0,1 1 1,-1-1-1,0 1 1,0 0-1,1-1 0,-1 1 1,0-1-1,0 1 1,0 0-1,1 0 1,-1-1-1,1 1 0,-1-1 1,0 1-1,0 0 1,1 0-1,-1 0 1,1-1-1,-1 1 0,0 0 1,1 0-1,-1-1 1,1 1-1,-1 0 0,1 0 1,5-1 41,0 0 0,0 0 0,0 0 0,1 1 0,-1 0 0,0 0 1,1 0-1,10 3 0,-15-2-43,0-1 1,-1 1 0,0 0-1,1 0 1,-1 0 0,0 0-1,1 0 1,-2 0 0,2 0-1,-1 0 1,0 0 0,0 1-1,0-1 1,-1 1 0,1-1-1,0 0 1,-1 1 0,1 0-1,0-1 1,0 0 0,-1 1 0,0 0-1,1 1 1,0 5 171,-1-1 1,0 0-1,0 12 1,0-16-161,0 1 2,-1-1-1,0 1 0,1 0 0,-1 0 1,-1 0-1,1 0 0,0-1 0,-1 1 1,0-1-1,0 1 0,0-1 0,0 1 1,0-2-1,-1 2 0,0-2 0,0 2 1,1-1-1,-2-1 0,1 0 0,0 0 1,0 1-1,-1-1 0,0-1 0,1 1 1,0 0-1,-1-1 0,0 0 0,0 1 1,0-1-1,0-1 0,1 1 0,-8 0 1,10-1-52,-1 0 1,0 0 0,1-1-1,-1 1 1,0-1-1,0 1 1,0 0-1,1-1 1,-1 0 0,0 0-1,1 1 1,-1-2-1,1 2 1,-1-2 0,1 2-1,0-2 1,-1 1-1,1 0 1,0-1 0,-1 1-1,2 0 1,-2-1-1,2 1 1,-2 0 0,1-1-1,1 0 1,-1 0-1,0-2 1,-1-1-18,0 0 1,2 0-1,-2 0 1,2 0-1,-1 0 1,1 0-1,0-1 1,1-7-1,0 4 22,0 0 0,1 0 1,1 1-1,0-1 0,6-14 0,-7 19 8,0 1 0,0 0 1,0-1-1,0 1 0,1-1 0,-1 2 1,1-1-1,0 0 0,0 0 1,0 1-1,1-1 0,-1 1 0,1 0 1,5-3-1,-8 5 0,0-1 0,0 0 0,-1 1 0,2 0 0,-2 0 0,2 0 0,-1 0 0,-1-1 1,2 1-1,-2 0 0,2 0 0,-2 0 0,2 0 0,-2 1 0,2-1 0,-2 0 0,1 0 0,0 0 0,0 0 0,0 1 0,0 0 0,0-1 0,-1 0 0,2 1 0,-2 0 1,1-1-1,0 0 0,0 1 0,-1 0 0,2 1 0,0 1 55,0 1 0,0 0 0,0 0 0,0 0 1,2 7-1,1 3 51,-2-7-65,-2-5-25,1 2 0,-1-1 1,0 0-1,1 0 0,-2 1 0,1-1 0,0 1 0,-1-1 0,0 1 0,1-1 0,-2 5 0,1-3 13,-1 2 28,0 0-1,-2 8 0,2-13-48,1 0-1,-1-1 1,0 1 0,1-1-1,-1 1 1,0 0-1,0-1 1,0 1-1,0-1 1,-1 1-1,1-1 1,0 1 0,-3 0-1,-13 8 134,17-8-72,-1-1-29,-6-2-26,5 1-28,0 0 0,0-1 0,-1 0 0,2 1 0,-1 0-1,0-1 1,0 0 0,1 0 0,-1 0 0,0 0 0,-2-2 0,1 0-22,-1 0 0,1 0 1,-1 1-1,-3-4 0,-6-2-23,12 7 41,0 0 1,1-1-1,-1 1 0,0-1 0,1 1 0,0 0 0,-1-1 0,1 1 0,0 0 0,-1-1 0,1 1 0,0 0 0,0-1 0,0 0 0,0 1 0,1 0 0,-1-1 0,1 1 1,-1-3-1,1 0-15,0 0 4,-1 1 0,2 0 0,-2-1 1,2 1-1,-1-1 0,0 1 0,1 0 0,3-6 0,-3 7 10,-1 1-1,0-1 1,1 1-1,0-1 1,-1 1 0,0 0-1,1-1 1,0 1-1,0 0 1,0 0-1,0-1 1,0 2-1,0-1 1,0 0-1,0 1 1,3-2-1,-4 2 10,0 0 0,1 0 0,-2 0-1,2 0 1,-1 0 0,0 0 0,0 0-1,1 1 1,-1-1 0,0 1-1,0-1 1,0 0 0,0 0 0,0 1-1,0 0 1,0-1 0,0 1 0,1 1-1,0 0 9,-1-1 0,1 1 0,-1-1 0,1 1 0,-1 0 0,0 0 0,0 0 0,0 0 0,1 3 0,0 0 25,-1 0 0,0 1 0,0-1 1,0 1-1,-1 0 0,0 9 0,0-11 5,0-1 1,-1 1-1,0 0 0,1 0 1,-4 6-1,4-9-31,0 0 0,-1-1 0,1 1 0,-1 0 0,1 0 0,0-1 1,0 1-1,-1 0 0,1-1 0,-1 1 0,1-1 0,0 1 0,-1-1 0,0 1 0,1-1 0,-1 1 1,0-1-1,1 0 0,0 1 0,-1-1 0,0 1 0,0-1 0,1 0 0,-1 0 0,0 0 0,1 0 1,-2 0-1,2 0 0,-1 0 0,0 0 0,1 0 0,-1 0 0,0 0 0,1 0 0,-1 0 1,0 0-1,1 0 0,-2 0 0,-2-3-18,-1 0 1,1 1-1,0-2 1,1 1-1,-1-1 1,0 1-1,1-1 1,0 1-1,0-2 1,0 1-1,1 0 1,-1 0-1,1-1 1,-3-5-1,4 8 134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19.9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107 101 696,'-15'-8'6441,"4"1"-4861,10 6-1481,-1 0 0,2-1 0,-2 1 0,1 0 0,0-1 0,0 0 0,0 1 0,0-1 0,1 0 0,-1 1 0,0 0 0,1-1 0,-1-2 0,0 4-68,1-1 0,0 0-1,0 1 1,0-1 0,0 0-1,0 1 1,0 0 0,0-1-1,0 0 1,0 1 0,0-1-1,0 0 1,0 1 0,0-1-1,0 0 1,0 0-1,1 1 1,-1-1 0,0 1-1,1-1 1,-1 1 0,0-1-1,0 0 1,1 1 0,0 0-1,-1-1 1,0 1 0,2-1-1,-2 0-11,2 0 0,-1 1 0,1 0 0,-1 0 0,0-1 0,1 1 0,-1 0 1,0 0-1,1-1 0,-1 1 0,0 1 0,2-1 0,0 0 1,6 3 91,-7-2-89,0 1 1,0-1-1,0 1 0,0 0 1,2 2-1,3 4 32,-1 1 0,9 12-1,-14-19-34,0 0 0,0 1-1,0-1 1,-1 0 0,1 0-1,0 0 1,-1 0 0,0 1-1,0-1 1,1 0 0,-1 0-1,0 1 1,-1 4 0,0-2 35,0-1 0,-1 2 0,0-2 0,-2 6 0,1-5-16,1 1 2,-1-2 0,0 2 1,0-1-1,0-1 0,-1 1 0,0 0 0,0-1 1,0 0-1,0 0 0,-1 0 0,1 0 0,-1-1 1,-7 4-1,10-7-39,0 1 0,0 0 0,0-1 0,0 0 0,0 1 0,0-1 0,0 0 0,0 0 0,0 0 1,0 0-1,1 0 0,-2-1 0,1 1 0,0 0 0,0-1 0,0 0 0,1 1 0,-1-1 0,0 0 0,1 0 0,-1 0 1,0 0-1,0 0 0,1 0 0,-1 0 0,1-1 0,0 0 0,-1 1 0,1-1 0,0 1 0,-1-1 0,2 1 1,-1-1-1,0 0 0,0 0 0,0 0 0,1 0 0,-1 0 0,1 0 0,-1 1 0,1-1 0,0 0 0,0 0 0,0 0 1,0 0-1,0 0 0,0-4 0,2 3-11,-2 0-1,2 0 1,-1 0 0,0 0 0,1 0 0,0 0-1,0 0 1,0 0 0,0 0 0,3-2 0,0-1 12,1 0 0,0 1 0,8-5 0,-8 6 6,-1 2 0,1-1 0,0 0 0,7-1 0,-12 3 2,1 1 0,0-1 0,-1 1 0,1 0 0,0 0 1,0 0-1,0 0 0,-1 0 0,1 0 0,0 0 0,0 0 0,0 0 0,-1 1 1,1 0-1,-1-1 0,1 0 0,0 2 0,0-2 0,-1 1 0,1 0 1,-1 0-1,0 0 0,1 0 0,-1 0 0,0 1 0,1-1 0,-1 0 0,0 1 1,0-1-1,0 1 0,0-1 0,1 3 0,-1-1 25,1 0-1,-1 0 1,1 0-1,-2 1 1,1-2-1,0 2 1,-1-1-1,1 0 1,-1 1 0,0-1-1,0 0 1,0 0-1,0 1 1,-1-1-1,1 0 1,-2 6-1,0-5-8,1-2 0,-1 2 0,0-2 0,0 1 0,0 0-1,0 0 1,0-1 0,0 1 0,0 0 0,0-1 0,-1 0 0,0 0-1,0 0 1,1 0 0,-2-1 0,-2 3 0,4-4-16,-1 2-1,1-2 1,-1 1-1,1-1 1,-1 1-1,1-1 1,-1 0 0,1 0-1,-1 0 1,0 0-1,1 0 1,0-1 0,-1 0-1,0 1 1,1-1-1,0 0 1,-1 1 0,1-2-1,0 2 1,-1-2-1,-2-1 1,2 0-20,0 0 0,0 1 0,0-2 0,0 2 1,1-2-1,0 1 0,-1-1 0,1 0 0,0 1 0,1 0 0,-2-1 0,2-1 0,0 1 0,-1 0 1,2 0-1,-1 0 0,0 0 0,1-5 0,-1 3-12,1 0 0,0 1 0,0-1 0,1 0 0,-1 0 0,2 1 0,-1-1 0,0 1 0,1-1 0,1 0 1,-1 2-1,4-9 0,-5 12 21,0 0 1,-1 0 0,1 0-1,0 0 1,0 0 0,0 0-1,0 0 1,0 0 0,0 0-1,0 1 1,0-1 0,1 0-1,-1 1 1,0-1-1,1 0 1,-2 1 0,2-1-1,-1 1 1,0 0 0,1 0-1,-1 0 1,0-1 0,1 1-1,-1 0 1,0 0 0,3 1-1,-3-1 13,1 0-1,-1 1 0,0 0 1,1 0-1,-1-1 0,0 1 0,0 0 1,0 0-1,1 0 0,-2-1 0,2 2 1,-1-1-1,0 0 0,-1 0 1,2 0-1,-1 0 0,-1 0 0,1 1 1,0-1-1,-1 0 0,1 1 1,-1-1-1,1 1 0,-1-1 0,0 3 1,1 0 28,0 1 1,-1 0 0,0-1 0,0 0-1,0 0 1,-1 1 0,0-1-1,0 1 1,0-1 0,-3 8 0,1-4 7,-1-1 0,0 0 0,0 0 1,-1-1-1,-5 9 0,8-13-31,0 0-1,-1 0 1,1 0 0,-1 0-1,1 1 1,-1-2-1,1 0 1,-1 1 0,0-1-1,-4 2 1,7-3-17,-1 0 1,0 0 0,0 1-1,0-1 1,0 0-1,0 1 1,1-1-1,-2 0 1,2 0-1,-1 0 1,0-1-1,0 1 1,0 0 0,0 0-1,0-1 1,1 1-1,-2 0 1,2 0-1,-1-1 1,0 1-1,1-1 1,-2 1-1,1 0 1,1-1 0,-1 0-1,0 1 1,1-1-1,-1 0 1,1 1-1,-1-1 1,1 0-1,-1 1 1,1-2-1,-1 1 1,1 1 0,0-1-1,-1 0 1,1-1-1,-1-1-12,1 0 0,-1 1 0,1-1-1,0 0 1,0 0 0,0 0 0,0 0 0,1 1 0,-1-2-1,0 2 1,1-1 0,0 0 0,0 0 0,0 1-1,0 0 1,0-1 0,1 0 0,-1 1 0,1 0-1,0 0 1,0-1 0,0 1 0,3-4 0,-2 4 0,1-2 0,-1 2-1,1-1 1,0 1 0,0-1 0,0 1 0,-1 0 0,1 1 0,1-1 0,-1 0 0,0 1 0,1 0 0,-1 1 0,8-2 0,-8 2 15,-1 0 1,0 1 0,1-1-1,-1 1 1,0 0-1,1 0 1,-1 0-1,1 0 1,-1 1 0,0-1-1,0 0 1,0 1-1,0 0 1,4 4 0,-6-5 4,0-1 1,0 1-1,-1-1 0,1 1 0,-1-1 0,1 0 0,-1 1 0,1 0 0,0-1 0,-1 0 0,0 1 1,0 0-1,1-1 0,0 1 0,-1 0 0,0-1 0,0 1 0,0 0 0,1-1 0,-1 1 0,0 1 1,0-1 1,0-1 0,0 0 1,0 1-1,-1 0 1,1-1-1,0 1 0,0 0 1,0 0-1,-1-1 1,1 0-1,-1 1 1,1 0-1,0-1 0,0 0 1,-1 1-1,0 0 1,1-1-1,-1 1 0,-1 0 8,0 0-1,1 0 0,-1 0 0,0 0 1,0 0-1,-1 0 0,1-1 0,0 1 1,0-1-1,0 1 0,0-1 0,0 0 1,-4 0-1,4 0-28,-1-1 0,1 0 0,0 1 0,0-2 0,0 2 0,0-2 0,0 1 0,0 0 0,0-1 0,-1 1 1,2 0-1,-1-1 0,1 0 0,-1 0 0,0 1 0,1-1 0,0 0 0,-1 0 0,1 0 0,0 0 0,0 0 0,0-1 0,1 1 0,-1 0 0,0-1 0,0 1 0,1-1 1,0 1-1,0 0 0,0 0 0,0-1 0,0 1 0,0-4 0,0 6 2,0-1 1,0 0-1,1 0 1,-1 0-1,0 1 1,1-1-1,-1 0 1,1 1-1,-1-1 1,0 0-1,1 1 1,0-1-1,-1 0 1,0 1-1,1-1 1,0 0-1,-1 1 1,1 0-1,0-1 0,-1 0 1,1 1-1,0-1 1,-1 1-1,1 0 1,0 0-1,0-1 1,0 1-1,-1 0 1,1 0-1,0-1 1,0 1-1,0 0 1,-1 0-1,1 0 1,1 0-1,-2 1 1,1-1-1,0 0 1,-1 0-1,1 1 1,0-1-1,1 1 1,2 1-8,0-1 0,-1 1 1,1 0-1,-1 0 1,0 0-1,1 0 1,5 6-1,-3-2 34,-1 0 0,0 0 0,0 1 0,0 0 0,-1 0 0,5 10-1,-9-15-17,2 5 178,-4-11 15,-3-11-206,0-1 5,-25-65-29,29 77 32,0 2 0,-1-2 1,1 1-1,-1 0 0,1 0 1,-1 1-1,0-1 1,0 0-1,0 1 0,-1 0 1,0-1-1,1 1 0,-1 0 1,-3-2-1,6 4 2,0 0 0,0 0 0,0 0 0,0-1-1,0 1 1,-1 0 0,1 0 0,0 0 0,-1 0 0,1 0 0,0 0 0,0 0-1,0 0 1,0 0 0,-1 0 0,1 0 0,0 0 0,-1 0 0,1 0-1,0 1 1,0-1 0,0 0 0,0 0 0,-1 0 0,1 0 0,0 0 0,0 0-1,-1 0 1,-4 8-76,4-5 52,0-1 0,0 1 0,0 0 0,0 5 0,0 8-18,2-1 1,4 30 0,0-11 1,-5-23-431,1 4-1291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19.9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2501 584,'-4'3'915,"-3"1"614,7-4-1502,-1 0-1,1 0 1,0 0 0,0-1-1,0 1 1,0 0 0,-1 0-1,1 0 1,-1 0 0,1 0-1,0 0 1,0 0-1,0 0 1,0-1 0,0 1-1,-1 0 1,1 0 0,0-1-1,0 1 1,-1 0 0,1 0-1,0 0 1,0 0 0,0-1-1,0 1 1,0-1 0,0 1-1,0 0 1,0 0 0,0-1-1,-4-13 68,1 1 0,1-1 0,-2-24 0,4 30-60,-1-5 58,1 1 0,2-21 0,0 8-11,12-107 56,2-45 166,-15 119-156,5-171 538,-2 169-501,4-49 91,-10 0-88,1 52-89,9-115 174,0-14-42,-15 43-89,2-116-13,12 164-123,4-106 8,-11 148 4,0-4 42,13-100 1,-11 144-53,-1 5 22,1 0 0,3-13 0,-3 16-2,-2 5-14,1 0-1,-1-1 1,0 0 0,0 1-1,0 0 1,0-1 0,0 0 0,0 1-1,0 0 1,1-1 0,-1 1-1,0-1 1,0 1 0,0-1 0,-1 1-1,1-1 1,0 1 0,0-2-1,-1-7-28,1 6 14,0 6-5,3 84-290,-2-69-813,0-21 403,-1 2 454,2-45-1318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19.9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83 944,'-11'-10'5281,"11"10"-5245,8-3 454,77-12 94,-55 9-389,-18 3-128,22-4 93,-1 1 1,1 2-1,35-1 0,28 10 51,17-1 15,58-15 48,-92 4-206,1 3 0,153 13 0,-91 2-24,208 27 32,-301-30-76,81 2 0,15-17-5,-93 4 12,84-7 79,166-33-1,-160 21 209,-127 21-403,1 0 1,0 2-1,1-1 0,-1 2 1,0 0-1,23 8 0,-38-10-170,-1 1-1,1-1 0,-1 0 0,0 1 1,1-1-1,-1 1 0,0-1 1,0 1-1,0 0 0,0-1 1,0 2-1,0-2 0,0 1 1,0 0-1,0 0 0,0 0 1,0 1-1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19.9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102 155 784,'-14'-3'1740,"10"3"-1049,1-1-1,0 0 0,0 0 0,-7-2 1,10 3-615,-1-1 0,0 0 0,0 1 0,0-1 0,1 0 1,-1 1-1,0-1 0,1 0 0,-1 1 0,0-2 0,1 2 1,-1-1-1,0 0 0,1 0 0,0 0 0,-1 0 0,1 0 0,-1 0 1,1 0-1,-1-1 0,1-1-62,0 1 1,0 0-1,-1 0 0,1 0 0,0 0 1,0-1-1,1 1 0,-1 0 0,0 0 1,0 0-1,1 0 0,0 0 1,2-4-1,-1 2-7,0 1 0,0 1 0,0 0 0,0-1 0,0 1 0,1-1 0,0 1 0,0 0 0,-1 1 0,6-4 0,33-15 40,-40 19-38,1 1 0,-1-1 0,0 1 0,1-1 0,-1 1 1,1-1-1,-1 1 0,0 0 0,1 0 0,0 0 0,-1 0 0,0 0 0,1 0 0,-1 0 0,1 1 0,-1-1 0,1 1 0,-1-1 1,1 0-1,-1 1 0,0 0 0,1-1 0,-1 1 0,0 0 0,2 1 0,-2 0 33,1 0-1,0 0 0,-1 0 1,0 0-1,1 0 1,-1 0-1,0 1 1,0-1-1,0 0 1,0 0-1,-1 1 0,2 3 1,-2 2 27,1 1-1,-1-1 1,0 1 0,-1-1 0,1 0 0,-2 1 0,0-1-1,0 0 1,0 0 0,-1 0 0,1 0 0,-2 0-1,0-1 1,0 1 0,0-1 0,-1 0 0,0 0 0,0-1-1,-9 9 1,11-13-47,1 0 0,-1 0 0,-1 0 0,2 0 0,-2 0 0,1 0-1,0-1 1,-1 1 0,1-2 0,-1 2 0,1-2 0,-1 1 0,1-1 0,-7 1 0,8-1-23,0 0 1,0 0-1,-1-1 1,1 0-1,0 1 1,0 0-1,0-1 1,0 0 0,-1 0-1,2 0 1,-1 0-1,0-1 1,0 1-1,0 0 1,1-1 0,-1 1-1,0 0 1,1-1-1,-1 0 1,1 0-1,0 1 1,-1-1-1,1 0 1,-1-3 0,1 2-15,-1-1 0,1 0 1,0 0-1,0-1 0,0 1 0,1 0 1,-1 0-1,1 0 0,0-1 1,0 1-1,1 0 0,-1 0 1,1 0-1,0-1 0,0 1 1,0 0-1,3-6 0,-2 5 6,0 0 0,1 0-1,1 1 1,-2-1 0,2 1-1,-1-1 1,1 1 0,-1 0-1,2 0 1,-1 0 0,0 1-1,0 0 1,8-4 0,-2 1 11,1 1 1,0 1-1,16-5 1,-24 8 14,1 0 1,0 0-1,0 1 1,-1-1-1,1 1 1,0 0-1,0 0 1,0 0-1,0 1 0,-1-1 1,1 0-1,0 2 1,0-2-1,6 4 1,-9-3 5,1 0-1,-2 0 1,2-1 0,-2 1 0,1 0-1,0-1 1,0 1 0,0 0 0,-1 0-1,1 0 1,0 0 0,-1 0 0,1 0 0,0 0-1,-1 0 1,1 0 0,-1 0 0,1 0-1,-1 0 1,0 0 0,1 3 0,-1-2 13,-1 0 0,1 0 1,0 0-1,0 0 0,0 0 1,-1 0-1,0 0 0,1-1 1,-1 2-1,0-1 0,0 0 1,-1 1-1,0 0 3,0 0 0,-1 0 0,1 0 1,0 0-1,-1 0 0,0-1 0,0 0 0,1 1 0,-2-1 0,1 0 1,0 0-1,0 0 0,-1 0 0,-3 0 0,4-1-33,-1-1 1,0 1-1,1-1 0,-1 0 1,1-1-1,0 1 0,-1-1 0,1 1 1,-1-2-1,2 2 0,-2-2 0,1 1 1,-4-3-1,4 3-19,1 0 0,-1-1 1,0 1-1,1-1 0,0 0 0,0 0 0,0 0 0,-1 0 1,1-1-1,0 1 0,0-1 0,0 1 0,1 0 0,0-1 1,-2-4-1,2 6-3,1-1-1,-1 0 1,1 0 0,0 1 0,-1-1-1,1 0 1,0 1 0,0-1 0,0 0-1,1 0 1,-1 0 0,1 1 0,-1-1-1,0 0 1,1 0 0,0-1 0,1 0-12,0 1 0,-1 0 1,1-1-1,0 0 0,0 1 1,0 0-1,0-1 0,5-2 1,-2 2-3,-1 0 1,1-1 0,1 2 0,-1 0-1,0-1 1,0 1 0,1 1 0,0-1 0,8-1-1,-10 3 36,-1-1-1,1 1 1,-1 1 0,1-1-1,0 0 1,-1 1-1,0-1 1,6 2-1,-9-1 5,1-1 1,0 1-1,-1-1 0,2 0 0,-2 1 0,1-1 1,0 1-1,-1-1 0,1 1 0,0 0 0,-1-1 1,1 1-1,-1 0 0,1-1 0,-1 1 0,1 0 0,-1-1 1,1 1-1,-1 0 0,0-1 0,0 2 0,1-2 1,-1 1-1,0 0 0,0 0 0,1 0 0,-1 0 1,0 0-1,0 0 0,0-1 0,0 2 0,-1-2 0,1 1 1,0 0-1,0 0 0,-1 0 0,1-1 0,0 1 1,-1 1-1,-4 10 73,1 0 1,-2-1-1,0 0 1,-1 1-1,0-2 0,0 1 1,-11 10-1,15-17-74,-1 0-1,0-1 1,-1 1 0,1 0-1,-1-2 1,1 2-1,-1-2 1,-1 1 0,2-1-1,-2 0 1,1 0-1,-1 0 1,1 0 0,0-2-1,-1 2 1,1-2-1,-1 0 1,-8 1 0,12-2-18,0 1-1,0 0 1,1 0 0,-1 0 0,0 0 0,0-1 0,0 0 0,-1 1 0,2-1 0,-1 0 0,0 0 0,1 0 0,-1 0 0,0 0-1,1 0 1,-3-3 0,3 3-4,1 0-1,-2-1 0,2 1 0,-1 0 1,1-1-1,-1 1 0,0-1 1,1 1-1,0-1 0,0 1 0,-1 0 1,1-2-1,0 2 0,0 0 1,0-1-1,0 0 0,1 1 0,-1 0 1,0-1-1,0 0 0,2-1 1,0-4-21,1 0 1,-1 1 0,1-1 0,0 1 0,1 0 0,0 0 0,0 0 0,1 0 0,-1 1 0,0 0 0,2-1 0,-1 2 0,1-1 0,-1 1 0,1 0 0,0 0 0,9-4 0,-3 3 10,22-5 0,-30 8 47,2 2-1,-1-2 1,1 2-1,-1 0 1,0 0-1,1 0 1,5 0-1,-11 1-7,1-1 0,0 0 0,-1 0-1,1 0 1,0 1 0,-1-1 0,0 0-1,1 0 1,0 0 0,0 0 0,-1 1 0,0-1-1,1 1 1,0-1 0,-1 0 0,0 1-1,1 0 1,-1-1 0,1 0 0,-1 1-1,0 0 1,0-1 0,1 0 0,-1 1-1,1 0 1,-1-1 0,0 1 0,0-1-1,0 1 1,0-1 0,0 1 0,0 0 0,0 0-1,0-1 1,0 1 0,0 0 0,0-1-1,0 1 1,0 0 0,0-1 0,0 0-1,-1 2 1,0 1 52,0 0 0,0 0 1,-1 0-1,1 0 0,-1-1 0,-2 6 0,0-5-27,2 0 0,-2 1-1,1-1 1,-1 1 0,1-2-1,-1 1 1,1 0 0,-1-1-1,0 0 1,-1 0 0,-5 3-1,6-5-38,1 2-1,0-2 1,0 0-1,-1 1 0,1-1 1,0 1-1,-1-1 1,1-1-1,-1 1 0,1-1 1,0 1-1,0-1 1,0 0-1,-1 1 1,1-2-1,-5-1 0,7 2-14,0 1-1,-1-2 0,1 1 1,0 1-1,0-2 0,-1 1 1,1 0-1,0 0 0,0 0 1,0-1-1,1 1 0,-2 0 1,2-1-1,-1 1 0,0 0 1,1-1-1,0 1 0,-1 0 1,0-2-1,1 2 0,0 0 1,0-1-1,0 0 0,0 1 0,0-3 1,0 1-11,0 1 0,1-1-1,-1 1 1,1 0 0,0-1 0,0 1 0,-1 0 0,2-1 0,-1 1 0,0 0 0,0 0-1,0 0 1,2 0 0,-2 0 0,4-2 0,-2 1-13,1 1 1,0-1-1,6-3 1,3 0-34,-10 4 62,1 0 0,0 0 0,0 0 1,0 0-1,0 1 0,0 0 0,1 0 0,-1 0 0,0 1 1,1-1-1,-1 1 0,7 0 0,-9 1 24,0-1-1,0 1 1,0-1 0,0 0-1,0 1 1,-1 0 0,1 0-1,0-1 1,0 2-1,0-2 1,-1 2 0,4 1-1,-4-2 10,0 0-1,0 0 1,0 1-1,0-1 0,-1 0 1,1 1-1,0-1 1,-1 0-1,1 1 1,0-1-1,-1 1 0,0 0 1,0-1-1,1 0 1,-1 1-1,0 0 0,0-1 1,0 3-1,0-3 1,0 1-1,-1 0 0,1-1 1,0 1-1,0-1 0,0 0 0,-1 1 1,0-1-1,1 0 0,-1 1 1,0-1-1,1 0 0,-1 1 0,-1 0 1,0 0 0,1-1 1,-1 1-1,0-1 0,0 0 1,0 0-1,1 0 1,-1 0-1,0 0 1,-4 1-1,-2 0 11,0 0 1,0 0-1,0 0 0,0-1 1,-17 1-1,22-2-47,0-1 0,0 1 0,0-1 0,0 0 0,0 1 1,0-1-1,1 0 0,-1 0 0,-1 0 0,2-1 0,0 1 0,-1 0 0,0-1 0,1 0 1,-1 0-1,1 0 0,0 0 0,0 0 0,-3-3 0,4 4-1,1 0 0,-1-1 0,0 2 0,1-2 0,-1 1-1,0 0 1,1 0 0,0 0 0,0-1 0,-1 1 0,1-1 0,0 2 0,-1-2-1,1 1 1,0 0 0,0-1 0,0 1 0,1 0 0,-1-1 0,0 1 0,1 0-1,-1 0 1,0 0 0,1-1 0,-1 1 0,1 0 0,-1 0 0,1-1 0,0 2-1,-1-2 1,2 0 0,0 0-11,0 0 0,1 0-1,-1 0 1,0 1 0,1-1 0,-1 1-1,1-1 1,-1 1 0,1 0 0,0 0-1,-1 0 1,1 0 0,3 0 0,4-1-32,21-2-51,-28 4 110,-1 0 1,0 0-1,0 1 0,0-1 0,0 0 1,1 0-1,-1 1 0,0 0 1,0-1-1,0 1 0,3 2 0,-4-3 5,-1 1-1,0-1 1,1 1-1,0-1 0,-1 1 1,1-1-1,-1 1 1,1 0-1,-1-1 0,0 1 1,1 0-1,-1-1 1,1 1-1,-1 0 0,0-1 1,1 1-1,-1 0 1,0-1-1,0 1 1,0 0-1,0-1 0,0 2 1,0 0 16,0-1 0,0 0 1,-1 1-1,1 0 1,-1-1-1,0 1 0,1 0 1,-1-1-1,-1 3 0,-1-1 29,1 1-1,-1-1 1,0 1-1,1-1 1,-2 0-1,-5 5 1,6-7-42,0 0 1,1 1-1,0-1 1,-1 1 0,0-2-1,0 1 1,1 0-1,-2-1 1,2 1-1,-1 0 1,-3-1-1,4 0-18,1 0-1,0 0 1,-1 0-1,1-1 0,-1 1 1,1-1-1,-1 1 1,1 0-1,0-1 0,0 0 1,0 1-1,-1-1 0,1 0 1,-1 0-1,2 1 1,-2-2-1,2 2 0,-2-2 1,2 2-1,-2-2 1,2 2-1,-1-2 0,-1-1 1,1 2-4,1 1 1,0-1-1,0 1 1,-1-1-1,1 1 0,0-2 1,-1 2-1,1-1 1,0 0-1,0 1 1,0-1-1,0 0 1,0 0-1,0 1 1,0-1-1,0 0 0,0 1 1,0-1-1,0 0 1,0 0-1,1 0 1,-1 1-1,1-1 1,-1 0-1,0 1 0,0-1 1,1 1-1,-1-1 1,1 1-1,-1-1 1,0 0-1,1 1 1,0 0-1,-1-1 1,1 0-1,0 1 0,-1 0 1,0 0-1,1-1 1,0 1-1,-1-1 1,1 1-1,0 0 1,0 0-1,0 0 0,4-2-36,0 1-1,0 0 0,0 0 0,0 1 0,6-1 1,-5 1 32,0 1 0,-1-1 0,1 1 1,-1 0-1,1 0 0,0 1 1,9 3-1,-12-3 24,0-1 0,-1 1 0,1 0 0,0 0 0,0 0 0,-1 0 0,1 0 0,-1 1 0,0-1 0,1 0 0,-2 1 0,1 0 0,0-1 0,2 7 0,-2-5 12,-1 0 0,0-1 1,0 1-1,0 0 0,-1 0 1,0-1-1,0 1 0,0-1 1,0 2-1,0-1 0,-1-1 1,0 1-1,1-1 1,-1 2-1,0-2 0,-1 0 1,1 1-1,-1 0 0,0-2 1,0 2-1,0-1 0,0 1 1,0-2-1,0 1 0,-1 0 1,0-1-1,0 1 0,0 0 1,0-1-1,0 0 0,0 0 1,0 0-1,0 0 0,-1-1 1,0 1-1,-3 0 1,-3 1-9,1-1 1,-1 0-1,1-1 1,-1 0 0,1-1-1,-1 0 1,-18-3-1,24 2-25,0 1 0,0-2-1,-1 1 1,1-1 0,0 0-1,0 0 1,1 0 0,-7-4 0,7 4-7,1 0 0,0 0 1,0 0-1,0 0 1,1-1-1,-1 1 1,0 0-1,0-1 1,1 1-1,-1-1 1,2 0-1,-2 1 1,2-2-1,-2-1 0,2 3-3,-1 1 1,1-1-1,0 0 0,0 0 0,0 1 0,0-1 0,0 0 0,0 0 0,1 1 0,-1-1 0,0 1 0,0-1 0,1 0 0,0 1 0,-1-1 0,3-2 0,-2 1-4,1 1 1,1 0 0,-1 0-1,0 0 1,0 0-1,0 1 1,0-1 0,0 0-1,4-1 1,2-1-17,0 1 1,0 0 0,0 1-1,0 0 1,16-3 0,-16 4 34,0 1 0,1-1 1,-1 2-1,0-1 1,16 4-1,-22-4 16,0 1 0,0 0 0,0-1 0,0 1 0,0 0 0,-1 0 0,1 0 0,-1 0 0,2 0-1,-2 0 1,0 0 0,1 1 0,-1-1 0,0 0 0,1 1 0,-1-1 0,2 4 0,-2-2 10,0-1 0,0 0-1,0 1 1,-1 0 0,1-1 0,-1 1 0,1 0 0,-1 0 0,0-1 0,0 2 0,-1 2 0,0 2 37,-1 1 0,0-1 1,0 0-1,-1 0 0,0 0 1,-8 15-1,7-17-39,0 0-1,1 1 0,-1-2 1,-1 0-1,0 1 1,1-1-1,-1 0 1,-1 0-1,1-1 0,0 1 1,-1-2-1,-1 1 1,1-1-1,-10 5 0,15-8-24,1 1 0,-1-1 0,0 0-1,1 0 1,-1 0 0,0 1-1,0-1 1,0 0 0,1 0-1,-2 0 1,2 0 0,-1 0-1,0 0 1,1 0 0,-2-1-1,1 1 1,1 0 0,-1 0-1,0 0 1,0-1 0,0 1-1,1-1 1,-1 1 0,0 0-1,1-1 1,-1 0 0,0 0-1,0 0-6,0 0-1,1 0 1,0 0-1,0 1 1,-1-2 0,1 2-1,0-2 1,-1 2-1,1-2 1,0 2-1,0-2 1,0 2-1,0-2 1,0 2 0,0-2-1,0 2 1,1-2-1,-1 2 1,1-1-1,-1-1 1,0 2-1,1-3 1,1 0-23,-1 1 1,1-1-1,0 1 0,0-1 1,1 1-1,-1-1 0,0 1 1,0 0-1,0 0 1,1 0-1,0 1 0,-1-1 1,1 1-1,1-1 0,-2 1 1,1 0-1,0 0 0,6-1 1,-5 1 2,-1 0 1,1 1-1,-1-1 0,1 1 1,1 0-1,-2 0 1,1 1-1,-1-1 0,1 0 1,0 1-1,0 0 1,-1 0-1,1 1 1,-1-1-1,7 4 0,-6-3-51,-1 1 0,0 0-1,1-1 1,-1 2 0,0-1-1,3 4 1,-5-6-148,0 1 1,0-1-1,0 0 1,0 1-1,-1 0 0,1 0 1,0-1-1,-1 1 0,1 0 1,-1 0-1,1-1 0,-1 1 1,0 0-1,0-1 0,0 1 1,0 0-1,0 3 0,-2 3-2047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19.9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62 2969,'-10'-38'3987,"10"32"-3354,0 5-512,0 0 0,-1 0 0,1 0 0,0 0 0,0 0 0,-1 1 0,1-1 1,0-1-1,0 2 0,-1-1 0,0 0 0,1 0 0,0 0 0,-1 1 0,0-1 1,1 0-1,-2 0 0,2 1-102,0 0-1,0-1 1,0 1 0,0 0 0,0 0-1,0 0 1,0 0 0,0 0 0,0 0 0,0 0-1,0 0 1,0 0 0,-1 0 0,1 0 0,0 0-1,0 0 1,0 0 0,0 0 0,-1 0 0,1-1-1,0 1 1,0 0 0,0 0 0,0 0-1,-1 0 1,1 0 0,0 0 0,0 0 0,0 0-1,0 0 1,0 0 0,0 0 0,0 1 0,0-1-1,0 0 1,-1 0 0,1 0 0,0 0-1,0 0 1,0 0 0,0 0 0,-1 0 0,1 0-1,0 0 1,0 0 0,0 0 0,0 0 0,0 0-1,0 0 1,0 0 0,0 1 0,0-1-1,0 0 1,0 0 0,0 0 0,0 0 0,0 1-1,0-1 1,0 0 0,0 0 0,0 0 0,0 0-1,0 12 309,0-9-162,-4 178 1213,3-156-1275,-1 223 422,9-137-438,6 116 11,-13-218-97,0 8-5,1 0 1,1 0-1,0 1 0,8 27 1,-9-44 0,-1 0 1,1 0 0,-1 0-1,0 0 1,1 0 0,0 0-1,-1 0 1,0 0 0,1-1-1,0 2 1,-1-1 0,1-1 0,0 1-1,0 0 1,0-1 0,-1 1-1,2 0 1,0 0 0,-1-1 1,0 0 1,-1 0-1,1 0 1,0 0 0,0 0-1,-1 0 1,1 0 0,0-1-1,-1 1 1,0 0-1,1 0 1,0 0 0,-1 0-1,1-1 1,0 1 0,-1-1-1,1 1 1,-1 0-1,1-1 1,-1 0 0,0 1-1,1 0 1,0-1 0,-1 0-1,0 1 1,0-1-1,1 1 1,-1-1 0,1 0-1,-1 1 1,0-2 0,11-19 24,10-19 64,2-19 39,-2 1 3,63-131 382,21 6 20,-91 163-496,-8 9 29,16-19-1,-20 28-73,0-1-1,1 0 1,1 0 0,-2 1-1,2 0 1,-2 0-1,2 0 1,-1 0-1,0 0 1,7-2 0,-8 3-108,0 1 1,0 0 0,0 0-1,0-1 1,1 1 0,-1 0-1,0 0 1,0 0 0,0 1-1,1-1 1,-1 0 0,0 0-1,0 1 1,3 1 0,-1 0-651,0 0 0,-1 0 1,1 1-1,-1-1 1,1 1-1,4 4 1,4 5-2759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19.9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0 2961,'-4'12'2368,"1"6"-127,3 7-497,3 6-320,6 5-423,4 14-177,-1-3-352,6 12-120,2-12-168,5-10-520,3-5-456,9-7-1257,-3-21-695,8-8-593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19.9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68 325 1296,'-3'0'504,"-1"0"0,0 0 1,-1 1-1,1 0 0,0-1 0,0 1 0,1 0 0,-1 1 0,0-1 0,0 0 0,1 1 1,0 0-1,-1 0 0,1 0 0,-8 10 1496,17-13-909,16-9-832,35-20-1,-44 23-195,53-33 171,-49 29-185,5-4 17,-1 0-1,-1-2 1,25-27 0,44-44 91,-77 76-123,1 0 0,1 0 1,-1 2-1,20-12 0,-31 21-24,0 0 1,0 0-1,0 0 1,0 1-1,0-1 1,0 0-1,0 1 1,0 0-1,1-1 0,-1 1 1,0 0-1,0 0 1,1 0-1,-1 1 1,0-1-1,3 1 1,-4-1 19,1 1-1,0-1 1,-1 1 0,1 0 0,-1 0 0,1 0 0,-1-1 0,1 2 0,-1-2 0,0 2 0,0-1 0,0 1 0,0-1 0,0 0 0,0 1-1,0-1 1,0 0 0,0 1 0,-1-1 0,1 1 0,0 1 0,2 5 141,-2 0 0,2 8 1,-1 3 70,0-4-75,0 0 0,-2 0 0,0 0 0,-2 19 1,-13 57 284,-8-5-206,0-2-94,21-76-185,-13 75 131,13-63-699,0 1 0,1 23 0,1-41 323,2 15-1524,-2-18 1625,0 1 0,0 0 0,1 0 0,-1-1-1,0 1 1,0 0 0,0-1 0,1 1 0,0 0 0,-1-1-1,0 1 1,6 3-1594,-5-3 1594,15-2-4147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19.9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42 0 4769,'3'7'2745,"0"4"-137,-9 14-943,-2 2-761,-1 9-288,-4 3-368,7 2-96,1-12-232,5-2-800,1-12-785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19.9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123 10 2537,'4'-9'5545,"-5"9"-5478,0 0 174,0 0 0,0 0-1,-1 0 1,2 0 0,-2 0-1,1 1 1,0-1-1,0 0 1,0 0 0,-1 1-1,0 0 1,0 1-70,-1 0-1,1 0 0,0 0 1,0 0-1,0 1 1,0-1-1,0 0 1,0 1-1,1 0 1,-1-1-1,1 1 1,-2 4-1,-5 8 196,-1 3-90,0 0-1,1 1 1,0 1 0,-7 32 0,6-12 0,-5 54 0,9-17-191,5-66-95,1 1 0,-1 0 0,2 0 0,4 14 0,-6-22 0,2-1 1,-1 0 0,1 1-1,-1-2 1,1 2-1,-1-2 1,1 1 0,0 0-1,1 0 1,-1-1-1,6 5 1,-4-4-3,0 1 1,2-1-1,-1 0 0,-1 0 1,2-1-1,7 3 0,3-1 2,-1 0 1,2 0-1,25 0 0,-23-2 32,0-2 1,-1 1-1,0-2 0,36-5 0,-21 0-135,52-17 1,-73 18-53,-1 1-706,1 0 1,18-4-1,-4 3-2155,-4-1-471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44"/>
    </inkml:context>
    <inkml:brush xml:id="br0">
      <inkml:brushProperty name="width" value="0.13229" units="cm"/>
      <inkml:brushProperty name="height" value="0.13229" units="cm"/>
      <inkml:brushProperty name="color" value="#849398"/>
    </inkml:brush>
  </inkml:definitions>
  <inkml:trace contextRef="#ctx0" brushRef="#br0">44 129 808,'-1'-5'549,"1"1"1,0-1-1,0 1 0,0-1 0,0 1 0,0 0 1,1-1-1,2-7 0,-1 6-86,-1 0 0,2-1 1,0 1-1,7-12 0,-8 15-372,0 0 0,1 0-1,-1 0 1,1 1 0,0-2 0,0 2-1,0 0 1,1 0 0,-1-1 0,0 2 0,0-1-1,5-1 1,-6 2-74,0 0 0,0 1 0,0-1-1,-1 1 1,1-1 0,0 1 0,0 0 0,0 0-1,0 0 1,0 0 0,0 0 0,0 0 0,-1 1-1,1-1 1,1 0 0,-2 1 0,1-1 0,0 2-1,-1-2 1,1 1 0,0 0 0,0 0 0,-1 1-1,1-2 1,-1 1 0,3 3 0,-2-1 0,1 1-1,-1-1 1,0 0 0,0 1 0,-1 0 0,1-1 0,0 1 0,-1 0-1,0 0 1,0 0 0,0 5 0,1 1 17,-1 1 1,-1 0-1,-1 13 1,0-10-12,-1 0 1,-1 0-1,-1-1 1,0 0-1,0 1 1,-1-1-1,-1 0 0,-1 0 1,-12 19-1,5-11 14,-1-1-1,-1-2 0,-1 1 1,-31 26-1,45-43-36,2-1 0,1-1 1,-2 2-1,1-2 1,1 1-1,-1 0 1,0 0 0,0-1-1,0 1 1,0 1-1,1-2 1,-1 1-1,0 1 1,1-1 0,0-1-1,-1 2 1,0 1-1,1-3 8,0 0-1,0 0 0,0 1 0,0-1 1,0 0-1,1 0 0,-1 1 1,0-1-1,0 0 0,0 0 0,0 0 1,0 0-1,0 0 0,0 1 1,0-1-1,0 0 0,0 0 0,0 0 1,0 0-1,1 0 0,-1 0 1,0 0-1,0 0 0,0 1 1,0-1-1,0 0 0,0 0 0,0 0 1,1 0-1,-1 0 0,0 0 1,1 0-1,8 1 546,8-2-360,3 0 8,1 0-1,24-7 1,-24 5-20,38 0 1,24 5-3079,-54 0 415,5 1-540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19.9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133 0 5497,'-13'11'2833,"-1"-4"71,4-3-1431,-5 21-145,-2 7-576,2 20-184,3 6-256,-1 17-64,6-5-120,2 5-32,1-17-192,1 3-640,1-17-568,-1-2-1937,4-8-175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11:43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139 339 920,'-15'-4'386,"11"4"-273,0-1 1,0 1 0,1-1-1,-1 0 1,1 0 0,-1-1-1,1 1 1,-1-1 0,1 0-1,0 0 1,-1 0 0,1 0-1,0 0 1,1-1 0,-1 1-1,-3-5 1,2 1 90,0 1-1,1-1 1,0 0 0,0 0-1,0-1 1,1 1 0,0 0-1,0-1 1,1 0 0,-1 1-1,1-1 1,1 0 0,0-7-1,-2-7 232,1 8-133,1 1 1,0-13 0,1 20-221,0 1 0,0-1 1,0 1-1,0-1 0,0 1 1,1 0-1,0 0 0,0 0 1,3-5-1,33-53 898,-36 60-956,-1 0 0,1 0-1,0 0 1,0 0-1,-1 1 1,1-1 0,0 1-1,0-1 1,1 1 0,-1 0-1,0-1 1,0 1 0,1 0-1,-1 1 1,4-2 0,1 1 13,0 0 1,0 1 0,0 0 0,8 1-1,9 0 55,-16-1-76,-1 0-1,1 1 1,0 0-1,-1 0 0,1 1 1,-1 0-1,1 0 1,-1 0-1,13 8 1,7 3 11,-1 2-1,-1 0 1,35 28 0,-50-34-9,0 0 0,0 1-1,-1 0 1,0 1 0,-1 0 0,0 0-1,-1 1 1,0 0 0,-1 0 0,6 14 0,-7-9-49,-1-1 0,0 1 1,-1 0-1,-1 0 0,0 0 1,-1 0-1,-1 0 0,-1 0 0,-1 1 1,0-1-1,-1-1 0,0 1 1,-2 0-1,0-1 0,-1 0 1,0 0-1,-2 0 0,-10 17 1,13-25 156,0-1 0,-1 0 1,1 0-1,-1 0 0,0-1 0,-1 0 0,0 0 1,0-1-1,0 0 0,0 0 0,-1 0 1,0-1-1,0 0 0,-11 3 0,9-4-136,1-1 0,-1 0 0,0 0 0,1-1 0,-1-1 0,0 1-1,0-2 1,0 1 0,0-1 0,0-1 0,1 0 0,-1 0 0,0-1-1,1 0 1,-17-8 0,10 2-49,0 0 0,1-1-1,0 0 1,0-2 0,1 1 0,1-2 0,-18-20-1,24 25 29,1-1-1,1 1 0,-1-1 1,1 0-1,1-1 0,0 1 1,-6-20-1,8 21 10,0 0 0,1 0 0,0 0 0,0 0 0,0 0 0,1 0-1,1-1 1,-1 1 0,1 0 0,2-9 0,13-24-80,-11 19 55,-1 7-11,9-26 0,-6 26 29,-3 3-108,1 0 0,0 1 0,1 0 0,13-20 0,3 14-749,-16 12 525,-3 3 60,-1 0 1,1-1-1,0 1 0,0 0 1,0 0-1,0 1 0,1-1 1,-1 0-1,0 1 1,7-2-1,20-5-2095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11:43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25 328,'1'-2'1119,"7"1"-870,22-2-182,-10 1-7,16-1 91,53 2-1,45 2 28,-40 6-141,23 2-22,60-11 5,-48-2 3,264 6 69,-331-3-79,315 0 50,117-5-66,-320 2-16,248-3-34,-71 7 28,-187-3 17,17 1 18,-116 4 7,-29-2 44,52 7 0,-84-6-50,1 0 14,-1 0-1,0-1 1,0 1 0,1-1-1,-1 0 1,0 0 0,0 0 0,9-2-1,-9 0-56,-7 0-236,0 1 122,-14-7-263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11:43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11:4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139 339 920,'-15'-4'386,"11"4"-273,0-1 1,0 1 0,1-1-1,-1 0 1,1 0 0,-1-1-1,1 1 1,-1-1 0,1 0-1,0 0 1,-1 0 0,1 0-1,0 0 1,1-1 0,-1 1-1,-3-5 1,2 1 90,0 1-1,1-1 1,0 0 0,0 0-1,0-1 1,1 1 0,0 0-1,0-1 1,1 0 0,-1 1-1,1-1 1,1 0 0,0-7-1,-2-7 232,1 8-133,1 1 1,0-13 0,1 20-221,0 1 0,0-1 1,0 1-1,0-1 0,0 1 1,1 0-1,0 0 0,0 0 1,3-5-1,33-53 898,-36 60-956,-1 0 0,1 0-1,0 0 1,0 0-1,-1 1 1,1-1 0,0 1-1,0-1 1,1 1 0,-1 0-1,0-1 1,0 1 0,1 0-1,-1 1 1,4-2 0,1 1 13,0 0 1,0 1 0,0 0 0,8 1-1,9 0 55,-16-1-76,-1 0-1,1 1 1,0 0-1,-1 0 0,1 1 1,-1 0-1,1 0 1,-1 0-1,13 8 1,7 3 11,-1 2-1,-1 0 1,35 28 0,-50-34-9,0 0 0,0 1-1,-1 0 1,0 1 0,-1 0 0,0 0-1,-1 1 1,0 0 0,-1 0 0,6 14 0,-7-9-49,-1-1 0,0 1 1,-1 0-1,-1 0 0,0 0 1,-1 0-1,-1 0 0,-1 0 0,-1 1 1,0-1-1,-1-1 0,0 1 1,-2 0-1,0-1 0,-1 0 1,0 0-1,-2 0 0,-10 17 1,13-25 156,0-1 0,-1 0 1,1 0-1,-1 0 0,0-1 0,-1 0 0,0 0 1,0-1-1,0 0 0,0 0 0,-1 0 1,0-1-1,0 0 0,-11 3 0,9-4-136,1-1 0,-1 0 0,0 0 0,1-1 0,-1-1 0,0 1-1,0-2 1,0 1 0,0-1 0,0-1 0,1 0 0,-1 0 0,0-1-1,1 0 1,-17-8 0,10 2-49,0 0 0,1-1-1,0 0 1,0-2 0,1 1 0,1-2 0,-18-20-1,24 25 29,1-1-1,1 1 0,-1-1 1,1 0-1,1-1 0,0 1 1,-6-20-1,8 21 10,0 0 0,1 0 0,0 0 0,0 0 0,0 0 0,1 0-1,1-1 1,-1 1 0,1 0 0,2-9 0,13-24-80,-11 19 55,-1 7-11,9-26 0,-6 26 29,-3 3-108,1 0 0,0 1 0,1 0 0,13-20 0,3 14-749,-16 12 525,-3 3 60,-1 0 1,1-1-1,0 1 0,0 0 1,0 0-1,0 1 0,1-1 1,-1 0-1,0 1 1,7-2-1,20-5-2095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11:43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25 328,'1'-2'1119,"7"1"-870,22-2-182,-10 1-7,16-1 91,53 2-1,45 2 28,-40 6-141,23 2-22,60-11 5,-48-2 3,264 6 69,-331-3-79,315 0 50,117-5-66,-320 2-16,248-3-34,-71 7 28,-187-3 17,17 1 18,-116 4 7,-29-2 44,52 7 0,-84-6-50,1 0 14,-1 0-1,0-1 1,0 1 0,1-1-1,-1 0 1,0 0 0,0 0 0,9-2-1,-9 0-56,-7 0-236,0 1 122,-14-7-263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11:43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11:43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11:43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139 339 920,'-15'-4'386,"11"4"-273,0-1 1,0 1 0,1-1-1,-1 0 1,1 0 0,-1-1-1,1 1 1,-1-1 0,1 0-1,0 0 1,-1 0 0,1 0-1,0 0 1,1-1 0,-1 1-1,-3-5 1,2 1 90,0 1-1,1-1 1,0 0 0,0 0-1,0-1 1,1 1 0,0 0-1,0-1 1,1 0 0,-1 1-1,1-1 1,1 0 0,0-7-1,-2-7 232,1 8-133,1 1 1,0-13 0,1 20-221,0 1 0,0-1 1,0 1-1,0-1 0,0 1 1,1 0-1,0 0 0,0 0 1,3-5-1,33-53 898,-36 60-956,-1 0 0,1 0-1,0 0 1,0 0-1,-1 1 1,1-1 0,0 1-1,0-1 1,1 1 0,-1 0-1,0-1 1,0 1 0,1 0-1,-1 1 1,4-2 0,1 1 13,0 0 1,0 1 0,0 0 0,8 1-1,9 0 55,-16-1-76,-1 0-1,1 1 1,0 0-1,-1 0 0,1 1 1,-1 0-1,1 0 1,-1 0-1,13 8 1,7 3 11,-1 2-1,-1 0 1,35 28 0,-50-34-9,0 0 0,0 1-1,-1 0 1,0 1 0,-1 0 0,0 0-1,-1 1 1,0 0 0,-1 0 0,6 14 0,-7-9-49,-1-1 0,0 1 1,-1 0-1,-1 0 0,0 0 1,-1 0-1,-1 0 0,-1 0 0,-1 1 1,0-1-1,-1-1 0,0 1 1,-2 0-1,0-1 0,-1 0 1,0 0-1,-2 0 0,-10 17 1,13-25 156,0-1 0,-1 0 1,1 0-1,-1 0 0,0-1 0,-1 0 0,0 0 1,0-1-1,0 0 0,0 0 0,-1 0 1,0-1-1,0 0 0,-11 3 0,9-4-136,1-1 0,-1 0 0,0 0 0,1-1 0,-1-1 0,0 1-1,0-2 1,0 1 0,0-1 0,0-1 0,1 0 0,-1 0 0,0-1-1,1 0 1,-17-8 0,10 2-49,0 0 0,1-1-1,0 0 1,0-2 0,1 1 0,1-2 0,-18-20-1,24 25 29,1-1-1,1 1 0,-1-1 1,1 0-1,1-1 0,0 1 1,-6-20-1,8 21 10,0 0 0,1 0 0,0 0 0,0 0 0,0 0 0,1 0-1,1-1 1,-1 1 0,1 0 0,2-9 0,13-24-80,-11 19 55,-1 7-11,9-26 0,-6 26 29,-3 3-108,1 0 0,0 1 0,1 0 0,13-20 0,3 14-749,-16 12 525,-3 3 60,-1 0 1,1-1-1,0 1 0,0 0 1,0 0-1,0 1 0,1-1 1,-1 0-1,0 1 1,7-2-1,20-5-2095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11:43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25 328,'1'-2'1119,"7"1"-870,22-2-182,-10 1-7,16-1 91,53 2-1,45 2 28,-40 6-141,23 2-22,60-11 5,-48-2 3,264 6 69,-331-3-79,315 0 50,117-5-66,-320 2-16,248-3-34,-71 7 28,-187-3 17,17 1 18,-116 4 7,-29-2 44,52 7 0,-84-6-50,1 0 14,-1 0-1,0-1 1,0 1 0,1-1-1,-1 0 1,0 0 0,0 0 0,9-2-1,-9 0-56,-7 0-236,0 1 122,-14-7-263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45"/>
    </inkml:context>
    <inkml:brush xml:id="br0">
      <inkml:brushProperty name="width" value="0.13229" units="cm"/>
      <inkml:brushProperty name="height" value="0.13229" units="cm"/>
      <inkml:brushProperty name="color" value="#849398"/>
    </inkml:brush>
  </inkml:definitions>
  <inkml:trace contextRef="#ctx0" brushRef="#br0">1 75 3345,'41'-62'1877,"-34"50"-184,-7 13-1588,0-1 0,0 1 1,0-1-1,0 0 0,1 1 0,-1 0 1,0-1-1,0 1 0,0-1 0,0 0 1,0 1-1,1 0 0,-1-1 0,0 2 1,2 0 167,4 30 616,-5-23-797,1-1 1,2 12 0,-3-20-91,-1 0 0,0 1 0,0-1 0,0 0 0,0 1 0,0-1 0,1 1 0,-1-1 0,0 0 0,1 1 0,-1-1 0,0 1 0,0-1 0,1 0 0,-1 0 0,0 1 0,0-1 0,1 0 0,0 0 0,-1 0 1,0 1-1,1-1 0,-1 0 0,0 0 0,1 0 0,-1 1 0,1-1 0,-1 0 0,1 0 0,-1 0 0,0 0 0,1 0 0,-1 0 0,1 0 0,-1 0 0,1-1 0,6-5-1,62-36 8,-52 29-3,-15 11-1,0 1 1,1-1-1,-1 0 1,0 1-1,0-1 0,1 1 1,0-1-1,-1 1 1,1 0-1,0 0 1,-1 0-1,5 0 0,-7 1 3,1 0 0,0 0 0,0 0-1,0 1 1,0-1 0,-1 0-1,1 0 1,0 0 0,0 0-1,0 1 1,-1-1 0,1 0-1,0 1 1,0 0 0,0-1-1,-1 0 1,1 1 0,-1-1-1,2 2 1,11 15 162,-5-7-20,22 28-52,-22-27-89,15 16 0,-23-26-15,1-1 1,-1 1-1,2-1 1,-2 0 0,2 1-1,-2 0 1,1-1-1,0 0 1,0 0-1,0 1 1,0-1-1,0 0 1,0 0-1,0 0 1,0 0-1,0 0 1,0 0-1,0 0 1,2-1-1,1 1-42,0-2 0,8-2 0,-9 3 27,6-3-26,0-1 0,0-1-1,-1 1 1,-1-1 0,1 0 0,8-9-1,-2 4 28,-10 6 64,1 1 0,0 0 0,-1 1 0,2 0 0,-1 0-1,7-3 1,-11 5-21,0 1 0,0 0 1,0 0-1,-1 0 0,1 0 0,-1 0 0,1 0 0,0 0 0,-1 1 1,1-1-1,0 0 0,0 0 0,-1 0 0,1 0 0,-1 1 0,1-1 0,0 0 1,-1 1-1,1-1 0,-1 1 0,1-1 0,-1 0 0,1 1 0,-1-1 1,1 1-1,-1 0 0,1 0 0,2 3 115,-1-1 0,0 1 0,2 6 0,-1-4-24,4 6-149,0 1 0,9 12-1,-14-22-523,1 0 1,0 0-1,0-1 0,0 1 0,1 0 0,5 3 0,8 4-2254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11:43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11:43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139 339 920,'-15'-4'386,"11"4"-273,0-1 1,0 1 0,1-1-1,-1 0 1,1 0 0,-1-1-1,1 1 1,-1-1 0,1 0-1,0 0 1,-1 0 0,1 0-1,0 0 1,1-1 0,-1 1-1,-3-5 1,2 1 90,0 1-1,1-1 1,0 0 0,0 0-1,0-1 1,1 1 0,0 0-1,0-1 1,1 0 0,-1 1-1,1-1 1,1 0 0,0-7-1,-2-7 232,1 8-133,1 1 1,0-13 0,1 20-221,0 1 0,0-1 1,0 1-1,0-1 0,0 1 1,1 0-1,0 0 0,0 0 1,3-5-1,33-53 898,-36 60-956,-1 0 0,1 0-1,0 0 1,0 0-1,-1 1 1,1-1 0,0 1-1,0-1 1,1 1 0,-1 0-1,0-1 1,0 1 0,1 0-1,-1 1 1,4-2 0,1 1 13,0 0 1,0 1 0,0 0 0,8 1-1,9 0 55,-16-1-76,-1 0-1,1 1 1,0 0-1,-1 0 0,1 1 1,-1 0-1,1 0 1,-1 0-1,13 8 1,7 3 11,-1 2-1,-1 0 1,35 28 0,-50-34-9,0 0 0,0 1-1,-1 0 1,0 1 0,-1 0 0,0 0-1,-1 1 1,0 0 0,-1 0 0,6 14 0,-7-9-49,-1-1 0,0 1 1,-1 0-1,-1 0 0,0 0 1,-1 0-1,-1 0 0,-1 0 0,-1 1 1,0-1-1,-1-1 0,0 1 1,-2 0-1,0-1 0,-1 0 1,0 0-1,-2 0 0,-10 17 1,13-25 156,0-1 0,-1 0 1,1 0-1,-1 0 0,0-1 0,-1 0 0,0 0 1,0-1-1,0 0 0,0 0 0,-1 0 1,0-1-1,0 0 0,-11 3 0,9-4-136,1-1 0,-1 0 0,0 0 0,1-1 0,-1-1 0,0 1-1,0-2 1,0 1 0,0-1 0,0-1 0,1 0 0,-1 0 0,0-1-1,1 0 1,-17-8 0,10 2-49,0 0 0,1-1-1,0 0 1,0-2 0,1 1 0,1-2 0,-18-20-1,24 25 29,1-1-1,1 1 0,-1-1 1,1 0-1,1-1 0,0 1 1,-6-20-1,8 21 10,0 0 0,1 0 0,0 0 0,0 0 0,0 0 0,1 0-1,1-1 1,-1 1 0,1 0 0,2-9 0,13-24-80,-11 19 55,-1 7-11,9-26 0,-6 26 29,-3 3-108,1 0 0,0 1 0,1 0 0,13-20 0,3 14-749,-16 12 525,-3 3 60,-1 0 1,1-1-1,0 1 0,0 0 1,0 0-1,0 1 0,1-1 1,-1 0-1,0 1 1,7-2-1,20-5-2095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11:43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25 328,'1'-2'1119,"7"1"-870,22-2-182,-10 1-7,16-1 91,53 2-1,45 2 28,-40 6-141,23 2-22,60-11 5,-48-2 3,264 6 69,-331-3-79,315 0 50,117-5-66,-320 2-16,248-3-34,-71 7 28,-187-3 17,17 1 18,-116 4 7,-29-2 44,52 7 0,-84-6-50,1 0 14,-1 0-1,0-1 1,0 1 0,1-1-1,-1 0 1,0 0 0,0 0 0,9-2-1,-9 0-56,-7 0-236,0 1 122,-14-7-263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11:43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11:4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11:43.726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393 339 920,'15'-4'386,"-11"4"-273,0-1 1,0 1 0,-1-1-1,1 0 1,-1 0 0,1-1-1,-1 1 1,1-1 0,-1 0-1,0 0 1,1 0 0,-1 0-1,0 0 1,-1-1 0,1 1-1,3-5 1,-2 1 90,0 1-1,-1-1 1,0 0 0,0 0-1,0-1 1,-1 1 0,0 0-1,0-1 1,-1 0 0,1 1-1,-1-1 1,-1 0 0,0-7-1,2-7 232,-1 8-133,-1 1 1,0-13 0,-1 20-221,0 1 0,0-1 1,0 1-1,0-1 0,0 1 1,-1 0-1,0 0 0,0 0 1,-3-5-1,-33-53 898,36 60-956,1 0 0,-1 0-1,0 0 1,0 0-1,1 1 1,-1-1 0,0 1-1,0-1 1,-1 1 0,1 0-1,0-1 1,0 1 0,-1 0-1,1 1 1,-4-2 0,-1 1 13,0 0 1,0 1 0,0 0 0,-8 1-1,-9 0 55,16-1-76,1 0-1,-1 1 1,0 0-1,1 0 0,-1 1 1,1 0-1,-1 0 1,1 0-1,-13 8 1,-7 3 11,1 2-1,1 0 1,-35 28 0,50-34-9,0 0 0,0 1-1,1 0 1,0 1 0,1 0 0,0 0-1,1 1 1,0 0 0,1 0 0,-6 14 0,7-9-49,1-1 0,0 1 1,1 0-1,1 0 0,0 0 1,1 0-1,1 0 0,1 0 0,1 1 1,0-1-1,1-1 0,0 1 1,2 0-1,0-1 0,1 0 1,0 0-1,2 0 0,10 17 1,-13-25 156,0-1 0,1 0 1,-1 0-1,1 0 0,0-1 0,1 0 0,0 0 1,0-1-1,0 0 0,0 0 0,1 0 1,0-1-1,0 0 0,11 3 0,-9-4-136,-1-1 0,1 0 0,0 0 0,-1-1 0,1-1 0,0 1-1,0-2 1,0 1 0,0-1 0,0-1 0,-1 0 0,1 0 0,0-1-1,-1 0 1,17-8 0,-10 2-49,0 0 0,-1-1-1,0 0 1,0-2 0,-1 1 0,-1-2 0,18-20-1,-24 25 29,-1-1-1,-1 1 0,1-1 1,-1 0-1,-1-1 0,0 1 1,6-20-1,-8 21 10,0 0 0,-1 0 0,0 0 0,0 0 0,0 0 0,-1 0-1,-1-1 1,1 1 0,-1 0 0,-2-9 0,-13-24-80,11 19 55,1 7-11,-9-26 0,6 26 29,3 3-108,-1 0 0,0 1 0,-1 0 0,-13-20 0,-3 14-749,16 12 525,3 3 60,1 0 1,-1-1-1,0 1 0,0 0 1,0 0-1,0 1 0,-1-1 1,1 0-1,0 1 1,-7-2-1,-20-5-2095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11:43.727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393 339 920,'15'-4'386,"-11"4"-273,0-1 1,0 1 0,-1-1-1,1 0 1,-1 0 0,1-1-1,-1 1 1,1-1 0,-1 0-1,0 0 1,1 0 0,-1 0-1,0 0 1,-1-1 0,1 1-1,3-5 1,-2 1 90,0 1-1,-1-1 1,0 0 0,0 0-1,0-1 1,-1 1 0,0 0-1,0-1 1,-1 0 0,1 1-1,-1-1 1,-1 0 0,0-7-1,2-7 232,-1 8-133,-1 1 1,0-13 0,-1 20-221,0 1 0,0-1 1,0 1-1,0-1 0,0 1 1,-1 0-1,0 0 0,0 0 1,-3-5-1,-33-53 898,36 60-956,1 0 0,-1 0-1,0 0 1,0 0-1,1 1 1,-1-1 0,0 1-1,0-1 1,-1 1 0,1 0-1,0-1 1,0 1 0,-1 0-1,1 1 1,-4-2 0,-1 1 13,0 0 1,0 1 0,0 0 0,-8 1-1,-9 0 55,16-1-76,1 0-1,-1 1 1,0 0-1,1 0 0,-1 1 1,1 0-1,-1 0 1,1 0-1,-13 8 1,-7 3 11,1 2-1,1 0 1,-35 28 0,50-34-9,0 0 0,0 1-1,1 0 1,0 1 0,1 0 0,0 0-1,1 1 1,0 0 0,1 0 0,-6 14 0,7-9-49,1-1 0,0 1 1,1 0-1,1 0 0,0 0 1,1 0-1,1 0 0,1 0 0,1 1 1,0-1-1,1-1 0,0 1 1,2 0-1,0-1 0,1 0 1,0 0-1,2 0 0,10 17 1,-13-25 156,0-1 0,1 0 1,-1 0-1,1 0 0,0-1 0,1 0 0,0 0 1,0-1-1,0 0 0,0 0 0,1 0 1,0-1-1,0 0 0,11 3 0,-9-4-136,-1-1 0,1 0 0,0 0 0,-1-1 0,1-1 0,0 1-1,0-2 1,0 1 0,0-1 0,0-1 0,-1 0 0,1 0 0,0-1-1,-1 0 1,17-8 0,-10 2-49,0 0 0,-1-1-1,0 0 1,0-2 0,-1 1 0,-1-2 0,18-20-1,-24 25 29,-1-1-1,-1 1 0,1-1 1,-1 0-1,-1-1 0,0 1 1,6-20-1,-8 21 10,0 0 0,-1 0 0,0 0 0,0 0 0,0 0 0,-1 0-1,-1-1 1,1 1 0,-1 0 0,-2-9 0,-13-24-80,11 19 55,1 7-11,-9-26 0,6 26 29,3 3-108,-1 0 0,0 1 0,-1 0 0,-13-20 0,-3 14-749,16 12 525,3 3 60,1 0 1,-1-1-1,0 1 0,0 0 1,0 0-1,0 1 0,-1-1 1,1 0-1,0 1 1,-7-2-1,-20-5-2095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11:43.728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3697 25 328,'-1'-2'1119,"-7"1"-870,-22-2-182,10 1-7,-16-1 91,-53 2-1,-45 2 28,40 6-141,-23 2-22,-60-11 5,48-2 3,-264 6 69,331-3-79,-315 0 50,-117-5-66,320 2-16,-248-3-34,71 7 28,187-3 17,-17 1 18,116 4 7,29-2 44,-52 7 0,84-6-50,-1 0 14,1 0-1,0-1 1,0 1 0,-1-1-1,1 0 1,0 0 0,0 0 0,-9-2-1,9 0-56,7 0-236,0 1 122,14-7-263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11:43.729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3120 32 888,'0'-2'265,"0"-1"763,-5 4-215,-11 4-698,-36 7 63,0-2 0,0-2 0,-73 1 0,-128-11 257,-156-15-104,241 7-254,-498-20 162,599 27-208,-572 2 204,393 12-154,66-2-6,146-7 232,1-2 0,-1-1-1,-50-8 1,84 9-278,0 0 0,0 0 1,0 1-1,-1-1 0,1 0 0,0 0 0,0 0 0,0-1 0,0 1 1,-1 0-1,1 0 0,0 0 0,0 0 0,0 0 0,0 0 0,-1 0 1,1 0-1,0 0 0,0 0 0,0 0 0,0 0 0,0-1 0,-1 1 1,1 0-1,0 0 0,0 0 0,0 0 0,0 0 0,0 0 1,0-1-1,0 1 0,0 0 0,0 0 0,-1 0 0,1 0 0,0-1 1,0 1-1,0 0 0,0 0 0,0 0 0,0-1 0,0 1 0,0 0 1,0 0-1,0 0 0,0 0 0,0-1 0,0 1 0,1 0 0,-1 0 1,0 0-1,7-9 452,-3 5-3310,-2 1 686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11:43.730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3697 25 328,'-1'-2'1119,"-7"1"-870,-22-2-182,10 1-7,-16-1 91,-53 2-1,-45 2 28,40 6-141,-23 2-22,-60-11 5,48-2 3,-264 6 69,331-3-79,-315 0 50,-117-5-66,320 2-16,-248-3-34,71 7 28,187-3 17,-17 1 18,116 4 7,29-2 44,-52 7 0,84-6-50,-1 0 14,1 0-1,0-1 1,0 1 0,-1-1-1,1 0 1,0 0 0,0 0 0,-9-2-1,9 0-56,7 0-236,0 1 122,14-7-263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34"/>
    </inkml:context>
    <inkml:brush xml:id="br0">
      <inkml:brushProperty name="width" value="0.13229" units="cm"/>
      <inkml:brushProperty name="height" value="0.13229" units="cm"/>
      <inkml:brushProperty name="color" value="#849398"/>
    </inkml:brush>
  </inkml:definitions>
  <inkml:trace contextRef="#ctx0" brushRef="#br0">90 11 1344,'-10'-3'410,"-23"-4"4412,32 7-4730,1 1 0,0-1-1,0 0 1,-1 0 0,1 0 0,0 1 0,0-1-1,0 0 1,0 0 0,0 1 0,0 0 0,-23 121 1899,17-92-1505,-7 60 651,11-69-813,2 37 0,1-51-279,-1 0 1,1 1-1,1 0 0,0-1 1,1 0-1,-1 0 0,0 0 1,8 11-1,-9-16-48,0-1-1,1 1 1,0-1 0,-1 1-1,1-1 1,-1 1 0,2-1-1,-1 0 1,0 0-1,-1 1 1,2-2 0,-1 1-1,0 0 1,0 0 0,0 0-1,1-1 1,-1 0 0,0 0-1,5 0 1,3 1-885,1-2 1,17-2-1,-28 3 859,19-4-2412,2-1-370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11:43.731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3120 32 888,'0'-2'265,"0"-1"763,-5 4-215,-11 4-698,-36 7 63,0-2 0,0-2 0,-73 1 0,-128-11 257,-156-15-104,241 7-254,-498-20 162,599 27-208,-572 2 204,393 12-154,66-2-6,146-7 232,1-2 0,-1-1-1,-50-8 1,84 9-278,0 0 0,0 0 1,0 1-1,-1-1 0,1 0 0,0 0 0,0 0 0,0-1 0,0 1 1,-1 0-1,1 0 0,0 0 0,0 0 0,0 0 0,0 0 0,-1 0 1,1 0-1,0 0 0,0 0 0,0 0 0,0 0 0,0-1 0,-1 1 1,1 0-1,0 0 0,0 0 0,0 0 0,0 0 0,0 0 1,0-1-1,0 1 0,0 0 0,0 0 0,-1 0 0,1 0 0,0-1 1,0 1-1,0 0 0,0 0 0,0 0 0,0-1 0,0 1 0,0 0 1,0 0-1,0 0 0,0 0 0,0-1 0,0 1 0,1 0 0,-1 0 1,0 0-1,7-9 452,-3 5-3310,-2 1 686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11:43.732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3120 32 888,'0'-2'265,"0"-1"763,-5 4-215,-11 4-698,-36 7 63,0-2 0,0-2 0,-73 1 0,-128-11 257,-156-15-104,241 7-254,-498-20 162,599 27-208,-572 2 204,393 12-154,66-2-6,146-7 232,1-2 0,-1-1-1,-50-8 1,84 9-278,0 0 0,0 0 1,0 1-1,-1-1 0,1 0 0,0 0 0,0 0 0,0-1 0,0 1 1,-1 0-1,1 0 0,0 0 0,0 0 0,0 0 0,0 0 0,-1 0 1,1 0-1,0 0 0,0 0 0,0 0 0,0 0 0,0-1 0,-1 1 1,1 0-1,0 0 0,0 0 0,0 0 0,0 0 0,0 0 1,0-1-1,0 1 0,0 0 0,0 0 0,-1 0 0,1 0 0,0-1 1,0 1-1,0 0 0,0 0 0,0 0 0,0-1 0,0 1 0,0 0 1,0 0-1,0 0 0,0 0 0,0-1 0,0 1 0,1 0 0,-1 0 1,0 0-1,7-9 452,-3 5-3310,-2 1 686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11:43.7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1 269 952,'2'8'6008,"-1"-7"-5734,10 0 774,-5 0-874,18 2 134,0-2 0,0-1 0,0 0-1,0-2 1,0 0 0,33-9-1,23-7 309,1 4 1,117-5-1,269 43-52,-87 0-327,221-53 111,28-60-24,-45 1 76,-7 34 223,-514 50-579,0 3 0,-1 2 0,1 3 0,-1 3 0,79 19 0,77 42 19,-146-43-14,-58-20-103,1-2-1,16 3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11:43.7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0 984,'-19'17'8072,"30"-16"-7977,41 14 300,-9-3-95,70 11 0,112-4 220,14-21-237,-146 2-230,43 2 14,182 11 284,-310-13-298,0 1 0,1 0 1,-1 0-1,0 1 0,0 0 1,0 1-1,0 0 1,0 0-1,0 0 0,14 9 1,-10 0 257,-10-9-135,-5-8 77,3 5-242,-1 0 0,1-1 1,0 1-1,0 0 0,0 0 1,0 0-1,0 0 0,0 0 1,0 0-1,0 0 0,0-1 1,0 1-1,0 0 0,-1 0 1,1 0-1,0 0 0,0 0 0,0 0 1,0 0-1,0 0 0,0 0 1,-1 0-1,1 0 0,0 0 1,0 0-1,0 0 0,0 0 1,0 0-1,0 0 0,-1 0 1,1 0-1,0 0 0,0 0 1,0 0-1,0 0 0,0 0 1,-1 0-1,1 0 0,0 0 0,-4 6 99,1 6-124,-4 32 3,-7 63-13,12-76 16,-9 70-19,6-56 0,1 54 0,3-66 21,4 68 0,-2 15 12,-2-93 1,-12 153 25,10-142-42,1 1-1,4 58 0,0-60-105,-2-29 6,3 27-22,-2-30-6,-1 0-1,0 1 0,0-1 1,1 0-1,-1 1 0,1-1 1,-1 0-1,1 0 0,0 0 1,-1 0-1,1 1 0,0-1 1,0 0-1,0 0 0,0 0 1,0-1-1,0 1 0,0 0 0,1 1 1,-1-2 17,-1 0 1,1 0 0,-1 1-1,1-1 1,-1 0 0,1 0 0,-1 0-1,1 0 1,-1 0 0,1 0-1,-1 0 1,0 0 0,1 0-1,-1 0 1,1 0 0,-1-1-1,1 1 1,-1 0 0,1 0-1,-1 0 1,1-1 0,11-11-2889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11:43.7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 1089 1016,'-4'6'1042,"-14"17"2560,17-22-3390,-1 0 0,1 0 0,0 0 0,0 0 0,0 0 0,0 0 0,-1-1 0,1 1 0,0 0 0,-1-1 0,1 1 0,-1-1 0,1 1 0,-1-1 1,-1 1-1,2-1-186,1 0 1,0 0 0,0-1-1,-1 1 1,1 0 0,0 0 0,0 0-1,0 0 1,-1 0 0,1 0-1,0 0 1,0-1 0,0 1 0,0 0-1,-1 0 1,1 0 0,0 0-1,0-1 1,0 1 0,0 0 0,0 0-1,0-1 1,0 1 0,-1 0-1,1 0 1,0 0 0,0-1 0,0 1-1,0 0 1,0 0 0,0-1-1,0 1 1,0-15 248,0 15-267,1-29 179,2 0 1,9-41-1,-7 46-118,43-257 515,-30 173-475,-11 61-71,52-260 203,-57 301-217,0-1 1,1 0-1,6-11 0,-7 14 4,1-1-1,-1 1 1,0 0-1,-1-1 0,1 0 1,-1 0-1,0 1 1,1-8-1,-3-4 84,1 13-71,-1 0 0,1 0 0,-1 0 0,1 0 0,0 0 0,0-1 0,1 1 0,-1 0 0,1 0 0,1-4 0,-2 7-38,-1 0 0,1 0 0,0 0 0,0 0 0,0 1 0,0-1 0,0 0 0,0 0 0,0 0 0,0 0 0,0 0 0,0 0 1,0 0-1,0 0 0,0 0 0,0 0 0,0 0 0,0 1 0,1-1 0,-1 0 0,0 0 0,0 0 0,0 0 0,0 0 0,0 0 0,0 0 0,0 0 0,0 0 1,0 0-1,0 0 0,0 0 0,0 0 0,0 0 0,0 1 0,0-1 0,0 0 0,1 0 0,-1 0 0,0 0 0,0 0 0,0 0 0,0 0 0,0 0 0,0 0 1,0 0-1,0 0 0,0 0 0,0 0 0,0 0 0,1 0 0,-1 0 0,0 0 0,0 0 0,0 0 0,0 0 0,0-1 0,-1 3-46,0-8-68,1 5 85,0-1 1,6 1 27,60-2 60,-50 2-52,24 0 39,58-10-1,-28 0 68,0 4-1,129 1 0,-132 8-50,25 2 86,144-14 0,-43-13-86,-181 23-440,0-1-1,0 1 0,0 1 0,0 0 1,18 5-1,15 1-2931,-41-7 2733,-1 0-1,0 0 1,0 0-1,1-1 1,5-1-1,-9 2 574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12:59.24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63 1529 288,'-34'67'500,"32"-62"-352,0-1 1,0 1-1,0-1 0,1 1 0,0 0 0,-1 0 0,2 0 1,-2 10-1,2-12 41,0 0 0,0 0 0,-1 0 0,1 0 0,-1 0 0,0 0 0,0 0 0,-2 4 0,3-7-135,0 1 0,0-1-1,0 0 1,0 1 0,0-1-1,-1 0 1,1 1-1,0-1 1,0 0 0,0 0-1,0 1 1,-1-1-1,1 0 1,0 0 0,0 0-1,-1 1 1,1-1 0,0 0-1,0 0 1,-1 0-1,1 0 1,0 1 0,-1-1-1,1 0 1,0 0-1,0 0 1,-1 0 0,0 0-1,1-1 111,0 0-1,0 1 1,-1-1-1,1 0 1,0 0-1,0 0 1,0 0-1,0 1 1,0-1-1,0 0 1,0 0-1,1 0 1,-1 0-1,0 1 1,0-1-1,1 0 1,-1 0-1,0 1 1,1-2 0,8-24 237,9-41 1,-15 50-327,-1 1 0,-1-1 0,-1 0-1,-2-18 1,-7-73 232,-5-129 153,29-15-223,0-33-122,-17-4 14,2 203-18,5 52-76,-4 28-31,0 0-1,0 0 1,0 1 0,-1-1 0,0-9-1,-1 8-1,0 3 1,1 0-1,-1 0 0,1 0 1,0 0-1,0 0 0,1 0 0,-1 0 1,2-4-1,-2 5-1,1 0 1,-1 0-1,0 0 0,0 0 1,0 0-1,-1-4 0,0 4 0,1 1 0,0-1 0,0 1 0,0 0 0,0-1-1,0 1 1,1-4 0,-1 5-1,0 0 0,0 0 1,1 0-1,-1 0 0,0 0 0,0 0 0,-1 0 0,1 0 0,0 0 1,0 1-1,-1-3 0,1 2 0,0 1 1,-1-1-1,1 1 0,0-1 1,0 0-1,0 1 1,0-1-1,0 0 0,0 1 1,0-1-1,0 0 0,0 1 1,0-1-1,0 1 1,0-1-1,0 0 0,1 1 1,-1-1-1,0 0 1,0 1-1,1-1 0,0 0 1,2-9 15,-3 10-15,0 0 0,0 0 0,0 0 0,0 0 0,0 0 0,1 0 0,-1-1 0,0 1 0,0 0 0,0 0 0,0 0 0,0 0 0,0 0 0,0 0 0,0-1 0,0 1 0,0 0 0,0 0 0,0 0 0,0 0 0,0-1 0,0 1 0,0 0 0,0 0 0,0 0 0,0 0 0,0 0 0,0-1 0,0 1 0,0 0 0,0 0 0,0 0 0,-1 0 0,1 0 0,0 0 0,0-1 0,0 1 0,0 0 0,0 0 0,0 0 0,0 0 0,0 0 0,-1 0 0,1 0 0,0 0 0,0 0 0,0 0 0,0 0 0,0-1 0,-1 1 0,1 0 0,0 0 0,0 0 0,0 0 0,0 0 0,0 0 0,-1 0 0,1 0 0,0 0 0,0 0 0,-1 1-1,1 0 0,0-1 0,-1 1 1,1 0-1,0-1 0,-1 1 0,1 0 0,0-1 0,0 1 0,-1 0 0,1-1 0,0 1 1,0 0-1,0 0 0,0-1 0,0 1 0,0 0 0,1 1 0,-1 4-2,1 95-17,2 10 7,1 109 4,-2-104 12,-1 12 2,4 329 90,-3-433-87,17 209 126,-19-202-93,-1 1 0,-7 37 0,3-41 11,2 1 1,2-1 0,1 36 0,1-55-132,-1 0-155,1-1 0,0 1-1,1-1 1,0 1 0,3 9 0,-4-18 68,-1 1 0,1 0 0,-1-1 0,1 1 1,-1-1-1,1 1 0,0-1 0,-1 1 1,1-1-1,0 1 0,-1-1 0,1 0 0,0 1 1,-1-1-1,1 0 0,0 0 0,0 1 0,-1-1 1,1 0-1,0 0 0,0 0 0,-1 0 1,1 0-1,1 0 0,-1 0-156,14-1-2929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12:59.24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34 7 640,'-2'-7'4026,"1"17"-656,11 47-2956,4 42 142,3 144 771,-7-115-808,-11 216-1,3-40 190,3-113-309,-14-36-160,1-34-88,7-110-134,0 24 33,1-33-45,-1-1 0,1 1-1,0 0 1,-1 0 0,1 0 0,-1 0 0,0-1 0,1 1 0,-1 0 0,0-1 0,0 1 0,0 0 0,-2 1 0,-2 3 3,2-3 232,3-13-181,0 6-61,7-208-30,-12 72 21,4-173 29,19 101 6,-15 182-16,-1-1-1,-1 1 1,-6-55 0,-23-106 28,3 1-6,16 70-14,8 111-4,1 8-8,0 0 0,0 0 0,0 0 0,0 0 0,0 0 0,0 0-1,-1 0 1,1 0 0,0 0 0,-1 0 0,1 0 0,-1-1 0,1 2 0,0 0 0,0 0 1,0 0-1,0 0 0,0 0 1,0 0-1,0 0 0,0 0 0,0 0 1,0 1-1,0-1 0,0 0 1,0 0-1,0 0 0,0 0 0,0 0 1,0 0-1,0 0 0,-1 0 0,1 0 1,0 0-1,0 0 0,0 0 1,0 0-1,0 0 0,0 1 0,0-1 1,0 0-1,0 0 0,0 0 1,0 0-1,0 0 0,0 0 0,0 0 1,0 0-1,0 0 0,0 0 0,-1 0 1,1 0-1,0 0 0,0 0 1,0 0-1,0 0 0,0 0 0,0 0 1,0 0-1,0 0 0,0 0 1,0 0-1,0 0 0,0 0 0,-1 0 1,1 0-1,0 0 0,0 0 1,0 0-1,0 0 0,0 0 0,0 0 1,0 0-1,0 0 0,0 0 0,0-1 1,0 1-1,0 0 0,0 0 1,0 0-1,0 0 0,3 12-4351,4 5 1596,3 5-608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12:59.24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 36 1216,'-11'7'7066,"16"-9"-6846,0 0 0,0 0 1,0 0-1,-1 1 0,1 0 0,7 0 1,4-2-43,84-8 270,0-1 114,18 8 122,-48 3-412,83 4 74,-52 1-193,-42-2-60,61-2 28,6-7-21,127 8 0,-179 3-52,115 10 107,-127-12-56,-41-2 20,35 4-1,-52-4-105,0 1 0,0 0 0,1-1-1,-1 0 1,0 0 0,0 0 0,0-1 0,0 1-1,8-3 1,36-7 114,-46 10-122,-1 0 0,1-1 1,-1 1-1,1 0 0,-1 0 0,0 0 0,1 0 1,-1 0-1,1 1 0,-1-1 0,0 0 0,1 1 1,-1-1-1,0 1 0,1-1 0,1 2 0,-1-1 6,-1 0-1,1 0 0,0-1 1,-1 1-1,1-1 0,0 1 1,0-1-1,3 1 0,35 5 209,-39-8-121,-1 2-84,0 0 1,0-1 0,0 1 0,0-1-1,1 1 1,-1 0 0,0-1-1,0 1 1,0 0 0,1-1 0,-1 1-1,0 0 1,0 0 0,1-1-1,-1 1 1,0 0 0,1 0-1,-1-1 1,0 1 0,1 0 0,-1 0-1,0 0 1,1-1 0,0 1-1,8-1 546,-34 0-3556,3 7 3121,-32 13 1,33-11 79,-40 11-1,10-7 297,1-1 0,-1-3-1,-75 2 1,-94-26 253,-16 0-196,105 28-409,65-5-62,-43-1 99,-45-20 101,-28 0 211,165 14-443,6 0-20,1 0 1,-1-1-1,-19-3 0,20 1-113,-3 0 128,4 2-2961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8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348 34 32,'1'-1'128,"-1"-1"1,0 2-1,0-2 1,0 1-1,-1 0 0,1 0 1,0 0-1,-1-1 1,1 2-1,0-2 0,0 2 1,-1-2-1,0 1 1,1 0-1,-1 1 1,0-2-1,0 2 0,1-2 1,-1 2-1,0-1 1,1 0-1,-2 0 0,2 1 1,-1-1-1,0 0 1,0 1-1,-2-2 0,0 1 79,0 0-1,0 0 0,0 0 0,0 1 0,-1-1 0,1 1 0,0 0 0,0 0 1,-1 0-1,2 0 0,-2 0 0,-2 1 0,-3 1 157,1 0 0,0 1 0,-11 5 0,6-2-41,2 0 1,-1 1-1,1 1 1,0 0-1,1 1 1,-18 16-1,11-6 167,1 2 0,-23 36-1,27-36-282,2 0-1,0 2 1,2-1-1,0 0 0,-5 33 1,8-34-154,1 0 0,2 1 0,0-1 0,1 1 0,4 41 0,-2-55-52,0 1 0,1 0 0,0 0 1,2 0-1,-1-1 0,0 1 0,1-1 1,1 0-1,-1 0 0,1-1 0,6 9 0,-1-4-91,0 0-1,0-1 0,1 0 0,0 0 0,1-2 0,14 11 1,-20-17-187,0 1 1,0-1 0,0 1 0,0-2 0,0 0 0,0 0-1,1 0 1,-1 0 0,1-1 0,0 1 0,-1-2 0,1 1-1,-1-1 1,1 0 0,0-1 0,0 1 0,8-3 0,26-11-2760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8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81 9 2064,'-2'-7'1721,"-4"6"-89,3 14-344,-2 4-127,-2 11-289,0 14-120,1 7-176,0 12-64,-2-1-208,3 11-64,-3-13-80,2 6-120,-3-17-176,6 0-568,4-17-560,4-6-1025,5-17-351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35"/>
    </inkml:context>
    <inkml:brush xml:id="br0">
      <inkml:brushProperty name="width" value="0.13229" units="cm"/>
      <inkml:brushProperty name="height" value="0.13229" units="cm"/>
      <inkml:brushProperty name="color" value="#849398"/>
    </inkml:brush>
  </inkml:definitions>
  <inkml:trace contextRef="#ctx0" brushRef="#br0">1 116 1504,'46'-78'2485,"-45"76"-2336,1-1 1,-1 0-1,1 1 1,1-1-1,-1 1 0,0-1 1,0 2-1,1-2 1,-1 1-1,1 1 1,0-1-1,-1 1 1,1-1-1,0 0 0,0 1 1,0 0-1,0 0 1,4 0-1,-6 1-139,0-1 1,0 1-1,0 0 0,0 0 0,0 0 1,0 0-1,-1 0 0,1 0 1,0 0-1,0 0 0,0 1 0,0-1 1,0 0-1,-1 0 0,1 0 0,0 1 1,0-1-1,0 0 0,-1 1 1,1 0-1,1 0 0,-1 0 4,0 0 0,0 1 1,0-1-1,0 1 0,0-1 0,0 1 0,-1-1 0,1 1 1,0-1-1,0 3 0,1 3 28,0 1 0,-2-1 0,2 14 0,-3 6 68,-8 49 1,7-66-85,0 0 0,-1-1 0,-1 1 0,1-1 0,-2 0-1,-8 15 1,9-17 8,-1-1 47,5-6-75,0 0 0,0 1 0,0-1 1,-1 0-1,1 0 0,0 1 1,0-1-1,0 0 0,0 0 1,0 0-1,0 0 0,-1 1 1,1-1-1,0 0 0,0 0 1,0 0-1,0 1 0,0-1 1,0 0-1,0 1 0,-1-1 0,1 0 1,0 0-1,0 0 0,1 1 1,0-1 21,0 1 0,-1 0 0,2-1 1,-1 0-1,0 0 0,0 0 1,0 0-1,0 1 0,0-1 0,0 0 1,1-1-1,37 4-396,25-1-1761,-36-2 405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8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72 1 2705,'9'11'1568,"-11"8"8,-2 17-480,-1 6-255,3 15-65,-2-3-272,-4 12-56,5-7-128,-2 11-72,-2-13-112,1 5-24,4-7-80,-8-7-360,3-15-440,-1-5-1312,0-12-57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8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45 5689,'-6'-20'4689,"11"10"-3585,16 5-55,-1-2-201,11 4-256,2 4-232,11 3-152,-3-4-312,14 2-808,-1-3-792,18 5-1241,-5 0-584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8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11 532 456,'-10'4'5848,"13"-15"-4284,1 0-1489,1 1 0,1 0 0,0-1 0,0 1 0,12-13 0,-1 2-5,63-98 237,-14 19-211,-6 12-86,-47 65-10,21-47 1,-25 51 6,-8 19-5,-1-1 1,1 0-1,-1 1 0,1-1 0,0 0 0,-1 1 0,0-1 1,1 1-1,0-1 0,-1 1 0,2 0 0,-2-1 0,1 0 1,0 1-1,-1 0 0,1 0 0,0-1 0,0 1 0,1 0 1,-1 0 7,0 0 1,-1 0 0,1 0-1,-1 1 1,1-1 0,-1 0-1,1 0 1,0 0 0,-1 0-1,0 1 1,1-1 0,-1 1-1,1-1 1,-1 0 0,0 1 0,1-1-1,-1 1 1,1-1 0,-1 1-1,0-1 1,0 1 0,1 0-1,0 1 49,1 2 60,0-1 0,-1 1 0,0-1 0,0 1 1,0 0-1,0 0 0,0 0 0,0 6 0,2 15 392,5 13 287,4 52 1,-10-52-459,-4 60 0,-15 94-745,17-184-661,0-1 0,0 1 1,0-1-1,0 0 0,4 12 0,-2-8-2286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8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46 3273,'12'-17'2096,"-8"8"-71,1 1-345,7 2-768,6 1-24,1 5-280,8 2-135,-2 3-201,2 6-40,-5-5-104,6 7-248,-3-1-320,6 0-1001,-1-7-1111,8-4-273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8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1 2369,'22'-1'8729,"-24"23"-7904,-1 54-65,0-34-320,3 8-136,-6-6-176,4 7-136,-1-9-224,1 2-768,2-7-777,0 2-967,-3-12-609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8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 24 3977,'6'-24'5417,"-7"47"-4585,0 2-304,1 14-8,-3 2-144,3 19 9,-2-6-129,1 9-40,-6-16-104,1 9-248,2-14-296,-1-10-593,-2-14-407,1-4-1120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9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65 3369,'2'-5'537,"0"0"0,1-2 1,-1 3-1,7-11 0,-7 13-464,0 0 0,0 0 0,0 0 0,0 0 0,0 1 0,0-1 0,0 1 0,1-1 0,-1 1 0,0-1-1,0 2 1,1-2 0,4 0 0,2 0-30,1 1-1,0 0 1,-1 0-1,16 1 1,40 6 16,-55-5-44,8 1 23,-1 1-1,1 1 1,23 8-1,-35-10-3,-2 0-1,2 0 0,-1 1 0,-1-1 1,1 1-1,0 0 0,-1 0 1,1 0-1,-1 1 0,0 0 0,-1 0 1,1 0-1,0 0 0,-1 1 0,4 6 1,-5-7 34,0 0 0,-1 0 0,1 0 0,-1 0 1,0 0-1,1 6 0,-2-8-29,0 0 0,0 0 0,0-1 0,0 1 0,0-1 0,0 1 0,-1 0 0,0-1-1,1 1 1,0 0 0,-1-1 0,0 1 0,0-1 0,0 1 0,0-1 0,0 0 0,0 1 0,0-1 0,-2 2 0,-1 0 34,1-1 0,-1 0-1,0 1 1,0-1 0,0 0 0,0-1 0,0 1-1,-1-1 1,1 0 0,-1 0 0,-5 0 0,0 2 4,-10 1 123,0-2 1,0 0-1,-30 0 0,38-3 67,1 2-1,-1-1 0,1 1 1,-1 1-1,1 0 0,-20 7 1,29-8-220,0-1 1,1 1-1,0 0 0,0-1 1,-1 2-1,1-2 1,0 1-1,-1 0 1,2 0-1,-2 0 0,2 1 1,-2-2-1,2 2 1,-1-1-1,0 0 1,1 1-1,-1-1 0,0 1 1,1-1-1,-1 0 1,1 1-1,-1 0 1,1-1-1,0 0 0,0 4 1,0 2 42,0 0 1,0-1-1,2 1 1,2 11-1,-3-10-52,6 22 117,1-1 1,1 0-1,17 33 1,-20-47-268,2-1 0,1 0 0,-1 0-1,1-2 1,1 1 0,0 0 0,23 19 0,-28-28-244,-1 0 0,2 0 0,-1 0 0,0-1 0,1 0 0,-1 0 0,1 0-1,-1 0 1,2-1 0,7 2 0,-5-4-591,-1 1 0,11-2 1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9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62 121 960,'-2'-2'386,"0"2"0,1-2 0,-1 1 0,0 0 1,0 0-1,0-1 0,1 0 0,0 1 0,-1 0 0,1-1 0,0 0 0,-1 0 0,1 1 0,0-1 0,-1-3 0,2 3-341,-1 0 0,0-1 1,1 1-1,0 0 0,0 0 0,0 0 0,0-1 0,0 1 0,0-1 1,0 1-1,1 0 0,0-1 0,-1 1 0,1 0 0,0 0 0,0 0 1,1-3-1,3-4 61,11-16 1,-15 24-89,0-1 0,0 1-1,0 0 1,0-1 0,1 1-1,-1 0 1,0 0 0,1 0 0,0 0-1,-1 1 1,1-2 0,-1 2 0,1-1-1,-1 1 1,1-1 0,0 1-1,0 0 1,-1-1 0,1 1 0,0 0-1,0 0 1,-1 0 0,1 0-1,-1 1 1,1-1 0,0 0 0,0 0-1,2 2 1,-2-2-1,1 1 10,-2 0 1,1-1-1,0 1 1,-1 0-1,1-1 0,0 2 1,0-2-1,-1 2 1,0-1-1,1 0 0,-1 0 1,0 1-1,1-1 1,-1 0-1,1 1 1,-1 0-1,0-1 0,0 1 1,0-1-1,-1 1 1,1 0-1,0 0 1,-1 0-1,1 0 0,-1-1 1,1 5-1,0 2 122,0 1 0,-1 0 0,-1-1-1,-1 14 1,1-19-118,1 6 85,-2 0 0,0 0-1,0 0 1,0-1 0,-1 0 0,-1 1 0,1-1 0,-9 14 0,10-20-85,0 0 0,0 0 0,0 0 0,0 0 0,0 0 0,0 0 0,0-1 0,0 0 0,-1 1 0,1-1 0,-1 0 0,-3 1 0,5-2-22,-1 1 0,1-1 0,-1 1 0,1-1 0,-1 0 0,1 0 0,-1 0 0,0 0 0,1 0 0,-1 0 1,1 0-1,-1-1 0,1 1 0,-1-1 0,1 1 0,-1-1 0,1 0 0,0 1 0,-1-1 0,1 0 0,-2-1 1,0 0-13,-1-2 1,1 1-1,0-1 1,1 0-1,-1 0 1,0 0-1,0 0 1,1 0-1,0 0 1,-2-7-1,4 8-11,-2-1-1,2 1 0,-1 0 1,1-1-1,-1 0 0,1 1 1,0-1-1,0 0 1,0 1-1,1 0 0,0-1 1,-1 0-1,1 1 0,2-5 1,2-2-34,0-1-1,2 1 1,-1 0 0,1 1 0,14-16-1,-20 24 49,1-1-1,-1 1 1,1 0-1,-1-1 0,0 2 1,1-2-1,-1 2 1,1-1-1,-1 0 1,1 0-1,0 0 0,-1 1 1,1 0-1,-1-1 1,2 1-1,-1-1 0,2 1 1,-2 0 4,-2 0 1,2 0-1,-1 1 1,0-1 0,0 1-1,0-1 1,1 0-1,-2 1 1,2 0-1,-2-1 1,2 1-1,-1 0 1,0-1-1,0 1 1,-1 0-1,2-1 1,-2 2 0,1-2-1,0 2 1,-1-2-1,1 2 1,0-2-1,-1 2 1,1-2-1,-1 2 1,1 1-1,0 1 26,0 0 0,-1 0 0,1 0 0,0 1-1,-1-1 1,0 0 0,-1 0 0,1 0 0,-1 0-1,1 0 1,-3 5 0,0 2 52,0-2 0,-1 1 0,-6 12 0,6-16-40,0-1 0,1 0-1,-1 1 1,-1-2 0,1 1 0,-1 0 0,-5 3 0,9-7-38,1-1 1,0 0-1,-1 1 0,0-1 1,1 1-1,-1-1 1,0 0-1,1 0 1,-1 0-1,0 0 1,0 0-1,0 0 0,1 0 1,-1 1-1,0-1 1,1-1-1,-1 1 1,0 0-1,0 0 1,1 0-1,-1 0 0,0 0 1,1 0-1,-1-1 1,0 1-1,1-1 1,-1 1-1,0 0 1,1 0-1,-1-1 0,0 0 1,1 1-1,0 0 1,-1-1-1,0 0 1,1 1-1,0-1 1,-1 0-1,1 1 0,-1-2 1,-1-1-16,1 0 0,0 0 1,-1-1-1,1 1 0,-1 0 0,2-1 0,-2-3 1,2 4-7,0 0 0,0 0 1,-1 0-1,2 0 1,-1 0-1,0 0 0,0 1 1,1-2-1,-1 2 0,1-1 1,0 0-1,0 0 0,0 1 1,1-1-1,-1 0 1,0 1-1,1 0 0,2-3 1,-3 3 7,0 1 0,0 0 0,0 0 0,1 0 0,-1 0 0,1 0 0,0 1 0,-1-2 0,0 2 0,1-1 0,0 1 0,-1-1 0,1 1 0,-1 0 0,1-1 0,0 1 1,-1 0-1,1 0 0,-1 0 0,2 0 0,-2 0 0,1 1 0,1-1 0,2 1-4,-1 0 0,0 0-1,0 0 1,0 1 0,0 0 0,0-1 0,7 6 0,-9-5 19,2 1 1,-2-1 0,1 1 0,0 0-1,0 0 1,-1 1 0,0-1 0,0 0-1,0 1 1,0 0 0,-1-1 0,0 1-1,1 0 1,0 5 0,-1-7 8,-1 1-1,1-1 1,-1 0 0,0 0 0,0 0 0,0 1-1,0-1 1,0 0 0,-1 0 0,1 0 0,-1 0 0,1 0-1,-1 0 1,0 0 0,0 0 0,0 0 0,0 0-1,0 0 1,0-1 0,0 1 0,-1 0 0,1 0 0,-1-1-1,1 1 1,-1-1 0,0 0 0,-3 3 0,4-3-4,0 0 0,-1-1 1,1 1-1,0-1 0,-1 1 0,0-1 1,1 0-1,0 1 0,-1-1 1,1 0-1,0 1 0,-2-1 0,2 0 1,0-1-1,-1 1 0,1 0 1,-1-1-1,-1 1 0,1-1-4,0 0 0,0-1 0,0 2 0,-1-2 0,1 1 0,0 0 0,0-1 0,1 0 0,-1 0 0,-2-3 0,1 0-16,-2 0 0,3-1 0,-2 0 0,2 1 0,-1-1 1,1-1-1,-3-11 0,4 15-6,1 0 0,0 0 0,0 0 0,0 0 1,0 0-1,0 0 0,1 0 0,0 0 0,0 0 0,-1 0 1,2 0-1,-2 0 0,4-3 0,-4 4-2,2 0-1,-1-1 1,0 1-1,1 0 1,0 1-1,-1-1 1,1-1-1,0 2 0,0-1 1,0 1-1,0-1 1,0 1-1,0 0 1,0-1-1,1 1 1,3-1-1,-6 2 12,2-1-1,-2 1 1,2 0-1,-1 0 1,0 0-1,0 0 1,0-1-1,1 1 0,-2 1 1,2-1-1,-1 0 1,0 0-1,2 0 1,-2 1 5,1 0 0,-1 0 0,1 0 0,-2 0 0,2 0 0,-1 0 0,0 0 0,0 0 0,0 0 0,1 3 0,0-2 8,-1 0 1,0 0-1,0 1 1,0-1-1,0 0 1,0 0-1,-1 0 1,1 1-1,-1 0 1,1-1-1,-1 1 1,1-1 0,-1 0-1,-1 1 1,1-1-1,-1 4 1,0-2 16,0 0 1,0 0-1,0-1 1,-1 1-1,1 0 1,-1-1-1,0 1 1,0-1-1,-4 6 1,-1 0 41,6-8-52,0 1-1,0 0 0,0 0 1,-1-1-1,1 1 1,0 0-1,-1-1 1,1 0-1,0 1 1,-1-1-1,0 0 1,0 0-1,1 0 1,-5 1-1,3-1-3,-1 0 1,0-1-1,0 0 0,1 0 0,-1 0 1,1 0-1,-1 0 0,0 0 0,1-1 1,-1 0-1,0 0 0,1 0 1,0-1-1,-1 1 0,1 0 0,0-1 1,0 0-1,-1 0 0,-2-3 0,5 5-14,1-1-1,0 0 0,-1 1 0,0 0 0,1-1 0,0 0 1,0 1-1,-1-1 0,1 0 0,-1 1 0,1 0 1,0-1-1,0 0 0,0-1 0,-2-2-57,2 4 41,-1-1-1,1 0 1,0 1 0,-1-1 0,1 1 0,0 0 0,0-1 0,0 1-1,0-1 1,0 1 0,0 0 0,0-1 0,0 0 0,0 1 0,-1 0-1,2-1 1,-1 0 0,0 1-27,0 0-1,0-1 0,1 1 1,-1 0-1,1 0 1,-1-1-1,0 1 1,1 0-1,-1 0 0,1 0 1,-1 0-1,0 0 1,1 0-1,-1 0 0,1 0 1,-1 0-1,0 0 1,1 0-1,-1 0 1,1 0-1,-1 0 0,0 0 1,1 1-1,0-1 1,1 1-517,1-1 0,-1 1 1,0 0-1,0 0 0,3 2 1,5 2-881,8 2-1621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9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 54 1056,'-5'-37'1227,"5"30"-385,-8-3 2304,7 15-2829,0 16 14,3 23 0,0 16 49,8 65 338,-3-48-353,-3-16 52,-5 63 0,-2-20 42,14 114 0,-8-167-404,2 117 277,-6-147-201,-1 0 0,-1-1 0,-1 1-1,-10 32 1,11-40 3,0 2 1,1-2-1,0 16 0,2-27-237,0-1 0,0 1 0,-1 0 0,1-1 0,-1 1 0,1 0 0,0 0 0,-1-1 1,0 1-1,1 0 0,-1-1 0,0 0 0,0 1 0,0 0 0,-2 1 0,3-3 48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9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120 127 1848,'-1'0'293,"-1"0"-1,0 0 0,1 0 1,-1 0-1,1 0 0,-1 0 0,1-1 1,-1 0-1,1 1 0,0 0 1,-1-1-1,1 0 0,0 1 1,-1-1-1,1 0 0,-2-1 0,3 1-222,-2 0-1,1-1 0,1 1 0,-1-1 0,0 0 0,0 1 1,1 0-1,-1-1 0,1 1 0,-1-1 0,1 1 0,0-1 1,-1 0-1,1-2 0,0 0-39,0 0 0,0 1 1,0-1-1,1 0 0,0-5 0,0 8-7,0 0-1,-1 1 1,0-1-1,1 0 1,0 1-1,-1-1 1,1 0-1,0 1 1,0 0-1,-1-1 1,1 1-1,0-1 1,-1 1-1,1 0 1,0 0-1,-1-1 1,2 1-1,-2 0 1,1-1-1,1 1 1,-1 0 51,2-1 53,4 0 422,-6 1-494,-1 1 0,1-1 0,-1 1 0,1-1 0,-1 0 0,1 1 0,-1-1 0,1 1 0,-1-1 0,0 1 0,1 0 0,-1-1 0,1 1 0,5 9 120,-2 0 0,1 0 0,-1 0 0,0 0-1,2 12 1,-5-18-102,0-1 0,-1 1-1,0-1 1,1 0 0,-1 1-1,-1 0 1,1-1 0,0 1 0,-1-1-1,0 0 1,1 1 0,-2-1-1,2 0 1,-2 0 0,-2 5-1,3-6-29,0-1-1,0 1 0,0 0 1,-1 0-1,0-1 0,1 0 0,-1 1 1,0-1-1,0 0 0,1 0 1,-1 0-1,0 0 0,0 0 1,0-1-1,0 1 0,0 0 0,0-1 1,0 1-1,0-1 0,0 0 1,0 1-1,0-1 0,0 0 1,-3-1-1,1 0-27,1 1 0,-1-1 0,1 0 1,-1 0-1,2 0 0,-2-1 0,1 1 0,-1 0 1,2-1-1,-2 0 0,2 0 0,-1-1 0,0 1 1,0 0-1,1-1 0,-3-3 0,2 2-50,-1-1-1,1 0 1,1 1-1,-1-1 0,1 0 1,-1 0-1,2-1 1,-1 2-1,-1-11 0,3 13 15,-1 0 0,1 0 0,0 0 0,0 0 0,1-1 0,-1 2 0,0-1 0,0 0 0,1 0 0,0 0 0,-1 0-1,1 1 1,0-1 0,0 0 0,0 0 0,0 0 0,0 1 0,0-1 0,0 0 0,1 1 0,-1 0 0,0-1 0,1 1-1,2-1 1,3-3-31,0 0 0,1 1-1,-1 0 1,11-2 0,-11 2 31,-4 3 17,2-1-1,-2 0 1,1 2-1,0-2 1,0 2-1,4-2 1,-7 2 9,0 0 0,0 0 1,0 0-1,-1 0 0,2 1 0,-2-1 1,1 0-1,0 1 0,0-1 0,0 0 1,-1 0-1,1 1 0,0-1 1,0 1-1,0-1 0,-1 1 0,1 0 1,0-1-1,0 0 0,-1 1 0,0 0 1,1-1-1,0 1 0,-1 1 1,0-2-1,1 1 0,-1 0 0,1-1 1,-1 2-1,0-2 0,0 1 0,0 0 1,1 1-1,0 2 33,0 1-1,0 0 1,-1 0 0,1-1-1,-1 0 1,0 1 0,0 0-1,-1 0 1,1-1 0,-1 0-1,0 1 1,0 0 0,0-1-1,-1 1 1,-3 4 0,1 1 35,3-7-36,-1 1-1,1-1 0,-1 0 1,0 1-1,0-2 1,-5 7-1,4-5-3,-14 10 176,16-13-196,0 0 0,0 0 1,-1-1-1,2 0 0,-2 1 0,1 0 1,0-1-1,-1 0 0,1 0 1,0 1-1,0-1 0,0 0 1,-1 0-1,-2 0 0,0-1-3,1 0-1,-1 0 1,0 0-1,1-1 1,-1 0-1,0 0 1,2 0 0,-2 0-1,-3-3 1,3 2-24,0 0 0,0-1 0,0 0 0,1 0 0,-7-8 0,10 11 7,0 1-1,-1-1 1,1 0 0,-1 0-1,1 0 1,0 0-1,0 0 1,0 0 0,-1 0-1,1 0 1,0 0-1,0 0 1,0 0 0,0 0-1,0 0 1,1-1-1,6-15-113,-1 6 14,-3 1 32,-1 6 30,-1-1 0,1 0 0,4-6 0,3-3-47,-5 6 15,9-12 0,-11 18 67,0 0 0,0-1 1,0 1-1,1 1 0,-1-1 0,1 0 0,-1 1 0,1-1 1,3 0-1,-2-1-3,0 1 0,1 0 1,0 1-1,0 0 0,-1 0 0,10-1 1,-12 2 13,-1 0 1,1 1 0,0-1 0,0 0 0,-1 0-1,1 0 1,0 1 0,-1 0 0,1-1 0,-1 1-1,1 0 1,0-1 0,-1 2 0,0-2 0,1 2-1,-1-2 1,0 2 0,0-1 0,0 1 0,1-1 0,-2 0-1,2 1 1,-1-1 0,1 2 0,0 3 30,1-1-1,-1 1 1,0 0 0,0 0 0,-1 1 0,1-1 0,-2 0-1,1 0 1,0 1 0,-2 10 0,1-9 16,-1-1 0,0 1 0,0-2 0,-1 2 0,0-1 0,0 0 0,-1 0 0,0 0 1,-5 7-1,7-11-24,-1-1 1,0 1 0,0-1 0,0 0 0,0 1 0,0-1-1,0 0 1,-1 0 0,1-1 0,0 1 0,-1 0 0,-4 1-1,5-2-18,0-1 0,-1 1-1,1 0 1,0-1-1,0 0 1,0 0-1,-1 0 1,1 0 0,-1 0-1,1 0 1,0 0-1,-1 0 1,1-1-1,0 0 1,0 1-1,-4-2 1,2 0-44,0 0 0,0 0 0,0-1 0,0 0 0,0 0 0,0 0 0,1 0 0,0 0 0,-1 0 0,2-1 0,-1 0 0,0 1 1,0-1-1,-2-7 0,4 11 23,1-1 0,0 0 1,0 1-1,0-1 0,0 0 1,0 1-1,-1-1 1,1 0-1,0 1 0,0-1 1,0 0-1,0 1 0,1 0 1,-1-1-1,0 0 1,0 1-1,0-1 0,0 0 1,0 1-1,1-1 0,-1 0 1,0 1-1,1 0 1,-1-2-1,2 1-9,-1 0 0,0 0 0,0 0 1,0 0-1,1 0 0,-1 0 0,1 1 0,-1-1 0,0 0 0,3 1 1,1-2-37,0 0 0,1 2 0,-1-1 0,12 0 1,-8 1 14,1 0 1,-1 1 0,1 0-1,15 5 1,-20-4 46,0 0 1,0 0 0,0 0-1,0 0 1,-1 1-1,1 0 1,0 0 0,-1 0-1,7 7 1,-8-8 24,-3 0 1,2-1 0,-1 0-1,0 1 1,0 0-1,0 0 1,0 0 0,0-1-1,-1 1 1,1 0 0,0 0-1,-1 0 1,0 0 0,1 0-1,-1 0 1,0 0-1,0 0 1,0 0 0,0 0-1,0 0 1,-1 0 0,1 0-1,0 0 1,-1-1 0,0 1-1,1 0 1,-1 0 0,0 0-1,0 0 1,0-1-1,0 1 1,-2 2 0,0 0 27,0-1 1,0 1 0,-1 0-1,1-1 1,-1 0 0,0 0 0,0 0-1,0 0 1,0 0 0,-1-1-1,-8 3 1,6-3-1096,0 0 0,1 0-1,-12 0 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36"/>
    </inkml:context>
    <inkml:brush xml:id="br0">
      <inkml:brushProperty name="width" value="0.13229" units="cm"/>
      <inkml:brushProperty name="height" value="0.13229" units="cm"/>
      <inkml:brushProperty name="color" value="#849398"/>
    </inkml:brush>
  </inkml:definitions>
  <inkml:trace contextRef="#ctx0" brushRef="#br0">1 44 2040,'9'-35'4057,"1"29"-2376,0 7-521,-3-4-456,4 4-80,3-2-96,-7 3-224,8 0-56,2 2-112,2-2-24,-4 0-40,3 1-224,-3-1-280,-3-1-1000,-1 0-928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9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 8 32,'-17'-7'7640,"17"7"-7585,0 0 0,0 0 1,0 1-1,0-1 0,0 0 1,0 0-1,-2 31 625,3 50 1,0-65-474,2 188 1247,4-15-456,-12 42-259,0-84-474,3-29 11,2-116-273,0 5 11,0-1 0,-1 2 0,0-1 0,1-1 0,-2 1 0,-2 11 0,0-7-166,-4 10-1148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9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43 145 1848,'-10'-53'3006,"6"37"-1859,3 15-1104,1 0 1,0 0-1,0 1 1,0-2 0,-1 2-1,1-1 1,0 0-1,0 0 1,0 0-1,0 0 1,0 0-1,0 1 1,0-2-1,0 2 1,1-1-1,-1 0 1,0 0-1,0 0 1,0 1-1,1-2 1,0 2 0,-1-1-1,0 0 1,1 1-1,0-1 1,0-1-1,1-1-33,1 0-1,0 1 1,-1 0-1,0 0 1,1-1-1,0 2 0,0-1 1,0-1-1,0 2 1,1-1-1,-2 1 1,2 0-1,-1 0 1,1 0-1,-1 0 1,7 0-1,-6 0 40,-1 1-1,0 0 1,1 0 0,0 0-1,-1 0 1,1 0 0,-1 1-1,0 0 1,1 0-1,-1 0 1,0 0 0,1 0-1,-1 1 1,0-1 0,0 1-1,0 0 1,3 2-1,-4-2 83,0 1-1,1-1 1,-1 1-1,-1-1 1,1 1-1,0 0 1,0 0-1,-1-1 1,0 2-1,1-2 1,-2 2-1,2-1 1,-2 0-1,1 0 1,-1 1-1,1-1 1,-1 0-1,0 6 1,-1-5-18,1 0 0,-1 0 1,1-1-1,-2 1 0,1 0 1,0 0-1,-1-1 0,1 0 1,-1 1-1,0-1 1,0 1-1,0-1 0,0 0 1,-1 0-1,-4 4 0,5-5-72,0-1-1,-1 1 0,0 0 0,1-1 1,-1 0-1,0 0 0,0 0 1,1 0-1,-1 0 0,0-1 0,0 0 1,0 1-1,0-1 0,0 1 1,0-2-1,0 1 0,0 0 0,1-1 1,-2 1-1,1-1 0,-3-1 1,0 1-49,0-1 1,1-1 0,-1 1 0,1-1 0,-1 0 0,1 0 0,0 0-1,1-1 1,-9-7 0,12 10-15,0 0 0,-1-1 0,2 1-1,-2-1 1,1 1 0,0-1 0,1 0 0,-2 1-1,2-1 1,-1 1 0,0-1 0,1 0 0,-1 0-1,1 0 1,0 1 0,0-1 0,-1 0 0,1 0-1,0 0 1,0 0 0,1 0 0,-1 1 0,0-1-1,0 0 1,1 0 0,0 0 0,0 1 0,-1-1 0,1 1-1,0-1 1,0 0 0,0 1 0,2-3 0,3-4-55,1 1 0,0 0 1,0 0-1,1 1 1,8-5-1,-14 9 72,3-2-14,1 0-11,0 0 1,9-5 0,-12 8 26,0 0 1,-1 1-1,1-2 1,-1 2-1,0 0 0,1-1 1,0 1-1,-1 0 0,0 0 1,6 0-1,-7 1 8,0-1 0,0 0 0,0 0 0,0 1 0,1 0 0,-2-1 0,2 0 0,-2 1-1,2 0 1,-2-1 0,1 2 0,0-2 0,0 1 0,0 0 0,-1 0 0,1 0 0,0 0 0,-1 0 0,1 0 0,0 0 0,-1 0-1,1 0 1,-1 2 0,2 1 42,0 1-1,-2 0 1,2 0-1,-1 7 1,0-6 15,-1-1 1,-1 1-1,0 0 1,1 0-1,-1-1 1,0 1-1,-1 0 1,0-1-1,0 1 0,-3 7 1,3-9-2,-1 0 0,1 0 1,-1 1-1,0-1 0,0-1 0,0 1 1,-1-1-1,1 1 0,-1-1 0,1 0 0,-2 0 1,-7 4-1,10-6-56,0 0 0,0 0 0,0-1 0,0 0 0,0 1 0,0-1 0,0 1 0,0-1 0,0 0 0,0 0 0,0 0 0,0-1 0,0 1 0,0-1 0,0 1 0,0 0 0,0-1 0,0 0 0,0 0 0,0 0 0,0 0 0,0 0 0,0 0 0,1 0 0,-1-1 0,-2-1 0,3 2-23,0 0 0,0 0 0,0-1 0,0 2 0,0-2 0,1 1 0,-2-1 0,2 1 0,-1 0 0,1-1 0,-1 1 0,1-1 0,0 1 0,-1-1 0,1 1 0,-1 0 0,1-1 0,0 0 0,0 1 0,0-1-1,0 0 1,1 1 0,-1 0 0,1-1 0,-1 1 0,0 0 0,1-1 0,-1 0 0,1 1 0,-1 0 0,2-1 0,-2 2 0,1-2 0,2-1 0,1-2-48,0 0 0,1 1 1,0-1-1,0 1 0,1 0 0,7-4 1,-11 6 56,0 2 0,0-2 0,0 1 0,0 1 0,0-1 0,0 1 0,0-1 0,1 1 0,-1 0 0,0 0 0,0 0 0,0 0 1,1 0-1,-1 0 0,0 1 0,0-1 0,0 1 0,0-1 0,0 1 0,0 0 0,0 0 0,3 1 0,-3 0 24,1 0 0,0 0-1,-1 0 1,0 0 0,1 0-1,-1 0 1,0 0 0,1 1-1,-2-1 1,1 0 0,0 1-1,0 0 1,-1 0 0,0 0-1,1 0 1,-1 0 0,0 0-1,0-1 1,0 2 0,-1-1-1,0 0 1,1 0 0,-1 1-1,0-2 1,-1 8 0,1-6 35,-1 0-1,0-1 1,0 1 0,0 0-1,-1 0 1,0-1 0,1 1 0,-1-1-1,-3 6 1,3-7-25,0 1-1,0-1 1,1 0 0,-1 0 0,0 0-1,-1 0 1,1 0 0,-1 0-1,1-1 1,-1 1 0,1-1-1,0 1 1,-6 1 0,6-3-38,0 0 1,0 0 0,-1 0 0,1 0-1,-1 0 1,0-1 0,1 0-1,0 1 1,0-1 0,0 0 0,-1 0-1,1 0 1,0 0 0,0 0-1,0 0 1,0-1 0,0 1 0,-3-2-1,3 1-66,0 0-1,0 0 1,0 0-1,0 0 0,0 0 1,0-1-1,0 1 1,0 0-1,1 0 1,0-1-1,-2-3 0,14 104-476,-8-91 420,-3-7 133,0 0-1,0 0 1,0 0 0,0 0 0,1 0 0,-1 1-1,0-1 1,0 0 0,0 0 0,0 0-1,0 0 1,0 0 0,0 0 0,0 0-1,0 0 1,1 0 0,-1 0 0,0 0 0,0 0-1,0 0 1,1 0 0,-1 0 0,0-1-1,0 1 1,0 0 0,0 0 0,0 0-1,0 0 1,0 0 0,0 0 0,1-1 0,0 1-10,-1-2 1,1 1 0,1 0-1,-2 0 1,1-1 0,0 1 0,-1 0-1,0-1 1,1 1 0,0-2 0,9-67-91,-3 26 72,-7 44 30,0-1-1,0 0 1,0 1-1,0 0 1,0-1-1,0 0 1,0 1 0,1-1-1,-1 0 1,1 1-1,-1-1 1,0 1-1,0-1 1,1 1-1,-1-1 1,1 1 0,-1-1-1,0 1 1,1 0-1,0-1 1,-1 0-1,2 1 1,-2 0 0,0 0 0,1 0-1,0 0 1,-1 0 0,0 0 0,1 0 0,0 0 0,-1 0 0,0 0-1,1 0 1,0 0 0,-1 0 0,0 1 0,2 0 0,0-1-2,-1 0 6,-1 0 0,2 1 0,-2-1 0,1 1 0,0-1 0,0 0-1,0 1 1,-1 0 0,1-1 0,0 1 0,-1 0 0,2-1 0,-1 2 0,-6 6 528,5-4-431,0-3-76,0 1 0,0-1 0,-1 0 0,1 0 0,-1 0 0,1 0 1,0 0-1,0 1 0,-1-2 0,0 2 0,1-2 0,-1 2 0,0-1 0,1 0 0,-1 0 0,0 0 0,0 0 0,0-1 0,0 1 0,-1 1 0,-4 0-16,0 0-1,1-1 0,-1 1 0,0-2 0,0 1 0,1 0 0,-1-1 1,0 0-1,0 0 0,-11-2 0,16 1-14,-1 1-1,0-1 1,1 1 0,0 0 0,-1-1-1,1 0 1,0 0 0,-1 0-1,1 1 1,0-2 0,-1 2-1,2-2 1,-2 2 0,2-2-1,-2 1 1,2 0 0,-2-1 0,1 1-1,-1-3 1,1 2-35,0-2 0,0 1-1,0 0 1,0 0 0,1-1 0,-1-3 0,1 6 25,0-1 1,0 2-1,-1-2 1,1 1-1,1 0 0,-1-1 1,0 1-1,0-1 1,0 2-1,0-2 1,1 1-1,0 0 1,-1 0-1,0 0 1,1-1-1,0 2 1,-1-2-1,1 2 1,0-2-1,-1 2 1,2-2-1,-2 2 0,1-1 1,1 0-1,-2 0 1,2 0-1,-1 1 1,0-1-1,0 1 1,0-1-1,0 0 1,0 1-1,2 0 1,2-2-21,1 1 0,-1 0 1,1 1-1,-1 0 0,1 0 1,6 0-1,-9 1 46,1-1 1,-1 1-1,0-1 1,1 2-1,-2-2 1,2 2-1,-1-1 1,0 1-1,0-1 1,-1 0-1,1 1 1,0 0-1,-1 0 1,1 0-1,0 0 1,-1 1-1,0-1 1,0 1-1,0 0 1,0-1-1,2 4 1,-2-1 81,1 1 0,-1-1 0,0 0 0,0 0 0,-1 1 0,0 0 0,0-1 0,0 0 0,0 1 0,-1 0 0,-1 9 0,1-14-60,0 0-1,0 0 0,-1 1 1,1-2-1,0 2 0,0-1 1,-1 0-1,0 0 0,1 0 1,0 0-1,-1 0 0,0 0 0,1 0 1,-1 0-1,0 0 0,0 0 1,0-1-1,1 1 0,-2 0 1,1-1-1,0 1 0,0 0 1,0-1-1,0 0 0,0 1 1,0 0-1,0-1 0,0 0 1,0 0-1,-2 1 0,-3 0 28,-1-1 0,1 0 0,0 0 0,-10-2 1,11 2-89,-4-1-357,1 0 1,-13-5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9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1 736,'-3'1'963,"-8"5"2054,11-6-2982,-1 0 0,1 0 1,0 0-1,0 0 0,-1 0 0,1 0 1,0 1-1,0-1 0,0 0 0,0 0 1,0 1-1,0-1 0,0 0 0,0 0 1,0 0-1,-1 0 0,1 0 1,0 0-1,0 1 0,0-1 0,0 0 1,0 1-1,0-1 0,0 0 0,0 0 1,0 1-1,0-1 0,0 0 0,0 0 1,0 0-1,0 0 0,0 0 0,0 1 1,0-1-1,1 0 0,-1 0 0,0 1 1,0-1-1,0 0 0,0 0 0,0 0 1,0 0-1,0 0 0,0 0 0,0 1 1,1-1-1,-1 0 0,0 0 1,0 0-1,1 0 0,-1 0 0,0 1 1,0-1-1,0 0 0,0 0 0,0 0 1,1 0-1,-1 0 0,12 5 86,-2 0 0,2-1 0,0 1 0,13 1 0,-21-4-80,8 0 117,-1 0 1,21 1 0,-6-1 53,131 10 871,5-9 272,162 19 134,-154-10-1177,-89-7 86,-56-4-188,1 2 1,-1 1 0,27 7 0,11 6 406,-63-17-652,0 0 0,1 0 0,0 0 0,-1 0 0,0 0 0,1-1 0,-1 1 1,1 0-1,-1 0 0,0 0 0,1-1 0,0 1 0,-1 0 0,0 0 0,1-1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9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140 70 2937,'-11'9'626,"0"-3"1,-13 8 0,21-13-494,2-1 0,-1 0 0,1 1 0,-1-1 0,0 1 0,1-1 0,-1 0 0,1 0 0,-1-1 0,0 1 0,0 0 0,1-1 0,-1 1 0,0 0 0,1-1 0,-1 0 0,1 1 0,-1-1 0,-1-1 0,2 2-95,1-1 0,-1 1 0,0 0 0,1 0 0,0-1 0,-1 0-1,0 1 1,1-1 0,0 1 0,-1-1 0,0 0 0,1 1 0,-1 0 0,1-1-1,0 0 1,0 1 0,-1-1 0,1 0 0,0 1 0,0-1 0,-1 0-1,1 1 1,0-1 0,0 0 0,0 1 0,0-1 0,0 0 0,0 1 0,0-1-1,0 0 1,1 1 0,-1-1 0,0 0 0,1 1 0,-1-1 0,0 0-1,0 0 1,1 1 0,-1-1 0,1 0 0,6-7-24,0 0 0,1 1 0,-1 0 0,11-7 0,-14 10-4,1 2 1,1-2-1,-1 2 1,0-1-1,1 0 1,0 1-1,-1 1 0,10-3 1,-13 4 16,1 0 0,-1-1 0,0 1 0,0 1 1,1-1-1,-1 0 0,0 0 0,0 1 0,0-1 0,0 1 0,0-1 0,0 2 0,0-2 1,0 2-1,0-2 0,-1 2 0,1-1 0,0 1 0,0-1 0,-1 0 0,1 1 0,0 0 1,-1-1-1,0 1 0,1-1 0,-2 1 0,2 0 0,0 4 0,1 0 119,0 0 0,-1 0 1,0 1-1,-1-1 0,1 1 0,-1 0 0,0 12 0,0-14-41,-2 0 0,1-1 0,0 1-1,-1 0 1,0 0 0,0-1 0,0 1 0,-1 0-1,-3 8 1,3-11-41,0 2-1,0-1 1,0-1-1,0 1 1,0 0-1,0-1 1,-1 0-1,0 0 1,0 1-1,1-1 1,-2 0-1,2-1 1,-2 1-1,-4 1 0,3-1-50,1 0 0,-1-1 0,-1 0-1,2 0 1,-1 0 0,0-1 0,0 0-1,-1 0 1,2 0 0,-2 0 0,1-1-1,0 0 1,0 0 0,1 0-1,-1-1 1,0 0 0,0 0 0,1 0-1,-1 0 1,1 0 0,0-1 0,-1 0-1,1 0 1,1-1 0,-2 1 0,2 0-1,0-1 1,-1 0 0,1 0-1,-5-7 1,8 8-43,-2 1-1,1-1 1,0 1 0,0-1-1,0 1 1,1-1-1,-1 1 1,1-1 0,-1 0-1,1 1 1,0-1-1,0 0 1,0 1 0,1-1-1,0-3 1,-1 4 7,1 0-1,0 0 1,0 0 0,0 0 0,-1 0 0,2 1-1,-1-1 1,0 1 0,1-1 0,-1 1 0,1-1-1,-1 0 1,0 2 0,1-2 0,0 1 0,0 0-1,-1 0 1,1 0 0,0 0 0,1 0 0,2-1 15,-1 2 0,-1-1 0,1 0 1,0 1-1,0 0 0,0-1 0,0 2 1,0-1-1,0 0 0,0 0 0,0 1 1,-1 0-1,1 0 0,0 0 0,0 1 1,0-1-1,-1 1 0,1 0 0,-1 0 1,4 3-1,-4-3 32,0 0 0,0 0-1,-1 1 1,1-1 0,0 0 0,-1 1 0,1 1-1,-1-2 1,0 1 0,0 0 0,0 1 0,-1-1 0,0 1-1,1-1 1,-1 0 0,0 1 0,0-1 0,0 1 0,-1 0-1,0-1 1,1 6 0,-1-7 11,-1 1 0,1 0 1,-1 0-1,0-1 0,1 0 0,-2 0 0,2 1 0,-2-1 0,1 0 1,0 0-1,-1 1 0,1-1 0,0 0 0,-1-1 0,0 1 1,0 0-1,0 0 0,0-1 0,0 1 0,-5 1 0,1 2 43,-2-2 0,0 0-1,0 0 1,0-1 0,-9 3-1,13-5-79,0 1 0,1 0 0,-1-1 0,0 0 1,1 0-1,-1 0 0,1 0 0,-1 0 0,0-1 0,1 0 0,-1 1 0,0-2 0,1 2 0,0-2 0,-1 1 0,1-1 0,-1 1 0,1-1 0,0 0 0,-5-5 0,7 7-13,1-1 1,-1 0-1,0 0 1,1 0-1,-1 1 0,0-1 1,1 0-1,0 0 1,-1 0-1,1 0 1,-1 0-1,1 1 0,0-2 1,0 2-1,0-2 1,-1 2-1,1-2 0,0 2 1,0-2-1,0 2 1,0-2-1,0 1 0,1-1 1,-1 0-18,2-1 1,-2 0-1,2 1 0,-2 0 1,2 0-1,-1 0 1,1-1-1,0 1 0,2-2 1,1-2-23,1 0 0,1 1 1,-1 0-1,1 0 0,8-4 1,-4 3 24,0 0 0,1 2 1,-1-1-1,19-3 0,-27 6 31,1 2-1,0-1 0,0 1 0,1-1 1,-2 1-1,1 0 0,0 0 1,0 1-1,0 0 0,0-1 1,0 1-1,-1 0 0,1 1 1,-1-1-1,2 0 0,-2 1 0,6 3 1,-7-3 12,0 0 0,0 0 1,-1 0-1,1 0 0,0 0 0,-1 0 1,1 0-1,-1 0 0,0 1 0,0-1 1,1 0-1,-2 1 0,1 0 0,0-1 1,-1 0-1,1 1 0,-1 0 0,1 0 1,-1-1-1,0 1 0,0 0 0,0-1 1,-1 0-1,0 5 0,0-3 17,0-1 0,1 0 0,-2 0 0,1 0 0,0 0 0,-1 0 0,1 0 0,-1 0 0,0 0 0,0-1 0,0 1-1,0-1 1,0 1 0,-1-1 0,1 1 0,-1-1 0,1 0 0,-7 2 0,2-1 6,0 0-1,0 0 1,-1-1 0,0 0-1,1-1 1,-1 0 0,0 0-1,-8 0 1,12-1-58,0 0 1,0-1-1,1 0 1,-1 1-1,1-1 1,-1 0-1,0-1 0,-4-1 1,6 1-14,0 1 0,0 0 0,0-1 0,0 1-1,0-1 1,0 1 0,0-1 0,1 0 0,0 0 0,-1 0 0,0 0 0,2-1 0,-4-3 0,3 5 9,1 0 1,-1-1-1,0 0 1,1 0-1,0 1 1,0-1-1,-1 0 0,1 0 1,0 0-1,0 1 1,0-1-1,0 0 1,0 1-1,1-1 0,-1 0 1,0 0-1,1 1 1,-1-1-1,1 1 1,0-2-1,0 2 0,0 0 1,-1-1-1,2 0 1,-2 1-1,2 0 1,-1-1-1,0 1 0,1 0 1,-1 0-1,0 0 1,1 0-1,-1 0 1,3-1-1,2-2-17,1 1 0,-1 0 0,1 1 0,0-1 0,-1 1 0,2 1 0,7-2 0,-3 2 7,18-1 1,-25 3 30,-1-1 0,0 1-1,0 0 1,0-1 0,-1 1 0,1 0-1,0 1 1,4 1 0,-7-2 12,0-1 1,1 1-1,-1 0 1,0-1-1,0 1 1,0 0-1,0 0 1,0 0-1,0 0 1,0 0-1,0 0 1,-1 0-1,1 1 1,0-1-1,-1 1 1,1-2-1,0 2 1,-1-1-1,0 0 1,1 1-1,-1-1 1,0 0-1,0 1 1,1-1-1,-1 0 1,0 1 0,-1 0-1,1-1 1,0 1-1,0-1 1,-1 0-1,1 1 1,0-1-1,-2 2 1,1 0 34,0 0 1,-1 1-1,0 0 1,0-1-1,0 0 1,-1 0-1,0 1 1,0-2-1,1 1 1,-1 0 0,-4 2-1,2-2-6,1 0 0,-2-1 1,2 1-1,-2-1 0,1 0 0,-1 0 0,1 0 0,-1-2 0,0 2 1,1-2-1,-1 1 0,0-1 0,-9-1 0,11 1-79,-1 0 0,0-1 0,1 0 0,0 0-1,-1 0 1,1-1 0,0 0 0,0 1 0,0-1-1,0-1 1,0 1 0,1-1 0,-1 1 0,1-1-1,-1 0 1,1 0 0,0-1 0,-3-3 0,1 2-384,3 4 145,2 0 0,-1 0 0,0 0 0,0 0 0,0 0 0,1 0 0,-1 0 0,0 0 0,1 0 0,-1 0 0,0-1 0,1 0 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9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28 2873,'4'-28'1228,"-1"32"-605,-1 0-1,1 0 1,-1 1 0,3 8 0,5 17 80,-2 1 1,-1 1 0,2 34-1,1 101 769,-9-150-1356,-4 424 1214,1-407-1253,-6 56 346,5-72-316,-1 0 1,0-1-1,-8 19 0,3-10-974,2 0-1,-8 46 0,14-60-1640,0-2-256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9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60 186 1728,'-7'1'1145,"3"0"-543,1 0-1,0-1 1,-1 0-1,-7 0 0,10 0-502,0 0-1,1 0 1,-2 0-1,2-1 0,-1 1 1,0-1-1,0 1 1,0 0-1,0 0 0,0-1 1,1 0-1,-1 1 1,0-1-1,1 0 0,-1 1 1,0-1-1,1 0 1,-1 1-1,0-1 0,1 0 1,0 1-1,-1-1 1,0-1-1,0 0 0,-1-5-50,0-1-1,0 0 0,1 0 0,0 1 0,1-1 1,-1 0-1,2-12 0,-1 17-38,0 1 1,1-1-1,0 0 1,0 0-1,0 1 0,-1-1 1,2 1-1,-1-1 1,0 1-1,1-1 1,-1 1-1,1 0 0,2-2 1,0 0-4,-1 1 0,1 0 1,0 0-1,0 0 0,5-2 0,-5 3-2,0 0-1,0 1 1,1 0-1,-1-1 1,0 2-1,1-1 1,-1 0-1,1 0 1,-1 1-1,1 0 1,-1 0-1,0 1 1,0 0-1,1 0 1,7 2-1,-10-2 28,1-1 0,-1 2 0,0-2 0,0 2 0,0-2 0,0 2 0,0-1 0,0 0 0,0 1 0,0 0 0,0-1 0,-1 0 0,0 2 0,1-1 0,2 3 0,-3-2 54,1 0-1,0 0 1,-1 1 0,0 0 0,0-1-1,0 1 1,-1 0 0,1-1 0,0 7-1,-1-6 22,0 2 0,-1-1 0,0 0-1,1 0 1,-1-1 0,0 2 0,-1-1-1,0-1 1,1 1 0,-1 0 0,-1-1-1,1 1 1,-1-1 0,1 0 0,-4 5 0,2-7-75,1 1 0,-1-1 0,1 1 0,0-1 0,-1 0 0,0-1 0,0 1 0,0 0 0,1-1 0,-1 0 0,0 0 0,-1 0 0,1-1 0,0 1 0,0-1 1,0 0-1,-1 0 0,1 0 0,0-1 0,0 1 0,0-1 0,-1 0 0,-3-2 0,7 2-47,-1 1 0,1 0 0,-1-2-1,2 1 1,-2 1 0,1-1 0,-1 0 0,1 0 0,0 0 0,0 0-1,0 0 1,0-1 0,0 1 0,1 0 0,-2-2 0,0 0-22,2 1 1,-2-1-1,2 0 1,-1 0-1,0 1 1,1-1-1,0-5 1,0-2-87,0 0 0,2 0 1,2-16-1,-3 25 114,0-3-12,-1-1 0,2 1 0,-1 0 0,0-1 1,1 1-1,0 0 0,0 1 0,1-1 0,-1 0 0,0 0 0,1 1 0,0-1 0,0 1 0,0 0 0,5-4 0,-4 3 15,0 1 0,0 0 0,1-1 0,0 2-1,-1-1 1,1 1 0,0-1 0,0 1 0,0 0-1,0 1 1,0-1 0,1 1 0,-1 0 0,9 0-1,-12 1 18,-1 0-1,0 1 1,1-1-1,-1 0 1,0 0-1,1 1 1,-1 0-1,0-1 0,1 1 1,-1 0-1,0-1 1,0 1-1,1 0 1,-2 0-1,2 0 1,-2 0-1,2 0 1,-2 0-1,1 0 0,0 0 1,0 1-1,0-1 1,-1 0-1,1 1 1,-1-2-1,1 2 1,-1-1-1,1 2 1,0 3 70,0-1 0,0 1 1,0 0-1,-1-1 0,0 10 1,-1-7 8,1-1 1,-2 0-1,1 1 1,0-1 0,-2 0-1,1 0 1,-1 0 0,-3 8-1,3-12-57,2 0-1,-1 0 0,0 0 0,0 0 1,0-1-1,0 1 0,-1-1 1,1 1-1,0-1 0,-1 0 0,0 0 1,0 0-1,0-1 0,0 1 0,0 0 1,0-1-1,0 0 0,-1 0 1,-5 1-1,6-2-38,1 1 0,-1-2 0,0 1 0,0 0 0,1-1 0,-1 1 0,0-1 0,1 0 0,-1 1 0,1-1 0,-1 0 0,0-1 0,1 1 0,0-1 0,0 1 0,0 0 0,0-1 0,-1 0 0,1 0 0,0 0 0,0 0 0,-1-3 0,1 3-19,1 0 0,0 0 0,0 0 0,-1 0 0,2 0 0,-2 0 0,2 0 0,-1-1 0,0 1 0,0 0 0,1-1 0,0 1 0,0-1 0,0 1-1,0 0 1,0 0 0,0-1 0,0 1 0,0-1 0,1 1 0,0 0 0,0-1 0,-1 1 0,1 0 0,2-3 0,-1 2-15,1-1 0,0 1-1,-1 0 1,2 0-1,-1 1 1,0-1-1,0 0 1,1 1 0,0 0-1,-1 0 1,1 0-1,0 1 1,6-3 0,-3 2 13,0 0 0,0 1 1,0 0-1,-1 0 1,1 0-1,1 1 1,6 0-1,-9 1 25,-1 0 0,0-1 0,0 2-1,0-1 1,1 0 0,-1 1 0,4 2 0,-6-4 14,0 2 1,0-1-1,1 1 1,-1-1-1,0 1 1,0 0-1,-1 0 1,1-1-1,-1 1 1,1 0 0,0 1-1,-1-1 1,2 3-1,-1 2 38,0-1 1,0 1-1,-1 0 0,1 0 0,-2 0 1,1 0-1,-1 0 0,0 0 0,-1 0 0,-1 11 1,2-14-15,-1-2 0,0 2 0,1-2 0,-2 2 0,1-2 0,-1 2 0,-1 2 0,2-5-19,1 0 0,-2 0-1,2 0 1,-2 0-1,2 0 1,-2 0 0,1-1-1,0 2 1,0-2 0,0 1-1,-1 0 1,1-1-1,0 0 1,-1 1 0,1 0-1,-1-1 1,1 0 0,-3 1-1,2-1-19,1 0 0,-1 0-1,0 0 1,0 0 0,0 0 0,1 0-1,-1-1 1,0 0 0,0 1 0,1-1 0,-1 1-1,1-1 1,-1 0 0,1 0 0,-1 0-1,1 1 1,-1-2 0,1 1 0,-2-2-1,1 1-33,0 0-1,1 0 0,-1 0 0,1-1 0,0 1 0,-1 0 1,1-1-1,0 0 0,1 1 0,-1 0 0,-1-7 0,2 7-19,-1-2 0,1 1-1,0 0 1,0 0 0,0 0-1,1 0 1,0-1 0,-1 2-1,1-1 1,1-5 0,-1 6 22,0 0 0,0 0 0,0 1 0,0-1 0,0 1 0,0-1 0,1 0 0,-1 1 0,0 0 0,1-1 0,0 1 0,-1 0 0,1-1 0,0 1 0,-1 0 0,4-1 0,1-1-35,1 1 0,-1 1 1,0 0-1,12-2 0,-17 3 74,1 0 0,0 0 0,-1 0 0,1 0 0,0 0 0,-1 0 0,0 0 0,1 1 0,-1-1 0,1 0 0,-1 1 0,1-1 0,-1 1 0,0-1 0,1 1 0,-1 0 0,1 0 0,-2 0 0,2 0 0,-1 0 0,0 0 0,0 0-1,0 0 1,0 0 0,0 0 0,1 3 0,0 3 110,-1 0 0,0 0 0,0 0 0,0 0 0,-1 11 0,0-15-72,-1 0 0,0 0 0,1 0 0,-1-1 0,0 1 0,0 0 0,0-1 0,0 1 1,-2 3-1,-1 0 89,-1 0 0,-7 7 0,10-11-105,1 0-1,-1 0 0,0-1 0,0 1 0,0-1 1,0 1-1,-1-1 0,1 0 0,0 0 1,-1 0-1,1 0 0,-1-1 0,-3 2 1,2-2-16,0 0 1,0 0 0,0 0 0,0 0 0,0 0-1,1-1 1,-1 0 0,-7-1 0,7 0-58,0 1 0,0-1 1,0 0-1,1 0 0,-1 0 1,0-1-1,0 1 0,1-1 1,-1 1-1,1-2 0,0 1 1,1 0-1,-1 0 1,0-1-1,1 0 0,-5-7 1,7 9-15,-1 0 1,0 0-1,1 0 1,0 0 0,-1-1-1,1 1 1,0 0-1,0 0 1,0 0 0,1 0-1,-1 0 1,0 0 0,0-1-1,1 1 1,0 0-1,-1 0 1,2 0 0,-2 0-1,2 0 1,-2 0-1,2 0 1,-1 0 0,1 1-1,-1-1 1,3-2-1,-1 1-50,-1 1-1,1-1 0,0 1 0,0 0 1,1 0-1,-2 0 0,2 0 0,-1 1 1,0-1-1,2 1 0,-2 0 0,0 0 1,1 0-1,4 0 0,-5 1 47,-2 0-83,0-1 1,0 1-1,0 0 0,0 0 0,0 0 0,-1 0 1,2 0-1,-2 0 0,2 1 0,-2-1 0,2 0 1,-2 1-1,1-1 0,0 0 0,0 0 0,0 1 1,-1 0-1,2-1 0,0 2 0,1 5-1675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19.9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86 768,'1'-2'164,"-1"-1"-1,0 1 1,1 0 0,0-1-1,-1 1 1,1-1-1,0 1 1,0 0 0,0-1-1,1 1 1,-1 0-1,1 0 1,0 0-1,-1 1 1,0-1 0,1 0-1,3-2 1,2-2 128,2 0 1,-1 1-1,9-5 0,-11 7-179,1 0 0,-1 0 0,1 1 0,9-3 0,-12 4-63,-1 1 0,1 0 1,-1-1-1,0 1 0,1 0 0,-1 0 0,0 1 1,1-1-1,-1 0 0,1 1 0,3 2 0,-5-3 5,-1 2 0,2-2-1,-2 2 1,1-1-1,-1 1 1,1-1 0,-1 1-1,0-1 1,1 1 0,-2 0-1,2-1 1,-1 1 0,0-1-1,-1 1 1,1 0-1,0 0 1,-1 0 0,1 0-1,0 0 1,-1 0 0,0 0-1,0 0 1,0 0 0,0 3-1,0-2 9,0-1 0,0 1 0,0 0 1,0-1-1,0 1 0,-1 0 0,0-1 0,1 1 0,-2-1 0,2 1 0,-2-1 0,2 1 0,-2-1 0,1 0 0,-1 0 1,1 0-1,-1 1 0,-2 1 0,-1-1 9,1-1 0,0 0 0,0 0 0,0 0 0,-1-1 0,1 1 0,0-1 0,0 0 0,-1 0-1,0-1 1,-7 1 0,-1-1 83,0-1 0,-22-3 0,33 3-154,-1 1-1,1 0 1,0-1 0,0 0-1,0 1 1,0-1-1,0 0 1,0 0 0,0 0-1,0 0 1,0 0 0,0-1-1,0 1 1,-2-3-1,4 3-6,0 1-1,0-1 0,0 0 1,-1 0-1,1 1 0,0-1 1,0 0-1,0 1 0,0-1 1,0 0-1,0 1 0,0-1 1,0 0-1,0 1 0,0-1 1,1 0-1,-1 1 0,0 0 1,0-1-1,0 0 0,1 1 1,-1-1-1,1 0 0,-1 1 0,0 0 1,1-1-1,0 0 0,1-2-13,0 1 0,1-1-1,-1 1 1,4-3-1,0 1 12,1 0 0,0 1 0,0-1 0,0 2 0,1-1 0,-1 0 0,1 1 0,-1 1 0,1 0 0,-1 0 0,1 0 0,14 1 0,-21 0 16,0 0 1,0 0 0,1 0-1,-1 0 1,0 0-1,0 1 1,0-1 0,0 0-1,0 1 1,0-1-1,0 0 1,0 1 0,0 0-1,0-1 1,0 1-1,0 0 1,0-1 0,-1 1-1,2 0 1,-2-1-1,1 1 1,0 0 0,-1 0-1,1 0 1,0 1-1,0 1 35,0 0-1,0 0 0,-1 0 0,1 0 0,0 1 0,-1-1 0,0 3 1,0 5 28,1-6-33,-1 1-1,0-1 1,0 1 0,0-1-1,-1 1 1,1-2-1,-1 2 1,0-1-1,-1 0 1,0 0 0,0 0-1,0 0 1,0 0-1,-1 0 1,-5 7 0,7-10-23,0 0 1,-1-1-1,0 0 1,1 1 0,-1-1-1,0 0 1,0 1-1,0-1 1,0 0 0,0 0-1,0 0 1,0-1-1,0 1 1,0 0-1,-1-1 1,1 0 0,0 1-1,0-1 1,0 0-1,0 0 1,0 0 0,0 0-1,-1-1 1,1 1-1,-3-1 1,2 0-14,1 1 1,-1-2-1,0 2 1,0-2-1,1 1 1,-1 0-1,0-1 1,1 0-1,0 1 0,0-1 1,0 0-1,-1 0 1,1 0-1,0-1 1,0 1-1,1 0 0,-1-1 1,-2-4-1,3 4-15,0 0-1,0 0 0,0 0 0,0 0 0,1 0 1,-1 0-1,1-3 0,0 4 2,0 0-1,0 0 1,1 0 0,-1 0 0,0 1-1,0-1 1,1 1 0,0-2 0,-1 2-1,1-1 1,0 1 0,0-1 0,0 0-1,2-1 1,0 0-9,1 0 0,-2 0 0,2 1 0,0-1 0,-1 1-1,1 0 1,0 0 0,0 1 0,0 0 0,5-3 0,6 1-38,22-4 0,-32 6 52,1 0 3,1 0 0,-1 1 0,1 0 0,11 0 0,-16 0 12,-2 1 0,2-1 0,-1 0 0,0 1 0,0-1 1,0 0-1,0 1 0,1-1 0,-2 1 0,2-1 0,-2 1 0,1 0 0,0-1 0,0 1 0,0 0 0,0 0 0,0 0 0,-1-1 0,1 2 0,0-1 1,-1-1-1,1 2 0,-1-2 0,1 2 0,-1-1 0,0 0 0,1 0 0,-1 0 0,1 0 0,-1 0 0,0 1 0,0 0 0,0 2 23,0-1 0,-1 0 0,1 0 0,-1 0 0,1 0 0,-1 0 0,0 0 0,0 0 0,0 0 1,-1 0-1,1-1 0,-3 4 0,-1 1 43,0-1 1,0 0-1,-8 7 0,8-8-27,2-2-3,0 1 0,-1-1 1,-8 5-1,11-7-33,-1 0-1,1-1 0,0 1 1,-1 0-1,0-1 1,1 0-1,-1 1 0,0-1 1,0 0-1,1 1 1,-1-1-1,1 0 1,-1 0-1,0-1 0,1 1 1,-3-1-1,0 0-7,-1 0 0,0-1-1,1 0 1,0 0 0,-1-1 0,-3-3-1,6 5-12,0 0-1,0-1 0,-1 1 0,2-1 0,-1 1 0,1-1 1,-1 0-1,1 0 0,0 0 0,-1 0 0,1 0 0,0 0 0,0-1 1,0 1-1,0-2 0,1 3 2,0 0 1,0-1 0,0 2-1,0-2 1,0 1-1,1-1 1,-1 2 0,0-2-1,0 1 1,1 0-1,-1 0 1,1 0 0,-1 0-1,1 0 1,0 0 0,-1 0-1,1 1 1,0-2-1,-1 2 1,2-1 0,-2 0-1,1 1 1,0-1-1,0 0 1,0 1 0,1-2-1,3-1-35,1 1 0,-2 0-1,12-4 1,-10 5 26,1 0 0,-1-1 0,1 2-1,0 0 1,-1-1 0,0 2 0,1-1 0,0 0 0,0 2-1,7 1 1,-13-3 26,1 1 0,-1-1 0,0 0 0,1 1 0,-1 0 0,0-1 0,1 0-1,-1 1 1,0 0 0,0 0 0,1 0 0,-2-1 0,2 2 0,-2-2 0,2 2 0,-2-1-1,1 0 1,0 0 0,0 0 0,0 0 0,-1 1 0,0-1 0,1 0 0,0 1 0,-1-1-1,0 0 1,0 1 0,1-1 0,-1 2 0,-4 9 104,3-10-101,1-1 0,-1 1 0,0-1 0,1 0 0,-1 1 0,1-1 0,-1 1 0,1 1 0,0 2 2,0-4-57,0 1-1,0 0 1,0-1-1,0 1 1,0 0 0,-1 0-1,0 0 1,1-1-1,0 1 1,-1 0-1,0 0 1,-1 1 0,1-1-280,-1-1 1,2 1-1,-1 0 1,0-1-1,0 1 1,0 0-1,1 0 1,0-1-1,-2 3 1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19.9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80 57 320,'-6'-8'5137,"6"7"-5107,0 1 0,1-1 0,-1 1 0,0-1-1,0 1 1,0-1 0,0 1 0,0-1 0,0 1 0,0 0-1,1-1 1,-1 0 0,0 1 0,1 0 0,-1-1 0,0 1 0,0-1-1,1 1 1,-1 0 0,1 0 0,-1-1 0,0 1 0,1-1-1,-1 1 1,1 0 0,-1 0 0,0 0 0,1 0 0,0 0-1,-1-1 1,0 1 0,2 0 0,1-1-12,1 1 1,0 0-1,6 0 0,-1 0 90,27 1 68,-35-1-162,1 0-1,-1 0 1,1 0 0,-1 0-1,0 1 1,1-1 0,-1 0 0,0 0-1,1 0 1,-2 1 0,2 0-1,-1-1 1,0 1 0,0 0 0,0-1-1,1 1 1,-2 0 0,3 1 0,1 2 33,-4-4-30,1 0 1,0 1-1,-1 0 1,1-1-1,0 0 1,-1 1-1,0 0 0,1 0 1,0-1-1,-1 1 1,0 0-1,1-1 1,-1 2-1,1-2 1,-1 2-1,0-1 14,0 0-1,0-1 1,0 1-1,0 0 1,-1-1-1,1 1 1,0-1-1,-1 1 1,1-1-1,0 1 1,0 0-1,-1-1 1,0 1-1,-5 11 329,4-8-232,0 0 0,-1 1 0,1-1 0,-1 0 0,-4 5 0,-4 7 208,9-14-288,1 0-14,0 0 0,0 0 0,0-1 0,0 1 0,0 0 0,0-1 0,0 1 0,-1-1 0,0 1 0,1-2 0,-1 2 0,1-1 0,-1 0 0,1 0 0,-1 0 0,-4 1 0,2 0 11,-1-1 1,0 0 0,0 0-1,1-1 1,-2 0-1,1 0 1,1 0-1,-2 0 1,1 0 0,1-1-1,-9-3 1,11 4-44,0 0 1,-1-2-1,1 2 1,0-1-1,0 0 1,-1-1-1,1 2 1,0-2-1,1 0 1,-1 1-1,0 0 1,0-1 0,0 0-1,1 0 1,0 0-1,-1 1 1,1-1-1,0 0 1,-1-1-1,1 1 1,0 0-1,1 0 1,-1-1-1,0 1 1,1-1-1,-1-1 1,0 0 0,1 0 1,0 0 0,0 0-1,1 0 1,0 0-1,-1 0 1,1 0 0,0 0-1,1 0 1,-1 0-1,0 1 1,1-1-1,0 1 1,0-1 0,0 1-1,0-1 1,1 2-1,0-2 1,0 2-1,-1-2 1,1 1 0,0 1-1,1 0 1,-1 0-1,1 0 1,-1 0 0,0 0-1,1 0 1,4-1-1,10-1 11,22-2-1,-30 6-2,-7-1-1,0 1 1,0 0-1,0 0 1,0 0-1,-1 0 1,2 1-1,2 0 1,-5-1 2,0 1 0,0-1-1,0 0 1,-1 1 0,2-1 0,-2 1 0,1-1 0,1 1 0,-2 0 0,1-1 0,0 1 0,-1 0 0,1-1 0,0 1 0,-1 0 0,1 0 0,0 0 0,-1 0 0,1 0 0,-1 0 0,1-1 0,-1 2 0,1 0 0,-1 2 32,1-1 1,-1 0-1,0 0 1,-1 1-1,1-1 1,-1 0-1,1 1 1,-1-2-1,0 2 1,0-1-1,0 0 1,-1 0-1,-2 5 0,-18 16 351,20-22-367,0 0 1,-1 0-1,1 0 0,-1 0 0,1-1 1,-2 0-1,1 1 0,1-1 0,-2 0 1,2 0-1,-6 1 0,1 0 4,2-1-16,0 0-1,0 0 1,-1 0 0,1-1 0,0 0-1,0 0 1,-9-1 0,11 0-28,0 1 1,0 0-1,-1-1 1,1 0-1,0 0 0,1-1 1,-2 1-1,2 0 1,-1-1-1,0 0 1,0 0-1,1 0 1,-4-2-1,6 4 2,-1-1 1,1 0-1,-1 1 1,1-1-1,-1 0 1,1 1-1,-1 0 1,1-1-1,0 0 1,0 0-1,-1 0 1,1 0-1,0 1 1,-1-1-1,1 0 1,0 1-1,0-1 1,0 0-1,0 1 1,0-2-1,0 2 1,0-1-1,0 0 1,1-1-1,-1 1-2,1 0-1,-1 0 0,2 0 0,-2 0 1,1-1-1,0 2 0,0-1 1,0 0-1,-1 0 0,2 0 0,-1 1 1,0-1-1,1 0 0,4-2-24,0 0 1,-1 1-1,1 0 0,11-1 0,0-1 0,-11 2 35,-1 1 1,1 0 0,0 1-1,0-1 1,-1 0-1,10 2 1,-14-1 13,0 1-1,0-1 1,0 0 0,0 1-1,0 0 1,0-1 0,0 1-1,0 0 1,0-1 0,-1 1-1,2 0 1,-2 0-1,1 0 1,0 0 0,-1 0-1,1 0 1,-1-1 0,1 2-1,-1-2 1,1 2 0,-1-1-1,1 0 1,-1 0 0,0 0-1,0 0 1,0 0-1,0 0 1,0 0 0,0 1-1,0 3 51,1-1-1,-2-1 0,1 1 0,0 0 0,-1 0 1,0 0-1,-1 4 0,2-6-26,-2 0 0,1 0 0,0 0 0,0-1 1,0 1-1,-1 0 0,0 0 0,1-1 0,-4 3 0,-17 12 239,20-15-248,-1 0-1,0 1-1,-1 0 1,1-1 0,-1 0 0,1 0 0,0 0-1,-1 0 1,1-1 0,-1 1 0,0-1 0,1 0 0,0 0-1,-1 0 1,-7-2 0,9 2-28,0-1 1,0 1-1,-1-1 1,1 0-1,0 0 1,0 1-1,0-2 0,0 1 1,0 0-1,0 0 1,0 0-1,0-1 1,1 0-1,-1 1 1,1-1-1,-1 0 0,1 0 1,-1 0-1,1 0 1,0 0-1,0 0 1,0 0-1,0 0 0,0-3 1,0 2-14,0 0 0,1 1 0,0-1 0,-1 0 0,1 1 0,1-2 0,-1 1-1,0 1 1,0-1 0,1 0 0,0 1 0,-1-1 0,1 0 0,0 0 0,1 1 0,-2 0 0,2-1 0,0 1 0,-1-1 0,1 1 0,0 0 0,0 0 0,0 0 0,0 0 0,0 0 0,0 0-1,5-2 1,-4 2 0,0 1 0,1-1 0,-1 1 0,0 0-1,2 0 1,-2 0 0,0 1 0,1-1-1,0 1 1,7 0 0,-6 0 8,-2-1 21,-1 1 0,0 0 0,1 0 0,-1 1-1,1-1 1,0 1 0,-1-1 0,0 1 0,0 0 0,1-1 0,-1 2 0,1-2 0,-1 2 0,0-1 0,0 0 0,0 1 0,0-1 0,0 1 0,0-1 0,-1 1 0,1 0 0,0 0 0,0 0 0,-1 0-1,1 1 1,-2-1 0,2 0 0,-1 0 0,0 0 0,-1 0 0,2 1 0,-2-1 0,0 1 0,1 0 0,-1-1 0,1 0 0,-1 4 0,-1 4 82,0-1 1,-1 0-1,1-1 1,-1 1-1,-1 0 1,-3 8-1,5-16-86,1 0-1,0 0 1,-1 0 0,0 0-1,1 0 1,-1 0 0,0-1-1,1 2 1,-1-2-1,0 1 1,1 0 0,-2-1-1,2 1 1,-1 0 0,0-1-1,0 1 1,0-1 0,0 1-1,0 0 1,0-1 0,0 0-1,0 0 1,-1 0 0,1 1-1,0-1 1,0 0-1,0 0 1,0 0 0,0 0-1,0 0 1,0 0 0,-1-1-1,2 1 1,-2 0 0,2 0-1,-2-1 1,0 0 0,0 0-14,-1-1 1,1 2-1,0-2 1,1 1 0,-1 0-1,0-1 1,1 0 0,-1 1-1,0-1 1,1 1-1,0-1 1,-1 0 0,1-1-1,0 1 1,0 0-1,0 0 1,0 0 0,-1-2-1,2 1-12,0 0-1,-1 0 1,1 0-1,-1 0 0,1 0 1,1 0-1,-1 1 1,1-2-1,-1 1 0,2-5 1,-2 7 8,1 0 1,0-1 0,-1 2 0,1-2-1,0 1 1,-1 0 0,1-1-1,1 2 1,-2-2 0,2 1-1,-2 0 1,2 0 0,-2 0-1,2 0 1,-1 1 0,0-1-1,1 0 1,-1 1 0,0-1 0,1 0-1,-1 1 1,0 0 0,1-1-1,1 1 1,2-1-10,0 1 0,0 0 0,1 0 0,-1 0 0,10 2 0,-12-2 18,-1 1 0,1 0 0,0 0 0,0 0 0,0 0 0,0 0 0,-1 1 0,0 0 0,1-1 0,0 1 0,3 4 0,-4-4 14,0 1 0,-1 0 0,1 0 0,-1 0 0,0 0 0,0 0 1,0 0-1,0 0 0,0 0 0,-1 0 0,0 0 0,0 0 0,0 1 0,0-2 0,0 7 0,0-7-5,0 0 0,-1-1-1,1 1 1,-1-1-1,1 1 1,0 0 0,-1-1-1,0 1 1,1-1-1,-2 1 1,2-1 0,-1 1-1,0 0 1,0-1 0,-1 0-1,1 0 1,0 0-1,-1 1 1,1-1 0,0 0-1,-1-1 1,1 2-1,0-2 1,-1 1 0,-2 1-1,-1-1 62,1 1-721,0 0 1,-1 0-1,0-1 0,0 1 0,0-2 0,-10 2 0,-4-5-2298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19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 64 1096,'-9'-10'6074,"8"8"-5736,1 1-302,0 1 0,0 0 1,0 0-1,0-1 1,0 0-1,0 1 1,0 0-1,0-1 0,1 1 1,-1-1-1,0 1 1,0 0-1,1-1 0,-1 1 1,0-1-1,0 1 1,0 0-1,1 0 1,-1-1-1,1 1 0,-1-1 1,0 1-1,0 0 1,1 0-1,-1 0 1,1-1-1,-1 1 0,0 0 1,1 0-1,-1-1 1,1 1-1,-1 0 0,1 0 1,5-1 41,0 0 0,0 0 0,0 0 0,1 1 0,-1 0 0,0 0 1,1 0-1,10 3 0,-15-2-43,0-1 1,-1 1 0,0 0-1,1 0 1,-1 0 0,0 0-1,1 0 1,-2 0 0,2 0-1,-1 0 1,0 0 0,0 1-1,0-1 1,-1 1 0,1-1-1,0 0 1,-1 1 0,1 0-1,0-1 1,0 0 0,-1 1 0,0 0-1,1 1 1,0 5 171,-1-1 1,0 0-1,0 12 1,0-16-161,0 1 2,-1-1-1,0 1 0,1 0 0,-1 0 1,-1 0-1,1 0 0,0-1 0,-1 1 1,0-1-1,0 1 0,0-1 0,0 1 1,0-2-1,-1 2 0,0-2 0,0 2 1,1-1-1,-2-1 0,1 0 0,0 0 1,0 1-1,-1-1 0,0-1 0,1 1 1,0 0-1,-1-1 0,0 0 0,0 1 1,0-1-1,0-1 0,1 1 0,-8 0 1,10-1-52,-1 0 1,0 0 0,1-1-1,-1 1 1,0-1-1,0 1 1,0 0-1,1-1 1,-1 0 0,0 0-1,1 1 1,-1-2-1,1 2 1,-1-2 0,1 2-1,0-2 1,-1 1-1,1 0 1,0-1 0,-1 1-1,2 0 1,-2-1-1,2 1 1,-2 0 0,1-1-1,1 0 1,-1 0-1,0-2 1,-1-1-18,0 0 1,2 0-1,-2 0 1,2 0-1,-1 0 1,1 0-1,0-1 1,1-7-1,0 4 22,0 0 0,1 0 1,1 1-1,0-1 0,6-14 0,-7 19 8,0 1 0,0 0 1,0-1-1,0 1 0,1-1 0,-1 2 1,1-1-1,0 0 0,0 0 1,0 1-1,1-1 0,-1 1 0,1 0 1,5-3-1,-8 5 0,0-1 0,0 0 0,-1 1 0,2 0 0,-2 0 0,2 0 0,-1 0 0,-1-1 1,2 1-1,-2 0 0,2 0 0,-2 0 0,2 0 0,-2 1 0,2-1 0,-2 0 0,1 0 0,0 0 0,0 0 0,0 1 0,0 0 0,0-1 0,-1 0 0,2 1 0,-2 0 1,1-1-1,0 0 0,0 1 0,-1 0 0,2 1 0,0 1 55,0 1 0,0 0 0,0 0 0,0 0 1,2 7-1,1 3 51,-2-7-65,-2-5-25,1 2 0,-1-1 1,0 0-1,1 0 0,-2 1 0,1-1 0,0 1 0,-1-1 0,0 1 0,1-1 0,-2 5 0,1-3 13,-1 2 28,0 0-1,-2 8 0,2-13-48,1 0-1,-1-1 1,0 1 0,1-1-1,-1 1 1,0 0-1,0-1 1,0 1-1,0-1 1,-1 1-1,1-1 1,0 1 0,-3 0-1,-13 8 134,17-8-72,-1-1-29,-6-2-26,5 1-28,0 0 0,0-1 0,-1 0 0,2 1 0,-1 0-1,0-1 1,0 0 0,1 0 0,-1 0 0,0 0 0,-2-2 0,1 0-22,-1 0 0,1 0 1,-1 1-1,-3-4 0,-6-2-23,12 7 41,0 0 1,1-1-1,-1 1 0,0-1 0,1 1 0,0 0 0,-1-1 0,1 1 0,0 0 0,-1-1 0,1 1 0,0 0 0,0-1 0,0 0 0,0 1 0,1 0 0,-1-1 0,1 1 1,-1-3-1,1 0-15,0 0 4,-1 1 0,2 0 0,-2-1 1,2 1-1,-1-1 0,0 1 0,1 0 0,3-6 0,-3 7 10,-1 1-1,0-1 1,1 1-1,0-1 1,-1 1 0,0 0-1,1-1 1,0 1-1,0 0 1,0 0-1,0-1 1,0 2-1,0-1 1,0 0-1,0 1 1,3-2-1,-4 2 10,0 0 0,1 0 0,-2 0-1,2 0 1,-1 0 0,0 0 0,0 0-1,1 1 1,-1-1 0,0 1-1,0-1 1,0 0 0,0 0 0,0 1-1,0 0 1,0-1 0,0 1 0,1 1-1,0 0 9,-1-1 0,1 1 0,-1-1 0,1 1 0,-1 0 0,0 0 0,0 0 0,0 0 0,1 3 0,0 0 25,-1 0 0,0 1 0,0-1 1,0 1-1,-1 0 0,0 9 0,0-11 5,0-1 1,-1 1-1,0 0 0,1 0 1,-4 6-1,4-9-31,0 0 0,-1-1 0,1 1 0,-1 0 0,1 0 0,0-1 1,0 1-1,-1 0 0,1-1 0,-1 1 0,1-1 0,0 1 0,-1-1 0,0 1 0,1-1 0,-1 1 1,0-1-1,1 0 0,0 1 0,-1-1 0,0 1 0,0-1 0,1 0 0,-1 0 0,0 0 0,1 0 1,-2 0-1,2 0 0,-1 0 0,0 0 0,1 0 0,-1 0 0,0 0 0,1 0 0,-1 0 1,0 0-1,1 0 0,-2 0 0,-2-3-18,-1 0 1,1 1-1,0-2 1,1 1-1,-1-1 1,0 1-1,1-1 1,0 1-1,0-2 1,0 1-1,1 0 1,-1 0-1,1-1 1,-3-5-1,4 8 134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19.9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107 101 696,'-15'-8'6441,"4"1"-4861,10 6-1481,-1 0 0,2-1 0,-2 1 0,1 0 0,0-1 0,0 0 0,0 1 0,0-1 0,1 0 0,-1 1 0,0 0 0,1-1 0,-1-2 0,0 4-68,1-1 0,0 0-1,0 1 1,0-1 0,0 0-1,0 1 1,0 0 0,0-1-1,0 0 1,0 1 0,0-1-1,0 0 1,0 1 0,0-1-1,0 0 1,0 0-1,1 1 1,-1-1 0,0 1-1,1-1 1,-1 1 0,0-1-1,0 0 1,1 1 0,0 0-1,-1-1 1,0 1 0,2-1-1,-2 0-11,2 0 0,-1 1 0,1 0 0,-1 0 0,0-1 0,1 1 0,-1 0 1,0 0-1,1-1 0,-1 1 0,0 1 0,2-1 0,0 0 1,6 3 91,-7-2-89,0 1 1,0-1-1,0 1 0,0 0 1,2 2-1,3 4 32,-1 1 0,9 12-1,-14-19-34,0 0 0,0 1-1,0-1 1,-1 0 0,1 0-1,0 0 1,-1 0 0,0 1-1,0-1 1,1 0 0,-1 0-1,0 1 1,-1 4 0,0-2 35,0-1 0,-1 2 0,0-2 0,-2 6 0,1-5-16,1 1 2,-1-2 0,0 2 1,0-1-1,0-1 0,-1 1 0,0 0 0,0-1 1,0 0-1,0 0 0,-1 0 0,1 0 0,-1-1 1,-7 4-1,10-7-39,0 1 0,0 0 0,0-1 0,0 0 0,0 1 0,0-1 0,0 0 0,0 0 0,0 0 1,0 0-1,1 0 0,-2-1 0,1 1 0,0 0 0,0-1 0,0 0 0,1 1 0,-1-1 0,0 0 0,1 0 0,-1 0 1,0 0-1,0 0 0,1 0 0,-1 0 0,1-1 0,0 0 0,-1 1 0,1-1 0,0 1 0,-1-1 0,2 1 1,-1-1-1,0 0 0,0 0 0,0 0 0,1 0 0,-1 0 0,1 0 0,-1 1 0,1-1 0,0 0 0,0 0 0,0 0 1,0 0-1,0 0 0,0-4 0,2 3-11,-2 0-1,2 0 1,-1 0 0,0 0 0,1 0 0,0 0-1,0 0 1,0 0 0,0 0 0,3-2 0,0-1 12,1 0 0,0 1 0,8-5 0,-8 6 6,-1 2 0,1-1 0,0 0 0,7-1 0,-12 3 2,1 1 0,0-1 0,-1 1 0,1 0 0,0 0 1,0 0-1,0 0 0,-1 0 0,1 0 0,0 0 0,0 0 0,0 0 0,-1 1 1,1 0-1,-1-1 0,1 0 0,0 2 0,0-2 0,-1 1 0,1 0 1,-1 0-1,0 0 0,1 0 0,-1 0 0,0 1 0,1-1 0,-1 0 0,0 1 1,0-1-1,0 1 0,0-1 0,1 3 0,-1-1 25,1 0-1,-1 0 1,1 0-1,-2 1 1,1-2-1,0 2 1,-1-1-1,1 0 1,-1 1 0,0-1-1,0 0 1,0 0-1,0 1 1,-1-1-1,1 0 1,-2 6-1,0-5-8,1-2 0,-1 2 0,0-2 0,0 1 0,0 0-1,0 0 1,0-1 0,0 1 0,0 0 0,0-1 0,-1 0 0,0 0-1,0 0 1,1 0 0,-2-1 0,-2 3 0,4-4-16,-1 2-1,1-2 1,-1 1-1,1-1 1,-1 1-1,1-1 1,-1 0 0,1 0-1,-1 0 1,0 0-1,1 0 1,0-1 0,-1 0-1,0 1 1,1-1-1,0 0 1,-1 1 0,1-2-1,0 2 1,-1-2-1,-2-1 1,2 0-20,0 0 0,0 1 0,0-2 0,0 2 1,1-2-1,0 1 0,-1-1 0,1 0 0,0 1 0,1 0 0,-2-1 0,2-1 0,0 1 0,-1 0 1,2 0-1,-1 0 0,0 0 0,1-5 0,-1 3-12,1 0 0,0 1 0,0-1 0,1 0 0,-1 0 0,2 1 0,-1-1 0,0 1 0,1-1 0,1 0 1,-1 2-1,4-9 0,-5 12 21,0 0 1,-1 0 0,1 0-1,0 0 1,0 0 0,0 0-1,0 0 1,0 0 0,0 0-1,0 1 1,0-1 0,1 0-1,-1 1 1,0-1-1,1 0 1,-2 1 0,2-1-1,-1 1 1,0 0 0,1 0-1,-1 0 1,0-1 0,1 1-1,-1 0 1,0 0 0,3 1-1,-3-1 13,1 0-1,-1 1 0,0 0 1,1 0-1,-1-1 0,0 1 0,0 0 1,0 0-1,1 0 0,-2-1 0,2 2 1,-1-1-1,0 0 0,-1 0 1,2 0-1,-1 0 0,-1 0 0,1 1 1,0-1-1,-1 0 0,1 1 1,-1-1-1,1 1 0,-1-1 0,0 3 1,1 0 28,0 1 1,-1 0 0,0-1 0,0 0-1,0 0 1,-1 1 0,0-1-1,0 1 1,0-1 0,-3 8 0,1-4 7,-1-1 0,0 0 0,0 0 1,-1-1-1,-5 9 0,8-13-31,0 0-1,-1 0 1,1 0 0,-1 0-1,1 1 1,-1-2-1,1 0 1,-1 1 0,0-1-1,-4 2 1,7-3-17,-1 0 1,0 0 0,0 1-1,0-1 1,0 0-1,0 1 1,1-1-1,-2 0 1,2 0-1,-1 0 1,0-1-1,0 1 1,0 0 0,0 0-1,0-1 1,1 1-1,-2 0 1,2 0-1,-1-1 1,0 1-1,1-1 1,-2 1-1,1 0 1,1-1 0,-1 0-1,0 1 1,1-1-1,-1 0 1,1 1-1,-1-1 1,1 0-1,-1 1 1,1-2-1,-1 1 1,1 1 0,0-1-1,-1 0 1,1-1-1,-1-1-12,1 0 0,-1 1 0,1-1-1,0 0 1,0 0 0,0 0 0,0 0 0,1 1 0,-1-2-1,0 2 1,1-1 0,0 0 0,0 0 0,0 1-1,0 0 1,0-1 0,1 0 0,-1 1 0,1 0-1,0 0 1,0-1 0,0 1 0,3-4 0,-2 4 0,1-2 0,-1 2-1,1-1 1,0 1 0,0-1 0,0 1 0,-1 0 0,1 1 0,1-1 0,-1 0 0,0 1 0,1 0 0,-1 1 0,8-2 0,-8 2 15,-1 0 1,0 1 0,1-1-1,-1 1 1,0 0-1,1 0 1,-1 0-1,1 0 1,-1 1 0,0-1-1,0 0 1,0 1-1,0 0 1,4 4 0,-6-5 4,0-1 1,0 1-1,-1-1 0,1 1 0,-1-1 0,1 0 0,-1 1 0,1 0 0,0-1 0,-1 0 0,0 1 1,0 0-1,1-1 0,0 1 0,-1 0 0,0-1 0,0 1 0,0 0 0,1-1 0,-1 1 0,0 1 1,0-1 1,0-1 0,0 0 1,0 1-1,-1 0 1,1-1-1,0 1 0,0 0 1,0 0-1,-1-1 1,1 0-1,-1 1 1,1 0-1,0-1 0,0 0 1,-1 1-1,0 0 1,1-1-1,-1 1 0,-1 0 8,0 0-1,1 0 0,-1 0 0,0 0 1,0 0-1,-1 0 0,1-1 0,0 1 1,0-1-1,0 1 0,0-1 0,0 0 1,-4 0-1,4 0-28,-1-1 0,1 0 0,0 1 0,0-2 0,0 2 0,0-2 0,0 1 0,0 0 0,0-1 0,-1 1 1,2 0-1,-1-1 0,1 0 0,-1 0 0,0 1 0,1-1 0,0 0 0,-1 0 0,1 0 0,0 0 0,0 0 0,0-1 0,1 1 0,-1 0 0,0-1 0,0 1 0,1-1 1,0 1-1,0 0 0,0 0 0,0-1 0,0 1 0,0-4 0,0 6 2,0-1 1,0 0-1,1 0 1,-1 0-1,0 1 1,1-1-1,-1 0 1,1 1-1,-1-1 1,0 0-1,1 1 1,0-1-1,-1 0 1,0 1-1,1-1 1,0 0-1,-1 1 1,1 0-1,0-1 0,-1 0 1,1 1-1,0-1 1,-1 1-1,1 0 1,0 0-1,0-1 1,0 1-1,-1 0 1,1 0-1,0-1 1,0 1-1,0 0 1,-1 0-1,1 0 1,1 0-1,-2 1 1,1-1-1,0 0 1,-1 0-1,1 1 1,0-1-1,1 1 1,2 1-8,0-1 0,-1 1 1,1 0-1,-1 0 1,0 0-1,1 0 1,5 6-1,-3-2 34,-1 0 0,0 0 0,0 1 0,0 0 0,-1 0 0,5 10-1,-9-15-17,2 5 178,-4-11 15,-3-11-206,0-1 5,-25-65-29,29 77 32,0 2 0,-1-2 1,1 1-1,-1 0 0,1 0 1,-1 1-1,0-1 1,0 0-1,0 1 0,-1 0 1,0-1-1,1 1 0,-1 0 1,-3-2-1,6 4 2,0 0 0,0 0 0,0 0 0,0-1-1,0 1 1,-1 0 0,1 0 0,0 0 0,-1 0 0,1 0 0,0 0 0,0 0-1,0 0 1,0 0 0,-1 0 0,1 0 0,0 0 0,-1 0 0,1 0-1,0 1 1,0-1 0,0 0 0,0 0 0,-1 0 0,1 0 0,0 0 0,0 0-1,-1 0 1,-4 8-76,4-5 52,0-1 0,0 1 0,0 0 0,0 5 0,0 8-18,2-1 1,4 30 0,0-11 1,-5-23-431,1 4-1291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60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48 44 776,'-5'3'352,"1"-1"-1,-1 1 1,1 0-1,-25 8 7279,29-11-7556,16 5 168,0-2-1,-1 0 1,2 0 0,28 0-1,13 1 31,47 0 110,106-24 101,-210 20-482,40-4 43,-1 2-1,53 3 1,-10 7-8,-45-3-18,70-2 0,11-15 4,29 10 5,9-1 22,-8 3 24,-49-2-22,-24 3-15,110-1 26,67-12 0,-85 8-9,-67 2-8,174-7 80,-14-7-36,-210 13-73,119-7 40,-123 10-43,107 4 30,-110-3-25,61-5-1,-37 0 6,-21 3-7,-41 1-14,16-3 12,0 2 0,1 1-1,34 4 1,-12 2 9,-4-5 1,13 6 1,5 1-3,-53-8-20,1 1 8,-1-1 0,2 0 0,-2 0 1,1-1-1,0 1 0,13-5 0,-20 5-7,1 0-1,0-1 1,-1 1 0,1 0 0,-1 0-1,1-1 1,0 1 0,-1 0-1,1 0 1,-1 0 0,1 0 0,0 0-1,-1 0 1,1 0 0,0 0-1,-1 1 1,1-1 0,-1 0 0,1 1-1,0-1 1,-1 0 0,1 0 0,0 1-1,0 0 22,10 8 168,-8-8-159,-1-1 0,0 1 0,2 0 0,-2-1 1,0 0-1,1 0 0,-1 1 0,4-2 0,21-2 119,-19 2-124,65-14 205,-64 14-152,0 1 1,0 0-1,18 2 0,8 0-3469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37"/>
    </inkml:context>
    <inkml:brush xml:id="br0">
      <inkml:brushProperty name="width" value="0.13229" units="cm"/>
      <inkml:brushProperty name="height" value="0.13229" units="cm"/>
      <inkml:brushProperty name="color" value="#849398"/>
    </inkml:brush>
  </inkml:definitions>
  <inkml:trace contextRef="#ctx0" brushRef="#br0">65 0 5617,'-64'52'1961,"82"-54"287,0-2-1552,4-2-208,0 2-248,9 1-56,-3 1-136,3-3-504,0 7-528,2-6-1320,-4 1-241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19.9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2501 584,'-4'3'915,"-3"1"614,7-4-1502,-1 0-1,1 0 1,0 0 0,0-1-1,0 1 1,0 0 0,-1 0-1,1 0 1,-1 0 0,1 0-1,0 0 1,0 0-1,0 0 1,0-1 0,0 1-1,-1 0 1,1 0 0,0-1-1,0 1 1,-1 0 0,1 0-1,0 0 1,0 0 0,0-1-1,0 1 1,0-1 0,0 1-1,0 0 1,0 0 0,0-1-1,-4-13 68,1 1 0,1-1 0,-2-24 0,4 30-60,-1-5 58,1 1 0,2-21 0,0 8-11,12-107 56,2-45 166,-15 119-156,5-171 538,-2 169-501,4-49 91,-10 0-88,1 52-89,9-115 174,0-14-42,-15 43-89,2-116-13,12 164-123,4-106 8,-11 148 4,0-4 42,13-100 1,-11 144-53,-1 5 22,1 0 0,3-13 0,-3 16-2,-2 5-14,1 0-1,-1-1 1,0 0 0,0 1-1,0 0 1,0-1 0,0 0 0,0 1-1,0 0 1,1-1 0,-1 1-1,0-1 1,0 1 0,0-1 0,-1 1-1,1-1 1,0 1 0,0-2-1,-1-7-28,1 6 14,0 6-5,3 84-290,-2-69-813,0-21 403,-1 2 454,2-45-1318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19.9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83 944,'-11'-10'5281,"11"10"-5245,8-3 454,77-12 94,-55 9-389,-18 3-128,22-4 93,-1 1 1,1 2-1,35-1 0,28 10 51,17-1 15,58-15 48,-92 4-206,1 3 0,153 13 0,-91 2-24,208 27 32,-301-30-76,81 2 0,15-17-5,-93 4 12,84-7 79,166-33-1,-160 21 209,-127 21-403,1 0 1,0 2-1,1-1 0,-1 2 1,0 0-1,23 8 0,-38-10-170,-1 1-1,1-1 0,-1 0 0,0 1 1,1-1-1,-1 1 0,0-1 1,0 1-1,0 0 0,0-1 1,0 2-1,0-2 0,0 1 1,0 0-1,0 0 0,0 0 1,0 1-1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19.9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102 155 784,'-14'-3'1740,"10"3"-1049,1-1-1,0 0 0,0 0 0,-7-2 1,10 3-615,-1-1 0,0 0 0,0 1 0,0-1 0,1 0 1,-1 1-1,0-1 0,1 0 0,-1 1 0,0-2 0,1 2 1,-1-1-1,0 0 0,1 0 0,0 0 0,-1 0 0,1 0 0,-1 0 1,1 0-1,-1-1 0,1-1-62,0 1 1,0 0-1,-1 0 0,1 0 0,0 0 1,0-1-1,1 1 0,-1 0 0,0 0 1,0 0-1,1 0 0,0 0 1,2-4-1,-1 2-7,0 1 0,0 1 0,0 0 0,0-1 0,0 1 0,1-1 0,0 1 0,0 0 0,-1 1 0,6-4 0,33-15 40,-40 19-38,1 1 0,-1-1 0,0 1 0,1-1 0,-1 1 1,1-1-1,-1 1 0,0 0 0,1 0 0,0 0 0,-1 0 0,0 0 0,1 0 0,-1 0 0,1 1 0,-1-1 0,1 1 0,-1-1 1,1 0-1,-1 1 0,0 0 0,1-1 0,-1 1 0,0 0 0,2 1 0,-2 0 33,1 0-1,0 0 0,-1 0 1,0 0-1,1 0 1,-1 0-1,0 1 1,0-1-1,0 0 1,0 0-1,-1 1 0,2 3 1,-2 2 27,1 1-1,-1-1 1,0 1 0,-1-1 0,1 0 0,-2 1 0,0-1-1,0 0 1,0 0 0,-1 0 0,1 0 0,-2 0-1,0-1 1,0 1 0,0-1 0,-1 0 0,0 0 0,0-1-1,-9 9 1,11-13-47,1 0 0,-1 0 0,-1 0 0,2 0 0,-2 0 0,1 0-1,0-1 1,-1 1 0,1-2 0,-1 2 0,1-2 0,-1 1 0,1-1 0,-7 1 0,8-1-23,0 0 1,0 0-1,-1-1 1,1 0-1,0 1 1,0 0-1,0-1 1,0 0 0,-1 0-1,2 0 1,-1 0-1,0-1 1,0 1-1,0 0 1,1-1 0,-1 1-1,0 0 1,1-1-1,-1 0 1,1 0-1,0 1 1,-1-1-1,1 0 1,-1-3 0,1 2-15,-1-1 0,1 0 1,0 0-1,0-1 0,0 1 0,1 0 1,-1 0-1,1 0 0,0-1 1,0 1-1,1 0 0,-1 0 1,1 0-1,0-1 0,0 1 1,0 0-1,3-6 0,-2 5 6,0 0 0,1 0-1,1 1 1,-2-1 0,2 1-1,-1-1 1,1 1 0,-1 0-1,2 0 1,-1 0 0,0 1-1,0 0 1,8-4 0,-2 1 11,1 1 1,0 1-1,16-5 1,-24 8 14,1 0 1,0 0-1,0 1 1,-1-1-1,1 1 1,0 0-1,0 0 1,0 0-1,0 1 0,-1-1 1,1 0-1,0 2 1,0-2-1,6 4 1,-9-3 5,1 0-1,-2 0 1,2-1 0,-2 1 0,1 0-1,0-1 1,0 1 0,0 0 0,-1 0-1,1 0 1,0 0 0,-1 0 0,1 0 0,0 0-1,-1 0 1,1 0 0,-1 0 0,1 0-1,-1 0 1,0 0 0,1 3 0,-1-2 13,-1 0 0,1 0 1,0 0-1,0 0 0,0 0 1,-1 0-1,0 0 0,1-1 1,-1 2-1,0-1 0,0 0 1,-1 1-1,0 0 3,0 0 0,-1 0 0,1 0 1,0 0-1,-1 0 0,0-1 0,0 0 0,1 1 0,-2-1 0,1 0 1,0 0-1,0 0 0,-1 0 0,-3 0 0,4-1-33,-1-1 1,0 1-1,1-1 0,-1 0 1,1-1-1,0 1 0,-1-1 0,1 1 1,-1-2-1,2 2 0,-2-2 0,1 1 1,-4-3-1,4 3-19,1 0 0,-1-1 1,0 1-1,1-1 0,0 0 0,0 0 0,0 0 0,-1 0 1,1-1-1,0 1 0,0-1 0,0 1 0,1 0 0,0-1 1,-2-4-1,2 6-3,1-1-1,-1 0 1,1 0 0,0 1 0,-1-1-1,1 0 1,0 1 0,0-1 0,0 0-1,1 0 1,-1 0 0,1 1 0,-1-1-1,0 0 1,1 0 0,0-1 0,1 0-12,0 1 0,-1 0 1,1-1-1,0 0 0,0 1 1,0 0-1,0-1 0,5-2 1,-2 2-3,-1 0 1,1-1 0,1 2 0,-1 0-1,0-1 1,0 1 0,1 1 0,0-1 0,8-1-1,-10 3 36,-1-1-1,1 1 1,-1 1 0,1-1-1,0 0 1,-1 1-1,0-1 1,6 2-1,-9-1 5,1-1 1,0 1-1,-1-1 0,2 0 0,-2 1 0,1-1 1,0 1-1,-1-1 0,1 1 0,0 0 0,-1-1 1,1 1-1,-1 0 0,1-1 0,-1 1 0,1 0 0,-1-1 1,1 1-1,-1 0 0,0-1 0,0 2 0,1-2 1,-1 1-1,0 0 0,0 0 0,1 0 0,-1 0 1,0 0-1,0 0 0,0-1 0,0 2 0,-1-2 0,1 1 1,0 0-1,0 0 0,-1 0 0,1-1 0,0 1 1,-1 1-1,-4 10 73,1 0 1,-2-1-1,0 0 1,-1 1-1,0-2 0,0 1 1,-11 10-1,15-17-74,-1 0-1,0-1 1,-1 1 0,1 0-1,-1-2 1,1 2-1,-1-2 1,-1 1 0,2-1-1,-2 0 1,1 0-1,-1 0 1,1 0 0,0-2-1,-1 2 1,1-2-1,-1 0 1,-8 1 0,12-2-18,0 1-1,0 0 1,1 0 0,-1 0 0,0 0 0,0-1 0,0 0 0,-1 1 0,2-1 0,-1 0 0,0 0 0,1 0 0,-1 0 0,0 0-1,1 0 1,-3-3 0,3 3-4,1 0-1,-2-1 0,2 1 0,-1 0 1,1-1-1,-1 1 0,0-1 1,1 1-1,0-1 0,0 1 0,-1 0 1,1-2-1,0 2 0,0 0 1,0-1-1,0 0 0,1 1 0,-1 0 1,0-1-1,0 0 0,2-1 1,0-4-21,1 0 1,-1 1 0,1-1 0,0 1 0,1 0 0,0 0 0,0 0 0,1 0 0,-1 1 0,0 0 0,2-1 0,-1 2 0,1-1 0,-1 1 0,1 0 0,0 0 0,9-4 0,-3 3 10,22-5 0,-30 8 47,2 2-1,-1-2 1,1 2-1,-1 0 1,0 0-1,1 0 1,5 0-1,-11 1-7,1-1 0,0 0 0,-1 0-1,1 0 1,0 1 0,-1-1 0,0 0-1,1 0 1,0 0 0,0 0 0,-1 1 0,0-1-1,1 1 1,0-1 0,-1 0 0,0 1-1,1 0 1,-1-1 0,1 0 0,-1 1-1,0 0 1,0-1 0,1 0 0,-1 1-1,1 0 1,-1-1 0,0 1 0,0-1-1,0 1 1,0-1 0,0 1 0,0 0 0,0 0-1,0-1 1,0 1 0,0 0 0,0-1-1,0 1 1,0 0 0,0-1 0,0 0-1,-1 2 1,0 1 52,0 0 0,0 0 1,-1 0-1,1 0 0,-1-1 0,-2 6 0,0-5-27,2 0 0,-2 1-1,1-1 1,-1 1 0,1-2-1,-1 1 1,1 0 0,-1-1-1,0 0 1,-1 0 0,-5 3-1,6-5-38,1 2-1,0-2 1,0 0-1,-1 1 0,1-1 1,0 1-1,-1-1 1,1-1-1,-1 1 0,1-1 1,0 1-1,0-1 1,0 0-1,-1 1 1,1-2-1,-5-1 0,7 2-14,0 1-1,-1-2 0,1 1 1,0 1-1,0-2 0,-1 1 1,1 0-1,0 0 0,0 0 1,0-1-1,1 1 0,-2 0 1,2-1-1,-1 1 0,0 0 1,1-1-1,0 1 0,-1 0 1,0-2-1,1 2 0,0 0 1,0-1-1,0 0 0,0 1 0,0-3 1,0 1-11,0 1 0,1-1-1,-1 1 1,1 0 0,0-1 0,0 1 0,-1 0 0,2-1 0,-1 1 0,0 0 0,0 0-1,0 0 1,2 0 0,-2 0 0,4-2 0,-2 1-13,1 1 1,0-1-1,6-3 1,3 0-34,-10 4 62,1 0 0,0 0 0,0 0 1,0 0-1,0 1 0,0 0 0,1 0 0,-1 0 0,0 1 1,1-1-1,-1 1 0,7 0 0,-9 1 24,0-1-1,0 1 1,0-1 0,0 0-1,0 1 1,-1 0 0,1 0-1,0-1 1,0 2-1,0-2 1,-1 2 0,4 1-1,-4-2 10,0 0-1,0 0 1,0 1-1,0-1 0,-1 0 1,1 1-1,0-1 1,-1 0-1,1 1 1,0-1-1,-1 1 0,0 0 1,0-1-1,1 0 1,-1 1-1,0 0 0,0-1 1,0 3-1,0-3 1,0 1-1,-1 0 0,1-1 1,0 1-1,0-1 0,0 0 0,-1 1 1,0-1-1,1 0 0,-1 1 1,0-1-1,1 0 0,-1 1 0,-1 0 1,0 0 0,1-1 1,-1 1-1,0-1 0,0 0 1,0 0-1,1 0 1,-1 0-1,0 0 1,-4 1-1,-2 0 11,0 0 1,0 0-1,0 0 0,0-1 1,-17 1-1,22-2-47,0-1 0,0 1 0,0-1 0,0 0 0,0 1 1,0-1-1,1 0 0,-1 0 0,-1 0 0,2-1 0,0 1 0,-1 0 0,0-1 0,1 0 1,-1 0-1,1 0 0,0 0 0,0 0 0,-3-3 0,4 4-1,1 0 0,-1-1 0,0 2 0,1-2 0,-1 1-1,0 0 1,1 0 0,0 0 0,0-1 0,-1 1 0,1-1 0,0 2 0,-1-2-1,1 1 1,0 0 0,0-1 0,0 1 0,1 0 0,-1-1 0,0 1 0,1 0-1,-1 0 1,0 0 0,1-1 0,-1 1 0,1 0 0,-1 0 0,1-1 0,0 2-1,-1-2 1,2 0 0,0 0-11,0 0 0,1 0-1,-1 0 1,0 1 0,1-1 0,-1 1-1,1-1 1,-1 1 0,1 0 0,0 0-1,-1 0 1,1 0 0,3 0 0,4-1-32,21-2-51,-28 4 110,-1 0 1,0 0-1,0 1 0,0-1 0,0 0 1,1 0-1,-1 1 0,0 0 1,0-1-1,0 1 0,3 2 0,-4-3 5,-1 1-1,0-1 1,1 1-1,0-1 0,-1 1 1,1-1-1,-1 1 1,1 0-1,-1-1 0,0 1 1,1 0-1,-1-1 1,1 1-1,-1 0 0,0-1 1,1 1-1,-1 0 1,0-1-1,0 1 1,0 0-1,0-1 0,0 2 1,0 0 16,0-1 0,0 0 1,-1 1-1,1 0 1,-1-1-1,0 1 0,1 0 1,-1-1-1,-1 3 0,-1-1 29,1 1-1,-1-1 1,0 1-1,1-1 1,-2 0-1,-5 5 1,6-7-42,0 0 1,1 1-1,0-1 1,-1 1 0,0-2-1,0 1 1,1 0-1,-2-1 1,2 1-1,-1 0 1,-3-1-1,4 0-18,1 0-1,0 0 1,-1 0-1,1-1 0,-1 1 1,1-1-1,-1 1 1,1 0-1,0-1 0,0 0 1,0 1-1,-1-1 0,1 0 1,-1 0-1,2 1 1,-2-2-1,2 2 0,-2-2 1,2 2-1,-2-2 1,2 2-1,-1-2 0,-1-1 1,1 2-4,1 1 1,0-1-1,0 1 1,-1-1-1,1 1 0,0-2 1,-1 2-1,1-1 1,0 0-1,0 1 1,0-1-1,0 0 1,0 0-1,0 1 1,0-1-1,0 0 0,0 1 1,0-1-1,0 0 1,0 0-1,1 0 1,-1 1-1,1-1 1,-1 0-1,0 1 0,0-1 1,1 1-1,-1-1 1,1 1-1,-1-1 1,0 0-1,1 1 1,0 0-1,-1-1 1,1 0-1,0 1 0,-1 0 1,0 0-1,1-1 1,0 1-1,-1-1 1,1 1-1,0 0 1,0 0-1,0 0 0,4-2-36,0 1-1,0 0 0,0 0 0,0 1 0,6-1 1,-5 1 32,0 1 0,-1-1 0,1 1 1,-1 0-1,1 0 0,0 1 1,9 3-1,-12-3 24,0-1 0,-1 1 0,1 0 0,0 0 0,0 0 0,-1 0 0,1 0 0,-1 1 0,0-1 0,1 0 0,-2 1 0,1 0 0,0-1 0,2 7 0,-2-5 12,-1 0 0,0-1 1,0 1-1,0 0 0,-1 0 1,0-1-1,0 1 0,0-1 1,0 2-1,0-1 0,-1-1 1,0 1-1,1-1 1,-1 2-1,0-2 0,-1 0 1,1 1-1,-1 0 0,0-2 1,0 2-1,0-1 0,0 1 1,0-2-1,0 1 0,-1 0 1,0-1-1,0 1 0,0 0 1,0-1-1,0 0 0,0 0 1,0 0-1,0 0 0,-1-1 1,0 1-1,-3 0 1,-3 1-9,1-1 1,-1 0-1,1-1 1,-1 0 0,1-1-1,-1 0 1,-18-3-1,24 2-25,0 1 0,0-2-1,-1 1 1,1-1 0,0 0-1,0 0 1,1 0 0,-7-4 0,7 4-7,1 0 0,0 0 1,0 0-1,0 0 1,1-1-1,-1 1 1,0 0-1,0-1 1,1 1-1,-1-1 1,2 0-1,-2 1 1,2-2-1,-2-1 0,2 3-3,-1 1 1,1-1-1,0 0 0,0 0 0,0 1 0,0-1 0,0 0 0,0 0 0,1 1 0,-1-1 0,0 1 0,0-1 0,1 0 0,0 1 0,-1-1 0,3-2 0,-2 1-4,1 1 1,1 0 0,-1 0-1,0 0 1,0 0-1,0 1 1,0-1 0,0 0-1,4-1 1,2-1-17,0 1 1,0 0 0,0 1-1,0 0 1,16-3 0,-16 4 34,0 1 0,1-1 1,-1 2-1,0-1 1,16 4-1,-22-4 16,0 1 0,0 0 0,0-1 0,0 1 0,0 0 0,-1 0 0,1 0 0,-1 0 0,2 0-1,-2 0 1,0 0 0,1 1 0,-1-1 0,0 0 0,1 1 0,-1-1 0,2 4 0,-2-2 10,0-1 0,0 0-1,0 1 1,-1 0 0,1-1 0,-1 1 0,1 0 0,-1 0 0,0-1 0,0 2 0,-1 2 0,0 2 37,-1 1 0,0-1 1,0 0-1,-1 0 0,0 0 1,-8 15-1,7-17-39,0 0-1,1 1 0,-1-2 1,-1 0-1,0 1 1,1-1-1,-1 0 1,-1 0-1,1-1 0,0 1 1,-1-2-1,-1 1 1,1-1-1,-10 5 0,15-8-24,1 1 0,-1-1 0,0 0-1,1 0 1,-1 0 0,0 1-1,0-1 1,0 0 0,1 0-1,-2 0 1,2 0 0,-1 0-1,0 0 1,1 0 0,-2-1-1,1 1 1,1 0 0,-1 0-1,0 0 1,0-1 0,0 1-1,1-1 1,-1 1 0,0 0-1,1-1 1,-1 0 0,0 0-1,0 0-6,0 0-1,1 0 1,0 0-1,0 1 1,-1-2 0,1 2-1,0-2 1,-1 2-1,1-2 1,0 2-1,0-2 1,0 2-1,0-2 1,0 2 0,0-2-1,0 2 1,1-2-1,-1 2 1,1-1-1,-1-1 1,0 2-1,1-3 1,1 0-23,-1 1 1,1-1-1,0 1 0,0-1 1,1 1-1,-1-1 0,0 1 1,0 0-1,0 0 1,1 0-1,0 1 0,-1-1 1,1 1-1,1-1 0,-2 1 1,1 0-1,0 0 0,6-1 1,-5 1 2,-1 0 1,1 1-1,-1-1 0,1 1 1,1 0-1,-2 0 1,1 1-1,-1-1 0,1 0 1,0 1-1,0 0 1,-1 0-1,1 1 1,-1-1-1,7 4 0,-6-3-51,-1 1 0,0 0-1,1-1 1,-1 2 0,0-1-1,3 4 1,-5-6-148,0 1 1,0-1-1,0 0 1,0 1-1,-1 0 0,1 0 1,0-1-1,-1 1 0,1 0 1,-1 0-1,1-1 0,-1 1 1,0 0-1,0-1 0,0 1 1,0 0-1,0 3 0,-2 3-2047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19.9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62 2969,'-10'-38'3987,"10"32"-3354,0 5-512,0 0 0,-1 0 0,1 0 0,0 0 0,0 0 0,-1 1 0,1-1 1,0-1-1,0 2 0,-1-1 0,0 0 0,1 0 0,0 0 0,-1 1 0,0-1 1,1 0-1,-2 0 0,2 1-102,0 0-1,0-1 1,0 1 0,0 0 0,0 0-1,0 0 1,0 0 0,0 0 0,0 0 0,0 0-1,0 0 1,0 0 0,-1 0 0,1 0 0,0 0-1,0 0 1,0 0 0,0 0 0,-1 0 0,1-1-1,0 1 1,0 0 0,0 0 0,0 0-1,-1 0 1,1 0 0,0 0 0,0 0 0,0 0-1,0 0 1,0 0 0,0 0 0,0 1 0,0-1-1,0 0 1,-1 0 0,1 0 0,0 0-1,0 0 1,0 0 0,0 0 0,-1 0 0,1 0-1,0 0 1,0 0 0,0 0 0,0 0 0,0 0-1,0 0 1,0 0 0,0 1 0,0-1-1,0 0 1,0 0 0,0 0 0,0 0 0,0 1-1,0-1 1,0 0 0,0 0 0,0 0 0,0 0-1,0 12 309,0-9-162,-4 178 1213,3-156-1275,-1 223 422,9-137-438,6 116 11,-13-218-97,0 8-5,1 0 1,1 0-1,0 1 0,8 27 1,-9-44 0,-1 0 1,1 0 0,-1 0-1,0 0 1,1 0 0,0 0-1,-1 0 1,0 0 0,1-1-1,0 2 1,-1-1 0,1-1 0,0 1-1,0 0 1,0-1 0,-1 1-1,2 0 1,0 0 0,-1-1 1,0 0 1,-1 0-1,1 0 1,0 0 0,0 0-1,-1 0 1,1 0 0,0-1-1,-1 1 1,0 0-1,1 0 1,0 0 0,-1 0-1,1-1 1,0 1 0,-1-1-1,1 1 1,-1 0-1,1-1 1,-1 0 0,0 1-1,1 0 1,0-1 0,-1 0-1,0 1 1,0-1-1,1 1 1,-1-1 0,1 0-1,-1 1 1,0-2 0,11-19 24,10-19 64,2-19 39,-2 1 3,63-131 382,21 6 20,-91 163-496,-8 9 29,16-19-1,-20 28-73,0-1-1,1 0 1,1 0 0,-2 1-1,2 0 1,-2 0-1,2 0 1,-1 0-1,0 0 1,7-2 0,-8 3-108,0 1 1,0 0 0,0 0-1,0-1 1,1 1 0,-1 0-1,0 0 1,0 0 0,0 1-1,1-1 1,-1 0 0,0 0-1,0 1 1,3 1 0,-1 0-651,0 0 0,-1 0 1,1 1-1,-1-1 1,1 1-1,4 4 1,4 5-2759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19.9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0 2961,'-4'12'2368,"1"6"-127,3 7-497,3 6-320,6 5-423,4 14-177,-1-3-352,6 12-120,2-12-168,5-10-520,3-5-456,9-7-1257,-3-21-695,8-8-593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19.9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68 325 1296,'-3'0'504,"-1"0"0,0 0 1,-1 1-1,1 0 0,0-1 0,0 1 0,1 0 0,-1 1 0,0-1 0,0 0 0,1 1 1,0 0-1,-1 0 0,1 0 0,-8 10 1496,17-13-909,16-9-832,35-20-1,-44 23-195,53-33 171,-49 29-185,5-4 17,-1 0-1,-1-2 1,25-27 0,44-44 91,-77 76-123,1 0 0,1 0 1,-1 2-1,20-12 0,-31 21-24,0 0 1,0 0-1,0 0 1,0 1-1,0-1 1,0 0-1,0 1 1,0 0-1,1-1 0,-1 1 1,0 0-1,0 0 1,1 0-1,-1 1 1,0-1-1,3 1 1,-4-1 19,1 1-1,0-1 1,-1 1 0,1 0 0,-1 0 0,1 0 0,-1-1 0,1 2 0,-1-2 0,0 2 0,0-1 0,0 1 0,0-1 0,0 0 0,0 1-1,0-1 1,0 0 0,0 1 0,-1-1 0,1 1 0,0 1 0,2 5 141,-2 0 0,2 8 1,-1 3 70,0-4-75,0 0 0,-2 0 0,0 0 0,-2 19 1,-13 57 284,-8-5-206,0-2-94,21-76-185,-13 75 131,13-63-699,0 1 0,1 23 0,1-41 323,2 15-1524,-2-18 1625,0 1 0,0 0 0,1 0 0,-1-1-1,0 1 1,0 0 0,0-1 0,1 1 0,0 0 0,-1-1-1,0 1 1,6 3-1594,-5-3 1594,15-2-4147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19.9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42 0 4769,'3'7'2745,"0"4"-137,-9 14-943,-2 2-761,-1 9-288,-4 3-368,7 2-96,1-12-232,5-2-800,1-12-785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19.9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123 10 2537,'4'-9'5545,"-5"9"-5478,0 0 174,0 0 0,0 0-1,-1 0 1,2 0 0,-2 0-1,1 1 1,0-1-1,0 0 1,0 0 0,-1 1-1,0 0 1,0 1-70,-1 0-1,1 0 0,0 0 1,0 0-1,0 1 1,0-1-1,0 0 1,0 1-1,1 0 1,-1-1-1,1 1 1,-2 4-1,-5 8 196,-1 3-90,0 0-1,1 1 1,0 1 0,-7 32 0,6-12 0,-5 54 0,9-17-191,5-66-95,1 1 0,-1 0 0,2 0 0,4 14 0,-6-22 0,2-1 1,-1 0 0,1 1-1,-1-2 1,1 2-1,-1-2 1,1 1 0,0 0-1,1 0 1,-1-1-1,6 5 1,-4-4-3,0 1 1,2-1-1,-1 0 0,-1 0 1,2-1-1,7 3 0,3-1 2,-1 0 1,2 0-1,25 0 0,-23-2 32,0-2 1,-1 1-1,0-2 0,36-5 0,-21 0-135,52-17 1,-73 18-53,-1 1-706,1 0 1,18-4-1,-4 3-2155,-4-1-471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19.9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133 0 5497,'-13'11'2833,"-1"-4"71,4-3-1431,-5 21-145,-2 7-576,2 20-184,3 6-256,-1 17-64,6-5-120,2 5-32,1-17-192,1 3-640,1-17-568,-1-2-1937,4-8-175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15:16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139 339 920,'-15'-4'386,"11"4"-273,0-1 1,0 1 0,1-1-1,-1 0 1,1 0 0,-1-1-1,1 1 1,-1-1 0,1 0-1,0 0 1,-1 0 0,1 0-1,0 0 1,1-1 0,-1 1-1,-3-5 1,2 1 90,0 1-1,1-1 1,0 0 0,0 0-1,0-1 1,1 1 0,0 0-1,0-1 1,1 0 0,-1 1-1,1-1 1,1 0 0,0-7-1,-2-7 232,1 8-133,1 1 1,0-13 0,1 20-221,0 1 0,0-1 1,0 1-1,0-1 0,0 1 1,1 0-1,0 0 0,0 0 1,3-5-1,33-53 898,-36 60-956,-1 0 0,1 0-1,0 0 1,0 0-1,-1 1 1,1-1 0,0 1-1,0-1 1,1 1 0,-1 0-1,0-1 1,0 1 0,1 0-1,-1 1 1,4-2 0,1 1 13,0 0 1,0 1 0,0 0 0,8 1-1,9 0 55,-16-1-76,-1 0-1,1 1 1,0 0-1,-1 0 0,1 1 1,-1 0-1,1 0 1,-1 0-1,13 8 1,7 3 11,-1 2-1,-1 0 1,35 28 0,-50-34-9,0 0 0,0 1-1,-1 0 1,0 1 0,-1 0 0,0 0-1,-1 1 1,0 0 0,-1 0 0,6 14 0,-7-9-49,-1-1 0,0 1 1,-1 0-1,-1 0 0,0 0 1,-1 0-1,-1 0 0,-1 0 0,-1 1 1,0-1-1,-1-1 0,0 1 1,-2 0-1,0-1 0,-1 0 1,0 0-1,-2 0 0,-10 17 1,13-25 156,0-1 0,-1 0 1,1 0-1,-1 0 0,0-1 0,-1 0 0,0 0 1,0-1-1,0 0 0,0 0 0,-1 0 1,0-1-1,0 0 0,-11 3 0,9-4-136,1-1 0,-1 0 0,0 0 0,1-1 0,-1-1 0,0 1-1,0-2 1,0 1 0,0-1 0,0-1 0,1 0 0,-1 0 0,0-1-1,1 0 1,-17-8 0,10 2-49,0 0 0,1-1-1,0 0 1,0-2 0,1 1 0,1-2 0,-18-20-1,24 25 29,1-1-1,1 1 0,-1-1 1,1 0-1,1-1 0,0 1 1,-6-20-1,8 21 10,0 0 0,1 0 0,0 0 0,0 0 0,0 0 0,1 0-1,1-1 1,-1 1 0,1 0 0,2-9 0,13-24-80,-11 19 55,-1 7-11,9-26 0,-6 26 29,-3 3-108,1 0 0,0 1 0,1 0 0,13-20 0,3 14-749,-16 12 525,-3 3 60,-1 0 1,1-1-1,0 1 0,0 0 1,0 0-1,0 1 0,1-1 1,-1 0-1,0 1 1,7-2-1,20-5-2095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38"/>
    </inkml:context>
    <inkml:brush xml:id="br0">
      <inkml:brushProperty name="width" value="0.13229" units="cm"/>
      <inkml:brushProperty name="height" value="0.13229" units="cm"/>
      <inkml:brushProperty name="color" value="#849398"/>
    </inkml:brush>
  </inkml:definitions>
  <inkml:trace contextRef="#ctx0" brushRef="#br0">55 60 1016,'-42'-36'1454,"42"36"-1367,-1 0 1,0-1 0,0 1-1,1-1 1,-1 0-1,1 1 1,0-1 0,-1 0-1,0 0 1,1 1-1,0-1 1,-1 0 0,0 0-1,1 1 1,0-3-1,0 3-21,0 0-1,0-1 0,0 1 0,0-1 0,0 1 0,0 0 1,0 0-1,1-1 0,-1 1 0,0 0 0,1 0 1,-1-1-1,0 1 0,0 0 0,0-1 0,1 1 0,-1 0 1,1 0-1,-1 0 0,0-1 0,1 1 9,-1 0-1,0 0 1,0 0 0,0-1-1,1 1 1,0 0 147,-1 0-148,0-1 1,0 1-1,0 0 1,0 0 0,0 0-1,0-1 1,1 1-1,-1 0 1,0-1-1,0 1 1,0 0-51,0 0 0,0-1 0,0 1 0,0 0 1,0 0-1,0 0 0,1 0 0,-1 0 0,0 0 0,0 0 0,0 0 0,1 0 0,-1 0 0,0 0 0,0 0 1,0 0-1,0-1 0,0 1 0,0 0 0,0 0 0,1 0 0,-1 0 0,0 0 0,0 0 0,0 0 0,0 0 0,0 0 1,0 0-1,1 1 0,-1-1 0,0 0 0,0 0 0,0 0 0,1 0 0,-1 0 0,0 0 0,0 0 0,0 0 1,1 0 38,9 2 49,1 0 0,-2 1 0,2 0 0,9 5 0,-19-8-101,2 2 30,0-1-1,-1 0 1,1 1-1,0 0 1,0 0-1,-1-1 1,1 1-1,-1 1 1,0-2-1,0 2 1,0-1-1,0 1 1,0-1-1,0 1 1,0 0-1,-1 0 1,0-1-1,0 1 0,0 0 1,1 0-1,-2 0 1,1 0-1,-1 0 1,1 0-1,-1 0 1,1 1-1,-1-1 1,0 0-1,-1 0 1,1 0-1,-1 0 1,1 0-1,-1 0 1,0 0-1,0 1 1,0-1-1,-1 0 0,1-1 1,-1 1-1,1-1 1,-1 1-1,0 0 1,0-1-1,-3 3 1,0 0 31,1-1-4,0 0 0,0 0-1,0-1 1,0 1 0,-1-1 0,0 0 0,-8 4-1,-18 4 92,30-11-156,0 1 1,0-1 0,-1 1 0,1-1 0,0 0 0,0 0-1,-1 0 1,-1 0 0,-1 0-8,4 0 3,0 0 0,0 0 1,0 0-1,0 0 1,0 0-1,0 0 1,0 0-1,0 0 0,-1 0 1,1 0-1,0 0 1,0 0-1,0 0 0,0 0 1,-1 0-1,1 0 1,0 0-1,0 0 1,0 0-1,0 0 0,0 0 1,0 0-1,0 0 1,0 0-1,0 0 0,0 0 1,0 0-1,-1 1 1,1-1-1,0 0 0,0 0 1,0 0-1,0 0 1,0 0-1,0 0 1,0 0-1,0 1 0,0-1-1,0 0 1,1 1-1,-1-1 1,0 0-1,0 0 1,0 0 0,0 0-1,0 1 1,1-1-1,-1 0 1,0 0 0,1 0-1,-1 0 1,0 0-1,0 0 1,0 0 0,1 0-1,-1 1 1,0-1-1,2 1 3,4 0 0,-1 2 0,1-1 0,-1 1 0,5 3 0,31 20 2,-37-23-1,0 0 1,0 1 0,1-1 0,-2 1-1,1 0 1,0 0 0,-1 1 0,0-1-1,0 0 1,-1 1 0,0 0 0,3 5-1,-2-4 4,-1 0 0,0-1 0,0 1 0,-1 1 0,0-1 0,1 0 0,-2 0-1,1 10 1,-1-13 0,0 0 0,0-1 0,-1 1 0,1 0 0,-1 0-1,0-1 1,0 0 0,0 2 0,0-2 0,0 0 0,0 1 0,0-1-1,-1 1 1,1-1 0,-1 0 0,0 0 0,0 0 0,0 0-1,0 0 1,-1 0 0,-2 2 0,2-2 5,0-1 0,0 0-1,0 0 1,0 1 0,-1-2 0,1 1-1,0 0 1,-1 0 0,1-1 0,0 1-1,0-1 1,-1 0 0,1-1 0,-1 1-1,-5-2 1,5 1-138,0-1 0,-1 1-1,2-1 1,-2 0 0,1 0 0,1 0-1,-1-1 1,0 1 0,1-1 0,-1 0-1,-3-4 1,6 7-25,0-1 0,1 1 0,-1-1-1,1 1 1,0-1 0,-1 0 0,0 1 0,1-1 0,0 1 0,0-1-1,-1 0 1,1 1 0,0-1 0,0 0 0,0 0 0,0 1-1,-1-1 1,1 0 0,0 0 0,0 1 0,0-1 0,0 0 0,0 1-1,1-2 1,5-8-2355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15:16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25 328,'1'-2'1119,"7"1"-870,22-2-182,-10 1-7,16-1 91,53 2-1,45 2 28,-40 6-141,23 2-22,60-11 5,-48-2 3,264 6 69,-331-3-79,315 0 50,117-5-66,-320 2-16,248-3-34,-71 7 28,-187-3 17,17 1 18,-116 4 7,-29-2 44,52 7 0,-84-6-50,1 0 14,-1 0-1,0-1 1,0 1 0,1-1-1,-1 0 1,0 0 0,0 0 0,9-2-1,-9 0-56,-7 0-236,0 1 122,-14-7-263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15:16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15:16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139 339 920,'-15'-4'386,"11"4"-273,0-1 1,0 1 0,1-1-1,-1 0 1,1 0 0,-1-1-1,1 1 1,-1-1 0,1 0-1,0 0 1,-1 0 0,1 0-1,0 0 1,1-1 0,-1 1-1,-3-5 1,2 1 90,0 1-1,1-1 1,0 0 0,0 0-1,0-1 1,1 1 0,0 0-1,0-1 1,1 0 0,-1 1-1,1-1 1,1 0 0,0-7-1,-2-7 232,1 8-133,1 1 1,0-13 0,1 20-221,0 1 0,0-1 1,0 1-1,0-1 0,0 1 1,1 0-1,0 0 0,0 0 1,3-5-1,33-53 898,-36 60-956,-1 0 0,1 0-1,0 0 1,0 0-1,-1 1 1,1-1 0,0 1-1,0-1 1,1 1 0,-1 0-1,0-1 1,0 1 0,1 0-1,-1 1 1,4-2 0,1 1 13,0 0 1,0 1 0,0 0 0,8 1-1,9 0 55,-16-1-76,-1 0-1,1 1 1,0 0-1,-1 0 0,1 1 1,-1 0-1,1 0 1,-1 0-1,13 8 1,7 3 11,-1 2-1,-1 0 1,35 28 0,-50-34-9,0 0 0,0 1-1,-1 0 1,0 1 0,-1 0 0,0 0-1,-1 1 1,0 0 0,-1 0 0,6 14 0,-7-9-49,-1-1 0,0 1 1,-1 0-1,-1 0 0,0 0 1,-1 0-1,-1 0 0,-1 0 0,-1 1 1,0-1-1,-1-1 0,0 1 1,-2 0-1,0-1 0,-1 0 1,0 0-1,-2 0 0,-10 17 1,13-25 156,0-1 0,-1 0 1,1 0-1,-1 0 0,0-1 0,-1 0 0,0 0 1,0-1-1,0 0 0,0 0 0,-1 0 1,0-1-1,0 0 0,-11 3 0,9-4-136,1-1 0,-1 0 0,0 0 0,1-1 0,-1-1 0,0 1-1,0-2 1,0 1 0,0-1 0,0-1 0,1 0 0,-1 0 0,0-1-1,1 0 1,-17-8 0,10 2-49,0 0 0,1-1-1,0 0 1,0-2 0,1 1 0,1-2 0,-18-20-1,24 25 29,1-1-1,1 1 0,-1-1 1,1 0-1,1-1 0,0 1 1,-6-20-1,8 21 10,0 0 0,1 0 0,0 0 0,0 0 0,0 0 0,1 0-1,1-1 1,-1 1 0,1 0 0,2-9 0,13-24-80,-11 19 55,-1 7-11,9-26 0,-6 26 29,-3 3-108,1 0 0,0 1 0,1 0 0,13-20 0,3 14-749,-16 12 525,-3 3 60,-1 0 1,1-1-1,0 1 0,0 0 1,0 0-1,0 1 0,1-1 1,-1 0-1,0 1 1,7-2-1,20-5-2095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15:16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25 328,'1'-2'1119,"7"1"-870,22-2-182,-10 1-7,16-1 91,53 2-1,45 2 28,-40 6-141,23 2-22,60-11 5,-48-2 3,264 6 69,-331-3-79,315 0 50,117-5-66,-320 2-16,248-3-34,-71 7 28,-187-3 17,17 1 18,-116 4 7,-29-2 44,52 7 0,-84-6-50,1 0 14,-1 0-1,0-1 1,0 1 0,1-1-1,-1 0 1,0 0 0,0 0 0,9-2-1,-9 0-56,-7 0-236,0 1 122,-14-7-263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15:16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15:16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15:16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139 339 920,'-15'-4'386,"11"4"-273,0-1 1,0 1 0,1-1-1,-1 0 1,1 0 0,-1-1-1,1 1 1,-1-1 0,1 0-1,0 0 1,-1 0 0,1 0-1,0 0 1,1-1 0,-1 1-1,-3-5 1,2 1 90,0 1-1,1-1 1,0 0 0,0 0-1,0-1 1,1 1 0,0 0-1,0-1 1,1 0 0,-1 1-1,1-1 1,1 0 0,0-7-1,-2-7 232,1 8-133,1 1 1,0-13 0,1 20-221,0 1 0,0-1 1,0 1-1,0-1 0,0 1 1,1 0-1,0 0 0,0 0 1,3-5-1,33-53 898,-36 60-956,-1 0 0,1 0-1,0 0 1,0 0-1,-1 1 1,1-1 0,0 1-1,0-1 1,1 1 0,-1 0-1,0-1 1,0 1 0,1 0-1,-1 1 1,4-2 0,1 1 13,0 0 1,0 1 0,0 0 0,8 1-1,9 0 55,-16-1-76,-1 0-1,1 1 1,0 0-1,-1 0 0,1 1 1,-1 0-1,1 0 1,-1 0-1,13 8 1,7 3 11,-1 2-1,-1 0 1,35 28 0,-50-34-9,0 0 0,0 1-1,-1 0 1,0 1 0,-1 0 0,0 0-1,-1 1 1,0 0 0,-1 0 0,6 14 0,-7-9-49,-1-1 0,0 1 1,-1 0-1,-1 0 0,0 0 1,-1 0-1,-1 0 0,-1 0 0,-1 1 1,0-1-1,-1-1 0,0 1 1,-2 0-1,0-1 0,-1 0 1,0 0-1,-2 0 0,-10 17 1,13-25 156,0-1 0,-1 0 1,1 0-1,-1 0 0,0-1 0,-1 0 0,0 0 1,0-1-1,0 0 0,0 0 0,-1 0 1,0-1-1,0 0 0,-11 3 0,9-4-136,1-1 0,-1 0 0,0 0 0,1-1 0,-1-1 0,0 1-1,0-2 1,0 1 0,0-1 0,0-1 0,1 0 0,-1 0 0,0-1-1,1 0 1,-17-8 0,10 2-49,0 0 0,1-1-1,0 0 1,0-2 0,1 1 0,1-2 0,-18-20-1,24 25 29,1-1-1,1 1 0,-1-1 1,1 0-1,1-1 0,0 1 1,-6-20-1,8 21 10,0 0 0,1 0 0,0 0 0,0 0 0,0 0 0,1 0-1,1-1 1,-1 1 0,1 0 0,2-9 0,13-24-80,-11 19 55,-1 7-11,9-26 0,-6 26 29,-3 3-108,1 0 0,0 1 0,1 0 0,13-20 0,3 14-749,-16 12 525,-3 3 60,-1 0 1,1-1-1,0 1 0,0 0 1,0 0-1,0 1 0,1-1 1,-1 0-1,0 1 1,7-2-1,20-5-2095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15:16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25 328,'1'-2'1119,"7"1"-870,22-2-182,-10 1-7,16-1 91,53 2-1,45 2 28,-40 6-141,23 2-22,60-11 5,-48-2 3,264 6 69,-331-3-79,315 0 50,117-5-66,-320 2-16,248-3-34,-71 7 28,-187-3 17,17 1 18,-116 4 7,-29-2 44,52 7 0,-84-6-50,1 0 14,-1 0-1,0-1 1,0 1 0,1-1-1,-1 0 1,0 0 0,0 0 0,9-2-1,-9 0-56,-7 0-236,0 1 122,-14-7-263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15:16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15:16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139 339 920,'-15'-4'386,"11"4"-273,0-1 1,0 1 0,1-1-1,-1 0 1,1 0 0,-1-1-1,1 1 1,-1-1 0,1 0-1,0 0 1,-1 0 0,1 0-1,0 0 1,1-1 0,-1 1-1,-3-5 1,2 1 90,0 1-1,1-1 1,0 0 0,0 0-1,0-1 1,1 1 0,0 0-1,0-1 1,1 0 0,-1 1-1,1-1 1,1 0 0,0-7-1,-2-7 232,1 8-133,1 1 1,0-13 0,1 20-221,0 1 0,0-1 1,0 1-1,0-1 0,0 1 1,1 0-1,0 0 0,0 0 1,3-5-1,33-53 898,-36 60-956,-1 0 0,1 0-1,0 0 1,0 0-1,-1 1 1,1-1 0,0 1-1,0-1 1,1 1 0,-1 0-1,0-1 1,0 1 0,1 0-1,-1 1 1,4-2 0,1 1 13,0 0 1,0 1 0,0 0 0,8 1-1,9 0 55,-16-1-76,-1 0-1,1 1 1,0 0-1,-1 0 0,1 1 1,-1 0-1,1 0 1,-1 0-1,13 8 1,7 3 11,-1 2-1,-1 0 1,35 28 0,-50-34-9,0 0 0,0 1-1,-1 0 1,0 1 0,-1 0 0,0 0-1,-1 1 1,0 0 0,-1 0 0,6 14 0,-7-9-49,-1-1 0,0 1 1,-1 0-1,-1 0 0,0 0 1,-1 0-1,-1 0 0,-1 0 0,-1 1 1,0-1-1,-1-1 0,0 1 1,-2 0-1,0-1 0,-1 0 1,0 0-1,-2 0 0,-10 17 1,13-25 156,0-1 0,-1 0 1,1 0-1,-1 0 0,0-1 0,-1 0 0,0 0 1,0-1-1,0 0 0,0 0 0,-1 0 1,0-1-1,0 0 0,-11 3 0,9-4-136,1-1 0,-1 0 0,0 0 0,1-1 0,-1-1 0,0 1-1,0-2 1,0 1 0,0-1 0,0-1 0,1 0 0,-1 0 0,0-1-1,1 0 1,-17-8 0,10 2-49,0 0 0,1-1-1,0 0 1,0-2 0,1 1 0,1-2 0,-18-20-1,24 25 29,1-1-1,1 1 0,-1-1 1,1 0-1,1-1 0,0 1 1,-6-20-1,8 21 10,0 0 0,1 0 0,0 0 0,0 0 0,0 0 0,1 0-1,1-1 1,-1 1 0,1 0 0,2-9 0,13-24-80,-11 19 55,-1 7-11,9-26 0,-6 26 29,-3 3-108,1 0 0,0 1 0,1 0 0,13-20 0,3 14-749,-16 12 525,-3 3 60,-1 0 1,1-1-1,0 1 0,0 0 1,0 0-1,0 1 0,1-1 1,-1 0-1,0 1 1,7-2-1,20-5-2095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39"/>
    </inkml:context>
    <inkml:brush xml:id="br0">
      <inkml:brushProperty name="width" value="0.13229" units="cm"/>
      <inkml:brushProperty name="height" value="0.13229" units="cm"/>
      <inkml:brushProperty name="color" value="#849398"/>
    </inkml:brush>
  </inkml:definitions>
  <inkml:trace contextRef="#ctx0" brushRef="#br0">0 16 1168,'11'-15'7986,"-10"34"-7682,6 30 0,-7-49-303,2 10 60,1 0 1,3 11-1,-5-18-56,0-1 0,0 0 1,0 0-1,0 0 1,0 0-1,1 0 0,-1 0 1,1 0-1,0 0 1,-1-1-1,1 1 0,2 2 1,-1-3-4,0 0 1,-1 0-1,1 0 0,-1 0 1,1-1-1,0 0 1,-1 1-1,1-1 0,0 0 1,0 0-1,-1 0 0,1-1 1,0 1-1,-1 0 1,0-1-1,1 0 0,0 0 1,-1 1-1,1-2 1,-1 1-1,1 0 0,-1-1 1,4-2-1,-2 0 6,0 0 0,1 0 0,5-4 0,-9 7-6,1 1 0,-1-2 0,0 2 0,0-1 0,-1-1 0,1 1 1,0 0-1,0 0 0,1-2 0,-2 2-1,0 0 0,0 0 0,1 1 0,-1-1 0,0 0 0,1 1 0,-1-1 0,1 1 0,-1-1 0,1 0 0,-1 1 0,0 0 0,1-1 0,0 1 0,-1 0 0,1-1 0,0 0 0,-1 1 0,1 0 0,1 0 0,4 0 14,-7 4 6,0 0-11,1-3-8,-1 1 0,1-1 1,0 1-1,0-1 0,0 0 0,0 0 0,0 1 0,0-1 1,0 1-1,1-1 0,-1 0 0,1 3 0,11 18 18,9 12-21,-21-33-1,2 1 1,-2-1-1,2 1 1,-1-1-1,0 0 1,0 0-1,0 0 1,1 0-1,2 2 1,-3-3-3,0 1 1,0-1-1,0 0 1,0 0-1,1 0 0,-1 0 1,0 0-1,0 0 1,1 0-1,0 0-5,0 0-3,0 0 1,0 0-1,0 0 1,0-1-1,-1 1 0,1-1 1,-1 0-1,1 1 1,0-1-1,-1 0 0,1 0 1,2-2-1,3-1-32,2-1-12,1-1 0,0 1 0,1 1 0,-1 0 0,0 1 0,15-3 0,-18 4 42,2 2 0,0-1 0,-2 1 0,2 0 0,-1 1 0,1-1 1,-1 2-1,17 4 0,-14-2-165,0 1 0,1 0 0,-2 1 0,1 1-1,-1 0 1,0 0 0,12 11 0,-8-7-1636,-1-4-301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15:16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25 328,'1'-2'1119,"7"1"-870,22-2-182,-10 1-7,16-1 91,53 2-1,45 2 28,-40 6-141,23 2-22,60-11 5,-48-2 3,264 6 69,-331-3-79,315 0 50,117-5-66,-320 2-16,248-3-34,-71 7 28,-187-3 17,17 1 18,-116 4 7,-29-2 44,52 7 0,-84-6-50,1 0 14,-1 0-1,0-1 1,0 1 0,1-1-1,-1 0 1,0 0 0,0 0 0,9-2-1,-9 0-56,-7 0-236,0 1 122,-14-7-263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15:16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15:16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15:16.112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393 339 920,'15'-4'386,"-11"4"-273,0-1 1,0 1 0,-1-1-1,1 0 1,-1 0 0,1-1-1,-1 1 1,1-1 0,-1 0-1,0 0 1,1 0 0,-1 0-1,0 0 1,-1-1 0,1 1-1,3-5 1,-2 1 90,0 1-1,-1-1 1,0 0 0,0 0-1,0-1 1,-1 1 0,0 0-1,0-1 1,-1 0 0,1 1-1,-1-1 1,-1 0 0,0-7-1,2-7 232,-1 8-133,-1 1 1,0-13 0,-1 20-221,0 1 0,0-1 1,0 1-1,0-1 0,0 1 1,-1 0-1,0 0 0,0 0 1,-3-5-1,-33-53 898,36 60-956,1 0 0,-1 0-1,0 0 1,0 0-1,1 1 1,-1-1 0,0 1-1,0-1 1,-1 1 0,1 0-1,0-1 1,0 1 0,-1 0-1,1 1 1,-4-2 0,-1 1 13,0 0 1,0 1 0,0 0 0,-8 1-1,-9 0 55,16-1-76,1 0-1,-1 1 1,0 0-1,1 0 0,-1 1 1,1 0-1,-1 0 1,1 0-1,-13 8 1,-7 3 11,1 2-1,1 0 1,-35 28 0,50-34-9,0 0 0,0 1-1,1 0 1,0 1 0,1 0 0,0 0-1,1 1 1,0 0 0,1 0 0,-6 14 0,7-9-49,1-1 0,0 1 1,1 0-1,1 0 0,0 0 1,1 0-1,1 0 0,1 0 0,1 1 1,0-1-1,1-1 0,0 1 1,2 0-1,0-1 0,1 0 1,0 0-1,2 0 0,10 17 1,-13-25 156,0-1 0,1 0 1,-1 0-1,1 0 0,0-1 0,1 0 0,0 0 1,0-1-1,0 0 0,0 0 0,1 0 1,0-1-1,0 0 0,11 3 0,-9-4-136,-1-1 0,1 0 0,0 0 0,-1-1 0,1-1 0,0 1-1,0-2 1,0 1 0,0-1 0,0-1 0,-1 0 0,1 0 0,0-1-1,-1 0 1,17-8 0,-10 2-49,0 0 0,-1-1-1,0 0 1,0-2 0,-1 1 0,-1-2 0,18-20-1,-24 25 29,-1-1-1,-1 1 0,1-1 1,-1 0-1,-1-1 0,0 1 1,6-20-1,-8 21 10,0 0 0,-1 0 0,0 0 0,0 0 0,0 0 0,-1 0-1,-1-1 1,1 1 0,-1 0 0,-2-9 0,-13-24-80,11 19 55,1 7-11,-9-26 0,6 26 29,3 3-108,-1 0 0,0 1 0,-1 0 0,-13-20 0,-3 14-749,16 12 525,3 3 60,1 0 1,-1-1-1,0 1 0,0 0 1,0 0-1,0 1 0,-1-1 1,1 0-1,0 1 1,-7-2-1,-20-5-2095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15:16.113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393 339 920,'15'-4'386,"-11"4"-273,0-1 1,0 1 0,-1-1-1,1 0 1,-1 0 0,1-1-1,-1 1 1,1-1 0,-1 0-1,0 0 1,1 0 0,-1 0-1,0 0 1,-1-1 0,1 1-1,3-5 1,-2 1 90,0 1-1,-1-1 1,0 0 0,0 0-1,0-1 1,-1 1 0,0 0-1,0-1 1,-1 0 0,1 1-1,-1-1 1,-1 0 0,0-7-1,2-7 232,-1 8-133,-1 1 1,0-13 0,-1 20-221,0 1 0,0-1 1,0 1-1,0-1 0,0 1 1,-1 0-1,0 0 0,0 0 1,-3-5-1,-33-53 898,36 60-956,1 0 0,-1 0-1,0 0 1,0 0-1,1 1 1,-1-1 0,0 1-1,0-1 1,-1 1 0,1 0-1,0-1 1,0 1 0,-1 0-1,1 1 1,-4-2 0,-1 1 13,0 0 1,0 1 0,0 0 0,-8 1-1,-9 0 55,16-1-76,1 0-1,-1 1 1,0 0-1,1 0 0,-1 1 1,1 0-1,-1 0 1,1 0-1,-13 8 1,-7 3 11,1 2-1,1 0 1,-35 28 0,50-34-9,0 0 0,0 1-1,1 0 1,0 1 0,1 0 0,0 0-1,1 1 1,0 0 0,1 0 0,-6 14 0,7-9-49,1-1 0,0 1 1,1 0-1,1 0 0,0 0 1,1 0-1,1 0 0,1 0 0,1 1 1,0-1-1,1-1 0,0 1 1,2 0-1,0-1 0,1 0 1,0 0-1,2 0 0,10 17 1,-13-25 156,0-1 0,1 0 1,-1 0-1,1 0 0,0-1 0,1 0 0,0 0 1,0-1-1,0 0 0,0 0 0,1 0 1,0-1-1,0 0 0,11 3 0,-9-4-136,-1-1 0,1 0 0,0 0 0,-1-1 0,1-1 0,0 1-1,0-2 1,0 1 0,0-1 0,0-1 0,-1 0 0,1 0 0,0-1-1,-1 0 1,17-8 0,-10 2-49,0 0 0,-1-1-1,0 0 1,0-2 0,-1 1 0,-1-2 0,18-20-1,-24 25 29,-1-1-1,-1 1 0,1-1 1,-1 0-1,-1-1 0,0 1 1,6-20-1,-8 21 10,0 0 0,-1 0 0,0 0 0,0 0 0,0 0 0,-1 0-1,-1-1 1,1 1 0,-1 0 0,-2-9 0,-13-24-80,11 19 55,1 7-11,-9-26 0,6 26 29,3 3-108,-1 0 0,0 1 0,-1 0 0,-13-20 0,-3 14-749,16 12 525,3 3 60,1 0 1,-1-1-1,0 1 0,0 0 1,0 0-1,0 1 0,-1-1 1,1 0-1,0 1 1,-7-2-1,-20-5-2095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15:16.114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3697 25 328,'-1'-2'1119,"-7"1"-870,-22-2-182,10 1-7,-16-1 91,-53 2-1,-45 2 28,40 6-141,-23 2-22,-60-11 5,48-2 3,-264 6 69,331-3-79,-315 0 50,-117-5-66,320 2-16,-248-3-34,71 7 28,187-3 17,-17 1 18,116 4 7,29-2 44,-52 7 0,84-6-50,-1 0 14,1 0-1,0-1 1,0 1 0,-1-1-1,1 0 1,0 0 0,0 0 0,-9-2-1,9 0-56,7 0-236,0 1 122,14-7-263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15:16.115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3120 32 888,'0'-2'265,"0"-1"763,-5 4-215,-11 4-698,-36 7 63,0-2 0,0-2 0,-73 1 0,-128-11 257,-156-15-104,241 7-254,-498-20 162,599 27-208,-572 2 204,393 12-154,66-2-6,146-7 232,1-2 0,-1-1-1,-50-8 1,84 9-278,0 0 0,0 0 1,0 1-1,-1-1 0,1 0 0,0 0 0,0 0 0,0-1 0,0 1 1,-1 0-1,1 0 0,0 0 0,0 0 0,0 0 0,0 0 0,-1 0 1,1 0-1,0 0 0,0 0 0,0 0 0,0 0 0,0-1 0,-1 1 1,1 0-1,0 0 0,0 0 0,0 0 0,0 0 0,0 0 1,0-1-1,0 1 0,0 0 0,0 0 0,-1 0 0,1 0 0,0-1 1,0 1-1,0 0 0,0 0 0,0 0 0,0-1 0,0 1 0,0 0 1,0 0-1,0 0 0,0 0 0,0-1 0,0 1 0,1 0 0,-1 0 1,0 0-1,7-9 452,-3 5-3310,-2 1 686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15:16.116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3697 25 328,'-1'-2'1119,"-7"1"-870,-22-2-182,10 1-7,-16-1 91,-53 2-1,-45 2 28,40 6-141,-23 2-22,-60-11 5,48-2 3,-264 6 69,331-3-79,-315 0 50,-117-5-66,320 2-16,-248-3-34,71 7 28,187-3 17,-17 1 18,116 4 7,29-2 44,-52 7 0,84-6-50,-1 0 14,1 0-1,0-1 1,0 1 0,-1-1-1,1 0 1,0 0 0,0 0 0,-9-2-1,9 0-56,7 0-236,0 1 122,14-7-263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15:16.117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3120 32 888,'0'-2'265,"0"-1"763,-5 4-215,-11 4-698,-36 7 63,0-2 0,0-2 0,-73 1 0,-128-11 257,-156-15-104,241 7-254,-498-20 162,599 27-208,-572 2 204,393 12-154,66-2-6,146-7 232,1-2 0,-1-1-1,-50-8 1,84 9-278,0 0 0,0 0 1,0 1-1,-1-1 0,1 0 0,0 0 0,0 0 0,0-1 0,0 1 1,-1 0-1,1 0 0,0 0 0,0 0 0,0 0 0,0 0 0,-1 0 1,1 0-1,0 0 0,0 0 0,0 0 0,0 0 0,0-1 0,-1 1 1,1 0-1,0 0 0,0 0 0,0 0 0,0 0 0,0 0 1,0-1-1,0 1 0,0 0 0,0 0 0,-1 0 0,1 0 0,0-1 1,0 1-1,0 0 0,0 0 0,0 0 0,0-1 0,0 1 0,0 0 1,0 0-1,0 0 0,0 0 0,0-1 0,0 1 0,1 0 0,-1 0 1,0 0-1,7-9 452,-3 5-3310,-2 1 686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15:16.118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3120 32 888,'0'-2'265,"0"-1"763,-5 4-215,-11 4-698,-36 7 63,0-2 0,0-2 0,-73 1 0,-128-11 257,-156-15-104,241 7-254,-498-20 162,599 27-208,-572 2 204,393 12-154,66-2-6,146-7 232,1-2 0,-1-1-1,-50-8 1,84 9-278,0 0 0,0 0 1,0 1-1,-1-1 0,1 0 0,0 0 0,0 0 0,0-1 0,0 1 1,-1 0-1,1 0 0,0 0 0,0 0 0,0 0 0,0 0 0,-1 0 1,1 0-1,0 0 0,0 0 0,0 0 0,0 0 0,0-1 0,-1 1 1,1 0-1,0 0 0,0 0 0,0 0 0,0 0 0,0 0 1,0-1-1,0 1 0,0 0 0,0 0 0,-1 0 0,1 0 0,0-1 1,0 1-1,0 0 0,0 0 0,0 0 0,0-1 0,0 1 0,0 0 1,0 0-1,0 0 0,0 0 0,0-1 0,0 1 0,1 0 0,-1 0 1,0 0-1,7-9 452,-3 5-3310,-2 1 686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26"/>
    </inkml:context>
    <inkml:brush xml:id="br0">
      <inkml:brushProperty name="width" value="0.13229" units="cm"/>
      <inkml:brushProperty name="height" value="0.13229" units="cm"/>
      <inkml:brushProperty name="color" value="#849398"/>
    </inkml:brush>
  </inkml:definitions>
  <inkml:trace contextRef="#ctx0" brushRef="#br0">124 23 1064,'-14'-10'484,"7"5"1021,-16-2 3336,21 39-4122,-12 61 1,-9 5 71,9-38-305,8-37-299,-1 4 389,-6 56 0,13-79-531,0 0 0,0 0-1,0-1 1,1 1 0,-1 0-1,1 0 1,-1-1 0,3 5-1,-3-7-35,2 1 0,-2 0-1,1-1 1,0 0-1,0 0 1,-1 0 0,2 1-1,-1-1 1,-1 0 0,2 0-1,-1 0 1,0-1 0,0 2-1,0-2 1,1 2 0,0-2-1,-1 1 1,0-1-1,1 1 1,-1-1 0,3 1-1,2 0-6,0-1-1,0 0 0,0 0 1,0-1-1,0 1 0,0-1 1,0 0-1,6-3 0,1 1-2,17-4-139,36-7-1622,-44 10 417,-11 1-268,15-1 0,0 6-1553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15:16.1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8 1824,'0'0'92,"0"-1"0,-1 1 0,1-1 0,0 1 0,-1-1 0,1 1 0,-1 0 0,1-1 0,-1 1-1,1 0 1,-1-1 0,1 1 0,-1 0 0,1-1 0,-1 1 0,1 0 0,-1 0 0,1-1 0,-1 1 0,0 0-1,1 0 1,-1 0 0,1 0 0,-1 0 0,0 0 0,1 0 0,-1 0 0,1 0 0,-1 0 0,1 0-1,-1 1 1,0-1 0,1 0 0,-1 0 0,1 1 0,-1-1 0,1 0 0,-1 0 0,1 1 0,-1-1 0,1 1-1,-1-1 1,-2 3 1344,10 4 565,16 7-1680,1-2 0,0-1 1,1-1-1,29 9 1,71 8 597,-58-13-581,-28-6-121,1-1-1,-1-2 0,48 0 1,-72-4-169,26 0 185,57-5 1,195-11 478,7 26-280,-284-10-416,396 28 231,12-18-99,-67-27-8,-44 27 5,-269-8-121,260-2 135,-294-1-155,243-9 82,-117 16-42,-32-1-8,-53-4-17,-26 0-7,-1-2-1,1 0 0,27-5 0,16-6 12,66-8 22,-106 16-30,0 2 0,51 4-1,69 12 29,-116-9-33,16 1 68,-44-6-94,0-1 0,-1 0 0,1 0 0,0-1 0,0 1 0,-1-1 0,1 0 0,0 0 0,-1 0 0,5-2 0,-8 3-14,0 0-1,0 0 1,0 0-1,0 0 1,0 0 0,1-1-1,-1 1 1,0 0-1,0 0 1,0 0-1,0 0 1,0 0 0,0 0-1,1-1 1,-1 1-1,0 0 1,0 0 0,0 0-1,0 0 1,0-1-1,0 1 1,0 0 0,0 0-1,0 0 1,0 0-1,0-1 1,0 1-1,0 0 1,0 0 0,0 0-1,0 0 1,0-1-1,0 1 1,0 0 0,0 0-1,0 0 1,0 0-1,0-1 1,0 1 0,0 0-1,0 0 1,-1 0-1,1 0 1,0-1-1,0 1 1,0 0 0,0 0-1,0 0 1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15:16.1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41 285 72,'-18'-27'4581,"15"24"-4366,1 0 0,0 0 0,0 0 0,0 0 0,0 0-1,0 0 1,1-1 0,0 1 0,-1-1 0,1 1 0,0-1 0,1 1-1,-1-1 1,1 0 0,-1-7 0,1 8-158,1-1 0,-1 1 1,0-1-1,1 1 0,0-1 0,0 1 0,0-1 0,0 1 1,1 0-1,-1-1 0,3-2 0,-1 2-38,1 0 1,-1 1-1,1-1 1,0 1-1,0 0 1,0 0-1,1 0 0,-1 0 1,7-2-1,53-23 49,-60 27-57,0 0-1,0 0 1,0 0-1,0 1 0,1-1 1,-1 1-1,0 0 1,0 0-1,1 1 1,-1-1-1,0 1 0,0 0 1,0 0-1,1 0 1,-1 1-1,-1-1 1,1 1-1,0 0 0,0 0 1,-1 1-1,7 4 1,-7-5 10,0 1 1,-1-1-1,0 0 1,1 1-1,-1 0 1,0-1-1,0 1 1,0 0-1,-1 0 1,1 0-1,-1 0 0,1 0 1,-1 1-1,0-1 1,-1 0-1,1 1 1,0-1-1,-1 0 1,0 1-1,0-1 1,0 1-1,0-1 1,0 0-1,-1 1 1,1-1-1,-1 1 1,0-1-1,0 0 1,0 0-1,-1 0 1,1 1-1,-1-1 1,0-1-1,1 1 1,-5 5-1,2-5 5,1 0-1,-1 1 1,0-1 0,0-1-1,-5 4 1,-8 5 50,15-10-71,-3 4 26,0-1 0,-1 0 0,1 0-1,-12 5 1,15-8-27,0 0 0,-1-1-1,1 1 1,0-1 0,-1 0 0,1 1-1,0-1 1,-1 0 0,1 0 0,0 0-1,-1-1 1,1 1 0,0 0 0,0-1-1,-1 0 1,1 1 0,0-1 0,-2-1-1,0 0-11,1 0 0,0 0 0,0 0-1,0-1 1,0 1 0,0-1 0,1 1 0,-1-1 0,1 0-1,-1 0 1,1 0 0,0 0 0,1-1 0,-1 1-1,0 0 1,1-1 0,0 1 0,-1-1 0,2 0 0,-2-6-1,1 6-1,1 0-1,0 0 0,0 0 0,0 0 0,0 0 0,1 0 1,-1-1-1,1 1 0,0 1 0,1-1 0,-1 0 1,0 0-1,1 0 0,0 1 0,0-1 0,0 1 0,1-1 1,4-5-1,5-3 5,0 1 1,19-13-1,-25 20 12,0 0 0,0 1 0,0 0 0,1 0-1,-1 0 1,1 1 0,0 0 0,7-1 0,-10 3 1,-1 0 0,0-1 0,0 2 0,1-1 1,-1 0-1,0 1 0,0-1 0,0 1 0,0 0 0,1 0 1,-1 0-1,0 1 0,-1-1 0,1 1 0,0-1 0,0 1 0,-1 0 1,4 3-1,-4-4 10,0 1 0,0 0 0,-1 0 0,1 0 0,0 0 0,-1 1 0,0-1 0,1 0 0,-1 1 0,0-1 0,0 1 0,0-1 0,0 1 0,-1-1 0,1 1 0,-1-1 0,0 1 0,1 0 0,-1-1 0,0 1 0,-1 0 0,1 2 0,-3 11 87,2-13-85,1 1 0,-1-1 0,1 0 0,-1 0 0,0 1 0,0-1 0,-1 0 0,1 0 0,-1 0 0,1 0 0,-1 0 0,0-1 0,0 1 0,0 0 0,-5 4 0,6-7-16,1 1-1,-1-1 0,1 1 1,0-1-1,-1 1 0,0-1 0,1 1 1,-1-1-1,1 0 0,-1 1 1,1-1-1,-1 0 0,0 1 1,1-1-1,-1 0 0,0 0 1,1 0-1,-1 1 0,0-1 1,1 0-1,-1 0 0,0 0 1,0 0-1,1 0 0,-1 0 1,0 0-1,1-1 0,-1 1 1,0 0-1,1 0 0,-1-1 1,0 1-1,1 0 0,-1 0 0,1-1 1,-1 1-1,0-1 0,1 1 1,-1-1-1,1 1 0,-1-1 1,1 1-1,-1-1 0,-7-9 12,1 1 0,0-1 0,1 0 0,0-1 0,-9-21 0,-20-65 62,34 95-73,0 1 0,1-1-1,-1 0 1,0 1 0,0-1 0,0 1-1,0-1 1,0 1 0,-1 0-1,1-1 1,0 1 0,-1 0-1,1 0 1,0 0 0,-1 0-1,0 0 1,1 0 0,-1 0 0,1 1-1,-4-2 1,4 2-2,0 0 0,0 0 1,0 0-1,-1 0 0,1 1 0,0-1 0,0 0 1,0 1-1,0-1 0,0 0 0,0 1 1,-1-1-1,1 1 0,0 0 0,0-1 0,0 1 1,1 0-1,-1 0 0,0-1 0,0 1 1,0 0-1,1 0 0,-1 0 0,0 0 0,1 0 1,-1 0-1,0 2 0,-3 7 2,0 0 0,1 0 0,0 0 0,1 1-1,0 0 1,-1 17 0,5 35-4,-1-35-5,-1-27 6,0 0-1,0 0 0,0 0 0,0 0 0,0-1 0,-1 1 0,1 0 1,0 0-1,0 0 0,-1 0 0,1-1 0,0 1 0,-1 0 0,1 0 0,-1 1 1,0-2-1,1 0 0,0 0 0,0 0 1,-1 0-1,1 0 0,0 1 0,-1-1 1,1 0-1,0 0 0,-1 0 0,1 0 1,0 0-1,0 0 0,-1 0 0,1 0 1,0 0-1,-1 0 0,1 0 0,0 0 0,-1-1 1,1 1-1,0 0 0,0 0 0,-1 0 1,1 0-1,0 0 0,-1-1 0,-14-14-58,15 15 57,-12-22-92,12 21 86,-1 1 0,1-1 1,0 0-1,-1 0 0,1 0 0,0 0 0,0 0 0,0 0 0,0 0 0,0 0 0,0 0 0,0 0 0,1 0 0,-1 0 1,0 0-1,0 0 0,1 0 0,-1 0 0,0 1 0,1-1 0,-1 0 0,1 0 0,0 0 0,0 0 0,1-3-6,1 1 0,0 0 0,0 0 0,0 0 1,0 1-1,0-1 0,0 1 0,1 0 0,-1-1 0,1 2 0,0-1 0,0 0 0,-1 1 0,1-1 0,0 1 0,0 0 0,0 1 0,1-1 0,-1 1 0,7 0 0,-5 0 15,0 1 0,0 0 0,0 0 1,0 1-1,-1 0 0,1 0 0,-1 0 0,1 1 1,-1-1-1,0 1 0,0 1 0,7 4 0,-9-6 16,0 1 0,1 0-1,-1 0 1,0 0 0,0 0 0,-1 0-1,1 0 1,-1 1 0,0-1 0,1 1-1,-2 0 1,1 0 0,0-1 0,-1 1-1,0 0 1,1 1 0,-2-1 0,2 4-1,-2-5 13,0 0 0,0 0 0,-1 0 0,1-1 0,-1 1 0,1 0 0,-1-1 0,0 1 0,0 0 0,0-1 0,0 1 0,0-1 0,-3 4 0,3-5-17,-1 1 0,1-1 0,0 0 0,-1 0 0,1 0 0,-1 0 0,1 0 0,-1 0 0,1 0 0,-1 0 0,0-1 0,1 1 0,-1-1 0,0 1 0,0-1 0,1 0 0,-1 0 0,0 1 0,0-1 0,-2-1 0,0 1-12,0 0-1,0-1 1,0 0 0,0 0-1,1 0 1,-1 0-1,0-1 1,0 0 0,1 1-1,-1-1 1,1 0 0,0-1-1,-5-3 1,7 5-23,-1-1-1,1 1 0,-1-1 1,1 1-1,0-1 0,0 0 1,0 1-1,0-1 1,0 0-1,0 0 0,1 0 1,-1 0-1,0 1 0,1-1 1,0 0-1,-1 0 0,1 0 1,0 0-1,0 0 1,0 0-1,0 0 0,1 0 1,-1 0-1,0 0 0,1 0 1,-1 0-1,1 0 1,0 0-1,1-3 0,0 3-4,-1-1-1,1 1 1,0-1 0,0 1-1,1-1 1,-1 1-1,0 0 1,1 0-1,-1 0 1,1 0-1,0 1 1,-1-1-1,1 1 1,5-2-1,-1 0 11,1 1 0,0 0 0,-1 0 0,14-1 0,-16 3 17,1 0 0,-1 1 0,1-1 0,-1 1 0,1 0 0,-1 0 0,1 1 0,-1 0 0,0 0 0,0 0 0,8 5 0,-6-3 15,-1 0 1,0 0-1,-1 1 1,1-1-1,-1 1 1,0 0 0,0 1-1,6 8 1,-10-13-1,0 0 0,-1 1 0,1-1 0,0 0 0,-1 1 0,1-1 0,-1 0 0,1 1-1,-1-1 1,1 1 0,-1-1 0,0 1 0,0-1 0,0 1 0,0-1 0,0 1 0,0-1 0,0 0 0,-1 1 0,1-1 0,0 1 0,-1-1 0,1 0 0,-1 1 0,0-1 0,1 0 0,-1 1 0,0-1 0,0 0 0,0 0 0,0 0 0,0 0 0,0 0 0,0 0 0,0 0 0,0 0 0,0 0 0,-1 0 0,1 0 0,0-1 0,-1 1 0,1-1 0,0 1 0,-3 0 0,-3 1 50,1 0-31,1 0 0,-1 0 0,0 0 1,0-1-1,0 0 0,1 0 0,-1-1 1,-11 0-1,7-1-32,1-1 1,0 1 0,0-2-1,0 1 1,0-1-1,0 0 1,1-1-1,-1 0 1,1-1 0,-14-9-1,18 10-51,-1 0 0,0 0 0,-6-9 1,10 12 31,0 0 0,1 0 0,-1 0 1,0 0-1,1 0 0,-1 0 1,0 0-1,1 0 0,0-1 0,-1 1 1,1 0-1,0 0 0,-1-1 0,1 1 1,0 0-1,0-1 0,0 1 1,0 0-1,0 0 0,0-1 0,1-1 1,0 2 8,-1 1 0,1-1 1,-1 0-1,1 1 0,-1-1 0,1 1 1,-1-1-1,1 1 0,0-1 1,-1 1-1,1 0 0,-1-1 0,1 1 1,0 0-1,0-1 0,-1 1 1,1 0-1,0 0 0,0 0 0,-1 0 1,1 0-1,0 0 0,0 0 1,-1 0-1,1 0 0,1 0 0,2 0-22,2-1 30,-1 1-1,1 0 1,-1 1-1,1-1 1,-1 1-1,1 0 1,-1 0-1,0 1 1,1-1-1,-1 1 1,0 0-1,0 1 1,0-1-1,0 1 1,-1 0-1,1 0 1,-1 1 0,0-1-1,0 1 1,5 6-1,-6-7 24,1 1 1,-2 1-1,1-1 0,0 0 0,-1 0 1,0 1-1,0 0 0,0-1 1,0 1-1,-1 0 0,0 0 0,0 0 1,0 0-1,-1 0 0,0 0 0,0 0 1,0 0-1,0 0 0,-1 0 1,0 0-1,0 0 0,-2 7 0,2-11-14,1 0 0,0 0 0,-1 0 0,1-1 0,-1 1 0,1 0 0,-1 0-1,1-1 1,-1 1 0,0 0 0,1-1 0,-1 1 0,0-1 0,0 1 0,1-1 0,-1 1-1,0-1 1,0 1 0,0-1 0,1 0 0,-1 1 0,0-1 0,0 0 0,0 0 0,0 0-1,0 0 1,0 0 0,0 0 0,1 0 0,-1 0 0,0 0 0,0 0 0,0 0-1,0 0 1,-1-1 0,-3-1 37,0 1 0,1-1-1,-1 0 1,1-1 0,-5-2 0,1 0-77,0 0 1,0-1-1,1 1 1,0-1-1,0-1 1,1 1 0,-1-1-1,-5-9 1,11 15 19,1 1 0,-1-1 0,1 0 0,0 1 0,0-1 0,-1 1 0,1-1 0,0 0 0,0 1 0,0-1 0,-1 0 0,1 1 0,0-1 0,0 0 0,0 1 0,0-1 0,0 0 1,0 1-1,1-1 0,-1 1 0,0-1 0,0 0 0,0 1 0,1-1 0,-1 0 0,0 1 0,1-1 0,2-8-192,10 9 91,-12 0 167,1 0 0,-1 0 1,0 0-1,1 0 1,-1 1-1,1-1 1,-1 0-1,0 1 0,1-1 1,-1 1-1,0-1 1,2 2-1,-2-1-81,-1-1 1,0 1-1,0 0 0,0-1 1,1 1-1,-1 0 1,0 0-1,0-1 0,0 1 1,0 0-1,0-1 0,0 1 1,0 0-1,0-1 0,-1 1 1,1 0-1,0-1 0,0 1 1,-1 0-1,1-1 0,0 1 1,-1 0-1,1-1 1,0 1-1,-1-1 0,1 1 1,-1-1-1,1 1 0,-1 0 1,-6 8-2080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15:16.1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15 168,'-3'-4'168,"-1"1"-104,3-1-64,-1 0-80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15:16.1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8 157 648,'-6'11'3216,"5"-11"-3099,1 0 1,0 1-1,0-1 1,0 0-1,0 1 1,0-1-1,0 0 1,0 0-1,3 8 3057,-3-8-3057,0 0 1,1 0-1,8 2 153,0-1-1,-1 0 1,1-1-1,0 0 0,10-1 1,-15 0-215,39-2 594,1-3-1,-1-1 0,61-20 0,-59 14 170,89-15 0,50 7 70,-82 11-518,489-22 858,-203 35-1021,-59-13-108,-249 4-80,261-9 59,17 16 23,-95 0-3,-212 0-81,207 13 72,-204-11-70,21 0 20,100-8-1,-89-2-8,64-4 34,-28 12 11,43-1 44,-46-5-1,-108 5-295,22 2 0,-29-1-175,0 1-1,-1-1 1,1 1-1,0-1 1,-1 1-1,4 3 1,1 0-3094,-7-5 2953,0 0 1,0 1 0,1-1 0,2 1-1,-17 0-3797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15:16.1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31 132 1256,'-1'-3'690,"-1"0"1,1 0-1,0 0 0,0 0 0,0 0 1,1 0-1,-2-5 0,3 4-491,-1 0 1,0 0-1,1 0 1,0 0-1,0 0 0,0 0 1,0 0-1,4-6 0,-4 7-140,0 0-1,1 0 1,-1 0-1,1 0 1,0 0-1,0 1 1,0-1-1,4-3 0,-2 3-27,0 0 0,0 1-1,0-1 1,0 1-1,0 0 1,1 0 0,6-1-1,0-1 13,0 2-1,17-4 0,-26 6-28,0 0-1,0 0 1,0 0-1,0 1 1,0-1-1,0 0 1,0 1-1,0-1 1,0 1-1,0 0 1,0 0-1,-1 0 1,1-1-1,0 2 1,0-1-1,-1 0 1,1 0-1,-1 0 1,1 1-1,-1-1 1,1 1-1,-1-1 1,0 1-1,0 0 1,0-1-1,0 1 1,0 0-1,0 0 1,1 3-1,0 1 31,-1-1 0,0 0 0,0 1 0,0-1 0,0 1 0,-1-1 0,0 1 1,0 8-1,-2-5 34,0 0 0,0-1 1,-1 1-1,0-1 0,0 1 1,-1-1-1,-7 12 1,7-14-45,1-1 0,-1 0 1,0 0-1,-1 0 1,1-1-1,-1 0 1,0 1-1,0-1 0,0-1 1,0 1-1,-8 3 1,10-6-30,0 0 1,0-1-1,0 1 1,0 0-1,0-1 1,0 0-1,0 0 1,0 0-1,0 0 1,0 0-1,0 0 1,0-1 0,0 0-1,1 1 1,-1-1-1,0 0 1,0 0-1,0-1 1,1 1-1,-1-1 1,0 1-1,-2-3 1,2 2-12,1-1 1,-1 1 0,1 0-1,-1-1 1,1 1 0,0-1-1,0 0 1,0 1 0,0-1-1,0 0 1,1 0 0,0 0-1,-1-1 1,1 1-1,0 0 1,0 0 0,1-1-1,-1 1 1,1-7 0,2-4-22,1 0 1,0 1-1,1-1 1,0 1 0,9-18-1,-12 29 26,1 0 0,-1 0 0,0 0 0,1 0 0,-1 0 0,1 0 0,0 0 1,0 1-1,0-1 0,-1 1 0,1-1 0,1 1 0,-1 0 0,0-1 0,0 1 0,0 0 0,1 0 0,-1 1 0,0-1 0,1 0 0,-1 1 0,1 0 0,-1-1 0,1 1 0,-1 0 1,1 0-1,-1 0 0,0 1 0,1-1 0,-1 1 0,1-1 0,-1 1 0,0 0 0,1 0 0,-1 0 0,0 0 0,0 0 0,0 0 0,1 1 0,2 2 0,-1 0 16,1 0 0,-1 0 0,0 0 0,0 1 0,0-1 0,-1 1 0,1 0 0,-1 0 0,-1 0 0,1 0 0,-1 1 0,1-1 0,-2 1-1,3 7 1,-3-8 6,0-1 1,0 1-1,0-1 0,-1 1 0,0 0 0,0-1 0,0 1 0,0 0 0,-1-1 0,0 1 0,0 0 0,0-1 0,0 1 0,-4 7 0,3-8 9,-1 0-1,1 0 0,-1 0 1,0 0-1,1-1 0,-2 1 1,1-1-1,0 1 0,-1-1 0,1 0 1,-6 2-1,6-3-15,-1-1 0,0 1 0,1-1 0,-1 0 0,0 0 0,0-1 0,0 1 0,0-1 0,0 0-1,0 0 1,0 0 0,0-1 0,-5-1 0,5 2-21,1-1 0,0 0-1,-1 0 1,1-1 0,0 1 0,0-1-1,0 1 1,0-1 0,0 0 0,0 0-1,0-1 1,1 1 0,-1 0 0,1-1-1,-1 0 1,1 1 0,0-1 0,0 0-1,0 0 1,1 0 0,-1 0 0,1-1-1,0 1 1,-1 0 0,1-1 0,1 1-1,-2-7 1,2 7-6,-1-1 0,1 0 0,0 1 1,0-1-1,1 0 0,-1 1 0,1-1 0,0 0 0,-1 1 1,2-1-1,-1 1 0,0-1 0,1 1 0,-1 0 0,1 0 1,0 0-1,0 0 0,1 0 0,-1 0 0,0 0 0,1 0 1,0 1-1,-1 0 0,1-1 0,0 1 0,0 0 0,4-2 0,0 1 2,-1 0-1,1 0 1,0 1-1,0 0 0,0 0 1,1 1-1,-1 0 1,0 0-1,12 0 0,-15 1 20,-1 1-1,1-1 1,0 1-1,-1 0 1,0 0 0,1 0-1,-1 0 1,1 1-1,-1 0 1,0-1-1,0 1 1,0 0-1,0 0 1,0 1-1,-1-1 1,1 1-1,-1-1 1,1 1-1,-1 0 1,0 0-1,3 4 1,-5-6-2,1 0 0,-1 0-1,1 0 1,-1 0 0,0 0 0,1 0 0,-1 0 0,0 0-1,0 0 1,1 0 0,-1 0 0,0 0 0,0 0 0,0 0-1,0 0 1,-1 0 0,1 1 0,0-1 0,0 0 0,-1 2-1,-14 18 145,5-8-58,8-11-81,0 0 1,0 0-1,-1 0 1,1 0-1,0 0 1,-1-1-1,1 1 1,-1-1-1,0 1 1,1-1-1,-1 0 1,0 0-1,0 0 0,0-1 1,1 1-1,-1-1 1,-6 1-1,5-1-15,0 0 0,0 0 0,0 0 0,0 0-1,0-1 1,0 0 0,0 0 0,0 0 0,0 0 0,0 0-1,0-1 1,-5-3 0,8 5-6,0-1 0,0 1 0,0-1 1,1 1-1,-1-1 0,0 1 0,1-1 0,-1 1 0,0-1 0,1 0 0,-1 1 1,1-1-1,-1 0 0,1 0 0,-1 1 0,1-1 0,-1 0 0,1 0 1,0 0-1,-1 1 0,1-1 0,0 0 0,0 0 0,0 0 0,-1 0 1,1 0-1,0 0 0,0 0 0,1 1 0,-1-1 0,0 0 0,0 0 1,0 0-1,0 0 0,1 0 0,-1 0 0,0 1 0,1-1 0,-1 0 1,1 0-1,-1 1 0,1-1 0,-1 0 0,1 0 0,0 1 0,0-2 0,2 0 2,0 0-1,0 0 1,0 0-1,0 0 0,0 0 1,1 0-1,-1 1 1,0 0-1,6-2 0,-7 3 15,-1-1 0,1 1 0,-1 0-1,1 0 1,-1 0 0,1 0-1,-1 0 1,1 0 0,-1 0-1,1 0 1,-1 1 0,1-1-1,-1 1 1,1-1 0,-1 1 0,1-1-1,-1 1 1,0 0 0,1 0-1,-1 0 1,2 1 0,1 3 13,0 0 1,-1 0-1,1 0 1,-1 0 0,4 10-1,0 0 20,9 29 0,-16-43-33,1 1 0,-1-1 0,0 1 0,1-1 0,-1 1 0,0 0 0,0-1 0,0 1 0,0-1 0,-1 1 0,1-1 0,0 1 0,-1-1 0,1 1 0,-1-1 0,1 1 0,-1-1 0,1 0 0,-1 1 0,-1 1 0,-2 2 34,4-4-35,0 0 0,0-1-1,0 1 1,0 0-1,-1-1 1,1 1 0,0 0-1,-1-1 1,1 1 0,0-1-1,-1 1 1,1-1 0,-1 1-1,1-1 1,-1 1-1,1-1 1,-1 1 0,1-1-1,-1 0 1,1 1 0,-1-1-1,0 0 1,1 1 0,-1-1-1,0 0 1,1 0-1,-1 0 1,0 0 0,1 1-1,-1-1 1,0 0 0,1 0-1,-1 0 1,0 0 0,1-1-1,-1 1 1,0 0-1,1 0 1,-1 0 0,0 0-1,1-1 1,-2 0 0,-2-1 1,-1-1 1,1-1-1,0 1 1,-7-8-1,-2-1-12,11 11-2,-12-11-25,14 12 21,0-1-1,-1 1 1,1 0-1,0-1 1,-1 1 0,1 0-1,0-1 1,0 1 0,0-1-1,-1 1 1,1 0 0,0-1-1,0 1 1,0-1 0,0 1-1,0-1 1,0 1 0,0 0-1,0-1 1,0 1-1,0-1 1,0 1 0,0-1-1,0 1 1,0 0 0,0-1-1,0 1 1,0-1 0,1 1-1,-1 0 1,0-1 0,0 1-1,0-1 1,1 1 0,-1-1-1,2 1 22,-1-1 0,0 1 0,0 0 0,1-1 0,-1 1 0,0 0 0,1 0 0,-1 0 0,0 0 0,1 0 0,-1 0 0,2 0 0,3 1 244,-6-1-125,-9-14-260,8 9 125,0 1 0,0 0 0,1 0 0,-1 0 0,1-1 0,0 1 0,0 0 0,1-7 0,0-6-34,-1 16 40,1-17 28,0 43 18,0-15-54,1 23 14,3 56 18,3 89 175,1-25-89,-6-106-91,9 48 0,-6-61-7,-1 1 1,-3 0-1,0 40 0,-6-38-1,2-17-5,1-1 0,0 1 0,1 0 0,5 35 0,-2-42-3,-1 2 6,2 0-1,8 23 0,-11-35-4,0 0 0,1 0 0,-1 0 0,0 0-1,0 0 1,0 0 0,-1 0 0,1 1 0,-1-1 0,0 0 0,0 0 0,0 5-1,-3 12 18,3-18-19,0 0 0,0 0 0,0-1 0,0 1 0,-1 0 0,1 0 0,-1-1 0,1 1 0,-1 0 0,1 0 0,-2 1 0,1-1 0,0 0-1,1-1 0,-1 1 0,1 0 0,-1 0 0,1 0 0,0 0 0,0-1 0,0 1 0,0 0 1,0 0-1,0 3 0,7 25 0,-2-11 1,-4-14 1,0-1 0,-1 1-1,0-1 1,0 0 0,0 1 0,-1-1 0,1 1-1,-3 5 1,2-2 8,-1-1 1,1 1-1,1 0 0,-1-1 0,2 10 0,-2 15 60,2-23-31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15:16.1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5 1040,'-11'-5'6050,"10"20"-4516,1-12-1792,5 99 886,-1-63-393,12 82 549,-15-114-735,-1 1 0,0 0 0,0 0 0,0-1 0,-1 1 0,0 0-1,-3 9 1,1-7 15,1 0-1,1 1 0,-1 10 0,2-13-12,-1-1-1,-3 15 1,3-17-29,0 0 1,0 0 0,0 0-1,1 0 1,-1 0-1,1 0 1,1 1-1,-1-1 1,2 8-1,0-9-10,-1 0 0,0 0 0,0 0 0,-1 0 0,1 0 0,-1 0 0,0 0 0,0 0 0,0 0-1,0 0 1,-1 0 0,0 0 0,0 0 0,-2 6 0,2-7-1,-1 1 1,1 0-1,0-1 1,0 1-1,0 0 1,1 0-1,-1 0 1,1 0-1,0 0 0,0 0 1,0 0-1,0-1 1,2 6-1,-2-5 3,0 1 0,0-1-1,-1 1 1,1-1 0,-3 7 0,-1 21 79,4-26-75,1 0 1,0 0-1,0 0 0,1 0 1,2 6-1,5 21 62,-8-18-37,0-1 0,-1 15 0,-1-13 11,3 21 0,0 2 15,-2-29-36,0 1 0,5 19 0,-3-22 3,-1 0 0,1 0 1,-1 1-1,-1-1 0,1 0 0,-1 1 1,-1-1-1,0 1 0,0-1 0,-2 9 1,1-8-14,0 1 0,0-1 0,2 1 0,-1 0 1,1-1-1,0 1 0,3 14 0,-2-13-16,0 0 0,0 1 0,-1-1 1,-1 0-1,-3 20 0,-1-14 7,4-14-10,0 0-1,0-1 1,0 1 0,1 0 0,-1 0 0,1 0 0,-1 0 0,1 0 0,0 0-1,0 0 1,1 0 0,-1 0 0,1 0 0,0 3 0,5 18 88,-1 0 0,2 36 0,-6-58-91,-1 1-1,0-1 1,0 0 0,0 1 0,-1-1-1,1 1 1,-1-1 0,1 0-1,-1 0 1,-1 3 0,-3 14 3,5-2 2,1 1 1,4 28-1,-1-15 7,0-2 10,0 8 4,-4-35-26,0 1 1,-1-1 0,1 0-1,0 0 1,-1 0-1,1 0 1,-1 0-1,0 0 1,0 0 0,0 0-1,0 0 1,0 0-1,-2 3 1,2-4-2,0 1 1,0-1 0,0 1-1,0-1 1,0 1-1,1 0 1,-1-1 0,1 1-1,-1 0 1,1 0-1,0-1 1,0 1 0,0 0-1,0 0 1,0-1-1,0 1 1,0 0 0,0 0-1,2 2 1,-1 5 1,3 14 3,-1 6 1,-7-14 2,4-14-7,-1 0 1,1 0 0,-1 0 0,1 0 0,0 1-1,0-1 1,-1 0 0,1 0 0,0 0 0,0 1-1,0-1 1,0 3 0,7 33 69,-10-36-56,3-1-15,0 0 0,0 0 0,0 0 0,-1 0 0,1 0 0,0 0 0,0 0 0,0 0 1,0 1-1,0-1 0,-1 0 0,1 0 0,0 0 0,0 0 0,0 0 0,0 0 0,0 0 0,-1 0 0,1 0 0,0 0 0,0 0 0,0 1 0,0-1 0,0 0 1,0 0-1,0 0 0,-1 0 0,1 0 0,0 0 0,0 1 0,0-1 0,0 0 0,0 0 0,0 0 0,0 0 0,0 0 0,0 1 0,0-1 0,0 0 0,0 0 1,0 0-1,0 0 0,0 1 0,0-1 0,0 0 0,0 0 0,0 0 0,0 0 0,0 1 0,0-1 0,0 0 0,1 4 45,-1 1-1,0-1 0,0 1 1,0-1-1,-1 1 0,0-1 1,-1 6-1,1-7 140,1 0 1,-1 0-1,1 1 1,0-1-1,0 0 1,1 5-1,0 6 912,-1-13-1094,0-1 0,0 0-1,0 1 1,0-1 0,0 1-1,0-1 1,1 0 0,-1 1-1,0-1 1,0 0 0,1 0 0,-1 1-1,0-1 1,0 0 0,1 1-1,-1-1 1,0 0 0,1 0 0,-1 0-1,0 1 1,1-1 0,-1 0-1,0 0 1,1 0 0,0 0-1,12 4 17,-6-3-8,6 3 13,-1 0-1,0 1 1,0 1 0,16 10-1,-22-12-11,-4-3-5,1 1 1,-1-1 0,1 1 0,-1 0-1,1 0 1,-1 0 0,0 1-1,0-1 1,0 0 0,0 1-1,-1-1 1,4 6 0,26 42 94,0 1 3,12 28-62,-41-74-36,1 0 1,-2 0 0,1 0 0,-1 0-1,1 0 1,-1 1 0,0 8 0,0-1 19,0 3 8,-1 1 1,-2 22 0,0-19-2,1-15-9,1-1-1,-1 1 1,-1 0 0,1 0-1,-1-1 1,1 1 0,-1-1 0,-1 0-1,1 1 1,-1-1 0,1 0-1,-7 7 1,-24 25 115,28-30-135,2 0 1,-1 0 0,1 0 0,-1 1 0,2 0-1,-5 12 1,7-17-3,-1-1 0,0 0 0,1 0 0,-1 0 0,0 0 0,0 0 0,1 0 0,-1 0 0,0 0 0,0-1 0,0 1 0,0 0 0,0-1 0,-1 1 0,1 0 0,0-1 0,-1 1 0,-24 7 34,24-7-31,-1 0-4,1 0-1,-1 0 1,1 0-1,-1 1 1,1-1-1,-1 1 1,1 0-1,0 0 1,0-1-1,0 2 1,0-1-1,0 0 1,1 0-1,-1 0 1,0 1-1,1-1 1,0 1-1,-2 3 1,3-5-1,-1 0 0,1 0 0,0-1 0,-1 1 0,0 0 0,1 0 0,-1-1 0,1 1 0,-1 0 0,0-1 0,0 1 0,1 0 0,-1-1 0,0 1 0,0-1 0,0 0 0,1 1 0,-1-1 0,0 1 0,0-1 0,0 0 0,0 0 0,0 0 0,0 0 0,-1 1 0,-7-5 2,-5 1-180,14 17 115,7 122 94,-6-116-24,5 38 0,-6-52-6,0 0-1,0 1 1,0-1-1,-1 1 0,0-1 1,0 0-1,-1 0 0,0 1 1,0-1-1,-3 7 1,2-6 0,0 1 1,0-1 0,1 1-1,1 0 1,-1 0 0,0 11-1,2-14 2,0 1-1,1-1 0,0 1 0,-1-1 1,2 0-1,2 9 0,-3-13-1,0 1 0,-1-1 0,1 1 0,0 0 0,-1-1 0,1 1-1,-1 0 1,0-1 0,1 1 0,-1 0 0,0 0 0,0-1 0,0 1 0,0 0-1,0 0 1,0-1 0,-1 1 0,1 0 0,-2 2 0,2-1 0,-1 0 0,1 0 0,-1 0 0,1 0 1,0 0-1,0 0 0,1 0 0,-1 0 0,1 0 0,-1 0 1,2 3-1,2 17 1,-2-6-2,-1-13 0,-1 0 0,0 1 0,1-1 0,-1 0 0,-1 1 0,1-1 0,-2 7 0,-1-1 3,0 0 1,1 0-1,0 0 1,-1 20-1,5 44 5,0-50-9,1 0-2,1 10-2,-3-14 5,-1-13 4,1 0 1,-1 0 0,-1 0-1,1 0 1,-1 1-1,-3 11 1,0-11-4,1-7-3,1 2-5,-2 24-34,-3 51 0,7-18 181,-3-51-921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15:33.13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63 1529 288,'-34'67'500,"32"-62"-352,0-1 1,0 1-1,0-1 0,1 1 0,0 0 0,-1 0 0,2 0 1,-2 10-1,2-12 41,0 0 0,0 0 0,-1 0 0,1 0 0,-1 0 0,0 0 0,0 0 0,-2 4 0,3-7-135,0 1 0,0-1-1,0 0 1,0 1 0,0-1-1,-1 0 1,1 1-1,0-1 1,0 0 0,0 0-1,0 1 1,-1-1-1,1 0 1,0 0 0,0 0-1,-1 1 1,1-1 0,0 0-1,0 0 1,-1 0-1,1 0 1,0 1 0,-1-1-1,1 0 1,0 0-1,0 0 1,-1 0 0,0 0-1,1-1 111,0 0-1,0 1 1,-1-1-1,1 0 1,0 0-1,0 0 1,0 0-1,0 1 1,0-1-1,0 0 1,0 0-1,1 0 1,-1 0-1,0 1 1,0-1-1,1 0 1,-1 0-1,0 1 1,1-2 0,8-24 237,9-41 1,-15 50-327,-1 1 0,-1-1 0,-1 0-1,-2-18 1,-7-73 232,-5-129 153,29-15-223,0-33-122,-17-4 14,2 203-18,5 52-76,-4 28-31,0 0-1,0 0 1,0 1 0,-1-1 0,0-9-1,-1 8-1,0 3 1,1 0-1,-1 0 0,1 0 1,0 0-1,0 0 0,1 0 0,-1 0 1,2-4-1,-2 5-1,1 0 1,-1 0-1,0 0 0,0 0 1,0 0-1,-1-4 0,0 4 0,1 1 0,0-1 0,0 1 0,0 0 0,0-1-1,0 1 1,1-4 0,-1 5-1,0 0 0,0 0 1,1 0-1,-1 0 0,0 0 0,0 0 0,-1 0 0,1 0 0,0 0 1,0 1-1,-1-3 0,1 2 0,0 1 1,-1-1-1,1 1 0,0-1 1,0 0-1,0 1 1,0-1-1,0 0 0,0 1 1,0-1-1,0 0 0,0 1 1,0-1-1,0 1 1,0-1-1,0 0 0,1 1 1,-1-1-1,0 0 1,0 1-1,1-1 0,0 0 1,2-9 15,-3 10-15,0 0 0,0 0 0,0 0 0,0 0 0,0 0 0,1 0 0,-1-1 0,0 1 0,0 0 0,0 0 0,0 0 0,0 0 0,0 0 0,0 0 0,0-1 0,0 1 0,0 0 0,0 0 0,0 0 0,0 0 0,0-1 0,0 1 0,0 0 0,0 0 0,0 0 0,0 0 0,0 0 0,0-1 0,0 1 0,0 0 0,0 0 0,0 0 0,-1 0 0,1 0 0,0 0 0,0-1 0,0 1 0,0 0 0,0 0 0,0 0 0,0 0 0,0 0 0,-1 0 0,1 0 0,0 0 0,0 0 0,0 0 0,0 0 0,0-1 0,-1 1 0,1 0 0,0 0 0,0 0 0,0 0 0,0 0 0,0 0 0,-1 0 0,1 0 0,0 0 0,0 0 0,-1 1-1,1 0 0,0-1 0,-1 1 1,1 0-1,0-1 0,-1 1 0,1 0 0,0-1 0,0 1 0,-1 0 0,1-1 0,0 1 1,0 0-1,0 0 0,0-1 0,0 1 0,0 0 0,1 1 0,-1 4-2,1 95-17,2 10 7,1 109 4,-2-104 12,-1 12 2,4 329 90,-3-433-87,17 209 126,-19-202-93,-1 1 0,-7 37 0,3-41 11,2 1 1,2-1 0,1 36 0,1-55-132,-1 0-155,1-1 0,0 1-1,1-1 1,0 1 0,3 9 0,-4-18 68,-1 1 0,1 0 0,-1-1 0,1 1 1,-1-1-1,1 1 0,0-1 0,-1 1 1,1-1-1,0 1 0,-1-1 0,1 0 0,0 1 1,-1-1-1,1 0 0,0 0 0,0 1 0,-1-1 1,1 0-1,0 0 0,0 0 0,-1 0 1,1 0-1,1 0 0,-1 0-156,14-1-2929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15:33.13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34 7 640,'-2'-7'4026,"1"17"-656,11 47-2956,4 42 142,3 144 771,-7-115-808,-11 216-1,3-40 190,3-113-309,-14-36-160,1-34-88,7-110-134,0 24 33,1-33-45,-1-1 0,1 1-1,0 0 1,-1 0 0,1 0 0,-1 0 0,0-1 0,1 1 0,-1 0 0,0-1 0,0 1 0,0 0 0,-2 1 0,-2 3 3,2-3 232,3-13-181,0 6-61,7-208-30,-12 72 21,4-173 29,19 101 6,-15 182-16,-1-1-1,-1 1 1,-6-55 0,-23-106 28,3 1-6,16 70-14,8 111-4,1 8-8,0 0 0,0 0 0,0 0 0,0 0 0,0 0 0,0 0-1,-1 0 1,1 0 0,0 0 0,-1 0 0,1 0 0,-1-1 0,1 2 0,0 0 0,0 0 1,0 0-1,0 0 0,0 0 1,0 0-1,0 0 0,0 0 0,0 0 1,0 1-1,0-1 0,0 0 1,0 0-1,0 0 0,0 0 0,0 0 1,0 0-1,0 0 0,-1 0 0,1 0 1,0 0-1,0 0 0,0 0 1,0 0-1,0 0 0,0 1 0,0-1 1,0 0-1,0 0 0,0 0 1,0 0-1,0 0 0,0 0 0,0 0 1,0 0-1,0 0 0,0 0 0,-1 0 1,1 0-1,0 0 0,0 0 1,0 0-1,0 0 0,0 0 0,0 0 1,0 0-1,0 0 0,0 0 1,0 0-1,0 0 0,0 0 0,-1 0 1,1 0-1,0 0 0,0 0 1,0 0-1,0 0 0,0 0 0,0 0 1,0 0-1,0 0 0,0 0 0,0-1 1,0 1-1,0 0 0,0 0 1,0 0-1,0 0 0,3 12-4351,4 5 1596,3 5-608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15:33.13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 36 1216,'-11'7'7066,"16"-9"-6846,0 0 0,0 0 1,0 0-1,-1 1 0,1 0 0,7 0 1,4-2-43,84-8 270,0-1 114,18 8 122,-48 3-412,83 4 74,-52 1-193,-42-2-60,61-2 28,6-7-21,127 8 0,-179 3-52,115 10 107,-127-12-56,-41-2 20,35 4-1,-52-4-105,0 1 0,0 0 0,1-1-1,-1 0 1,0 0 0,0 0 0,0-1 0,0 1-1,8-3 1,36-7 114,-46 10-122,-1 0 0,1-1 1,-1 1-1,1 0 0,-1 0 0,0 0 0,1 0 1,-1 0-1,1 1 0,-1-1 0,0 0 0,1 1 1,-1-1-1,0 1 0,1-1 0,1 2 0,-1-1 6,-1 0-1,1 0 0,0-1 1,-1 1-1,1-1 0,0 1 1,0-1-1,3 1 0,35 5 209,-39-8-121,-1 2-84,0 0 1,0-1 0,0 1 0,0-1-1,1 1 1,-1 0 0,0-1-1,0 1 1,0 0 0,1-1 0,-1 1-1,0 0 1,0 0 0,1-1-1,-1 1 1,0 0 0,1 0-1,-1-1 1,0 1 0,1 0 0,-1 0-1,0 0 1,1-1 0,0 1-1,8-1 546,-34 0-3556,3 7 3121,-32 13 1,33-11 79,-40 11-1,10-7 297,1-1 0,-1-3-1,-75 2 1,-94-26 253,-16 0-196,105 28-409,65-5-62,-43-1 99,-45-20 101,-28 0 211,165 14-443,6 0-20,1 0 1,-1-1-1,-19-3 0,20 1-113,-3 0 128,4 2-2961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8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348 34 32,'1'-1'128,"-1"-1"1,0 2-1,0-2 1,0 1-1,-1 0 0,1 0 1,0 0-1,-1-1 1,1 2-1,0-2 0,0 2 1,-1-2-1,0 1 1,1 0-1,-1 1 1,0-2-1,0 2 0,1-2 1,-1 2-1,0-1 1,1 0-1,-2 0 0,2 1 1,-1-1-1,0 0 1,0 1-1,-2-2 0,0 1 79,0 0-1,0 0 0,0 0 0,0 1 0,-1-1 0,1 1 0,0 0 0,0 0 1,-1 0-1,2 0 0,-2 0 0,-2 1 0,-3 1 157,1 0 0,0 1 0,-11 5 0,6-2-41,2 0 1,-1 1-1,1 1 1,0 0-1,1 1 1,-18 16-1,11-6 167,1 2 0,-23 36-1,27-36-282,2 0-1,0 2 1,2-1-1,0 0 0,-5 33 1,8-34-154,1 0 0,2 1 0,0-1 0,1 1 0,4 41 0,-2-55-52,0 1 0,1 0 0,0 0 1,2 0-1,-1-1 0,0 1 0,1-1 1,1 0-1,-1 0 0,1-1 0,6 9 0,-1-4-91,0 0-1,0-1 0,1 0 0,0 0 0,1-2 0,14 11 1,-20-17-187,0 1 1,0-1 0,0 1 0,0-2 0,0 0 0,0 0-1,1 0 1,-1 0 0,1-1 0,0 1 0,-1-2 0,1 1-1,-1-1 1,1 0 0,0-1 0,0 1 0,8-3 0,26-11-2760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27"/>
    </inkml:context>
    <inkml:brush xml:id="br0">
      <inkml:brushProperty name="width" value="0.13229" units="cm"/>
      <inkml:brushProperty name="height" value="0.13229" units="cm"/>
      <inkml:brushProperty name="color" value="#849398"/>
    </inkml:brush>
  </inkml:definitions>
  <inkml:trace contextRef="#ctx0" brushRef="#br0">69 0 1088,'-12'5'4686,"11"-4"-4529,-1 4 503,-1-1 0,-2 9 0,3-8-824,-2 5 343,-19 53 864,19-47-683,0 0 1,-3 27 0,6-35-304,1-1 1,-1 1-1,2 0 0,-1 0 1,1-1-1,0 1 1,5 13-1,-6-19-49,1 0 0,-1-1 0,1 1-1,0 0 1,0-1 0,0 1 0,0-1-1,0 1 1,3 2 0,-3-3-5,0 0 1,0-1-1,0 1 0,0 0 1,0-1-1,0 1 1,1-1-1,-1 0 0,0 0 1,0 1-1,0-1 1,0 0-1,0 1 0,0-1 1,1 0-1,-1 0 1,2-1-1,5 0 14,0-2 0,0 1 0,0 0 0,-1-1 0,1-1 0,7-3 0,-3 1 25,17-6 1,-18 9-130,0 0 0,15-2 1,7 4-3516,-23 0 1276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8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81 9 2064,'-2'-7'1721,"-4"6"-89,3 14-344,-2 4-127,-2 11-289,0 14-120,1 7-176,0 12-64,-2-1-208,3 11-64,-3-13-80,2 6-120,-3-17-176,6 0-568,4-17-560,4-6-1025,5-17-351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8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72 1 2705,'9'11'1568,"-11"8"8,-2 17-480,-1 6-255,3 15-65,-2-3-272,-4 12-56,5-7-128,-2 11-72,-2-13-112,1 5-24,4-7-80,-8-7-360,3-15-440,-1-5-1312,0-12-57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8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45 5689,'-6'-20'4689,"11"10"-3585,16 5-55,-1-2-201,11 4-256,2 4-232,11 3-152,-3-4-312,14 2-808,-1-3-792,18 5-1241,-5 0-584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8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11 532 456,'-10'4'5848,"13"-15"-4284,1 0-1489,1 1 0,1 0 0,0-1 0,0 1 0,12-13 0,-1 2-5,63-98 237,-14 19-211,-6 12-86,-47 65-10,21-47 1,-25 51 6,-8 19-5,-1-1 1,1 0-1,-1 1 0,1-1 0,0 0 0,-1 1 0,0-1 1,1 1-1,0-1 0,-1 1 0,2 0 0,-2-1 0,1 0 1,0 1-1,-1 0 0,1 0 0,0-1 0,0 1 0,1 0 1,-1 0 7,0 0 1,-1 0 0,1 0-1,-1 1 1,1-1 0,-1 0-1,1 0 1,0 0 0,-1 0-1,0 1 1,1-1 0,-1 1-1,1-1 1,-1 0 0,0 1 0,1-1-1,-1 1 1,1-1 0,-1 1-1,0-1 1,0 1 0,1 0-1,0 1 49,1 2 60,0-1 0,-1 1 0,0-1 0,0 1 1,0 0-1,0 0 0,0 0 0,0 6 0,2 15 392,5 13 287,4 52 1,-10-52-459,-4 60 0,-15 94-745,17-184-661,0-1 0,0 1 1,0-1-1,0 0 0,4 12 0,-2-8-2286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8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46 3273,'12'-17'2096,"-8"8"-71,1 1-345,7 2-768,6 1-24,1 5-280,8 2-135,-2 3-201,2 6-40,-5-5-104,6 7-248,-3-1-320,6 0-1001,-1-7-1111,8-4-273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8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1 2369,'22'-1'8729,"-24"23"-7904,-1 54-65,0-34-320,3 8-136,-6-6-176,4 7-136,-1-9-224,1 2-768,2-7-777,0 2-967,-3-12-609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8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 24 3977,'6'-24'5417,"-7"47"-4585,0 2-304,1 14-8,-3 2-144,3 19 9,-2-6-129,1 9-40,-6-16-104,1 9-248,2-14-296,-1-10-593,-2-14-407,1-4-1120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9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65 3369,'2'-5'537,"0"0"0,1-2 1,-1 3-1,7-11 0,-7 13-464,0 0 0,0 0 0,0 0 0,0 0 0,0 1 0,0-1 0,0 1 0,1-1 0,-1 1 0,0-1-1,0 2 1,1-2 0,4 0 0,2 0-30,1 1-1,0 0 1,-1 0-1,16 1 1,40 6 16,-55-5-44,8 1 23,-1 1-1,1 1 1,23 8-1,-35-10-3,-2 0-1,2 0 0,-1 1 0,-1-1 1,1 1-1,0 0 0,-1 0 1,1 0-1,-1 1 0,0 0 0,-1 0 1,1 0-1,0 0 0,-1 1 0,4 6 1,-5-7 34,0 0 0,-1 0 0,1 0 0,-1 0 1,0 0-1,1 6 0,-2-8-29,0 0 0,0 0 0,0-1 0,0 1 0,0-1 0,0 1 0,-1 0 0,0-1-1,1 1 1,0 0 0,-1-1 0,0 1 0,0-1 0,0 1 0,0-1 0,0 0 0,0 1 0,0-1 0,-2 2 0,-1 0 34,1-1 0,-1 0-1,0 1 1,0-1 0,0 0 0,0-1 0,0 1-1,-1-1 1,1 0 0,-1 0 0,-5 0 0,0 2 4,-10 1 123,0-2 1,0 0-1,-30 0 0,38-3 67,1 2-1,-1-1 0,1 1 1,-1 1-1,1 0 0,-20 7 1,29-8-220,0-1 1,1 1-1,0 0 0,0-1 1,-1 2-1,1-2 1,0 1-1,-1 0 1,2 0-1,-2 0 0,2 1 1,-2-2-1,2 2 1,-1-1-1,0 0 1,1 1-1,-1-1 0,0 1 1,1-1-1,-1 0 1,1 1-1,-1 0 1,1-1-1,0 0 0,0 4 1,0 2 42,0 0 1,0-1-1,2 1 1,2 11-1,-3-10-52,6 22 117,1-1 1,1 0-1,17 33 1,-20-47-268,2-1 0,1 0 0,-1 0-1,1-2 1,1 1 0,0 0 0,23 19 0,-28-28-244,-1 0 0,2 0 0,-1 0 0,0-1 0,1 0 0,-1 0 0,1 0-1,-1 0 1,2-1 0,7 2 0,-5-4-591,-1 1 0,11-2 1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9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62 121 960,'-2'-2'386,"0"2"0,1-2 0,-1 1 0,0 0 1,0 0-1,0-1 0,1 0 0,0 1 0,-1 0 0,1-1 0,0 0 0,-1 0 0,1 1 0,0-1 0,-1-3 0,2 3-341,-1 0 0,0-1 1,1 1-1,0 0 0,0 0 0,0 0 0,0-1 0,0 1 0,0-1 1,0 1-1,1 0 0,0-1 0,-1 1 0,1 0 0,0 0 0,0 0 1,1-3-1,3-4 61,11-16 1,-15 24-89,0-1 0,0 1-1,0 0 1,0-1 0,1 1-1,-1 0 1,0 0 0,1 0 0,0 0-1,-1 1 1,1-2 0,-1 2 0,1-1-1,-1 1 1,1-1 0,0 1-1,0 0 1,-1-1 0,1 1 0,0 0-1,0 0 1,-1 0 0,1 0-1,-1 1 1,1-1 0,0 0 0,0 0-1,2 2 1,-2-2-1,1 1 10,-2 0 1,1-1-1,0 1 1,-1 0-1,1-1 0,0 2 1,0-2-1,-1 2 1,0-1-1,1 0 0,-1 0 1,0 1-1,1-1 1,-1 0-1,1 1 1,-1 0-1,0-1 0,0 1 1,0-1-1,-1 1 1,1 0-1,0 0 1,-1 0-1,1 0 0,-1-1 1,1 5-1,0 2 122,0 1 0,-1 0 0,-1-1-1,-1 14 1,1-19-118,1 6 85,-2 0 0,0 0-1,0 0 1,0-1 0,-1 0 0,-1 1 0,1-1 0,-9 14 0,10-20-85,0 0 0,0 0 0,0 0 0,0 0 0,0 0 0,0 0 0,0-1 0,0 0 0,-1 1 0,1-1 0,-1 0 0,-3 1 0,5-2-22,-1 1 0,1-1 0,-1 1 0,1-1 0,-1 0 0,1 0 0,-1 0 0,0 0 0,1 0 0,-1 0 1,1 0-1,-1-1 0,1 1 0,-1-1 0,1 1 0,-1-1 0,1 0 0,0 1 0,-1-1 0,1 0 0,-2-1 1,0 0-13,-1-2 1,1 1-1,0-1 1,1 0-1,-1 0 1,0 0-1,0 0 1,1 0-1,0 0 1,-2-7-1,4 8-11,-2-1-1,2 1 0,-1 0 1,1-1-1,-1 0 0,1 1 1,0-1-1,0 0 1,0 1-1,1 0 0,0-1 1,-1 0-1,1 1 0,2-5 1,2-2-34,0-1-1,2 1 1,-1 0 0,1 1 0,14-16-1,-20 24 49,1-1-1,-1 1 1,1 0-1,-1-1 0,0 2 1,1-2-1,-1 2 1,1-1-1,-1 0 1,1 0-1,0 0 0,-1 1 1,1 0-1,-1-1 1,2 1-1,-1-1 0,2 1 1,-2 0 4,-2 0 1,2 0-1,-1 1 1,0-1 0,0 1-1,0-1 1,1 0-1,-2 1 1,2 0-1,-2-1 1,2 1-1,-1 0 1,0-1-1,0 1 1,-1 0-1,2-1 1,-2 2 0,1-2-1,0 2 1,-1-2-1,1 2 1,0-2-1,-1 2 1,1-2-1,-1 2 1,1 1-1,0 1 26,0 0 0,-1 0 0,1 0 0,0 1-1,-1-1 1,0 0 0,-1 0 0,1 0 0,-1 0-1,1 0 1,-3 5 0,0 2 52,0-2 0,-1 1 0,-6 12 0,6-16-40,0-1 0,1 0-1,-1 1 1,-1-2 0,1 1 0,-1 0 0,-5 3 0,9-7-38,1-1 1,0 0-1,-1 1 0,0-1 1,1 1-1,-1-1 1,0 0-1,1 0 1,-1 0-1,0 0 1,0 0-1,0 0 0,1 0 1,-1 1-1,0-1 1,1-1-1,-1 1 1,0 0-1,0 0 1,1 0-1,-1 0 0,0 0 1,1 0-1,-1-1 1,0 1-1,1-1 1,-1 1-1,0 0 1,1 0-1,-1-1 0,0 0 1,1 1-1,0 0 1,-1-1-1,0 0 1,1 1-1,0-1 1,-1 0-1,1 1 0,-1-2 1,-1-1-16,1 0 0,0 0 1,-1-1-1,1 1 0,-1 0 0,2-1 0,-2-3 1,2 4-7,0 0 0,0 0 1,-1 0-1,2 0 1,-1 0-1,0 0 0,0 1 1,1-2-1,-1 2 0,1-1 1,0 0-1,0 0 0,0 1 1,1-1-1,-1 0 1,0 1-1,1 0 0,2-3 1,-3 3 7,0 1 0,0 0 0,0 0 0,1 0 0,-1 0 0,1 0 0,0 1 0,-1-2 0,0 2 0,1-1 0,0 1 0,-1-1 0,1 1 0,-1 0 0,1-1 0,0 1 1,-1 0-1,1 0 0,-1 0 0,2 0 0,-2 0 0,1 1 0,1-1 0,2 1-4,-1 0 0,0 0-1,0 0 1,0 1 0,0 0 0,0-1 0,7 6 0,-9-5 19,2 1 1,-2-1 0,1 1 0,0 0-1,0 0 1,-1 1 0,0-1 0,0 0-1,0 1 1,0 0 0,-1-1 0,0 1-1,1 0 1,0 5 0,-1-7 8,-1 1-1,1-1 1,-1 0 0,0 0 0,0 0 0,0 1-1,0-1 1,0 0 0,-1 0 0,1 0 0,-1 0 0,1 0-1,-1 0 1,0 0 0,0 0 0,0 0 0,0 0-1,0 0 1,0-1 0,0 1 0,-1 0 0,1 0 0,-1-1-1,1 1 1,-1-1 0,0 0 0,-3 3 0,4-3-4,0 0 0,-1-1 1,1 1-1,0-1 0,-1 1 0,0-1 1,1 0-1,0 1 0,-1-1 1,1 0-1,0 1 0,-2-1 0,2 0 1,0-1-1,-1 1 0,1 0 1,-1-1-1,-1 1 0,1-1-4,0 0 0,0-1 0,0 2 0,-1-2 0,1 1 0,0 0 0,0-1 0,1 0 0,-1 0 0,-2-3 0,1 0-16,-2 0 0,3-1 0,-2 0 0,2 1 0,-1-1 1,1-1-1,-3-11 0,4 15-6,1 0 0,0 0 0,0 0 0,0 0 1,0 0-1,0 0 0,1 0 0,0 0 0,0 0 0,-1 0 1,2 0-1,-2 0 0,4-3 0,-4 4-2,2 0-1,-1-1 1,0 1-1,1 0 1,0 1-1,-1-1 1,1-1-1,0 2 0,0-1 1,0 1-1,0-1 1,0 1-1,0 0 1,0-1-1,1 1 1,3-1-1,-6 2 12,2-1-1,-2 1 1,2 0-1,-1 0 1,0 0-1,0 0 1,0-1-1,1 1 0,-2 1 1,2-1-1,-1 0 1,0 0-1,2 0 1,-2 1 5,1 0 0,-1 0 0,1 0 0,-2 0 0,2 0 0,-1 0 0,0 0 0,0 0 0,0 0 0,1 3 0,0-2 8,-1 0 1,0 0-1,0 1 1,0-1-1,0 0 1,0 0-1,-1 0 1,1 1-1,-1 0 1,1-1-1,-1 1 1,1-1 0,-1 0-1,-1 1 1,1-1-1,-1 4 1,0-2 16,0 0 1,0 0-1,0-1 1,-1 1-1,1 0 1,-1-1-1,0 1 1,0-1-1,-4 6 1,-1 0 41,6-8-52,0 1-1,0 0 0,0 0 1,-1-1-1,1 1 1,0 0-1,-1-1 1,1 0-1,0 1 1,-1-1-1,0 0 1,0 0-1,1 0 1,-5 1-1,3-1-3,-1 0 1,0-1-1,0 0 0,1 0 0,-1 0 1,1 0-1,-1 0 0,0 0 0,1-1 1,-1 0-1,0 0 0,1 0 1,0-1-1,-1 1 0,1 0 0,0-1 1,0 0-1,-1 0 0,-2-3 0,5 5-14,1-1-1,0 0 0,-1 1 0,0 0 0,1-1 0,0 0 1,0 1-1,-1-1 0,1 0 0,-1 1 0,1 0 1,0-1-1,0 0 0,0-1 0,-2-2-57,2 4 41,-1-1-1,1 0 1,0 1 0,-1-1 0,1 1 0,0 0 0,0-1 0,0 1-1,0-1 1,0 1 0,0 0 0,0-1 0,0 0 0,0 1 0,-1 0-1,2-1 1,-1 0 0,0 1-27,0 0-1,0-1 0,1 1 1,-1 0-1,1 0 1,-1-1-1,0 1 1,1 0-1,-1 0 0,1 0 1,-1 0-1,0 0 1,1 0-1,-1 0 0,1 0 1,-1 0-1,0 0 1,1 0-1,-1 0 1,1 0-1,-1 0 0,0 0 1,1 1-1,0-1 1,1 1-517,1-1 0,-1 1 1,0 0-1,0 0 0,3 2 1,5 2-881,8 2-1621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9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 54 1056,'-5'-37'1227,"5"30"-385,-8-3 2304,7 15-2829,0 16 14,3 23 0,0 16 49,8 65 338,-3-48-353,-3-16 52,-5 63 0,-2-20 42,14 114 0,-8-167-404,2 117 277,-6-147-201,-1 0 0,-1-1 0,-1 1-1,-10 32 1,11-40 3,0 2 1,1-2-1,0 16 0,2-27-237,0-1 0,0 1 0,-1 0 0,1-1 0,-1 1 0,1 0 0,0 0 0,-1-1 1,0 1-1,1 0 0,-1-1 0,0 0 0,0 1 0,0 0 0,-2 1 0,3-3 48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28"/>
    </inkml:context>
    <inkml:brush xml:id="br0">
      <inkml:brushProperty name="width" value="0.13229" units="cm"/>
      <inkml:brushProperty name="height" value="0.13229" units="cm"/>
      <inkml:brushProperty name="color" value="#849398"/>
    </inkml:brush>
  </inkml:definitions>
  <inkml:trace contextRef="#ctx0" brushRef="#br0">84 51 2633,'-22'-50'2192,"12"50"-128,2 8-503,-9 3-273,9 7-448,1 8-200,0 4-312,3 5-55,8 3-129,-9-4-56,7-6-168,3-4-521,-2-7-455,10-7-1368,2-3-193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9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120 127 1848,'-1'0'293,"-1"0"-1,0 0 0,1 0 1,-1 0-1,1 0 0,-1 0 0,1-1 1,-1 0-1,1 1 0,0 0 1,-1-1-1,1 0 0,0 1 1,-1-1-1,1 0 0,-2-1 0,3 1-222,-2 0-1,1-1 0,1 1 0,-1-1 0,0 0 0,0 1 1,1 0-1,-1-1 0,1 1 0,-1-1 0,1 1 0,0-1 1,-1 0-1,1-2 0,0 0-39,0 0 0,0 1 1,0-1-1,1 0 0,0-5 0,0 8-7,0 0-1,-1 1 1,0-1-1,1 0 1,0 1-1,-1-1 1,1 0-1,0 1 1,0 0-1,-1-1 1,1 1-1,0-1 1,-1 1-1,1 0 1,0 0-1,-1-1 1,2 1-1,-2 0 1,1-1-1,1 1 1,-1 0 51,2-1 53,4 0 422,-6 1-494,-1 1 0,1-1 0,-1 1 0,1-1 0,-1 0 0,1 1 0,-1-1 0,1 1 0,-1-1 0,0 1 0,1 0 0,-1-1 0,1 1 0,5 9 120,-2 0 0,1 0 0,-1 0 0,0 0-1,2 12 1,-5-18-102,0-1 0,-1 1-1,0-1 1,1 0 0,-1 1-1,-1 0 1,1-1 0,0 1 0,-1-1-1,0 0 1,1 1 0,-2-1-1,2 0 1,-2 0 0,-2 5-1,3-6-29,0-1-1,0 1 0,0 0 1,-1 0-1,0-1 0,1 0 0,-1 1 1,0-1-1,0 0 0,1 0 1,-1 0-1,0 0 0,0 0 1,0-1-1,0 1 0,0 0 0,0-1 1,0 1-1,0-1 0,0 0 1,0 1-1,0-1 0,0 0 1,-3-1-1,1 0-27,1 1 0,-1-1 0,1 0 1,-1 0-1,2 0 0,-2-1 0,1 1 0,-1 0 1,2-1-1,-2 0 0,2 0 0,-1-1 0,0 1 1,0 0-1,1-1 0,-3-3 0,2 2-50,-1-1-1,1 0 1,1 1-1,-1-1 0,1 0 1,-1 0-1,2-1 1,-1 2-1,-1-11 0,3 13 15,-1 0 0,1 0 0,0 0 0,0 0 0,1-1 0,-1 2 0,0-1 0,0 0 0,1 0 0,0 0 0,-1 0-1,1 1 1,0-1 0,0 0 0,0 0 0,0 0 0,0 1 0,0-1 0,0 0 0,1 1 0,-1 0 0,0-1 0,1 1-1,2-1 1,3-3-31,0 0 0,1 1-1,-1 0 1,11-2 0,-11 2 31,-4 3 17,2-1-1,-2 0 1,1 2-1,0-2 1,0 2-1,4-2 1,-7 2 9,0 0 0,0 0 1,0 0-1,-1 0 0,2 1 0,-2-1 1,1 0-1,0 1 0,0-1 0,0 0 1,-1 0-1,1 1 0,0-1 1,0 1-1,0-1 0,-1 1 0,1 0 1,0-1-1,0 0 0,-1 1 0,0 0 1,1-1-1,0 1 0,-1 1 1,0-2-1,1 1 0,-1 0 0,1-1 1,-1 2-1,0-2 0,0 1 0,0 0 1,1 1-1,0 2 33,0 1-1,0 0 1,-1 0 0,1-1-1,-1 0 1,0 1 0,0 0-1,-1 0 1,1-1 0,-1 0-1,0 1 1,0 0 0,0-1-1,-1 1 1,-3 4 0,1 1 35,3-7-36,-1 1-1,1-1 0,-1 0 1,0 1-1,0-2 1,-5 7-1,4-5-3,-14 10 176,16-13-196,0 0 0,0 0 1,-1-1-1,2 0 0,-2 1 0,1 0 1,0-1-1,-1 0 0,1 0 1,0 1-1,0-1 0,0 0 1,-1 0-1,-2 0 0,0-1-3,1 0-1,-1 0 1,0 0-1,1-1 1,-1 0-1,0 0 1,2 0 0,-2 0-1,-3-3 1,3 2-24,0 0 0,0-1 0,0 0 0,1 0 0,-7-8 0,10 11 7,0 1-1,-1-1 1,1 0 0,-1 0-1,1 0 1,0 0-1,0 0 1,0 0 0,-1 0-1,1 0 1,0 0-1,0 0 1,0 0 0,0 0-1,0 0 1,1-1-1,6-15-113,-1 6 14,-3 1 32,-1 6 30,-1-1 0,1 0 0,4-6 0,3-3-47,-5 6 15,9-12 0,-11 18 67,0 0 0,0-1 1,0 1-1,1 1 0,-1-1 0,1 0 0,-1 1 0,1-1 1,3 0-1,-2-1-3,0 1 0,1 0 1,0 1-1,0 0 0,-1 0 0,10-1 1,-12 2 13,-1 0 1,1 1 0,0-1 0,0 0 0,-1 0-1,1 0 1,0 1 0,-1 0 0,1-1 0,-1 1-1,1 0 1,0-1 0,-1 2 0,0-2 0,1 2-1,-1-2 1,0 2 0,0-1 0,0 1 0,1-1 0,-2 0-1,2 1 1,-1-1 0,1 2 0,0 3 30,1-1-1,-1 1 1,0 0 0,0 0 0,-1 1 0,1-1 0,-2 0-1,1 0 1,0 1 0,-2 10 0,1-9 16,-1-1 0,0 1 0,0-2 0,-1 2 0,0-1 0,0 0 0,-1 0 0,0 0 1,-5 7-1,7-11-24,-1-1 1,0 1 0,0-1 0,0 0 0,0 1 0,0-1-1,0 0 1,-1 0 0,1-1 0,0 1 0,-1 0 0,-4 1-1,5-2-18,0-1 0,-1 1-1,1 0 1,0-1-1,0 0 1,0 0-1,-1 0 1,1 0 0,-1 0-1,1 0 1,0 0-1,-1 0 1,1-1-1,0 0 1,0 1-1,-4-2 1,2 0-44,0 0 0,0 0 0,0-1 0,0 0 0,0 0 0,0 0 0,1 0 0,0 0 0,-1 0 0,2-1 0,-1 0 0,0 1 1,0-1-1,-2-7 0,4 11 23,1-1 0,0 0 1,0 1-1,0-1 0,0 0 1,0 1-1,-1-1 1,1 0-1,0 1 0,0-1 1,0 0-1,0 1 0,1 0 1,-1-1-1,0 0 1,0 1-1,0-1 0,0 0 1,0 1-1,1-1 0,-1 0 1,0 1-1,1 0 1,-1-2-1,2 1-9,-1 0 0,0 0 0,0 0 1,0 0-1,1 0 0,-1 0 0,1 1 0,-1-1 0,0 0 0,3 1 1,1-2-37,0 0 0,1 2 0,-1-1 0,12 0 1,-8 1 14,1 0 1,-1 1 0,1 0-1,15 5 1,-20-4 46,0 0 1,0 0 0,0 0-1,0 0 1,-1 1-1,1 0 1,0 0 0,-1 0-1,7 7 1,-8-8 24,-3 0 1,2-1 0,-1 0-1,0 1 1,0 0-1,0 0 1,0 0 0,0-1-1,-1 1 1,1 0 0,0 0-1,-1 0 1,0 0 0,1 0-1,-1 0 1,0 0-1,0 0 1,0 0 0,0 0-1,0 0 1,-1 0 0,1 0-1,0 0 1,-1-1 0,0 1-1,1 0 1,-1 0 0,0 0-1,0 0 1,0-1-1,0 1 1,-2 2 0,0 0 27,0-1 1,0 1 0,-1 0-1,1-1 1,-1 0 0,0 0 0,0 0-1,0 0 1,0 0 0,-1-1-1,-8 3 1,6-3-1096,0 0 0,1 0-1,-12 0 1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9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 8 32,'-17'-7'7640,"17"7"-7585,0 0 0,0 0 1,0 1-1,0-1 0,0 0 1,0 0-1,-2 31 625,3 50 1,0-65-474,2 188 1247,4-15-456,-12 42-259,0-84-474,3-29 11,2-116-273,0 5 11,0-1 0,-1 2 0,0-1 0,1-1 0,-2 1 0,-2 11 0,0-7-166,-4 10-1148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9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43 145 1848,'-10'-53'3006,"6"37"-1859,3 15-1104,1 0 1,0 0-1,0 1 1,0-2 0,-1 2-1,1-1 1,0 0-1,0 0 1,0 0-1,0 0 1,0 0-1,0 1 1,0-2-1,0 2 1,1-1-1,-1 0 1,0 0-1,0 0 1,0 1-1,1-2 1,0 2 0,-1-1-1,0 0 1,1 1-1,0-1 1,0-1-1,1-1-33,1 0-1,0 1 1,-1 0-1,0 0 1,1-1-1,0 2 0,0-1 1,0-1-1,0 2 1,1-1-1,-2 1 1,2 0-1,-1 0 1,1 0-1,-1 0 1,7 0-1,-6 0 40,-1 1-1,0 0 1,1 0 0,0 0-1,-1 0 1,1 0 0,-1 1-1,0 0 1,1 0-1,-1 0 1,0 0 0,1 0-1,-1 1 1,0-1 0,0 1-1,0 0 1,3 2-1,-4-2 83,0 1-1,1-1 1,-1 1-1,-1-1 1,1 1-1,0 0 1,0 0-1,-1-1 1,0 2-1,1-2 1,-2 2-1,2-1 1,-2 0-1,1 0 1,-1 1-1,1-1 1,-1 0-1,0 6 1,-1-5-18,1 0 0,-1 0 1,1-1-1,-2 1 0,1 0 1,0 0-1,-1-1 0,1 0 1,-1 1-1,0-1 1,0 1-1,0-1 0,0 0 1,-1 0-1,-4 4 0,5-5-72,0-1-1,-1 1 0,0 0 0,1-1 1,-1 0-1,0 0 0,0 0 1,1 0-1,-1 0 0,0-1 0,0 0 1,0 1-1,0-1 0,0 1 1,0-2-1,0 1 0,0 0 0,1-1 1,-2 1-1,1-1 0,-3-1 1,0 1-49,0-1 1,1-1 0,-1 1 0,1-1 0,-1 0 0,1 0 0,0 0-1,1-1 1,-9-7 0,12 10-15,0 0 0,-1-1 0,2 1-1,-2-1 1,1 1 0,0-1 0,1 0 0,-2 1-1,2-1 1,-1 1 0,0-1 0,1 0 0,-1 0-1,1 0 1,0 1 0,0-1 0,-1 0 0,1 0-1,0 0 1,0 0 0,1 0 0,-1 1 0,0-1-1,0 0 1,1 0 0,0 0 0,0 1 0,-1-1 0,1 1-1,0-1 1,0 0 0,0 1 0,2-3 0,3-4-55,1 1 0,0 0 1,0 0-1,1 1 1,8-5-1,-14 9 72,3-2-14,1 0-11,0 0 1,9-5 0,-12 8 26,0 0 1,-1 1-1,1-2 1,-1 2-1,0 0 0,1-1 1,0 1-1,-1 0 0,0 0 1,6 0-1,-7 1 8,0-1 0,0 0 0,0 0 0,0 1 0,1 0 0,-2-1 0,2 0 0,-2 1-1,2 0 1,-2-1 0,1 2 0,0-2 0,0 1 0,0 0 0,-1 0 0,1 0 0,0 0 0,-1 0 0,1 0 0,0 0 0,-1 0-1,1 0 1,-1 2 0,2 1 42,0 1-1,-2 0 1,2 0-1,-1 7 1,0-6 15,-1-1 1,-1 1-1,0 0 1,1 0-1,-1-1 1,0 1-1,-1 0 1,0-1-1,0 1 0,-3 7 1,3-9-2,-1 0 0,1 0 1,-1 1-1,0-1 0,0-1 0,0 1 1,-1-1-1,1 1 0,-1-1 0,1 0 0,-2 0 1,-7 4-1,10-6-56,0 0 0,0 0 0,0-1 0,0 0 0,0 1 0,0-1 0,0 1 0,0-1 0,0 0 0,0 0 0,0 0 0,0-1 0,0 1 0,0-1 0,0 1 0,0 0 0,0-1 0,0 0 0,0 0 0,0 0 0,0 0 0,0 0 0,0 0 0,1 0 0,-1-1 0,-2-1 0,3 2-23,0 0 0,0 0 0,0-1 0,0 2 0,0-2 0,1 1 0,-2-1 0,2 1 0,-1 0 0,1-1 0,-1 1 0,1-1 0,0 1 0,-1-1 0,1 1 0,-1 0 0,1-1 0,0 0 0,0 1 0,0-1-1,0 0 1,1 1 0,-1 0 0,1-1 0,-1 1 0,0 0 0,1-1 0,-1 0 0,1 1 0,-1 0 0,2-1 0,-2 2 0,1-2 0,2-1 0,1-2-48,0 0 0,1 1 1,0-1-1,0 1 0,1 0 0,7-4 1,-11 6 56,0 2 0,0-2 0,0 1 0,0 1 0,0-1 0,0 1 0,0-1 0,1 1 0,-1 0 0,0 0 0,0 0 0,0 0 1,1 0-1,-1 0 0,0 1 0,0-1 0,0 1 0,0-1 0,0 1 0,0 0 0,0 0 0,3 1 0,-3 0 24,1 0 0,0 0-1,-1 0 1,0 0 0,1 0-1,-1 0 1,0 0 0,1 1-1,-2-1 1,1 0 0,0 1-1,0 0 1,-1 0 0,0 0-1,1 0 1,-1 0 0,0 0-1,0-1 1,0 2 0,-1-1-1,0 0 1,1 0 0,-1 1-1,0-2 1,-1 8 0,1-6 35,-1 0-1,0-1 1,0 1 0,0 0-1,-1 0 1,0-1 0,1 1 0,-1-1-1,-3 6 1,3-7-25,0 1-1,0-1 1,1 0 0,-1 0 0,0 0-1,-1 0 1,1 0 0,-1 0-1,1-1 1,-1 1 0,1-1-1,0 1 1,-6 1 0,6-3-38,0 0 1,0 0 0,-1 0 0,1 0-1,-1 0 1,0-1 0,1 0-1,0 1 1,0-1 0,0 0 0,-1 0-1,1 0 1,0 0 0,0 0-1,0 0 1,0-1 0,0 1 0,-3-2-1,3 1-66,0 0-1,0 0 1,0 0-1,0 0 0,0 0 1,0-1-1,0 1 1,0 0-1,1 0 1,0-1-1,-2-3 0,14 104-476,-8-91 420,-3-7 133,0 0-1,0 0 1,0 0 0,0 0 0,1 0 0,-1 1-1,0-1 1,0 0 0,0 0 0,0 0-1,0 0 1,0 0 0,0 0 0,0 0-1,0 0 1,1 0 0,-1 0 0,0 0 0,0 0-1,0 0 1,1 0 0,-1 0 0,0-1-1,0 1 1,0 0 0,0 0 0,0 0-1,0 0 1,0 0 0,0 0 0,1-1 0,0 1-10,-1-2 1,1 1 0,1 0-1,-2 0 1,1-1 0,0 1 0,-1 0-1,0-1 1,1 1 0,0-2 0,9-67-91,-3 26 72,-7 44 30,0-1-1,0 0 1,0 1-1,0 0 1,0-1-1,0 0 1,0 1 0,1-1-1,-1 0 1,1 1-1,-1-1 1,0 1-1,0-1 1,1 1-1,-1-1 1,1 1 0,-1-1-1,0 1 1,1 0-1,0-1 1,-1 0-1,2 1 1,-2 0 0,0 0 0,1 0-1,0 0 1,-1 0 0,0 0 0,1 0 0,0 0 0,-1 0 0,0 0-1,1 0 1,0 0 0,-1 0 0,0 1 0,2 0 0,0-1-2,-1 0 6,-1 0 0,2 1 0,-2-1 0,1 1 0,0-1 0,0 0-1,0 1 1,-1 0 0,1-1 0,0 1 0,-1 0 0,2-1 0,-1 2 0,-6 6 528,5-4-431,0-3-76,0 1 0,0-1 0,-1 0 0,1 0 0,-1 0 0,1 0 1,0 0-1,0 1 0,-1-2 0,0 2 0,1-2 0,-1 2 0,0-1 0,1 0 0,-1 0 0,0 0 0,0 0 0,0-1 0,0 1 0,-1 1 0,-4 0-16,0 0-1,1-1 0,-1 1 0,0-2 0,0 1 0,1 0 0,-1-1 1,0 0-1,0 0 0,-11-2 0,16 1-14,-1 1-1,0-1 1,1 1 0,0 0 0,-1-1-1,1 0 1,0 0 0,-1 0-1,1 1 1,0-2 0,-1 2-1,2-2 1,-2 2 0,2-2-1,-2 1 1,2 0 0,-2-1 0,1 1-1,-1-3 1,1 2-35,0-2 0,0 1-1,0 0 1,0 0 0,1-1 0,-1-3 0,1 6 25,0-1 1,0 2-1,-1-2 1,1 1-1,1 0 0,-1-1 1,0 1-1,0-1 1,0 2-1,0-2 1,1 1-1,0 0 1,-1 0-1,0 0 1,1-1-1,0 2 1,-1-2-1,1 2 1,0-2-1,-1 2 1,2-2-1,-2 2 0,1-1 1,1 0-1,-2 0 1,2 0-1,-1 1 1,0-1-1,0 1 1,0-1-1,0 0 1,0 1-1,2 0 1,2-2-21,1 1 0,-1 0 1,1 1-1,-1 0 0,1 0 1,6 0-1,-9 1 46,1-1 1,-1 1-1,0-1 1,1 2-1,-2-2 1,2 2-1,-1-1 1,0 1-1,0-1 1,-1 0-1,1 1 1,0 0-1,-1 0 1,1 0-1,0 0 1,-1 1-1,0-1 1,0 1-1,0 0 1,0-1-1,2 4 1,-2-1 81,1 1 0,-1-1 0,0 0 0,0 0 0,-1 1 0,0 0 0,0-1 0,0 0 0,0 1 0,-1 0 0,-1 9 0,1-14-60,0 0-1,0 0 0,-1 1 1,1-2-1,0 2 0,0-1 1,-1 0-1,0 0 0,1 0 1,0 0-1,-1 0 0,0 0 0,1 0 1,-1 0-1,0 0 0,0 0 1,0-1-1,1 1 0,-2 0 1,1-1-1,0 1 0,0 0 1,0-1-1,0 0 0,0 1 1,0 0-1,0-1 0,0 0 1,0 0-1,-2 1 0,-3 0 28,-1-1 0,1 0 0,0 0 0,-10-2 1,11 2-89,-4-1-357,1 0 1,-13-5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9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1 736,'-3'1'963,"-8"5"2054,11-6-2982,-1 0 0,1 0 1,0 0-1,0 0 0,-1 0 0,1 0 1,0 1-1,0-1 0,0 0 0,0 0 1,0 1-1,0-1 0,0 0 0,0 0 1,0 0-1,-1 0 0,1 0 1,0 0-1,0 1 0,0-1 0,0 0 1,0 1-1,0-1 0,0 0 0,0 0 1,0 1-1,0-1 0,0 0 0,0 0 1,0 0-1,0 0 0,0 0 0,0 1 1,0-1-1,1 0 0,-1 0 0,0 1 1,0-1-1,0 0 0,0 0 0,0 0 1,0 0-1,0 0 0,0 0 0,0 1 1,1-1-1,-1 0 0,0 0 1,0 0-1,1 0 0,-1 0 0,0 1 1,0-1-1,0 0 0,0 0 0,0 0 1,1 0-1,-1 0 0,12 5 86,-2 0 0,2-1 0,0 1 0,13 1 0,-21-4-80,8 0 117,-1 0 1,21 1 0,-6-1 53,131 10 871,5-9 272,162 19 134,-154-10-1177,-89-7 86,-56-4-188,1 2 1,-1 1 0,27 7 0,11 6 406,-63-17-652,0 0 0,1 0 0,0 0 0,-1 0 0,0 0 0,1-1 0,-1 1 1,1 0-1,-1 0 0,0 0 0,1-1 0,0 1 0,-1 0 0,0 0 0,1-1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9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140 70 2937,'-11'9'626,"0"-3"1,-13 8 0,21-13-494,2-1 0,-1 0 0,1 1 0,-1-1 0,0 1 0,1-1 0,-1 0 0,1 0 0,-1-1 0,0 1 0,0 0 0,1-1 0,-1 1 0,0 0 0,1-1 0,-1 0 0,1 1 0,-1-1 0,-1-1 0,2 2-95,1-1 0,-1 1 0,0 0 0,1 0 0,0-1 0,-1 0-1,0 1 1,1-1 0,0 1 0,-1-1 0,0 0 0,1 1 0,-1 0 0,1-1-1,0 0 1,0 1 0,-1-1 0,1 0 0,0 1 0,0-1 0,-1 0-1,1 1 1,0-1 0,0 0 0,0 1 0,0-1 0,0 0 0,0 1 0,0-1-1,0 0 1,1 1 0,-1-1 0,0 0 0,1 1 0,-1-1 0,0 0-1,0 0 1,1 1 0,-1-1 0,1 0 0,6-7-24,0 0 0,1 1 0,-1 0 0,11-7 0,-14 10-4,1 2 1,1-2-1,-1 2 1,0-1-1,1 0 1,0 1-1,-1 1 0,10-3 1,-13 4 16,1 0 0,-1-1 0,0 1 0,0 1 1,1-1-1,-1 0 0,0 0 0,0 1 0,0-1 0,0 1 0,0-1 0,0 2 0,0-2 1,0 2-1,0-2 0,-1 2 0,1-1 0,0 1 0,0-1 0,-1 0 0,1 1 0,0 0 1,-1-1-1,0 1 0,1-1 0,-2 1 0,2 0 0,0 4 0,1 0 119,0 0 0,-1 0 1,0 1-1,-1-1 0,1 1 0,-1 0 0,0 12 0,0-14-41,-2 0 0,1-1 0,0 1-1,-1 0 1,0 0 0,0-1 0,0 1 0,-1 0-1,-3 8 1,3-11-41,0 2-1,0-1 1,0-1-1,0 1 1,0 0-1,0-1 1,-1 0-1,0 0 1,0 1-1,1-1 1,-2 0-1,2-1 1,-2 1-1,-4 1 0,3-1-50,1 0 0,-1-1 0,-1 0-1,2 0 1,-1 0 0,0-1 0,0 0-1,-1 0 1,2 0 0,-2 0 0,1-1-1,0 0 1,0 0 0,1 0-1,-1-1 1,0 0 0,0 0 0,1 0-1,-1 0 1,1 0 0,0-1 0,-1 0-1,1 0 1,1-1 0,-2 1 0,2 0-1,0-1 1,-1 0 0,1 0-1,-5-7 1,8 8-43,-2 1-1,1-1 1,0 1 0,0-1-1,0 1 1,1-1-1,-1 1 1,1-1 0,-1 0-1,1 1 1,0-1-1,0 0 1,0 1 0,1-1-1,0-3 1,-1 4 7,1 0-1,0 0 1,0 0 0,0 0 0,-1 0 0,2 1-1,-1-1 1,0 1 0,1-1 0,-1 1 0,1-1-1,-1 0 1,0 2 0,1-2 0,0 1 0,0 0-1,-1 0 1,1 0 0,0 0 0,1 0 0,2-1 15,-1 2 0,-1-1 0,1 0 1,0 1-1,0 0 0,0-1 0,0 2 1,0-1-1,0 0 0,0 0 0,0 1 1,-1 0-1,1 0 0,0 0 0,0 1 1,0-1-1,-1 1 0,1 0 0,-1 0 1,4 3-1,-4-3 32,0 0 0,0 0-1,-1 1 1,1-1 0,0 0 0,-1 1 0,1 1-1,-1-2 1,0 1 0,0 0 0,0 1 0,-1-1 0,0 1-1,1-1 1,-1 0 0,0 1 0,0-1 0,0 1 0,-1 0-1,0-1 1,1 6 0,-1-7 11,-1 1 0,1 0 1,-1 0-1,0-1 0,1 0 0,-2 0 0,2 1 0,-2-1 0,1 0 1,0 0-1,-1 1 0,1-1 0,0 0 0,-1-1 0,0 1 1,0 0-1,0 0 0,0-1 0,0 1 0,-5 1 0,1 2 43,-2-2 0,0 0-1,0 0 1,0-1 0,-9 3-1,13-5-79,0 1 0,1 0 0,-1-1 0,0 0 1,1 0-1,-1 0 0,1 0 0,-1 0 0,0-1 0,1 0 0,-1 1 0,0-2 0,1 2 0,0-2 0,-1 1 0,1-1 0,-1 1 0,1-1 0,0 0 0,-5-5 0,7 7-13,1-1 1,-1 0-1,0 0 1,1 0-1,-1 1 0,0-1 1,1 0-1,0 0 1,-1 0-1,1 0 1,-1 0-1,1 1 0,0-2 1,0 2-1,0-2 1,-1 2-1,1-2 0,0 2 1,0-2-1,0 2 1,0-2-1,0 1 0,1-1 1,-1 0-18,2-1 1,-2 0-1,2 1 0,-2 0 1,2 0-1,-1 0 1,1-1-1,0 1 0,2-2 1,1-2-23,1 0 0,1 1 1,-1 0-1,1 0 0,8-4 1,-4 3 24,0 0 0,1 2 1,-1-1-1,19-3 0,-27 6 31,1 2-1,0-1 0,0 1 0,1-1 1,-2 1-1,1 0 0,0 0 1,0 1-1,0 0 0,0-1 1,0 1-1,-1 0 0,1 1 1,-1-1-1,2 0 0,-2 1 0,6 3 1,-7-3 12,0 0 0,0 0 1,-1 0-1,1 0 0,0 0 0,-1 0 1,1 0-1,-1 0 0,0 1 0,0-1 1,1 0-1,-2 1 0,1 0 0,0-1 1,-1 0-1,1 1 0,-1 0 0,1 0 1,-1-1-1,0 1 0,0 0 0,0-1 1,-1 0-1,0 5 0,0-3 17,0-1 0,1 0 0,-2 0 0,1 0 0,0 0 0,-1 0 0,1 0 0,-1 0 0,0 0 0,0-1 0,0 1-1,0-1 1,0 1 0,-1-1 0,1 1 0,-1-1 0,1 0 0,-7 2 0,2-1 6,0 0-1,0 0 1,-1-1 0,0 0-1,1-1 1,-1 0 0,0 0-1,-8 0 1,12-1-58,0 0 1,0-1-1,1 0 1,-1 1-1,1-1 1,-1 0-1,0-1 0,-4-1 1,6 1-14,0 1 0,0 0 0,0-1 0,0 1-1,0-1 1,0 1 0,0-1 0,1 0 0,0 0 0,-1 0 0,0 0 0,2-1 0,-4-3 0,3 5 9,1 0 1,-1-1-1,0 0 1,1 0-1,0 1 1,0-1-1,-1 0 0,1 0 1,0 0-1,0 1 1,0-1-1,0 0 1,0 1-1,1-1 0,-1 0 1,0 0-1,1 1 1,-1-1-1,1 1 1,0-2-1,0 2 0,0 0 1,-1-1-1,2 0 1,-2 1-1,2 0 1,-1-1-1,0 1 0,1 0 1,-1 0-1,0 0 1,1 0-1,-1 0 1,3-1-1,2-2-17,1 1 0,-1 0 0,1 1 0,0-1 0,-1 1 0,2 1 0,7-2 0,-3 2 7,18-1 1,-25 3 30,-1-1 0,0 1-1,0 0 1,0-1 0,-1 1 0,1 0-1,0 1 1,4 1 0,-7-2 12,0-1 1,1 1-1,-1 0 1,0-1-1,0 1 1,0 0-1,0 0 1,0 0-1,0 0 1,0 0-1,0 0 1,-1 0-1,1 1 1,0-1-1,-1 1 1,1-2-1,0 2 1,-1-1-1,0 0 1,1 1-1,-1-1 1,0 0-1,0 1 1,1-1-1,-1 0 1,0 1 0,-1 0-1,1-1 1,0 1-1,0-1 1,-1 0-1,1 1 1,0-1-1,-2 2 1,1 0 34,0 0 1,-1 1-1,0 0 1,0-1-1,0 0 1,-1 0-1,0 1 1,0-2-1,1 1 1,-1 0 0,-4 2-1,2-2-6,1 0 0,-2-1 1,2 1-1,-2-1 0,1 0 0,-1 0 0,1 0 0,-1-2 0,0 2 1,1-2-1,-1 1 0,0-1 0,-9-1 0,11 1-79,-1 0 0,0-1 0,1 0 0,0 0-1,-1 0 1,1-1 0,0 0 0,0 1 0,0-1-1,0-1 1,0 1 0,1-1 0,-1 1 0,1-1-1,-1 0 1,1 0 0,0-1 0,-3-3 0,1 2-384,3 4 145,2 0 0,-1 0 0,0 0 0,0 0 0,0 0 0,1 0 0,-1 0 0,0 0 0,1 0 0,-1 0 0,0-1 0,1 0 1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9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28 2873,'4'-28'1228,"-1"32"-605,-1 0-1,1 0 1,-1 1 0,3 8 0,5 17 80,-2 1 1,-1 1 0,2 34-1,1 101 769,-9-150-1356,-4 424 1214,1-407-1253,-6 56 346,5-72-316,-1 0 1,0-1-1,-8 19 0,3-10-974,2 0-1,-8 46 0,14-60-1640,0-2-256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35:28.9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60 186 1728,'-7'1'1145,"3"0"-543,1 0-1,0-1 1,-1 0-1,-7 0 0,10 0-502,0 0-1,1 0 1,-2 0-1,2-1 0,-1 1 1,0-1-1,0 1 1,0 0-1,0 0 0,0-1 1,1 0-1,-1 1 1,0-1-1,1 0 0,-1 1 1,0-1-1,1 0 1,-1 1-1,0-1 0,1 0 1,0 1-1,-1-1 1,0-1-1,0 0 0,-1-5-50,0-1-1,0 0 0,1 0 0,0 1 0,1-1 1,-1 0-1,2-12 0,-1 17-38,0 1 1,1-1-1,0 0 1,0 0-1,0 1 0,-1-1 1,2 1-1,-1-1 1,0 1-1,1-1 1,-1 1-1,1 0 0,2-2 1,0 0-4,-1 1 0,1 0 1,0 0-1,0 0 0,5-2 0,-5 3-2,0 0-1,0 1 1,1 0-1,-1-1 1,0 2-1,1-1 1,-1 0-1,1 0 1,-1 1-1,1 0 1,-1 0-1,0 1 1,0 0-1,1 0 1,7 2-1,-10-2 28,1-1 0,-1 2 0,0-2 0,0 2 0,0-2 0,0 2 0,0-1 0,0 0 0,0 1 0,0 0 0,0-1 0,-1 0 0,0 2 0,1-1 0,2 3 0,-3-2 54,1 0-1,0 0 1,-1 1 0,0 0 0,0-1-1,0 1 1,-1 0 0,1-1 0,0 7-1,-1-6 22,0 2 0,-1-1 0,0 0-1,1 0 1,-1-1 0,0 2 0,-1-1-1,0-1 1,1 1 0,-1 0 0,-1-1-1,1 1 1,-1-1 0,1 0 0,-4 5 0,2-7-75,1 1 0,-1-1 0,1 1 0,0-1 0,-1 0 0,0-1 0,0 1 0,0 0 0,1-1 0,-1 0 0,0 0 0,-1 0 0,1-1 0,0 1 0,0-1 1,0 0-1,-1 0 0,1 0 0,0-1 0,0 1 0,0-1 0,-1 0 0,-3-2 0,7 2-47,-1 1 0,1 0 0,-1-2-1,2 1 1,-2 1 0,1-1 0,-1 0 0,1 0 0,0 0 0,0 0-1,0 0 1,0-1 0,0 1 0,1 0 0,-2-2 0,0 0-22,2 1 1,-2-1-1,2 0 1,-1 0-1,0 1 1,1-1-1,0-5 1,0-2-87,0 0 0,2 0 1,2-16-1,-3 25 114,0-3-12,-1-1 0,2 1 0,-1 0 0,0-1 1,1 1-1,0 0 0,0 1 0,1-1 0,-1 0 0,0 0 0,1 1 0,0-1 0,0 1 0,0 0 0,5-4 0,-4 3 15,0 1 0,0 0 0,1-1 0,0 2-1,-1-1 1,1 1 0,0-1 0,0 1 0,0 0-1,0 1 1,0-1 0,1 1 0,-1 0 0,9 0-1,-12 1 18,-1 0-1,0 1 1,1-1-1,-1 0 1,0 0-1,1 1 1,-1 0-1,0-1 0,1 1 1,-1 0-1,0-1 1,0 1-1,1 0 1,-2 0-1,2 0 1,-2 0-1,2 0 1,-2 0-1,1 0 0,0 0 1,0 1-1,0-1 1,-1 0-1,1 1 1,-1-2-1,1 2 1,-1-1-1,1 2 1,0 3 70,0-1 0,0 1 1,0 0-1,-1-1 0,0 10 1,-1-7 8,1-1 1,-2 0-1,1 1 1,0-1 0,-2 0-1,1 0 1,-1 0 0,-3 8-1,3-12-57,2 0-1,-1 0 0,0 0 0,0 0 1,0-1-1,0 1 0,-1-1 1,1 1-1,0-1 0,-1 0 0,0 0 1,0 0-1,0-1 0,0 1 0,0 0 1,0-1-1,0 0 0,-1 0 1,-5 1-1,6-2-38,1 1 0,-1-2 0,0 1 0,0 0 0,1-1 0,-1 1 0,0-1 0,1 0 0,-1 1 0,1-1 0,-1 0 0,0-1 0,1 1 0,0-1 0,0 1 0,0 0 0,0-1 0,-1 0 0,1 0 0,0 0 0,0 0 0,-1-3 0,1 3-19,1 0 0,0 0 0,0 0 0,-1 0 0,2 0 0,-2 0 0,2 0 0,-1-1 0,0 1 0,0 0 0,1-1 0,0 1 0,0-1 0,0 1-1,0 0 1,0 0 0,0-1 0,0 1 0,0-1 0,1 1 0,0 0 0,0-1 0,-1 1 0,1 0 0,2-3 0,-1 2-15,1-1 0,0 1-1,-1 0 1,2 0-1,-1 1 1,0-1-1,0 0 1,1 1 0,0 0-1,-1 0 1,1 0-1,0 1 1,6-3 0,-3 2 13,0 0 0,0 1 1,0 0-1,-1 0 1,1 0-1,1 1 1,6 0-1,-9 1 25,-1 0 0,0-1 0,0 2-1,0-1 1,1 0 0,-1 1 0,4 2 0,-6-4 14,0 2 1,0-1-1,1 1 1,-1-1-1,0 1 1,0 0-1,-1 0 1,1-1-1,-1 1 1,1 0 0,0 1-1,-1-1 1,2 3-1,-1 2 38,0-1 1,0 1-1,-1 0 0,1 0 0,-2 0 1,1 0-1,-1 0 0,0 0 0,-1 0 0,-1 11 1,2-14-15,-1-2 0,0 2 0,1-2 0,-2 2 0,1-2 0,-1 2 0,-1 2 0,2-5-19,1 0 0,-2 0-1,2 0 1,-2 0-1,2 0 1,-2 0 0,1-1-1,0 2 1,0-2 0,0 1-1,-1 0 1,1-1-1,0 0 1,-1 1 0,1 0-1,-1-1 1,1 0 0,-3 1-1,2-1-19,1 0 0,-1 0-1,0 0 1,0 0 0,0 0 0,1 0-1,-1-1 1,0 0 0,0 1 0,1-1 0,-1 1-1,1-1 1,-1 0 0,1 0 0,-1 0-1,1 1 1,-1-2 0,1 1 0,-2-2-1,1 1-33,0 0-1,1 0 0,-1 0 0,1-1 0,0 1 0,-1 0 1,1-1-1,0 0 0,1 1 0,-1 0 0,-1-7 0,2 7-19,-1-2 0,1 1-1,0 0 1,0 0 0,0 0-1,1 0 1,0-1 0,-1 2-1,1-1 1,1-5 0,-1 6 22,0 0 0,0 0 0,0 1 0,0-1 0,0 1 0,0-1 0,1 0 0,-1 1 0,0 0 0,1-1 0,0 1 0,-1 0 0,1-1 0,0 1 0,-1 0 0,4-1 0,1-1-35,1 1 0,-1 1 1,0 0-1,12-2 0,-17 3 74,1 0 0,0 0 0,-1 0 0,1 0 0,0 0 0,-1 0 0,0 0 0,1 1 0,-1-1 0,1 0 0,-1 1 0,1-1 0,-1 1 0,0-1 0,1 1 0,-1 0 0,1 0 0,-2 0 0,2 0 0,-1 0 0,0 0 0,0 0-1,0 0 1,0 0 0,0 0 0,1 3 0,0 3 110,-1 0 0,0 0 0,0 0 0,0 0 0,-1 11 0,0-15-72,-1 0 0,0 0 0,1 0 0,-1-1 0,0 1 0,0 0 0,0-1 0,0 1 1,-2 3-1,-1 0 89,-1 0 0,-7 7 0,10-11-105,1 0-1,-1 0 0,0-1 0,0 1 0,0-1 1,0 1-1,-1-1 0,1 0 0,0 0 1,-1 0-1,1 0 0,-1-1 0,-3 2 1,2-2-16,0 0 1,0 0 0,0 0 0,0 0 0,0 0-1,1-1 1,-1 0 0,-7-1 0,7 0-58,0 1 0,0-1 1,0 0-1,1 0 0,-1 0 1,0-1-1,0 1 0,1-1 1,-1 1-1,1-2 0,0 1 1,1 0-1,-1 0 1,0-1-1,1 0 0,-5-7 1,7 9-15,-1 0 1,0 0-1,1 0 1,0 0 0,-1-1-1,1 1 1,0 0-1,0 0 1,0 0 0,1 0-1,-1 0 1,0 0 0,0-1-1,1 1 1,0 0-1,-1 0 1,2 0 0,-2 0-1,2 0 1,-2 0-1,2 0 1,-1 0 0,1 1-1,-1-1 1,3-2-1,-1 1-50,-1 1-1,1-1 0,0 1 0,0 0 1,1 0-1,-2 0 0,2 0 0,-1 1 1,0-1-1,2 1 0,-2 0 0,0 0 1,1 0-1,4 0 0,-5 1 47,-2 0-83,0-1 1,0 1-1,0 0 0,0 0 0,0 0 0,-1 0 1,2 0-1,-2 0 0,2 1 0,-2-1 0,2 0 1,-2 1-1,1-1 0,0 0 0,0 0 0,0 1 1,-1 0-1,2-1 0,0 2 0,1 5-1675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19.9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86 768,'1'-2'164,"-1"-1"-1,0 1 1,1 0 0,0-1-1,-1 1 1,1-1-1,0 1 1,0 0 0,0-1-1,1 1 1,-1 0-1,1 0 1,0 0-1,-1 1 1,0-1 0,1 0-1,3-2 1,2-2 128,2 0 1,-1 1-1,9-5 0,-11 7-179,1 0 0,-1 0 0,1 1 0,9-3 0,-12 4-63,-1 1 0,1 0 1,-1-1-1,0 1 0,1 0 0,-1 0 0,0 1 1,1-1-1,-1 0 0,1 1 0,3 2 0,-5-3 5,-1 2 0,2-2-1,-2 2 1,1-1-1,-1 1 1,1-1 0,-1 1-1,0-1 1,1 1 0,-2 0-1,2-1 1,-1 1 0,0-1-1,-1 1 1,1 0-1,0 0 1,-1 0 0,1 0-1,0 0 1,-1 0 0,0 0-1,0 0 1,0 0 0,0 3-1,0-2 9,0-1 0,0 1 0,0 0 1,0-1-1,0 1 0,-1 0 0,0-1 0,1 1 0,-2-1 0,2 1 0,-2-1 0,2 1 0,-2-1 0,1 0 0,-1 0 1,1 0-1,-1 1 0,-2 1 0,-1-1 9,1-1 0,0 0 0,0 0 0,0 0 0,-1-1 0,1 1 0,0-1 0,0 0 0,-1 0-1,0-1 1,-7 1 0,-1-1 83,0-1 0,-22-3 0,33 3-154,-1 1-1,1 0 1,0-1 0,0 0-1,0 1 1,0-1-1,0 0 1,0 0 0,0 0-1,0 0 1,0 0 0,0-1-1,0 1 1,-2-3-1,4 3-6,0 1-1,0-1 0,0 0 1,-1 0-1,1 1 0,0-1 1,0 0-1,0 1 0,0-1 1,0 0-1,0 1 0,0-1 1,0 0-1,0 1 0,0-1 1,1 0-1,-1 1 0,0 0 1,0-1-1,0 0 0,1 1 1,-1-1-1,1 0 0,-1 1 0,0 0 1,1-1-1,0 0 0,1-2-13,0 1 0,1-1-1,-1 1 1,4-3-1,0 1 12,1 0 0,0 1 0,0-1 0,0 2 0,1-1 0,-1 0 0,1 1 0,-1 1 0,1 0 0,-1 0 0,1 0 0,14 1 0,-21 0 16,0 0 1,0 0 0,1 0-1,-1 0 1,0 0-1,0 1 1,0-1 0,0 0-1,0 1 1,0-1-1,0 0 1,0 1 0,0 0-1,0-1 1,0 1-1,0 0 1,0-1 0,-1 1-1,2 0 1,-2-1-1,1 1 1,0 0 0,-1 0-1,1 0 1,0 1-1,0 1 35,0 0-1,0 0 0,-1 0 0,1 0 0,0 1 0,-1-1 0,0 3 1,0 5 28,1-6-33,-1 1-1,0-1 1,0 1 0,0-1-1,-1 1 1,1-2-1,-1 2 1,0-1-1,-1 0 1,0 0 0,0 0-1,0 0 1,0 0-1,-1 0 1,-5 7 0,7-10-23,0 0 1,-1-1-1,0 0 1,1 1 0,-1-1-1,0 0 1,0 1-1,0-1 1,0 0 0,0 0-1,0 0 1,0-1-1,0 1 1,0 0-1,-1-1 1,1 0 0,0 1-1,0-1 1,0 0-1,0 0 1,0 0 0,0 0-1,-1-1 1,1 1-1,-3-1 1,2 0-14,1 1 1,-1-2-1,0 2 1,0-2-1,1 1 1,-1 0-1,0-1 1,1 0-1,0 1 0,0-1 1,0 0-1,-1 0 1,1 0-1,0-1 1,0 1-1,1 0 0,-1-1 1,-2-4-1,3 4-15,0 0-1,0 0 0,0 0 0,0 0 0,1 0 1,-1 0-1,1-3 0,0 4 2,0 0-1,0 0 1,1 0 0,-1 0 0,0 1-1,0-1 1,1 1 0,0-2 0,-1 2-1,1-1 1,0 1 0,0-1 0,0 0-1,2-1 1,0 0-9,1 0 0,-2 0 0,2 1 0,0-1 0,-1 1-1,1 0 1,0 0 0,0 1 0,0 0 0,5-3 0,6 1-38,22-4 0,-32 6 52,1 0 3,1 0 0,-1 1 0,1 0 0,11 0 0,-16 0 12,-2 1 0,2-1 0,-1 0 0,0 1 0,0-1 1,0 0-1,0 1 0,1-1 0,-2 1 0,2-1 0,-2 1 0,1 0 0,0-1 0,0 1 0,0 0 0,0 0 0,0 0 0,-1-1 0,1 2 0,0-1 1,-1-1-1,1 2 0,-1-2 0,1 2 0,-1-1 0,0 0 0,1 0 0,-1 0 0,1 0 0,-1 0 0,0 1 0,0 0 0,0 2 23,0-1 0,-1 0 0,1 0 0,-1 0 0,1 0 0,-1 0 0,0 0 0,0 0 0,0 0 1,-1 0-1,1-1 0,-3 4 0,-1 1 43,0-1 1,0 0-1,-8 7 0,8-8-27,2-2-3,0 1 0,-1-1 1,-8 5-1,11-7-33,-1 0-1,1-1 0,0 1 1,-1 0-1,0-1 1,1 0-1,-1 1 0,0-1 1,0 0-1,1 1 1,-1-1-1,1 0 1,-1 0-1,0-1 0,1 1 1,-3-1-1,0 0-7,-1 0 0,0-1-1,1 0 1,0 0 0,-1-1 0,-3-3-1,6 5-12,0 0-1,0-1 0,-1 1 0,2-1 0,-1 1 0,1-1 1,-1 0-1,1 0 0,0 0 0,-1 0 0,1 0 0,0 0 0,0-1 1,0 1-1,0-2 0,1 3 2,0 0 1,0-1 0,0 2-1,0-2 1,0 1-1,1-1 1,-1 2 0,0-2-1,0 1 1,1 0-1,-1 0 1,1 0 0,-1 0-1,1 0 1,0 0 0,-1 0-1,1 1 1,0-2-1,-1 2 1,2-1 0,-2 0-1,1 1 1,0-1-1,0 0 1,0 1 0,1-2-1,3-1-35,1 1 0,-2 0-1,12-4 1,-10 5 26,1 0 0,-1-1 0,1 2-1,0 0 1,-1-1 0,0 2 0,1-1 0,0 0 0,0 2-1,7 1 1,-13-3 26,1 1 0,-1-1 0,0 0 0,1 1 0,-1 0 0,0-1 0,1 0-1,-1 1 1,0 0 0,0 0 0,1 0 0,-2-1 0,2 2 0,-2-2 0,2 2 0,-2-1-1,1 0 1,0 0 0,0 0 0,0 0 0,-1 1 0,0-1 0,1 0 0,0 1 0,-1-1-1,0 0 1,0 1 0,1-1 0,-1 2 0,-4 9 104,3-10-101,1-1 0,-1 1 0,0-1 0,1 0 0,-1 1 0,1-1 0,-1 1 0,1 1 0,0 2 2,0-4-57,0 1-1,0 0 1,0-1-1,0 1 1,0 0 0,-1 0-1,0 0 1,1-1-1,0 1 1,-1 0-1,0 0 1,-1 1 0,1-1-280,-1-1 1,2 1-1,-1 0 1,0-1-1,0 1 1,0 0-1,1 0 1,0-1-1,-2 3 1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19.9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80 57 320,'-6'-8'5137,"6"7"-5107,0 1 0,1-1 0,-1 1 0,0-1-1,0 1 1,0-1 0,0 1 0,0-1 0,0 1 0,0 0-1,1-1 1,-1 0 0,0 1 0,1 0 0,-1-1 0,0 1 0,0-1-1,1 1 1,-1 0 0,1 0 0,-1-1 0,0 1 0,1-1-1,-1 1 1,1 0 0,-1 0 0,0 0 0,1 0 0,0 0-1,-1-1 1,0 1 0,2 0 0,1-1-12,1 1 1,0 0-1,6 0 0,-1 0 90,27 1 68,-35-1-162,1 0-1,-1 0 1,1 0 0,-1 0-1,0 1 1,1-1 0,-1 0 0,0 0-1,1 0 1,-2 1 0,2 0-1,-1-1 1,0 1 0,0 0 0,0-1-1,1 1 1,-2 0 0,3 1 0,1 2 33,-4-4-30,1 0 1,0 1-1,-1 0 1,1-1-1,0 0 1,-1 1-1,0 0 0,1 0 1,0-1-1,-1 1 1,0 0-1,1-1 1,-1 2-1,1-2 1,-1 2-1,0-1 14,0 0-1,0-1 1,0 1-1,0 0 1,-1-1-1,1 1 1,0-1-1,-1 1 1,1-1-1,0 1 1,0 0-1,-1-1 1,0 1-1,-5 11 329,4-8-232,0 0 0,-1 1 0,1-1 0,-1 0 0,-4 5 0,-4 7 208,9-14-288,1 0-14,0 0 0,0 0 0,0-1 0,0 1 0,0 0 0,0-1 0,0 1 0,-1-1 0,0 1 0,1-2 0,-1 2 0,1-1 0,-1 0 0,1 0 0,-1 0 0,-4 1 0,2 0 11,-1-1 1,0 0 0,0 0-1,1-1 1,-2 0-1,1 0 1,1 0-1,-2 0 1,1 0 0,1-1-1,-9-3 1,11 4-44,0 0 1,-1-2-1,1 2 1,0-1-1,0 0 1,-1-1-1,1 2 1,0-2-1,1 0 1,-1 1-1,0 0 1,0-1 0,0 0-1,1 0 1,0 0-1,-1 1 1,1-1-1,0 0 1,-1-1-1,1 1 1,0 0-1,1 0 1,-1-1-1,0 1 1,1-1-1,-1-1 1,0 0 0,1 0 1,0 0 0,0 0-1,1 0 1,0 0-1,-1 0 1,1 0 0,0 0-1,1 0 1,-1 0-1,0 1 1,1-1-1,0 1 1,0-1 0,0 1-1,0-1 1,1 2-1,0-2 1,0 2-1,-1-2 1,1 1 0,0 1-1,1 0 1,-1 0-1,1 0 1,-1 0 0,0 0-1,1 0 1,4-1-1,10-1 11,22-2-1,-30 6-2,-7-1-1,0 1 1,0 0-1,0 0 1,0 0-1,-1 0 1,2 1-1,2 0 1,-5-1 2,0 1 0,0-1-1,0 0 1,-1 1 0,2-1 0,-2 1 0,1-1 0,1 1 0,-2 0 0,1-1 0,0 1 0,-1 0 0,1-1 0,0 1 0,-1 0 0,1 0 0,0 0 0,-1 0 0,1 0 0,-1 0 0,1-1 0,-1 2 0,1 0 0,-1 2 32,1-1 1,-1 0-1,0 0 1,-1 1-1,1-1 1,-1 0-1,1 1 1,-1-2-1,0 2 1,0-1-1,0 0 1,-1 0-1,-2 5 0,-18 16 351,20-22-367,0 0 1,-1 0-1,1 0 0,-1 0 0,1-1 1,-2 0-1,1 1 0,1-1 0,-2 0 1,2 0-1,-6 1 0,1 0 4,2-1-16,0 0-1,0 0 1,-1 0 0,1-1 0,0 0-1,0 0 1,-9-1 0,11 0-28,0 1 1,0 0-1,-1-1 1,1 0-1,0 0 0,1-1 1,-2 1-1,2 0 1,-1-1-1,0 0 1,0 0-1,1 0 1,-4-2-1,6 4 2,-1-1 1,1 0-1,-1 1 1,1-1-1,-1 0 1,1 1-1,-1 0 1,1-1-1,0 0 1,0 0-1,-1 0 1,1 0-1,0 1 1,-1-1-1,1 0 1,0 1-1,0-1 1,0 0-1,0 1 1,0-2-1,0 2 1,0-1-1,0 0 1,1-1-1,-1 1-2,1 0-1,-1 0 0,2 0 0,-2 0 1,1-1-1,0 2 0,0-1 1,0 0-1,-1 0 0,2 0 0,-1 1 1,0-1-1,1 0 0,4-2-24,0 0 1,-1 1-1,1 0 0,11-1 0,0-1 0,-11 2 35,-1 1 1,1 0 0,0 1-1,0-1 1,-1 0-1,10 2 1,-14-1 13,0 1-1,0-1 1,0 0 0,0 1-1,0 0 1,0-1 0,0 1-1,0 0 1,0-1 0,-1 1-1,2 0 1,-2 0-1,1 0 1,0 0 0,-1 0-1,1 0 1,-1-1 0,1 2-1,-1-2 1,1 2 0,-1-1-1,1 0 1,-1 0 0,0 0-1,0 0 1,0 0-1,0 0 1,0 0 0,0 1-1,0 3 51,1-1-1,-2-1 0,1 1 0,0 0 0,-1 0 1,0 0-1,-1 4 0,2-6-26,-2 0 0,1 0 0,0 0 0,0-1 1,0 1-1,-1 0 0,0 0 0,1-1 0,-4 3 0,-17 12 239,20-15-248,-1 0-1,0 1-1,-1 0 1,1-1 0,-1 0 0,1 0 0,0 0-1,-1 0 1,1-1 0,-1 1 0,0-1 0,1 0 0,0 0-1,-1 0 1,-7-2 0,9 2-28,0-1 1,0 1-1,-1-1 1,1 0-1,0 0 1,0 1-1,0-2 0,0 1 1,0 0-1,0 0 1,0 0-1,0-1 1,1 0-1,-1 1 1,1-1-1,-1 0 0,1 0 1,-1 0-1,1 0 1,0 0-1,0 0 1,0 0-1,0 0 0,0-3 1,0 2-14,0 0 0,1 1 0,0-1 0,-1 0 0,1 1 0,1-2 0,-1 1-1,0 1 1,0-1 0,1 0 0,0 1 0,-1-1 0,1 0 0,0 0 0,1 1 0,-2 0 0,2-1 0,0 1 0,-1-1 0,1 1 0,0 0 0,0 0 0,0 0 0,0 0 0,0 0 0,0 0-1,5-2 1,-4 2 0,0 1 0,1-1 0,-1 1 0,0 0-1,2 0 1,-2 0 0,0 1 0,1-1-1,0 1 1,7 0 0,-6 0 8,-2-1 21,-1 1 0,0 0 0,1 0 0,-1 1-1,1-1 1,0 1 0,-1-1 0,0 1 0,0 0 0,1-1 0,-1 2 0,1-2 0,-1 2 0,0-1 0,0 0 0,0 1 0,0-1 0,0 1 0,0-1 0,-1 1 0,1 0 0,0 0 0,0 0 0,-1 0-1,1 1 1,-2-1 0,2 0 0,-1 0 0,0 0 0,-1 0 0,2 1 0,-2-1 0,0 1 0,1 0 0,-1-1 0,1 0 0,-1 4 0,-1 4 82,0-1 1,-1 0-1,1-1 1,-1 1-1,-1 0 1,-3 8-1,5-16-86,1 0-1,0 0 1,-1 0 0,0 0-1,1 0 1,-1 0 0,0-1-1,1 2 1,-1-2-1,0 1 1,1 0 0,-2-1-1,2 1 1,-1 0 0,0-1-1,0 1 1,0-1 0,0 1-1,0 0 1,0-1 0,0 0-1,0 0 1,-1 0 0,1 1-1,0-1 1,0 0-1,0 0 1,0 0 0,0 0-1,0 0 1,0 0 0,-1-1-1,2 1 1,-2 0 0,2 0-1,-2-1 1,0 0 0,0 0-14,-1-1 1,1 2-1,0-2 1,1 1 0,-1 0-1,0-1 1,1 0 0,-1 1-1,0-1 1,1 1-1,0-1 1,-1 0 0,1-1-1,0 1 1,0 0-1,0 0 1,0 0 0,-1-2-1,2 1-12,0 0-1,-1 0 1,1 0-1,-1 0 0,1 0 1,1 0-1,-1 1 1,1-2-1,-1 1 0,2-5 1,-2 7 8,1 0 1,0-1 0,-1 2 0,1-2-1,0 1 1,-1 0 0,1-1-1,1 2 1,-2-2 0,2 1-1,-2 0 1,2 0 0,-2 0-1,2 0 1,-1 1 0,0-1-1,1 0 1,-1 1 0,0-1 0,1 0-1,-1 1 1,0 0 0,1-1-1,1 1 1,2-1-10,0 1 0,0 0 0,1 0 0,-1 0 0,10 2 0,-12-2 18,-1 1 0,1 0 0,0 0 0,0 0 0,0 0 0,0 0 0,-1 1 0,0 0 0,1-1 0,0 1 0,3 4 0,-4-4 14,0 1 0,-1 0 0,1 0 0,-1 0 0,0 0 0,0 0 1,0 0-1,0 0 0,0 0 0,-1 0 0,0 0 0,0 0 0,0 1 0,0-2 0,0 7 0,0-7-5,0 0 0,-1-1-1,1 1 1,-1-1-1,1 1 1,0 0 0,-1-1-1,0 1 1,1-1-1,-2 1 1,2-1 0,-1 1-1,0 0 1,0-1 0,-1 0-1,1 0 1,0 0-1,-1 1 1,1-1 0,0 0-1,-1-1 1,1 2-1,0-2 1,-1 1 0,-2 1-1,-1-1 62,1 1-721,0 0 1,-1 0-1,0-1 0,0 1 0,0-2 0,-10 2 0,-4-5-2298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19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 64 1096,'-9'-10'6074,"8"8"-5736,1 1-302,0 1 0,0 0 1,0 0-1,0-1 1,0 0-1,0 1 1,0 0-1,0-1 0,1 1 1,-1-1-1,0 1 1,0 0-1,1-1 0,-1 1 1,0-1-1,0 1 1,0 0-1,1 0 1,-1-1-1,1 1 0,-1-1 1,0 1-1,0 0 1,1 0-1,-1 0 1,1-1-1,-1 1 0,0 0 1,1 0-1,-1-1 1,1 1-1,-1 0 0,1 0 1,5-1 41,0 0 0,0 0 0,0 0 0,1 1 0,-1 0 0,0 0 1,1 0-1,10 3 0,-15-2-43,0-1 1,-1 1 0,0 0-1,1 0 1,-1 0 0,0 0-1,1 0 1,-2 0 0,2 0-1,-1 0 1,0 0 0,0 1-1,0-1 1,-1 1 0,1-1-1,0 0 1,-1 1 0,1 0-1,0-1 1,0 0 0,-1 1 0,0 0-1,1 1 1,0 5 171,-1-1 1,0 0-1,0 12 1,0-16-161,0 1 2,-1-1-1,0 1 0,1 0 0,-1 0 1,-1 0-1,1 0 0,0-1 0,-1 1 1,0-1-1,0 1 0,0-1 0,0 1 1,0-2-1,-1 2 0,0-2 0,0 2 1,1-1-1,-2-1 0,1 0 0,0 0 1,0 1-1,-1-1 0,0-1 0,1 1 1,0 0-1,-1-1 0,0 0 0,0 1 1,0-1-1,0-1 0,1 1 0,-8 0 1,10-1-52,-1 0 1,0 0 0,1-1-1,-1 1 1,0-1-1,0 1 1,0 0-1,1-1 1,-1 0 0,0 0-1,1 1 1,-1-2-1,1 2 1,-1-2 0,1 2-1,0-2 1,-1 1-1,1 0 1,0-1 0,-1 1-1,2 0 1,-2-1-1,2 1 1,-2 0 0,1-1-1,1 0 1,-1 0-1,0-2 1,-1-1-18,0 0 1,2 0-1,-2 0 1,2 0-1,-1 0 1,1 0-1,0-1 1,1-7-1,0 4 22,0 0 0,1 0 1,1 1-1,0-1 0,6-14 0,-7 19 8,0 1 0,0 0 1,0-1-1,0 1 0,1-1 0,-1 2 1,1-1-1,0 0 0,0 0 1,0 1-1,1-1 0,-1 1 0,1 0 1,5-3-1,-8 5 0,0-1 0,0 0 0,-1 1 0,2 0 0,-2 0 0,2 0 0,-1 0 0,-1-1 1,2 1-1,-2 0 0,2 0 0,-2 0 0,2 0 0,-2 1 0,2-1 0,-2 0 0,1 0 0,0 0 0,0 0 0,0 1 0,0 0 0,0-1 0,-1 0 0,2 1 0,-2 0 1,1-1-1,0 0 0,0 1 0,-1 0 0,2 1 0,0 1 55,0 1 0,0 0 0,0 0 0,0 0 1,2 7-1,1 3 51,-2-7-65,-2-5-25,1 2 0,-1-1 1,0 0-1,1 0 0,-2 1 0,1-1 0,0 1 0,-1-1 0,0 1 0,1-1 0,-2 5 0,1-3 13,-1 2 28,0 0-1,-2 8 0,2-13-48,1 0-1,-1-1 1,0 1 0,1-1-1,-1 1 1,0 0-1,0-1 1,0 1-1,0-1 1,-1 1-1,1-1 1,0 1 0,-3 0-1,-13 8 134,17-8-72,-1-1-29,-6-2-26,5 1-28,0 0 0,0-1 0,-1 0 0,2 1 0,-1 0-1,0-1 1,0 0 0,1 0 0,-1 0 0,0 0 0,-2-2 0,1 0-22,-1 0 0,1 0 1,-1 1-1,-3-4 0,-6-2-23,12 7 41,0 0 1,1-1-1,-1 1 0,0-1 0,1 1 0,0 0 0,-1-1 0,1 1 0,0 0 0,-1-1 0,1 1 0,0 0 0,0-1 0,0 0 0,0 1 0,1 0 0,-1-1 0,1 1 1,-1-3-1,1 0-15,0 0 4,-1 1 0,2 0 0,-2-1 1,2 1-1,-1-1 0,0 1 0,1 0 0,3-6 0,-3 7 10,-1 1-1,0-1 1,1 1-1,0-1 1,-1 1 0,0 0-1,1-1 1,0 1-1,0 0 1,0 0-1,0-1 1,0 2-1,0-1 1,0 0-1,0 1 1,3-2-1,-4 2 10,0 0 0,1 0 0,-2 0-1,2 0 1,-1 0 0,0 0 0,0 0-1,1 1 1,-1-1 0,0 1-1,0-1 1,0 0 0,0 0 0,0 1-1,0 0 1,0-1 0,0 1 0,1 1-1,0 0 9,-1-1 0,1 1 0,-1-1 0,1 1 0,-1 0 0,0 0 0,0 0 0,0 0 0,1 3 0,0 0 25,-1 0 0,0 1 0,0-1 1,0 1-1,-1 0 0,0 9 0,0-11 5,0-1 1,-1 1-1,0 0 0,1 0 1,-4 6-1,4-9-31,0 0 0,-1-1 0,1 1 0,-1 0 0,1 0 0,0-1 1,0 1-1,-1 0 0,1-1 0,-1 1 0,1-1 0,0 1 0,-1-1 0,0 1 0,1-1 0,-1 1 1,0-1-1,1 0 0,0 1 0,-1-1 0,0 1 0,0-1 0,1 0 0,-1 0 0,0 0 0,1 0 1,-2 0-1,2 0 0,-1 0 0,0 0 0,1 0 0,-1 0 0,0 0 0,1 0 0,-1 0 1,0 0-1,1 0 0,-2 0 0,-2-3-18,-1 0 1,1 1-1,0-2 1,1 1-1,-1-1 1,0 1-1,1-1 1,0 1-1,0-2 1,0 1-1,1 0 1,-1 0-1,1-1 1,-3-5-1,4 8 134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29"/>
    </inkml:context>
    <inkml:brush xml:id="br0">
      <inkml:brushProperty name="width" value="0.13229" units="cm"/>
      <inkml:brushProperty name="height" value="0.13229" units="cm"/>
      <inkml:brushProperty name="color" value="#849398"/>
    </inkml:brush>
  </inkml:definitions>
  <inkml:trace contextRef="#ctx0" brushRef="#br0">39 44 2841,'-38'-44'1536,"46"45"128,5 2-679,5 5-81,1 0-192,7-1-216,1 7-240,1-10-64,-2 0-96,2-4-80,-5 1 8,-2-6-560,-5 12-616,-4 0-793,-8 5-527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19.9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107 101 696,'-15'-8'6441,"4"1"-4861,10 6-1481,-1 0 0,2-1 0,-2 1 0,1 0 0,0-1 0,0 0 0,0 1 0,0-1 0,1 0 0,-1 1 0,0 0 0,1-1 0,-1-2 0,0 4-68,1-1 0,0 0-1,0 1 1,0-1 0,0 0-1,0 1 1,0 0 0,0-1-1,0 0 1,0 1 0,0-1-1,0 0 1,0 1 0,0-1-1,0 0 1,0 0-1,1 1 1,-1-1 0,0 1-1,1-1 1,-1 1 0,0-1-1,0 0 1,1 1 0,0 0-1,-1-1 1,0 1 0,2-1-1,-2 0-11,2 0 0,-1 1 0,1 0 0,-1 0 0,0-1 0,1 1 0,-1 0 1,0 0-1,1-1 0,-1 1 0,0 1 0,2-1 0,0 0 1,6 3 91,-7-2-89,0 1 1,0-1-1,0 1 0,0 0 1,2 2-1,3 4 32,-1 1 0,9 12-1,-14-19-34,0 0 0,0 1-1,0-1 1,-1 0 0,1 0-1,0 0 1,-1 0 0,0 1-1,0-1 1,1 0 0,-1 0-1,0 1 1,-1 4 0,0-2 35,0-1 0,-1 2 0,0-2 0,-2 6 0,1-5-16,1 1 2,-1-2 0,0 2 1,0-1-1,0-1 0,-1 1 0,0 0 0,0-1 1,0 0-1,0 0 0,-1 0 0,1 0 0,-1-1 1,-7 4-1,10-7-39,0 1 0,0 0 0,0-1 0,0 0 0,0 1 0,0-1 0,0 0 0,0 0 0,0 0 1,0 0-1,1 0 0,-2-1 0,1 1 0,0 0 0,0-1 0,0 0 0,1 1 0,-1-1 0,0 0 0,1 0 0,-1 0 1,0 0-1,0 0 0,1 0 0,-1 0 0,1-1 0,0 0 0,-1 1 0,1-1 0,0 1 0,-1-1 0,2 1 1,-1-1-1,0 0 0,0 0 0,0 0 0,1 0 0,-1 0 0,1 0 0,-1 1 0,1-1 0,0 0 0,0 0 0,0 0 1,0 0-1,0 0 0,0-4 0,2 3-11,-2 0-1,2 0 1,-1 0 0,0 0 0,1 0 0,0 0-1,0 0 1,0 0 0,0 0 0,3-2 0,0-1 12,1 0 0,0 1 0,8-5 0,-8 6 6,-1 2 0,1-1 0,0 0 0,7-1 0,-12 3 2,1 1 0,0-1 0,-1 1 0,1 0 0,0 0 1,0 0-1,0 0 0,-1 0 0,1 0 0,0 0 0,0 0 0,0 0 0,-1 1 1,1 0-1,-1-1 0,1 0 0,0 2 0,0-2 0,-1 1 0,1 0 1,-1 0-1,0 0 0,1 0 0,-1 0 0,0 1 0,1-1 0,-1 0 0,0 1 1,0-1-1,0 1 0,0-1 0,1 3 0,-1-1 25,1 0-1,-1 0 1,1 0-1,-2 1 1,1-2-1,0 2 1,-1-1-1,1 0 1,-1 1 0,0-1-1,0 0 1,0 0-1,0 1 1,-1-1-1,1 0 1,-2 6-1,0-5-8,1-2 0,-1 2 0,0-2 0,0 1 0,0 0-1,0 0 1,0-1 0,0 1 0,0 0 0,0-1 0,-1 0 0,0 0-1,0 0 1,1 0 0,-2-1 0,-2 3 0,4-4-16,-1 2-1,1-2 1,-1 1-1,1-1 1,-1 1-1,1-1 1,-1 0 0,1 0-1,-1 0 1,0 0-1,1 0 1,0-1 0,-1 0-1,0 1 1,1-1-1,0 0 1,-1 1 0,1-2-1,0 2 1,-1-2-1,-2-1 1,2 0-20,0 0 0,0 1 0,0-2 0,0 2 1,1-2-1,0 1 0,-1-1 0,1 0 0,0 1 0,1 0 0,-2-1 0,2-1 0,0 1 0,-1 0 1,2 0-1,-1 0 0,0 0 0,1-5 0,-1 3-12,1 0 0,0 1 0,0-1 0,1 0 0,-1 0 0,2 1 0,-1-1 0,0 1 0,1-1 0,1 0 1,-1 2-1,4-9 0,-5 12 21,0 0 1,-1 0 0,1 0-1,0 0 1,0 0 0,0 0-1,0 0 1,0 0 0,0 0-1,0 1 1,0-1 0,1 0-1,-1 1 1,0-1-1,1 0 1,-2 1 0,2-1-1,-1 1 1,0 0 0,1 0-1,-1 0 1,0-1 0,1 1-1,-1 0 1,0 0 0,3 1-1,-3-1 13,1 0-1,-1 1 0,0 0 1,1 0-1,-1-1 0,0 1 0,0 0 1,0 0-1,1 0 0,-2-1 0,2 2 1,-1-1-1,0 0 0,-1 0 1,2 0-1,-1 0 0,-1 0 0,1 1 1,0-1-1,-1 0 0,1 1 1,-1-1-1,1 1 0,-1-1 0,0 3 1,1 0 28,0 1 1,-1 0 0,0-1 0,0 0-1,0 0 1,-1 1 0,0-1-1,0 1 1,0-1 0,-3 8 0,1-4 7,-1-1 0,0 0 0,0 0 1,-1-1-1,-5 9 0,8-13-31,0 0-1,-1 0 1,1 0 0,-1 0-1,1 1 1,-1-2-1,1 0 1,-1 1 0,0-1-1,-4 2 1,7-3-17,-1 0 1,0 0 0,0 1-1,0-1 1,0 0-1,0 1 1,1-1-1,-2 0 1,2 0-1,-1 0 1,0-1-1,0 1 1,0 0 0,0 0-1,0-1 1,1 1-1,-2 0 1,2 0-1,-1-1 1,0 1-1,1-1 1,-2 1-1,1 0 1,1-1 0,-1 0-1,0 1 1,1-1-1,-1 0 1,1 1-1,-1-1 1,1 0-1,-1 1 1,1-2-1,-1 1 1,1 1 0,0-1-1,-1 0 1,1-1-1,-1-1-12,1 0 0,-1 1 0,1-1-1,0 0 1,0 0 0,0 0 0,0 0 0,1 1 0,-1-2-1,0 2 1,1-1 0,0 0 0,0 0 0,0 1-1,0 0 1,0-1 0,1 0 0,-1 1 0,1 0-1,0 0 1,0-1 0,0 1 0,3-4 0,-2 4 0,1-2 0,-1 2-1,1-1 1,0 1 0,0-1 0,0 1 0,-1 0 0,1 1 0,1-1 0,-1 0 0,0 1 0,1 0 0,-1 1 0,8-2 0,-8 2 15,-1 0 1,0 1 0,1-1-1,-1 1 1,0 0-1,1 0 1,-1 0-1,1 0 1,-1 1 0,0-1-1,0 0 1,0 1-1,0 0 1,4 4 0,-6-5 4,0-1 1,0 1-1,-1-1 0,1 1 0,-1-1 0,1 0 0,-1 1 0,1 0 0,0-1 0,-1 0 0,0 1 1,0 0-1,1-1 0,0 1 0,-1 0 0,0-1 0,0 1 0,0 0 0,1-1 0,-1 1 0,0 1 1,0-1 1,0-1 0,0 0 1,0 1-1,-1 0 1,1-1-1,0 1 0,0 0 1,0 0-1,-1-1 1,1 0-1,-1 1 1,1 0-1,0-1 0,0 0 1,-1 1-1,0 0 1,1-1-1,-1 1 0,-1 0 8,0 0-1,1 0 0,-1 0 0,0 0 1,0 0-1,-1 0 0,1-1 0,0 1 1,0-1-1,0 1 0,0-1 0,0 0 1,-4 0-1,4 0-28,-1-1 0,1 0 0,0 1 0,0-2 0,0 2 0,0-2 0,0 1 0,0 0 0,0-1 0,-1 1 1,2 0-1,-1-1 0,1 0 0,-1 0 0,0 1 0,1-1 0,0 0 0,-1 0 0,1 0 0,0 0 0,0 0 0,0-1 0,1 1 0,-1 0 0,0-1 0,0 1 0,1-1 1,0 1-1,0 0 0,0 0 0,0-1 0,0 1 0,0-4 0,0 6 2,0-1 1,0 0-1,1 0 1,-1 0-1,0 1 1,1-1-1,-1 0 1,1 1-1,-1-1 1,0 0-1,1 1 1,0-1-1,-1 0 1,0 1-1,1-1 1,0 0-1,-1 1 1,1 0-1,0-1 0,-1 0 1,1 1-1,0-1 1,-1 1-1,1 0 1,0 0-1,0-1 1,0 1-1,-1 0 1,1 0-1,0-1 1,0 1-1,0 0 1,-1 0-1,1 0 1,1 0-1,-2 1 1,1-1-1,0 0 1,-1 0-1,1 1 1,0-1-1,1 1 1,2 1-8,0-1 0,-1 1 1,1 0-1,-1 0 1,0 0-1,1 0 1,5 6-1,-3-2 34,-1 0 0,0 0 0,0 1 0,0 0 0,-1 0 0,5 10-1,-9-15-17,2 5 178,-4-11 15,-3-11-206,0-1 5,-25-65-29,29 77 32,0 2 0,-1-2 1,1 1-1,-1 0 0,1 0 1,-1 1-1,0-1 1,0 0-1,0 1 0,-1 0 1,0-1-1,1 1 0,-1 0 1,-3-2-1,6 4 2,0 0 0,0 0 0,0 0 0,0-1-1,0 1 1,-1 0 0,1 0 0,0 0 0,-1 0 0,1 0 0,0 0 0,0 0-1,0 0 1,0 0 0,-1 0 0,1 0 0,0 0 0,-1 0 0,1 0-1,0 1 1,0-1 0,0 0 0,0 0 0,-1 0 0,1 0 0,0 0 0,0 0-1,-1 0 1,-4 8-76,4-5 52,0-1 0,0 1 0,0 0 0,0 5 0,0 8-18,2-1 1,4 30 0,0-11 1,-5-23-431,1 4-1291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19.9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2501 584,'-4'3'915,"-3"1"614,7-4-1502,-1 0-1,1 0 1,0 0 0,0-1-1,0 1 1,0 0 0,-1 0-1,1 0 1,-1 0 0,1 0-1,0 0 1,0 0-1,0 0 1,0-1 0,0 1-1,-1 0 1,1 0 0,0-1-1,0 1 1,-1 0 0,1 0-1,0 0 1,0 0 0,0-1-1,0 1 1,0-1 0,0 1-1,0 0 1,0 0 0,0-1-1,-4-13 68,1 1 0,1-1 0,-2-24 0,4 30-60,-1-5 58,1 1 0,2-21 0,0 8-11,12-107 56,2-45 166,-15 119-156,5-171 538,-2 169-501,4-49 91,-10 0-88,1 52-89,9-115 174,0-14-42,-15 43-89,2-116-13,12 164-123,4-106 8,-11 148 4,0-4 42,13-100 1,-11 144-53,-1 5 22,1 0 0,3-13 0,-3 16-2,-2 5-14,1 0-1,-1-1 1,0 0 0,0 1-1,0 0 1,0-1 0,0 0 0,0 1-1,0 0 1,1-1 0,-1 1-1,0-1 1,0 1 0,0-1 0,-1 1-1,1-1 1,0 1 0,0-2-1,-1-7-28,1 6 14,0 6-5,3 84-290,-2-69-813,0-21 403,-1 2 454,2-45-1318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19.9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83 944,'-11'-10'5281,"11"10"-5245,8-3 454,77-12 94,-55 9-389,-18 3-128,22-4 93,-1 1 1,1 2-1,35-1 0,28 10 51,17-1 15,58-15 48,-92 4-206,1 3 0,153 13 0,-91 2-24,208 27 32,-301-30-76,81 2 0,15-17-5,-93 4 12,84-7 79,166-33-1,-160 21 209,-127 21-403,1 0 1,0 2-1,1-1 0,-1 2 1,0 0-1,23 8 0,-38-10-170,-1 1-1,1-1 0,-1 0 0,0 1 1,1-1-1,-1 1 0,0-1 1,0 1-1,0 0 0,0-1 1,0 2-1,0-2 0,0 1 1,0 0-1,0 0 0,0 0 1,0 1-1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19.9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102 155 784,'-14'-3'1740,"10"3"-1049,1-1-1,0 0 0,0 0 0,-7-2 1,10 3-615,-1-1 0,0 0 0,0 1 0,0-1 0,1 0 1,-1 1-1,0-1 0,1 0 0,-1 1 0,0-2 0,1 2 1,-1-1-1,0 0 0,1 0 0,0 0 0,-1 0 0,1 0 0,-1 0 1,1 0-1,-1-1 0,1-1-62,0 1 1,0 0-1,-1 0 0,1 0 0,0 0 1,0-1-1,1 1 0,-1 0 0,0 0 1,0 0-1,1 0 0,0 0 1,2-4-1,-1 2-7,0 1 0,0 1 0,0 0 0,0-1 0,0 1 0,1-1 0,0 1 0,0 0 0,-1 1 0,6-4 0,33-15 40,-40 19-38,1 1 0,-1-1 0,0 1 0,1-1 0,-1 1 1,1-1-1,-1 1 0,0 0 0,1 0 0,0 0 0,-1 0 0,0 0 0,1 0 0,-1 0 0,1 1 0,-1-1 0,1 1 0,-1-1 1,1 0-1,-1 1 0,0 0 0,1-1 0,-1 1 0,0 0 0,2 1 0,-2 0 33,1 0-1,0 0 0,-1 0 1,0 0-1,1 0 1,-1 0-1,0 1 1,0-1-1,0 0 1,0 0-1,-1 1 0,2 3 1,-2 2 27,1 1-1,-1-1 1,0 1 0,-1-1 0,1 0 0,-2 1 0,0-1-1,0 0 1,0 0 0,-1 0 0,1 0 0,-2 0-1,0-1 1,0 1 0,0-1 0,-1 0 0,0 0 0,0-1-1,-9 9 1,11-13-47,1 0 0,-1 0 0,-1 0 0,2 0 0,-2 0 0,1 0-1,0-1 1,-1 1 0,1-2 0,-1 2 0,1-2 0,-1 1 0,1-1 0,-7 1 0,8-1-23,0 0 1,0 0-1,-1-1 1,1 0-1,0 1 1,0 0-1,0-1 1,0 0 0,-1 0-1,2 0 1,-1 0-1,0-1 1,0 1-1,0 0 1,1-1 0,-1 1-1,0 0 1,1-1-1,-1 0 1,1 0-1,0 1 1,-1-1-1,1 0 1,-1-3 0,1 2-15,-1-1 0,1 0 1,0 0-1,0-1 0,0 1 0,1 0 1,-1 0-1,1 0 0,0-1 1,0 1-1,1 0 0,-1 0 1,1 0-1,0-1 0,0 1 1,0 0-1,3-6 0,-2 5 6,0 0 0,1 0-1,1 1 1,-2-1 0,2 1-1,-1-1 1,1 1 0,-1 0-1,2 0 1,-1 0 0,0 1-1,0 0 1,8-4 0,-2 1 11,1 1 1,0 1-1,16-5 1,-24 8 14,1 0 1,0 0-1,0 1 1,-1-1-1,1 1 1,0 0-1,0 0 1,0 0-1,0 1 0,-1-1 1,1 0-1,0 2 1,0-2-1,6 4 1,-9-3 5,1 0-1,-2 0 1,2-1 0,-2 1 0,1 0-1,0-1 1,0 1 0,0 0 0,-1 0-1,1 0 1,0 0 0,-1 0 0,1 0 0,0 0-1,-1 0 1,1 0 0,-1 0 0,1 0-1,-1 0 1,0 0 0,1 3 0,-1-2 13,-1 0 0,1 0 1,0 0-1,0 0 0,0 0 1,-1 0-1,0 0 0,1-1 1,-1 2-1,0-1 0,0 0 1,-1 1-1,0 0 3,0 0 0,-1 0 0,1 0 1,0 0-1,-1 0 0,0-1 0,0 0 0,1 1 0,-2-1 0,1 0 1,0 0-1,0 0 0,-1 0 0,-3 0 0,4-1-33,-1-1 1,0 1-1,1-1 0,-1 0 1,1-1-1,0 1 0,-1-1 0,1 1 1,-1-2-1,2 2 0,-2-2 0,1 1 1,-4-3-1,4 3-19,1 0 0,-1-1 1,0 1-1,1-1 0,0 0 0,0 0 0,0 0 0,-1 0 1,1-1-1,0 1 0,0-1 0,0 1 0,1 0 0,0-1 1,-2-4-1,2 6-3,1-1-1,-1 0 1,1 0 0,0 1 0,-1-1-1,1 0 1,0 1 0,0-1 0,0 0-1,1 0 1,-1 0 0,1 1 0,-1-1-1,0 0 1,1 0 0,0-1 0,1 0-12,0 1 0,-1 0 1,1-1-1,0 0 0,0 1 1,0 0-1,0-1 0,5-2 1,-2 2-3,-1 0 1,1-1 0,1 2 0,-1 0-1,0-1 1,0 1 0,1 1 0,0-1 0,8-1-1,-10 3 36,-1-1-1,1 1 1,-1 1 0,1-1-1,0 0 1,-1 1-1,0-1 1,6 2-1,-9-1 5,1-1 1,0 1-1,-1-1 0,2 0 0,-2 1 0,1-1 1,0 1-1,-1-1 0,1 1 0,0 0 0,-1-1 1,1 1-1,-1 0 0,1-1 0,-1 1 0,1 0 0,-1-1 1,1 1-1,-1 0 0,0-1 0,0 2 0,1-2 1,-1 1-1,0 0 0,0 0 0,1 0 0,-1 0 1,0 0-1,0 0 0,0-1 0,0 2 0,-1-2 0,1 1 1,0 0-1,0 0 0,-1 0 0,1-1 0,0 1 1,-1 1-1,-4 10 73,1 0 1,-2-1-1,0 0 1,-1 1-1,0-2 0,0 1 1,-11 10-1,15-17-74,-1 0-1,0-1 1,-1 1 0,1 0-1,-1-2 1,1 2-1,-1-2 1,-1 1 0,2-1-1,-2 0 1,1 0-1,-1 0 1,1 0 0,0-2-1,-1 2 1,1-2-1,-1 0 1,-8 1 0,12-2-18,0 1-1,0 0 1,1 0 0,-1 0 0,0 0 0,0-1 0,0 0 0,-1 1 0,2-1 0,-1 0 0,0 0 0,1 0 0,-1 0 0,0 0-1,1 0 1,-3-3 0,3 3-4,1 0-1,-2-1 0,2 1 0,-1 0 1,1-1-1,-1 1 0,0-1 1,1 1-1,0-1 0,0 1 0,-1 0 1,1-2-1,0 2 0,0 0 1,0-1-1,0 0 0,1 1 0,-1 0 1,0-1-1,0 0 0,2-1 1,0-4-21,1 0 1,-1 1 0,1-1 0,0 1 0,1 0 0,0 0 0,0 0 0,1 0 0,-1 1 0,0 0 0,2-1 0,-1 2 0,1-1 0,-1 1 0,1 0 0,0 0 0,9-4 0,-3 3 10,22-5 0,-30 8 47,2 2-1,-1-2 1,1 2-1,-1 0 1,0 0-1,1 0 1,5 0-1,-11 1-7,1-1 0,0 0 0,-1 0-1,1 0 1,0 1 0,-1-1 0,0 0-1,1 0 1,0 0 0,0 0 0,-1 1 0,0-1-1,1 1 1,0-1 0,-1 0 0,0 1-1,1 0 1,-1-1 0,1 0 0,-1 1-1,0 0 1,0-1 0,1 0 0,-1 1-1,1 0 1,-1-1 0,0 1 0,0-1-1,0 1 1,0-1 0,0 1 0,0 0 0,0 0-1,0-1 1,0 1 0,0 0 0,0-1-1,0 1 1,0 0 0,0-1 0,0 0-1,-1 2 1,0 1 52,0 0 0,0 0 1,-1 0-1,1 0 0,-1-1 0,-2 6 0,0-5-27,2 0 0,-2 1-1,1-1 1,-1 1 0,1-2-1,-1 1 1,1 0 0,-1-1-1,0 0 1,-1 0 0,-5 3-1,6-5-38,1 2-1,0-2 1,0 0-1,-1 1 0,1-1 1,0 1-1,-1-1 1,1-1-1,-1 1 0,1-1 1,0 1-1,0-1 1,0 0-1,-1 1 1,1-2-1,-5-1 0,7 2-14,0 1-1,-1-2 0,1 1 1,0 1-1,0-2 0,-1 1 1,1 0-1,0 0 0,0 0 1,0-1-1,1 1 0,-2 0 1,2-1-1,-1 1 0,0 0 1,1-1-1,0 1 0,-1 0 1,0-2-1,1 2 0,0 0 1,0-1-1,0 0 0,0 1 0,0-3 1,0 1-11,0 1 0,1-1-1,-1 1 1,1 0 0,0-1 0,0 1 0,-1 0 0,2-1 0,-1 1 0,0 0 0,0 0-1,0 0 1,2 0 0,-2 0 0,4-2 0,-2 1-13,1 1 1,0-1-1,6-3 1,3 0-34,-10 4 62,1 0 0,0 0 0,0 0 1,0 0-1,0 1 0,0 0 0,1 0 0,-1 0 0,0 1 1,1-1-1,-1 1 0,7 0 0,-9 1 24,0-1-1,0 1 1,0-1 0,0 0-1,0 1 1,-1 0 0,1 0-1,0-1 1,0 2-1,0-2 1,-1 2 0,4 1-1,-4-2 10,0 0-1,0 0 1,0 1-1,0-1 0,-1 0 1,1 1-1,0-1 1,-1 0-1,1 1 1,0-1-1,-1 1 0,0 0 1,0-1-1,1 0 1,-1 1-1,0 0 0,0-1 1,0 3-1,0-3 1,0 1-1,-1 0 0,1-1 1,0 1-1,0-1 0,0 0 0,-1 1 1,0-1-1,1 0 0,-1 1 1,0-1-1,1 0 0,-1 1 0,-1 0 1,0 0 0,1-1 1,-1 1-1,0-1 0,0 0 1,0 0-1,1 0 1,-1 0-1,0 0 1,-4 1-1,-2 0 11,0 0 1,0 0-1,0 0 0,0-1 1,-17 1-1,22-2-47,0-1 0,0 1 0,0-1 0,0 0 0,0 1 1,0-1-1,1 0 0,-1 0 0,-1 0 0,2-1 0,0 1 0,-1 0 0,0-1 0,1 0 1,-1 0-1,1 0 0,0 0 0,0 0 0,-3-3 0,4 4-1,1 0 0,-1-1 0,0 2 0,1-2 0,-1 1-1,0 0 1,1 0 0,0 0 0,0-1 0,-1 1 0,1-1 0,0 2 0,-1-2-1,1 1 1,0 0 0,0-1 0,0 1 0,1 0 0,-1-1 0,0 1 0,1 0-1,-1 0 1,0 0 0,1-1 0,-1 1 0,1 0 0,-1 0 0,1-1 0,0 2-1,-1-2 1,2 0 0,0 0-11,0 0 0,1 0-1,-1 0 1,0 1 0,1-1 0,-1 1-1,1-1 1,-1 1 0,1 0 0,0 0-1,-1 0 1,1 0 0,3 0 0,4-1-32,21-2-51,-28 4 110,-1 0 1,0 0-1,0 1 0,0-1 0,0 0 1,1 0-1,-1 1 0,0 0 1,0-1-1,0 1 0,3 2 0,-4-3 5,-1 1-1,0-1 1,1 1-1,0-1 0,-1 1 1,1-1-1,-1 1 1,1 0-1,-1-1 0,0 1 1,1 0-1,-1-1 1,1 1-1,-1 0 0,0-1 1,1 1-1,-1 0 1,0-1-1,0 1 1,0 0-1,0-1 0,0 2 1,0 0 16,0-1 0,0 0 1,-1 1-1,1 0 1,-1-1-1,0 1 0,1 0 1,-1-1-1,-1 3 0,-1-1 29,1 1-1,-1-1 1,0 1-1,1-1 1,-2 0-1,-5 5 1,6-7-42,0 0 1,1 1-1,0-1 1,-1 1 0,0-2-1,0 1 1,1 0-1,-2-1 1,2 1-1,-1 0 1,-3-1-1,4 0-18,1 0-1,0 0 1,-1 0-1,1-1 0,-1 1 1,1-1-1,-1 1 1,1 0-1,0-1 0,0 0 1,0 1-1,-1-1 0,1 0 1,-1 0-1,2 1 1,-2-2-1,2 2 0,-2-2 1,2 2-1,-2-2 1,2 2-1,-1-2 0,-1-1 1,1 2-4,1 1 1,0-1-1,0 1 1,-1-1-1,1 1 0,0-2 1,-1 2-1,1-1 1,0 0-1,0 1 1,0-1-1,0 0 1,0 0-1,0 1 1,0-1-1,0 0 0,0 1 1,0-1-1,0 0 1,0 0-1,1 0 1,-1 1-1,1-1 1,-1 0-1,0 1 0,0-1 1,1 1-1,-1-1 1,1 1-1,-1-1 1,0 0-1,1 1 1,0 0-1,-1-1 1,1 0-1,0 1 0,-1 0 1,0 0-1,1-1 1,0 1-1,-1-1 1,1 1-1,0 0 1,0 0-1,0 0 0,4-2-36,0 1-1,0 0 0,0 0 0,0 1 0,6-1 1,-5 1 32,0 1 0,-1-1 0,1 1 1,-1 0-1,1 0 0,0 1 1,9 3-1,-12-3 24,0-1 0,-1 1 0,1 0 0,0 0 0,0 0 0,-1 0 0,1 0 0,-1 1 0,0-1 0,1 0 0,-2 1 0,1 0 0,0-1 0,2 7 0,-2-5 12,-1 0 0,0-1 1,0 1-1,0 0 0,-1 0 1,0-1-1,0 1 0,0-1 1,0 2-1,0-1 0,-1-1 1,0 1-1,1-1 1,-1 2-1,0-2 0,-1 0 1,1 1-1,-1 0 0,0-2 1,0 2-1,0-1 0,0 1 1,0-2-1,0 1 0,-1 0 1,0-1-1,0 1 0,0 0 1,0-1-1,0 0 0,0 0 1,0 0-1,0 0 0,-1-1 1,0 1-1,-3 0 1,-3 1-9,1-1 1,-1 0-1,1-1 1,-1 0 0,1-1-1,-1 0 1,-18-3-1,24 2-25,0 1 0,0-2-1,-1 1 1,1-1 0,0 0-1,0 0 1,1 0 0,-7-4 0,7 4-7,1 0 0,0 0 1,0 0-1,0 0 1,1-1-1,-1 1 1,0 0-1,0-1 1,1 1-1,-1-1 1,2 0-1,-2 1 1,2-2-1,-2-1 0,2 3-3,-1 1 1,1-1-1,0 0 0,0 0 0,0 1 0,0-1 0,0 0 0,0 0 0,1 1 0,-1-1 0,0 1 0,0-1 0,1 0 0,0 1 0,-1-1 0,3-2 0,-2 1-4,1 1 1,1 0 0,-1 0-1,0 0 1,0 0-1,0 1 1,0-1 0,0 0-1,4-1 1,2-1-17,0 1 1,0 0 0,0 1-1,0 0 1,16-3 0,-16 4 34,0 1 0,1-1 1,-1 2-1,0-1 1,16 4-1,-22-4 16,0 1 0,0 0 0,0-1 0,0 1 0,0 0 0,-1 0 0,1 0 0,-1 0 0,2 0-1,-2 0 1,0 0 0,1 1 0,-1-1 0,0 0 0,1 1 0,-1-1 0,2 4 0,-2-2 10,0-1 0,0 0-1,0 1 1,-1 0 0,1-1 0,-1 1 0,1 0 0,-1 0 0,0-1 0,0 2 0,-1 2 0,0 2 37,-1 1 0,0-1 1,0 0-1,-1 0 0,0 0 1,-8 15-1,7-17-39,0 0-1,1 1 0,-1-2 1,-1 0-1,0 1 1,1-1-1,-1 0 1,-1 0-1,1-1 0,0 1 1,-1-2-1,-1 1 1,1-1-1,-10 5 0,15-8-24,1 1 0,-1-1 0,0 0-1,1 0 1,-1 0 0,0 1-1,0-1 1,0 0 0,1 0-1,-2 0 1,2 0 0,-1 0-1,0 0 1,1 0 0,-2-1-1,1 1 1,1 0 0,-1 0-1,0 0 1,0-1 0,0 1-1,1-1 1,-1 1 0,0 0-1,1-1 1,-1 0 0,0 0-1,0 0-6,0 0-1,1 0 1,0 0-1,0 1 1,-1-2 0,1 2-1,0-2 1,-1 2-1,1-2 1,0 2-1,0-2 1,0 2-1,0-2 1,0 2 0,0-2-1,0 2 1,1-2-1,-1 2 1,1-1-1,-1-1 1,0 2-1,1-3 1,1 0-23,-1 1 1,1-1-1,0 1 0,0-1 1,1 1-1,-1-1 0,0 1 1,0 0-1,0 0 1,1 0-1,0 1 0,-1-1 1,1 1-1,1-1 0,-2 1 1,1 0-1,0 0 0,6-1 1,-5 1 2,-1 0 1,1 1-1,-1-1 0,1 1 1,1 0-1,-2 0 1,1 1-1,-1-1 0,1 0 1,0 1-1,0 0 1,-1 0-1,1 1 1,-1-1-1,7 4 0,-6-3-51,-1 1 0,0 0-1,1-1 1,-1 2 0,0-1-1,3 4 1,-5-6-148,0 1 1,0-1-1,0 0 1,0 1-1,-1 0 0,1 0 1,0-1-1,-1 1 0,1 0 1,-1 0-1,1-1 0,-1 1 1,0 0-1,0-1 0,0 1 1,0 0-1,0 3 0,-2 3-2047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19.9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62 2969,'-10'-38'3987,"10"32"-3354,0 5-512,0 0 0,-1 0 0,1 0 0,0 0 0,0 0 0,-1 1 0,1-1 1,0-1-1,0 2 0,-1-1 0,0 0 0,1 0 0,0 0 0,-1 1 0,0-1 1,1 0-1,-2 0 0,2 1-102,0 0-1,0-1 1,0 1 0,0 0 0,0 0-1,0 0 1,0 0 0,0 0 0,0 0 0,0 0-1,0 0 1,0 0 0,-1 0 0,1 0 0,0 0-1,0 0 1,0 0 0,0 0 0,-1 0 0,1-1-1,0 1 1,0 0 0,0 0 0,0 0-1,-1 0 1,1 0 0,0 0 0,0 0 0,0 0-1,0 0 1,0 0 0,0 0 0,0 1 0,0-1-1,0 0 1,-1 0 0,1 0 0,0 0-1,0 0 1,0 0 0,0 0 0,-1 0 0,1 0-1,0 0 1,0 0 0,0 0 0,0 0 0,0 0-1,0 0 1,0 0 0,0 1 0,0-1-1,0 0 1,0 0 0,0 0 0,0 0 0,0 1-1,0-1 1,0 0 0,0 0 0,0 0 0,0 0-1,0 12 309,0-9-162,-4 178 1213,3-156-1275,-1 223 422,9-137-438,6 116 11,-13-218-97,0 8-5,1 0 1,1 0-1,0 1 0,8 27 1,-9-44 0,-1 0 1,1 0 0,-1 0-1,0 0 1,1 0 0,0 0-1,-1 0 1,0 0 0,1-1-1,0 2 1,-1-1 0,1-1 0,0 1-1,0 0 1,0-1 0,-1 1-1,2 0 1,0 0 0,-1-1 1,0 0 1,-1 0-1,1 0 1,0 0 0,0 0-1,-1 0 1,1 0 0,0-1-1,-1 1 1,0 0-1,1 0 1,0 0 0,-1 0-1,1-1 1,0 1 0,-1-1-1,1 1 1,-1 0-1,1-1 1,-1 0 0,0 1-1,1 0 1,0-1 0,-1 0-1,0 1 1,0-1-1,1 1 1,-1-1 0,1 0-1,-1 1 1,0-2 0,11-19 24,10-19 64,2-19 39,-2 1 3,63-131 382,21 6 20,-91 163-496,-8 9 29,16-19-1,-20 28-73,0-1-1,1 0 1,1 0 0,-2 1-1,2 0 1,-2 0-1,2 0 1,-1 0-1,0 0 1,7-2 0,-8 3-108,0 1 1,0 0 0,0 0-1,0-1 1,1 1 0,-1 0-1,0 0 1,0 0 0,0 1-1,1-1 1,-1 0 0,0 0-1,0 1 1,3 1 0,-1 0-651,0 0 0,-1 0 1,1 1-1,-1-1 1,1 1-1,4 4 1,4 5-2759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19.9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0 2961,'-4'12'2368,"1"6"-127,3 7-497,3 6-320,6 5-423,4 14-177,-1-3-352,6 12-120,2-12-168,5-10-520,3-5-456,9-7-1257,-3-21-695,8-8-593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19.9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68 325 1296,'-3'0'504,"-1"0"0,0 0 1,-1 1-1,1 0 0,0-1 0,0 1 0,1 0 0,-1 1 0,0-1 0,0 0 0,1 1 1,0 0-1,-1 0 0,1 0 0,-8 10 1496,17-13-909,16-9-832,35-20-1,-44 23-195,53-33 171,-49 29-185,5-4 17,-1 0-1,-1-2 1,25-27 0,44-44 91,-77 76-123,1 0 0,1 0 1,-1 2-1,20-12 0,-31 21-24,0 0 1,0 0-1,0 0 1,0 1-1,0-1 1,0 0-1,0 1 1,0 0-1,1-1 0,-1 1 1,0 0-1,0 0 1,1 0-1,-1 1 1,0-1-1,3 1 1,-4-1 19,1 1-1,0-1 1,-1 1 0,1 0 0,-1 0 0,1 0 0,-1-1 0,1 2 0,-1-2 0,0 2 0,0-1 0,0 1 0,0-1 0,0 0 0,0 1-1,0-1 1,0 0 0,0 1 0,-1-1 0,1 1 0,0 1 0,2 5 141,-2 0 0,2 8 1,-1 3 70,0-4-75,0 0 0,-2 0 0,0 0 0,-2 19 1,-13 57 284,-8-5-206,0-2-94,21-76-185,-13 75 131,13-63-699,0 1 0,1 23 0,1-41 323,2 15-1524,-2-18 1625,0 1 0,0 0 0,1 0 0,-1-1-1,0 1 1,0 0 0,0-1 0,1 1 0,0 0 0,-1-1-1,0 1 1,6 3-1594,-5-3 1594,15-2-4147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19.9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42 0 4769,'3'7'2745,"0"4"-137,-9 14-943,-2 2-761,-1 9-288,-4 3-368,7 2-96,1-12-232,5-2-800,1-12-785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19.9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123 10 2537,'4'-9'5545,"-5"9"-5478,0 0 174,0 0 0,0 0-1,-1 0 1,2 0 0,-2 0-1,1 1 1,0-1-1,0 0 1,0 0 0,-1 1-1,0 0 1,0 1-70,-1 0-1,1 0 0,0 0 1,0 0-1,0 1 1,0-1-1,0 0 1,0 1-1,1 0 1,-1-1-1,1 1 1,-2 4-1,-5 8 196,-1 3-90,0 0-1,1 1 1,0 1 0,-7 32 0,6-12 0,-5 54 0,9-17-191,5-66-95,1 1 0,-1 0 0,2 0 0,4 14 0,-6-22 0,2-1 1,-1 0 0,1 1-1,-1-2 1,1 2-1,-1-2 1,1 1 0,0 0-1,1 0 1,-1-1-1,6 5 1,-4-4-3,0 1 1,2-1-1,-1 0 0,-1 0 1,2-1-1,7 3 0,3-1 2,-1 0 1,2 0-1,25 0 0,-23-2 32,0-2 1,-1 1-1,0-2 0,36-5 0,-21 0-135,52-17 1,-73 18-53,-1 1-706,1 0 1,18-4-1,-4 3-2155,-4-1-471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40:19.9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133 0 5497,'-13'11'2833,"-1"-4"71,4-3-1431,-5 21-145,-2 7-576,2 20-184,3 6-256,-1 17-64,6-5-120,2 5-32,1-17-192,1 3-640,1-17-568,-1-2-1937,4-8-175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30"/>
    </inkml:context>
    <inkml:brush xml:id="br0">
      <inkml:brushProperty name="width" value="0.13229" units="cm"/>
      <inkml:brushProperty name="height" value="0.13229" units="cm"/>
      <inkml:brushProperty name="color" value="#849398"/>
    </inkml:brush>
  </inkml:definitions>
  <inkml:trace contextRef="#ctx0" brushRef="#br0">30 2 3017,'-24'-1'1912,"19"13"1169,17-9-1929,2 0-368,15 1-144,-4-3-200,8 1-96,-8-1-168,11-1-184,-5-4-368,2 3-1944,-6 1 415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88 213 920,'-10'-2'386,"7"2"-273,1-1 1,0 1 0,0 0-1,-1-1 1,1 0 0,-1 1-1,2-1 1,-2-1 0,2 1-1,-2 0 1,1 0 0,0-1-1,1 1 1,-1-1 0,0 1-1,-2-4 1,2 2 90,-1 0-1,2-1 1,-2 0 0,2 0-1,-1 0 1,0 0 0,1 1-1,0-2 1,0 1 0,0 0-1,0-1 1,1 1 0,0-5-1,-1-4 232,1 5-133,0 1 1,0-10 0,0 14-221,0 1 0,1-1 1,0 1-1,0-2 0,-1 2 1,2-1-1,-2 0 0,2 1 1,1-3-1,21-35 898,-22 39-956,-2 0 0,1-1-1,0 1 1,1 0-1,-1 1 1,-1-2 0,2 1-1,-1 1 1,1-1 0,-1 0-1,1 0 1,-1 0 0,0 0-1,1 1 1,2 0 0,0-1 13,0 0 1,1 1 0,-1 0 0,6 1-1,5 0 55,-10-1-76,-1 0-1,2 0 1,-1 0-1,-1 1 0,1 0 1,-1 1-1,1-1 1,0 0-1,7 6 1,5 1 11,-1 1-1,0 1 1,22 17 0,-32-21-9,1-1 0,-1 1-1,-1 1 1,1-1 0,-1 2 0,0-2-1,0 2 1,-1-1 0,0 1 0,3 8 0,-3-5-49,-2-1 0,1 1 1,-2-1-1,1 1 0,-1 0 1,0-1-1,-1 1 0,-1 0 0,0 0 1,-1 0-1,1-1 0,-1 0 1,-1 1-1,-1 0 0,0-2 1,1 1-1,-2 1 0,-6 9 1,7-15 156,1-1 0,0 1 1,0-1-1,-2 1 0,2-1 0,-2 0 0,1-1 1,-1 0-1,1 1 0,0-1 0,-1 0 1,-1 0-1,1-1 0,-6 2 0,4-2-136,2-1 0,-2 1 0,1-1 0,1 0 0,-2-1 0,1 1-1,0-2 1,-1 1 0,1-1 0,0 0 0,0-1 0,0 1 0,0-1-1,0 1 1,-10-7 0,5 2-49,1 1 0,1-1-1,-1-1 1,1 0 0,0 0 0,1-1 0,-12-13-1,16 16 29,0-1-1,1 1 0,0 0 1,-1-1-1,2 0 0,-1 0 1,-3-12-1,5 13 10,-1 0 0,2 0 0,0 0 0,-1 0 0,0 0 0,1 0-1,1-1 1,-1 1 0,1 0 0,0-6 0,9-14-80,-7 11 55,0 4-11,5-16 0,-4 17 29,-1 1-108,0 1 0,0 0 0,1 0 0,8-13 0,2 10-749,-10 7 525,-3 1 60,1 2 1,0-3-1,-1 2 0,1 0 1,0 0-1,0 0 0,1-1 1,-2 2-1,2-1 1,2-1-1,14-3-2095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16 328,'1'-1'1119,"4"0"-870,14-1-182,-7 1-7,11-1 91,33 1-1,28 2 28,-25 3-141,15 2-22,37-8 5,-29 0 3,164 3 69,-206-1-79,197-1 50,73-3-66,-201 2-16,157-3-34,-45 5 28,-118-2 17,11 2 18,-73 0 7,-19 0 44,34 5 0,-54-5-50,2 1 14,-2 0-1,0-1 1,1 1 0,0-1-1,0 0 1,-1 0 0,1 0 0,5-2-1,-6 1-56,-3 0-236,-2 0 122,-8-4-263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20 888,'0'-1'265,"1"-1"763,1 2-215,8 3-698,23 6 63,0-4 0,0 0 0,45 1 0,81-7 257,99-9-104,-153 3-254,314-12 162,-377 18-208,360 0 204,-247 7-154,-42 0-6,-92-4 232,0-2 0,0-1-1,33-5 1,-54 6-278,0 0 0,0 0 1,0 1-1,0-1 0,0 0 0,0 0 0,0 0 0,0-1 0,0 1 1,0 0-1,0 0 0,0 0 0,0 0 0,0 0 0,0 0 0,1 0 1,-1 0-1,0 0 0,0 0 0,0 0 0,0 0 0,0-1 0,1 1 1,-1 0-1,0 0 0,0 0 0,0 0 0,0 0 0,0 0 1,0 0-1,0 0 0,0 0 0,0 0 0,0 0 0,0 0 0,0-1 1,0 1-1,0 0 0,0 0 0,0 0 0,0 0 0,0 0 0,0 0 1,0 0-1,0 0 0,0 0 0,0-1 0,0 1 0,0 0 0,0 0 1,0 0-1,-5-6 452,3 4-3310,1 0 686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88 213 920,'-10'-2'386,"7"2"-273,1-1 1,0 1 0,0 0-1,-1-1 1,1 0 0,-1 1-1,2-1 1,-2-1 0,2 1-1,-2 0 1,1 0 0,0-1-1,1 1 1,-1-1 0,0 1-1,-2-4 1,2 2 90,-1 0-1,2-1 1,-2 0 0,2 0-1,-1 0 1,0 0 0,1 1-1,0-2 1,0 1 0,0 0-1,0-1 1,1 1 0,0-5-1,-1-4 232,1 5-133,0 1 1,0-10 0,0 14-221,0 1 0,1-1 1,0 1-1,0-2 0,-1 2 1,2-1-1,-2 0 0,2 1 1,1-3-1,21-35 898,-22 39-956,-2 0 0,1-1-1,0 1 1,1 0-1,-1 1 1,-1-2 0,2 1-1,-1 1 1,1-1 0,-1 0-1,1 0 1,-1 0 0,0 0-1,1 1 1,2 0 0,0-1 13,0 0 1,1 1 0,-1 0 0,6 1-1,5 0 55,-10-1-76,-1 0-1,2 0 1,-1 0-1,-1 1 0,1 0 1,-1 1-1,1-1 1,0 0-1,7 6 1,5 1 11,-1 1-1,0 1 1,22 17 0,-32-21-9,1-1 0,-1 1-1,-1 1 1,1-1 0,-1 2 0,0-2-1,0 2 1,-1-1 0,0 1 0,3 8 0,-3-5-49,-2-1 0,1 1 1,-2-1-1,1 1 0,-1 0 1,0-1-1,-1 1 0,-1 0 0,0 0 1,-1 0-1,1-1 0,-1 0 1,-1 1-1,-1 0 0,0-2 1,1 1-1,-2 1 0,-6 9 1,7-15 156,1-1 0,0 1 1,0-1-1,-2 1 0,2-1 0,-2 0 0,1-1 1,-1 0-1,1 1 0,0-1 0,-1 0 1,-1 0-1,1-1 0,-6 2 0,4-2-136,2-1 0,-2 1 0,1-1 0,1 0 0,-2-1 0,1 1-1,0-2 1,-1 1 0,1-1 0,0 0 0,0-1 0,0 1 0,0-1-1,0 1 1,-10-7 0,5 2-49,1 1 0,1-1-1,-1-1 1,1 0 0,0 0 0,1-1 0,-12-13-1,16 16 29,0-1-1,1 1 0,0 0 1,-1-1-1,2 0 0,-1 0 1,-3-12-1,5 13 10,-1 0 0,2 0 0,0 0 0,-1 0 0,0 0 0,1 0-1,1-1 1,-1 1 0,1 0 0,0-6 0,9-14-80,-7 11 55,0 4-11,5-16 0,-4 17 29,-1 1-108,0 1 0,0 0 0,1 0 0,8-13 0,2 10-749,-10 7 525,-3 1 60,1 2 1,0-3-1,-1 2 0,1 0 1,0 0-1,0 0 0,1-1 1,-2 2-1,2-1 1,2-1-1,14-3-2095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16 328,'1'-1'1119,"4"0"-870,14-1-182,-7 1-7,11-1 91,33 1-1,28 2 28,-25 3-141,15 2-22,37-8 5,-29 0 3,164 3 69,-206-1-79,197-1 50,73-3-66,-201 2-16,157-3-34,-45 5 28,-118-2 17,11 2 18,-73 0 7,-19 0 44,34 5 0,-54-5-50,2 1 14,-2 0-1,0-1 1,1 1 0,0-1-1,0 0 1,-1 0 0,1 0 0,5-2-1,-6 1-56,-3 0-236,-2 0 122,-8-4-263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20 888,'0'-1'265,"1"-1"763,1 2-215,8 3-698,23 6 63,0-4 0,0 0 0,45 1 0,81-7 257,99-9-104,-153 3-254,314-12 162,-377 18-208,360 0 204,-247 7-154,-42 0-6,-92-4 232,0-2 0,0-1-1,33-5 1,-54 6-278,0 0 0,0 0 1,0 1-1,0-1 0,0 0 0,0 0 0,0 0 0,0-1 0,0 1 1,0 0-1,0 0 0,0 0 0,0 0 0,0 0 0,0 0 0,1 0 1,-1 0-1,0 0 0,0 0 0,0 0 0,0 0 0,0-1 0,1 1 1,-1 0-1,0 0 0,0 0 0,0 0 0,0 0 0,0 0 1,0 0-1,0 0 0,0 0 0,0 0 0,0 0 0,0 0 0,0-1 1,0 1-1,0 0 0,0 0 0,0 0 0,0 0 0,0 0 0,0 0 1,0 0-1,0 0 0,0 0 0,0-1 0,0 1 0,0 0 0,0 0 1,0 0-1,-5-6 452,3 4-3310,1 0 686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20 888,'0'-1'265,"1"-1"763,1 2-215,8 3-698,23 6 63,0-4 0,0 0 0,45 1 0,81-7 257,99-9-104,-153 3-254,314-12 162,-377 18-208,360 0 204,-247 7-154,-42 0-6,-92-4 232,0-2 0,0-1-1,33-5 1,-54 6-278,0 0 0,0 0 1,0 1-1,0-1 0,0 0 0,0 0 0,0 0 0,0-1 0,0 1 1,0 0-1,0 0 0,0 0 0,0 0 0,0 0 0,0 0 0,1 0 1,-1 0-1,0 0 0,0 0 0,0 0 0,0 0 0,0-1 0,1 1 1,-1 0-1,0 0 0,0 0 0,0 0 0,0 0 0,0 0 1,0 0-1,0 0 0,0 0 0,0 0 0,0 0 0,0 0 0,0-1 1,0 1-1,0 0 0,0 0 0,0 0 0,0 0 0,0 0 0,0 0 1,0 0-1,0 0 0,0 0 0,0-1 0,0 1 0,0 0 0,0 0 1,0 0-1,-5-6 452,3 4-3310,1 0 686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88 213 920,'-10'-2'386,"7"2"-273,1-1 1,0 1 0,0 0-1,-1-1 1,1 0 0,-1 1-1,2-1 1,-2-1 0,2 1-1,-2 0 1,1 0 0,0-1-1,1 1 1,-1-1 0,0 1-1,-2-4 1,2 2 90,-1 0-1,2-1 1,-2 0 0,2 0-1,-1 0 1,0 0 0,1 1-1,0-2 1,0 1 0,0 0-1,0-1 1,1 1 0,0-5-1,-1-4 232,1 5-133,0 1 1,0-10 0,0 14-221,0 1 0,1-1 1,0 1-1,0-2 0,-1 2 1,2-1-1,-2 0 0,2 1 1,1-3-1,21-35 898,-22 39-956,-2 0 0,1-1-1,0 1 1,1 0-1,-1 1 1,-1-2 0,2 1-1,-1 1 1,1-1 0,-1 0-1,1 0 1,-1 0 0,0 0-1,1 1 1,2 0 0,0-1 13,0 0 1,1 1 0,-1 0 0,6 1-1,5 0 55,-10-1-76,-1 0-1,2 0 1,-1 0-1,-1 1 0,1 0 1,-1 1-1,1-1 1,0 0-1,7 6 1,5 1 11,-1 1-1,0 1 1,22 17 0,-32-21-9,1-1 0,-1 1-1,-1 1 1,1-1 0,-1 2 0,0-2-1,0 2 1,-1-1 0,0 1 0,3 8 0,-3-5-49,-2-1 0,1 1 1,-2-1-1,1 1 0,-1 0 1,0-1-1,-1 1 0,-1 0 0,0 0 1,-1 0-1,1-1 0,-1 0 1,-1 1-1,-1 0 0,0-2 1,1 1-1,-2 1 0,-6 9 1,7-15 156,1-1 0,0 1 1,-1-1-1,0 1 0,1-1 0,-2 0 0,1-1 1,-1 0-1,1 1 0,0-1 0,-1 0 1,-1 0-1,1-1 0,-6 2 0,4-2-136,2-1 0,-2 1 0,1-1 0,1 0 0,-2-1 0,1 1-1,0-2 1,-1 1 0,1-1 0,0 0 0,0-1 0,0 1 0,0-1-1,0 1 1,-10-7 0,5 3-49,1-1 0,1 0-1,-1-1 1,1 0 0,0 0 0,1-1 0,-12-13-1,16 16 29,0-1-1,1 1 0,0 0 1,-1-1-1,2 0 0,-1 0 1,-3-12-1,5 13 10,-1 0 0,2 0 0,0 0 0,-1 0 0,0 0 0,1 0-1,1-1 1,-1 1 0,1 0 0,0-6 0,9-14-80,-7 11 55,0 4-11,5-16 0,-4 17 29,-1 1-108,0 1 0,0 0 0,1 0 0,8-13 0,2 10-749,-10 7 525,-3 1 60,1 2 1,0-3-1,-1 2 0,1 0 1,0 0-1,0 0 0,1-1 1,-2 2-1,2-1 1,2-1-1,14-3-2095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16 328,'1'-1'1119,"4"0"-870,14-1-182,-7 1-7,11-1 91,33 1-1,28 2 28,-25 3-141,15 2-22,37-8 5,-29 0 3,164 3 69,-206-1-79,197-1 50,73-3-66,-201 2-16,157-3-34,-45 5 28,-118-2 17,11 2 18,-73 0 7,-19 0 44,34 5 0,-54-5-50,2 1 14,-2 0-1,0-1 1,1 1 0,0-1-1,0 0 1,-1 0 0,1 0 0,5-2-1,-6 1-56,-3 0-236,-2 0 122,-8-4-263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20 888,'0'-1'265,"1"-1"763,1 2-215,8 3-698,23 6 63,0-4 0,0 0 0,45 1 0,81-7 257,99-9-104,-153 3-254,314-12 162,-377 18-208,360 0 204,-247 7-154,-42 0-6,-92-4 232,0-2 0,0-1-1,33-5 1,-54 6-278,0 0 0,0 0 1,0 1-1,0-1 0,0 0 0,0 0 0,0 0 0,0-1 0,0 1 1,0 0-1,0 0 0,0 0 0,0 0 0,0 0 0,0 0 0,1 0 1,-1 0-1,0 0 0,0 0 0,0 0 0,0 0 0,0-1 0,1 1 1,-1 0-1,0 0 0,0 0 0,0 0 0,0 0 0,0 0 1,0 0-1,0 0 0,0 0 0,0 0 0,0 0 0,0 0 0,0-1 1,0 1-1,0 0 0,0 0 0,0 0 0,0 0 0,0 0 0,0 0 1,0 0-1,0 0 0,0 0 0,0-1 0,0 1 0,0 0 0,0 0 1,0 0-1,-5-6 452,3 4-3310,1 0 686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31"/>
    </inkml:context>
    <inkml:brush xml:id="br0">
      <inkml:brushProperty name="width" value="0.13229" units="cm"/>
      <inkml:brushProperty name="height" value="0.13229" units="cm"/>
      <inkml:brushProperty name="color" value="#849398"/>
    </inkml:brush>
  </inkml:definitions>
  <inkml:trace contextRef="#ctx0" brushRef="#br0">109 1 1128,'-83'1'1634,"81"-1"-1527,0 0 1,0 1-1,1-1 0,-1 0 1,1 0-1,-1 1 0,1 0 0,-1-1 1,0 1-1,-2 1 0,4-2-41,0 0-1,-1 1 0,1-1 1,-1 1-1,1-1 0,0 0 1,0 1-1,0-1 0,0 0 1,-1 1-1,1-1 0,0 1 1,0-1-1,0 1 1,0-1-1,0 0 0,0 1 1,0 0-1,0 2 383,-1-2-344,1 0 1,0 0-1,0 0 1,0 0-1,0 0 1,0 0-1,0 0 1,1 0-1,-1-1 1,0 2 0,0-1-1,1-1 1,-1 2-1,0-2 1,1 1-1,-1 0 1,1 0-1,-1-1 1,1 1-1,-1 0 1,1 0-1,0-1 1,0 1-1,0 0 1,-1-1-1,1 1 1,1 0-1,2 1-1,0 0-1,0 0 1,1 0-1,4 2 1,-7-4-91,11 4 89,1-1-1,0 0 1,18 2-1,-22-4-79,0-1 0,-1-1 0,1 1 0,0-1 0,17-5 0,58-10 90,-78 14-103,-4 2 0,1 0-1,-1-1 1,1 1-1,-1 0 1,1 1-1,-1-1 1,0 0-1,1 1 1,0 0-1,-1 0 1,0 0-1,0 0 1,0 1-1,5 2 1,-6-2 0,0-1 0,0 0 0,0 1 1,-1-1-1,1 1 0,-1 0 1,1 0-1,0-1 0,-1 1 0,0 0 1,0 0-1,0 0 0,0 0 0,0 0 1,0 0-1,-1 1 0,1-1 0,0 0 1,-1 0-1,0 1 0,0-1 1,0 3-1,0 2 16,-2 1 0,1 0-1,-2-1 1,1 0 0,-1 1 0,0-2 0,0 2 0,-5 6-1,-5 14 43,-15 40 18,-64 136-564,89-198-303,-1 0 1,0 0-1,-4 6 1,-1-2-1556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88 213 920,'-10'-2'386,"7"2"-273,1-1 1,0 1 0,0 0-1,-1-1 1,1 0 0,-1 1-1,2-1 1,-2-1 0,2 1-1,-2 0 1,1 0 0,0-1-1,1 1 1,-1-1 0,0 1-1,-2-4 1,2 2 90,-1 0-1,2-1 1,-2 0 0,2 0-1,-1 0 1,0 0 0,1 1-1,0-2 1,0 1 0,0 0-1,0-1 1,1 1 0,0-5-1,-1-4 232,1 5-133,0 1 1,0-10 0,0 14-221,0 1 0,1-1 1,0 1-1,0-2 0,-1 2 1,2-1-1,-2 0 0,2 1 1,1-3-1,21-35 898,-22 39-956,-2 0 0,1-1-1,0 1 1,1 0-1,-1 1 1,-1-2 0,2 1-1,-1 1 1,1-1 0,-1 0-1,1 0 1,-1 0 0,0 0-1,1 1 1,2 0 0,0-1 13,0 0 1,1 1 0,-1 0 0,6 1-1,5 0 55,-10-1-76,-1 0-1,2 0 1,-1 0-1,-1 1 0,1 0 1,-1 1-1,1-1 1,0 0-1,7 6 1,5 1 11,-1 1-1,0 1 1,22 17 0,-32-21-9,1-1 0,-1 1-1,-1 1 1,1-1 0,-1 2 0,0-2-1,0 2 1,-1-1 0,0 1 0,3 8 0,-3-5-49,-2-1 0,1 1 1,-2-1-1,1 1 0,-1 0 1,0-1-1,-1 1 0,-1 0 0,0 0 1,-1 0-1,1-1 0,-1 0 1,-1 1-1,-1 0 0,0-2 1,1 1-1,-2 1 0,-6 9 1,7-15 156,1-1 0,0 1 1,-1-1-1,0 1 0,1-1 0,-2 0 0,1-1 1,-1 0-1,1 1 0,0-1 0,-1 0 1,-1 0-1,1-1 0,-6 2 0,4-2-136,2-1 0,-2 1 0,1-1 0,1 0 0,-2-1 0,1 1-1,0-2 1,-1 1 0,1-1 0,0 0 0,0-1 0,0 1 0,0-1-1,0 1 1,-10-7 0,5 3-49,1-1 0,1 0-1,-1-1 1,1 0 0,0 0 0,1-1 0,-12-13-1,16 16 29,0-1-1,1 1 0,0 0 1,-1-1-1,2 0 0,-1 0 1,-3-12-1,5 13 10,-1 0 0,2 0 0,0 0 0,-1 0 0,0 0 0,1 0-1,1-1 1,-1 1 0,1 0 0,0-6 0,9-14-80,-7 11 55,0 4-11,5-16 0,-4 17 29,-1 1-108,0 1 0,0 0 0,1 0 0,8-13 0,2 10-749,-10 7 525,-3 1 60,1 2 1,0-3-1,-1 2 0,1 0 1,0 0-1,0 0 0,1-1 1,-2 2-1,2-1 1,2-1-1,14-3-2095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16 328,'1'-1'1119,"4"0"-870,14-1-182,-7 1-7,11-1 91,33 1-1,28 2 28,-25 3-141,15 2-22,37-8 5,-29 0 3,164 3 69,-206-1-79,197-1 50,73-3-66,-201 2-16,157-3-34,-45 5 28,-118-2 17,11 2 18,-73 0 7,-19 0 44,34 5 0,-54-5-50,2 1 14,-2 0-1,0-1 1,1 1 0,0-1-1,0 0 1,-1 0 0,1 0 0,5-2-1,-6 1-56,-3 0-236,-2 0 122,-8-4-263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20 888,'0'-1'265,"1"-1"763,1 2-215,8 3-698,23 6 63,0-4 0,0 0 0,45 1 0,81-7 257,99-9-104,-153 3-254,314-12 162,-377 18-208,360 0 204,-247 7-154,-42 0-6,-92-4 232,0-2 0,0-1-1,33-5 1,-54 6-278,0 0 0,0 0 1,0 1-1,0-1 0,0 0 0,0 0 0,0 0 0,0-1 0,0 1 1,0 0-1,0 0 0,0 0 0,0 0 0,0 0 0,0 0 0,1 0 1,-1 0-1,0 0 0,0 0 0,0 0 0,0 0 0,0-1 0,1 1 1,-1 0-1,0 0 0,0 0 0,0 0 0,0 0 0,0 0 1,0 0-1,0 0 0,0 0 0,0 0 0,0 0 0,0 0 0,0-1 1,0 1-1,0 0 0,0 0 0,0 0 0,0 0 0,0 0 0,0 0 1,0 0-1,0 0 0,0 0 0,0-1 0,0 1 0,0 0 0,0 0 1,0 0-1,-5-6 452,3 4-3310,1 0 686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20 888,'0'-1'265,"1"-1"763,1 2-215,8 3-698,23 6 63,0-4 0,0 0 0,45 1 0,81-7 257,99-9-104,-153 3-254,314-12 162,-377 18-208,360 0 204,-247 7-154,-42 0-6,-92-4 232,0-2 0,0-1-1,33-5 1,-54 6-278,0 0 0,0 0 1,0 1-1,0-1 0,0 0 0,0 0 0,0 0 0,0-1 0,0 1 1,0 0-1,0 0 0,0 0 0,0 0 0,0 0 0,0 0 0,1 0 1,-1 0-1,0 0 0,0 0 0,0 0 0,0 0 0,0-1 0,1 1 1,-1 0-1,0 0 0,0 0 0,0 0 0,0 0 0,0 0 1,0 0-1,0 0 0,0 0 0,0 0 0,0 0 0,0 0 0,0-1 1,0 1-1,0 0 0,0 0 0,0 0 0,0 0 0,0 0 0,0 0 1,0 0-1,0 0 0,0 0 0,0-1 0,0 1 0,0 0 0,0 0 1,0 0-1,-5-6 452,3 4-3310,1 0 686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280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247 213 920,'10'-2'386,"-8"2"-273,1-1 1,-1 1 0,0 0-1,1-1 1,-1 0 0,0 1-1,0-1 1,0-1 0,1 1-1,-2 0 1,2 0 0,-2-1-1,2 1 1,-2-1 0,0 1-1,3-4 1,-1 2 90,-1 0-1,0-1 1,0 0 0,0 0-1,0 0 1,-1 0 0,0 1-1,1-2 1,-1 1 0,-1 0-1,1-1 1,-1 1 0,0-5-1,2-4 232,-2 5-133,0 1 1,0-10 0,0 14-221,-1 1 0,0-1 1,0 1-1,1-2 0,0 2 1,-2-1-1,1 0 0,-1 1 1,-1-3-1,-21-35 898,24 39-956,-1 0 0,-1-1-1,1 1 1,0 0-1,0 1 1,0-2 0,-1 1-1,2 1 1,-2-1 0,0 0-1,1 0 1,0 0 0,-1 0-1,1 1 1,-3 0 0,-1-1 13,1 0 1,-1 1 0,1 0 0,-5 1-1,-6 0 55,10-1-76,1 0-1,-2 0 1,1 0-1,1 1 0,-1 0 1,0 1-1,0-1 1,1 0-1,-8 6 1,-6 1 11,2 1-1,1 1 1,-23 17 0,31-21-9,1-1 0,0 1-1,0 1 1,0-1 0,2 2 0,-1-2-1,0 2 1,1-1 0,-1 1 0,-2 8 0,4-5-49,0-1 0,1 1 1,0-1-1,1 1 0,0 0 1,0-1-1,1 1 0,1 0 0,0 0 1,0 0-1,1-1 0,0 0 1,1 1-1,0 0 0,1-2 1,-1 1-1,2 1 0,7 9 1,-9-15 156,0-1 0,2 1 1,-3-1-1,2 1 0,0-1 0,0 0 0,0-1 1,1 0-1,-1 1 0,1-1 0,0 0 1,0 0-1,0-1 0,7 2 0,-6-2-136,0-1 0,0 1 0,0-1 0,0 0 0,0-1 0,1 1-1,-1-2 1,0 1 0,1-1 0,-1 0 0,-1-1 0,2 1 0,-1-1-1,-1 1 1,12-7 0,-7 3-49,0-1 0,-1 0-1,1-1 1,-1 0 0,0 0 0,-1-1 0,12-13-1,-16 16 29,0-1-1,0 1 0,-1 0 1,0-1-1,0 0 0,-1 0 1,5-12-1,-6 13 10,0 0 0,0 0 0,0 0 0,-1 0 0,1 0 0,-1 0-1,-1-1 1,1 1 0,0 0 0,-3-6 0,-7-14-80,7 11 55,1 4-11,-7-16 0,5 17 29,2 1-108,-1 1 0,-1 0 0,0 0 0,-7-13 0,-3 10-749,10 7 525,2 1 60,1 2 1,-1-3-1,0 2 0,1 0 1,-2 0-1,1 0 0,0-1 1,0 2-1,0-1 1,-4-1-1,-13-3-2095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281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247 213 920,'10'-2'386,"-8"2"-273,1-1 1,-1 1 0,0 0-1,1-1 1,-1 0 0,0 1-1,0-1 1,0-1 0,1 1-1,-2 0 1,2 0 0,-2-1-1,2 1 1,-2-1 0,0 1-1,3-4 1,-1 2 90,-1 0-1,0-1 1,0 0 0,0 0-1,0 0 1,-1 0 0,0 1-1,1-2 1,-1 1 0,-1 0-1,1-1 1,-1 1 0,0-5-1,2-4 232,-2 5-133,0 1 1,0-10 0,0 14-221,-1 1 0,0-1 1,0 1-1,1-2 0,0 2 1,-2-1-1,1 0 0,-1 1 1,-1-3-1,-21-35 898,24 39-956,-1 0 0,-1-1-1,1 1 1,0 0-1,0 1 1,0-2 0,-1 1-1,2 1 1,-2-1 0,0 0-1,1 0 1,0 0 0,-1 0-1,1 1 1,-3 0 0,-1-1 13,1 0 1,-1 1 0,1 0 0,-5 1-1,-6 0 55,10-1-76,1 0-1,-2 0 1,1 0-1,1 1 0,-1 0 1,0 1-1,0-1 1,1 0-1,-8 6 1,-6 1 11,2 1-1,1 1 1,-23 17 0,31-21-9,1-1 0,0 1-1,0 1 1,0-1 0,2 2 0,-1-2-1,0 2 1,1-1 0,-1 1 0,-2 8 0,4-5-49,0-1 0,1 1 1,0-1-1,1 1 0,0 0 1,0-1-1,1 1 0,1 0 0,0 0 1,0 0-1,1-1 0,0 0 1,1 1-1,0 0 0,1-2 1,-1 1-1,2 1 0,7 9 1,-9-15 156,0-1 0,2 1 1,-3-1-1,2 1 0,0-1 0,0 0 0,0-1 1,1 0-1,-1 1 0,1-1 0,0 0 1,0 0-1,0-1 0,7 2 0,-6-2-136,0-1 0,0 1 0,0-1 0,0 0 0,0-1 0,1 1-1,-1-2 1,0 1 0,1-1 0,-1 0 0,-1-1 0,2 1 0,-1-1-1,-1 1 1,12-7 0,-7 3-49,0-1 0,-1 0-1,1-1 1,-1 0 0,0 0 0,-1-1 0,12-13-1,-16 16 29,0-1-1,0 1 0,-1 0 1,0-1-1,0 0 0,-1 0 1,5-12-1,-6 13 10,0 0 0,0 0 0,0 0 0,-1 0 0,1 0 0,-1 0-1,-1-1 1,1 1 0,0 0 0,-3-6 0,-7-14-80,7 11 55,1 4-11,-7-16 0,5 17 29,2 1-108,-1 1 0,-1 0 0,0 0 0,-7-13 0,-3 10-749,10 7 525,2 1 60,1 2 1,-1-3-1,0 2 0,1 0 1,-2 0-1,1 0 0,0-1 1,0 2-1,0-1 1,-4-1-1,-13-3-2095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282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2325 16 328,'-1'-1'1119,"-4"0"-870,-13-1-182,5 1-7,-10-1 91,-32 1-1,-30 2 28,26 3-141,-15 2-22,-37-8 5,30 0 3,-166 3 69,208-1-79,-198-1 50,-74-3-66,202 2-16,-157-3-34,46 5 28,116-2 17,-10 2 18,73 0 7,19 0 44,-34 5 0,54-5-50,-1 1 14,0 0-1,1-1 1,-1 1 0,0-1-1,1 0 1,-1 0 0,1 0 0,-7-2-1,7 1-56,4 0-236,0 0 122,9-4-263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283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1962 20 888,'0'-1'265,"0"-1"763,-2 2-215,-9 3-698,-22 6 63,1-4 0,-1 0 0,-45 1 0,-81-7 257,-99-9-104,152 3-254,-313-12 162,378 18-208,-361 0 204,247 7-154,42 0-6,91-4 232,1-2 0,0-1-1,-32-5 1,53 6-278,0 0 0,0 0 1,0 1-1,-1-1 0,1 0 0,0 0 0,0 0 0,0-1 0,0 1 1,0 0-1,0 0 0,0 0 0,0 0 0,0 0 0,0 0 0,0 0 1,0 0-1,0 0 0,0 0 0,0 0 0,0 0 0,0-1 0,-1 1 1,1 0-1,0 0 0,0 0 0,0 0 0,0 0 0,0 0 1,0 0-1,0 0 0,0 0 0,0 0 0,-1 0 0,1 0 0,0-1 1,0 1-1,0 0 0,0 0 0,0 0 0,0 0 0,0 0 0,0 0 1,0 0-1,0 0 0,0 0 0,0-1 0,0 1 0,1 0 0,-1 0 1,0 0-1,4-6 452,-2 4-3310,0 0 686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284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2325 16 328,'-1'-1'1119,"-4"0"-870,-13-1-182,5 1-7,-10-1 91,-32 1-1,-30 2 28,26 3-141,-15 2-22,-37-8 5,30 0 3,-166 3 69,208-1-79,-198-1 50,-74-3-66,202 2-16,-157-3-34,46 5 28,116-2 17,-10 2 18,73 0 7,19 0 44,-34 5 0,54-5-50,-1 1 14,0 0-1,1-1 1,-1 1 0,0-1-1,1 0 1,-1 0 0,1 0 0,-7-2-1,7 1-56,4 0-236,0 0 122,9-4-263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285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1962 20 888,'0'-1'265,"0"-1"763,-2 2-215,-9 3-698,-22 6 63,1-4 0,-1 0 0,-45 1 0,-81-7 257,-99-9-104,152 3-254,-313-12 162,378 18-208,-361 0 204,247 7-154,42 0-6,91-4 232,1-2 0,0-1-1,-32-5 1,53 6-278,0 0 0,0 0 1,0 1-1,-1-1 0,1 0 0,0 0 0,0 0 0,0-1 0,0 1 1,0 0-1,0 0 0,0 0 0,0 0 0,0 0 0,0 0 0,0 0 1,0 0-1,0 0 0,0 0 0,0 0 0,0 0 0,0-1 0,-1 1 1,1 0-1,0 0 0,0 0 0,0 0 0,0 0 0,0 0 1,0 0-1,0 0 0,0 0 0,0 0 0,-1 0 0,1 0 0,0-1 1,0 1-1,0 0 0,0 0 0,0 0 0,0 0 0,0 0 0,0 0 1,0 0-1,0 0 0,0 0 0,0-1 0,0 1 0,1 0 0,-1 0 1,0 0-1,4-6 452,-2 4-3310,0 0 686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32"/>
    </inkml:context>
    <inkml:brush xml:id="br0">
      <inkml:brushProperty name="width" value="0.13229" units="cm"/>
      <inkml:brushProperty name="height" value="0.13229" units="cm"/>
      <inkml:brushProperty name="color" value="#849398"/>
    </inkml:brush>
  </inkml:definitions>
  <inkml:trace contextRef="#ctx0" brushRef="#br0">10 44 2977,'-5'-13'1784,"1"-2"144,19 9-631,3-2-137,9 7-280,8 3-152,-5 1-304,6 5-80,-4 1-143,4-2-33,-3 0-232,7 5-633,-3-2-591,4 0-1112,-9-1-473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286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1962 20 888,'0'-1'265,"0"-1"763,-2 2-215,-9 3-698,-22 6 63,1-4 0,-1 0 0,-45 1 0,-81-7 257,-99-9-104,152 3-254,-313-12 162,378 18-208,-361 0 204,247 7-154,42 0-6,91-4 232,1-2 0,0-1-1,-32-5 1,53 6-278,0 0 0,0 0 1,0 1-1,-1-1 0,1 0 0,0 0 0,0 0 0,0-1 0,0 1 1,0 0-1,0 0 0,0 0 0,0 0 0,0 0 0,0 0 0,0 0 1,0 0-1,0 0 0,0 0 0,0 0 0,0 0 0,0-1 0,-1 1 1,1 0-1,0 0 0,0 0 0,0 0 0,0 0 0,0 0 1,0 0-1,0 0 0,0 0 0,0 0 0,-1 0 0,1 0 0,0-1 1,0 1-1,0 0 0,0 0 0,0 0 0,0 0 0,0 0 0,0 0 1,0 0-1,0 0 0,0 0 0,0-1 0,0 1 0,1 0 0,-1 0 1,0 0-1,4-6 452,-2 4-3310,0 0 686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88 212 920,'-10'3'386,"7"-3"-273,1 1 1,0-1 0,0 0-1,-1 1 1,1-1 0,-1 2-1,2-1 1,-2 0 0,2 0-1,-2 0 1,1 1 0,0-2-1,1 2 1,-1 0 0,0-1-1,-2 3 1,2 1 90,-1-2-1,2 0 1,-2 1 0,2 0-1,-1 0 1,0 0 0,1 0-1,0 0 1,0 1 0,0-2-1,0 2 1,1-1 0,0 5-1,-1 4 232,1-5-133,0 0 1,0 7 0,0-11-221,0-2 0,1 1 1,0 0-1,0 0 0,-1 0 1,2-1-1,-2 1 0,2-1 1,1 4-1,21 33 898,-22-38-956,-2 1 0,1-2-1,0 2 1,1-1-1,-1 0 1,-1 0 0,2-1-1,-1 2 1,1-1 0,-1-1-1,1 1 1,-1 0 0,0 0-1,1-1 1,2 1 0,0 0 13,0 0 1,1-1 0,-1 0 0,6-1-1,5 0 55,-10 1-76,-1 0-1,2-1 1,-1 1-1,-1-1 0,1 0 1,-1 0-1,1-1 1,0 1-1,7-5 1,5-2 11,-1-2-1,0 1 1,22-18 0,-32 21-9,1 0 0,-1 0-1,-1 0 1,1-2 0,-1 2 0,0-1-1,0-1 1,-1 1 0,0-1 0,3-8 0,-3 5-49,-2 2 0,1-2 1,-2 0-1,1 0 0,-1 0 1,0 0-1,-1 1 0,-1-1 0,0 0 1,-1 0-1,1 1 0,-1-1 1,-1 1-1,-1 0 0,0 0 1,1-1-1,-2 2 0,-6-12 1,7 16 156,1 0 0,0 1 1,-1-1-1,0 1 0,1 0 0,-2 1 0,1-1 1,-1 0-1,1 2 0,0-1 0,-1-1 1,-1 2-1,1-1 0,-6-1 0,4 2-136,2 1 0,-2-1 0,1 2 0,1-1 0,-2 1 0,1-1-1,0 2 1,-1-1 0,1 1 0,0-1 0,0 2 0,0-1 0,0 1-1,0 0 1,-10 5 0,5-2-49,1 1 0,1 1-1,-1-2 1,1 4 0,0-3 0,1 2 0,-12 13-1,16-16 29,0 0-1,1 0 0,0 1 1,-1 0-1,2 0 0,-1 0 1,-3 12-1,5-13 10,-1 0 0,2 0 0,0 1 0,-1-1 0,0 0 0,1-1-1,1 2 1,-1-1 0,1 0 0,0 6 0,9 15-80,-7-12 55,0-5-11,5 17 0,-4-17 29,-1-1-108,0-1 0,0 0 0,1 0 0,8 13 0,2-10-749,-10-7 525,-3-1 60,1-1 1,0 1-1,-1-1 0,1 0 1,0 1-1,0-2 0,1 1 1,-2 1-1,2-1 1,2 0-1,14 4-2095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4 328,'1'1'1119,"4"0"-870,14 1-182,-7-1-7,11 1 91,33-1-1,28-2 28,-25-3-141,15-2-22,37 8 5,-29 0 3,164-4 69,-206 3-79,197 0 50,73 2-66,-201 0-16,157 2-34,-45-5 28,-118 1 17,11 0 18,-73-2 7,-19 1 44,34-4 0,-54 3-50,2 1 14,-2-1-1,0 1 1,1 0 0,0 0-1,0 0 1,-1 0 0,1 0 0,5 1-1,-6 0-56,-3 0-236,-2 0 122,-8 4-263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26 888,'0'1'265,"1"2"763,1-4-215,8-2-698,23-5 63,0 2 0,0 1 0,45-1 0,81 8 257,99 8-104,-153-4-254,314 13 162,-377-17-208,360-2 204,-247-6-154,-42 0-6,-92 4 232,0 2 0,0 1-1,33 5 1,-54-6-278,0 0 0,0 0 1,0-1-1,0 1 0,0 0 0,0 0 0,0 0 0,0 1 0,0-1 1,0 0-1,0 0 0,0 0 0,0 0 0,0 0 0,0 0 0,1 0 1,-1 0-1,0 0 0,0 0 0,0 0 0,0 0 0,0 1 0,1-1 1,-1 0-1,0 0 0,0 0 0,0 0 0,0 0 0,0 0 1,0 1-1,0-1 0,0 0 0,0 0 0,0 0 0,0 0 0,0 0 1,0 0-1,0 0 0,0 0 0,0 0 0,0 0 0,0 0 0,0 0 1,0 0-1,0 0 0,0 0 0,0 1 0,0-1 0,0 0 0,0 0 1,0 0-1,-5 6 452,3-4-3310,1 0 686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88 212 920,'-10'3'386,"7"-3"-273,1 1 1,0-1 0,0 0-1,-1 1 1,1-1 0,-1 2-1,2-1 1,-2 0 0,2 0-1,-2 0 1,1 1 0,0-2-1,1 2 1,-1 0 0,0-1-1,-2 3 1,2 1 90,-1-2-1,2 0 1,-2 1 0,2 0-1,-1 0 1,0 0 0,1 0-1,0 0 1,0 1 0,0-2-1,0 2 1,1-1 0,0 5-1,-1 4 232,1-5-133,0 0 1,0 7 0,0-11-221,0-2 0,1 1 1,0 0-1,0 0 0,-1 0 1,2-1-1,-2 1 0,2-1 1,1 4-1,21 33 898,-22-38-956,-2 1 0,1-2-1,0 2 1,1-1-1,-1 0 1,-1 0 0,2-1-1,-1 2 1,1-1 0,-1-1-1,1 1 1,-1 0 0,0 0-1,1-1 1,2 1 0,0 0 13,0 0 1,1-1 0,-1 0 0,6-1-1,5 0 55,-10 1-76,-1 0-1,2-1 1,-1 1-1,-1-1 0,1 0 1,-1 0-1,1-1 1,0 1-1,7-5 1,5-2 11,-1-2-1,0 1 1,22-18 0,-32 21-9,1 0 0,-1 0-1,-1 0 1,1-2 0,-1 2 0,0-1-1,0-1 1,-1 1 0,0-1 0,3-8 0,-3 5-49,-2 2 0,1-2 1,-2 0-1,1 0 0,-1 0 1,0 0-1,-1 1 0,-1-1 0,0 0 1,-1 0-1,1 1 0,-1-1 1,-1 1-1,-1 0 0,0 0 1,1-1-1,-2 2 0,-6-12 1,7 16 156,1 0 0,0 1 1,0-1-1,-2 1 0,2 0 0,-2 1 0,1-1 1,-1 0-1,1 2 0,0-1 0,-1-1 1,-1 2-1,1-1 0,-6-1 0,4 2-136,2 1 0,-2-1 0,1 2 0,1-1 0,-2 1 0,1-1-1,0 2 1,-1-1 0,1 1 0,0-1 0,0 2 0,0-1 0,0 1-1,0 0 1,-10 5 0,5-2-49,1 1 0,1 1-1,-1-2 1,1 4 0,0-3 0,1 2 0,-12 13-1,16-16 29,0 0-1,1 0 0,0 1 1,-1 0-1,2 0 0,-1 0 1,-3 12-1,5-13 10,-1 0 0,2 0 0,0 1 0,-1-1 0,0 0 0,1-1-1,1 2 1,-1-1 0,1 0 0,0 6 0,9 15-80,-7-12 55,0-5-11,5 17 0,-4-17 29,-1-1-108,0-1 0,0 0 0,1 0 0,8 13 0,2-10-749,-10-7 525,-3-1 60,1-1 1,0 1-1,-1-1 0,1 0 1,0 1-1,0-2 0,1 1 1,-2 1-1,2-1 1,2 0-1,14 4-2095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4 328,'1'1'1119,"4"0"-870,14 1-182,-7-1-7,11 1 91,33-1-1,28-2 28,-25-3-141,15-2-22,37 8 5,-29 0 3,164-4 69,-206 3-79,197 0 50,73 2-66,-201 0-16,157 2-34,-45-5 28,-118 1 17,11 0 18,-73-2 7,-19 1 44,34-4 0,-54 3-50,2 1 14,-2-1-1,0 1 1,1 0 0,0 0-1,0 0 1,-1 0 0,1 0 0,5 1-1,-6 0-56,-3 0-236,-2 0 122,-8 4-263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26 888,'0'1'265,"1"2"763,1-4-215,8-2-698,23-5 63,0 2 0,0 1 0,45-1 0,81 8 257,99 8-104,-153-4-254,314 13 162,-377-17-208,360-2 204,-247-6-154,-42 0-6,-92 4 232,0 2 0,0 1-1,33 5 1,-54-6-278,0 0 0,0 0 1,0-1-1,0 1 0,0 0 0,0 0 0,0 0 0,0 1 0,0-1 1,0 0-1,0 0 0,0 0 0,0 0 0,0 0 0,0 0 0,1 0 1,-1 0-1,0 0 0,0 0 0,0 0 0,0 0 0,0 1 0,1-1 1,-1 0-1,0 0 0,0 0 0,0 0 0,0 0 0,0 0 1,0 1-1,0-1 0,0 0 0,0 0 0,0 0 0,0 0 0,0 0 1,0 0-1,0 0 0,0 0 0,0 0 0,0 0 0,0 0 0,0 0 1,0 0-1,0 0 0,0 0 0,0 1 0,0-1 0,0 0 0,0 0 1,0 0-1,-5 6 452,3-4-3310,1 0 686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26 888,'0'1'265,"1"2"763,1-4-215,8-2-698,23-5 63,0 2 0,0 1 0,45-1 0,81 8 257,99 8-104,-153-4-254,314 13 162,-377-17-208,360-2 204,-247-6-154,-42 0-6,-92 4 232,0 2 0,0 1-1,33 5 1,-54-6-278,0 0 0,0 0 1,0-1-1,0 1 0,0 0 0,0 0 0,0 0 0,0 1 0,0-1 1,0 0-1,0 0 0,0 0 0,0 0 0,0 0 0,0 0 0,1 0 1,-1 0-1,0 0 0,0 0 0,0 0 0,0 0 0,0 1 0,1-1 1,-1 0-1,0 0 0,0 0 0,0 0 0,0 0 0,0 0 1,0 1-1,0-1 0,0 0 0,0 0 0,0 0 0,0 0 0,0 0 1,0 0-1,0 0 0,0 0 0,0 0 0,0 0 0,0 0 0,0 0 1,0 0-1,0 0 0,0 0 0,0 1 0,0-1 0,0 0 0,0 0 1,0 0-1,-5 6 452,3-4-3310,1 0 686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2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26 921 1280,'-1'-1'855,"0"1"0,-2-1 0,2 0-1,-1 1 1,1-1 0,-1 1 0,0 0-1,0 0 1,1 0 0,-1 0-1,0 0 1,-1 2 0,3-2-849,0 0 0,0 0 0,-1 0-1,1 0 1,0 0 0,0 0 0,0 0 0,0 0 0,0 0 0,0 0 0,0 0 0,-1 1-1,1-1 1,0 0 0,0 0 0,0 0 0,0 0 0,0 0 0,0 0 0,0 0-1,0 0 1,0 0 0,0 0 0,0 0 0,0 0 0,0 0 0,0 0 0,0 1-1,0-1 1,0 0 0,0 0 0,0 0 0,0 0 0,0 0 0,0 0 0,0 1-1,0-1 1,0 0 0,0 0 0,0 0 0,0 0 0,0 0 0,0 0 0,0 0-1,1 0 1,-1 0 0,0 0 0,0 0 0,0 0 0,0 0 0,0 0 0,0 0 0,0 0-1,0 0 1,1 0 0,-1 0 0,5 4 120,13 4 40,37 12-1,-51-19-145,0-1-1,-2 1 1,2 0-1,0 0 1,0-1-1,-2 0 1,9-2-1,-1 1 32,110-5 226,-71 10-216,4 0 0,-29-3-28,-12-1-11,-1 0-1,16-1 1,-11-1 0,0 1 1,19 1-1,-12 0 2,-13 1-3,0 0-1,1 1 1,0-1-1,17 7 1,-22-6-5,0 1 0,0-1 0,6 5 0,7 5 94,-18-12-102,1 1-1,-1 0 0,0-1 0,-1 0 1,1 0-1,0 0 0,0 0 0,0 0 1,0 0-1,2 0 0,-3 0 8,1 0-1,-1 0 0,0 0 0,0 0 1,0 0-1,0 0 0,1 0 1,-1-1-1,1 1 0,-1 0 1,0-1-1,1 1 0,-1 0 0,0 0 1,0-1-1,0 0 0,0 1 1,0-1-1,0 1 0,1 0 1,-1 0-1,0 0 0,0-1 0,0 1 1,0-1-1,0 1 0,0-1 1,0 1-1,0 0 0,0-1 1,-1 1-1,3-18 109,2 2-89,-4 4-15,2 0 0,-2 1-1,0-2 1,-3-22 0,-2-1 7,2 0 0,3-1 1,2-38-1,1-1-21,-3 47-5,-5-42 0,1 42-2,2-44-1,11-24 5,-3 43 0,-3 30 1,1 1 0,8-25 0,8-35 15,-16 60-13,-1 17-9,-3 0-1,2 0 1,-2 0 0,1 0-1,0 1 1,-1-1 0,-1-8-1,3 30-6533,2 5 2998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2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8 2577,'-7'-8'7431,"7"8"-7391,0 7 653,4 30-74,1 26-94,5 39 58,-10-67-459,-1-24-48,2 20 0,2-6 16,2 29 113,0 11 52,1-15-73,-3 89 232,-2-111-343,0-22-52,0-1 0,-1 1-1,0 1 1,-3 10 0,-6 25 106,9-40-117,-1 1 0,0 0 0,0-1 0,0 1 0,0-1 0,-1 1 0,1-2 0,0 2 0,-3 2 0,2-2 13,-1 1 1,1 0-1,-3 5 0,-3 7 52,6-14-54,1 1-1,0 0 1,-1-1-1,-1 7 0,3-9-15,0 1-1,0-1 0,-1 1 1,1-1-1,0 1 0,0 0 0,0 0 1,0-1-1,0 0 0,1 1 1,-1 0-1,0 0 0,0-1 0,1 1 1,-1 0-1,0-1 0,0 0 1,0 0-1,0 1 0,1 0 0,-1 0 1,1-1-1,-1 0 0,0 1 1,1-1-1,0 1 0,0-1 0,-1 1 1,1-1-1,2 3 23,-3-3-24,0 0 0,1 1 0,-1-1 0,0 0 0,0 1 0,1-1-1,-1 0 1,0 1 0,1-1 0,-1 1 0,0-1 0,0 0 0,1 1-1,-1-1 1,0 0 0,0 0 0,0 1 0,0 0 0,0-1 0,0 1-1,0-1 1,0 0 0,0 1 0,0-1 0,0 0 0,0 1 0,0 7 49,0 0-9,0-7-41,0-1 1,0 0-1,0 1 1,0 0-1,0-1 0,0 1 1,0 0-1,0 0 1,0-1-1,1 0 0,-1 2 1,18 23 30,-18-25-31,0 0-1,0 1 1,0 0 0,0 0-1,0-1 1,1 0 0,-1 1-1,1-1 1,-1 1 0,0-1-1,1 0 1,0 1 0,-1-1-1,1 1 1,-1 0 2,2-1 0,-1 0 0,0 1 1,0-1-1,-1 0 0,2 0 0,0 0 0,-2 0 0,1 0 1,0 0-1,1 0 0,3 0 9,-2 0 0,0 0 0,1 1 0,4 0 0,-3 0 4,-2 0-1,2 0 1,-2-1 0,1 0 0,8 0-1,-7-1 3,3 1 0,-3 1-1,2-1 1,0 0 0,-1 2 0,7 0-1,17 4 43,-12-3-15,24 6 0,3 1-3,-19-5-20,76 16 43,-98-20-64,90 18 49,-74-15-34,-1-3 0,38 0 0,-34-2 4,40 4 0,25 4 27,-31-3 5,-47-4-32,1 0-1,12-2 1,-14 1 2,0 0 0,-1 1 1,13 1-1,-7-3 44,-13 2-50,0-1-1,0 1 1,0 0 0,0 0-1,1 0 1,-2 0-1,1 0 1,0 0 0,0 0-1,1 0 1,-2 0 0,1 0-1,2 2 1,-2-1-112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61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21 159 1480,'-20'-10'7879,"20"10"-7760,0-1 1,0 1-1,0 0 1,0 0-1,0-1 1,0 1 0,0-1-95,1 0 0,-1 1 1,0-1-1,1 1 0,-1 0 1,0-1-1,1 0 0,-1 1 1,1 0-1,-1-1 0,1 1 1,-1 0-1,1 0 0,0-1 1,-1 1-1,0 0 0,1-1 1,1 1-1,1-1 44,23-6 151,-21 6-194,13-4 92,0 2 1,30-1 0,9 3 121,48-3 28,-75 3-211,24-3 23,70-11 24,32 4-36,37-5 58,-5-1-6,30-11-71,-157 21-36,1 0 19,63 0 0,-15 12 0,-25-1-8,-58-3-16,134 8 26,11 5-2,-41-4-6,-13-1-4,0-10 1,-72 0-14,31 0 5,-11-5-5,17 0 0,15 6 1,-42 1-6,20-1-2,50 8 3,-54-3-1,-57-4-3,86 3 13,-44-8-5,-2 2 6,4-5 4,33-4 27,15 9 162,-87 7-46,-16-4 562,-4-1-726,0 0 1,0 0-1,0 0 1,0 0-1,0 0 1,0 0-1,0 1 1,0-1-1,0 0 1,0 0-1,0 0 1,0 0-1,0 0 1,0 0-1,0 0 1,0 0-1,0 0 1,0 0-1,0 0 1,0 0-1,0 0 1,0 0-1,0 0 1,0 0-1,0 0 1,0 0-1,0 0 1,0 0-1,0 0 1,0 0 0,0 0-1,0 0 1,0 0-1,0 0 1,0 0-1,0 0 1,0 0-1,0 0 1,0 0-1,0 0 1,0 0-1,0 0 1,0 0-1,0 0 1,-1 0-1,1 0 1,0 0-1,0 0 1,0 0-1,4 6-31,9 8 1,32 29 6,-44-41 25,0-2 0,-1 1 0,2 0 0,-2 0 0,1-1-1,0 1 1,0-1 0,1 1 0,-2 0 0,1-1 0,1 1-1,-1-1 1,2 1 0,-3-1 1,2 0-1,-2 0 0,1 0 1,-1 0-1,1-1 1,0 1-1,-1 0 0,1-1 1,0 1-1,-1 0 1,0 0-1,1-1 1,-1 1-1,2-1 0,1-2 0,0 2-3,0-1 4,0 1-1,0-1 1,0 1 0,3-3-1,-6 3-62,1-1-188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33"/>
    </inkml:context>
    <inkml:brush xml:id="br0">
      <inkml:brushProperty name="width" value="0.13229" units="cm"/>
      <inkml:brushProperty name="height" value="0.13229" units="cm"/>
      <inkml:brushProperty name="color" value="#849398"/>
    </inkml:brush>
  </inkml:definitions>
  <inkml:trace contextRef="#ctx0" brushRef="#br0">0 26 1504,'50'-7'1815,"-49"7"-1750,0 0 0,-1-1 0,1 1 0,0 0 0,-1 0 0,1 0 0,-1-1 0,1 1-1,-1-1 1,1 1 0,-1 0 0,1-1 0,-1 1-31,0 0 0,0 0 0,0-1 0,1 1 0,-1 0-1,0 0 1,0-1 0,0 1 0,0 0 0,0 0 0,0 0 0,0 0 0,0-1 0,0 1 0,0 0 0,0 0 0,0 0 0,0 0-1,0-1 1,0 1 0,0 0 0,0-1 0,0 1 0,-1 0 69,1-1 0,0 1 1,-1-1-1,1 0 0,-1 1 0,1-1 0,-1 0 0,1 1 1,-1 0-1,1-1 0,-1 1 0,0 0 0,0-1 0,0 0-37,1 1 0,-1 0-1,1 0 1,-1-1 0,0 1-1,1 0 1,-1 0-1,1 0 1,-1 0 0,0 0-1,1-1 1,-1 1 0,1 0-1,-2 0 1,2 1 24,-1-1 0,1 1-1,0 0 1,0 0 0,0-1 0,0 1 0,0-1 0,0 1 0,-1 0 0,1-1-1,1 1 1,-1 0 0,0-1 0,0 2 0,0 0-46,0 0-1,1-1 1,-1 1 0,1-1-1,0 1 1,-1-1 0,1 1-1,0-1 1,0 0 0,0 1 0,-1-1-1,2 0 1,1 2 0,2 4 73,-2-3-43,0 1-1,0 0 0,0-1 1,-1 1-1,3 9 0,-4-12-54,0 0 0,1 1 0,-1-1 0,0 0 0,0 0 0,1 0 0,3 3 0,0 1 9,-3-3-12,-1-1-7,0-1 1,0 1-1,1-1 0,-1 1 1,4 1-1,-5-3-7,1 0 0,-1 1 1,1-1-1,0 1 0,-1-1 0,1 0 0,0 0 0,0 0 0,-1 0 0,1 0 0,0 0 1,-1 0-1,1 0 0,0 0 0,0 0 0,-1 0 0,1 0 0,-1 0 0,2 0 0,-1-1 1,10-2 19,-9 3-18,1-1 0,-2 1 1,2-1-1,-1 0 1,0 0-1,0 0 0,0 0 1,2-2-1,-1 2 1,0-1 0,0 1 1,0 0-1,0 0 0,6-1 0,-9 1-4,7-2 19,-4 3-4,1 4-4,-2 1-3,1 0 0,-2 0-1,4 9 1,-4-10-3,0 1 0,1-1 0,0 1 0,4 8 0,-5-12-6,0-1 1,-1 1-1,0 0 0,1-1 0,0 0 1,-1 1-1,1-1 0,-1 0 0,1 1 0,0 0 1,-1-1-1,1 0 0,-1 0 0,1 1 0,0-1 1,-1 0-1,1 0 0,0 0 0,0 0 1,-1 0-1,1 0 0,-1 0 0,1 0 0,0 0 1,0 0-1,0 0 0,-1 0 0,1 0 0,1-1 1,1 0 1,1-1 0,0 0 1,0 1-1,4-4 0,6-3 3,-8 5-5,1 0 0,0 1 1,-1 1-1,2-1 0,6-1 0,-9 3 0,-1 0 1,1 0-1,0 1 0,-1-1 1,1 1-1,0 0 0,-1 0 1,9 3-1,-7-1 38,22 6-722,-25-8 418,-1 0 0,0-1 0,0 0 0,1 1 1,0-1-1,-1 0 0,0 0 0,1-1 0,3 0 0,5-4-1929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2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44 808 712,'-6'10'2289,"4"-8"-1734,2 0 0,-2-1-1,2 1 1,-2 0 0,1-1 0,0 1-1,-1 0 1,0-2 0,1 2 0,-3 0-1,3-2-502,1 0-1,0 0 1,0 0-1,0 0 1,0 0-1,0 0 1,0 0-1,0 0 1,0 0-1,-1-1 1,1 1-1,0 0 1,0 0-1,-1-1 1,1 1-1,0 0 1,0 0-1,0 0 1,-1 0-1,1-1 1,0 1-1,0 0 1,0-1-1,0 1 1,0 0-1,0 0 0,0 0 1,0 0-1,0 0 1,0 0-1,0-1 1,-1-10 154,-2-48 274,1 9-217,-6-51 102,6 20-271,1 41-81,3-27 19,0 20-8,4-40 26,0 7 76,-7 73-96,1 0 0,-3-13 0,2 13 18,0 2-1,0-2 0,0 1 0,1-12 1,0 18-32,1-1 0,-1 0 0,0 0 0,1 0-1,-1 0 1,0 1 0,0-1 0,1 0 0,0-1 0,-1 2 14,0 0 0,0 0 0,1-1 0,-1 0 0,1 0 0,-1 0 0,0 1 0,1-1 0,-1 1 0,0-1 0,0 1 0,0 0 0,0-3 0,0 3-15,0 0 0,0 0 0,0 0 1,0-1-1,1 0 0,-1 0 1,0 1-1,0 0 0,0 0 1,1-1-1,-1 0 0,0 1 0,0 0 1,1 0-1,0 0 0,-1 0 1,1-1-1,-1 1 0,0 0 1,0-1-1,0 1 0,2-1 1,14-5 49,-11 5-29,2-2-8,8-1 54,0-1-1,15-1 0,6 2 134,-22 3-119,14-4 0,50-11 167,106-8 1,-172 24-255,65-9 87,-35 5-41,17-4 26,-41 4-43,0 2 0,0 1 0,19 0 0,-24 1-15,-2 2 0,2-2 0,-1 3 0,-1-1 0,20 7-1,-5 4-4683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2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1 840,'-2'1'724,"-8"4"4017,9-5-4651,1 1-1,0-1 1,0 0-1,0 0 1,0 0-1,0 0 1,0 0-1,0 0 1,0 0-1,0 0 1,0 0-1,0 0 1,-1 0 0,1 0-1,0 1 1,0-1-1,0 0 1,0 1-1,0-1 1,0 0-1,0 0 1,-1 1-1,1-1 1,0 0-1,0 0 1,0 0-1,0 0 1,0 1-1,0-1 1,1 0 0,-1 0-1,0 0 1,0 0-1,0 0 1,0 1-1,0-1 1,0 0-1,0 0 1,1 0-1,-1 0 1,0 0-1,0 0 1,0 1-1,0-1 1,0 0-1,0 0 1,0 0 0,0 1-1,0-1 1,0 0-1,0 0 1,1 0-1,-1 1 1,8 1 54,-2 2 1,2 0 0,12 2 0,1 0-11,-1 0 0,32 3 0,180 27 438,-208-32-537,149 19 232,-108-18-115,-60-5-127,0 0 0,0-1-1,1 0 1,-1 0 0,0 1 0,0-1 0,0-1 0,5-1 0,6-2 99,-6 4-29,-10 1-89,0 0 0,0 0 0,1 0 0,-1 0 1,1 1-1,-1-1 0,1 0 0,-1 0 0,0 0 0,0 0 1,0 0-1,0 1 0,1-1 0,-1 0 0,1 0 0,-1 0 1,0 0-1,0 0 0,0 0 0,1 0 0,-1 1 0,0-1 0,1 0 1,-1 1-1,0-1 0,0 0 0,1 0 0,-1 1 0,0-1 1,0 1-1,0 0 0,1 3 145,0-2 72,-5-2 247,4 1-469,0-1 0,0 0 0,-1 1 0,1-1 1,0 0-1,0 1 0,0-1 0,0 0 0,0 0 0,0 0 0,0 0 0,0 0 0,0 0 0,0 1 0,0-1 1,0 0-1,0 1 0,0-1 0,0 0 0,0 0 0,0 0 0,0 1 0,0-1 0,0 1 0,0 0 0,3 65 1,2-5 4,-5-29-3,9 150 260,-2-30 237,-6-117-334,-1-29-157,0-1-1,0 1 0,0-1 0,-1 0 1,-1 0-1,2 1 0,-2-1 0,1 0 1,-4 5-1,4-6-264,0-1 0,0 0-1,0 1 1,-1-2 0,2 1 0,-1 1-1,1 0 1,0-2 0,0 7 0,0 1-2087,1-1 1,3 12 0,-3-21 1952,3 14-2112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88 213 920,'-10'-2'386,"7"2"-273,1-1 1,0 1 0,0 0-1,-1-1 1,1 0 0,-1 1-1,2-1 1,-2-1 0,2 1-1,-2 0 1,1 0 0,0-1-1,1 1 1,-1-1 0,0 1-1,-2-4 1,2 2 90,-1 0-1,2-1 1,-2 0 0,2 0-1,-1 0 1,0 0 0,1 1-1,0-2 1,0 1 0,0 0-1,0-1 1,1 1 0,0-5-1,-1-4 232,1 5-133,0 1 1,0-10 0,0 14-221,0 1 0,1-1 1,0 1-1,0-2 0,-1 2 1,2-1-1,-2 0 0,2 1 1,1-3-1,21-35 898,-22 39-956,-2 0 0,1-1-1,0 1 1,1 0-1,-1 1 1,-1-2 0,2 1-1,-1 1 1,1-1 0,-1 0-1,1 0 1,-1 0 0,0 0-1,1 1 1,2 0 0,0-1 13,0 0 1,1 1 0,-1 0 0,6 1-1,5 0 55,-10-1-76,-1 0-1,2 0 1,-1 0-1,-1 1 0,1 0 1,-1 1-1,1-1 1,0 0-1,7 6 1,5 1 11,-1 1-1,0 1 1,22 17 0,-32-21-9,1-1 0,-1 1-1,-1 1 1,1-1 0,-1 2 0,0-2-1,0 2 1,-1-1 0,0 1 0,3 8 0,-3-5-49,-2-1 0,1 1 1,-2-1-1,1 1 0,-1 0 1,0-1-1,-1 1 0,-1 0 0,0 0 1,-1 0-1,1-1 0,-1 0 1,-1 1-1,-1 0 0,0-2 1,1 1-1,-2 1 0,-6 9 1,7-15 156,1-1 0,0 1 1,0-1-1,-2 1 0,2-1 0,-2 0 0,1-1 1,-1 0-1,1 1 0,0-1 0,-1 0 1,-1 0-1,1-1 0,-6 2 0,4-2-136,2-1 0,-2 1 0,1-1 0,1 0 0,-2-1 0,1 1-1,0-2 1,-1 1 0,1-1 0,0 0 0,0-1 0,0 1 0,0-1-1,0 1 1,-10-7 0,5 3-49,1-1 0,1 0-1,-1-1 1,1 0 0,0 0 0,1-1 0,-12-13-1,16 16 29,0-1-1,1 1 0,0 0 1,-1-1-1,2 0 0,-1 0 1,-3-12-1,5 13 10,-1 0 0,2 0 0,0 0 0,-1 0 0,0 0 0,1 0-1,1-1 1,-1 1 0,1 0 0,0-6 0,9-14-80,-7 11 55,0 4-11,5-16 0,-4 17 29,-1 1-108,0 1 0,0 0 0,1 0 0,8-13 0,2 10-749,-10 7 525,-3 1 60,1 2 1,0-3-1,-1 2 0,1 0 1,0 0-1,0 0 0,1-1 1,-2 2-1,2-1 1,2-1-1,14-3-2095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16 328,'1'-1'1119,"4"0"-870,14-1-182,-7 1-7,11-1 91,33 1-1,28 2 28,-25 3-141,15 2-22,37-8 5,-29 0 3,164 3 69,-206-1-79,197-1 50,73-3-66,-201 2-16,157-3-34,-45 5 28,-118-2 17,11 2 18,-73 0 7,-19 0 44,34 5 0,-54-5-50,2 1 14,-2 0-1,0-1 1,1 1 0,0-1-1,0 0 1,-1 0 0,1 0 0,5-2-1,-6 1-56,-3 0-236,-2 0 122,-8-4-263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20 888,'0'-1'265,"1"-1"763,1 2-215,8 3-698,23 6 63,0-4 0,0 0 0,45 1 0,81-7 257,99-9-104,-153 3-254,314-12 162,-377 18-208,360 0 204,-247 7-154,-42 0-6,-92-4 232,0-2 0,0-1-1,33-5 1,-54 6-278,0 0 0,0 0 1,0 1-1,0-1 0,0 0 0,0 0 0,0 0 0,0-1 0,0 1 1,0 0-1,0 0 0,0 0 0,0 0 0,0 0 0,0 0 0,1 0 1,-1 0-1,0 0 0,0 0 0,0 0 0,0 0 0,0-1 0,1 1 1,-1 0-1,0 0 0,0 0 0,0 0 0,0 0 0,0 0 1,0 0-1,0 0 0,0 0 0,0 0 0,0 0 0,0 0 0,0-1 1,0 1-1,0 0 0,0 0 0,0 0 0,0 0 0,0 0 0,0 0 1,0 0-1,0 0 0,0 0 0,0-1 0,0 1 0,0 0 0,0 0 1,0 0-1,-5-6 452,3 4-3310,1 0 686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88 213 920,'-10'-2'386,"7"2"-273,1-1 1,0 1 0,0 0-1,-1-1 1,1 0 0,-1 1-1,2-1 1,-2-1 0,2 1-1,-2 0 1,1 0 0,0-1-1,1 1 1,-1-1 0,0 1-1,-2-4 1,2 2 90,-1 0-1,2-1 1,-2 0 0,2 0-1,-1 0 1,0 0 0,1 1-1,0-2 1,0 1 0,0 0-1,0-1 1,1 1 0,0-5-1,-1-4 232,1 5-133,0 1 1,0-10 0,0 14-221,0 1 0,1-1 1,0 1-1,0-2 0,-1 2 1,2-1-1,-2 0 0,2 1 1,1-3-1,21-35 898,-22 39-956,-2 0 0,1-1-1,0 1 1,1 0-1,-1 1 1,-1-2 0,2 1-1,-1 1 1,1-1 0,-1 0-1,1 0 1,-1 0 0,0 0-1,1 1 1,2 0 0,0-1 13,0 0 1,1 1 0,-1 0 0,6 1-1,5 0 55,-10-1-76,-1 0-1,2 0 1,-1 0-1,-1 1 0,1 0 1,-1 1-1,1-1 1,0 0-1,7 6 1,5 1 11,-1 1-1,0 1 1,22 17 0,-32-21-9,1-1 0,-1 1-1,-1 1 1,1-1 0,-1 2 0,0-2-1,0 2 1,-1-1 0,0 1 0,3 8 0,-3-5-49,-2-1 0,1 1 1,-2-1-1,1 1 0,-1 0 1,0-1-1,-1 1 0,-1 0 0,0 0 1,-1 0-1,1-1 0,-1 0 1,-1 1-1,-1 0 0,0-2 1,1 1-1,-2 1 0,-6 9 1,7-15 156,1-1 0,0 1 1,-1-1-1,0 1 0,1-1 0,-2 0 0,1-1 1,-1 0-1,1 1 0,0-1 0,-1 0 1,-1 0-1,1-1 0,-6 2 0,4-2-136,2-1 0,-2 1 0,1-1 0,1 0 0,-2-1 0,1 1-1,0-2 1,-1 1 0,1-1 0,0 0 0,0-1 0,0 1 0,0-1-1,0 1 1,-10-7 0,5 2-49,1 1 0,1-1-1,-1-1 1,1 0 0,0 0 0,1-1 0,-12-13-1,16 16 29,0-1-1,1 1 0,0 0 1,-1-1-1,2 0 0,-1 0 1,-3-12-1,5 13 10,-1 0 0,2 0 0,0 0 0,-1 0 0,0 0 0,1 0-1,1-1 1,-1 1 0,1 0 0,0-6 0,9-14-80,-7 11 55,0 4-11,5-16 0,-4 17 29,-1 1-108,0 1 0,0 0 0,1 0 0,8-13 0,2 10-749,-10 7 525,-3 1 60,1 2 1,0-3-1,-1 2 0,1 0 1,0 0-1,0 0 0,1-1 1,-2 2-1,2-1 1,2-1-1,14-3-2095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16 328,'1'-1'1119,"4"0"-870,14-1-182,-7 1-7,11-1 91,33 1-1,28 2 28,-25 3-141,15 2-22,37-8 5,-29 0 3,164 3 69,-206-1-79,197-1 50,73-3-66,-201 2-16,157-3-34,-45 5 28,-118-2 17,11 2 18,-73 0 7,-19 0 44,34 5 0,-54-5-50,2 1 14,-2 0-1,0-1 1,1 1 0,0-1-1,0 0 1,-1 0 0,1 0 0,5-2-1,-6 1-56,-3 0-236,-2 0 122,-8-4-263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20 888,'0'-1'265,"1"-1"763,1 2-215,8 3-698,23 6 63,0-4 0,0 0 0,45 1 0,81-7 257,99-9-104,-153 3-254,314-12 162,-377 18-208,360 0 204,-247 7-154,-42 0-6,-92-4 232,0-2 0,0-1-1,33-5 1,-54 6-278,0 0 0,0 0 1,0 1-1,0-1 0,0 0 0,0 0 0,0 0 0,0-1 0,0 1 1,0 0-1,0 0 0,0 0 0,0 0 0,0 0 0,0 0 0,1 0 1,-1 0-1,0 0 0,0 0 0,0 0 0,0 0 0,0-1 0,1 1 1,-1 0-1,0 0 0,0 0 0,0 0 0,0 0 0,0 0 1,0 0-1,0 0 0,0 0 0,0 0 0,0 0 0,0 0 0,0-1 1,0 1-1,0 0 0,0 0 0,0 0 0,0 0 0,0 0 0,0 0 1,0 0-1,0 0 0,0 0 0,0-1 0,0 1 0,0 0 0,0 0 1,0 0-1,-5-6 452,3 4-3310,1 0 686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20 888,'0'-1'265,"1"-1"763,1 2-215,8 3-698,23 6 63,0-4 0,0 0 0,45 1 0,81-7 257,99-9-104,-153 3-254,314-12 162,-377 18-208,360 0 204,-247 7-154,-42 0-6,-92-4 232,0-2 0,0-1-1,33-5 1,-54 6-278,0 0 0,0 0 1,0 1-1,0-1 0,0 0 0,0 0 0,0 0 0,0-1 0,0 1 1,0 0-1,0 0 0,0 0 0,0 0 0,0 0 0,0 0 0,1 0 1,-1 0-1,0 0 0,0 0 0,0 0 0,0 0 0,0-1 0,1 1 1,-1 0-1,0 0 0,0 0 0,0 0 0,0 0 0,0 0 1,0 0-1,0 0 0,0 0 0,0 0 0,0 0 0,0 0 0,0-1 1,0 1-1,0 0 0,0 0 0,0 0 0,0 0 0,0 0 0,0 0 1,0 0-1,0 0 0,0 0 0,0-1 0,0 1 0,0 0 0,0 0 1,0 0-1,-5-6 452,3 4-3310,1 0 686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88 213 920,'-10'-2'386,"7"2"-273,1-1 1,0 1 0,0 0-1,-1-1 1,1 0 0,-1 1-1,2-1 1,-2-1 0,2 1-1,-2 0 1,1 0 0,0-1-1,1 1 1,-1-1 0,0 1-1,-2-4 1,2 2 90,-1 0-1,2-1 1,-2 0 0,2 0-1,-1 0 1,0 0 0,1 1-1,0-2 1,0 1 0,0 0-1,0-1 1,1 1 0,0-5-1,-1-4 232,1 5-133,0 1 1,0-10 0,0 14-221,0 1 0,1-1 1,0 1-1,0-2 0,-1 2 1,2-1-1,-2 0 0,2 1 1,1-3-1,21-35 898,-22 39-956,-2 0 0,1-1-1,0 1 1,1 0-1,-1 1 1,-1-2 0,2 1-1,-1 1 1,1-1 0,-1 0-1,1 0 1,-1 0 0,0 0-1,1 1 1,2 0 0,0-1 13,0 0 1,1 1 0,-1 0 0,6 1-1,5 0 55,-10-1-76,-1 0-1,2 0 1,-1 0-1,-1 1 0,1 0 1,-1 1-1,1-1 1,0 0-1,7 6 1,5 1 11,-1 1-1,0 1 1,22 17 0,-32-21-9,1-1 0,-1 1-1,-1 1 1,1-1 0,-1 2 0,0-2-1,0 2 1,-1-1 0,0 1 0,3 8 0,-3-5-49,-2-1 0,1 1 1,-2-1-1,1 1 0,-1 0 1,0-1-1,-1 1 0,-1 0 0,0 0 1,-1 0-1,1-1 0,-1 0 1,-1 1-1,-1 0 0,0-2 1,1 1-1,-2 1 0,-6 9 1,7-15 156,1-1 0,0 1 1,0-1-1,-2 1 0,2-1 0,-2 0 0,1-1 1,-1 0-1,1 1 0,0-1 0,-1 0 1,-1 0-1,1-1 0,-6 2 0,4-2-136,2-1 0,-2 1 0,1-1 0,1 0 0,-2-1 0,1 1-1,0-2 1,-1 1 0,1-1 0,0 0 0,0-1 0,0 1 0,0-1-1,0 1 1,-10-7 0,5 3-49,1-1 0,1 0-1,-1-1 1,1 0 0,0 0 0,1-1 0,-12-13-1,16 16 29,0-1-1,1 1 0,0 0 1,-1-1-1,2 0 0,-1 0 1,-3-12-1,5 13 10,-1 0 0,2 0 0,0 0 0,-1 0 0,0 0 0,1 0-1,1-1 1,-1 1 0,1 0 0,0-6 0,9-14-80,-7 11 55,0 4-11,5-16 0,-4 17 29,-1 1-108,0 1 0,0 0 0,1 0 0,8-13 0,2 10-749,-10 7 525,-3 1 60,1 2 1,0-3-1,-1 2 0,1 0 1,0 0-1,0 0 0,1-1 1,-2 2-1,2-1 1,2-1-1,14-3-2095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23"/>
    </inkml:context>
    <inkml:brush xml:id="br0">
      <inkml:brushProperty name="width" value="0.13229" units="cm"/>
      <inkml:brushProperty name="height" value="0.13229" units="cm"/>
    </inkml:brush>
  </inkml:definitions>
  <inkml:trace contextRef="#ctx0" brushRef="#br0">55 171 1104,'-34'0'1398,"26"0"-727,-3 0 1869,11 0-2497,0-1 0,0 1 0,0 0 0,-1 0 0,1 0 0,0 0 0,0 0 0,0 0 0,0 0 0,0-1 0,0 1 0,0 0 0,0 0 0,0-1 0,0 1 0,-1 0 0,1 0 0,0 0 0,0 0 0,0-1 0,0 1 0,0 0 0,0 0 0,0 0 0,0 0 0,0-1 0,0 1 0,0 0 0,0 0 0,1-1-1,-1 1 1,0 0 0,0 0 0,0 0 0,0 0 0,0 0 0,0-1 0,0 1 0,0 0 0,0 0 0,0 0 0,1 0 0,-1 0 0,1-3-9,0 1-1,0 1 0,1-1 1,0 0-1,-1 1 0,1-1 1,-1 1-1,3-2 0,10-9 21,31-29 46,19-21 36,-55 53-109,-5 5-28,-1 1 0,2-1 0,3-3-1,-7 7 16,0-1 0,0 1 1,0-1-1,1 0 0,-1 1 0,0 0 0,0-1 0,0 1 0,0 0 0,0 0 0,0 0 0,1 0 0,-1-1 0,0 1 0,0 1 0,1-1 0,-1 0 0,2 0 0,-2 8 462,-1-5-397,1 17 38,-1-1 0,0 1 0,-7 35 0,2-11-632,1 47-1,4-89 200,1 0 0,-1 1 0,0-2 0,1 1 0,-1 0 0,0 0 0,1 0 0,-1 0 0,2-1-1,-2 1 1,3 2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16 328,'1'-1'1119,"4"0"-870,14-1-182,-7 1-7,11-1 91,33 1-1,28 2 28,-25 3-141,15 2-22,37-8 5,-29 0 3,164 3 69,-206-1-79,197-1 50,73-3-66,-201 2-16,157-3-34,-45 5 28,-118-2 17,11 2 18,-73 0 7,-19 0 44,34 5 0,-54-5-50,2 1 14,-2 0-1,0-1 1,1 1 0,0-1-1,0 0 1,-1 0 0,1 0 0,5-2-1,-6 1-56,-3 0-236,-2 0 122,-8-4-263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20 888,'0'-1'265,"1"-1"763,1 2-215,8 3-698,23 6 63,0-4 0,0 0 0,45 1 0,81-7 257,99-9-104,-153 3-254,314-12 162,-377 18-208,360 0 204,-247 7-154,-42 0-6,-92-4 232,0-2 0,0-1-1,33-5 1,-54 6-278,0 0 0,0 0 1,0 1-1,0-1 0,0 0 0,0 0 0,0 0 0,0-1 0,0 1 1,0 0-1,0 0 0,0 0 0,0 0 0,0 0 0,0 0 0,1 0 1,-1 0-1,0 0 0,0 0 0,0 0 0,0 0 0,0-1 0,1 1 1,-1 0-1,0 0 0,0 0 0,0 0 0,0 0 0,0 0 1,0 0-1,0 0 0,0 0 0,0 0 0,0 0 0,0 0 0,0-1 1,0 1-1,0 0 0,0 0 0,0 0 0,0 0 0,0 0 0,0 0 1,0 0-1,0 0 0,0 0 0,0-1 0,0 1 0,0 0 0,0 0 1,0 0-1,-5-6 452,3 4-3310,1 0 686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88 213 920,'-10'-2'386,"7"2"-273,1-1 1,0 1 0,0 0-1,-1-1 1,1 0 0,-1 1-1,2-1 1,-2-1 0,2 1-1,-2 0 1,1 0 0,0-1-1,1 1 1,-1-1 0,0 1-1,-2-4 1,2 2 90,-1 0-1,2-1 1,-2 0 0,2 0-1,-1 0 1,0 0 0,1 1-1,0-2 1,0 1 0,0 0-1,0-1 1,1 1 0,0-5-1,-1-4 232,1 5-133,0 1 1,0-10 0,0 14-221,0 1 0,1-1 1,0 1-1,0-2 0,-1 2 1,2-1-1,-2 0 0,2 1 1,1-3-1,21-35 898,-22 39-956,-2 0 0,1-1-1,0 1 1,1 0-1,-1 1 1,-1-2 0,2 1-1,-1 1 1,1-1 0,-1 0-1,1 0 1,-1 0 0,0 0-1,1 1 1,2 0 0,0-1 13,0 0 1,1 1 0,-1 0 0,6 1-1,5 0 55,-10-1-76,-1 0-1,2 0 1,-1 0-1,-1 1 0,1 0 1,-1 1-1,1-1 1,0 0-1,7 6 1,5 1 11,-1 1-1,0 1 1,22 17 0,-32-21-9,1-1 0,-1 1-1,-1 1 1,1-1 0,-1 2 0,0-2-1,0 2 1,-1-1 0,0 1 0,3 8 0,-3-5-49,-2-1 0,1 1 1,-2-1-1,1 1 0,-1 0 1,0-1-1,-1 1 0,-1 0 0,0 0 1,-1 0-1,1-1 0,-1 0 1,-1 1-1,-1 0 0,0-2 1,1 1-1,-2 1 0,-6 9 1,7-15 156,1-1 0,0 1 1,0-1-1,-2 1 0,2-1 0,-2 0 0,1-1 1,-1 0-1,1 1 0,0-1 0,-1 0 1,-1 0-1,1-1 0,-6 2 0,4-2-136,2-1 0,-2 1 0,1-1 0,1 0 0,-2-1 0,1 1-1,0-2 1,-1 1 0,1-1 0,0 0 0,0-1 0,0 1 0,0-1-1,0 1 1,-10-7 0,5 3-49,1-1 0,1 0-1,-1-1 1,1 0 0,0 0 0,1-1 0,-12-13-1,16 16 29,0-1-1,1 1 0,0 0 1,-1-1-1,2 0 0,-1 0 1,-3-12-1,5 13 10,-1 0 0,2 0 0,0 0 0,-1 0 0,0 0 0,1 0-1,1-1 1,-1 1 0,1 0 0,0-6 0,9-14-80,-7 11 55,0 4-11,5-16 0,-4 17 29,-1 1-108,0 1 0,0 0 0,1 0 0,8-13 0,2 10-749,-10 7 525,-3 1 60,1 2 1,0-3-1,-1 2 0,1 0 1,0 0-1,0 0 0,1-1 1,-2 2-1,2-1 1,2-1-1,14-3-2095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16 328,'1'-1'1119,"4"0"-870,14-1-182,-7 1-7,11-1 91,33 1-1,28 2 28,-25 3-141,15 2-22,37-8 5,-29 0 3,164 3 69,-206-1-79,197-1 50,73-3-66,-201 2-16,157-3-34,-45 5 28,-118-2 17,11 2 18,-73 0 7,-19 0 44,34 5 0,-54-5-50,2 1 14,-2 0-1,0-1 1,1 1 0,0-1-1,0 0 1,-1 0 0,1 0 0,5-2-1,-6 1-56,-3 0-236,-2 0 122,-8-4-263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20 888,'0'-1'265,"1"-1"763,1 2-215,8 3-698,23 6 63,0-4 0,0 0 0,45 1 0,81-7 257,99-9-104,-153 3-254,314-12 162,-377 18-208,360 0 204,-247 7-154,-42 0-6,-92-4 232,0-2 0,0-1-1,33-5 1,-54 6-278,0 0 0,0 0 1,0 1-1,0-1 0,0 0 0,0 0 0,0 0 0,0-1 0,0 1 1,0 0-1,0 0 0,0 0 0,0 0 0,0 0 0,0 0 0,1 0 1,-1 0-1,0 0 0,0 0 0,0 0 0,0 0 0,0-1 0,1 1 1,-1 0-1,0 0 0,0 0 0,0 0 0,0 0 0,0 0 1,0 0-1,0 0 0,0 0 0,0 0 0,0 0 0,0 0 0,0-1 1,0 1-1,0 0 0,0 0 0,0 0 0,0 0 0,0 0 0,0 0 1,0 0-1,0 0 0,0 0 0,0-1 0,0 1 0,0 0 0,0 0 1,0 0-1,-5-6 452,3 4-3310,1 0 686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20 888,'0'-1'265,"1"-1"763,1 2-215,8 3-698,23 6 63,0-4 0,0 0 0,45 1 0,81-7 257,99-9-104,-153 3-254,314-12 162,-377 18-208,360 0 204,-247 7-154,-42 0-6,-92-4 232,0-2 0,0-1-1,33-5 1,-54 6-278,0 0 0,0 0 1,0 1-1,0-1 0,0 0 0,0 0 0,0 0 0,0-1 0,0 1 1,0 0-1,0 0 0,0 0 0,0 0 0,0 0 0,0 0 0,1 0 1,-1 0-1,0 0 0,0 0 0,0 0 0,0 0 0,0-1 0,1 1 1,-1 0-1,0 0 0,0 0 0,0 0 0,0 0 0,0 0 1,0 0-1,0 0 0,0 0 0,0 0 0,0 0 0,0 0 0,0-1 1,0 1-1,0 0 0,0 0 0,0 0 0,0 0 0,0 0 0,0 0 1,0 0-1,0 0 0,0 0 0,0-1 0,0 1 0,0 0 0,0 0 1,0 0-1,-5-6 452,3 4-3310,1 0 686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17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247 213 920,'10'-2'386,"-8"2"-273,1-1 1,-1 1 0,0 0-1,1-1 1,-1 0 0,0 1-1,0-1 1,0-1 0,1 1-1,-2 0 1,2 0 0,-2-1-1,2 1 1,-2-1 0,0 1-1,3-4 1,-1 2 90,-1 0-1,0-1 1,0 0 0,0 0-1,0 0 1,-1 0 0,0 1-1,1-2 1,-1 1 0,-1 0-1,1-1 1,-1 1 0,0-5-1,2-4 232,-2 5-133,0 1 1,0-10 0,0 14-221,-1 1 0,0-1 1,0 1-1,1-2 0,0 2 1,-2-1-1,1 0 0,-1 1 1,-1-3-1,-21-35 898,24 39-956,-1 0 0,-1-1-1,1 1 1,0 0-1,0 1 1,0-2 0,-1 1-1,2 1 1,-2-1 0,0 0-1,1 0 1,0 0 0,-1 0-1,1 1 1,-3 0 0,-1-1 13,1 0 1,-1 1 0,1 0 0,-5 1-1,-6 0 55,10-1-76,1 0-1,-2 0 1,1 0-1,1 1 0,-1 0 1,0 1-1,0-1 1,1 0-1,-8 6 1,-6 1 11,2 1-1,1 1 1,-23 17 0,31-21-9,1-1 0,0 1-1,0 1 1,0-1 0,2 2 0,-1-2-1,0 2 1,1-1 0,-1 1 0,-2 8 0,4-5-49,0-1 0,1 1 1,0-1-1,1 1 0,0 0 1,0-1-1,1 1 0,1 0 0,0 0 1,0 0-1,1-1 0,0 0 1,1 1-1,0 0 0,1-2 1,-1 1-1,2 1 0,7 9 1,-9-15 156,0-1 0,2 1 1,-3-1-1,2 1 0,0-1 0,0 0 0,0-1 1,1 0-1,-1 1 0,1-1 0,0 0 1,0 0-1,0-1 0,7 2 0,-6-2-136,0-1 0,0 1 0,0-1 0,0 0 0,0-1 0,1 1-1,-1-2 1,0 1 0,1-1 0,-1 0 0,-1-1 0,2 1 0,-1-1-1,-1 1 1,12-7 0,-7 3-49,0-1 0,-1 0-1,1-1 1,-1 0 0,0 0 0,-1-1 0,12-13-1,-16 16 29,0-1-1,0 1 0,-1 0 1,0-1-1,0 0 0,-1 0 1,5-12-1,-6 13 10,0 0 0,0 0 0,0 0 0,-1 0 0,1 0 0,-1 0-1,-1-1 1,1 1 0,0 0 0,-3-6 0,-7-14-80,7 11 55,1 4-11,-7-16 0,5 17 29,2 1-108,-1 1 0,-1 0 0,0 0 0,-7-13 0,-3 10-749,10 7 525,2 1 60,1 2 1,-1-3-1,0 2 0,1 0 1,-2 0-1,1 0 0,0-1 1,0 2-1,0-1 1,-4-1-1,-13-3-2095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18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247 213 920,'10'-2'386,"-8"2"-273,1-1 1,-1 1 0,0 0-1,1-1 1,-1 0 0,0 1-1,0-1 1,0-1 0,1 1-1,-2 0 1,2 0 0,-2-1-1,2 1 1,-2-1 0,0 1-1,3-4 1,-1 2 90,-1 0-1,0-1 1,0 0 0,0 0-1,0 0 1,-1 0 0,0 1-1,1-2 1,-1 1 0,-1 0-1,1-1 1,-1 1 0,0-5-1,2-4 232,-2 5-133,0 1 1,0-10 0,0 14-221,-1 1 0,0-1 1,0 1-1,1-2 0,0 2 1,-2-1-1,1 0 0,-1 1 1,-1-3-1,-21-35 898,24 39-956,-1 0 0,-1-1-1,1 1 1,0 0-1,0 1 1,0-2 0,-1 1-1,2 1 1,-2-1 0,0 0-1,1 0 1,0 0 0,-1 0-1,1 1 1,-3 0 0,-1-1 13,1 0 1,-1 1 0,1 0 0,-5 1-1,-6 0 55,10-1-76,1 0-1,-2 0 1,1 0-1,1 1 0,-1 0 1,0 1-1,0-1 1,1 0-1,-8 6 1,-6 1 11,2 1-1,1 1 1,-23 17 0,31-21-9,1-1 0,0 1-1,0 1 1,0-1 0,2 2 0,-1-2-1,0 2 1,1-1 0,-1 1 0,-2 8 0,4-5-49,0-1 0,1 1 1,0-1-1,1 1 0,0 0 1,0-1-1,1 1 0,1 0 0,0 0 1,0 0-1,1-1 0,0 0 1,1 1-1,0 0 0,1-2 1,-1 1-1,2 1 0,7 9 1,-9-15 156,0-1 0,2 1 1,-3-1-1,2 1 0,0-1 0,0 0 0,0-1 1,1 0-1,-1 1 0,1-1 0,0 0 1,0 0-1,0-1 0,7 2 0,-6-2-136,0-1 0,0 1 0,0-1 0,0 0 0,0-1 0,1 1-1,-1-2 1,0 1 0,1-1 0,-1 0 0,-1-1 0,2 1 0,-1-1-1,-1 1 1,12-7 0,-7 3-49,0-1 0,-1 0-1,1-1 1,-1 0 0,0 0 0,-1-1 0,12-13-1,-16 16 29,0-1-1,0 1 0,-1 0 1,0-1-1,0 0 0,-1 0 1,5-12-1,-6 13 10,0 0 0,0 0 0,0 0 0,-1 0 0,1 0 0,-1 0-1,-1-1 1,1 1 0,0 0 0,-3-6 0,-7-14-80,7 11 55,1 4-11,-7-16 0,5 17 29,2 1-108,-1 1 0,-1 0 0,0 0 0,-7-13 0,-3 10-749,10 7 525,2 1 60,1 2 1,-1-3-1,0 2 0,1 0 1,-2 0-1,1 0 0,0-1 1,0 2-1,0-1 1,-4-1-1,-13-3-2095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19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2325 16 328,'-1'-1'1119,"-4"0"-870,-13-1-182,5 1-7,-10-1 91,-32 1-1,-30 2 28,26 3-141,-15 2-22,-37-8 5,30 0 3,-166 3 69,208-1-79,-198-1 50,-74-3-66,202 2-16,-157-3-34,46 5 28,116-2 17,-10 2 18,73 0 7,19 0 44,-34 5 0,54-5-50,-1 1 14,0 0-1,1-1 1,-1 1 0,0-1-1,1 0 1,-1 0 0,1 0 0,-7-2-1,7 1-56,4 0-236,0 0 122,9-4-263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20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1962 20 888,'0'-1'265,"0"-1"763,-2 2-215,-9 3-698,-22 6 63,1-4 0,-1 0 0,-45 1 0,-81-7 257,-99-9-104,152 3-254,-313-12 162,378 18-208,-361 0 204,247 7-154,42 0-6,91-4 232,1-2 0,0-1-1,-32-5 1,53 6-278,0 0 0,0 0 1,0 1-1,-1-1 0,1 0 0,0 0 0,0 0 0,0-1 0,0 1 1,0 0-1,0 0 0,0 0 0,0 0 0,0 0 0,0 0 0,0 0 1,0 0-1,0 0 0,0 0 0,0 0 0,0 0 0,0-1 0,-1 1 1,1 0-1,0 0 0,0 0 0,0 0 0,0 0 0,0 0 1,0 0-1,0 0 0,0 0 0,0 0 0,-1 0 0,1 0 0,0-1 1,0 1-1,0 0 0,0 0 0,0 0 0,0 0 0,0 0 0,0 0 1,0 0-1,0 0 0,0 0 0,0-1 0,0 1 0,1 0 0,-1 0 1,0 0-1,4-6 452,-2 4-3310,0 0 686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24"/>
    </inkml:context>
    <inkml:brush xml:id="br0">
      <inkml:brushProperty name="width" value="0.13229" units="cm"/>
      <inkml:brushProperty name="height" value="0.13229" units="cm"/>
    </inkml:brush>
  </inkml:definitions>
  <inkml:trace contextRef="#ctx0" brushRef="#br0">1 219 104,'4'-5'5657,"-1"-2"-4975,8-12-365,17-22-1,-20 29-228,1 0 92,15-16 1,-17 22-80,9-15 0,-1 5-11,-14 13-80,2 1 0,-1 0-1,0 0 1,-1 0 0,1-1 0,-1 1-1,3-5 1,-4 6-9,1-1 5,-1 0 1,2-1-1,-1 1 0,2-4 0,-3 6-3,0 0 0,1-1 0,-1 1 0,0 0 0,1 0 0,-1 0 0,0-1-1,0 1 1,1 0 0,-1-1 0,0 1 0,0 0 0,1 0 0,-1 0-1,1 0 1,-1 0 0,0 0 0,1 0 0,-1 0 0,0 0 0,0 0 0,1 0-1,-1 0 1,1 0 0,-1 0 0,0 0 0,1 0 0,-1 0 0,1 0-1,-1 0 1,0 0 0,1 0 0,-1 0 0,0 0 0,0 1 0,1-1 0,0 1-1,-1-1 80,0 7 220,-2 29-164,-1 3-94,-2-15 0,5-23-41,-1 1 0,1 0 0,-1-1 0,1 1-1,-1 0 1,1 0 0,0-1 0,0 1 0,0-1 0,0 1 0,1-1 0,-1 1 0,1 0 0,-1 0-1,0-1 1,1 3 0,0-3-2,0 0 0,-1 1 0,1-1 1,0 0-1,0 1 0,0 0 0,0-1 0,0 0 0,0 0 0,0 0 0,0 0 0,1 0 0,-1 0 0,1 0 0,-1 0 1,0 0-1,1-1 0,-1 1 0,3 0 0,-3-1 1,0 1 1,0-1-1,1 0 1,-1 0-1,0 0 1,0 0-1,0-1 1,1 1-1,-1 0 1,0 0-1,0 0 1,1-1-1,-1 0 1,0 1-1,0 0 1,0-1-1,0 1 1,0-2-1,0 2 1,0-1-1,0 1 1,0-2 0,0 2-1,-1-1 1,1 0-1,1-1 1,1-4 7,0 1 1,-1 0 0,0 0 0,3-8 0,-2 6 5,6-14 0,-5 15-14,-1 1-1,1-2 1,1 2-1,0 0 1,7-8 0,-6 6-5,0 1 0,-1-1 0,6-11 0,-5 8 20,-6 10-9,0 0-1,1-1 1,-1 0 0,0 1-1,1 0 1,-1 0 0,0-1-1,0 1 1,0 0 0,1-1-1,-1 1 1,0-1 0,0 1 0,1 0-1,-1 0 1,1 0 0,-1-1-1,0 1 1,1 0 0,-1 0-1,0 0 1,1 0 0,-1 0-1,1 0 1,-1 0 0,0 0 0,1-1-1,0 1 1,-1 0 0,0 0-1,1 0 1,-1 1 0,0-1-1,1 0 1,0 0 0,6 1 654,-7 3-270,0 3-356,2 99 193,-2-82-192,0 53-529,0-76 446,0 1-157,0-1-1,0 0 1,0 0-1,0 0 1,0 1-1,1-1 1,-1 0-1,1 0 1,-1 1-1,0-1 1,1 0-1,-1 0 1,1 0-1,0 0 1,0 1-1,4 0-1424,-5-2 1447,1 0 0,-1 0 0,2 0 1,-2 0 175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21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2325 16 328,'-1'-1'1119,"-4"0"-870,-13-1-182,5 1-7,-10-1 91,-32 1-1,-30 2 28,26 3-141,-15 2-22,-37-8 5,30 0 3,-166 3 69,208-1-79,-198-1 50,-74-3-66,202 2-16,-157-3-34,46 5 28,116-2 17,-10 2 18,73 0 7,19 0 44,-34 5 0,54-5-50,-1 1 14,0 0-1,1-1 1,-1 1 0,0-1-1,1 0 1,-1 0 0,1 0 0,-7-2-1,7 1-56,4 0-236,0 0 122,9-4-263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22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1962 20 888,'0'-1'265,"0"-1"763,-2 2-215,-9 3-698,-22 6 63,1-4 0,-1 0 0,-45 1 0,-81-7 257,-99-9-104,152 3-254,-313-12 162,378 18-208,-361 0 204,247 7-154,42 0-6,91-4 232,1-2 0,0-1-1,-32-5 1,53 6-278,0 0 0,0 0 1,0 1-1,-1-1 0,1 0 0,0 0 0,0 0 0,0-1 0,0 1 1,0 0-1,0 0 0,0 0 0,0 0 0,0 0 0,0 0 0,0 0 1,0 0-1,0 0 0,0 0 0,0 0 0,0 0 0,0-1 0,-1 1 1,1 0-1,0 0 0,0 0 0,0 0 0,0 0 0,0 0 1,0 0-1,0 0 0,0 0 0,0 0 0,-1 0 0,1 0 0,0-1 1,0 1-1,0 0 0,0 0 0,0 0 0,0 0 0,0 0 0,0 0 1,0 0-1,0 0 0,0 0 0,0-1 0,0 1 0,1 0 0,-1 0 1,0 0-1,4-6 452,-2 4-3310,0 0 686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23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1962 20 888,'0'-1'265,"0"-1"763,-2 2-215,-9 3-698,-22 6 63,1-4 0,-1 0 0,-45 1 0,-81-7 257,-99-9-104,152 3-254,-313-12 162,378 18-208,-361 0 204,247 7-154,42 0-6,91-4 232,1-2 0,0-1-1,-32-5 1,53 6-278,0 0 0,0 0 1,0 1-1,-1-1 0,1 0 0,0 0 0,0 0 0,0-1 0,0 1 1,0 0-1,0 0 0,0 0 0,0 0 0,0 0 0,0 0 0,0 0 1,0 0-1,0 0 0,0 0 0,0 0 0,0 0 0,0-1 0,-1 1 1,1 0-1,0 0 0,0 0 0,0 0 0,0 0 0,0 0 1,0 0-1,0 0 0,0 0 0,0 0 0,-1 0 0,1 0 0,0-1 1,0 1-1,0 0 0,0 0 0,0 0 0,0 0 0,0 0 0,0 0 1,0 0-1,0 0 0,0 0 0,0-1 0,0 1 0,1 0 0,-1 0 1,0 0-1,4-6 452,-2 4-3310,0 0 686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88 212 920,'-10'3'386,"7"-3"-273,1 1 1,0-1 0,0 0-1,-1 1 1,1-1 0,-1 2-1,2-1 1,-2 0 0,2 0-1,-2 0 1,1 1 0,0-2-1,1 2 1,-1 0 0,0-1-1,-2 3 1,2 1 90,-1-2-1,2 0 1,-2 1 0,2 0-1,-1 0 1,0 0 0,1 0-1,0 0 1,0 1 0,0-2-1,0 2 1,1-1 0,0 5-1,-1 4 232,1-5-133,0 0 1,0 7 0,0-11-221,0-2 0,1 1 1,0 0-1,0 0 0,-1 0 1,2-1-1,-2 1 0,2-1 1,1 4-1,21 33 898,-22-38-956,-2 1 0,1-2-1,0 2 1,1-1-1,-1 0 1,-1 0 0,2-1-1,-1 2 1,1-1 0,-1-1-1,1 1 1,-1 0 0,0 0-1,1-1 1,2 1 0,0 0 13,0 0 1,1-1 0,-1 0 0,6-1-1,5 0 55,-10 1-76,-1 0-1,2-1 1,-1 1-1,-1-1 0,1 0 1,-1 0-1,1-1 1,0 1-1,7-5 1,5-2 11,-1-2-1,0 1 1,22-18 0,-32 21-9,1 0 0,-1 0-1,-1 0 1,1-2 0,-1 2 0,0-1-1,0-1 1,-1 1 0,0-1 0,3-8 0,-3 5-49,-2 2 0,1-2 1,-2 0-1,1 0 0,-1 0 1,0 0-1,-1 1 0,-1-1 0,0 0 1,-1 0-1,1 1 0,-1-1 1,-1 1-1,-1 0 0,0 0 1,1-1-1,-2 2 0,-6-12 1,7 16 156,1 0 0,0 1 1,0-1-1,-2 1 0,2 0 0,-2 1 0,1-1 1,-1 0-1,1 2 0,0-1 0,-1-1 1,-1 2-1,1-1 0,-6-1 0,4 2-136,2 1 0,-2-1 0,1 2 0,1-1 0,-2 1 0,1-1-1,0 2 1,-1-1 0,1 1 0,0-1 0,0 2 0,0-1 0,0 1-1,0 0 1,-10 5 0,5-2-49,1 1 0,1 1-1,-1-2 1,1 4 0,0-3 0,1 2 0,-12 13-1,16-16 29,0 0-1,1 0 0,0 1 1,-1 0-1,2 0 0,-1 0 1,-3 12-1,5-13 10,-1 0 0,2 0 0,0 1 0,-1-1 0,0 0 0,1-1-1,1 2 1,-1-1 0,1 0 0,0 6 0,9 15-80,-7-12 55,0-5-11,5 17 0,-4-17 29,-1-1-108,0-1 0,0 0 0,1 0 0,8 13 0,2-10-749,-10-7 525,-3-1 60,1-1 1,0 1-1,-1-1 0,1 0 1,0 1-1,0-2 0,1 1 1,-2 1-1,2-1 1,2 0-1,14 4-2095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4 328,'1'1'1119,"4"0"-870,14 1-182,-7-1-7,11 1 91,33-1-1,28-2 28,-25-3-141,15-2-22,37 8 5,-29 0 3,164-4 69,-206 3-79,197 0 50,73 2-66,-201 0-16,157 2-34,-45-5 28,-118 1 17,11 0 18,-73-2 7,-19 1 44,34-4 0,-54 3-50,2 1 14,-2-1-1,0 1 1,1 0 0,0 0-1,0 0 1,-1 0 0,1 0 0,5 1-1,-6 0-56,-3 0-236,-2 0 122,-8 4-263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26 888,'0'1'265,"1"2"763,1-4-215,8-2-698,23-5 63,0 2 0,0 1 0,45-1 0,81 8 257,99 8-104,-153-4-254,314 13 162,-377-17-208,360-2 204,-247-6-154,-42 0-6,-92 4 232,0 2 0,0 1-1,33 5 1,-54-6-278,0 0 0,0 0 1,0-1-1,0 1 0,0 0 0,0 0 0,0 0 0,0 1 0,0-1 1,0 0-1,0 0 0,0 0 0,0 0 0,0 0 0,0 0 0,1 0 1,-1 0-1,0 0 0,0 0 0,0 0 0,0 0 0,0 1 0,1-1 1,-1 0-1,0 0 0,0 0 0,0 0 0,0 0 0,0 0 1,0 1-1,0-1 0,0 0 0,0 0 0,0 0 0,0 0 0,0 0 1,0 0-1,0 0 0,0 0 0,0 0 0,0 0 0,0 0 0,0 0 1,0 0-1,0 0 0,0 0 0,0 1 0,0-1 0,0 0 0,0 0 1,0 0-1,-5 6 452,3-4-3310,1 0 686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88 212 920,'-10'3'386,"7"-3"-273,1 1 1,0-1 0,0 0-1,-1 1 1,1-1 0,-1 2-1,2-1 1,-2 0 0,2 0-1,-2 0 1,1 1 0,0-2-1,1 2 1,-1 0 0,0-1-1,-2 3 1,2 1 90,-1-2-1,2 0 1,-2 1 0,2 0-1,-1 0 1,0 0 0,1 0-1,0 0 1,0 1 0,0-2-1,0 2 1,1-1 0,0 5-1,-1 4 232,1-5-133,0 0 1,0 7 0,0-11-221,0-2 0,1 1 1,0 0-1,0 0 0,-1 0 1,2-1-1,-2 1 0,2-1 1,1 4-1,21 33 898,-22-38-956,-2 1 0,1-2-1,0 2 1,1-1-1,-1 0 1,-1 0 0,2-1-1,-1 2 1,1-1 0,-1-1-1,1 1 1,-1 0 0,0 0-1,1-1 1,2 1 0,0 0 13,0 0 1,1-1 0,-1 0 0,6-1-1,5 0 55,-10 1-76,-1 0-1,2-1 1,-1 1-1,-1-1 0,1 0 1,-1 0-1,1-1 1,0 1-1,7-5 1,5-2 11,-1-2-1,0 1 1,22-18 0,-32 21-9,1 0 0,-1 0-1,-1 0 1,1-2 0,-1 2 0,0-1-1,0-1 1,-1 1 0,0-1 0,3-8 0,-3 5-49,-2 2 0,1-2 1,-2 0-1,1 0 0,-1 0 1,0 0-1,-1 1 0,-1-1 0,0 0 1,-1 0-1,1 1 0,-1-1 1,-1 1-1,-1 0 0,0 0 1,1-1-1,-2 2 0,-6-12 1,7 16 156,1 0 0,0 1 1,-1-1-1,0 1 0,1 0 0,-2 1 0,1-1 1,-1 0-1,1 2 0,0-1 0,-1-1 1,-1 2-1,1-1 0,-6-1 0,4 2-136,2 1 0,-2-1 0,1 2 0,1-1 0,-2 1 0,1-1-1,0 2 1,-1-1 0,1 1 0,0-1 0,0 2 0,0-1 0,0 1-1,0 0 1,-10 5 0,5-2-49,1 1 0,1 1-1,-1-2 1,1 4 0,0-3 0,1 2 0,-12 13-1,16-16 29,0 0-1,1 0 0,0 1 1,-1 0-1,2 0 0,-1 0 1,-3 12-1,5-13 10,-1 0 0,2 0 0,0 1 0,-1-1 0,0 0 0,1-1-1,1 2 1,-1-1 0,1 0 0,0 6 0,9 15-80,-7-12 55,0-5-11,5 17 0,-4-17 29,-1-1-108,0-1 0,0 0 0,1 0 0,8 13 0,2-10-749,-10-7 525,-3-1 60,1-1 1,0 1-1,-1-1 0,1 0 1,0 1-1,0-2 0,1 1 1,-2 1-1,2-1 1,2 0-1,14 4-2095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4 328,'1'1'1119,"4"0"-870,14 1-182,-7-1-7,11 1 91,33-1-1,28-2 28,-25-3-141,15-2-22,37 8 5,-29 0 3,164-4 69,-206 3-79,197 0 50,73 2-66,-201 0-16,157 2-34,-45-5 28,-118 1 17,11 0 18,-73-2 7,-19 1 44,34-4 0,-54 3-50,2 1 14,-2-1-1,0 1 1,1 0 0,0 0-1,0 0 1,-1 0 0,1 0 0,5 1-1,-6 0-56,-3 0-236,-2 0 122,-8 4-263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26 888,'0'1'265,"1"2"763,1-4-215,8-2-698,23-5 63,0 2 0,0 1 0,45-1 0,81 8 257,99 8-104,-153-4-254,314 13 162,-377-17-208,360-2 204,-247-6-154,-42 0-6,-92 4 232,0 2 0,0 1-1,33 5 1,-54-6-278,0 0 0,0 0 1,0-1-1,0 1 0,0 0 0,0 0 0,0 0 0,0 1 0,0-1 1,0 0-1,0 0 0,0 0 0,0 0 0,0 0 0,0 0 0,1 0 1,-1 0-1,0 0 0,0 0 0,0 0 0,0 0 0,0 1 0,1-1 1,-1 0-1,0 0 0,0 0 0,0 0 0,0 0 0,0 0 1,0 1-1,0-1 0,0 0 0,0 0 0,0 0 0,0 0 0,0 0 1,0 0-1,0 0 0,0 0 0,0 0 0,0 0 0,0 0 0,0 0 1,0 0-1,0 0 0,0 0 0,0 1 0,0-1 0,0 0 0,0 0 1,0 0-1,-5 6 452,3-4-3310,1 0 686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26 888,'0'1'265,"1"2"763,1-4-215,8-2-698,23-5 63,0 2 0,0 1 0,45-1 0,81 8 257,99 8-104,-153-4-254,314 13 162,-377-17-208,360-2 204,-247-6-154,-42 0-6,-92 4 232,0 2 0,0 1-1,33 5 1,-54-6-278,0 0 0,0 0 1,0-1-1,0 1 0,0 0 0,0 0 0,0 0 0,0 1 0,0-1 1,0 0-1,0 0 0,0 0 0,0 0 0,0 0 0,0 0 0,1 0 1,-1 0-1,0 0 0,0 0 0,0 0 0,0 0 0,0 1 0,1-1 1,-1 0-1,0 0 0,0 0 0,0 0 0,0 0 0,0 0 1,0 1-1,0-1 0,0 0 0,0 0 0,0 0 0,0 0 0,0 0 1,0 0-1,0 0 0,0 0 0,0 0 0,0 0 0,0 0 0,0 0 1,0 0-1,0 0 0,0 0 0,0 1 0,0-1 0,0 0 0,0 0 1,0 0-1,-5 6 452,3-4-3310,1 0 686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25"/>
    </inkml:context>
    <inkml:brush xml:id="br0">
      <inkml:brushProperty name="width" value="0.13229" units="cm"/>
      <inkml:brushProperty name="height" value="0.13229" units="cm"/>
    </inkml:brush>
  </inkml:definitions>
  <inkml:trace contextRef="#ctx0" brushRef="#br0">1 206 1992,'3'0'5980,"9"-2"-5486,25-5-94,-26 5-352,-2-1-2,0 1 1,1-1-1,-1 0 1,16-9-1,-21 10-27,0 0 0,0 0 1,1 0-1,-1 1 0,0-1 0,5 0 1,-7 2-14,-2 0 0,1 0 1,0 0-1,0-1 1,0 1-1,0 0 0,0 0 1,-1-1-1,3 0 0,-3 1-3,0 0-1,0 0 0,0 0 0,0 0 0,0 0 1,0 0-1,0 0 0,0 0 0,0-1 0,0 1 1,0 0-1,0 0 0,0 0 0,0 0 0,0 0 1,0 0-1,1 0 0,-1 0 0,0 0 0,0 0 1,0 0-1,0 0 0,0 0 0,0 0 0,0 1 1,0-1-1,0 0 0,0 0 0,0 0 0,0 0 1,0 0-1,0 0 0,0 0 0,0 0 0,0 0 1,0 0-1,0 0 0,0 0 0,0 0 0,1 0 1,-1 0-1,0 0 0,0 0 0,0 0 0,0 0 1,0 0-1,0 0 0,0 1 242,-1-1-231,0 0 0,1-1 0,-1 1 0,0 0 1,0-1-1,1 0 0,-1 1 0,0-1 0,0 1 0,1 0 0,-1-1 0,0 0 0,1 0 0,-1 1 0,0-2 0,0-1-17,0 2 1,-1-1 0,2 0 0,-2 0 0,2 0-1,-1 0 1,1 0 0,-1 0 0,0 0 0,1 0 0,0 0-1,0 0 1,0-3 0,0 1 0,-1-6-7,2-15-1,-1 21 6,0 0 0,1 0 0,0 1-1,0-1 1,0 0 0,0 1 0,1-1 0,3-6-1,-1 4-1,0 1-1,6-6 1,-6 8 4,-3 2 2,1-1 0,-1 1 0,1 0 0,0 0 0,-1 0 0,1 0 0,0 0 0,-1 1 0,1-1 0,0 0 0,0 1 0,0-1-1,0 1 1,0 0 0,0 0 0,3 0 0,6-1-4,-8 1 6,-1 0 0,1 0 0,0 1 0,-1-1 0,0 0 0,1 1 0,-1-1 0,1 2 0,-1-2 0,0 1 0,0 0 0,1 0 0,-1 1 0,0-1 0,0 1-1,3 2 1,-4-3 2,0 0-1,0 1 1,0-1-1,0 1 0,1 0 1,-2-1-1,1 1 1,0 0-1,0 0 1,-1-1-1,1 1 0,-1 0 1,0 0-1,0 0 1,1 0-1,-1-1 0,0 1 1,0 0-1,-1 3 1,1 2 2,1 13 5,-1 9 61,1-1 1,10 53-1,-10-78-54,0 0-1,0 0 1,0 0 0,1 1 0,-1-1-1,4 5 1,-4-7-13,0 1 0,0-1 0,0-1 0,0 2 0,0-1-1,0-1 1,0 2 0,0-2 0,1 1 0,-1-1 0,0 2 0,0-2-1,1 0 1,-1 1 0,0-1 0,1 1 0,-1-1 0,0 1 0,3-1 0,8-1-74,0 0-1,0-1 1,20-6 0,-30 8 43,58-14-2535,-30 10 565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25 963 232,'-25'-5'11497,"36"7"-11598,57 12 522,-58-12-338,-1-2 0,2 2 0,14-2 0,4 1 67,-15 1-87,-2-2 1,18 0-1,-19 0-6,18 0 0,7 1 16,49 1 94,-77-1-144,0-1-1,9 2 1,-7-1 16,13 1-1,34-3 114,-38 2 135,-19-1-282,1 0 1,-1 0-1,1 0 0,-1 0 1,1 0-1,-1 0 1,0 0-1,1 0 0,-1 0 1,0 0-1,0 0 0,0 0 1,0 0-1,1 0 1,-1 0-1,0 0 0,1 0 1,-1 0-1,0-1 1,0 1-1,0 0 0,1-1 1,0-6 177,-1 0-139,4-15-27,-3 10-11,0 0 1,-1 0-1,-1-16 0,-3-34 25,3 18-17,1 1 0,8-60 0,-1 8 24,-2-88 54,-3 107-67,0 42-11,13-62 0,-6 47-6,-6 35 4,10-27 0,-10 34-4,-2 4-2,0 0 0,-1 0 1,1 0-1,-1-1 0,1-1 0,0-8 35,1 6-1802,2 18-5535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76 1136,'-1'0'463,"0"0"0,-2 0 0,3-1 0,-2 1-1,0 0 1,1 0 0,0 0 0,-1-1 0,1 0 0,0 0-1,-3 0 1,3 0-271,-1 0 0,0-1 1,2 1-1,-2 0 0,1-1 0,0 0 0,0 2 0,-2-4 0,2 0-154,-1 1-1,0 1 1,2-2 0,-1 1-1,-1 0 1,2-1-1,-1 1 1,0 0 0,1-8-1,0 11-33,0-1-1,0 0 1,0 1-1,1-1 1,-1-1-1,0 2 1,1-1-1,-1 1 1,0-1-1,1 1 1,-1-2-1,1 1 1,0 1-1,-1 0 1,0 0-1,1-1 1,0 0-1,0 0 1,-1 1-1,1-1 1,-1 1-1,1-1 1,-1 1-1,1 0 1,0 0-1,0 0 1,0 0-1,-1-1 1,1 1-1,0 0 1,0 0-1,0 0 1,1 0-1,0-1 8,0 1 0,1 0 0,-1 0-1,1 1 1,-1-1 0,0 1 0,0-1-1,0 0 1,0 0 0,1 2 0,1 0-1,-4-2-10,2 1 13,1 0 0,-1 1 0,0-1 0,-1 1 0,1 0 0,1 0 0,-2 0 0,1-1 0,0 2 0,1 3 0,22 30 70,-23-35-74,-1 2-1,-1-1 1,1-1 0,0 2 0,0-2 0,0 1 0,-1 0 0,1 0 0,-1 0-1,0-1 1,0 2 0,0-2 0,0 2 0,0-2 0,0 2 0,0 3 0,-2-1 13,1 1 41,0 2 0,-3 7 0,3-8-13,0-5-22,0 1 1,0-1-1,0 0 1,0 0-1,0 1 1,-1-2-1,-1 5 1,3-5-22,-1 0 1,0-1 0,1 0 0,-1 2-1,1-1 1,-2-1 0,2 0 0,-1 1-1,0 0 1,1-1 0,-1 0 0,0 0 0,0 1-1,0-1 1,0 1 0,1-1 0,-1 0-1,-1 0 1,1 1 0,1-1 0,-2 0-1,-2-1 7,0 0 0,0 0 0,-1 1-1,2-2 1,-1 1 0,-3-3 0,-2 2-12,8 2-3,-1-1 0,1 1 0,1 0 0,-1 0 0,0 0 0,0-1 0,0 1 0,0-1 0,1 0 0,-1 1 0,0 0 0,0-1 0,0 1 0,1-1 0,-1-1 0,-2 0-6,2-2-1,-1 1 0,0 1 1,1-2-1,-1 1 0,2 1 1,-2-2-1,2 0 1,0 1-1,-1 1 0,0-3 1,1 2-1,0-1 1,1-5-1,0-3-10,1-1 0,6-19 0,-8 30 16,1 0 0,-1 2 0,1-2 0,0 0 0,0 1 0,-1 0 0,1-1 0,0 1 0,1 0 1,-2 1-1,1-2 0,1 0 0,-1 2 0,0-1 0,0 0 0,1 0 0,-1 0 0,0 0 0,0 1 0,1 0 0,-1-1 0,1 0 0,-1 1 0,1-1 0,2 1 0,-3 0 5,2 0-1,-2 0 1,1 0-1,0 0 1,-1 0-1,2 0 1,-2 0-1,1 1 1,0-1-1,-1 1 1,1 0-1,0-1 1,-1 1-1,1 0 1,0 0-1,-2 0 1,3 0-1,-2 0 1,0 0-1,0 1 1,2 1-1,-1 0 23,1 1 0,-2-1 0,1 0 0,-1 1 0,0-1 0,1 1-1,-1 0 1,-1-1 0,1 1 0,0 0 0,0 0 0,-1 1 0,0-2 0,0 1 0,-1-1-1,0 1 1,0 0 0,1 0 0,0 0 0,-4 5 0,3-8-3,1 1 1,-1 0-1,0-1 1,0 0-1,1 1 1,-1-1-1,-1 2 1,1-3-20,1 0 0,-1 0 1,1 0-1,0 1 1,0-1-1,0 0 0,0 0 1,0 1-1,-1-1 0,1 0 1,0 0-1,-1 0 1,1 0-1,-1 0 0,1 0 1,0 0-1,0 0 0,-1 0 1,1 0-1,-1 0 1,1 0-1,0 0 0,0 0 1,0 0-1,0 0 0,-1 0 1,1-1-1,0 1 1,-1 0-1,1 0 0,-1-1 1,1 1-1,0 0 0,-1 0 1,1 0-1,0 0 1,0-1-1,0 0 1,-2 0-1,2 1 1,-2 0 0,1-1-1,1 0 1,-2 1 0,1 0-1,0-1 1,-1 0 0,-5 0-18,6 0 25,1 1 1,0 0 0,0-1-1,0 1 1,0 0 0,-1-1-1,1 1 1,0 0 0,-1 0 0,1-1-1,0 1 1,0 0 0,0 0-1,0-1 1,0 1 0,-1 0-1,1 0 1,0-1 0,0 0-1,0 1 1,0-1 0,0 1 0,0 0-1,0 0 1,0 0 0,0-1-1,0 1 1,0-1 0,0 1-1,0-1 1,0 1 0,0 0-1,1-1 1,-1 1 0,0-1-1,0 1 1,0 0 0,0 0 0,1 0-1,-1 0 1,0 0 0,1-1-1,-1 1 1,0-1 0,0 1-1,0 0 1,0-1 0,1 1-1,-1 0 1,1 0 0,2-2 48,1-1 2,-2 2-1,2-2 1,0 1-1,0 1 1,6-3-1,-7 2-40,7-1 51,-1 0 1,0 0-1,1 1 1,15-2-1,29-8 388,-49 11-423,1 0 19,-1 0 0,2 0 0,-1 0-1,-1 0 1,8 1 0,65 5 334,-34-6-245,-12 0-36,-26 1-92,80 2 250,-82-1-249,0-1-1,-1 0 1,8-1-1,1 0 27,-5 1-17,-2 0 1,1-1 0,1 0-1,-2-1 1,1 1-1,8-3 1,-5 0 4,1 2 0,-1-1 0,1 3 1,0-2-1,-1 1 0,1 1 0,10 0 0,-6 0 28,0 0-1,17-2 1,-7-3 84,-21 5-108,5-2 4,-8 2-36,0 0 0,0 0 1,0 0-1,0 0 0,0 0 1,0 0-1,1 0 0,-1 0 0,0 0 1,0 0-1,0 0 0,1 0 1,-1 0-1,0 0 0,0 0 0,1 0 1,-1 0-1,0 0 0,0 0 1,0 0-1,0 1 0,0-1 1,0 0-1,0 0 0,0 0 0,0 0 1,1 0-1,-1 1 0,0-1 1,0 0-1,0 0 0,0 0 0,0 0 1,0 0-1,0 0 0,0 0 1,0 1-1,15-1 947,-12 1-2405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6 648,'-7'3'7884,"7"-2"-7682,4 9 2093,-3-9-2455,-1 0 186,1 0 0,-1-1 0,1 1 0,-1 0 0,0-1 0,0 0 0,1 0 0,0 1 0,0 0 0,-1 0 0,0-1 0,1 1 0,-1-1 0,1 0 1,-1 1-1,1-1 0,0 0 0,0 0 0,0 0 0,-1 0 0,1 1 0,1-1 0,1 0 32,0 1 0,0 1 0,0-2 1,0 2-1,4 1 0,32 19 280,-38-20-305,1-2 0,0 2 1,0-1-1,0-1 1,0 0-1,0 0 1,4 1-1,-3 0 18,24 2 355,-14 1-109,18-2-1,-10 0-70,-15-1-167,-1-1 1,1 0-1,-1 0 1,0 0-1,0 0 1,1-1-1,7-2 1,21-7 304,-1 1 0,68-7 0,-70 13-242,51-3 120,42 1-2,-79 5-165,1-2 33,60 9 0,-60-1-54,-1-2 1,50-3 0,135-17 130,-16 9 102,-209 7-283,68-3 45,-8-1-9,-12 1-8,13 0 18,-13 3-11,29 3 16,-12 0 7,77-5 0,-57 2-7,-67 0-42,60-4 32,-4 1 0,-16 1 4,-41 1-13,0 0 1,27 3-1,-39-2-23,-1 1 0,11-2 0,4 1 20,-14-1-19,-4 1-7,-1 0 0,0 0 1,11 2-1,6 2 12,-9-1-9,17 4 0,-13-1-3,-11-4-6,0 0-1,11 5 1,-1 2 8,14 8 17,-28-16-18,2 0 1,-1 0-1,1 1 0,0-1 1,-1-1-1,6 2 0,-3-2 11,26 0 131,-27-2-270,-5-2 533,0 4-651,0-1 0,-1 1 0,1 0 1,0 0-1,0-1 0,0 1 0,-1-1 0,1 0 0,0 1 0,0 0 1,0-1-1,0 1 0,0 0 0,0-1 0,0 1 0,1 0 0,-1-1 1,0 0-1,1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92 1160,'-1'0'181,"1"0"-1,0 0 1,0 1-1,0-1 1,-1 0-1,1 0 0,-1 0 1,1 0-1,-1-1 1,1 1-1,0 0 1,-1 0-1,1 0 1,-1 0-1,1 0 1,0-1-1,0 1 1,0 0-1,0-1 1,-1 1-1,1 0 0,-1 0 1,1-1-92,0 1 1,0 0-1,0 0 1,1-1-1,-1 1 1,0 0 0,1 0-1,-1 0 1,0-1-1,0 1 1,0 0-1,0-1 1,0 1-1,0 0 1,1-1-1,-1 1 1,0 0-1,1 0 1,16-8 380,-4 3-287,22-4 0,-29 7-137,-4 2-19,-1 0 1,1 0-1,-2 0 1,1 0-1,0 0 1,1 0-1,-1 0 1,1 0-1,-1 0 1,0 0-1,0 0 1,0 0-1,1 0 1,-2 1-1,2-1 1,-1 1-1,1-1 1,-2 1-1,1 0 1,1 0 0,-1-1-1,1 2 1,-1-1 48,0-1-46,0 1 0,-1 0-1,0-1 1,0 0 0,0 0-1,0 1 1,0-1 0,1 1 0,-1 0-1,0 0 1,1-1 0,-1 0 0,0 0-1,0 1 1,0 0 0,0-1-1,0 1 1,0 1 0,0 0 101,1-1-96,-1 0-1,1 0 0,-1 0 0,1 1 1,-1-1-1,0 0 0,0 0 1,0 1-1,0-2 0,0 1 1,0 1-1,0-1 0,0 0 0,0 0 1,0 1-1,-1-1 0,1-1 1,-1 2-1,0-1 0,1 0 0,0 0 1,-1 0-1,0 0 0,1 0 1,-1 0-1,0 0 0,-1 1 1,-3 5 160,4-6-174,0 0 1,1 0-1,-1 0 1,0-1-1,0 2 0,1-1 1,-1-1-1,0 2 1,0-2-1,0 1 1,0-1-1,1 1 0,-2 0 1,1 0-1,0-1 1,0 0-1,0 0 1,-1 0-1,2 1 0,-1-1 1,-3 1-1,0-1 2,1 0 0,0 0-1,-1 0 1,0-1 0,1 1-1,-1-1 1,2 1 0,-3-1 0,2-1-1,-1 1 1,-2-2 0,5 2-20,-2 0 0,2 1 1,0-2-1,0 1 1,-1 0-1,1 0 0,0-1 1,-1 1-1,1 0 1,1-1-1,-1 0 0,0 2 1,-1-3-1,2 1 1,-1 2-1,1-3 0,-1 1 1,1 2-1,0-3 1,0 2-1,-1-1 1,1 0-1,0 1 0,0-4 1,1 0 10,-1 0 0,1 1 0,0-1 0,-1 0 0,3 1 0,1-8 0,-3 10-11,0-1-1,1 1 1,-1-1 0,0 0 0,2 2 0,-1-2 0,-1 1 0,2-1 0,-2 2 0,2-2 0,2-1 0,0 2-1,-2-1 0,2 1 0,-1 0 0,0 0-1,1 1 1,-1-1 0,0 1 0,1 0 0,9-1 0,-13 2 4,0 0-1,-1 0 1,1 0 0,0 0 0,0 1 0,0-1-1,-1 0 1,1 0 0,0 1 0,0-1 0,0 0 0,0 0-1,-1 0 1,0 1 0,1 0 0,0-1 0,-1 0-1,1 1 1,0 0 0,0 0 0,-1-1 0,0 0-1,2 3 1,-1-1 33,0 0 0,0 0-1,-1 1 1,1-1-1,0 1 1,0 3 0,1 4 92,-2-8-97,1 0 0,-1 2 1,0-3-1,0 2 0,0-1 0,0 0 0,0 0 0,-1 1 0,0-1 0,1 1 0,0-1 0,-2 2 0,-1 6 97,2-9-109,1 0 1,0 0 0,-1 1 0,0-1-1,0 0 1,1 0 0,-1 0 0,0 0-1,0 0 1,0-1 0,0 2 0,1-1-1,-2-1 1,1 2 0,-2-1 0,-20 9 247,20-9-220,-1 1-22,0-2 0,1 1 0,0 1 0,-1-2 0,-1 0 0,-5 1 0,9-1-33,-1 0 0,1-1 0,-1 1 0,0 0-1,2 0 1,-3-1 0,2 1 0,0-1-1,-1 0 1,0 1 0,2 0 0,-2-2 0,1 1-1,-1 1 1,2-2 0,-2 2 0,-1-3 0,3 2-8,-1 0 0,1 1 1,-1 0-1,1-1 0,-1 0 1,1 0-1,0 0 0,0 1 1,0-1-1,0 0 1,0 1-1,0-1 0,0 0 1,0 0-1,0 1 0,0-1 1,0 0-1,0 0 0,0 1 1,0-1-1,0 1 1,0-1-1,1 0 0,-1 0 1,1 0-1,0 1 0,-1-1 1,0 1-1,1-2 0,0 1-11,1 0-1,-1-1 1,0 1-1,1-1 1,0 2-1,-2-2 1,3 0-1,-2 2 1,4-2-1,-2 0 16,2 1 0,-1 0 0,1 0 0,0 0 0,-1 1 0,0 0 0,1 0 0,-1 0 0,1 0 0,-1 0 0,1 1 0,-1 1 0,1-2 0,-1 1 0,8 4 0,-12-4 23,2 0 0,-1 0 0,0-1-1,0 0 1,0 2 0,1-2-1,-1 2 1,-1-1 0,1-1 0,0 2-1,0-1 1,0 0 0,-1 0 0,0 0-1,1 1 1,0-1 0,0 0-1,-1 1 1,0-1 0,1 0 0,-1 1-1,0-1 1,0 0 0,1 1 0,-1 0-1,-1-2 1,1 2 0,0-1-1,0 1 1,-1 0 0,1 1 31,-2 1 1,1-2 0,1 1-1,-1 0 1,0-1-1,-1 1 1,1-1-1,-1 1 1,0-1-1,1 1 1,-1 0-1,-4 3 1,6-6-30,-2 0-1,1 1 1,-1 0-1,2-1 1,-2 1 0,0 0-1,2-1 1,-2 0-1,0 0 1,1 0 0,0 0-1,-1 0 1,1 0 0,0 0-1,-1 0 1,1 0-1,0 0 1,-1 0 0,0-1-1,-1 0-21,1 1 0,-1-1 0,2 0 0,-2 1 0,1-2 0,0 0 0,0 1 0,1 0-1,-2 0 1,-1-3 0,2 2-15,2 1 0,0-1 0,-1 1 0,0-1-1,1 1 1,-1-2 0,1 3 0,-1-2 0,1-4 0,0 4-8,0 0 19,-1 1 0,1 0 0,0-1 0,0 1 0,0 0 0,0 0 0,0-1 0,1 1 0,-1 0 1,0 0-1,0-1 0,0 1 0,0 0 0,2-3 0,-2 4-1,1 0 0,0-1 0,-1 0 1,0 0-1,0 1 0,1-1 1,0 1-1,0 0 0,0-1 0,-1 1 1,1 0-1,0-1 0,-1 0 1,1 1-1,0-1 0,0 1 0,-1 0 1,1 0-1,0 0 0,0 0 1,0 0-1,1 0 0,2 0-25,-4 0 31,2 0 0,-1 0 0,0 0 0,-1 1 0,0-1 0,1 0 0,0 0 0,-1 0 0,1 0 0,0-1 0,0 1 0,-1 0 0,1 0 0,0 0 0,-1 0 0,1 0 0,0-1 0,-1 1 0,1 0 0,-1-1 0,1 1 0,-1-1 0,2-1 336,-2 7-88,5 31-110,-3-24-88,0-1-1,-1 20 1,-1-3 74,0 23 48,0-28-114,1-7-9,4 22 1,6 34 61,-5-33-46,-5-28-32,-1-1 0,1 1 0,-2-1 0,-3 20 0,1-5 27,-5 55 113,8-73-148,-1 1 0,1 9 0,1-10-5,-1 1 0,-2 9 1,-1 8 32,3-19-29,0 0-1,0 0 1,-1-1-1,-2 7 1,1-6 14,0 0 1,0 13-1,-3 8 44,3-22-62,1 2-1,1-1 1,-1 0-1,1 0 1,0 1 0,1-1-1,-1 0 1,1 1-1,0-1 1,3 11-1,-1-12 6,-3 2 0,3 8 0,-1-2 30,-2-13-44,0 0 1,0 1-1,0-1 1,0 1-1,0-1 1,0 0-1,0 0 1,0 0-1,0 1 1,0 0 0,0-1-1,0 1 1,0-1-1,0 0 1,0 1-1,-1-1 1,1 0-1,0 0 1,-1 1-1,1-1 1,0 1-1,0-1 1,-1 0 0,1 0-1,-1 0 1,1 1-1,-1-1 1,1 1-1,0-1 1,-1 0-1,0 1-89,0-1-1,1 0 0,0 0 0,-1 0 1,1 0-1,-1 0 0,1 0 0,-1 0 1,0 0-1,1 0 0,-1 0 1,1 0-1,-1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4 752,'3'-4'7399,"1"15"-5504,-2-9-2194,19 50 900,-20-48-524,2 1 1,-3-1 0,2 0 0,-2 1 0,2 5 0,-1 1 107,2 6 355,-2 32 1,0-9-6,-2 85 247,0-79-391,3 52 0,2-74-302,-3-13-28,0 1 0,0 16 0,-8 67 265,4 42 2,3-106-295,2 6 20,-2-19 0,0 23 1,1 108 226,1-132-233,-1-11-18,0 0-1,-1 1 1,0-1-1,0 0 1,0 1-1,-4 10 1,3-10 15,-1 0 1,1 0-1,0 0 1,1 9-1,-3 14 7,2-18-19,0 18-1,1 2-15,0 47 31,0-14-19,-1 39 27,2-52-40,-1-20 7,-2 0-1,-6 38 1,6-56-39,0 0 1,2 0 0,0 17 0,0-11 42,0-13-8,0 1 0,1 9 1,1-8-18,0 1 5,0 21 1,5 54 2,-4-49-2,-1 31 4,-4-2 11,1-45-20,-6 66 29,8-71-30,-1-13-1,1 1 0,-1-2 0,0 2 1,0-1-1,0 4 0,-2-5 41,-1 1 20,8 1-28,19 12-18,-3-3-9,-9-5-5,-6-4 1,1 1 1,-1 0-1,12 4 0,-15-7 3,1 1 0,-1 0 1,1-1-1,-1 2 1,-1-1-1,2 0 0,-2 0 1,1 1-1,0-1 1,-1 2-1,1-1 0,-1-1 1,1 2-1,-2-1 1,1 0-1,0 1 0,-1-1 1,1 0-1,-1 0 1,1 6-1,-1-7 1,0 1-1,0 0 1,0 0-1,3 4 1,-1-4-1,-2-1 0,0 2 0,0-2 0,1 1 0,-2-1 0,2 5 0,1 34 60,-3-28-39,0-11-19,0 1 1,0 0-1,0-1 0,0 2 1,0-2-1,2 5 0,5 27 76,-7-33-79,0 1-1,0-1 1,0 0 0,1 1-1,-1-2 1,0 1 0,-1 0-1,1 1 1,0-1 0,0 0 0,0 1-1,0-2 1,0 1 0,-1 0-1,0 1 1,1-1 0,-2 2-1,1-1 5,-1-1-1,0 2 1,0-1-1,0 0 1,1-1-1,-4 3 1,-31 18 181,30-19-178,2 0-7,1-1 0,-2 1 1,1-2-1,0 1 1,0-1-1,-1 1 0,1-1 1,0 0-1,0 0 0,-7-1 1,9 1-17,-1-1 1,0 1-1,1-1 0,-2 1 1,2 0-1,-1-1 1,1 1-1,0 1 0,-1-1 1,1 1-1,-1-1 1,-2 3-1,4-3 12,1 0 0,0 0-1,-1-1 1,1 1 0,0 1 0,0-2-1,-1 2 1,1-2 0,0 1 0,0 0 0,-1 1-1,1-2 1,1 2 0,-2 1 2,1 10 5,0-1 1,1 1-1,0-1 0,0 1 1,2-1-1,4 18 1,3 10 5,-9-32-7,0-2-1,0 1 1,-1 0-1,0-1 1,0 1-1,-3 10 1,3-11-2,-1 1 0,1-1 0,1 1 0,-1-1 0,3 13 0,-1-5-1,0 0-1,-1 15 1,-1-22-2,0-4 1,0 1 0,0 0 0,-2 7-1,-1 5 7,0 15 8,3-16-17,-2 26 1,2-38 2,-1 9 11,2-10-9,-1 0 1,-1 0-1,1 1 0,0 0 0,-3 4 1,3-4 0,-1-2-10,1 1 11,-1 2 1,1-2-1,-1 1 1,-1 4-1,-1 4-6,2-5 0,-2 10-6,1-2 1,-1 24 0,2 12 22,-3-32-12,1-6-366,2-9-263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88 213 920,'-10'-2'386,"7"2"-273,1-1 1,0 1 0,0 0-1,-1-1 1,1 0 0,-1 1-1,2-1 1,-2-1 0,2 1-1,-2 0 1,1 0 0,0-1-1,1 1 1,-1-1 0,0 1-1,-2-4 1,2 2 90,-1 0-1,2-1 1,-2 0 0,2 0-1,-1 0 1,0 0 0,1 1-1,0-2 1,0 1 0,0 0-1,0-1 1,1 1 0,0-5-1,-1-4 232,1 5-133,0 1 1,0-10 0,0 14-221,0 1 0,1-1 1,0 1-1,0-2 0,-1 2 1,2-1-1,-2 0 0,2 1 1,1-3-1,21-35 898,-22 39-956,-2 0 0,1-1-1,0 1 1,1 0-1,-1 1 1,-1-2 0,2 1-1,-1 1 1,1-1 0,-1 0-1,1 0 1,-1 0 0,0 0-1,1 1 1,2 0 0,0-1 13,0 0 1,1 1 0,-1 0 0,6 1-1,5 0 55,-10-1-76,-1 0-1,2 0 1,-1 0-1,-1 1 0,1 0 1,-1 1-1,1-1 1,0 0-1,7 6 1,5 1 11,-1 1-1,0 1 1,22 17 0,-32-21-9,1-1 0,-1 1-1,-1 1 1,1-1 0,-1 2 0,0-2-1,0 2 1,-1-1 0,0 1 0,3 8 0,-3-5-49,-2-1 0,1 1 1,-2-1-1,1 1 0,-1 0 1,0-1-1,-1 1 0,-1 0 0,0 0 1,-1 0-1,1-1 0,-1 0 1,-1 1-1,-1 0 0,0-2 1,1 1-1,-2 1 0,-6 9 1,7-15 156,1-1 0,0 1 1,0-1-1,-2 1 0,2-1 0,-2 0 0,1-1 1,-1 0-1,1 1 0,0-1 0,-1 0 1,-1 0-1,1-1 0,-6 2 0,4-2-136,2-1 0,-2 1 0,1-1 0,1 0 0,-2-1 0,1 1-1,0-2 1,-1 1 0,1-1 0,0 0 0,0-1 0,0 1 0,0-1-1,0 1 1,-10-7 0,5 2-49,1 1 0,1-1-1,-1-1 1,1 0 0,0 0 0,1-1 0,-12-13-1,16 16 29,0-1-1,1 1 0,0 0 1,-1-1-1,2 0 0,-1 0 1,-3-12-1,5 13 10,-1 0 0,2 0 0,0 0 0,-1 0 0,0 0 0,1 0-1,1-1 1,-1 1 0,1 0 0,0-6 0,9-14-80,-7 11 55,0 4-11,5-16 0,-4 17 29,-1 1-108,0 1 0,0 0 0,1 0 0,8-13 0,2 10-749,-10 7 525,-3 1 60,1 2 1,0-3-1,-1 2 0,1 0 1,0 0-1,0 0 0,1-1 1,-2 2-1,2-1 1,2-1-1,14-3-2095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16 328,'1'-1'1119,"4"0"-870,14-1-182,-7 1-7,11-1 91,33 1-1,28 2 28,-25 3-141,15 2-22,37-8 5,-29 0 3,164 3 69,-206-1-79,197-1 50,73-3-66,-201 2-16,157-3-34,-45 5 28,-118-2 17,11 2 18,-73 0 7,-19 0 44,34 5 0,-54-5-50,2 1 14,-2 0-1,0-1 1,1 1 0,0-1-1,0 0 1,-1 0 0,1 0 0,5-2-1,-6 1-56,-3 0-236,-2 0 122,-8-4-263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20 888,'0'-1'265,"1"-1"763,1 2-215,8 3-698,23 6 63,0-4 0,0 0 0,45 1 0,81-7 257,99-9-104,-153 3-254,314-12 162,-377 18-208,360 0 204,-247 7-154,-42 0-6,-92-4 232,0-2 0,0-1-1,33-5 1,-54 6-278,0 0 0,0 0 1,0 1-1,0-1 0,0 0 0,0 0 0,0 0 0,0-1 0,0 1 1,0 0-1,0 0 0,0 0 0,0 0 0,0 0 0,0 0 0,1 0 1,-1 0-1,0 0 0,0 0 0,0 0 0,0 0 0,0-1 0,1 1 1,-1 0-1,0 0 0,0 0 0,0 0 0,0 0 0,0 0 1,0 0-1,0 0 0,0 0 0,0 0 0,0 0 0,0 0 0,0-1 1,0 1-1,0 0 0,0 0 0,0 0 0,0 0 0,0 0 0,0 0 1,0 0-1,0 0 0,0 0 0,0-1 0,0 1 0,0 0 0,0 0 1,0 0-1,-5-6 452,3 4-3310,1 0 686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88 213 920,'-10'-2'386,"7"2"-273,1-1 1,0 1 0,0 0-1,-1-1 1,1 0 0,-1 1-1,2-1 1,-2-1 0,2 1-1,-2 0 1,1 0 0,0-1-1,1 1 1,-1-1 0,0 1-1,-2-4 1,2 2 90,-1 0-1,2-1 1,-2 0 0,2 0-1,-1 0 1,0 0 0,1 1-1,0-2 1,0 1 0,0 0-1,0-1 1,1 1 0,0-5-1,-1-4 232,1 5-133,0 1 1,0-10 0,0 14-221,0 1 0,1-1 1,0 1-1,0-2 0,-1 2 1,2-1-1,-2 0 0,2 1 1,1-3-1,21-35 898,-22 39-956,-2 0 0,1-1-1,0 1 1,1 0-1,-1 1 1,-1-2 0,2 1-1,-1 1 1,1-1 0,-1 0-1,1 0 1,-1 0 0,0 0-1,1 1 1,2 0 0,0-1 13,0 0 1,1 1 0,-1 0 0,6 1-1,5 0 55,-10-1-76,-1 0-1,2 0 1,-1 0-1,-1 1 0,1 0 1,-1 1-1,1-1 1,0 0-1,7 6 1,5 1 11,-1 1-1,0 1 1,22 17 0,-32-21-9,1-1 0,-1 1-1,-1 1 1,1-1 0,-1 2 0,0-2-1,0 2 1,-1-1 0,0 1 0,3 8 0,-3-5-49,-2-1 0,1 1 1,-2-1-1,1 1 0,-1 0 1,0-1-1,-1 1 0,-1 0 0,0 0 1,-1 0-1,1-1 0,-1 0 1,-1 1-1,-1 0 0,0-2 1,1 1-1,-2 1 0,-6 9 1,7-15 156,1-1 0,0 1 1,-1-1-1,0 1 0,1-1 0,-2 0 0,1-1 1,-1 0-1,1 1 0,0-1 0,-1 0 1,-1 0-1,1-1 0,-6 2 0,4-2-136,2-1 0,-2 1 0,1-1 0,1 0 0,-2-1 0,1 1-1,0-2 1,-1 1 0,1-1 0,0 0 0,0-1 0,0 1 0,0-1-1,0 1 1,-10-7 0,5 2-49,1 1 0,1-1-1,-1-1 1,1 0 0,0 0 0,1-1 0,-12-13-1,16 16 29,0-1-1,1 1 0,0 0 1,-1-1-1,2 0 0,-1 0 1,-3-12-1,5 13 10,-1 0 0,2 0 0,0 0 0,-1 0 0,0 0 0,1 0-1,1-1 1,-1 1 0,1 0 0,0-6 0,9-14-80,-7 11 55,0 4-11,5-16 0,-4 17 29,-1 1-108,0 1 0,0 0 0,1 0 0,8-13 0,2 10-749,-10 7 525,-3 1 60,1 2 1,0-3-1,-1 2 0,1 0 1,0 0-1,0 0 0,1-1 1,-2 2-1,2-1 1,2-1-1,14-3-2095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16 328,'1'-1'1119,"4"0"-870,14-1-182,-7 1-7,11-1 91,33 1-1,28 2 28,-25 3-141,15 2-22,37-8 5,-29 0 3,164 3 69,-206-1-79,197-1 50,73-3-66,-201 2-16,157-3-34,-45 5 28,-118-2 17,11 2 18,-73 0 7,-19 0 44,34 5 0,-54-5-50,2 1 14,-2 0-1,0-1 1,1 1 0,0-1-1,0 0 1,-1 0 0,1 0 0,5-2-1,-6 1-56,-3 0-236,-2 0 122,-8-4-263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20"/>
    </inkml:context>
    <inkml:brush xml:id="br0">
      <inkml:brushProperty name="width" value="0.13229" units="cm"/>
      <inkml:brushProperty name="height" value="0.13229" units="cm"/>
    </inkml:brush>
  </inkml:definitions>
  <inkml:trace contextRef="#ctx0" brushRef="#br0">12 59 1456,'-11'3'5721,"10"-3"-5443,2 0-173,-1 0 1,1-1-1,-1 1 1,1-1-1,0 1 0,0-1 1,-1 1-1,1 0 1,0 0-1,-1 0 0,3-1 1,1 0-27,31-20 157,-18 12-168,34-12 0,-49 21-53,0-1 5,0 0 0,1 0 0,-1 0 0,1 1 0,3-1 0,-4 1-7,-1 0 0,0 0 0,0 1 1,1-1-1,-1 0 0,0 1 0,0-1 1,0 0-1,1 1 0,-1 0 1,0-1-1,0 1 0,2 1 0,-2 0 23,1-1 0,-1 0-1,0 0 1,1 1 0,-1-1-1,0 1 1,1 0 0,-2 0-1,1 0 1,1-1 0,-2 1 0,1 0-1,-1 0 1,1 0 0,0-1-1,-1 2 1,1 1 0,0 4 89,-1 0 1,0 0 0,-2 9 0,0-6-21,-1 22-17,-1 31 253,4-57-524,0 0 0,0 0 1,1 1-1,1-2 1,-1 2-1,6 11 1,-6-15-272,1-1-1,-1 0 1,1 0 0,0 0-1,0-1 1,1 1 0,4 5 0,2-3-2212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20 888,'0'-1'265,"1"-1"763,1 2-215,8 3-698,23 6 63,0-4 0,0 0 0,45 1 0,81-7 257,99-9-104,-153 3-254,314-12 162,-377 18-208,360 0 204,-247 7-154,-42 0-6,-92-4 232,0-2 0,0-1-1,33-5 1,-54 6-278,0 0 0,0 0 1,0 1-1,0-1 0,0 0 0,0 0 0,0 0 0,0-1 0,0 1 1,0 0-1,0 0 0,0 0 0,0 0 0,0 0 0,0 0 0,1 0 1,-1 0-1,0 0 0,0 0 0,0 0 0,0 0 0,0-1 0,1 1 1,-1 0-1,0 0 0,0 0 0,0 0 0,0 0 0,0 0 1,0 0-1,0 0 0,0 0 0,0 0 0,0 0 0,0 0 0,0-1 1,0 1-1,0 0 0,0 0 0,0 0 0,0 0 0,0 0 0,0 0 1,0 0-1,0 0 0,0 0 0,0-1 0,0 1 0,0 0 0,0 0 1,0 0-1,-5-6 452,3 4-3310,1 0 686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20 888,'0'-1'265,"1"-1"763,1 2-215,8 3-698,23 6 63,0-4 0,0 0 0,45 1 0,81-7 257,99-9-104,-153 3-254,314-12 162,-377 18-208,360 0 204,-247 7-154,-42 0-6,-92-4 232,0-2 0,0-1-1,33-5 1,-54 6-278,0 0 0,0 0 1,0 1-1,0-1 0,0 0 0,0 0 0,0 0 0,0-1 0,0 1 1,0 0-1,0 0 0,0 0 0,0 0 0,0 0 0,0 0 0,1 0 1,-1 0-1,0 0 0,0 0 0,0 0 0,0 0 0,0-1 0,1 1 1,-1 0-1,0 0 0,0 0 0,0 0 0,0 0 0,0 0 1,0 0-1,0 0 0,0 0 0,0 0 0,0 0 0,0 0 0,0-1 1,0 1-1,0 0 0,0 0 0,0 0 0,0 0 0,0 0 0,0 0 1,0 0-1,0 0 0,0 0 0,0-1 0,0 1 0,0 0 0,0 0 1,0 0-1,-5-6 452,3 4-3310,1 0 686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88 213 920,'-10'-2'386,"7"2"-273,1-1 1,0 1 0,0 0-1,-1-1 1,1 0 0,-1 1-1,2-1 1,-2-1 0,2 1-1,-2 0 1,1 0 0,0-1-1,1 1 1,-1-1 0,0 1-1,-2-4 1,2 2 90,-1 0-1,2-1 1,-2 0 0,2 0-1,-1 0 1,0 0 0,1 1-1,0-2 1,0 1 0,0 0-1,0-1 1,1 1 0,0-5-1,-1-4 232,1 5-133,0 1 1,0-10 0,0 14-221,0 1 0,1-1 1,0 1-1,0-2 0,-1 2 1,2-1-1,-2 0 0,2 1 1,1-3-1,21-35 898,-22 39-956,-2 0 0,1-1-1,0 1 1,1 0-1,-1 1 1,-1-2 0,2 1-1,-1 1 1,1-1 0,-1 0-1,1 0 1,-1 0 0,0 0-1,1 1 1,2 0 0,0-1 13,0 0 1,1 1 0,-1 0 0,6 1-1,5 0 55,-10-1-76,-1 0-1,2 0 1,-1 0-1,-1 1 0,1 0 1,-1 1-1,1-1 1,0 0-1,7 6 1,5 1 11,-1 1-1,0 1 1,22 17 0,-32-21-9,1-1 0,-1 1-1,-1 1 1,1-1 0,-1 2 0,0-2-1,0 2 1,-1-1 0,0 1 0,3 8 0,-3-5-49,-2-1 0,1 1 1,-2-1-1,1 1 0,-1 0 1,0-1-1,-1 1 0,-1 0 0,0 0 1,-1 0-1,1-1 0,-1 0 1,-1 1-1,-1 0 0,0-2 1,1 1-1,-2 1 0,-6 9 1,7-15 156,1-1 0,0 1 1,0-1-1,-2 1 0,2-1 0,-2 0 0,1-1 1,-1 0-1,1 1 0,0-1 0,-1 0 1,-1 0-1,1-1 0,-6 2 0,4-2-136,2-1 0,-2 1 0,1-1 0,1 0 0,-2-1 0,1 1-1,0-2 1,-1 1 0,1-1 0,0 0 0,0-1 0,0 1 0,0-1-1,0 1 1,-10-7 0,5 3-49,1-1 0,1 0-1,-1-1 1,1 0 0,0 0 0,1-1 0,-12-13-1,16 16 29,0-1-1,1 1 0,0 0 1,-1-1-1,2 0 0,-1 0 1,-3-12-1,5 13 10,-1 0 0,2 0 0,0 0 0,-1 0 0,0 0 0,1 0-1,1-1 1,-1 1 0,1 0 0,0-6 0,9-14-80,-7 11 55,0 4-11,5-16 0,-4 17 29,-1 1-108,0 1 0,0 0 0,1 0 0,8-13 0,2 10-749,-10 7 525,-3 1 60,1 2 1,0-3-1,-1 2 0,1 0 1,0 0-1,0 0 0,1-1 1,-2 2-1,2-1 1,2-1-1,14-3-2095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16 328,'1'-1'1119,"4"0"-870,14-1-182,-7 1-7,11-1 91,33 1-1,28 2 28,-25 3-141,15 2-22,37-8 5,-29 0 3,164 3 69,-206-1-79,197-1 50,73-3-66,-201 2-16,157-3-34,-45 5 28,-118-2 17,11 2 18,-73 0 7,-19 0 44,34 5 0,-54-5-50,2 1 14,-2 0-1,0-1 1,1 1 0,0-1-1,0 0 1,-1 0 0,1 0 0,5-2-1,-6 1-56,-3 0-236,-2 0 122,-8-4-263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20 888,'0'-1'265,"1"-1"763,1 2-215,8 3-698,23 6 63,0-4 0,0 0 0,45 1 0,81-7 257,99-9-104,-153 3-254,314-12 162,-377 18-208,360 0 204,-247 7-154,-42 0-6,-92-4 232,0-2 0,0-1-1,33-5 1,-54 6-278,0 0 0,0 0 1,0 1-1,0-1 0,0 0 0,0 0 0,0 0 0,0-1 0,0 1 1,0 0-1,0 0 0,0 0 0,0 0 0,0 0 0,0 0 0,1 0 1,-1 0-1,0 0 0,0 0 0,0 0 0,0 0 0,0-1 0,1 1 1,-1 0-1,0 0 0,0 0 0,0 0 0,0 0 0,0 0 1,0 0-1,0 0 0,0 0 0,0 0 0,0 0 0,0 0 0,0-1 1,0 1-1,0 0 0,0 0 0,0 0 0,0 0 0,0 0 0,0 0 1,0 0-1,0 0 0,0 0 0,0-1 0,0 1 0,0 0 0,0 0 1,0 0-1,-5-6 452,3 4-3310,1 0 686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88 213 920,'-10'-2'386,"7"2"-273,1-1 1,0 1 0,0 0-1,-1-1 1,1 0 0,-1 1-1,2-1 1,-2-1 0,2 1-1,-2 0 1,1 0 0,0-1-1,1 1 1,-1-1 0,0 1-1,-2-4 1,2 2 90,-1 0-1,2-1 1,-2 0 0,2 0-1,-1 0 1,0 0 0,1 1-1,0-2 1,0 1 0,0 0-1,0-1 1,1 1 0,0-5-1,-1-4 232,1 5-133,0 1 1,0-10 0,0 14-221,0 1 0,1-1 1,0 1-1,0-2 0,-1 2 1,2-1-1,-2 0 0,2 1 1,1-3-1,21-35 898,-22 39-956,-2 0 0,1-1-1,0 1 1,1 0-1,-1 1 1,-1-2 0,2 1-1,-1 1 1,1-1 0,-1 0-1,1 0 1,-1 0 0,0 0-1,1 1 1,2 0 0,0-1 13,0 0 1,1 1 0,-1 0 0,6 1-1,5 0 55,-10-1-76,-1 0-1,2 0 1,-1 0-1,-1 1 0,1 0 1,-1 1-1,1-1 1,0 0-1,7 6 1,5 1 11,-1 1-1,0 1 1,22 17 0,-32-21-9,1-1 0,-1 1-1,-1 1 1,1-1 0,-1 2 0,0-2-1,0 2 1,-1-1 0,0 1 0,3 8 0,-3-5-49,-2-1 0,1 1 1,-2-1-1,1 1 0,-1 0 1,0-1-1,-1 1 0,-1 0 0,0 0 1,-1 0-1,1-1 0,-1 0 1,-1 1-1,-1 0 0,0-2 1,1 1-1,-2 1 0,-6 9 1,7-15 156,1-1 0,0 1 1,0-1-1,-2 1 0,2-1 0,-2 0 0,1-1 1,-1 0-1,1 1 0,0-1 0,-1 0 1,-1 0-1,1-1 0,-6 2 0,4-2-136,2-1 0,-2 1 0,1-1 0,1 0 0,-2-1 0,1 1-1,0-2 1,-1 1 0,1-1 0,0 0 0,0-1 0,0 1 0,0-1-1,0 1 1,-10-7 0,5 3-49,1-1 0,1 0-1,-1-1 1,1 0 0,0 0 0,1-1 0,-12-13-1,16 16 29,0-1-1,1 1 0,0 0 1,-1-1-1,2 0 0,-1 0 1,-3-12-1,5 13 10,-1 0 0,2 0 0,0 0 0,-1 0 0,0 0 0,1 0-1,1-1 1,-1 1 0,1 0 0,0-6 0,9-14-80,-7 11 55,0 4-11,5-16 0,-4 17 29,-1 1-108,0 1 0,0 0 0,1 0 0,8-13 0,2 10-749,-10 7 525,-3 1 60,1 2 1,0-3-1,-1 2 0,1 0 1,0 0-1,0 0 0,1-1 1,-2 2-1,2-1 1,2-1-1,14-3-2095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16 328,'1'-1'1119,"4"0"-870,14-1-182,-7 1-7,11-1 91,33 1-1,28 2 28,-25 3-141,15 2-22,37-8 5,-29 0 3,164 3 69,-206-1-79,197-1 50,73-3-66,-201 2-16,157-3-34,-45 5 28,-118-2 17,11 2 18,-73 0 7,-19 0 44,34 5 0,-54-5-50,2 1 14,-2 0-1,0-1 1,1 1 0,0-1-1,0 0 1,-1 0 0,1 0 0,5-2-1,-6 1-56,-3 0-236,-2 0 122,-8-4-263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20 888,'0'-1'265,"1"-1"763,1 2-215,8 3-698,23 6 63,0-4 0,0 0 0,45 1 0,81-7 257,99-9-104,-153 3-254,314-12 162,-377 18-208,360 0 204,-247 7-154,-42 0-6,-92-4 232,0-2 0,0-1-1,33-5 1,-54 6-278,0 0 0,0 0 1,0 1-1,0-1 0,0 0 0,0 0 0,0 0 0,0-1 0,0 1 1,0 0-1,0 0 0,0 0 0,0 0 0,0 0 0,0 0 0,1 0 1,-1 0-1,0 0 0,0 0 0,0 0 0,0 0 0,0-1 0,1 1 1,-1 0-1,0 0 0,0 0 0,0 0 0,0 0 0,0 0 1,0 0-1,0 0 0,0 0 0,0 0 0,0 0 0,0 0 0,0-1 1,0 1-1,0 0 0,0 0 0,0 0 0,0 0 0,0 0 0,0 0 1,0 0-1,0 0 0,0 0 0,0-1 0,0 1 0,0 0 0,0 0 1,0 0-1,-5-6 452,3 4-3310,1 0 686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20 888,'0'-1'265,"1"-1"763,1 2-215,8 3-698,23 6 63,0-4 0,0 0 0,45 1 0,81-7 257,99-9-104,-153 3-254,314-12 162,-377 18-208,360 0 204,-247 7-154,-42 0-6,-92-4 232,0-2 0,0-1-1,33-5 1,-54 6-278,0 0 0,0 0 1,0 1-1,0-1 0,0 0 0,0 0 0,0 0 0,0-1 0,0 1 1,0 0-1,0 0 0,0 0 0,0 0 0,0 0 0,0 0 0,1 0 1,-1 0-1,0 0 0,0 0 0,0 0 0,0 0 0,0-1 0,1 1 1,-1 0-1,0 0 0,0 0 0,0 0 0,0 0 0,0 0 1,0 0-1,0 0 0,0 0 0,0 0 0,0 0 0,0 0 0,0-1 1,0 1-1,0 0 0,0 0 0,0 0 0,0 0 0,0 0 0,0 0 1,0 0-1,0 0 0,0 0 0,0-1 0,0 1 0,0 0 0,0 0 1,0 0-1,-5-6 452,3 4-3310,1 0 686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55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247 213 920,'10'-2'386,"-8"2"-273,1-1 1,-1 1 0,0 0-1,1-1 1,-1 0 0,0 1-1,0-1 1,0-1 0,1 1-1,-2 0 1,2 0 0,-2-1-1,2 1 1,-2-1 0,0 1-1,3-4 1,-1 2 90,-1 0-1,0-1 1,0 0 0,0 0-1,0 0 1,-1 0 0,0 1-1,1-2 1,-1 1 0,-1 0-1,1-1 1,-1 1 0,0-5-1,2-4 232,-2 5-133,0 1 1,0-10 0,0 14-221,-1 1 0,0-1 1,0 1-1,1-2 0,0 2 1,-2-1-1,1 0 0,-1 1 1,-1-3-1,-21-35 898,24 39-956,-1 0 0,-1-1-1,1 1 1,0 0-1,0 1 1,0-2 0,-1 1-1,2 1 1,-2-1 0,0 0-1,1 0 1,0 0 0,-1 0-1,1 1 1,-3 0 0,-1-1 13,1 0 1,-1 1 0,1 0 0,-5 1-1,-6 0 55,10-1-76,1 0-1,-2 0 1,1 0-1,1 1 0,-1 0 1,0 1-1,0-1 1,1 0-1,-8 6 1,-6 1 11,2 1-1,1 1 1,-23 17 0,31-21-9,1-1 0,0 1-1,0 1 1,0-1 0,2 2 0,-1-2-1,0 2 1,1-1 0,-1 1 0,-2 8 0,4-5-49,0-1 0,1 1 1,0-1-1,1 1 0,0 0 1,0-1-1,1 1 0,1 0 0,0 0 1,0 0-1,1-1 0,0 0 1,1 1-1,0 0 0,1-2 1,-1 1-1,2 1 0,7 9 1,-9-15 156,0-1 0,2 1 1,-3-1-1,2 1 0,0-1 0,0 0 0,0-1 1,1 0-1,-1 1 0,1-1 0,0 0 1,0 0-1,0-1 0,7 2 0,-6-2-136,0-1 0,0 1 0,0-1 0,0 0 0,0-1 0,1 1-1,-1-2 1,0 1 0,1-1 0,-1 0 0,-1-1 0,2 1 0,-1-1-1,-1 1 1,12-7 0,-7 3-49,0-1 0,-1 0-1,1-1 1,-1 0 0,0 0 0,-1-1 0,12-13-1,-16 16 29,0-1-1,0 1 0,-1 0 1,0-1-1,0 0 0,-1 0 1,5-12-1,-6 13 10,0 0 0,0 0 0,0 0 0,-1 0 0,1 0 0,-1 0-1,-1-1 1,1 1 0,0 0 0,-3-6 0,-7-14-80,7 11 55,1 4-11,-7-16 0,5 17 29,2 1-108,-1 1 0,-1 0 0,0 0 0,-7-13 0,-3 10-749,10 7 525,2 1 60,1 2 1,-1-3-1,0 2 0,1 0 1,-2 0-1,1 0 0,0-1 1,0 2-1,0-1 1,-4-1-1,-13-3-2095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21"/>
    </inkml:context>
    <inkml:brush xml:id="br0">
      <inkml:brushProperty name="width" value="0.13229" units="cm"/>
      <inkml:brushProperty name="height" value="0.13229" units="cm"/>
    </inkml:brush>
  </inkml:definitions>
  <inkml:trace contextRef="#ctx0" brushRef="#br0">0 193 1032,'5'4'5055,"-5"-4"-4963,11-7-336,-7 5 586,-3 0-316,2 1 11,0-1 0,0 0 0,0 0-1,0 0 1,4-5 0,31-39 162,-10 10-30,-17 21-44,21-21 0,-28 32-43,-1 1 0,0-1 1,5-6-1,-8 9-64,1 0 0,-1 1 1,1 0-1,-1-1 0,1 1 0,-1 0 0,1-1 1,0 0-1,-1 1 0,1 0 0,-1 0 1,2-1-1,-2 1 5,0 0 1,1 0 0,-1 0-1,0 0 1,0 0-1,0 0 1,0 0 0,0 0-1,0 0 1,1 0-1,-1 0 1,0 0 0,1 0-1,-1 0 1,0 0-1,0 0 1,0 0 0,0 0-1,0 0 1,1 0 0,-1 0-1,0 0 1,0 0-1,0 0 1,0 0 0,0 0-1,0 0 1,0 0-1,1 0 1,-1 1 0,0-1-1,0 0 1,0 0-1,1 0 1,-1 0 0,0 0-1,0 0 1,0 0-1,0 1 1,0-1 0,0 0-1,0 0 1,0 1 0,0-1-1,0 0 1,0 0-1,0 0 1,0 0 0,5 37 254,-5-20-256,0-4 0,1 15 1,1-9 0,-2-17-21,-1 0 0,1-1-1,-1 1 1,1-1-1,0 0 1,0 1-1,0-1 0,1 0 1,-1 1-1,0-1 1,1 1-1,-1-1 1,0 1-1,1-1 1,-1 0-1,1 0 1,0 0-1,-1 1 1,1-1-1,1 2 1,1 1 1,-2-3-3,0 1 1,0-1 0,0 1-1,0-1 1,0 1 0,3 1 0,-3-3-1,-1 0 0,0 1 0,1-1 1,-1 1-1,1-1 0,0 0 1,-1 0-1,1 0 0,-1 0 1,1 0-1,0 0 0,-1 0 1,1 0-1,0 0 0,-1 0 1,1 0-1,-1 0 0,1 0 0,0 0 1,-1 0-1,1 0 0,-1-1 1,1 1-1,0-1 0,0 1 1,4-3 1,-1 0-1,1 0 1,-1 0 0,0 0 0,0-1 0,0 0 0,0 1 0,3-6 0,31-50 6,-22 34-15,-13 20 5,-1 1 0,1 0 0,0-1 0,0 1 0,0 0 0,6-5 0,-7 8 6,-1-1 0,1 1 0,-1 0 0,0 0 0,0-1 0,1 1 1,-2-1-1,1 1 0,1-3 0,1 1 96,-3 3-96,1 0 1,-1 0-1,0 0 1,0 0-1,0 0 1,0 1-1,0-1 1,0 0 0,0 0-1,0 0 1,0 0-1,1 0 1,-1 0-1,0 0 1,0 0-1,0 1 1,0-1-1,0 0 1,0 0 0,0 0-1,0 0 1,0 0-1,0 0 1,0 1-1,0-1 1,0 0-1,0 0 1,0 1 0,0-1-1,-2 29 364,2-26-355,5 109 286,-4-107-649,1 1 0,-1-1 0,1 0 0,0 1 0,0-2 0,2 1 0,-2 0 0,6 7 0,-5-9-87,-1-1-1,0 1 1,0-2-1,5 5 1,10 5-2364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56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247 213 920,'10'-2'386,"-8"2"-273,1-1 1,-1 1 0,0 0-1,1-1 1,-1 0 0,0 1-1,0-1 1,0-1 0,1 1-1,-2 0 1,2 0 0,-2-1-1,2 1 1,-2-1 0,0 1-1,3-4 1,-1 2 90,-1 0-1,0-1 1,0 0 0,0 0-1,0 0 1,-1 0 0,0 1-1,1-2 1,-1 1 0,-1 0-1,1-1 1,-1 1 0,0-5-1,2-4 232,-2 5-133,0 1 1,0-10 0,0 14-221,-1 1 0,0-1 1,0 1-1,1-2 0,0 2 1,-2-1-1,1 0 0,-1 1 1,-1-3-1,-21-35 898,24 39-956,-1 0 0,-1-1-1,1 1 1,0 0-1,0 1 1,0-2 0,-1 1-1,2 1 1,-2-1 0,0 0-1,1 0 1,0 0 0,-1 0-1,1 1 1,-3 0 0,-1-1 13,1 0 1,-1 1 0,1 0 0,-5 1-1,-6 0 55,10-1-76,1 0-1,-2 0 1,1 0-1,1 1 0,-1 0 1,0 1-1,0-1 1,1 0-1,-8 6 1,-6 1 11,2 1-1,1 1 1,-23 17 0,31-21-9,1-1 0,0 1-1,0 1 1,0-1 0,2 2 0,-1-2-1,0 2 1,1-1 0,-1 1 0,-2 8 0,4-5-49,0-1 0,1 1 1,0-1-1,1 1 0,0 0 1,0-1-1,1 1 0,1 0 0,0 0 1,0 0-1,1-1 0,0 0 1,1 1-1,0 0 0,1-2 1,-1 1-1,2 1 0,7 9 1,-9-15 156,0-1 0,2 1 1,-3-1-1,2 1 0,0-1 0,0 0 0,0-1 1,1 0-1,-1 1 0,1-1 0,0 0 1,0 0-1,0-1 0,7 2 0,-6-2-136,0-1 0,0 1 0,0-1 0,0 0 0,0-1 0,1 1-1,-1-2 1,0 1 0,1-1 0,-1 0 0,-1-1 0,2 1 0,-1-1-1,-1 1 1,12-7 0,-7 3-49,0-1 0,-1 0-1,1-1 1,-1 0 0,0 0 0,-1-1 0,12-13-1,-16 16 29,0-1-1,0 1 0,-1 0 1,0-1-1,0 0 0,-1 0 1,5-12-1,-6 13 10,0 0 0,0 0 0,0 0 0,-1 0 0,1 0 0,-1 0-1,-1-1 1,1 1 0,0 0 0,-3-6 0,-7-14-80,7 11 55,1 4-11,-7-16 0,5 17 29,2 1-108,-1 1 0,-1 0 0,0 0 0,-7-13 0,-3 10-749,10 7 525,2 1 60,1 2 1,-1-3-1,0 2 0,1 0 1,-2 0-1,1 0 0,0-1 1,0 2-1,0-1 1,-4-1-1,-13-3-2095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57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2325 16 328,'-1'-1'1119,"-4"0"-870,-13-1-182,5 1-7,-10-1 91,-32 1-1,-30 2 28,26 3-141,-15 2-22,-37-8 5,30 0 3,-166 3 69,208-1-79,-198-1 50,-74-3-66,202 2-16,-157-3-34,46 5 28,116-2 17,-10 2 18,73 0 7,19 0 44,-34 5 0,54-5-50,-1 1 14,0 0-1,1-1 1,-1 1 0,0-1-1,1 0 1,-1 0 0,1 0 0,-7-2-1,7 1-56,4 0-236,0 0 122,9-4-263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58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1962 20 888,'0'-1'265,"0"-1"763,-2 2-215,-9 3-698,-22 6 63,1-4 0,-1 0 0,-45 1 0,-81-7 257,-99-9-104,152 3-254,-313-12 162,378 18-208,-361 0 204,247 7-154,42 0-6,91-4 232,1-2 0,0-1-1,-32-5 1,53 6-278,0 0 0,0 0 1,0 1-1,-1-1 0,1 0 0,0 0 0,0 0 0,0-1 0,0 1 1,0 0-1,0 0 0,0 0 0,0 0 0,0 0 0,0 0 0,0 0 1,0 0-1,0 0 0,0 0 0,0 0 0,0 0 0,0-1 0,-1 1 1,1 0-1,0 0 0,0 0 0,0 0 0,0 0 0,0 0 1,0 0-1,0 0 0,0 0 0,0 0 0,-1 0 0,1 0 0,0-1 1,0 1-1,0 0 0,0 0 0,0 0 0,0 0 0,0 0 0,0 0 1,0 0-1,0 0 0,0 0 0,0-1 0,0 1 0,1 0 0,-1 0 1,0 0-1,4-6 452,-2 4-3310,0 0 686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59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2325 16 328,'-1'-1'1119,"-4"0"-870,-13-1-182,5 1-7,-10-1 91,-32 1-1,-30 2 28,26 3-141,-15 2-22,-37-8 5,30 0 3,-166 3 69,208-1-79,-198-1 50,-74-3-66,202 2-16,-157-3-34,46 5 28,116-2 17,-10 2 18,73 0 7,19 0 44,-34 5 0,54-5-50,-1 1 14,0 0-1,1-1 1,-1 1 0,0-1-1,1 0 1,-1 0 0,1 0 0,-7-2-1,7 1-56,4 0-236,0 0 122,9-4-263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60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1962 20 888,'0'-1'265,"0"-1"763,-2 2-215,-9 3-698,-22 6 63,1-4 0,-1 0 0,-45 1 0,-81-7 257,-99-9-104,152 3-254,-313-12 162,378 18-208,-361 0 204,247 7-154,42 0-6,91-4 232,1-2 0,0-1-1,-32-5 1,53 6-278,0 0 0,0 0 1,0 1-1,-1-1 0,1 0 0,0 0 0,0 0 0,0-1 0,0 1 1,0 0-1,0 0 0,0 0 0,0 0 0,0 0 0,0 0 0,0 0 1,0 0-1,0 0 0,0 0 0,0 0 0,0 0 0,0-1 0,-1 1 1,1 0-1,0 0 0,0 0 0,0 0 0,0 0 0,0 0 1,0 0-1,0 0 0,0 0 0,0 0 0,-1 0 0,1 0 0,0-1 1,0 1-1,0 0 0,0 0 0,0 0 0,0 0 0,0 0 0,0 0 1,0 0-1,0 0 0,0 0 0,0-1 0,0 1 0,1 0 0,-1 0 1,0 0-1,4-6 452,-2 4-3310,0 0 686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61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1962 20 888,'0'-1'265,"0"-1"763,-2 2-215,-9 3-698,-22 6 63,1-4 0,-1 0 0,-45 1 0,-81-7 257,-99-9-104,152 3-254,-313-12 162,378 18-208,-361 0 204,247 7-154,42 0-6,91-4 232,1-2 0,0-1-1,-32-5 1,53 6-278,0 0 0,0 0 1,0 1-1,-1-1 0,1 0 0,0 0 0,0 0 0,0-1 0,0 1 1,0 0-1,0 0 0,0 0 0,0 0 0,0 0 0,0 0 0,0 0 1,0 0-1,0 0 0,0 0 0,0 0 0,0 0 0,0-1 0,-1 1 1,1 0-1,0 0 0,0 0 0,0 0 0,0 0 0,0 0 1,0 0-1,0 0 0,0 0 0,0 0 0,-1 0 0,1 0 0,0-1 1,0 1-1,0 0 0,0 0 0,0 0 0,0 0 0,0 0 0,0 0 1,0 0-1,0 0 0,0 0 0,0-1 0,0 1 0,1 0 0,-1 0 1,0 0-1,4-6 452,-2 4-3310,0 0 686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88 212 920,'-10'3'386,"7"-3"-273,1 1 1,0-1 0,0 0-1,-1 1 1,1-1 0,-1 2-1,2-1 1,-2 0 0,2 0-1,-2 0 1,1 1 0,0-2-1,1 2 1,-1 0 0,0-1-1,-2 3 1,2 1 90,-1-2-1,2 0 1,-2 1 0,2 0-1,-1 0 1,0 0 0,1 0-1,0 0 1,0 1 0,0-2-1,0 2 1,1-1 0,0 5-1,-1 4 232,1-5-133,0 0 1,0 7 0,0-11-221,0-2 0,1 1 1,0 0-1,0 0 0,-1 0 1,2-1-1,-2 1 0,2-1 1,1 4-1,21 33 898,-22-38-956,-2 1 0,1-2-1,0 2 1,1-1-1,-1 0 1,-1 0 0,2-1-1,-1 2 1,1-1 0,-1-1-1,1 1 1,-1 0 0,0 0-1,1-1 1,2 1 0,0 0 13,0 0 1,1-1 0,-1 0 0,6-1-1,5 0 55,-10 1-76,-1 0-1,2-1 1,-1 1-1,-1-1 0,1 0 1,-1 0-1,1-1 1,0 1-1,7-5 1,5-2 11,-1-2-1,0 1 1,22-18 0,-32 21-9,1 0 0,-1 0-1,-1 0 1,1-2 0,-1 2 0,0-1-1,0-1 1,-1 1 0,0-1 0,3-8 0,-3 5-49,-2 2 0,1-2 1,-2 0-1,1 0 0,-1 0 1,0 0-1,-1 1 0,-1-1 0,0 0 1,-1 0-1,1 1 0,-1-1 1,-1 1-1,-1 0 0,0 0 1,1-1-1,-2 2 0,-6-12 1,7 16 156,1 0 0,0 1 1,-1-1-1,0 1 0,1 0 0,-2 1 0,1-1 1,-1 0-1,1 2 0,0-1 0,-1-1 1,-1 2-1,1-1 0,-6-1 0,4 2-136,2 1 0,-2-1 0,1 2 0,1-1 0,-2 1 0,1-1-1,0 2 1,-1-1 0,1 1 0,0-1 0,0 2 0,0-1 0,0 1-1,0 0 1,-10 5 0,5-2-49,1 1 0,1 1-1,-1-2 1,1 4 0,0-3 0,1 2 0,-12 13-1,16-16 29,0 0-1,1 0 0,0 1 1,-1 0-1,2 0 0,-1 0 1,-3 12-1,5-13 10,-1 0 0,2 0 0,0 1 0,-1-1 0,0 0 0,1-1-1,1 2 1,-1-1 0,1 0 0,0 6 0,9 15-80,-7-12 55,0-5-11,5 17 0,-4-17 29,-1-1-108,0-1 0,0 0 0,1 0 0,8 13 0,2-10-749,-10-7 525,-3-1 60,1-1 1,0 1-1,-1-1 0,1 0 1,0 1-1,0-2 0,1 1 1,-2 1-1,2-1 1,2 0-1,14 4-2095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4 328,'1'1'1119,"4"0"-870,14 1-182,-7-1-7,11 1 91,33-1-1,28-2 28,-25-3-141,15-2-22,37 8 5,-29 0 3,164-4 69,-206 3-79,197 0 50,73 2-66,-201 0-16,157 2-34,-45-5 28,-118 1 17,11 0 18,-73-2 7,-19 1 44,34-4 0,-54 3-50,2 1 14,-2-1-1,0 1 1,1 0 0,0 0-1,0 0 1,-1 0 0,1 0 0,5 1-1,-6 0-56,-3 0-236,-2 0 122,-8 4-263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26 888,'0'1'265,"1"2"763,1-4-215,8-2-698,23-5 63,0 2 0,0 1 0,45-1 0,81 8 257,99 8-104,-153-4-254,314 13 162,-377-17-208,360-2 204,-247-6-154,-42 0-6,-92 4 232,0 2 0,0 1-1,33 5 1,-54-6-278,0 0 0,0 0 1,0-1-1,0 1 0,0 0 0,0 0 0,0 0 0,0 1 0,0-1 1,0 0-1,0 0 0,0 0 0,0 0 0,0 0 0,0 0 0,1 0 1,-1 0-1,0 0 0,0 0 0,0 0 0,0 0 0,0 1 0,1-1 1,-1 0-1,0 0 0,0 0 0,0 0 0,0 0 0,0 0 1,0 1-1,0-1 0,0 0 0,0 0 0,0 0 0,0 0 0,0 0 1,0 0-1,0 0 0,0 0 0,0 0 0,0 0 0,0 0 0,0 0 1,0 0-1,0 0 0,0 0 0,0 1 0,0-1 0,0 0 0,0 0 1,0 0-1,-5 6 452,3-4-3310,1 0 686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88 212 920,'-10'3'386,"7"-3"-273,1 1 1,0-1 0,0 0-1,-1 1 1,1-1 0,-1 2-1,2-1 1,-2 0 0,2 0-1,-2 0 1,1 1 0,0-2-1,1 2 1,-1 0 0,0-1-1,-2 3 1,2 1 90,-1-2-1,2 0 1,-2 1 0,2 0-1,-1 0 1,0 0 0,1 0-1,0 0 1,0 1 0,0-2-1,0 2 1,1-1 0,0 5-1,-1 4 232,1-5-133,0 0 1,0 7 0,0-11-221,0-2 0,1 1 1,0 0-1,0 0 0,-1 0 1,2-1-1,-2 1 0,2-1 1,1 4-1,21 33 898,-22-38-956,-2 1 0,1-2-1,0 2 1,1-1-1,-1 0 1,-1 0 0,2-1-1,-1 2 1,1-1 0,-1-1-1,1 1 1,-1 0 0,0 0-1,1-1 1,2 1 0,0 0 13,0 0 1,1-1 0,-1 0 0,6-1-1,5 0 55,-10 1-76,-1 0-1,2-1 1,-1 1-1,-1-1 0,1 0 1,-1 0-1,1-1 1,0 1-1,7-5 1,5-2 11,-1-2-1,0 1 1,22-18 0,-32 21-9,1 0 0,-1 0-1,-1 0 1,1-2 0,-1 2 0,0-1-1,0-1 1,-1 1 0,0-1 0,3-8 0,-3 5-49,-2 2 0,1-2 1,-2 0-1,1 0 0,-1 0 1,0 0-1,-1 1 0,-1-1 0,0 0 1,-1 0-1,1 1 0,-1-1 1,-1 1-1,-1 0 0,0 0 1,1-1-1,-2 2 0,-6-12 1,7 16 156,1 0 0,0 1 1,0-1-1,-2 1 0,2 0 0,-2 1 0,1-1 1,-1 0-1,1 2 0,0-1 0,-1-1 1,-1 2-1,1-1 0,-6-1 0,4 2-136,2 1 0,-2-1 0,1 2 0,1-1 0,-2 1 0,1-1-1,0 2 1,-1-1 0,1 1 0,0-1 0,0 2 0,0-1 0,0 1-1,0 0 1,-10 5 0,5-2-49,1 1 0,1 1-1,-1-2 1,1 4 0,0-3 0,1 2 0,-12 13-1,16-16 29,0 0-1,1 0 0,0 1 1,-1 0-1,2 0 0,-1 0 1,-3 12-1,5-13 10,-1 0 0,2 0 0,0 1 0,-1-1 0,0 0 0,1-1-1,1 2 1,-1-1 0,1 0 0,0 6 0,9 15-80,-7-12 55,0-5-11,5 17 0,-4-17 29,-1-1-108,0-1 0,0 0 0,1 0 0,8 13 0,2-10-749,-10-7 525,-3-1 60,1-1 1,0 1-1,-1-1 0,1 0 1,0 1-1,0-2 0,1 1 1,-2 1-1,2-1 1,2 0-1,14 4-2095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22"/>
    </inkml:context>
    <inkml:brush xml:id="br0">
      <inkml:brushProperty name="width" value="0.13229" units="cm"/>
      <inkml:brushProperty name="height" value="0.13229" units="cm"/>
    </inkml:brush>
  </inkml:definitions>
  <inkml:trace contextRef="#ctx0" brushRef="#br0">0 278 2184,'4'0'4117,"1"-2"-2663,2-1-1285,77-16 788,-65 15-819,-13 3-68,0-1 0,10-4 0,5-5 39,-6 9-54,-13 2-37,0 0 0,0 0 0,1 0 0,-2 0 0,1-1 0,1 1 0,-2-1 0,4-1 0,-2 2 123,-6 0-300,2 0 147,1 0 0,-1 0-1,0 0 1,1 0 0,-1 0 0,0 0 0,1 0 0,-1 0 0,1 0 0,0-1 0,-1 1 0,0-1 0,1 1 0,-1 0 0,1-1 0,0 1-1,-1 0 1,0-1 0,1 1 0,0-1 0,-1 1 0,1-1 0,0 1 0,0-1 0,-1 0 0,-1-2 4,2 0 1,-2 0 0,1-1-1,0-5 1,0 3-1,-1 1 2,1-1 0,1 1-1,-1 0 1,0 0 0,1 0 0,0 0 0,1-1 0,0 1 0,-1 0-1,1 0 1,1 0 0,2-8 0,0 5-4,0 0-1,1 0 1,10-12-1,20-19 46,-30 34-28,-3 3-3,1-1 1,-1 2 0,1-2-1,0 1 1,-1 1-1,1-1 1,0 1-1,0-1 1,0 0-1,1 1 1,-1 1-1,0-2 1,1 2-1,4-1 1,-7 0-4,1 1-1,-1 0 1,1 0 0,-1 0-1,0 0 1,1 0-1,-1 1 1,1-1 0,-1 0-1,0 1 1,1-1 0,0 0-1,-1 1 1,0 0 0,0-1-1,0 1 1,1 0-1,1 1 1,-2 0 2,1 0-1,0 0 1,0 0 0,0 1-1,-1-1 1,1 0 0,-1 1-1,0 0 1,2 1 0,-1 5 9,1-1 0,-2 0 0,1 0 0,-1 1 1,1 10-1,-2 0 87,-2 0 1,-4 31-1,-2 2 412,8-49-463,0 0-1,0-1 0,0 1 0,0 6 0,1-8-30,0 0 0,-1 1 0,0-1 0,1 0 0,0 0 0,0 1 0,-1 0 0,1-1 0,0 0 1,0 0-1,2 2 0,-1-2-14,-1 1 0,1-1 1,-1 1-1,1-1 0,-1 0 1,1 0-1,1 1 1,-1-1-1,-1-1 0,1 2 1,1-2-1,-2 1 0,1-1 1,1 1-1,-1-1 0,0 1 1,0-1-1,5 0 1,10-1-705,1 0 0,26-6 0,-17 3-1133,11-2-516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4 328,'1'1'1119,"4"0"-870,14 1-182,-7-1-7,11 1 91,33-1-1,28-2 28,-25-3-141,15-2-22,37 8 5,-29 0 3,164-4 69,-206 3-79,197 0 50,73 2-66,-201 0-16,157 2-34,-45-5 28,-118 1 17,11 0 18,-73-2 7,-19 1 44,34-4 0,-54 3-50,2 1 14,-2-1-1,0 1 1,1 0 0,0 0-1,0 0 1,-1 0 0,1 0 0,5 1-1,-6 0-56,-3 0-236,-2 0 122,-8 4-263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26 888,'0'1'265,"1"2"763,1-4-215,8-2-698,23-5 63,0 2 0,0 1 0,45-1 0,81 8 257,99 8-104,-153-4-254,314 13 162,-377-17-208,360-2 204,-247-6-154,-42 0-6,-92 4 232,0 2 0,0 1-1,33 5 1,-54-6-278,0 0 0,0 0 1,0-1-1,0 1 0,0 0 0,0 0 0,0 0 0,0 1 0,0-1 1,0 0-1,0 0 0,0 0 0,0 0 0,0 0 0,0 0 0,1 0 1,-1 0-1,0 0 0,0 0 0,0 0 0,0 0 0,0 1 0,1-1 1,-1 0-1,0 0 0,0 0 0,0 0 0,0 0 0,0 0 1,0 1-1,0-1 0,0 0 0,0 0 0,0 0 0,0 0 0,0 0 1,0 0-1,0 0 0,0 0 0,0 0 0,0 0 0,0 0 0,0 0 1,0 0-1,0 0 0,0 0 0,0 1 0,0-1 0,0 0 0,0 0 1,0 0-1,-5 6 452,3-4-3310,1 0 686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26 888,'0'1'265,"1"2"763,1-4-215,8-2-698,23-5 63,0 2 0,0 1 0,45-1 0,81 8 257,99 8-104,-153-4-254,314 13 162,-377-17-208,360-2 204,-247-6-154,-42 0-6,-92 4 232,0 2 0,0 1-1,33 5 1,-54-6-278,0 0 0,0 0 1,0-1-1,0 1 0,0 0 0,0 0 0,0 0 0,0 1 0,0-1 1,0 0-1,0 0 0,0 0 0,0 0 0,0 0 0,0 0 0,1 0 1,-1 0-1,0 0 0,0 0 0,0 0 0,0 0 0,0 1 0,1-1 1,-1 0-1,0 0 0,0 0 0,0 0 0,0 0 0,0 0 1,0 1-1,0-1 0,0 0 0,0 0 0,0 0 0,0 0 0,0 0 1,0 0-1,0 0 0,0 0 0,0 0 0,0 0 0,0 0 0,0 0 1,0 0-1,0 0 0,0 0 0,0 1 0,0-1 0,0 0 0,0 0 1,0 0-1,-5 6 452,3-4-3310,1 0 686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22 600,'-1'0'267,"0"-1"487,-1 1 0,1 0 0,0 0 0,0 0 0,-1 1 0,1-1 0,0 0 0,0 1 0,-1-1 1,2 0-1,-2 1 0,1 0 0,-3 0 377,11 0 7,14 3-629,-1 0-226,-2 0 1,28 0-1,72 3 653,-100-6-858,0-2-1,1 0 1,0-1 0,-1-1 0,-1-1-1,26-7 1,-13 2-12,40-4 1,-62 13-57,30-5 32,0 3 0,58 4 0,-59 0-28,170 22 70,-189-22-75,34 1 0,-7-2-1,97 17 8,8 7-6,-38-13-11,-92-10 2,13 0 3,84 12 6,-63-5-4,133 14 11,-151-23-15,0-2 1,43-8-1,15-2 0,26 12 7,-84 1-1,1-1 0,60-9-1,-62 2 11,38-14 1,-67 19-17,67-15 16,-39 9-1,-17 6 12,25-3 1,-24 4 31,18-4 0,-26 3-128,-2 0-265,-2 1-1,17-2 1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34 1288,'-10'4'7594,"87"-10"-6632,-69 5-909,14 1 72,-1 0 0,-1 3 0,28 2 1,-12 0 1,-33-4-117,74 7 228,-63-8-185,2 0 1,-2-1-1,23-3 0,4-5 30,91-14 172,-100 22-165,0 2 1,57 6 0,-36 0 41,0-2 1,84-4-1,16-1 53,2 12-80,-97-8 10,0-1 0,77-8 0,-83-1-6,51-4 51,66 10-16,-123 0-111,56-7 0,-63 3-21,62-5 16,-39 2-7,-45 4-14,-1 1-1,33 0 1,43 8 16,-89-6-23,5 1 2,0-1 0,12 4 0,14 8 2,-22-11 5,-1 0-1,0-1 1,1 0-1,-1-1 1,14-3-1,-10 3 4,-10 1-8,80-8 135,-64 8-46,-1 0 1,24 4 0,17 1 588,-58-4-620,-1-1 0,2 0 1,-2 0-1,0 0 0,0-1 1,1 1-1,-1 0 0,0 0 1,1-1-1,2-1 0,-4-1 407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4 776,'-3'-4'5420,"4"13"-5277,0-1-1,1 0 1,4 11-1,-5-12-105,1-1 1,0 0-1,-1 1 0,0-1 0,-1 0 1,1 10-1,-4 150 1226,2-103-960,2 60 271,4-72-326,1 27 53,-6-63-221,0-1 0,-1 1 1,-4 20-1,1-3 95,-2 48 1,3-32-111,3 33 96,1-63-113,4 36 116,-1-8-62,-9 228 268,8-54 80,1-84-389,-1-40-34,1 18 46,6 95 358,-8-162-44,-1-20-93,-1-25-277,0 1-1,0-1 1,0 0-1,-1 0 0,0 1 1,0-1-1,1 1 1,-1-2-1,-1 4 0,0-1 6,2 0 0,-1-1-1,0 1 1,1-1-1,-1 1 1,1 1-1,0-1 1,1 6-1,-1 0 4,1 48 62,8-59-135,14-3 48,0 3 0,34-1 0,-51 3 2,0 0 0,0-1 0,9 4 0,-4-2 6,-6-1-2,0 1 0,-2-1 1,2 2-1,-1-1 0,8 4 0,-10-4 3,1-1-1,0 2 1,-1-1-1,0 0 1,0 0-1,0 0 1,1 1 0,-1-1-1,2 6 1,-1 0 35,5 16 1,0 3 55,5 7 97,-13-30-173,2-1 1,-1 1-1,-1 0 0,0 0 0,0 0 0,0 7 1,-1 8 33,0-12-35,1-1-1,-1 0 0,0 1 0,-3 7 0,-18 43 114,6-28-24,16-27-98,0 0 0,-2 0 0,1 1 0,0-2 0,-1 1 0,1 0 0,-1-1 0,1 1 1,-1-1-1,1 1 0,-1 0 0,-4 1 0,1 0 26,0 0 0,0-1 0,-9 2 0,9-2-18,-1 0 0,0 0 0,-8 5 0,-3 4 10,-24 21 0,36-28-27,-10 13 23,-8-1-6,19-10-29,2-6 3,0 1 0,2 1 1,-1-1-1,0 0 0,0-1 0,0 2 0,0-1 0,1 1 1,-1-1-1,0 0 0,0 1 0,1-2 0,-1 2 1,1-1-1,-1 1 0,1-1 0,0 1 0,0-1 1,0 0-1,0 3 0,0 8-200,0-3 195,0 17 0,6 42 31,1 37 35,-8-82-40,1-16-12,-1 2 0,2-2 0,-1 1 0,2 0 0,2 15 0,0-11-4,-2-9-1,-1 0 0,1 1 1,-2 0-1,2-1 0,-2 1 0,1 0 0,0 4 1,-1-5 0,0-1 0,0 1 0,0 0 0,-1 0 0,0-1 0,1 1 0,-1 0 1,0-1-1,1 1 0,-1 0 0,-1-1 0,-1 4 0,0-1 4,1 0-1,0 0 1,2 0-1,-4 7 1,-1 8 30,-4 10-649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94 89 800,'-3'0'804,"0"0"0,0 0 0,-1 0 0,1 0 0,0-1 0,-5-2-1,6 3-658,1-1 0,-1 1 0,2-1 0,-2 0 0,1 1 0,0-2 0,0 2 0,0 0 0,0-2-1,-1 1 1,2 0 0,-1 0 0,0 0 0,1-1 0,-2 1 0,2 0 0,0 0 0,-2-2 0,1 0-83,-2-12 273,3 15-326,0 0 0,0-1 0,0 0-1,0 0 1,0 0 0,0 1 0,0-1 0,0 1-1,0-1 1,0 1 0,1 0 0,-1-1 0,0 0-1,0 0 1,1 1 0,-1 0 0,0-1 0,0 1-1,1-1 1,0 0 0,0 1 0,-1 0 0,1-1-1,-1 0 1,2 1 28,0-1 1,-1 0-1,1 0 0,0 1 1,-1-1-1,2 1 0,-3-1 1,2 1-1,1 0 1,-2 0-1,3 0 0,-4 0-8,2 0 0,-1 0 0,0 0 0,-1 0 0,1 1 0,0-1 0,0 0 0,1 0 0,-2 1 0,0-1 0,2 0 0,-2 1 0,1 0 0,0 0 0,-1-1 0,1 0 0,-1 1 0,1 0 0,0 0 0,0 0 0,-1 0 0,1-1 0,-1 1 0,0 0 0,1 0 0,-1 0 0,0 0 0,5 11 92,0-2-1,0 1 1,8 12-1,0 0 21,-12-22-120,0 0 0,0 2 0,-1-2 0,0 1 0,1 0 0,-1-1 0,1 1 0,-1 0 0,0-1 0,0 2 0,0-2 0,0 1 0,0 1 0,0-2 0,-1 1 0,1-1 0,-1 1 0,1 0 1,0 0-1,-1 0 0,-1 1 0,1 0 24,-1 0-3,1-1-1,-1 0 1,1 0-1,-1 0 1,1 1-1,-3-2 1,3 1-1,-1 0 1,0 0-1,-1-1 1,1 1-1,-1-1 1,1 1-1,-1-2 1,1 1-1,-1 1 0,0-2 1,-3 2-1,5-2-35,-1 0 0,0 0-1,1 0 1,-1 0 0,0 0-1,1 0 1,-2 0 0,3 0-1,-2 0 1,-1 0-1,2 0 1,-1-1 0,0 0-1,1 1 1,-3-3 0,3 3-25,-1-1 0,1 0 1,0 0-1,0 1 1,0-1-1,0 0 1,1 0-1,-1 0 1,0 0-1,0 0 1,0 0-1,0 0 1,1-1-1,0 2 1,-1-2-1,1 1 1,-1-1-1,1 1 0,-1 0 1,1-1-1,0 2 1,-1-4-1,2-1-6,-1 0-1,1-1 0,0 0 0,0 1 1,0-1-1,1 2 0,0-1 0,0 0 1,0 0-1,1-1 0,-1 1 0,2 1 1,-2 0-1,1-1 0,9-7 0,-11 11 26,0 0 0,0 0-1,0 0 1,1 1 0,-1 0-1,0-1 1,1 0 0,-1 0 0,0 0-1,2 1 1,-3 0 6,0 0 1,1 0-1,0 0 0,0 0 1,-1 0-1,0 0 0,1 0 0,0 0 1,-1 0-1,0 0 0,0 0 1,1 0-1,0 0 0,0 0 1,-1 0-1,1 1 0,-1-1 1,0 0-1,0 1 0,1-1 1,-1 1-1,1-1 0,-1 1 0,0-1 1,1 0-1,-1 0 0,1 0 1,-1 1-1,0 0 0,1-1 1,-1 2-1,1 2 71,0 1 0,-1 0-1,1 0 1,0-1 0,-1 1 0,-1 6 0,1-9-60,0 3 60,-1 0-1,1-1 1,-1 1 0,0 0 0,-3 9-1,3-11-51,1-2 0,-1 0 1,0 2-1,-1-2 0,2 1 0,-1 0 0,0-2 0,-1 3 0,1-2 0,0 0 0,-1 0 0,1 1 1,-1-1-1,0 0 0,1 0 0,-1 0 0,-2 1 0,1-1-12,1 0 0,0 0 0,0-1-1,-1 0 1,1 1 0,-1-1 0,1 0 0,0 0 0,-1 0-1,1-1 1,0 1 0,0 0 0,-4-2 0,4 1-29,1 1 1,-1-1-1,1 1 1,-1-1-1,2 0 1,-3 0-1,2 0 1,0 1-1,0-2 1,-1 1-1,1-1 1,1 1-1,-2 0 1,2-1-1,-2 2 1,1-2-1,1 0 1,0 1-1,-1-1 1,0 1-1,0-3 1,0-1-39,0 0 1,1-1-1,-1 2 1,0-2-1,1 0 1,1 1-1,-1-1 1,1 2-1,0-2 1,0 1-1,0 0 1,4-9-1,-2 7 8,1-2-1,0 2 1,1 0-1,-1 0 0,1 1 1,-1-1-1,13-9 0,-15 14 46,-1 0-1,2 1 1,-1-1-1,0 0 0,0 2 1,1-2-1,-2 1 1,2 0-1,2 0 0,-4 1 10,0-1-1,0 1 1,0 0-1,0-1 0,-1 1 1,1 0-1,0 0 1,0 0-1,0 0 0,-1 0 1,1 1-1,0-1 0,0 0 1,0 1-1,0-1 1,-1 0-1,0 0 0,2 0 1,-2 0-1,1 1 1,0 0-1,0-1 0,-1 0 1,0 1-1,1 0 1,0 0-1,-1-1 0,1 0 1,-1 1-1,1 0 1,-1 0-1,0-1 0,1 1 1,-1 0-1,1 4 55,0 0 0,0-1 0,0 1 0,-1 0 0,-1 0 0,1-1 0,-1 1 0,-2 8 0,3-9-5,-1 0 0,-1 1 1,1-1-1,0 1 1,-1-1-1,0 0 1,-5 8-1,6-10-39,0-2-1,0 2 1,0 0-1,-1-1 1,1 0-1,-1 0 1,1 0-1,0 0 1,-1 0-1,0 0 1,1 0-1,-1 0 1,0 0 0,1-1-1,-1 0 1,0 0-1,1 1 1,-2-1-1,2 1 1,-1-1-1,0 0 1,0 0-1,-1-1 1,-2 1-25,1-1 0,0 1 0,-1 0 1,1-2-1,1 0 0,-2 1 0,2 0 0,-5-3 1,6 3-16,1 0 1,0-1 0,-1 2 0,0-2 0,1 1 0,0-1-1,0 2 1,-1-3 0,2 2 0,-1 0 0,0-1 0,0 0-1,0 1 1,0-1 0,1 0 0,0 1 0,-1-1 0,1 0-1,-1 0 1,1 1 0,0-4 0,0 1-35,0 0 0,1 0 0,0 1 1,-1 0-1,0-2 0,2 3 0,-1-1 0,1-1 0,-2 0 1,5-4-1,-3 6 39,-1 0-1,0 0 1,0 0 0,1 0 0,-1 1 0,0-1 0,1 1-1,0 0 1,-1-1 0,2 0 0,-2 1 0,1 1 0,0-1-1,0-1 1,1 1 0,-2 1 0,1-1 0,0 0 0,3 0-1,-4 1 18,1 0 1,-1 0-1,1-1 0,-1 1 0,1 0 0,-1 0 0,1 1 0,-1-1 0,0 0 0,1 0 0,-1 0 0,1 1 0,-1 0 0,1 0 0,-2-1 0,2 0 0,0 1 1,-2 0-1,2 0 0,1 1 0,-1 0 32,0 0 1,-1 0 0,2 0 0,-2 1-1,1-1 1,0 2 0,-1-2-1,1 1 1,-1 0 0,0-1-1,-1 2 1,2-1 0,-1 0-1,0 5 1,-1 0 67,0-1 0,0 1 0,0 0-1,-4 13 1,3-18-60,0 2-1,0-1 0,-1 0 0,1-1 0,-3 4 1,4-6-29,0 1 0,-1-1 1,-1 0-1,2 0 1,-1 0-1,1 0 0,-2 0 1,2-1-1,-2 2 0,2-1 1,-1 0-1,0-1 0,0 1 1,-1 0-1,2-1 1,-2 0-1,1 1 0,0 0 1,-2-1-1,1 0-20,-2 0 1,1 1-1,1-1 0,-2-1 1,1 1-1,-3 0 0,5 0-10,1 0 0,-1-1 0,1 1 0,-2-1 0,1 1-1,1 0 1,0 0 0,-1-1 0,0 0 0,0 1 0,1 0 0,-1 0-1,0-1 1,1 0 0,0 0 0,0 0 0,-1 1 0,0-1 0,1 1 0,-1-1-1,1 1 1,0-2 0,0 1 0,-1 1 0,1 0 0,0-1 0,0-1 0,0 2-1,0-2 1,0-1-17,0 1 0,0 0 0,0 0 1,1 0-1,-1 0 0,1-1 0,0 1 0,0 0 0,-1 0 0,1-1 0,0 1 0,1 1 0,-1-1 0,0 0 0,3-2 0,0-1 1,-2 2-1,1 1 1,1-1-1,0 0 1,0 1-1,0-1 1,6-3-1,-6 6 19,1-2 0,-1 0-1,0 1 1,8-1-1,-10 1 32,0 1-1,1 0 1,-1 0 0,0 0-1,0 0 1,0 0-1,0 1 1,1-1 0,-1 1-1,-1 0 1,6 1-1,-6-1 24,-1-1 0,1 2 0,0-2 0,0 0-1,-1 2 1,1-1 0,0 0 0,-1 0 0,0 0-1,1 0 1,0 1 0,-1-2 0,1 1-1,-1 0 1,1 1 0,-1-1 0,0 0 0,0 2-1,0-2 4,0 0 0,0 0 0,0 0 0,0 0 0,0 1 0,0-2 0,0 2 0,0-2 0,0 2 0,-1-1 0,1 0 0,-1-1 0,1 2 0,-1-1 0,0 0 0,1 0 0,-1-1 0,0 2 0,1-2-27,-1 1-1,1-1 0,-1 0 0,0 1 0,1-1 0,0 0 0,0 0 0,-1 0 1,0 1-1,0-1 0,1 0 0,-1 0 0,1 0 0,-1-1 0,1 1 1,0 0-1,-1 0 0,-1-1 0,-1 0 27,1 1-45,1 0 0,-1-1-1,0 0 1,1 1 0,-1 0 0,0-1 0,1 0 0,-1 0 0,1 0 0,-1 0 0,1 0-1,-1-1 1,2 1 0,-2 0 0,1 0 0,-1-1 0,2 1 0,-2-1 0,1 0 0,0 1-1,1-1 1,-1 1 0,-1-4 0,0 0-55,1 1-1,-1-1 1,1 1-1,1-1 1,-1 0-1,1 1 1,-1-1-1,1-6 1,0 10 45,0 1 1,0-1-1,0 1 1,1-1-1,-1 1 1,0-1-1,0 0 1,0 0-1,0 0 1,1 1-1,-1 0 1,0-1 0,0 0-1,1 1 1,-1-1-1,0 0 1,1 0-1,0 1 1,-1 0-1,1 0 1,-1 0-1,0-1 1,3-1-1,-3 2-3,2 0 0,-2 0 1,1 0-1,1-1 0,-1 1 0,-1 0 0,2 0 0,-1 0 0,1 0 0,-2 1 0,1-1 0,0 0 0,2 1 0,0 0 2,1 0-1,-1 1 1,0 0-1,1-1 1,-1 1-1,0 1 1,0-2 0,3 4-1,-4-2-6,0-1 1,0 0-1,1 1 0,-2 0 1,3 4-1,-3-6-180,-1 0 1,1 0-1,0 1 1,-1-2-1,0 2 1,0-1-1,1 1 0,-1-2 1,0 2-1,0-1 1,0 1-1,0-2 0,0 2 1,0 0-1,-1 0 1,1-2 124,0 0 0,0 0 0,0 1 0,0-1 0,0 0-1,0 0 1,0 0 0,0 1 0,-3 0-1106,3-1 1106,0 0 0,0 0-1,0 0 1,0 0 0,0 0 0,-1 0 0,1 0 0,0 0 0,-5-3-3100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23 424,'-8'-23'7950,"20"103"-7333,-12-79-605,2 10 70,0-5-17,-1-2 1,0 2-1,0-1 1,0 1-1,-1 0 1,0-1-1,-1 7 1,-15 104 826,11-80-568,0 55 0,6-72-250,0 1 1,2-1-1,5 19 0,-5-22-28,0-1 0,-1 2-1,1-2 1,-3 33 0,-4-28 5,3-15-21,0 0-1,0 1 0,0 0 1,1 7-1,0-12-26,0 0 0,0-1 0,0 0 0,0 0-1,0 1 1,1 0 0,-1 0 0,0-1 0,1 1 0,-1-1 0,1 0-1,-1 0 1,0 1 0,0 0 0,0-1 0,1 0-1,-1 1 0,1-1 0,-1 1 0,0-1 0,0 1 0,1-1 1,-1 0-1,0 0 0,0 1 0,1-1 0,-1 1 0,0-1 0,0 0 0,0 1 0,1 0 0,-1-1 1,0 0-1,0 1 0,0-1 0,0 0 0,0 1 0,0-1 0,-1 2 0,0 3 15,1-3-11,0 1 0,-1-2 0,1 2-1,0-2 1,-1 1 0,0 4 0,-2-2 6,2-2 12,1-8-35,0 6 20,0 0-1,0 0 1,0 0 0,0-1-1,0 1 1,0 0 0,0 0 0,0 0-1,0 0 1,0-1 0,0 1-1,0 0 1,0 0 0,0 0-1,0 0 1,0 0 0,0 0 0,0 0-1,0 0 1,0 0 0,1 0-1,-1 0 1,0 0 0,0 0-1,0 0 1,0 0 0,0 0 0,0 0-1,0 0 1,0 0 0,0 0-1,0 0 1,1-1 0,-1 1-1,0 1 1,7-1 52,5 4-75,76 37 63,-80-38-34,-2 1-1,2 1 1,-3-1-1,2 0 1,-1 2-1,-1-2 1,1 1-1,8 11 1,-4-3 44,-1 1 0,15 27 0,-21-34-28,0 1-1,0 0 0,-1-1 0,1 2 0,-2-2 0,0 1 0,2 12 1,-3-5 70,0 0 0,-5 30 0,3-40-78,1-1 1,0 1 0,-1 1 0,0-2 0,1 0 0,-2 1-1,1-1 1,-6 7 0,-1 1 100,-16 16-1,6-8-11,13-11-79,-3-2 0,-14 13 0,18-17-21,1 0 0,-1 0 0,0 0 0,1-1 0,-2 0 1,1 1-1,-7 0 0,6-1 8,-1 0-1,2 0 1,-8 4-1,8-3-17,0-1 0,0 0 0,0 0 0,-7 1 0,2-3-15,9 0 10,-1 0 0,1 0 0,1 0 0,-2 0 0,2 0 0,-2 0 0,1 1 0,1-1 0,-1 1 0,-1-1 0,2 0 0,-1 0 0,-2 3 0,3-3 3,-1 0-3,0 0 1,1 0-1,-1 0 0,1 1 1,-1-1-1,0 1 0,0 0 1,1-1-1,0 1 0,-1-1 1,0 1-1,1-1 0,-1 1 1,1 0-1,0 0 1,-1 0-1,0-1 0,1 1 1,0 0-1,0-1 0,0 2 1,0-1-1,0-1 0,0 0 1,0 2-1,0-1 0,-1 5-91,1-5 100,-1 0 0,1 1 0,0-2 0,0 2 0,0-1 0,0 0 0,0 0 0,1 0 0,-1 2 0,10 23 22,-5-12-22,12 24 9,-16-34-11,1 0 0,-1 0 0,1 0 0,-2 0 0,1 0 0,0 0 0,-1 0 0,1 0 0,-1 1 0,0-1 0,-1 0 0,-1 5 0,2-3 5,0 0 0,0 8 0,1 74 53,2 10-35,-2-79-23,2 2 5,-2 25 1,-6-2-545,1 42-1431,6 215 4596,2-202-2630,0-23 9,3 53 41,-2-44 2,0 8-31,3 51 39,-16-18 20,7-95-73,-1-8 1,2 0 1,4 32-1,7 43 18,-7-59-20,-4-23 3,-1 23-1,1-32-3,-1 2-2,1 0 1,0 15-1,1-18 3,0 1 0,-1-1 0,0 1 1,0-1-1,-1 1 0,-2 9 0,3-16 12,-1 1-1,1 0 1,0-1 0,0 0 0,0 0-1,-1 1 1,1 0 0,0-1 0,-1 0-1,1 0 1,0 0 0,0 0 0,0 0-1,-1 1 1,0-1 0,1 1 0,-1-1-1,0 0 1,1 0 0,0 1 0,0-1-1,-2 0 1,-4 3-3828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4:02.3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91 1152,'-1'-2'1053,"0"-1"0,-1 0 0,1 0 0,-1-7 0,2 8-907,0 1 1,-1-2-1,1 1 1,0 1-1,1-2 1,-1 2 0,0-2-1,1 0 1,0 1-126,0-2 1,-1 3-1,2-2 1,-1 2-1,0-2 1,1 1-1,0 0 1,-1 0-1,1 1 1,0-2-1,-1 2 1,2-1-1,-1 1 1,0-1-1,-1 1 1,2-1 0,2 1-1,2-3 108,0 0-1,16-4 0,-22 8-93,0 0-1,0 0 0,1 0 0,-1 0 0,0 0 0,1 0 0,-2 0 0,1 0 0,0 1 0,1-1 0,-1 1 0,-1-1 0,2 0 0,-1 0 0,0 1 0,0 0 0,-1-1 0,2 1 0,-1 0 0,0 0 0,-1-1 0,1 0 0,0 2 0,1 0 0,1 1 153,-2-2-97,0 0-1,0 0 1,1 2 0,-1-3-1,0 2 1,0 0 0,-1-1 0,2 1-1,-1 0 1,-1 0 0,1 3-1,3 20 638,-4-20-619,0-3-65,0 1 0,0-1 1,0 0-1,0 1 0,0-1 0,0 0 0,-1 1 0,0-1 1,1 0-1,-1 1 0,-1-2 0,2 2 0,-1-1 0,-1 0 1,1 0-1,0 0 0,0 0 0,-1-1 0,-3 4 0,3-2-4,-1-2 0,1 1 0,-1 0 0,0-1 0,0 1 0,0-1 0,0 0 0,1-1 0,-2 1 0,2 0-1,-1 0 1,-1-1 0,1 0 0,-3 1 0,-2-1-5,2-1 1,-2 1-1,2-1 0,-2-1 0,-8-2 0,14 4-52,1 0 0,0-1 0,0-1-1,0 1 1,0 1 0,1-1-1,-2 0 1,1 0 0,0 0 0,0 0-1,1 0 1,-1-1 0,1 1-1,-1 0 1,0 1 0,0-5 0,1 5 5,0 0 1,-1-1 0,1 0 0,0 0 0,-1 0 0,1 1-1,0 0 1,0-1 0,0 0 0,0 1 0,0-1 0,0 0 0,0 0-1,0 1 1,0 0 0,0-1 0,1 0 0,-1 0 0,0 1-1,1-1 1,-1 1 0,0-1 0,0 1 0,0-1 0,0 0 0,1 0-1,-1 1 1,1 0 0,0-1 0,-1 1 0,0 0 0,1-1-1,0 0 1,11-4-69,-1 2-1,20-5 0,-31 8 92,2-1-1,-1 1 1,0 0-1,-1 0 1,1 0 0,0 0-1,-1 0 1,1 0 0,1 0-1,-2 0 1,0 1 0,1-1-1,0 0 1,0 0-1,0 0 1,0 0 0,-1 0-1,0 1 1,1 0 0,0-1-1,0 1 1,0 0-1,0 0 22,0 0-1,1 1 0,-1-1 1,-1 1-1,0-1 0,1 1 0,0-1 1,-1 0-1,1 1 0,0 3 0,-1-1 58,0 1-1,1 1 1,-1-1-1,0 0 1,-1 0-1,0 7 1,0-9-62,1-1 0,-2 1 0,2 0 1,-1-1-1,-1 2 0,1-2 0,0 0 0,-1 0 0,0 1 1,1-2-1,-1 2 0,0-1 0,-1 0 0,1-1 0,0 2 1,0-2-1,0 0 0,-1 1 0,0-1 0,1 0 0,-1 1 1,-4 1-1,4-3-35,2 0 1,-2 1-1,1 0 1,-1-1-1,0 0 1,1 0-1,-1 0 1,1 0-1,-1-1 1,1 1-1,-1-1 1,1 1-1,0 0 1,0-1 0,-1-1-1,1 1 1,-1 0-1,2 0 1,-2 0-1,2-1 1,-2 1-1,2-1 1,-1 0-1,-1 1 1,0-3-1,2 2-11,0 1 1,1 0-1,-1-1 0,0 0 0,0 1 1,1 0-1,0 0 0,-1-1 0,1 1 1,0-2-1,0 2 0,0 0 0,0-1 0,0 1 1,0-1-1,0 1 0,0-1 0,0 1 1,1-1-1,-1 1 0,0-1 0,3-1 1,-2-1-36,1-1 1,0 1 0,1-1 0,0 1-1,5-6 1,-6 8 42,1 0-1,-2 1 1,2-2-1,-1 2 1,1-1-1,-1 0 1,0 1-1,2-1 1,-2 1 0,1 0-1,-1 1 1,1-1-1,1-1 1,-2 1-1,1 1 1,1 0-1,-2 0 1,6 0-1,-6 0 32,0 0 0,1 0 0,-1 1 0,2-1 0,-2 2 0,1-1 0,-1-1 0,1 1 0,-1 0 0,0 0 0,0 1 0,1-2 0,-1 2 0,0 0 0,-1-1-1,1 2 1,0-2 0,0 1 0,0 0 0,-1 0 0,3 3 0,-3-3 41,1 2 1,-1-2-1,0 2 1,-1-1-1,2-1 0,-1 2 1,0-2-1,-1 1 0,0 7 1,0-9-39,0 1 0,0-2 0,0 1 1,0 1-1,0-1 0,0-1 0,0 1 1,-1 1-1,0-1 0,1 0 0,-1-1 0,0 2 1,1-2-1,-1 2 0,1-2 0,-1 1 1,0 0-1,0 0 0,0-1 0,1 1 1,-1 0-1,0-1 0,0 1 0,0-1 0,0 1 1,0 0-1,0-1 0,0 1 0,0-1 1,0 0-1,-3 1 0,2-1-2,0 0 0,-2 0 1,1 0-1,1 0 0,-2 0 0,2-1 0,-2 1 0,2-1 1,-1 0-1,0 0 0,1 0 0,-1-1 0,-4-1 1,-2-2-20,0-1-1,-11-10 1,15 12-10,-4-3-58,2 0 0,-13-12 0,20 18 53,-1 0 0,1 0 0,0 0-1,0 1 1,0-1 0,-1 0 0,1 0 0,-1 0 0,1 1 0,0-1 0,0 0 0,0 0 0,0 0 0,0 0 0,0 1 0,0-1-1,0 0 1,0-1 0,1 2 0,-1 0 0,1-2 0,-1 2 0,0-1 0,0-1 0,0 2 0,1 0 0,0-2 0,0 0-16,0 1-1,0 0 1,0-1 0,1 1 0,-1 0 0,0 0 0,0 0 0,1-1 0,-1 2 0,0-1-1,2 0 1,0-1 0,0 2 12,1-1-1,0 0 0,0 1 0,0-1 1,-1 1-1,1 0 0,-1 0 0,2 1 1,-1 0-1,-1 0 0,1-1 0,-1 1 1,1 0-1,6 3 0,-7-2 37,-2-2 0,2 1 0,-1 0 0,0 1 0,0-1 0,0 1-1,0-1 1,0 1 0,0 0 0,-1 0 0,1-1 0,0 2 0,-1-2 0,1 2-1,-1-1 1,0 0 0,0 0 0,0 1 0,0-1 0,1 1 0,-2-2 0,0 2-1,1 3 1,-1 1 69,0-1-1,-1 0 0,0 8 0,0-12-59,1 0-1,-1 0 0,0 0 0,1-1 0,-1 1 0,1 0 0,-1 0 0,0 0 0,-1-2 0,2 3 1,-1-2-1,-1 0 0,1 1 0,0 0 0,-3 0 0,3-2-23,1 1 0,-1 0 1,-1-1-1,1 0 0,1 1 0,-1-1 0,0 0 0,0 0 1,-1 0-1,2 0 0,-1 0 0,-1 0 0,2 0 0,-1 0 0,0 0 1,0-1-1,0 1 0,0-1 0,0 1 0,0-1 0,0 1 1,1-1-1,-2 1 0,2 0 0,0-1 0,-3-1 0,1 0-23,0 0 0,0 0 0,0 1 0,-1-1 0,2 0 0,-1-2 0,0 3 0,-1-6 0,2 5-35,0-1-1,0 0 0,0 0 0,0 0 1,0 0-1,1 0 0,0-1 0,0 1 0,0 1 1,0-7-1,0 9 38,0-1 1,0 0-1,0 0 1,0-1-1,1 2 0,-1-1 1,1 0-1,0 0 1,0 0-1,-1 0 1,0 1-1,1-1 1,-1-1-1,1 2 0,0-1 1,0 1-1,0-1 1,-1 0-1,1 1 1,0-1-1,-1 0 0,2 1 1,-1 0-1,-1 0 1,1-1-1,1 0 1,-2 1-1,2 0 1,-2-1-1,1 1 0,1 0 1,-1 0-1,-1 0 1,3 0-1,-1 0 21,0 0 0,0 0 0,-1 1 0,2 0 0,-2-1 0,1 1 0,0-1 0,0 0 0,0 1 0,-1 0 0,1 0-1,0 0 1,-1 0 0,0 0 0,2 1 0,-3-1 0,2 0 0,-1 0 0,1 1 0,-2-1 0,2 1 0,0 1 0,-1 0 33,1 0-1,0 0 1,-1 1 0,0-1 0,0-1 0,0 2 0,-1-1-1,0 0 1,1 0 0,0 1 0,-1 4 0,0-7-24,0-1 0,0 1 0,-1 1 0,1 0 0,0-2 0,0 1 0,-1 0 0,1 0 0,0 0 0,0 0 1,0 0-1,-1 0 0,0 0 0,1 0 0,-1 0 0,0 0 0,1 0 0,0 0 0,-2-1 0,1 1 0,0 0 0,0-1 1,1 1-1,-1 0 0,0 0 0,-1-1 0,2 0 0,-1 0 0,-1 0 0,2 1 0,-2-1 0,2 1 0,-1-1 1,-1 0-1,1 0 0,0 0 0,1 0 0,-2 0 0,0 0 0,2 0 0,-1 0 0,0-1 0,-1 1 0,1-1 0,1 1 1,-1 0-1,-2-1 0,-3-2-40,0-1-1,0-1 1,1 2 0,0-2 0,-1 0 0,1 0 0,0 0 0,0 0-1,-4-7 1,9 11 12,0 1 0,-1 0-1,1 0 1,0-1 0,-1 0-1,1 0 1,0 1 0,0-1-1,0 0 1,-1 1 0,1 0-1,0-1 1,0 0 0,-1 0 0,1 1-1,0-1 1,0 0 0,1 1-1,-1 0 1,0-1 0,1 1-1,-1-1 1,0 0 0,0 1-1,1-1 1,-1 1 0,0 0-1,1 0 1,-1 0 0,0 0 0,1-1-1,0 1 1,-1 0 0,1-1-1,-1 1 1,0 0 0,0 0-1,1 0 1,0 0 0,-1 0-1,0 0 1,2 0 0,1 0-27,0-1 1,1 1-1,0 1 1,-1-1-1,0 0 1,0 1-1,6 0 1,-8 0 49,2 0 0,-2 0 0,1 0 0,1-1 0,-2 1 0,1 0 0,0 0 0,-1 0 0,1 0 0,-1 0 0,1 0 0,0 1 0,1 2 0,-3-4 9,0 0-1,1 1 0,-1-1 1,0 0-1,0 0 1,1 1-1,-1-1 0,0 0 1,0 0-1,0 0 0,0 1 1,0-1-1,0 1 0,0-1 1,0 1-1,0-1 0,0 1 1,0-1-1,0 0 0,0 0 1,0 0-1,0 0 0,0 1 1,0-1-1,-1 1 0,1-1 1,0 0-1,0 0 0,-1 0 1,1 1-1,0-1 0,0 1 1,-2-1-14,1 0 0,1 1 1,-1-1-1,0 1 1,0-1-1,0 1 0,0-1 1,1 0-1,-2 0 0,0 0 1,-3 1-382,0-1 1,-11-1 0,-6-2-4927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5:09.28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37 1060 888,'-3'1'1716,"2"-1"-1560,0 0 1,1 0 0,0 0 0,-1 0-1,1 0 1,-1 0 0,1 0-1,0 0 1,-1 0 0,0 0-1,0 0 1,1-1 0,-1 1 0,1 0-1,0-1 1,0 1 0,-1 0-1,1 0 1,-1 0 0,1 0 0,0 0-1,-1-1 1,1 1 0,-1-1-1,0 1 1,1-1 0,0 0-1,0 1 1,0 0 0,0 0 0,0 0-1,0-1 1,-1 0 0,1 1-1,0 0 1,0-1 0,0 0-1,-1 0 1,0-5-10,-1-1 0,2 1 0,-2-2 0,1-6 0,1-61 436,-5-127 472,0 101-726,3 2-92,4 37-159,-2 36-55,8-50 39,-2 10 21,-4-41 58,-3 61 37,7-59 0,-4 93-33,-1 11-112,-1 1-1,1-1 1,-1-1-1,1 0 1,-1 2-1,1-2 1,-1 1 0,0-1-1,0 2 1,0-2-1,0 1 1,0 0-1,-1 0 1,1 0-1,-1-1 1,1 1 0,-1 0-1,0 0 1,1-1-1,0 2 1,0-1-1,-1-1 1,0 2 0,-1-2-1,1 0-420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3 1696,'-18'-2'1219,"92"9"4266,2 4-3449,76 17-2492,-69-12 992,77 11 170,-150-25-502,5 0-575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5:09.28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26 121 400,'-2'0'576,"0"0"1,1 0-1,-2-1 0,2 1 0,-1-1 0,0 0 1,0 0-1,0 1 0,1-1 0,-2 0 1,-1-3 1860,9 2-1858,65 0 15,-30 2-339,43 2 113,-21-1-223,-13 1-76,14-2-13,65-10 39,-21 0-31,-94 8-60,100-6 105,-88 4-33,-1 0 0,38-13 1,49-17 188,-72 26-141,48-5-1,-69 12-74,1 0-1,-1 2 1,0 0-1,32 6 0,-42-6-26,-7-1-15,0 0 1,1 0 0,-1 0 0,0 1-1,0-1 1,0 0 0,1 0 0,-2 1-1,1-1 1,1 0 0,-2 1 0,2 0-1,-2 0 1,1-1 0,2 2 0,-3-2 15,0 0 1,0 1-1,0-1 1,0 1 0,0-1-1,1 1 1,-1-1-1,1 0 1,-1 0 0,0 0-1,1 0 1,-1 1-1,1-1 1,-1 0 0,1 1-1,-1-1 1,0 0-1,0 0 1,1 1-1,-1-1 1,2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5:09.28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53 48 904,'-10'14'442,"7"-9"-180,-1 0-1,1-1 1,0 1 0,-1-2 0,-1 2-1,-5 3 1,9-6 65,-5 1 962,6-3-1248,0 0 1,0 0-1,-1 0 1,1 0-1,0 0 0,0 0 1,0 0-1,0 0 1,0 0-1,0-1 1,0 1-1,0 0 1,0 0-1,0 0 1,0 0-1,-1-1 0,1 1 1,0 0-1,0 0 1,0 0-1,0-1 1,0 1-1,-1 0 1,1 0-1,0 0 0,0 0 1,0 0-1,0 0 1,0 0-1,0 0 1,0 0-1,0 0 1,0-1-1,0 1 0,0 0 1,0 0-1,0-1 1,0 1-1,0 0 1,0 0-1,0 0 1,1 0-1,-1-1 27,0 1-22,0 0 0,0-1 0,0 1 1,0 0-1,0-1 0,0 1 0,0 0 0,1 0 0,-1 0 0,0 0 0,0 0 0,0 0 0,0 0 0,0 0 0,0 0 0,0 0 0,0-1 0,0 1 1,0 0-1,0 0 0,0 0 0,1 0 0,-1-1 0,0 1 0,1 0 0,-1 0 0,0 0 0,0 0 0,0 0 0,0 0 0,18-8 658,-1 1 0,27-7 0,-42 13-655,17-3 480,1-1 1,30 0-1,-12 0-231,9 0 46,49 1 0,47 7 178,-75-1-368,-33-1-74,0-1-1,0-3 1,36-5 0,50-16 98,-108 23-139,1 0 0,13 1 0,16-1 84,-39 0-104,-1 1-1,1 0 0,0 0 0,0 0 0,-2 1 0,3 0 0,-1-1 1,-1 0-1,0 2 0,0-2 0,2 3 0,-3-3 0,1 2 1,1 0-1,-1-1 0,0 2 0,5 3 0,-3-2 127,-1-2-935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5:09.28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0 987 824,'2'-5'8527,"3"-8"-8266,-1-1-1,-1 0 0,-1 0 1,2-13-1,-4 20-199,0 0 0,-2-11 0,1 11-23,-1-36 124,3-68 0,-1 27-99,-1 56-40,3-40 1,5 17 6,-5 9-3,3-22 20,0 34-20,9-92 106,-12 98-102,-1-37 51,-2 45-55,0 12-9,1-2 1,-1 1-1,1-1 1,0 1-1,2-8 1,-2 7 14,2 3-8,-1 0 1,-1 0-1,1 0 0,-1 1 1,0-2-1,0-2 0,-2-4 118,4 7-63,-2 0 31,-6-2-25,4 4-66,2 1-1,-2-1 0,0 0 1,1 0-1,0 0 0,0 0 0,-1 1 1,2-2-1,-1 1 0,0 0 1,0 0-1,0-1 0,0 1 1,1 0-1,-1 0 0,0-2 1,1 3-1,-1-2 0,1 0 0,-1-1 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5:09.28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37 1023 592,'-2'9'842,"-1"-7"-228,2 2 0,0 0 0,0-1 0,0 1-1,0 0 1,0-1 0,1 7 395,0-12-50,0-14-570,2 0 0,2-14 0,0 1-201,-3 8 62,-1 1 0,-4-35 0,0 1 80,4-87 448,8-71-148,-3 138-515,-5 50-79,-2 0-1,1 0 1,-8-28 0,7 38-15,-4-13 36,3 12 12,1-1-1,-2-23 1,4 26-7,-1 0 1,0 0-1,-2-1 1,-2-13-1,4 27-52,1-3 0,-1 2 0,1 0 0,0-1 0,0 0 1,0 1-1,0 0 0,0-1 0,0 1 0,1-1 0,-1 0 0,1 1 0,-1 0 0,0-1 0,0 1 0,2 0 0,-1-3 1,0 3 7,0-1 1,-1 1 0,1-1-1,0 0 1,0 0-1,-1 0 1,0 1 0,1-4-1,-1-4 51,0 9-61,0 0 0,0-1-1,1 0 1,-1 0-1,0 0 1,0 0 0,0 1-1,-1 0 1,1-1 0,0-1-1,0 2 1,0-1 0,0 1-1,0-1 1,-1 1-1,1-3 1,0 3-3,-1 0 0,1 0 0,0 0 0,-1 0 1,1-1-1,0 1 0,-1 0 0,1 0 0,0 0 0,0-1 0,0 1 0,0 0 0,0 0 0,0-1 0,0 1 0,0-1 1,0 1-1,0-1 0,0 1 0,0 0 0,0 0 0,0 0 0,0 0 0,0-1 0,0 1 0,0-1 0,0 1 0,0-1 1,0 1 6,0-4 48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5:09.28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 3 1224,'-7'-2'1628,"12"6"265,-1-2 311,2-1-1790,76 15 1080,-72-14-1255,-1-2 0,0 0 0,0 0 0,19-3 0,-2 1 86,55-4 472,107-1 16,-28 20-433,-110-10-239,70-6 1,-108 3-125,124-4 156,-134 4-171,28-2 72,-1 1 0,45 5 0,-67-1-50,1-2 0,-1 2 0,0-1 1,0 2-1,0-1 0,11 7 0,1 0 58,-9-6 290,-16-5 296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5:09.28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17 16 728,'-13'-15'8182,"13"15"-8161,0 0 0,0 0 1,0 0-1,0 0 0,0 0 0,0 0 1,0 0-1,0 0 0,0 0 0,0 0 1,0 0-1,0 0 0,0 0 0,-1 0 1,1 0-1,0 0 0,0 0 0,0 0 1,0 0-1,0 0 0,0 0 0,-1 0 1,1 0-1,0 0 0,0 0 0,0 0 1,0 0-1,0 0 0,0 0 0,0 1 1,0-1-1,0 0 0,0 0 0,0 0 1,0 0-1,0 0 0,0 0 0,0 0 1,0 0-1,0 1 0,0-1 0,0 0 1,0 0-1,0 0 0,0 0 0,0 0 1,0 0-1,0 0 0,0 0 0,0 0 1,0 0-1,0 0 0,0 0 0,0 0 1,0 0-1,0 0 0,0 0 0,0 9 181,-2 13 48,5 42 0,-3-63-238,4 29 193,6 30 1,-2-21-7,0 5 184,2 54-1,-9 34 115,12 76-202,-7-110-205,-6-57-40,0-28-16,0 16 0,0 28 92,0-28-63,0-18-15,-2 0 0,1 0 0,-4 13 0,2-19 3,3-1 1,-2 1-1,-4 6 0,-2 5-330,8-15-4,-2 3-196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5:09.28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23 1 2224,'-15'28'2305,"8"-14"6709,14-12-8131,-6-2-804,3 2 39,0 0 1,-1-1-1,7 5 0,35 21 353,-43-25-435,1-1 1,-1-1 0,1 2 0,0-1-1,0-1 1,0 1 0,0-1 0,4 1 0,-6-1-26,66 0 301,5 8-41,7 1-29,16-10-5,-78 0-202,62-6 135,9 2-18,45 8-17,78-3-44,-134-11-47,-50 7-22,-3-2 15,-20 6-24,0-1 1,0-1-1,1 1 1,-2 1 0,2 0-1,-2 0 1,2 0-1,6 0 1,-1 0 21,-8 0-6,0 0 1,-1 0-1,1 0 1,0 0-1,-1 1 1,3 0-1,-4-1-53,0 1 0,1-1 1,-1 0-1,1 1 0,-1-1 0,1 0 0,-1 0 0,0 0 0,0 0 1,1 0-1,-1 1 0,0-1 0,0 1 0,0-1 0,1 0 0,-1 1 1,0-1-1,0 1 0,0 0 0,0-1 0,0 0 0,0 0 0,0 0 1,0 1-1,1 0 0,-1-1 0,-1 0 0,1 1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5:09.28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1 952 856,'11'33'727,"-11"-33"-695,0 0 0,1 0-1,-1 0 1,0 1 0,0-1 0,0 0-1,0 0 1,0 1 0,0-1 0,0 0-1,0 0 1,0 1 0,0-1 0,0 1 0,0-1-1,0 1 1,0-1 0,0 0 0,0 0-1,0 0 1,0 0 0,0 1 0,-1-1-1,1 1 1,-1 3 2622,1-4-2568,0 0 1,0 0 0,0 0 0,-1 0 0,1 0 0,0 0 0,0 1 0,-1-1-1,1 0 1,0 0 0,0 0 0,-1 1 0,1-1 0,0 0 0,0 0 0,0 0-1,0 0 1,0 0 0,0 0 0,0 1 0,0-1 0,0 0 0,0 0 0,0 0-1,0 0 1,0 1 0,0-1 0,0 0 0,0 0 0,0 1 0,0-1 0,0 0 0,0 5 3383,0-11-2115,-1-28-902,2-34-118,-1 10-39,-1 9-81,2 20-101,-1 6 32,0-36-1,-5-54 210,5 80-245,0 14-15,5-25 0,-1-12 24,-3 37-77,4-27 0,12-77 67,-16 117-102,-1-1 0,-1 0-1,1 1 1,0-1 0,-2 1 0,1-1 0,-4-8 0,4 12-4,1 1 1,-1-2-1,0 0 1,0-4-1,0-1 5,0 6-6,1 1-1,0 1 0,0-1 1,0 1-1,-1-1 0,1 2 1,0-2-1,0 0 0,0 2 1,0-2-1,0 0 0,1 1 0,-1 0 1,0-1-1,0 1 0,0 0 1,1-1-1,0 1 0,0 0 1,-1 0-1,1-1 0,0 1 1,-1 0-1,1 1 0,2-4 1,3-1 11,3-3 7,-9 8-17,0 0 1,0 0-1,0-1 0,0 1 1,1 0-1,-1-1 1,0 1-1,0-1 1,0 1-1,1 0 0,-1-1 1,0 1-1,0-1 1,0 1-1,0 0 1,0 0-1,0-1 0,0 1 1,-1-1-1,1 0 1,0 1-1,0 0 1,0 0-1,-1-2 0,1-1 12,-1 1 0,1-1 1,0 0-1,0 0 0,0 0 0,1 1 0,0-6 0,-1 6-6,3-31 624,-3 20-7769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5:09.29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39 104 992,'-11'-7'1755,"8"6"-1283,1-1-1,-1 0 1,0 1 0,1 0-1,-1 0 1,1-1-1,-8-1 4863,19 4-3808,15 0-836,0-1 0,41-4 0,-53 3-466,2-2 0,-2 0 0,-1-1 0,21-8 0,12-4 130,-20 10-224,-1 0 1,30-1 0,53-1 108,-82 6-197,98-1 139,-11 0-50,1-3-22,-74 5-77,79 3 64,-77 0-69,24 5 20,-52-6-40,43 7 55,-49-8-49,1 0 0,0 0 0,-1 0 0,1 0 0,0-1 0,6-2 0,-12 3-11,3-2 9,-8 0 0,-105-3 50,102 6-43,8 1-5,20 0 8,119 0 51,-121-1-43,-18-1 9,-1 0 70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5:09.29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 19 480,'0'-1'852,"0"-1"-1,-1 1 1,1-1-1,-1 1 1,1-1-1,0 0 1,0 1-1,0-1 1,2-2 713,0 8-1076,6 11-206,-1 0 1,6 22-1,-11-28-168,1 0 0,-1 0 0,-1 0 0,1 0 0,-2 13 0,-4 41 447,0-10-162,4-27-161,2 1 0,9 40-1,1 24 182,-2 91 232,-9-159-529,-4 21-1,2-8 26,-2-4-7,1 7 26,3-20-85,5 88 185,-4-95-246,-1-4 23,1 1-1,-1-1 1,0 0-1,-1 1 1,0-2-1,-1 2 1,-3 14-1,-4 15 224,3-26-200,2 4-34,2-14-29,0 0 0,1 0 0,0 0 0,0 0 0,0 0-1,0-1 1,0 4 0,0-3 1,0-1 1,0 2-1,0-2 0,0 1 1,0 0-1,-1-1 0,0 4 0,-1-1-7,2-2-33,-2 1-1,0 0 0,1 0 1,0 0-1,-4 3 0,4-5-70,1 0 0,0 0 0,-1-1-1,1 0 1,-1 1 0,1-1-1,0 1 1,0 0 0,0-1-1,0 1 1,0-1 0,0 2-1,0-2 36,0 0-1,0 0 0,0 1 0,0-1 1,0 0-1,0 0 0,0 1 0,0-1 1,0 0-1,0 0 0,0 0 0,0 1 1,0-1-1,0 0 0,0 0 0,0 0 0,0 0 1,0 0-1,0 0 0,1 0 0,-1 0 1,0 0-1,0 0 0,0 0 0,1 0 1,-1 0-1,0 0 0,0 0 0,0 0 0,0 0 1,0 0-1,0 0 0,0 0 0,1 0 1,-1 0-1,0 0 0,0 0 0,1 0 1,-1 0-1,0 0 0,0 0 0,1 0 1,-1 0-1,0 0 0,0 0 0,0 0 0,0 0 1,0 0-1,0 0 0,0 0 0,0 0 1,0 0-1,0 0 0,0 0 0,9-7-3336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214 36 1144,'-13'-21'951,"12"20"-745,0 0 0,1 0 0,-1 0 0,1 0 0,0 0 0,0 0-1,-1 0 1,1 0 0,0 0 0,1-4 1169,0 10-472,1 9-721,1-1-55,-1-1-1,-1 2 0,-1 19 0,-1 18 128,2 0 0,13 94 1,-9-121 223,-6-25-466,1 1 0,-1-1-1,1 0 1,0 1-1,0-1 1,-1 1 0,1-1-1,0 0 1,-1 1-1,0-1 1,1 1 0,-1 0-1,1-1 1,-1 0-1,-1 1 1,0-1-6,0 1-1,0 0 1,0-1 0,0 1 0,-4 0-1,2 0-7,-63 3 34,57-3-34,-1 0 0,1-1 0,0 0 0,-1-1 0,-12-3 0,-19-4-17,42 9 20,0 0-1,-1 0 1,1 0-1,-1 0 1,1 0 0,-1 0-1,1 0 1,0 0-1,-1 0 1,1 1-1,0-1 1,-1 0-1,0 1 1,1-1 0,-1 0-1,-4 1 14,5-1-15,0 0 0,0 0 0,0 0 1,0 0-1,0 0 0,0 0 0,0 0 0,0 0 1,0 0-1,0 0 0,0 0 0,0 0 0,0 0 1,0 0-1,0 0 0,0 0 0,0 0 0,0 0 1,0 0-1,0 0 0,0 0 0,0 0 0,0 0 0,0 0 1,0 1-1,-1-1 0,1 0 0,0 0 0,0 0 1,0 0-1,0 0 0,0 0 0,0 0 0,0 0 1,0 0-1,0 0 0,0 0 0,0 0 0,0 0 1,0 1-1,0-1 0,0 0 0,0 0 0,0 0 1,0 0-1,0 0 0,0 0 0,0 0 0,1 0 1,-1 0-1,0 0 0,0 0 0,0 0 0,0 0 0,0 0 1,0 0-1,0 0 0,0 0 0,0 0 0,0 0 1,0 0-1,0 0 0,0 0 0,0 0 0,0 0 1,0 0-1,0 0 0,0 0 0,3 4-67,-2-2 104,4 4-28,-2-1 0,1 1 0,0-1 0,2 10 1,-5-15-9,0 5 7,0-2-1,1 2 0,-1-2 1,-1 1-1,1 1 1,0-2-1,-1 2 1,0 6-1,0 2 14,0 104 141,-2-48-24,2-68-132,0 1-1,0 0 0,0-1 1,0 1-1,0-1 1,-1 1-1,1-1 0,-1 1 1,0-1-1,1 0 0,-1 1 1,1-1-1,-3 3 1,3-4-7,0 0 0,0 0 1,0 0-1,0 0 1,0 0-1,0 0 1,0 0-1,0 1 0,0-1 1,0 0-1,0 0 1,0 0-1,0 0 1,0 0-1,0 0 0,0 0 1,0 0-1,0 0 1,0 0-1,0 0 1,0 0-1,0 1 0,0-1 1,0 0-1,0 0 1,0 0-1,0 0 1,0 0-1,0 1 0,0-1 1,0 0-1,0 0 1,0 0-1,0 0 1,0 0-1,0 0 0,0 0 1,0 0-1,0 0 1,0 0-1,0 0 1,0 0-1,0 0 0,0 0 1,0 0-1,1 0 1,-1 0-1,0 0 0,5 1-94,-2 0 112,38 9-40,-20-4 16,94 25 40,-109-28-22,0 0 0,0-1 0,7 6 0,-7-5-4,-1 0-1,1 0 1,11 4 0,-16-7-4,0 0 0,0 0 0,-1 0 0,2 0 0,-2 0 0,1 0-1,0 0 1,0 0 0,0-1 0,-1 1 0,1 0 0,0 0 0,0-1 0,-1 1 0,1 0 0,0-1 0,0 0 0,0 1 0,-1 0 0,1-1 0,-1 1-1,1-1 1,0 0 0,-1 1 0,0-1 0,1 0 0,-1 0 0,1-1 0,2-3 25,-1 0 0,1-1 0,1-6 0,-2 7-4,9-30 54,-2-1 0,-1 1 1,3-40-1,-11 72-56,1-1-1,-1 0 1,0 1 0,0-1 0,0 1-1,-1-1 1,1 0 0,-1 1-1,-1-8 1,1 9 0,-1-1 1,1 1-1,-1-1 0,1 2 1,-1-2-1,1 1 0,-1 0 1,0 0-1,-1 0 0,2 1 1,-2-1-1,1 0 0,0 1 0,-4-2 1,-1 0 23,-1 0 0,0-1 0,0 1 0,0 1 0,0 0 0,-1 0 0,1 2 0,-9-1 0,2 0-611,-1 2-1,1 0 1,-23 4-1,22 0-1521,0 2-499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25:09.29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54 2625,'4'-4'6908,"-4"4"-6780,7 1 283,62 1 1173,40-12-235,-106 9-1330,20-1 260,28 1-1,-19 1-57,52 0 219,-49 1-304,94-10 250,-86 4-277,48-6 84,1-1-32,-68 10-101,44 3 0,-6 5 11,-28 0-26,-27-4-28,-1-1-1,1 0 1,-1 0 0,11 0 0,38-4 402,-54 3-407,0 0 0,0 0-1,1 0 1,-2 0 0,1 0 0,1 0 0,-2 1-1,1-1 1,0 0 0,0 0 0,1 0-1,-2 1 1,1 0 0,0-1 0,0 1 0,0-1-1,1 2 1,-2-2-8,1 0 0,-1 1 0,1-1 0,-1 0-1,0 0 1,0 0 0,1 0 0,-1 0 0,1 0 0,-1 0-1,0 0 1,0 0 0,0 0 0,0 0 0,1 0 0,-1 0 0,1 0-1,-1-1 1,1 1 0,-1 0 0,0 0 0,1 0 0,-1-1 0,0 1-1,0 0 1,1-1 0,-1 1 0,0 0 0,0 0 0,0 0-1,0 0 1,1 0 0,-1 0 0,0-1 0,0 1 0,0-1 0,0 0 1,1 1 0,-1 0 0,0-1 0,1 1 0,-1 0 0,1 0 1,-1-1-1,0 1 0,0 0 0,0 0 0,0-1 0,1 1 1,-1 0-1,1-1 0,0 1 0,-1 0 0,0 0 0,0-1 0,1 1 1,0 0-1,-1 0 0,0 0 0,0 0 0,1 0 0,-1 0 1,1 0-1,0 0 0,0 1 10,0-1-5,-1 1 0,1-1 1,0 0-1,0 0 0,0 1 0,-1-1 1,0 0-1,1 0 0,0 0 0,-1 0 0,1 0 1,0 0-1,-1 0 0,0-1 0,2 1 1,-1 0-92,0 0 1,-1 0 0,0 0 0,1 0-1,-1 1 1,0-1 0,1 0 0,-1 0-1,0 0 1,1 0 0,0 1 0,-1-1 0,1 0-1,-1 0 1,0 1 0,1-1 0,-1 0-1,0 0 1,0 1 0,0 0 0,1-1-1,-1 1 1,1-1 0,-1 0 0,0 0 0,0 1-1,0-1 1,0 1 0,0 0 0,0 0-1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33:35.9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128 82 1176,'-6'0'744,"-1"0"-1,2 0 1,-1 0-1,-1-2 1,2 2-1,-1-2 1,-9-3-1,13 4-671,0 1 0,1-2 0,-1 2 0,1-2 0,-1 1 0,2 1 0,-2-2 0,1 1 0,1-1-1,-2 2 1,0-2 0,2 1 0,-1-1 0,1 0 0,-2 1 0,2-1 0,-2 0 0,2 1 0,0-1 0,0 0 0,-1 1 0,1-1 0,0 1 0,0-1-1,0 0 1,0 1 0,0-1 0,0 0 0,1 1 0,-1-1 0,2-3 0,-2 3-54,0 1-1,2 1 1,-2-2-1,1 0 1,-1 2-1,2-1 1,0-1-1,-2 2 1,1-1-1,1-1 1,-2 2-1,2-2 1,-1 2-1,-1-1 1,2 1-1,-1 0 1,1-2-1,0 2 1,-1 0-1,-1 0 1,2-2-1,0 2 1,3 0-1,44-3 92,-31 3-74,-1 0 0,-1 2-1,32 6 1,-45-6-24,2 1-1,-2-2 1,1 1-1,1 1 1,-2-1 0,0 1-1,0 1 1,1-1-1,-1 0 1,0 1 0,1-1-1,-3 0 1,3 0-1,-3 2 1,2-1-1,-1 1 1,0-2 0,-1 2-1,1-2 1,0 2-1,-1 7 1,3-3 15,2 10 23,-1-1 0,-2 0 0,1 0 0,-3 2 0,1-2 0,0 1 0,-2 0 0,-2 0 0,0-1 0,1 2-1,-3-2 1,-1 0 0,-8 28 0,12-42-33,-1-1-1,2 0 0,-2 1 0,1-1 1,-1 0-1,-1-1 0,1 1 0,1 0 1,-3 1-1,3-3 0,-3 3 1,3-3-1,-3 3 0,1-3 0,0 1 1,1 1-1,-1-1 0,0-1 0,-1 1 1,1-2-1,0 2 0,-2-1 0,1-1 1,1 2-1,0-2 0,0 2 1,-1-2-1,-1 0 0,2 0 0,0 0 1,-1-2-1,1 2 0,0 0 0,-2-2 1,2 2-1,-1-1 0,-4-3 0,-3 0 1,-3-3-1,3-1 0,-1 1 0,3-1 1,-3 0-1,-14-15 0,21 18-13,-4-4-17,3 3 1,-2-2 0,1-1-1,1 0 1,-1 0 0,0-1-1,-7-18 1,12 24 1,0-3 1,1 2-1,-1 0 0,0-2 1,1 3-1,1-3 0,-2 2 1,2-2-1,0 2 0,0-1 1,2 1-1,-2-2 0,1 2 0,-1-1 1,5-9-1,0 2-4,2 1-1,-1 1 1,1-2 0,0 3-1,1-2 1,0 1 0,0 1-1,0 0 1,2 0 0,0 2-1,0 0 1,2-1 0,-3 1-1,3 2 1,19-11 0,-29 16 21,0-1 0,1 2 0,-2-2 0,3 2 1,-3-1-1,3 1 0,-3 0 0,3 0 0,-1 0 0,-1-2 0,1 2 1,-1 2-1,1-2 0,-2 0 0,3 0 0,-1 0 0,-1 1 1,1-1-1,-1 2 0,-1-2 0,3 2 0,-3-1 0,2 1 1,-1-1-1,0-1 0,-1 2 0,3 0 0,-3-1 0,1 3 1,0-3-1,-1 1 0,1 0 0,0-1 0,-1 3 0,3 2 1,-1 1 24,-2 1 1,3 0-1,-3-1 1,1 1-1,0 0 1,-2 0-1,1-1 1,-1 1-1,0 1 1,-1 14-1,-1-12 14,-1-1 0,1 0-1,-1 0 1,0-2-1,-1 2 1,-1 0-1,0-2 1,0 2-1,0-2 1,1 0-1,-3 0 1,-13 16-1,17-23-32,1 2 0,-1 1 0,0-3-1,-2 3 1,1-3 0,1 3-1,0-3 1,-2 1 0,2 0 0,-1-1-1,-1 1 1,2-2 0,-2 1 0,0-1-1,2 2 1,-2-2 0,2 0-1,-2 0 1,2 0 0,-2 0 0,0 0-1,1-2 1,-1 2 0,2-1 0,-2-1-1,2 1 1,-2-1 0,2 0-1,-1 1 1,1-1 0,-8-6 0,6 4-37,-27-20-59,32 24 67,-1-2 1,1 0 0,-2 2 0,2-1 0,0-1-1,-2 2 1,2-1 0,0-1 0,-1 2 0,1-2 0,0 1-1,0-1 1,-2 2 0,2-2 0,0 1 0,0-1-1,0 2 1,0-2 0,0 1 0,0-1 0,0 0-1,0 2 1,2-1 0,-2-1 0,0 0 0,1 1 0,-1-1 4,2 1 1,0 1 0,-2-2 0,1 2 0,-1-2 0,2 2 0,0-1 0,-1 1 0,-1-2 0,2 2 0,0 0 0,-1 0 0,-1-2-1,2 2 1,0 0 0,-1 0 0,2 0 0,27-3 7,-25 3-13,2 0 28,1 0 0,-2 0 0,3 0 0,-3 0 0,1 2 0,1-1 0,-1 1 0,12 5 0,-17-6 5,0-1 0,-1 2 1,1-1-1,-2 1 0,2 0 1,-1-1-1,1 1 0,-2 0 1,2-1-1,-1 1 0,-1 0 1,2-1-1,-2 1 0,1 3 1,1 1 20,0-2-11,-1-1-1,1 2 1,0-2-1,-2 1 1,1 1-1,-1-2 1,2 2-1,-2-2 1,0 0 0,0 7-1,0-10-30,0 2 0,0-1-1,0-1 1,0 2 0,-2-2 0,2 2 0,0-2-1,0 1 1,0 1 0,-1-2 0,1 2-1,0-2 1,0 1 0,-2-1 0,2 2 0,-2-2-1,2 0 1,0 2 0,-1-2 0,1 1 0,-2-1-1,2 0 1,-2 2 0,2-2 0,-1 0-1,1 0 1,-2 2 0,2-2 0,-1 0 0,-1 0-1,2 0 1,-2 0 0,2 0 0,-1 0-1,1 0 1,-2 0 0,0 0 0,2 0 0,-1 0-1,1 0 1,-2 0 0,2 0 0,-3-2 0,-15-11-279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33:35.9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78 1632,'21'-3'6094,"-17"3"-5936,216-11 1687,-129 9-993,272-21 485,16-2-899,95 17-327,-413 6-104,367-1 58,-321 11 75,0 7 1,153 39-1,-135-26-311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33:35.9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148 164 2304,'-2'-2'82,"2"2"0,-1-1-1,1-1 1,-2 2-1,2-2 1,0 1-1,-1 1 1,1-2-1,0 0 1,0 1-1,-2 1 1,2-2-1,0 0 1,0 1-1,0-1 1,0 2-1,0-1 1,0-1-1,0 0 1,0 1-1,0 1 1,2-2-1,-2 0 1,0 1-1,0 1 1,1-2-1,-1 0 1,0 2-1,2-1 1,-2-1-1,1 2 1,-1-2-1,2 1 1,-2 1-1,2-2 1,1 1-1,5-8-8,1 1 0,0 0-1,14-7 1,-9 5 113,-1 2-134,0 0 0,0-1 0,0 1-1,2 2 1,0 1 0,0-2 0,0 2-1,-1 2 1,3 0 0,-2-1 0,-1 3-1,3-1 1,-2 2 0,1 0 0,1 0-1,-3 2 1,3-1 0,-2 3 0,0-1-1,24 8 1,-36-9 2,1-2 0,-1 2 0,0-1 0,0 3 0,1-3 0,-1 1 0,0 0 0,1 1 0,-1-1 0,-1 1 1,1 0-1,0 0 0,-1-1 0,-1 1 0,4 6 0,-3-6 5,-2-2 0,2 3 0,-2-1 0,1-1 0,-1 1 0,0 0 0,0-1 0,0 1 0,0 1-1,0-3 1,0 2 0,-1 1 0,1-3 0,-2 3 0,2-1 0,-2-1 0,2 1 0,-1-1 0,-1 1 0,-1 2 0,-24 33 448,23-30-450,0-2-1,-1 1 1,2 0 0,-2-1-1,0-1 1,-1 2-1,1-2 1,0 1 0,-2-1-1,1 0 1,-1 0 0,-8 3-1,-1 2-21,-2-2 1,1-1-1,-1 0 0,0-1 0,0-1 1,0 0-1,0-2 0,-1-1 0,1 1 0,-1-3 1,1 0-1,-2 0 0,2-1 0,0-1 1,-2-1-1,-26-9 0,41 12-53,1-1 0,1 1-1,0-2 1,0 0 0,-2 1 0,1-1-1,1 0 1,0 1 0,0-1 0,-1 0-1,3-1 1,-3 1 0,1-1 0,0 0 0,1 1-1,-1-1 1,1 0 0,0-1 0,-1 1-1,2 0 1,-1-1 0,0 1 0,1 0 0,1 0-1,-2-1 1,0-1 0,2 2 0,-1 0-1,1-2 1,0 2 0,0-1 0,0-1-1,0-5 1,1 2-2,1 0 0,1 0 0,-1 1 0,1-1 1,0 1-1,1-1 0,-1 2 0,0-1 0,2 0 0,0 1 0,0-1 0,0 1 0,0-1 0,2 2 0,7-8 0,-2 5 16,-2 1 0,1 1 0,1-1 0,-2 2 0,3-2 0,-2 4 0,26-8 0,-32 9 22,1 2-1,-1-2 1,2 2 0,-2 0-1,1 0 1,-1 0 0,2 0-1,-1 0 1,-1 2 0,2 0-1,-2-2 1,0 1 0,1 3-1,-1-3 1,0 1 0,2 1-1,-2 0 1,0 1 0,8 4 0,-10-5 18,0 1 0,-1-1 0,1 2 0,1-2 0,-3 0 0,3 1 0,-3 1 0,1-2 0,-1 2 1,1-2-1,0 2 0,-1 0 0,1-2 0,-2 2 0,2 0 0,-2 0 0,0-2 0,0 2 0,0 0 1,0 0-1,0-2 0,-2 2 0,0 5 0,-3 5 73,2 0 0,-3 0 1,1 0-1,-2-2 0,-11 20 0,13-27-77,2 1-1,-2-2 1,0 1-1,0-1 1,0 2 0,0-2-1,-2 0 1,3 0-1,-3-2 1,0 2-1,1-2 1,-1 0-1,1 1 1,-1-1 0,-1 0-1,1-1 1,-1 1-1,1-1 1,-1 0-1,2-2 1,-3 1 0,3-1-1,-11 0 1,6 0-47,-2-1 1,1-1 0,1-1-1,-1 1 1,1-1 0,1-2-1,-2 1 1,1-1 0,1 1 0,0-3-1,0 2 1,0-2 0,0-1-1,-13-10 1,20 15-14,0 0-1,-1-1 1,1 1-1,1-2 1,-1 2 0,1-1-1,-1-1 1,2 1-1,-1 0 1,0-1-1,1 2 1,-1-2 0,0 0-1,1 0 1,1 0-1,0 2 1,-2-2 0,2 0-1,0 0 1,0 0-1,2 0 1,-2 2 0,1-2-1,3-8 1,-3 8-8,1-2-1,1 2 1,0 1 0,-1-1 0,1 0-1,2 0 1,-1 0 0,-1 0 0,2 2-1,-2-2 1,2 1 0,0-1 0,0 2-1,-2 0 1,4-1 0,-2 1 0,0 2-1,0-3 1,8-1 0,3 2 11,1-2-1,-1 3 1,1-1 0,-1 2 0,1 1-1,-1 0 1,2 0 0,-1 1-1,-1 1 1,1 1 0,-1 0 0,27 11-1,-35-11 54,0 0 0,2 0 0,-2 1-1,1 1 1,-1 0 0,-2 0-1,3-1 1,-3 3 0,1-2-1,1 2 1,-3-1 0,2 2 0,-1-1-1,-1 0 1,0 1 0,0 0-1,0 0 1,0 0 0,-2 1 0,0-1-1,1 2 1,-3-2 0,3 2-1,-1 13 1,-1-18 13,-2 1 0,0-1 0,0 2 0,0-2 0,0 0 0,-2 1 1,2-1-1,-3 9 0,1-13-22,2 2 0,-2-1 1,1 1-1,-1-1 0,0 0 1,1 1-1,-1-1 0,0-1 1,1 1-1,-1 0 0,-1-1 1,1 1-1,1 0 0,-3-1 1,3 1-1,-3-1 0,3 1 1,-3-2-1,-1 2 0,-4 1 16,-1 0 0,0-1-1,0 0 1,0-1 0,0-1-1,0 0 1,0 0 0,1 0-1,-1-1 1,-10-1 0,0-3-45,2 0-1,-2-1 1,2-1 0,-20-10 0,35 16-18,0 1 0,0-2 1,-1 1-1,1-1 0,0 0 0,-1-1 0,1 1 1,1 1-1,-1-3 0,0 1 0,1 1 0,-1-1 1,1 0-1,-1 1 0,1-1 0,1 0 0,-1-1 1,0 1-1,1 0 0,-1-1 0,0 0 1,2 0-1,-1 1 0,-1-5 0,4 3-222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33:35.9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32 138 512,'-31'7'5227,"64"-6"-3983,43 1-838,1-4-1,89-12 1,-125 10-256,374-20 430,61-8-228,-17-32 473,-390 59-559,0 2 0,0 5-1,2 1 1,113 23 0,-85-3 277,-72-13-118,-26-10-421,-1 0 1,0 0-1,0 0 0,2 2 0,-2-2 1,0 0-1,0 0 0,1 1 1,-1-1-1,0 0 0,0 0 0,0 2 1,0-2-1,2 0 0,-2 0 1,0 2-1,0-2 0,0 0 0,0 1 1,0-1-1,0 0 0,0 2 1,0-2-1,0 0 0,0 2 1,0-2-1,0 0 0,0 1 0,0-1 1,0 0-1,0 0 0,0 2 1,0-2-1,0 0 0,-2 2 0,2-2 1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33:35.9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163 210 992,'-41'15'523,"28"-10"-132,-1-2 1,0 2-1,0-3 1,-28 4 0,20-7 1754,22 1-2078,0-2 0,-1 2-1,1-2 1,0 2 0,0-1 0,0 1 0,-2 0 0,2-2-1,0 2 1,0-2 0,0 2 0,0-1 0,0 1 0,0-2-1,0 2 1,0 0 0,0-2 0,0 2 0,0-1 0,0 1 0,2-2-1,-2 2 1,0-2 0,0 2 0,0 0 0,0-1 0,1 1-1,-1-2 1,0 2 0,2 0 0,-2-1 0,2 1 0,1-7-20,0 2 1,2 0 0,-2 0-1,2 0 1,0 0 0,0 0-1,0 2 1,0-2 0,12-5 0,7-6 13,93-67 144,-107 77-184,1 1 0,-1 0 1,0 0-1,2 2 0,-1-2 1,-1 3-1,2-1 1,-1 1-1,1 1 0,16-1 1,-17 0-3,-1 2 13,0 0-1,0 0 1,0 2-1,-2 0 1,2-1-1,0 1 1,0 0-1,-2 1 1,2 0-1,13 7 1,-18-7 9,-2-1 0,2 1 0,-2 1 0,2-1 0,-2 0 0,2 0 1,-1 1-1,-1-1 0,0 0 0,1 2 0,-1-1 0,-2 0 0,3 1 0,-3-1 1,3 1-1,-3 0 0,1 0 0,0-1 0,-1 1 0,1 0 0,0 7 1,-2-1 21,0 1 1,0 1 0,0-1 0,-2 1 0,0-2 0,-1 1 0,1-1 0,-1 2-1,-2-1 1,2 0 0,-2-3 0,-2 3 0,2-1 0,-1-1 0,-1 0 0,-1 0 0,1 0-1,-1-2 1,0 2 0,0-2 0,-2 0 0,-17 12 0,18-12-18,-3-1 0,1 0 0,-1-1 0,-23 11 0,27-14-30,0-1 0,0-1 0,0 1-1,-1 0 1,-1-2 0,2 0 0,0 0 0,-12-2 0,4 0-17,1 1 0,-1-3 1,1-1-1,0 2 1,0-2-1,0-1 1,-18-11-1,28 15-14,0 1 0,2-2-1,-2-1 1,2 3-1,0-3 1,-2 1 0,1 0-1,1-2 1,0 1 0,0 1-1,1-2 1,-1 2-1,1-2 1,-1 2 0,1-2-1,0 0 1,1 0 0,-1 2-1,0-2 1,1 0-1,1 0 1,-2 0 0,2 0-1,0 0 1,0 0 0,0 0-1,2-10 1,1 2-40,0 0 0,1 0 0,1 0 0,0-1 0,1 3 0,1-2 0,-1 1 0,1 1 0,16-21 0,-5 13-7,0-1 0,2 2-1,0 1 1,27-19 0,-40 31 55,0 0 1,-1 2-1,1 0 0,1-1 0,-1 1 0,1 0 0,0 0 0,0 1 1,-1 0-1,1 1 0,12-1 0,-15 2 12,-2 0 0,2 0 0,0 0 0,0 2 0,0-2 0,-2 1-1,2 1 1,0 0 0,0-1 0,-2 1 0,2 0 0,-2 1 0,2-2 0,-1 3 0,-1-3 0,2 3 0,-2-1 0,0 0 0,1 1-1,-1-1 1,2 5 0,11 13 112,21 39 1,-34-54-92,-1-1 0,1 2 1,0-1-1,-1 1 1,-1 0-1,1-1 1,0 1-1,-2-1 0,1 1 1,-1 1-1,0 12 1,-19 41 221,15-20-83,4-36-141,0 0 0,0 1 0,0-1 0,0 0 1,-1 0-1,1 0 0,-2 0 0,0 0 0,1 0 0,-1 0 0,-5 10 0,4-10 9,-2 1 0,0-1 0,0 0-1,0 0 1,-1 0 0,1 0 0,-2 0 0,-7 5 0,-8 5 66,20-14-93,1 1 0,-1-1 0,1 1 0,-1 0 0,0-1 0,-1 1 0,1 0 0,1-2 0,-3 1 0,3 1 0,-1-2 0,-1 2 0,1-2 0,-1 1 0,1-1 0,-1 0 0,1 2 0,-1-2-1,0 0 1,1 0 0,-1 0 0,1-2 0,-1 2 0,1 0 0,-1 0 0,1-1 0,-4-1 0,-1 0-32,0-1 0,1 1-1,-1-1 1,-1 0 0,3 0 0,-1-1-1,-1 1 1,0-2 0,2 0 0,-1 0-1,1 0 1,0 0 0,0 0 0,0 0-1,0-1 1,2-1 0,-2 2 0,2-1-1,-1-1 1,1 1 0,0-1 0,1-1-1,-3-7 1,4 8-8,-1 1 0,0 1 0,2-2 0,0 1 0,-1-1 0,1 0 0,0 1 0,1 1 0,-1-2 0,2 1 0,0-1 0,-1 2 0,1-1 0,0-1 0,-1 2 0,2-1 0,1 1 0,-1-2 0,0 2 0,1 0 0,-1 0 0,0 0 0,2 0-1,0 0 1,-2 2 0,9-7 0,-2 5-3,-2-1 0,0 1-1,2 2 1,0-2 0,0 1-1,-2 1 1,2 0 0,0 1-1,1 0 1,17-1 0,-23 3 48,0 0 0,0 0 0,0 0 1,0 0-1,0 2 0,0-1 0,0-1 1,0 2-1,0 0 0,-2-1 0,2 3 1,0-3-1,0 1 0,-2 1 0,2 1 1,-2-1-1,2-2 0,-1 3 1,-1 1-1,0-2 0,0 0 0,1 2 1,-1-1-1,2 4 0,0 2 77,0-1 1,0 1-1,-2 0 1,0 0-1,1 0 0,-3 2 1,3-3-1,-4 3 0,1-2 1,1 19-1,-4-24-62,2 0 0,0 0 0,-1 0-1,1 0 1,-2-2 0,0 2 0,1 0 0,-1 0 0,0 0-1,-1-2 1,1 2 0,-1 0 0,1-1 0,-1-1-1,0 2 1,0-2 0,-1 0 0,1 1 0,-2-1 0,2 0-1,-1 1 1,0-1 0,-1-1 0,-7 4 0,-4-1-106,1 2-1,-2-4 1,1 2 0,-1-2 0,-1-1 0,2-1 0,-20 1 0,23-2-524,-1-2 0,0 1 0,0-1 0,1-1 0,-18-5 0,-12-9-2020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33:35.9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101 392 440,'-82'-33'1152,"64"26"301,18 7-1406,0 0 1,2 0-1,-2 0 1,0 2-1,0-2 1,1 0-1,-1 0 0,0 0 1,0 0-1,0-2 1,2 2-1,-2 0 1,0 0-1,0 0 0,2 0 1,-2 0-1,0 0 1,0 0-1,0 0 1,1 0-1,-1-1 1,0 1-1,0 0 0,0 0 1,2 0-1,-2 0 1,0-2-1,0 2 1,0 0-1,0 0 0,0 0 1,0-2-1,2 2 1,-2 0-1,0 0 1,0 0-1,0-1 1,0 1-1,0 0 0,0-2-9,0 2-1,0 0 1,0-2-1,0 2 1,0 0-1,0-1 0,0 1 1,1 0-1,-1-2 1,0 2-1,0 0 1,0-2-1,0 2 1,0 0-1,2 0 0,-2-1 1,0 1-1,0 0 1,1 0-1,-1 0 1,0-2-1,0 2 1,2 0-1,-2 0 0,2-2 1,92-49 663,100-90-283,-35 50-156,-124 73-228,-32 17-23,47-22 49,-47 21-31,0 2 1,1-2-1,-1 2 1,0-1-1,0 1 1,1-2 0,-1 2-1,0 0 1,1 0-1,-1 0 1,0 0-1,5 2 1,-8-2 16,0 1 1,2-1-1,-2 0 1,0 2 0,0-2-1,2 2 1,-2-2-1,0 0 1,0 1-1,0-1 1,1 2 0,-1-2-1,0 2 1,0-2-1,0 1 1,0-1-1,0 2 1,0-2 0,0 1-1,0-1 1,0 2-1,0-2 1,0 0-1,0 2 1,-1-2 0,1 1-1,0-1 1,0 2-1,-2 6 97,-9 121 140,-32 113-156,31-190-438,2 3-1,-4 94 1,14-137-44,0 1-1,0-1 1,1 1-1,1-2 1,-1 2-1,3-1 1,-1-1-1,7 21 1,18 19-1824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33:35.9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210 146 840,'0'-1'114,"-2"1"-1,1-2 1,1 1 0,-2 1-1,2-2 1,-2 0-1,2 1 1,-1 1-1,1-2 1,0 0 0,-2 1-1,2-1 1,0 0-1,0 2 1,0-1-1,0-1 1,-1 0 0,1 1-1,0-1 1,0 1-1,1-1 1,-1 2 0,0-2-1,0 1 1,0-1-1,2 0 1,-2 1-1,0-1 1,1 2 0,-1-2-1,2-1 1,1-2-66,1 2 0,-1-2 0,0 2 0,2-2-1,-2 1 1,9-6 0,-4 6-13,-1-1 0,1 0-1,0 0 1,12-3 0,77-27 117,-95 33-143,-1 2 0,1 0-1,0-1 1,-1 1 0,1 0 0,0 0 0,-1-2 0,3 2 0,-3 0 0,1 0-1,0 0 1,-1 0 0,1 0 0,-1 2 0,1-2 0,0 0 0,-1 0 0,1 1-1,0-1 1,-1 2 0,1-2 0,0 2 0,-1-2 0,1 1 0,-2-1-1,2 2 1,-1 0 0,1-2 0,0 1 0,-2 1 0,1-1 0,1 1 0,-2 0-1,3 1 1,-3 0 25,2 1 0,-2-1 0,1-1 0,-1 1-1,0 0 1,0 0 0,0 1 0,0-1 0,0 0-1,0 1 1,0-3 0,-1 3 0,1-1-1,-4 3 1,-35 73 625,29-57-514,-1-1 0,-1-1 0,-1 0 0,-17 19 1,-4 9 18,6-10-8,-36 34 1,31-37-46,-30 42-1,37-41-67,-22 35 36,43-64-68,2 1 0,-2 0 1,2-1-1,-1 1 0,3 0 1,-3 2-1,1 8 0,3-15-7,0 1 0,0-3-1,0 3 1,0-1-1,0 0 1,2-1-1,-2 1 1,1 1-1,-1-3 1,2 2 0,0 1-1,-2-3 1,1 3-1,1-3 1,0 3-1,-1-3 1,1 1 0,-1 1-1,3-1 1,-3-1-1,4 4 1,5 2 5,-2 0-1,2-1 1,18 9 0,0-3 9,0-1 0,0-1-1,0-2 1,0-1 0,2-1 0,29 3 0,185 0-1097,-172-9 64,28 2-729,3 0-520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35:12.3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101 392 440,'-82'-33'1152,"64"26"301,18 7-1406,0 0 1,2 0-1,-2 0 1,0 2-1,0-2 1,1 0-1,-1 0 0,0 0 1,0 0-1,0-2 1,2 2-1,-2 0 1,0 0-1,0 0 0,2 0 1,-2 0-1,0 0 1,0 0-1,0 0 1,1 0-1,-1-1 1,0 1-1,0 0 0,0 0 1,2 0-1,-2 0 1,0-2-1,0 2 1,0 0-1,0 0 0,0 0 1,0-2-1,2 2 1,-2 0-1,0 0 1,0 0-1,0-1 1,0 1-1,0 0 0,0-2-9,0 2-1,0 0 1,0-2-1,0 2 1,0 0-1,0-1 0,0 1 1,1 0-1,-1-2 1,0 2-1,0 0 1,0-2-1,0 2 1,0 0-1,2 0 0,-2-1 1,0 1-1,0 0 1,1 0-1,-1 0 1,0-2-1,0 2 1,2 0-1,-2 0 0,2-2 1,92-49 663,100-90-283,-35 50-156,-124 73-228,-32 17-23,47-22 49,-47 21-31,0 2 1,1-2-1,-1 2 1,0-1-1,0 1 1,1-2 0,-1 2-1,0 0 1,1 0-1,-1 0 1,0 0-1,5 2 1,-8-2 16,0 1 1,2-1-1,-2 0 1,0 2 0,0-2-1,2 2 1,-2-2-1,0 0 1,0 1-1,0-1 1,1 2 0,-1-2-1,0 2 1,0-2-1,0 1 1,0-1-1,0 2 1,0-2 0,0 1-1,0-1 1,0 2-1,0-2 1,0 0-1,0 2 1,-1-2 0,1 1-1,0-1 1,0 2-1,-2 6 97,-9 121 140,-32 113-156,31-190-438,2 3-1,-4 94 1,14-137-44,0 1-1,0-1 1,1 1-1,1-2 1,-1 2-1,3-1 1,-1-1-1,7 21 1,18 19-1824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35:28.8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62 181 656,'-15'-20'7665,"15"24"-6861,3 12-1276,-2-12 758,0 2-258,15 107 386,-4 68-69,1 8-162,-12-174-156,0-1 44,0 1 1,0-1 0,-3 18-1,2-31-52,0-1-1,0 2 1,-1-2-1,1 1 0,0 0 1,0 0-1,0 0 1,-1 0-1,1 0 1,0-1-1,-2 2 1,2-2-13,0 0 0,0 0 0,0 0 0,0 0 0,0 0 0,0 0 1,-1 0-1,1 0 0,0 1 0,0-1 0,0 0 0,0 0 0,0 0 0,-1 0 1,1 0-1,0 0 0,0 0 0,-1 0 0,1 0 0,0 0 0,0 0 0,0 0 0,0 0 1,0 0-1,0-1 0,-1 1 0,1 0 0,0 0 0,0 0 0,0 0 0,0 0 1,0 0-1,0 0 0,0 0 0,-1 0 0,-1-2 35,0 0 0,0-1-1,1 1 1,-1 0 0,-1-4 0,1 3-50,-6-12 7,1 1 1,-9-26-1,-7-33-24,18 51 45,0-1 0,2 0 0,-1-40-1,5 24 172,7-52 0,-2 43 159,18-61 0,-19 92-286,1 0 0,0 1 0,1-1-1,1 1 1,1 1 0,18-27-1,-23 38-59,-1 0 0,1 1 0,-1-1 0,1 0 0,0 2 0,8-7 0,-2 5-8,-1-1 0,12-3 0,-15 6 4,0 0 0,0 1 0,0 0 0,0 1 0,0-1 0,0 1 0,0 0 0,0 1 0,0-1 0,0 1 0,0 0 0,0 0 0,0 1 0,0 0 0,-1 0 0,0 0 0,1 1 0,0 0 0,-2 0 0,2 1 0,-2-1 0,7 6 0,-3-1 17,0 0-1,0 1 1,-1 0 0,0 0 0,-1 1-1,0 0 1,0 0 0,-1 1 0,0-1-1,-1 1 1,-1 0 0,1 0 0,-2 0-1,3 17 1,-4-23-1,-1 0-1,0 0 1,0 0 0,-1 0-1,0-1 1,0 1 0,-1 5-1,-3 4 65,-6 13 0,6-15-30,-1 1 31,-1 0 0,0-1 0,-1 0 0,0 0-1,-1-1 1,0 0 0,-1 0 0,-19 16 0,19-20-59,1-1 1,-1-1-1,0 0 1,-1-1-1,-17 6 1,28-10-23,-14 4-252,0 0 0,0-2 0,0 1 0,-21-1 0,-3 1-2292,25-1-24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9 133 760,'-7'-5'4243,"6"4"-4031,1 0-132,0 1-1,0 0 1,1-1-1,-1 1 1,0 0 0,0 0-1,0-1 1,1 0-1,-1 1 1,0 0 0,0 0-1,1-1 1,0 1-1,-1 0 1,0 0-1,0 0 1,1 0 0,-1-1-1,0 1 1,1 0-1,0 0 1,-1-1-1,0 1 1,1 0 0,0 0-1,8-2 48,-1 0 0,1 1 0,-1 0 0,1 0 0,14 1 0,-1 2 137,37 7-1,-26-3-121,112 14 224,-128-17-303,1 1 0,-1 0 0,-1 1 0,0 1 0,31 15 0,-44-20-54,40 19 155,-36-18-124,-1 1 1,1-1-1,0 0 1,13 1-1,-6 1 4,-11-3-33,0 0 0,-1-1 1,1 1-1,0 0 0,0-1 0,3 1 1,-5-2-9,0 1 1,-1 0 0,0 0-1,1 0 1,-1 0 0,0 0-1,1 0 1,-1 0-1,1-1 1,-1 1 0,0-1-1,1 1 1,-1 0 0,0 0-1,0 0 1,1-1-1,-1 0 1,1 1 0,-1 0-1,0 0 1,0-1 0,0 1-1,1 0 1,-1-1-1,0 1 1,0-1 0,0 1-1,0-1 1,1-13 71,-1 12-64,-1-11 48,0 0 0,-4-14 0,-3-18 34,6 22-53,-2-28 54,4 48-64,0-2 1,0 2-1,0-1 1,-1 0-1,1 0 1,-1 0-1,0 0 1,-2-3-1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35:28.8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47 1360,'-11'-3'5998,"15"0"-5292,4-2-603,0 0-1,1 1 0,10-3 1,-13 5-77,2-2 20,0 1 1,-1 1 0,1-1-1,0 2 1,1-1-1,15 0 1,-21 2-16,-1 0 1,1 0-1,0 1 0,0-1 0,-1 0 1,1 1-1,0 0 0,-1 0 1,1 0-1,-1 0 0,1 0 1,-1 1-1,1-1 0,-1 1 1,0-1-1,0 1 0,0 0 1,0 0-1,0 0 0,0 0 1,0 0-1,-1 0 0,0 1 1,1-1-1,-1 0 0,0 1 0,0 0 1,2 3-1,-3-4 23,2 5 154,-1-1 1,2 13-1,-3-17-165,0 0 1,0 0-1,-1 1 0,0-2 0,1 2 0,0-1 1,-1 0-1,1 0 0,-2 0 0,2 0 0,-3 4 1,-2 1 62,0-1 1,0 1-1,0-1 1,-1 0-1,0 0 1,0 0-1,-9 5 1,9-5-43,-1 0-1,-7 9 1,2-1-19,10-13-54,0 1-1,1 0 1,0 0 0,-1 1 0,1-2-1,0 2 1,0-1 0,0 0 0,0 1 0,1-1-1,-1 0 1,0 1 0,1 3 0,0-3-9,2-1 1,-2 0-1,1 0 1,1-1 0,-1 1-1,0 0 1,1 0-1,-1 0 1,1-1 0,-1 1-1,1-1 1,-1 0-1,4 2 1,-1 0 7,38 31-88,-14-13 65,14 17 2,-36-32 34,0 0 0,-1 1 0,0 0 0,5 10 0,-8-14 4,-1 1 0,1-1 0,-1 1 0,-1 0 0,2-1 0,-2 1 0,1-1 0,-1 1 0,0 0 0,0 5 0,-1 1 43,-1-1 0,-4 17 0,1-11 65,0 0 0,-2 0-1,-15 25 1,18-33-91,0-1 0,-1 0 0,0 0 0,-1 0 0,1-1 0,-1 0 0,0 0 0,0 0 0,-8 4 0,3-2-929,-1-2-1,0 1 1,0-1 0,-22 5 0,11-3-1824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33:35.92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253 66 360,'-1'-5'383,"-2"2"0,1-2 0,-1 0 0,-1 1 0,1 0 1,0 0-1,-1 1 0,1-2 0,-2 2 0,2-1 0,-10-4 0,9 7-248,0-1-1,-1 0 1,0 1 0,0-1-1,0 0 1,0 1 0,0 1 0,0 0-1,0-2 1,0 2 0,0 0-1,0 2 1,0-2 0,-1 0-1,1 1 1,0 1 0,-8 3 0,11-5-112,-1 2 0,-1-1-1,3-1 1,-3 2 0,3-1 0,-2 1 0,1 0 0,-1-1 0,1 3 0,0-3 0,1 1 0,-3 1 0,3-1 0,-1 0 0,0 1 0,1-1 0,1 1 0,-2 0 0,0-1 0,2 1 0,-3 4 0,-3 9 46,-12 22 41,-14 44-1,31-74-88,-1 1 1,0-1-1,1 0 0,1 0 1,-2 1-1,2 0 0,0 0 0,2-1 1,-2 0-1,1 0 0,1 1 1,1-1-1,-1 0 0,1 0 1,5 12-1,6 16 33,-11-26-49,0 2 1,2-2 0,-2 1-1,2-1 1,2 0 0,-2 0-1,1 0 1,1-2 0,0 2-1,1-2 1,0 0 0,0 0-1,1 1 1,-1-3 0,2 1-1,-1-1 1,1 1 0,0-2-1,0 0 1,0 0 0,2-2-1,-3 2 1,3-2 0,-1-1-1,-1 1 1,2-1 0,-1-1-1,1-1 1,-1 0 0,1 0-1,-1 0 1,1-1 0,-1-1-1,-1 1 1,2-3 0,-1 1-1,-1 0 1,2-2 0,-2 1-1,13-7 1,-5-1 19,-2 1 1,1-1-1,-1-1 1,1-2-1,-3 2 1,1-2-1,0-1 1,18-29-1,-25 34-7,-1-1 0,-1-1 0,1 0 0,-2 2 0,0-3 0,0 1 0,-2-2 0,0 2 0,-1 0 0,1-2 0,-3 2 0,2-2 0,-4-26 0,1 31-5,-1 2 0,0-2-1,1 0 1,-3 0 0,1 2-1,0-2 1,-2 2 0,2 0-1,-2 0 1,0-1 0,-10-10-1,12 15-17,-1-1 0,1 2-1,0 2 1,-1-3 0,1 1-1,-2 0 1,2 1 0,-2-1-1,2 1 1,-2 0 0,0 1-1,2-1 1,-2 0 0,0 1-1,0 1 1,1-2 0,0 2-1,-1 0 1,0 0 0,0 0-1,0 0 1,1 0 0,0 2-1,-1-2 1,-7 3 0,7-1-97,0-1 1,0 1-1,2 1 0,-2-1 1,0 1-1,2-1 1,-7 6-1,8-8-132,1 2-1,-1-1 0,0 1 1,1 0-1,1-1 0,-2 1 1,0 0-1,1 1 1,1-1-1,-2-1 0,0 1 1,2 0-1,-1 1 0,1-2 1,0 1-1,-2 1 1,2 1-1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33:35.92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64 246 880,'-5'0'92,"-37"4"3058,28-6-780,14 2-2340,0 0 0,0 0 1,0 0-1,0 0 1,0 0-1,-2 0 0,2 0 1,0 0-1,0 0 0,0 0 1,0 0-1,0 0 0,0 0 1,0-2-1,0 2 0,0 0 1,0 0-1,0 0 0,0 0 1,0 0-1,0 0 0,0 0 1,0 0-1,0 0 0,0 0 1,0 0-1,0 0 0,0-1 1,0 1-1,0 0 0,0 0 1,0 0-1,0 0 0,0 0 1,0 0-1,0 0 1,0 0-1,0 0 0,0 0 1,0 0-1,0-2 0,0 2 1,0 0-1,0 0 0,0 0 1,0 0-1,0 0 0,0 0 1,0 0-1,0 0 0,0 0 1,0 0-1,2 0 0,-2 0 1,0 0-1,0 0 0,0 0 1,0 0-1,0 0 0,0 0 1,0 0-1,0 0 0,0 0 1,26-17 45,41-24-17,49-51-21,-102 81-30,5-6 1,0 1 0,27-14 0,-41 27-5,0 0 0,2 1 0,-2 0 1,0 1-1,1-1 0,-1 0 0,2 1 0,-2 1 1,1-2-1,-1 2 0,2 0 0,6 0 1,-11 2 6,-1-2 1,1 0-1,0 0 1,-1 1-1,1-1 1,0 2 0,-1-2-1,1 2 1,0-2-1,-2 1 1,1 1 0,1-2-1,-1 2 1,-1-1-1,2 1 1,0-1 0,-2-1-1,1 2 1,1 0-1,-2-1 1,2 1 0,-2 0-1,0-1 1,1 1-1,-1 0 1,0-1 0,0 1-1,2 0 1,-2-1-1,0 4 1,0 7 77,2 1 1,-2-2-1,-2 16 1,0-16-23,-31 312 774,5-73-975,25-214-540,2-1 0,1 1 0,1-1 1,2 1-1,9 43 0,-9-71 56,1 2-1,-1-2 0,10 15 0,-13-23 598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33:35.93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211 12 664,'-4'-2'270,"1"0"0,0 1 0,0-1 0,-2 0 0,1 2 0,1-1-1,0 1 1,-2-2 0,1 2 0,1 0 0,-2 0 0,2 0 0,0 0 0,-1 2 0,-1-2-1,-4 3 1,4-1-138,-2 1 0,2-1-1,0 1 1,2 0 0,-2 0-1,0 1 1,2-1-1,-2 0 1,1 2 0,-4 3-1,-5 9-205,2 1-1,1 0 0,0 0 0,-12 30 1,14-30 368,-5 18-258,16-21-17,-1-5-16,-4-3-8,2 2-6,2-9 9,0 2 0,-1-2 0,1 2 0,0-2 0,-1 1-1,1-1 1,-1 0 0,1 0 0,0 2 0,-1-2 0,1 0 0,1 0 0,7 2 3,0-2 0,-2 0 0,2 0 0,0 0 0,-2-2 0,2 0 0,8-1 0,10-18 20,-3 7-4,-17 11-7,0-2 0,1 0-1,14-11 1,-7 3 6,-8 8-5,-1 0 1,0-2 0,-1 2 0,12-14-1,-16 17-9,-2 0 0,2 2 1,-1-1-1,-1-1 0,0 0 0,2 1 0,-2-1 0,1 0 0,-1 1 1,0-1-1,0 0 0,2 1 0,-2-1 0,0 1 0,0-1 0,0 0 0,0 1 1,0-1-1,-2 0 0,2 1 0,0-1 0,0 0 0,-1 1 0,1-1 0,0 0 1,-2 2-1,2-1 0,-1-1 0,1 0 0,-2 1 0,2-1 0,-3-1 0,-1 0 1,-2-7 38,17 6 2,-11 8-39,0-1 0,2 0-1,-2 1 1,0-1 0,0 2-1,0-2 1,-2 0 0,1 6-1,-1-1-20,0-2-136,2-1 0,-1 2 1,-1 0-1,2-3 0,0 3 0,0 0 0,0-1 0,2 1 0,-2-2 0,1 1 0,1 1 0,0-2 1,3 11-1,9 11-1274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33:35.93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204 19 1136,'-2'-2'219,"1"1"-1,1-1 0,-2 1 0,1 1 1,-1-2-1,0 0 0,1 1 0,-1 1 1,0-2-1,1 2 0,-1-2 0,0 2 1,1-1-1,-3 1 0,3 0 1,-1-2-1,0 2 0,-2 0 0,2 0-183,0 2 0,1-2 1,-1 1-1,0-1 0,1 2 0,-1 0 0,0-2 0,1 1 0,-1 1 0,2 0 0,-2-1 0,1-1 0,1 2 0,-2-1 0,0 1 0,2 0 0,-1-1 0,1 1 0,0 0 1,-2-1-1,2 4 0,-24 58 83,-19 55-23,39-105-77,1 1 0,0-1 0,1 0 0,-1 26 0,3-15 5,-2-20-19,2 1 0,0 0 0,0 0 0,0 0 0,2 0 0,-2 0 0,3 8 0,-3-11-4,2-2 0,-2 2 0,0-1 1,1-1-1,-1 2 0,0-1 0,2-1 0,-2 2 0,2-2 0,-1 2 0,-1-2 0,2 1 1,-2-1-1,2 2 0,-1-2 0,-1 0 0,2 2 0,0-2 0,-2 0 0,1 0 0,1 1 1,0-1-1,-2 0 0,1 0 0,1 0 0,0 0 0,-2 0 0,1 0 0,1 0 1,-1 0-1,-1 0 0,2 0 0,0 0 0,-2-1 0,1 1 0,3-2 0,11-1 0,1-2 0,-1-2 0,0 2 0,21-14 0,-31 15 1,1 1-1,-1 1 0,0-1 1,0 1-1,2-1 0,-2 1 0,1 1 1,-1-1-1,2 1 0,-1 1 1,-1-2-1,10 2 0,-12 0 2,1 2-1,-1-2 1,0 1 0,1-1-1,-1 2 1,-2-1-1,3 1 1,-1-2 0,0 2-1,1-1 1,-3 3-1,3-3 1,-3 1 0,3 0-1,-3 1 1,2-1 0,-1 1-1,0-1 1,-1 1-1,1 0 1,0-1 0,-1 1-1,1 0 1,1 4-1,1 1 13,-1 2 0,0-2-1,0 0 1,-1 2 0,1-1 0,-3 0-1,2 1 1,0-1 0,-2 0-1,0 0 1,0 1 0,-2-1-1,-1 13 1,-1-14 2,3 0-1,-2-1 1,-1-1 0,1 3-1,-2-3 1,2 1-1,-2-1 1,0-1 0,0 2-1,0 0 1,-2-3-1,2 1 1,-1 0 0,-1 0-1,-9 7 1,6-6-155,0-1 1,0 0 0,0 0-1,0 0 1,1-2 0,-1 1-1,-2-1 1,2 0 0,-1-1-1,1 0 1,-2-2-1,2 1 1,-1-1 0,-1 0-1,3-1 1,-3-1 0,2 0-1,-1 1 1,-14-6 0,-31-16-1517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37:23.75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204 19 1136,'-2'-2'219,"1"1"-1,1-1 0,-2 1 0,1 1 1,-1-2-1,0 0 0,1 1 0,-1 1 1,0-2-1,1 2 0,-1-2 0,0 2 1,1-1-1,-3 1 0,3 0 1,-1-2-1,0 2 0,-2 0 0,2 0-183,0 2 0,1-2 1,-1 1-1,0-1 0,1 2 0,-1 0 0,0-2 0,1 1 0,-1 1 0,2 0 0,-2-1 0,1-1 0,1 2 0,-2-1 0,0 1 0,2 0 0,-1-1 0,1 1 0,0 0 1,-2-1-1,2 4 0,-24 58 83,-19 55-23,39-105-77,1 1 0,0-1 0,1 0 0,-1 26 0,3-15 5,-2-20-19,2 1 0,0 0 0,0 0 0,0 0 0,2 0 0,-2 0 0,3 8 0,-3-11-4,2-2 0,-2 2 0,0-1 1,1-1-1,-1 2 0,0-1 0,2-1 0,-2 2 0,2-2 0,-1 2 0,-1-2 0,2 1 1,-2-1-1,2 2 0,-1-2 0,-1 0 0,2 2 0,0-2 0,-2 0 0,1 0 0,1 1 1,0-1-1,-2 0 0,1 0 0,1 0 0,0 0 0,-2 0 0,1 0 0,1 0 1,-1 0-1,-1 0 0,2 0 0,0 0 0,-2-1 0,1 1 0,3-2 0,11-1 0,1-2 0,-1-2 0,0 2 0,21-14 0,-31 15 1,1 1-1,-1 1 0,0-1 1,0 1-1,2-1 0,-2 1 0,1 1 1,-1-1-1,2 1 0,-1 1 1,-1-2-1,10 2 0,-12 0 2,1 2-1,-1-2 1,0 1 0,1-1-1,-1 2 1,-2-1-1,3 1 1,-1-2 0,0 2-1,1-1 1,-3 3-1,3-3 1,-3 1 0,3 0-1,-3 1 1,2-1 0,-1 1-1,0-1 1,-1 1-1,1 0 1,0-1 0,-1 1-1,1 0 1,1 4-1,1 1 13,-1 2 0,0-2-1,0 0 1,-1 2 0,1-1 0,-3 0-1,2 1 1,0-1 0,-2 0-1,0 0 1,0 1 0,-2-1-1,-1 13 1,-1-14 2,3 0-1,-2-1 1,-1-1 0,1 3-1,-2-3 1,2 1-1,-2-1 1,0-1 0,0 2-1,0 0 1,-2-3-1,2 1 1,-1 0 0,-1 0-1,-9 7 1,6-6-155,0-1 1,0 0 0,0 0-1,0 0 1,1-2 0,-1 1-1,-2-1 1,2 0 0,-1-1-1,1 0 1,-2-2-1,2 1 1,-1-1 0,-1 0-1,3-1 1,-3-1 0,2 0-1,-1 1 1,-14-6 0,-31-16-1517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37:46.04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211 12 664,'-4'-2'270,"1"0"0,0 1 0,0-1 0,-2 0 0,1 2 0,1-1-1,0 1 1,-2-2 0,1 2 0,1 0 0,-2 0 0,2 0 0,0 0 0,-1 2 0,-1-2-1,-4 3 1,4-1-138,-2 1 0,2-1-1,0 1 1,2 0 0,-2 0-1,0 1 1,2-1-1,-2 0 1,1 2 0,-4 3-1,-5 9-205,2 1-1,1 0 0,0 0 0,-12 30 1,14-30 368,-5 18-258,16-21-17,-1-5-16,-4-3-8,2 2-6,2-9 9,0 2 0,-1-2 0,1 2 0,0-2 0,-1 1-1,1-1 1,-1 0 0,1 0 0,0 2 0,-1-2 0,1 0 0,1 0 0,7 2 3,0-2 0,-2 0 0,2 0 0,0 0 0,-2-2 0,2 0 0,8-1 0,10-18 20,-3 7-4,-17 11-7,0-2 0,1 0-1,14-11 1,-7 3 6,-8 8-5,-1 0 1,0-2 0,-1 2 0,12-14-1,-16 17-9,-2 0 0,2 2 1,-1-1-1,-1-1 0,0 0 0,2 1 0,-2-1 0,1 0 0,-1 1 1,0-1-1,0 0 0,2 1 0,-2-1 0,0 1 0,0-1 0,0 0 0,0 1 1,0-1-1,-2 0 0,2 1 0,0-1 0,0 0 0,-1 1 0,1-1 0,0 0 1,-2 2-1,2-1 0,-1-1 0,1 0 0,-2 1 0,2-1 0,-3-1 0,-1 0 1,-2-7 38,17 6 2,-11 8-39,0-1 0,2 0-1,-2 1 1,0-1 0,0 2-1,0-2 1,-2 0 0,1 6-1,-1-1-20,0-2-136,2-1 0,-1 2 1,-1 0-1,2-3 0,0 3 0,0 0 0,0-1 0,2 1 0,-2-2 0,1 1 0,1 1 0,0-2 1,3 11-1,9 11-1274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39:56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139 339 920,'-15'-4'386,"11"4"-273,0-1 1,0 1 0,1-1-1,-1 0 1,1 0 0,-1-1-1,1 1 1,-1-1 0,1 0-1,0 0 1,-1 0 0,1 0-1,0 0 1,1-1 0,-1 1-1,-3-5 1,2 1 90,0 1-1,1-1 1,0 0 0,0 0-1,0-1 1,1 1 0,0 0-1,0-1 1,1 0 0,-1 1-1,1-1 1,1 0 0,0-7-1,-2-7 232,1 8-133,1 1 1,0-13 0,1 20-221,0 1 0,0-1 1,0 1-1,0-1 0,0 1 1,1 0-1,0 0 0,0 0 1,3-5-1,33-53 898,-36 60-956,-1 0 0,1 0-1,0 0 1,0 0-1,-1 1 1,1-1 0,0 1-1,0-1 1,1 1 0,-1 0-1,0-1 1,0 1 0,1 0-1,-1 1 1,4-2 0,1 1 13,0 0 1,0 1 0,0 0 0,8 1-1,9 0 55,-16-1-76,-1 0-1,1 1 1,0 0-1,-1 0 0,1 1 1,-1 0-1,1 0 1,-1 0-1,13 8 1,7 3 11,-1 2-1,-1 0 1,35 28 0,-50-34-9,0 0 0,0 1-1,-1 0 1,0 1 0,-1 0 0,0 0-1,-1 1 1,0 0 0,-1 0 0,6 14 0,-7-9-49,-1-1 0,0 1 1,-1 0-1,-1 0 0,0 0 1,-1 0-1,-1 0 0,-1 0 0,-1 1 1,0-1-1,-1-1 0,0 1 1,-2 0-1,0-1 0,-1 0 1,0 0-1,-2 0 0,-10 17 1,13-25 156,0-1 0,-1 0 1,1 0-1,-1 0 0,0-1 0,-1 0 0,0 0 1,0-1-1,0 0 0,0 0 0,-1 0 1,0-1-1,0 0 0,-11 3 0,9-4-136,1-1 0,-1 0 0,0 0 0,1-1 0,-1-1 0,0 1-1,0-2 1,0 1 0,0-1 0,0-1 0,1 0 0,-1 0 0,0-1-1,1 0 1,-17-8 0,10 2-49,0 0 0,1-1-1,0 0 1,0-2 0,1 1 0,1-2 0,-18-20-1,24 25 29,1-1-1,1 1 0,-1-1 1,1 0-1,1-1 0,0 1 1,-6-20-1,8 21 10,0 0 0,1 0 0,0 0 0,0 0 0,0 0 0,1 0-1,1-1 1,-1 1 0,1 0 0,2-9 0,13-24-80,-11 19 55,-1 7-11,9-26 0,-6 26 29,-3 3-108,1 0 0,0 1 0,1 0 0,13-20 0,3 14-749,-16 12 525,-3 3 60,-1 0 1,1-1-1,0 1 0,0 0 1,0 0-1,0 1 0,1-1 1,-1 0-1,0 1 1,7-2-1,20-5-2095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39:56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139 339 920,'-15'-4'386,"11"4"-273,0-1 1,0 1 0,1-1-1,-1 0 1,1 0 0,-1-1-1,1 1 1,-1-1 0,1 0-1,0 0 1,-1 0 0,1 0-1,0 0 1,1-1 0,-1 1-1,-3-5 1,2 1 90,0 1-1,1-1 1,0 0 0,0 0-1,0-1 1,1 1 0,0 0-1,0-1 1,1 0 0,-1 1-1,1-1 1,1 0 0,0-7-1,-2-7 232,1 8-133,1 1 1,0-13 0,1 20-221,0 1 0,0-1 1,0 1-1,0-1 0,0 1 1,1 0-1,0 0 0,0 0 1,3-5-1,33-53 898,-36 60-956,-1 0 0,1 0-1,0 0 1,0 0-1,-1 1 1,1-1 0,0 1-1,0-1 1,1 1 0,-1 0-1,0-1 1,0 1 0,1 0-1,-1 1 1,4-2 0,1 1 13,0 0 1,0 1 0,0 0 0,8 1-1,9 0 55,-16-1-76,-1 0-1,1 1 1,0 0-1,-1 0 0,1 1 1,-1 0-1,1 0 1,-1 0-1,13 8 1,7 3 11,-1 2-1,-1 0 1,35 28 0,-50-34-9,0 0 0,0 1-1,-1 0 1,0 1 0,-1 0 0,0 0-1,-1 1 1,0 0 0,-1 0 0,6 14 0,-7-9-49,-1-1 0,0 1 1,-1 0-1,-1 0 0,0 0 1,-1 0-1,-1 0 0,-1 0 0,-1 1 1,0-1-1,-1-1 0,0 1 1,-2 0-1,0-1 0,-1 0 1,0 0-1,-2 0 0,-10 17 1,13-25 156,0-1 0,-1 0 1,1 0-1,-1 0 0,0-1 0,-1 0 0,0 0 1,0-1-1,0 0 0,0 0 0,-1 0 1,0-1-1,0 0 0,-11 3 0,9-4-136,1-1 0,-1 0 0,0 0 0,1-1 0,-1-1 0,0 1-1,0-2 1,0 1 0,0-1 0,0-1 0,1 0 0,-1 0 0,0-1-1,1 0 1,-17-8 0,10 2-49,0 0 0,1-1-1,0 0 1,0-2 0,1 1 0,1-2 0,-18-20-1,24 25 29,1-1-1,1 1 0,-1-1 1,1 0-1,1-1 0,0 1 1,-6-20-1,8 21 10,0 0 0,1 0 0,0 0 0,0 0 0,0 0 0,1 0-1,1-1 1,-1 1 0,1 0 0,2-9 0,13-24-80,-11 19 55,-1 7-11,9-26 0,-6 26 29,-3 3-108,1 0 0,0 1 0,1 0 0,13-20 0,3 14-749,-16 12 525,-3 3 60,-1 0 1,1-1-1,0 1 0,0 0 1,0 0-1,0 1 0,1-1 1,-1 0-1,0 1 1,7-2-1,20-5-2095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39:56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139 339 920,'-15'-4'386,"11"4"-273,0-1 1,0 1 0,1-1-1,-1 0 1,1 0 0,-1-1-1,1 1 1,-1-1 0,1 0-1,0 0 1,-1 0 0,1 0-1,0 0 1,1-1 0,-1 1-1,-3-5 1,2 1 90,0 1-1,1-1 1,0 0 0,0 0-1,0-1 1,1 1 0,0 0-1,0-1 1,1 0 0,-1 1-1,1-1 1,1 0 0,0-7-1,-2-7 232,1 8-133,1 1 1,0-13 0,1 20-221,0 1 0,0-1 1,0 1-1,0-1 0,0 1 1,1 0-1,0 0 0,0 0 1,3-5-1,33-53 898,-36 60-956,-1 0 0,1 0-1,0 0 1,0 0-1,-1 1 1,1-1 0,0 1-1,0-1 1,1 1 0,-1 0-1,0-1 1,0 1 0,1 0-1,-1 1 1,4-2 0,1 1 13,0 0 1,0 1 0,0 0 0,8 1-1,9 0 55,-16-1-76,-1 0-1,1 1 1,0 0-1,-1 0 0,1 1 1,-1 0-1,1 0 1,-1 0-1,13 8 1,7 3 11,-1 2-1,-1 0 1,35 28 0,-50-34-9,0 0 0,0 1-1,-1 0 1,0 1 0,-1 0 0,0 0-1,-1 1 1,0 0 0,-1 0 0,6 14 0,-7-9-49,-1-1 0,0 1 1,-1 0-1,-1 0 0,0 0 1,-1 0-1,-1 0 0,-1 0 0,-1 1 1,0-1-1,-1-1 0,0 1 1,-2 0-1,0-1 0,-1 0 1,0 0-1,-2 0 0,-10 17 1,13-25 156,0-1 0,-1 0 1,1 0-1,-1 0 0,0-1 0,-1 0 0,0 0 1,0-1-1,0 0 0,0 0 0,-1 0 1,0-1-1,0 0 0,-11 3 0,9-4-136,1-1 0,-1 0 0,0 0 0,1-1 0,-1-1 0,0 1-1,0-2 1,0 1 0,0-1 0,0-1 0,1 0 0,-1 0 0,0-1-1,1 0 1,-17-8 0,10 2-49,0 0 0,1-1-1,0 0 1,0-2 0,1 1 0,1-2 0,-18-20-1,24 25 29,1-1-1,1 1 0,-1-1 1,1 0-1,1-1 0,0 1 1,-6-20-1,8 21 10,0 0 0,1 0 0,0 0 0,0 0 0,0 0 0,1 0-1,1-1 1,-1 1 0,1 0 0,2-9 0,13-24-80,-11 19 55,-1 7-11,9-26 0,-6 26 29,-3 3-108,1 0 0,0 1 0,1 0 0,13-20 0,3 14-749,-16 12 525,-3 3 60,-1 0 1,1-1-1,0 1 0,0 0 1,0 0-1,0 1 0,1-1 1,-1 0-1,0 1 1,7-2-1,20-5-2095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62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11 97 1136,'-10'-8'6423,"15"6"-4940,10-1-1164,30-3 0,9 0 23,21-3 27,-22 4-208,-20 1-84,100-9 127,-87 11-143,71-1 93,74-9 149,-185 11-292,74-8 126,-29 2-27,53 1 1,150 7 72,-72 5-131,-4 2-6,-61 1-16,29 4 15,139 10 62,-258-20-91,40 3 38,30-6 75,-1 0 58,-20 5-37,39 1 79,-18-7-48,-24 2-71,50-1 17,-41-5-44,38-1 27,75-5 27,73-14 23,-126 20 69,-80 4-154,8 0 32,-26 1-93,45-7 0,-68 3-338,-6 1-832,-13 3 743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16"/>
    </inkml:context>
    <inkml:brush xml:id="br0">
      <inkml:brushProperty name="width" value="0.13229" units="cm"/>
      <inkml:brushProperty name="height" value="0.13229" units="cm"/>
    </inkml:brush>
  </inkml:definitions>
  <inkml:trace contextRef="#ctx0" brushRef="#br0">65 84 824,'-13'0'560,"10"0"-329,1 0 0,-1 0 0,1 0 0,-1 0-1,0 1 1,1-1 0,0 1 0,-1-1 0,1 1 0,-1 0 0,1 0 0,-1 0 0,-3 3 489,6-4-671,0 0 0,0 0 0,-1 1 0,1-1-1,0 0 1,0 0 0,0 0 0,-1 0 0,1 1 0,-1-1 0,1 0 0,0 0 0,0 0-1,-1 1 1,1-1 0,0 0 0,0 0 0,-1 0 0,1 0 0,-1 0 0,1 0 0,0 0-1,0 0 1,-1 0 0,1 0 0,-1 0 0,1-1 0,0 1 0,0 0 0,-1 0 0,1 0-1,0-1 1,0 1 0,-1 0 0,1 0 0,-1 0 0,1 0 0,0 0 0,0-1 0,0 1-1,-1 0 1,1 0 0,0-1 0,0 1 0,0 0 0,0-1 0,0 1 0,-1-1 0,1 1-11,0-1-1,1 0 1,-1 1 0,0-1 0,0 0 0,0 0 0,0 1 0,0-1 0,1 0 0,-1 0 0,0 1 0,0-1 0,1 0 0,-1 1 0,1-1-1,-1 1 1,1-1 0,-1 0 0,1 1 0,-1-1 0,2 1 0,3-8 41,-1 3-53,0 1 0,0-1-1,0 0 1,10-7 0,23-14 35,-35 24-49,1 1 0,0-1 0,0 1 0,0 0 0,0 0 0,0 0 1,0 0-1,0 0 0,5 1 0,-6-1-1,-1 1-1,1 0 1,-1 0 0,0 1-1,1-1 1,-1 0-1,0 0 1,0 0 0,1 1-1,0-1 1,-1 1-1,0 0 1,0-1 0,0 1-1,1-1 1,-1 2-1,0-2 1,0 1 0,0 0-1,0 0 1,0 0-1,0 0 1,1 3 0,0-1 15,-1 1 1,1-1 0,-1 0 0,-1 1 0,2-1 0,-2 1 0,1-1 0,-1 1-1,0-1 1,0 5 0,0 1 29,-1-1-1,0 0 1,-3 11-1,3-16-35,1 0 0,-2-1 0,1 1 0,-3 3-1,-4 12 73,2-1-180,-3 19 1,8-31-281,0 0 1,0 1-1,1-2 0,0 2 1,0-1-1,0 0 1,0 0-1,2 8 0,-2-13 227,0 1 0,1 0-1,-1-1 1,0 0 0,0 1 0,0 0-1,0-1 1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39:56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25 328,'1'-2'1119,"7"1"-870,22-2-182,-10 1-7,16-1 91,53 2-1,45 2 28,-40 6-141,23 2-22,60-11 5,-48-2 3,264 6 69,-331-3-79,315 0 50,117-5-66,-320 2-16,248-3-34,-71 7 28,-187-3 17,17 1 18,-116 4 7,-29-2 44,52 7 0,-84-6-50,1 0 14,-1 0-1,0-1 1,0 1 0,1-1-1,-1 0 1,0 0 0,0 0 0,9-2-1,-9 0-56,-7 0-236,0 1 122,-14-7-263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39:56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39:56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139 339 920,'-15'-4'386,"11"4"-273,0-1 1,0 1 0,1-1-1,-1 0 1,1 0 0,-1-1-1,1 1 1,-1-1 0,1 0-1,0 0 1,-1 0 0,1 0-1,0 0 1,1-1 0,-1 1-1,-3-5 1,2 1 90,0 1-1,1-1 1,0 0 0,0 0-1,0-1 1,1 1 0,0 0-1,0-1 1,1 0 0,-1 1-1,1-1 1,1 0 0,0-7-1,-2-7 232,1 8-133,1 1 1,0-13 0,1 20-221,0 1 0,0-1 1,0 1-1,0-1 0,0 1 1,1 0-1,0 0 0,0 0 1,3-5-1,33-53 898,-36 60-956,-1 0 0,1 0-1,0 0 1,0 0-1,-1 1 1,1-1 0,0 1-1,0-1 1,1 1 0,-1 0-1,0-1 1,0 1 0,1 0-1,-1 1 1,4-2 0,1 1 13,0 0 1,0 1 0,0 0 0,8 1-1,9 0 55,-16-1-76,-1 0-1,1 1 1,0 0-1,-1 0 0,1 1 1,-1 0-1,1 0 1,-1 0-1,13 8 1,7 3 11,-1 2-1,-1 0 1,35 28 0,-50-34-9,0 0 0,0 1-1,-1 0 1,0 1 0,-1 0 0,0 0-1,-1 1 1,0 0 0,-1 0 0,6 14 0,-7-9-49,-1-1 0,0 1 1,-1 0-1,-1 0 0,0 0 1,-1 0-1,-1 0 0,-1 0 0,-1 1 1,0-1-1,-1-1 0,0 1 1,-2 0-1,0-1 0,-1 0 1,0 0-1,-2 0 0,-10 17 1,13-25 156,0-1 0,-1 0 1,1 0-1,-1 0 0,0-1 0,-1 0 0,0 0 1,0-1-1,0 0 0,0 0 0,-1 0 1,0-1-1,0 0 0,-11 3 0,9-4-136,1-1 0,-1 0 0,0 0 0,1-1 0,-1-1 0,0 1-1,0-2 1,0 1 0,0-1 0,0-1 0,1 0 0,-1 0 0,0-1-1,1 0 1,-17-8 0,10 2-49,0 0 0,1-1-1,0 0 1,0-2 0,1 1 0,1-2 0,-18-20-1,24 25 29,1-1-1,1 1 0,-1-1 1,1 0-1,1-1 0,0 1 1,-6-20-1,8 21 10,0 0 0,1 0 0,0 0 0,0 0 0,0 0 0,1 0-1,1-1 1,-1 1 0,1 0 0,2-9 0,13-24-80,-11 19 55,-1 7-11,9-26 0,-6 26 29,-3 3-108,1 0 0,0 1 0,1 0 0,13-20 0,3 14-749,-16 12 525,-3 3 60,-1 0 1,1-1-1,0 1 0,0 0 1,0 0-1,0 1 0,1-1 1,-1 0-1,0 1 1,7-2-1,20-5-2095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39:56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25 328,'1'-2'1119,"7"1"-870,22-2-182,-10 1-7,16-1 91,53 2-1,45 2 28,-40 6-141,23 2-22,60-11 5,-48-2 3,264 6 69,-331-3-79,315 0 50,117-5-66,-320 2-16,248-3-34,-71 7 28,-187-3 17,17 1 18,-116 4 7,-29-2 44,52 7 0,-84-6-50,1 0 14,-1 0-1,0-1 1,0 1 0,1-1-1,-1 0 1,0 0 0,0 0 0,9-2-1,-9 0-56,-7 0-236,0 1 122,-14-7-263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39:56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39:56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39:56.144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393 339 920,'15'-4'386,"-11"4"-273,0-1 1,0 1 0,-1-1-1,1 0 1,-1 0 0,1-1-1,-1 1 1,1-1 0,-1 0-1,0 0 1,1 0 0,-1 0-1,0 0 1,-1-1 0,1 1-1,3-5 1,-2 1 90,0 1-1,-1-1 1,0 0 0,0 0-1,0-1 1,-1 1 0,0 0-1,0-1 1,-1 0 0,1 1-1,-1-1 1,-1 0 0,0-7-1,2-7 232,-1 8-133,-1 1 1,0-13 0,-1 20-221,0 1 0,0-1 1,0 1-1,0-1 0,0 1 1,-1 0-1,0 0 0,0 0 1,-3-5-1,-33-53 898,36 60-956,1 0 0,-1 0-1,0 0 1,0 0-1,1 1 1,-1-1 0,0 1-1,0-1 1,-1 1 0,1 0-1,0-1 1,0 1 0,-1 0-1,1 1 1,-4-2 0,-1 1 13,0 0 1,0 1 0,0 0 0,-8 1-1,-9 0 55,16-1-76,1 0-1,-1 1 1,0 0-1,1 0 0,-1 1 1,1 0-1,-1 0 1,1 0-1,-13 8 1,-7 3 11,1 2-1,1 0 1,-35 28 0,50-34-9,0 0 0,0 1-1,1 0 1,0 1 0,1 0 0,0 0-1,1 1 1,0 0 0,1 0 0,-6 14 0,7-9-49,1-1 0,0 1 1,1 0-1,1 0 0,0 0 1,1 0-1,1 0 0,1 0 0,1 1 1,0-1-1,1-1 0,0 1 1,2 0-1,0-1 0,1 0 1,0 0-1,2 0 0,10 17 1,-13-25 156,0-1 0,1 0 1,-1 0-1,1 0 0,0-1 0,1 0 0,0 0 1,0-1-1,0 0 0,0 0 0,1 0 1,0-1-1,0 0 0,11 3 0,-9-4-136,-1-1 0,1 0 0,0 0 0,-1-1 0,1-1 0,0 1-1,0-2 1,0 1 0,0-1 0,0-1 0,-1 0 0,1 0 0,0-1-1,-1 0 1,17-8 0,-10 2-49,0 0 0,-1-1-1,0 0 1,0-2 0,-1 1 0,-1-2 0,18-20-1,-24 25 29,-1-1-1,-1 1 0,1-1 1,-1 0-1,-1-1 0,0 1 1,6-20-1,-8 21 10,0 0 0,-1 0 0,0 0 0,0 0 0,0 0 0,-1 0-1,-1-1 1,1 1 0,-1 0 0,-2-9 0,-13-24-80,11 19 55,1 7-11,-9-26 0,6 26 29,3 3-108,-1 0 0,0 1 0,-1 0 0,-13-20 0,-3 14-749,16 12 525,3 3 60,1 0 1,-1-1-1,0 1 0,0 0 1,0 0-1,0 1 0,-1-1 1,1 0-1,0 1 1,-7-2-1,-20-5-2095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39:56.145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393 339 920,'15'-4'386,"-11"4"-273,0-1 1,0 1 0,-1-1-1,1 0 1,-1 0 0,1-1-1,-1 1 1,1-1 0,-1 0-1,0 0 1,1 0 0,-1 0-1,0 0 1,-1-1 0,1 1-1,3-5 1,-2 1 90,0 1-1,-1-1 1,0 0 0,0 0-1,0-1 1,-1 1 0,0 0-1,0-1 1,-1 0 0,1 1-1,-1-1 1,-1 0 0,0-7-1,2-7 232,-1 8-133,-1 1 1,0-13 0,-1 20-221,0 1 0,0-1 1,0 1-1,0-1 0,0 1 1,-1 0-1,0 0 0,0 0 1,-3-5-1,-33-53 898,36 60-956,1 0 0,-1 0-1,0 0 1,0 0-1,1 1 1,-1-1 0,0 1-1,0-1 1,-1 1 0,1 0-1,0-1 1,0 1 0,-1 0-1,1 1 1,-4-2 0,-1 1 13,0 0 1,0 1 0,0 0 0,-8 1-1,-9 0 55,16-1-76,1 0-1,-1 1 1,0 0-1,1 0 0,-1 1 1,1 0-1,-1 0 1,1 0-1,-13 8 1,-7 3 11,1 2-1,1 0 1,-35 28 0,50-34-9,0 0 0,0 1-1,1 0 1,0 1 0,1 0 0,0 0-1,1 1 1,0 0 0,1 0 0,-6 14 0,7-9-49,1-1 0,0 1 1,1 0-1,1 0 0,0 0 1,1 0-1,1 0 0,1 0 0,1 1 1,0-1-1,1-1 0,0 1 1,2 0-1,0-1 0,1 0 1,0 0-1,2 0 0,10 17 1,-13-25 156,0-1 0,1 0 1,-1 0-1,1 0 0,0-1 0,1 0 0,0 0 1,0-1-1,0 0 0,0 0 0,1 0 1,0-1-1,0 0 0,11 3 0,-9-4-136,-1-1 0,1 0 0,0 0 0,-1-1 0,1-1 0,0 1-1,0-2 1,0 1 0,0-1 0,0-1 0,-1 0 0,1 0 0,0-1-1,-1 0 1,17-8 0,-10 2-49,0 0 0,-1-1-1,0 0 1,0-2 0,-1 1 0,-1-2 0,18-20-1,-24 25 29,-1-1-1,-1 1 0,1-1 1,-1 0-1,-1-1 0,0 1 1,6-20-1,-8 21 10,0 0 0,-1 0 0,0 0 0,0 0 0,0 0 0,-1 0-1,-1-1 1,1 1 0,-1 0 0,-2-9 0,-13-24-80,11 19 55,1 7-11,-9-26 0,6 26 29,3 3-108,-1 0 0,0 1 0,-1 0 0,-13-20 0,-3 14-749,16 12 525,3 3 60,1 0 1,-1-1-1,0 1 0,0 0 1,0 0-1,0 1 0,-1-1 1,1 0-1,0 1 1,-7-2-1,-20-5-2095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39:56.146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3697 25 328,'-1'-2'1119,"-7"1"-870,-22-2-182,10 1-7,-16-1 91,-53 2-1,-45 2 28,40 6-141,-23 2-22,-60-11 5,48-2 3,-264 6 69,331-3-79,-315 0 50,-117-5-66,320 2-16,-248-3-34,71 7 28,187-3 17,-17 1 18,116 4 7,29-2 44,-52 7 0,84-6-50,-1 0 14,1 0-1,0-1 1,0 1 0,-1-1-1,1 0 1,0 0 0,0 0 0,-9-2-1,9 0-56,7 0-236,0 1 122,14-7-263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39:56.147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3120 32 888,'0'-2'265,"0"-1"763,-5 4-215,-11 4-698,-36 7 63,0-2 0,0-2 0,-73 1 0,-128-11 257,-156-15-104,241 7-254,-498-20 162,599 27-208,-572 2 204,393 12-154,66-2-6,146-7 232,1-2 0,-1-1-1,-50-8 1,84 9-278,0 0 0,0 0 1,0 1-1,-1-1 0,1 0 0,0 0 0,0 0 0,0-1 0,0 1 1,-1 0-1,1 0 0,0 0 0,0 0 0,0 0 0,0 0 0,-1 0 1,1 0-1,0 0 0,0 0 0,0 0 0,0 0 0,0-1 0,-1 1 1,1 0-1,0 0 0,0 0 0,0 0 0,0 0 0,0 0 1,0-1-1,0 1 0,0 0 0,0 0 0,-1 0 0,1 0 0,0-1 1,0 1-1,0 0 0,0 0 0,0 0 0,0-1 0,0 1 0,0 0 1,0 0-1,0 0 0,0 0 0,0-1 0,0 1 0,1 0 0,-1 0 1,0 0-1,7-9 452,-3 5-3310,-2 1 686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17"/>
    </inkml:context>
    <inkml:brush xml:id="br0">
      <inkml:brushProperty name="width" value="0.13229" units="cm"/>
      <inkml:brushProperty name="height" value="0.13229" units="cm"/>
    </inkml:brush>
  </inkml:definitions>
  <inkml:trace contextRef="#ctx0" brushRef="#br0">3 57 1264,'2'-3'236,"-1"-2"0,1 2 0,-1-1 0,1 0 1,0 1-1,0-1 0,0 0 0,1 1 0,-1 0 0,1 0 0,0 0 0,5-5 0,-8 8-185,1-1 0,-1 0 1,2 1-1,-2-1 0,1 1 0,0-1 0,0 1 1,-1-1-1,1 1 0,0 0 0,0-1 0,0 1 0,0 0 1,0 0-1,-1 0 0,2-1 0,-2 1 0,1 0 1,0 0-1,0 0 0,0 0 0,0 1 0,2-1 1,-2 0 4,0 1 0,0 0 1,0 0-1,0-1 1,0 1-1,0 0 0,0 0 1,0 0-1,0 0 1,0 0-1,0 0 0,-1 0 1,1 0-1,1 2 1,0 3 61,1 0 0,-2-1 1,1 2-1,0-1 0,1 9 1,-2-7-83,-1-2 1,0 1 0,0 0 0,0 0-1,-1 0 1,0-1 0,0 1 0,-1 0-1,0 0 1,0-1 0,0 0 0,-1 0-1,0 1 1,0-1 0,-8 10 0,0-1 5,2-2 45,1 0 0,0 1-1,-10 22 1,18-36-76,0 0 1,0 0-1,0 1 0,0-1 0,-1 0 1,1 0-1,0 1 0,0-1 1,0 1-1,0-1 0,0 0 0,0 0 1,0 1-1,0-1 0,0 0 1,0 1-1,0-1 0,0 1 0,0-1 1,1 0-1,-1 0 0,0 1 0,0-1 1,0 0-6,0 0 1,0 0 0,1 0-1,-1 0 1,0 0-1,0 0 1,0 0 0,0 0-1,0 0 1,0 0-1,0 0 1,1 0 0,-1 0-1,0 0 1,0 0-1,1 0 1,-1 0 0,0 0-1,0 0 1,0 0-1,0 0 1,0 0-1,0-1 1,0 1 0,0 0-1,0 0 1,1 0-1,-1 0 1,0 0 0,0 0-1,0 0 1,0 0-1,0-1 1,0 1 0,0 0-1,0-1 1,3 0 18,29-17-669,39-15 0,-61 28 166,-8 4 372,0 0-136,1 0 0,0 0 0,-1 0 0,1 0 0,0 1 0,5-2 0,-5 2-139,1 0 1,0 1-1,0 0 0,0 0 0,5 2 1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39:56.148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3697 25 328,'-1'-2'1119,"-7"1"-870,-22-2-182,10 1-7,-16-1 91,-53 2-1,-45 2 28,40 6-141,-23 2-22,-60-11 5,48-2 3,-264 6 69,331-3-79,-315 0 50,-117-5-66,320 2-16,-248-3-34,71 7 28,187-3 17,-17 1 18,116 4 7,29-2 44,-52 7 0,84-6-50,-1 0 14,1 0-1,0-1 1,0 1 0,-1-1-1,1 0 1,0 0 0,0 0 0,-9-2-1,9 0-56,7 0-236,0 1 122,14-7-263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39:56.149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3120 32 888,'0'-2'265,"0"-1"763,-5 4-215,-11 4-698,-36 7 63,0-2 0,0-2 0,-73 1 0,-128-11 257,-156-15-104,241 7-254,-498-20 162,599 27-208,-572 2 204,393 12-154,66-2-6,146-7 232,1-2 0,-1-1-1,-50-8 1,84 9-278,0 0 0,0 0 1,0 1-1,-1-1 0,1 0 0,0 0 0,0 0 0,0-1 0,0 1 1,-1 0-1,1 0 0,0 0 0,0 0 0,0 0 0,0 0 0,-1 0 1,1 0-1,0 0 0,0 0 0,0 0 0,0 0 0,0-1 0,-1 1 1,1 0-1,0 0 0,0 0 0,0 0 0,0 0 0,0 0 1,0-1-1,0 1 0,0 0 0,0 0 0,-1 0 0,1 0 0,0-1 1,0 1-1,0 0 0,0 0 0,0 0 0,0-1 0,0 1 0,0 0 1,0 0-1,0 0 0,0 0 0,0-1 0,0 1 0,1 0 0,-1 0 1,0 0-1,7-9 452,-3 5-3310,-2 1 686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39:56.150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3120 32 888,'0'-2'265,"0"-1"763,-5 4-215,-11 4-698,-36 7 63,0-2 0,0-2 0,-73 1 0,-128-11 257,-156-15-104,241 7-254,-498-20 162,599 27-208,-572 2 204,393 12-154,66-2-6,146-7 232,1-2 0,-1-1-1,-50-8 1,84 9-278,0 0 0,0 0 1,0 1-1,-1-1 0,1 0 0,0 0 0,0 0 0,0-1 0,0 1 1,-1 0-1,1 0 0,0 0 0,0 0 0,0 0 0,0 0 0,-1 0 1,1 0-1,0 0 0,0 0 0,0 0 0,0 0 0,0-1 0,-1 1 1,1 0-1,0 0 0,0 0 0,0 0 0,0 0 0,0 0 1,0-1-1,0 1 0,0 0 0,0 0 0,-1 0 0,1 0 0,0-1 1,0 1-1,0 0 0,0 0 0,0 0 0,0-1 0,0 1 0,0 0 1,0 0-1,0 0 0,0 0 0,0-1 0,0 1 0,1 0 0,-1 0 1,0 0-1,7-9 452,-3 5-3310,-2 1 686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39:56.1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14 126 1536,'-14'-9'7014,"103"7"-5794,201-6 114,-67-3-735,-108 4-409,32-3-32,109-4 2,-73 17-86,30 1-4,210-9 39,-119 2-52,-219 2-35,92-13-1,10-2 11,-33 3-1,-24 5 5,-39 4 1,-87 3-35,10-1 16,0 2 0,0-1 0,23 5 1,-35-4-11,4 1 31,-2 0 0,1 0 0,1-1 0,-1 0 0,1 0 0,-1 0 1,0 0-1,7-2 0,-12 2-29,0 0-1,0 0 1,0 0 0,0-1-1,0 1 1,0 0 0,0 0 0,1 0-1,-1 0 1,0 0 0,0 0 0,0 0-1,0 0 1,0 0 0,0-1 0,0 1-1,0 0 1,0 0 0,0 0-1,0 0 1,0 0 0,0 0 0,0 0-1,0 0 1,0-2 0,0 2 0,0 0-1,0 0 1,0 0 0,0 0-1,0 0 1,0 0 0,0 0 0,0-1-1,0 1 1,0 0 0,0 0 0,0 0-1,-1 0 1,1 0 0,0 0 0,0 0-1,0 0 1,0 0 0,0 0-1,0 0 1,0-1 0,0 1 0,0 0-1,-1 0 1,1 0 0,0 0 0,0 0-1,0 0 1,0 0 0,0 0-1,0 0 1,0 0 0,0 0 0,-1 0-1,1 0 1,0 0 0,0 0 0,-7-3-1681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39:56.1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19 204 440,'-6'-7'2390,"5"5"-1932,1 1-1,-1 0 1,0 0 0,0 0 0,-2-3 915,2 3-915,0 0 0,0 1-1,-2-2 1,189-2 1377,-143 4-1626,208-2 769,-41-2-636,-52 1-220,280-3-43,-250 7-26,72-2 2,-158 0-35,221-7 31,-161-3-12,4 1 12,21-3 48,-85 4-24,-54 6 10,0-3 1,64-15 0,148-44 354,-245 60-400,13-5 36,-27 10-64,0 0 0,1-1 0,-1 1 0,0 0 0,1 0 0,-1 0 0,1 0 0,-1 0 0,0 0 0,1 0 0,-1 0 0,0 1 0,1-1 0,-1 0 0,2 2 0,-3-2-20,0 0 1,1 0-1,-1 0 0,0 0 0,0 0 0,0 1 1,0-1-1,0 0 0,0 0 0,0 0 1,0 0-1,0 0 0,0 1 0,0-1 0,0 0 1,0 0-1,0 0 0,0 0 0,0 0 0,0 0 1,0 1-1,0-1 0,0 0 0,-1 0 0,1 0 1,0 0-1,0 0 0,0 0 0,0 1 1,0-1-1,0 0 0,0 0 0,0 0 0,0 0 1,-1 0-1,1 0 0,0 0 0,0 0 0,0 0 1,0 0-1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39:56.1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889 71 704,'3'-7'5213,"-3"7"-5100,0 0 12,1 0 0,-1 0 0,3-3 1247,-2 3-1247,-1 0 0,0 0-1,0-1 1,0 1 0,0 0 0,1-1 0,-1 1-1,0 0 1,0-1 0,0 1 0,0-1-1,0 1 1,0 0 0,0-1 0,0 1 0,0 0-1,0-1 1,0 1 0,0 0 0,0-1-1,0 0 1,-1 0 82,0-1-1,0 0 1,0 1-1,0-1 1,-1 0-1,1 1 1,0 0 0,-1-1-1,1 1 1,-1 0-1,1 0 1,-1-1-1,1 1 1,-3 0-1,-4-3-59,-1 1-1,-13-2 0,10 2 43,-2-1-101,1 0 5,-1 1 1,0 1-1,0 0 0,0 1 1,0 0-1,-14 2 1,-116 8 809,51-4-578,26-2-159,-5-2-29,-17 2 7,67-1-115,16-2-28,1 0 1,0 1-1,0-1 0,0 1 1,0 0-1,0 1 1,0-1-1,0 1 0,-8 4 1,12-6-13,0 0 1,1 0-1,-1-1 1,0 1-1,0 0 1,1 0-1,-1-1 1,0 1-1,1-1 1,-1 1-1,0 0 1,1-1-1,-1 1 1,1-1-1,-2 0 1,1 0-14,0 0 0,-1 0 0,1 0 0,0 0 0,-1 0 0,1 0 0,0 1-1,-1-1 1,-1 0 0,3 20-124,1-11 140,-1 0 0,-1 0 0,0 0-1,-2 12 1,0-9 5,-1 6-3,1 1-1,1-1 1,0 1-1,1-1 1,2 30 0,31 227-28,-27-232 38,-2-1-1,-1 1 0,-3 0 0,-7 47 0,-7 5 6,-9 68 12,19-96-12,7 129 0,0-132-7,-3 0 0,-2 0 0,-3 0 0,-20 87 0,22-129 1,2 1 1,-1 38-1,2-24 1,-3 10 4,3-32-4,0 0 1,1 26 0,2-21-4,0-4 3,-1 0 0,0 1 0,-2 17 0,-2-7 6,3 39 0,0 14 34,-1-74-41,0 0-1,0-1 1,0 1-1,-1 0 1,0-1-1,1 1 1,-2-1-1,-4 8 1,6-9-4,-1-1 0,1 1 0,0 0 1,0-1-1,0 1 0,0 0 0,0 0 1,0-1-1,1 1 0,-1 0 0,1 0 0,0 0 1,0 0-1,0 0 0,0 0 0,1 4 0,-1-1-6,1 0 0,-1 0-1,-1 0 1,0 0 0,1 0-1,-2 0 1,1 0 0,-4 8-1,3-8-2,0 1 0,1-1 0,-1 1-1,0 11 1,-1-8-21,3-6 9,0-3 1,-1 0 1,1 1-1,0-1 1,0 0 0,0 0-1,0 0 1,0 1-1,0-1 1,0 0-1,1 0 1,-1 0 0,0 0-1,0 1 1,1-1-1,-1 0 1,1 0-1,-1 0 1,1 0 0,0 0-1,-1 0 1,3 1-1,8 6-39,1 0 0,1-1-1,-1-1 1,1 0-1,1-1 1,25 6 0,-33-9 44,0-1 1,0-1-1,0 1 1,0-1 0,0 0-1,0 0 1,0-1-1,0 0 1,10-3 0,-2 1-5,107-23 2,67-12 76,-152 33-29,-1 1-1,0 2 1,49 4 0,-66 0-188,81 8 173,-34 3-4337,-39-4 1267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39:56.15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53 2092 800,'-5'6'6317,"-3"13"-5280,5-11 35,3-7-824,-5 8 65,5-9-260,0 0 0,0 0 1,0 1-1,-1-1 0,1 0 1,0 0-1,0 0 1,0 0-1,0 0 0,0 1 1,0-1-1,0 0 0,0 0 1,0 0-1,0 0 0,0 1 1,0-1-1,0 0 1,0 0-1,0 0 0,0 1 1,0-1-1,0 0 0,0 0 1,0 0-1,0 0 0,0 1 1,0-1-1,0 0 1,0 0-1,0 0 0,0 0 1,0 1-1,0-1 0,0 0 1,1 0-1,-1 0 0,0 0 1,0 0-1,0 1 1,1-2-19,-1 1 0,0 0 0,0 0 0,1-1 0,-1 1 0,0 0 0,0 0 0,1-1 1,-1 1-1,0 0 0,0-1 0,0 1 0,1 0 0,-1-1 0,0 1 0,0 0 0,0-1 0,0 1 1,0-1-1,0 1 0,0 0 0,0-1 0,0 1 0,0 0 0,0-1 0,0 1 0,0-1 1,0 1-1,0-9 103,3-8-57,1-16 28,-1-1 0,-1 1 0,-4-41 0,-7-523 1166,13 523-1152,-4 0 0,-9-78 1,-23-190 92,33-4-112,3 200-28,-1 3-19,-3 135-53,0 3-3,0-1-1,1 1 1,-1 0-1,1 0 1,0-1-1,4-9 1,-2 13-9,-3 1-7,1 13-1053,2 16-5711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40:27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393 339 920,'15'-4'386,"-11"4"-273,0-1 1,0 1 0,-1-1-1,1 0 1,-1 0 0,1-1-1,-1 1 1,1-1 0,-1 0-1,0 0 1,1 0 0,-1 0-1,0 0 1,-1-1 0,1 1-1,3-5 1,-2 1 90,0 1-1,-1-1 1,0 0 0,0 0-1,0-1 1,-1 1 0,0 0-1,0-1 1,-1 0 0,1 1-1,-1-1 1,-1 0 0,0-7-1,2-7 232,-1 8-133,-1 1 1,0-13 0,-1 20-221,0 1 0,0-1 1,0 1-1,0-1 0,0 1 1,-1 0-1,0 0 0,0 0 1,-3-5-1,-33-53 898,36 60-956,1 0 0,-1 0-1,0 0 1,0 0-1,1 1 1,-1-1 0,0 1-1,0-1 1,-1 1 0,1 0-1,0-1 1,0 1 0,-1 0-1,1 1 1,-4-2 0,-1 1 13,0 0 1,0 1 0,0 0 0,-8 1-1,-9 0 55,16-1-76,1 0-1,-1 1 1,0 0-1,1 0 0,-1 1 1,1 0-1,-1 0 1,1 0-1,-13 8 1,-7 3 11,1 2-1,1 0 1,-35 28 0,50-34-9,0 0 0,0 1-1,1 0 1,0 1 0,1 0 0,0 0-1,1 1 1,0 0 0,1 0 0,-6 14 0,7-9-49,1-1 0,0 1 1,1 0-1,1 0 0,0 0 1,1 0-1,1 0 0,1 0 0,1 1 1,0-1-1,1-1 0,0 1 1,2 0-1,0-1 0,1 0 1,0 0-1,2 0 0,10 17 1,-13-25 156,0-1 0,1 0 1,-1 0-1,1 0 0,0-1 0,1 0 0,0 0 1,0-1-1,0 0 0,0 0 0,1 0 1,0-1-1,0 0 0,11 3 0,-9-4-136,-1-1 0,1 0 0,0 0 0,-1-1 0,1-1 0,0 1-1,0-2 1,0 1 0,0-1 0,0-1 0,-1 0 0,1 0 0,0-1-1,-1 0 1,17-8 0,-10 2-49,0 0 0,-1-1-1,0 0 1,0-2 0,-1 1 0,-1-2 0,18-20-1,-24 25 29,-1-1-1,-1 1 0,1-1 1,-1 0-1,-1-1 0,0 1 1,6-20-1,-8 21 10,0 0 0,-1 0 0,0 0 0,0 0 0,0 0 0,-1 0-1,-1-1 1,1 1 0,-1 0 0,-2-9 0,-13-24-80,11 19 55,1 7-11,-9-26 0,6 26 29,3 3-108,-1 0 0,0 1 0,-1 0 0,-13-20 0,-3 14-749,16 12 525,3 3 60,1 0 1,-1-1-1,0 1 0,0 0 1,0 0-1,0 1 0,-1-1 1,1 0-1,0 1 1,-7-2-1,-20-5-2095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40:27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393 339 920,'15'-4'386,"-11"4"-273,0-1 1,0 1 0,-1-1-1,1 0 1,-1 0 0,1-1-1,-1 1 1,1-1 0,-1 0-1,0 0 1,1 0 0,-1 0-1,0 0 1,-1-1 0,1 1-1,3-5 1,-2 1 90,0 1-1,-1-1 1,0 0 0,0 0-1,0-1 1,-1 1 0,0 0-1,0-1 1,-1 0 0,1 1-1,-1-1 1,-1 0 0,0-7-1,2-7 232,-1 8-133,-1 1 1,0-13 0,-1 20-221,0 1 0,0-1 1,0 1-1,0-1 0,0 1 1,-1 0-1,0 0 0,0 0 1,-3-5-1,-33-53 898,36 60-956,1 0 0,-1 0-1,0 0 1,0 0-1,1 1 1,-1-1 0,0 1-1,0-1 1,-1 1 0,1 0-1,0-1 1,0 1 0,-1 0-1,1 1 1,-4-2 0,-1 1 13,0 0 1,0 1 0,0 0 0,-8 1-1,-9 0 55,16-1-76,1 0-1,-1 1 1,0 0-1,1 0 0,-1 1 1,1 0-1,-1 0 1,1 0-1,-13 8 1,-7 3 11,1 2-1,1 0 1,-35 28 0,50-34-9,0 0 0,0 1-1,1 0 1,0 1 0,1 0 0,0 0-1,1 1 1,0 0 0,1 0 0,-6 14 0,7-9-49,1-1 0,0 1 1,1 0-1,1 0 0,0 0 1,1 0-1,1 0 0,1 0 0,1 1 1,0-1-1,1-1 0,0 1 1,2 0-1,0-1 0,1 0 1,0 0-1,2 0 0,10 17 1,-13-25 156,0-1 0,1 0 1,-1 0-1,1 0 0,0-1 0,1 0 0,0 0 1,0-1-1,0 0 0,0 0 0,1 0 1,0-1-1,0 0 0,11 3 0,-9-4-136,-1-1 0,1 0 0,0 0 0,-1-1 0,1-1 0,0 1-1,0-2 1,0 1 0,0-1 0,0-1 0,-1 0 0,1 0 0,0-1-1,-1 0 1,17-8 0,-10 2-49,0 0 0,-1-1-1,0 0 1,0-2 0,-1 1 0,-1-2 0,18-20-1,-24 25 29,-1-1-1,-1 1 0,1-1 1,-1 0-1,-1-1 0,0 1 1,6-20-1,-8 21 10,0 0 0,-1 0 0,0 0 0,0 0 0,0 0 0,-1 0-1,-1-1 1,1 1 0,-1 0 0,-2-9 0,-13-24-80,11 19 55,1 7-11,-9-26 0,6 26 29,3 3-108,-1 0 0,0 1 0,-1 0 0,-13-20 0,-3 14-749,16 12 525,3 3 60,1 0 1,-1-1-1,0 1 0,0 0 1,0 0-1,0 1 0,-1-1 1,1 0-1,0 1 1,-7-2-1,-20-5-2095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40:27.0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71 704,'-3'-7'5213,"3"7"-5100,0 0 12,-1 0 0,1 0 0,-3-3 1247,2 3-1247,1 0 0,0 0-1,0-1 1,0 1 0,0 0 0,-1-1 0,1 1-1,0 0 1,0-1 0,0 1 0,0-1-1,0 1 1,0 0 0,0-1 0,0 1 0,0 0-1,0-1 1,0 1 0,0 0 0,0-1-1,0 0 1,1 0 82,0-1-1,0 0 1,0 1-1,0-1 1,1 0-1,-1 1 1,0 0 0,1-1-1,-1 1 1,1 0-1,-1 0 1,1-1-1,-1 1 1,3 0-1,4-3-59,1 1-1,13-2 0,-10 2 43,2-1-101,-1 0 5,1 1 1,0 1-1,0 0 0,0 1 1,0 0-1,14 2 1,116 8 809,-51-4-578,-26-2-159,5-2-29,17 2 7,-67-1-115,-16-2-28,-1 0 1,0 1-1,0-1 0,0 1 1,0 0-1,0 1 1,0-1-1,0 1 0,8 4 1,-12-6-13,0 0 1,-1 0-1,1-1 1,0 1-1,0 0 1,-1 0-1,1-1 1,0 1-1,-1-1 1,1 1-1,0 0 1,-1-1-1,1 1 1,-1-1-1,2 0 1,-1 0-14,0 0 0,1 0 0,-1 0 0,0 0 0,1 0 0,-1 0 0,0 1-1,1-1 1,1 0 0,-3 20-124,-1-11 140,1 0 0,1 0 0,0 0-1,2 12 1,0-9 5,1 6-3,-1 1-1,-1-1 1,0 1-1,-1-1 1,-2 30 0,-31 227-28,27-232 38,2-1-1,1 1 0,3 0 0,7 47 0,7 5 6,9 68 12,-19-96-12,-7 129 0,0-132-7,3 0 0,2 0 0,3 0 0,20 87 0,-22-129 1,-2 1 1,1 38-1,-2-24 1,3 10 4,-3-32-4,0 0 1,-1 26 0,-2-21-4,0-4 3,1 0 0,0 1 0,2 17 0,2-7 6,-3 39 0,0 14 34,1-74-41,0 0-1,0-1 1,0 1-1,1 0 1,0-1-1,-1 1 1,2-1-1,4 8 1,-6-9-4,1-1 0,-1 1 0,0 0 1,0-1-1,0 1 0,0 0 0,0 0 1,0-1-1,-1 1 0,1 0 0,-1 0 0,0 0 1,0 0-1,0 0 0,0 0 0,-1 4 0,1-1-6,-1 0 0,1 0-1,1 0 1,0 0 0,-1 0-1,2 0 1,-1 0 0,4 8-1,-3-8-2,0 1 0,-1-1 0,1 1-1,0 11 1,1-8-21,-3-6 9,0-3 1,1 0 1,-1 1-1,0-1 1,0 0 0,0 0-1,0 0 1,0 1-1,0-1 1,0 0-1,-1 0 1,1 0 0,0 0-1,0 1 1,-1-1-1,1 0 1,-1 0-1,1 0 1,-1 0 0,0 0-1,1 0 1,-3 1-1,-8 6-39,-1 0 0,-1-1-1,1-1 1,-1 0-1,-1-1 1,-25 6 0,33-9 44,0-1 1,0-1-1,0 1 1,0-1 0,0 0-1,0 0 1,0-1-1,0 0 1,-10-3 0,2 1-5,-107-23 2,-67-12 76,152 33-29,1 1-1,0 2 1,-49 4 0,66 0-188,-81 8 173,34 3-4337,39-4 1267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18"/>
    </inkml:context>
    <inkml:brush xml:id="br0">
      <inkml:brushProperty name="width" value="0.13229" units="cm"/>
      <inkml:brushProperty name="height" value="0.13229" units="cm"/>
    </inkml:brush>
  </inkml:definitions>
  <inkml:trace contextRef="#ctx0" brushRef="#br0">56 42 1448,'-31'45'2898,"23"-32"-2335,5-10-442,2 1 0,-1 0 0,0 0 0,0 0 0,1 0 0,0 0 0,-1 0 0,1 1 0,1-1 0,0 0 1,-1 0-1,1 1 0,0-1 0,0 0 0,1 0 0,-1 1 0,1-1 0,0 0 0,0 0 0,3 7 0,0-5-34,0 1-1,1-1 1,-1 0 0,1-1-1,0 1 1,1-1 0,-1 0-1,1 0 1,9 5 0,-13-9-76,0 0 0,0 0 0,0 0 0,0-1 1,0 1-1,0 0 0,1-1 0,-1 0 0,0 1 0,1-1 1,-2 0-1,6 0 0,-4-1 1,1 1 1,0-2-1,0 2 1,-1-1-1,1-1 1,6-2-1,-2-1 8,0 0 0,-1 1-1,0-2 1,0 0 0,11-11 0,-11 9-3,0 0 0,-1-1 0,0 1 0,0-2 0,-1 1 0,6-13 0,-10 18-61,1-1-1,0 0 1,-1-1 0,0 1 0,1 1 0,-2-2 0,1 1 0,-1 0-1,0-1 1,0 1 0,-1 0 0,1 0 0,-1 0 0,-3-9 0,3 10-38,-1 2 0,1-1 0,-1-1 0,0 1 0,0 1 0,0 0 0,0-1 1,-1 1-1,1-1 0,-1 1 0,0 0 0,1 0 0,-1 0 0,0 1 0,1-1 0,-2 1 1,-5-3-1,7 3-79,-1 0 0,0 0-1,0 1 1,0-1 0,0 1 0,0 0 0,1-1 0,-1 1 0,0 1 0,0-1 0,0 0 0,0 0-1,0 1 1,0 0 0,1 0 0,-1 0 0,0 0 0,0 0 0,1 1 0,-5 1 0,-1 8-1380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58:10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8 320,'-10'-2'463,"1"0"1,-1 0-1,0 2 0,0-1 1,1 1-1,-1 0 0,0 1 1,1 0-1,-1 1 0,0 0 1,-17 6-1,18-4-282,0 0 0,1 0 1,0 1-1,0 0 0,-14 12 1,-34 38 623,49-47-700,-15 16 162,2 0 1,1 2-1,1 0 1,1 1-1,1 1 1,-12 31-1,17-33-164,2 0 0,1 0 0,0 1 0,3 1 0,0-1 0,1 1 0,1 34 0,3-47-90,1 1 1,4 26-1,-3-35-15,-1 0 1,2-1 0,-1 1-1,1 0 1,0-1-1,0 1 1,0-1-1,6 7 1,-2-5-1,0 0-1,0-1 1,1 0-1,0 0 1,1 0-1,-1-1 1,1 0 0,1-1-1,-1 0 1,1 0-1,0-1 1,11 3 0,-12-4 6,-1-1 1,1 0-1,0-1 1,-1 0 0,1 0-1,0-1 1,0 0 0,-1 0-1,1-1 1,0 0-1,-1-1 1,1 0 0,0 0-1,-1-1 1,14-6 0,-2-3 20,0 0 0,-1-2 0,-1 0 1,0-1-1,-1-1 0,-1 0 0,0-1 0,-1-1 1,16-25-1,-15 17-21,0-1 0,-2 0 0,-1-1 0,-1 0 0,-2-1 0,11-47 0,-17 59-3,-2 1 1,0-1-1,-1 1 1,0-1 0,-1 1-1,-4-25 1,3 35-6,0 0 0,-1 0 1,0 1-1,0-1 0,0 0 1,-1 1-1,1-1 0,-1 1 1,-6-7-1,7 9-13,-1 0 0,0 0 1,0 1-1,0-1 0,0 1 0,0-1 0,-1 1 0,1 0 1,-1 1-1,1-1 0,-1 0 0,0 1 0,0 0 1,0 0-1,-6-1 0,4 2-133,0-1 0,0 1 0,0 0 0,0 1 0,1 0-1,-1-1 1,0 2 0,1-1 0,-9 4 0,3-1-882,0 2-1,0-1 1,-16 13-1,3 1-1645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58:12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70 224 952,'-14'9'657,"11"-7"-281,0 1 0,-1-1 0,1 0 0,-1 0 1,1 0-1,-1 0 0,0-1 0,0 1 0,-7 1 0,11-3-299,-1 0-1,1 0 1,-1 0-1,0 0 1,1 0-1,-1 1 1,1-1-1,-1 0 0,0 1 1,1-1-1,-1 0 1,1 1-1,-1-1 1,1 0-1,-1 1 0,1-1 1,0 1-1,-1-1 1,1 1-1,-1-1 1,1 1-1,0-1 0,-1 1 1,1 0-1,0-1 1,0 1-1,0-1 1,-1 1-1,1 0 0,0-1 1,0 1-1,0 0 1,0-1-1,0 1 1,0-1-1,0 1 1,0 0-1,0-1 0,1 1 1,-1 0-1,0-1 1,0 1-1,0-1 1,1 1-1,-1 0 0,0-1 1,1 1-1,-1-1 1,1 1-1,-1-1 1,0 1-1,1-1 0,-1 0 1,1 1-1,-1-1 1,1 1-1,-1-1 1,1 0-1,0 0 0,-1 1 1,1-1-1,-1 0 1,2 1-1,5-2-13,0 0 1,-1 0-1,1 0 0,0-1 0,-1 1 1,1-2-1,-1 1 0,9-5 0,1 0 6,14-6 17,-2-1 1,48-31-1,46-45 73,-13 9-36,-106 79-120,-1 1 0,1-1 0,-1 1 0,1-1 0,0 1 0,0 0 0,-1 0 0,1 0 0,0 1 0,4-2 0,-6 2 4,-1 0-1,1 0 0,0 1 0,0-1 0,-1 0 1,1 0-1,0 0 0,-1 0 0,1 1 0,-1-1 1,1 0-1,0 0 0,-1 1 0,1-1 0,-1 1 1,1-1-1,-1 0 0,1 1 0,0 0 0,0 1 16,0-1 0,-1 0 0,1 0 0,-1 1 0,1-1 0,-1 1 0,0-1 0,1 0 0,-1 1 0,0-1-1,0 1 1,0-1 0,0 2 0,-2 18 203,-2-1 0,0 0-1,-1-1 1,-11 31 0,-4 13-7,12-34-219,-16 65-568,-12 96 0,35-184 70,0 0-1,1 0 1,0-1-1,0 1 1,0 0 0,0 0-1,1 0 1,2 8 0,7 2-2642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58:15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54 231 1288,'-2'-1'142,"0"0"0,1 1 0,-1-1 0,0 0 0,1 0 0,-1 0 0,0 0 0,1-1 1,0 1-1,-1 0 0,1 0 0,0-1 0,-1 1 0,1-1 0,0 1 0,0-1 0,0 0 0,1 1 0,-1-1 0,0 0 0,0 0 0,1 0 0,-1 1 0,1-1 0,0 0 0,0 0 0,-1 0 0,1 0 0,0 0 0,1 0 0,-1 1 0,0-1 0,0 0 0,1-2 0,1-3 4,0 1 0,0-1-1,1 1 1,0-1 0,0 1 0,0 0-1,1 0 1,7-8 0,-4 6-77,1 0 0,-1 1-1,2 0 1,-1 0 0,1 1 0,0 0 0,1 0-1,13-5 1,8-2 68,47-12 0,-73 23-124,0 1 0,0 0-1,1 0 1,-1 0-1,0 1 1,8 0-1,-11 0-6,0 0 0,0 0 1,0 1-1,0-1 0,-1 1 0,1-1 0,0 1 0,0 0 0,0 0 1,-1 0-1,1 0 0,0 0 0,-1 0 0,1 0 0,-1 1 0,1-1 1,-1 0-1,0 1 0,1-1 0,-1 1 0,1 1 0,1 4 17,0 0 0,0 1 1,-1-1-1,0 0 0,0 1 0,-1-1 0,0 1 0,0 0 0,-1-1 1,0 1-1,-1 8 0,-1 13 65,-12 43 1,8-47-37,-1 0-1,-2 0 1,-1-1 0,0 0-1,-2 0 1,-21 30 0,12-23 192,-2-2 0,-1 0 1,-52 47-1,47-49 78,10-9 287,-34 26-1,52-44-603,1 0 0,0 0 0,-1 0 0,1 0 0,0 0 0,0 0 0,-1 1 0,1-1 0,0 0 0,-1 0 0,1 0 0,0 1 0,0-1 0,0 0 0,-1 0 0,1 1 0,0-1 0,0 0 0,0 1 0,-1-1 0,1 0 0,0 0 0,0 1 0,0-1 0,0 0 0,0 1 1,0-1-1,0 0 0,0 1 0,0-1 0,0 0 0,0 1 0,0-1 0,0 0 0,0 1 0,0-1 0,1 1-2,0 0 0,-1-1 0,1 1 0,0-1 1,0 1-1,0-1 0,0 1 0,-1-1 0,1 0 1,0 1-1,0-1 0,2 0 0,33 5-24,-34-5 34,28-1 47,0 0 0,58-11 0,-75 10-39,129-15 182,-47 17-3788,-67 2 983,-4-2-613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58:17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24 101 576,'-12'-17'2535,"11"16"-2320,0 0 1,0-1-1,0 1 1,0 0-1,0 0 1,0 0-1,1-1 1,-1 1 0,0 0-1,1-1 1,-1 1-1,1-1 1,0 1-1,-1-1 1,1 1-1,0-1 1,0 1-1,0-1 1,0 1-1,0-1 1,1-1-1,-1 0-119,1 1 0,0-1 0,0 1 0,0 0-1,0-1 1,1 1 0,-1 0 0,0 0 0,1 0 0,0 0-1,-1 0 1,1 0 0,0 0 0,0 1 0,0-1-1,0 1 1,0-1 0,1 1 0,-1 0 0,4-2 0,-1 1-55,-1 1 0,1-1 1,0 1-1,0 0 0,0 0 1,-1 1-1,1-1 0,0 1 1,9 1-1,2 2-6,0 1 0,0 0 0,-1 2 0,0 0-1,0 0 1,0 1 0,20 15 0,-31-20-16,-1 1 0,0 0 0,0 0 1,0 0-1,0 0 0,0 0 0,-1 1 0,1-1 0,-1 1 1,0-1-1,0 1 0,-1 0 0,1 0 0,-1 0 0,1 0 1,-1 0-1,-1 0 0,1 0 0,0 1 0,-1-1 0,0 5 1,0-2 39,-1 1 0,0-1 0,0 1 0,0-1 1,-1 0-1,0 0 0,-1 1 0,0-1 1,0-1-1,0 1 0,-5 7 0,0-2 41,-1-1 1,0 0-1,0 0 0,-1 0 0,-16 12 1,0-3 129,-34 38 1,59-57-228,0 0 1,0 1-1,0-1 0,0 0 0,0 0 1,1 0-1,-1 1 0,0-1 0,0 0 1,1 1-1,-1-1 0,1 1 0,-1-1 1,1 1-1,-1 2 0,2-3-4,-1 0-1,1 0 1,-1 0-1,1 0 1,-1 0-1,1 0 1,0 0 0,-1 0-1,1-1 1,0 1-1,0 0 1,-1 0-1,1-1 1,0 1-1,0 0 1,0-1-1,0 1 1,0 0 0,0-1-1,0 0 1,0 1-1,2 0 1,31 11 10,0-2 0,44 9 0,36 10 21,-99-24-36,-1 1 0,0 0 1,0 1-1,0 0 0,19 15 0,-28-18 5,0 1-1,0-1 0,0 1 0,-1 0 0,1 1 1,-2-1-1,1 1 0,0-1 0,-1 1 1,0 0-1,2 7 0,-2-4 5,0 1 0,-1 0 0,0 0-1,-1 0 1,0 0 0,0 19 0,-2-13 5,-1 0 0,0-1 0,-2 1 1,1 0-1,-2-1 0,0 0 0,-1 0 0,0 0 0,-11 16 0,10-20 9,-1 0 0,-1 0 0,0 0 0,0-1 0,-1 0 0,0-1 0,-1 0 0,0-1 0,0 0 0,-1 0 0,-13 5 0,7-5-266,-1 0 0,-1-1 0,1-1 0,-1-1 0,0-1 0,-36 4 0,51-8-198,0 1-1,0-1 0,0 0 0,0 0 0,0-1 0,1 1 0,-1-1 1,0 0-1,0 0 0,-5-3 0,-6-10-2759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58:18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62 1144,'22'-57'6131,"-22"57"-6088,0 0 0,0 0 0,0 0 0,0 0 1,0 0-1,0-1 0,0 1 0,1 0 0,-1 0 0,0 0 1,0 0-1,0-1 0,0 1 0,0 0 0,0 0 0,0 0 0,-1 0 1,1 0-1,0-1 0,0 1 0,0 0 0,0 0 0,0 0 0,0 0 1,0 0-1,0-1 0,0 1 0,0 0 0,0 0 0,0 0 1,-1 0-1,1 0 0,0 0 0,0 0 0,0-1 0,-9 2 1554,9-1-1592,-2 1 16,0-1 1,0 1-1,1 0 1,-1 0-1,0 0 1,1 0-1,-1 1 1,0-1-1,-1 3 1,-19 18 84,2 2 1,0 0-1,2 1 1,-17 30-1,8-8 32,16-30-87,1 0-1,-9 20 0,5-6-7,8-19-23,0 0 0,1 0 1,0 1-1,-2 14 0,6-23-17,0 0-1,1 0 0,-1 0 0,1 0 0,0 1 0,1-1 0,-1 0 1,1 0-1,0 0 0,0 0 0,0 0 0,0 0 0,1 0 1,-1 0-1,1 0 0,0 0 0,5 5 0,-3-3 18,1-1-1,1 1 0,-1-1 1,1 0-1,0-1 0,0 1 1,0-1-1,0-1 1,1 1-1,0-1 0,0 0 1,0 0-1,0-1 1,0 0-1,10 1 0,12 1 270,0-1 1,48-1-1,-54-2-156,137-3 487,-120 3-500,-13-1 9,-1 1 0,0 2 0,48 8 0,-72-9-154,1 0 0,-1 0-1,1 0 1,-1 0 0,1 0-1,-1 0 1,0 1 0,1-1-1,-1 1 1,0-1 0,0 1-1,0 0 1,0 0 0,-1 0-1,3 3 1,-1-1-465,-1 0 0,0 1 0,0-1 0,-1 0 1,1 1-1,-1-1 0,0 1 0,0 5 0,2 9-2495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58:19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79 2625,'5'-22'1676,"-3"14"-748,0 1-1,-1 0 0,0-1 0,0 1 1,-1-13-1,-7 37 1124,3 6-1700,0 0 1,1 0 0,2 0-1,1 29 1,-2 18 80,-16 269 200,18-297-1604,3 0 1,10 53-1,-3-25-3107,-8-35 528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58:34.20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416 25 280,'-1'-1'132,"1"-1"0,0 1 1,-1 0-1,1 0 0,-1 0 0,1 0 0,-1 0 0,1 0 1,-1 0-1,0 0 0,0 0 0,1 0 0,-1 0 0,0 0 1,0 0-1,0 1 0,0-1 0,0 0 0,0 0 0,0 1 1,0-1-1,0 1 0,0-1 0,-1 1 0,1 0 0,0-1 1,0 1-1,-2 0 0,-4-1-71,0 1 0,0 0 1,1 0-1,-1 1 0,0 0 0,0 0 0,0 0 1,1 1-1,-1 0 0,1 1 0,-1-1 1,-6 5-1,10-6-38,-4 3 48,1-1 1,-1 1 0,0 1 0,1-1 0,0 1-1,0 0 1,1 1 0,-1-1 0,1 1-1,-9 13 1,7-7 37,0 0 1,1 0-1,0 0 0,1 1 1,-5 16-1,3-9 9,-67 198 879,42-128-651,12-39-5,-19 85-1,37-123-304,1 1 0,0 0 0,0 0 0,2 0 0,0 0 0,0 0 0,1-1 1,1 1-1,0-1 0,1 1 0,1-1 0,6 14 0,3 2-14,1-1 0,2 0 0,0-1 0,24 25 0,-28-35-20,1-2 1,16 15 0,-23-24-2,0 0 0,0-1 0,0 0 0,1-1 1,-1 1-1,1-2 0,11 5 0,-12-6 5,1-1-1,-1 0 1,0-1-1,0 1 0,1-1 1,-1-1-1,0 1 1,0-1-1,1-1 0,-1 1 1,0-1-1,0 0 1,0-1-1,11-6 0,8-4 22,0-2 0,27-21-1,-43 29-20,8-7 10,-1 0 0,-1-1-1,20-23 1,5-6 12,83-95 93,-120 134-116,7-9 15,-1 0 0,0-1-1,-1-1 1,0 1 0,10-29 0,-5 3 31,9-46 1,-15 48-20,-2 0 1,-2-1 0,0-65-1,-5 73-1,-4-33-1,3 50-20,-1 1 0,0-1 0,-1 1 0,-7-17 0,8 25-6,-1 0 0,1 0 0,-1 0 0,0 1-1,-1-1 1,0 1 0,1 0 0,-2 0 0,1 1 0,0-1 0,-1 1 0,0 0-1,0 1 1,0-1 0,0 1 0,-1 0 0,1 1 0,-10-3 0,-1 1-3,0 0 0,-1 2-1,1 0 1,0 0 0,-1 2 0,-18 2 0,25-2-24,1 2 0,0 0 1,0 0-1,1 1 0,-1 0 0,-16 7 0,17-2-693,9-8 640,0 0 0,0 0 1,-1 0-1,1 0 0,0 0 0,0 1 0,0-1 0,0 0 1,-1 0-1,1 0 0,0 0 0,0 1 0,0-1 0,0 0 1,0 0-1,0 0 0,-1 1 0,1-1 0,0 0 0,0 0 1,0 0-1,0 1 0,0-1 0,0 0 0,0 0 0,0 1 1,0-1-1,0 0 0,0 0 0,0 0 0,0 1 0,0-1 1,0 0-1,0 0 0,1 0 0,-1 1 0,0-1 0,0 0 1,0 0-1,0 0 0,0 1 0,1-1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58:34.20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219 76 328,'-1'-1'112,"1"0"0,-1 0 1,0 0-1,1 1 0,-1-1 0,0 0 0,0 1 1,1-1-1,-1 1 0,0-1 0,0 1 0,0-1 1,0 1-1,0 0 0,0-1 0,0 1 0,0 0 0,0 0 1,0 0-1,0 0 0,0 0 0,0 0 0,0 0 1,0 0-1,-1 0 0,-2 1 22,-1 0-1,1 0 1,0 0 0,0 0-1,0 1 1,0-1 0,-4 3-1,4-1-53,-4 1 57,1 0 0,0 1 0,0 0 0,0 0 1,0 0-1,1 1 0,0 0 0,-6 8 0,2-2 44,1 1 1,0-1-1,1 1 1,0 1-1,2-1 1,-1 1-1,2 1 1,0-1-1,-6 28 1,6-8 9,2 1 0,2 63 0,2-90-177,-1 0 0,2 0-1,-1 1 1,1-1-1,0 0 1,0 0 0,7 12-1,-8-17-11,0-1-1,0 0 1,0 1 0,1-1-1,-1 0 1,1 0-1,0 0 1,-1 0 0,1 0-1,0 0 1,0-1-1,0 1 1,1-1 0,-1 1-1,0-1 1,0 0-1,1 0 1,-1 0-1,1 0 1,-1 0 0,1 0-1,-1-1 1,1 1-1,-1-1 1,1 0 0,0 0-1,3 0 1,0-1 5,0 0 0,0 0 0,0-1 0,0 0 0,-1 0 0,1-1 0,-1 1 0,1-1 0,-1-1 0,0 1 0,0-1 0,-1 1 0,1-1 0,-1-1 0,1 1 0,4-7 0,2-5 20,0-1 0,-1 0 0,14-33-1,-16 28 3,-1 0-1,-1 0 0,-1-1 1,3-41-1,-2 17 12,27-121 48,-32 164-87,0 0 1,-1 0-1,1 0 1,-1 0-1,0 0 1,0 0-1,0 0 0,0 0 1,-1 0-1,-1-5 1,-1 2 2,-1 12-8,-1 14-5,-1 21-4,2-1 0,3 73 0,1-44 16,-1-34-66,2 0 1,0-1-1,3 1 1,13 60-1,-16-92 20,10 28-920,-10-29 836,-1 1-1,2 0 1,-1 0 0,0-1 0,0 1 0,0-1 0,1 1 0,-1-1 0,1 1 0,-1-1 0,1 0 0,-1 0 0,3 1 0,0 0-210,0-1 1,-1 0 0,1 0-1,0 0 1,8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58:34.20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164 35 1344,'-3'-8'769,"-5"-13"900,7 21-1591,1 0 1,0-1 0,-1 1 0,1-1-1,0 1 1,-1 0 0,1-1-1,0 1 1,-1 0 0,1-1-1,0 1 1,-1 0 0,1-1-1,-1 1 1,1 0 0,-1 0 0,1 0-1,-1-1 1,1 1 0,-1 0-1,1 0 1,-1 0 0,1 0-1,-1 0 1,1 0 0,-1 0-1,1 0 1,-1 0 0,1 0 0,-1 0-1,1 1 1,-1-1 0,1 0-1,-1 0 1,0 1 0,1-1-44,-1 1 0,1 0 0,-1 0 0,1 0 0,-1 0 0,1-1 0,-1 1 0,1 0 0,0 0 1,0 0-1,-1 0 0,1 0 0,0 0 0,0 0 0,0 1 0,-1 5 59,-5 35 48,1 0 0,2 44 0,1-24-40,0 24-8,-8 125 70,8-103-77,3-98-71,2-11 1,4-11 7,30-69 27,-26 58-44,5-4-2,1-1 0,22-26-1,-35 50-5,-1 0 0,1 0-1,0 0 1,0 1-1,0-1 1,0 1-1,1 0 1,0 0-1,8-3 1,-12 6 0,0 0 1,0 0 0,0 0-1,0 0 1,0 0 0,0 0-1,0 0 1,-1 0 0,1 1-1,0-1 1,0 0 0,0 1-1,0-1 1,-1 1 0,1-1-1,0 1 1,0-1-1,1 2 1,13 13-1,-11-10 2,4 4 1,0 0 0,0 0-1,-1 1 1,0 0 0,0 0 0,-1 1-1,-1 0 1,0 0 0,0 0 0,-1 1-1,-1-1 1,3 15 0,-5-10 5,0 0 0,-1 0 1,-1 0-1,-1 0 0,0 0 1,-1 0-1,-7 22 0,7-30 1,0 0 0,-1-1 0,0 0 0,-1 0 0,1 0 0,-1 0 0,0-1 0,-1 0 0,0 0-1,0 0 1,0-1 0,-12 8 0,12-9 0,1-1 1,-1 0-1,0 0 0,0-1 1,0 0-1,0 0 0,0 0 0,-1-1 1,1 0-1,-1 0 0,1 0 0,-10-1 1,-5 1-5,13 0-91,-1-1 1,1 0-1,0 0 0,0-1 1,-1 0-1,1-1 0,0 0 1,0 0-1,0 0 0,1-1 1,-1-1-1,-8-4 0,-45-25-3075,40 26 1192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58:34.20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 51 576,'-1'0'437,"-1"-1"1,1 1-1,-1 0 0,1-1 0,-1 1 1,0 0-1,1 0 0,-1 0 0,1 1 1,-1-1-1,-1 1 0,1-1 115,3-1-487,81-43 16,-80 43-79,-1 1-1,0-1 0,0 0 0,1 1 1,-1-1-1,1 1 0,-1 0 0,0-1 1,1 1-1,-1 0 0,1 0 0,-1 0 0,1 0 1,-1 0-1,1 0 0,-1 0 0,3 1 1,-3 0-1,0-1 0,0 1 1,-1 0-1,1-1 0,0 1 1,0 0-1,0-1 0,-1 1 1,1 0-1,0 0 0,-1 0 1,1 0-1,-1 0 1,1 0-1,-1 0 0,1 0 1,0 2-1,0 3 9,0 0-1,0 0 1,-1 1 0,0-1 0,-1 11 0,1-13-2,-5 59 105,-2 58-2393,8-90 741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19"/>
    </inkml:context>
    <inkml:brush xml:id="br0">
      <inkml:brushProperty name="width" value="0.13229" units="cm"/>
      <inkml:brushProperty name="height" value="0.13229" units="cm"/>
    </inkml:brush>
  </inkml:definitions>
  <inkml:trace contextRef="#ctx0" brushRef="#br0">1 193 1432,'2'-1'464,"1"0"-1,0 0 1,-1 0-1,1 0 1,0 1-1,0-1 1,4 0-1,11-1 65,-3 0-310,-3 0 17,0 1 1,22-8-1,48-15 469,-74 23-661,-8 1-36,1 0 0,0 0 0,-1 0 0,1 0-1,-1 0 1,1 0 0,0 0 0,-1 0 0,1-1 0,-1 1-1,1-1 1,0 1 0,-1 0 0,1 0 0,-1-1 0,1 0-1,0 1 1,-1 0 0,0-1 0,1 1 0,0 0 0,-1-1-1,0 0 1,0 1 0,1-1 0,-1 1 0,0-1 0,0 0-1,1 0 1,0-2 14,-1 1-1,0-1 0,1 1 1,-1-1-1,0 1 0,0 0 0,-1-1 1,1 0-1,0 1 0,-1-1 1,-1-3-1,1 2-6,0 1 1,0 0 0,0 0-1,1 0 1,0 0-1,0-5 1,0 4 7,1 0 0,0 0 0,1 0 0,-1 0 0,2-4 0,-1 4-3,-1 0 0,1 0 0,1-9 0,-3 12-18,0 0 0,0 0 0,1 0 1,-1 1-1,1-2 0,-1 2 0,0-1 1,1 0-1,-1 0 0,0 1 0,1-1 1,0 0-1,-1 0 0,1 1 0,-1-1 1,2 0-1,-2 1 0,1-1 0,-1 1 1,2-1-1,-2 0 0,1 1 0,0 0 0,0-1 1,1 1-1,-1 0 0,1-1 1,0 1-1,-1 0 1,1 0-1,0 0 1,-1 0-1,1 0 1,0 0-1,-1 1 1,1-1-1,-1 0 1,1 1-1,-1-1 1,1 1-1,1 1 1,-1-2 2,0 2 1,-1-2 0,1 2-1,-1-1 1,1 0 0,-1 0-1,1 1 1,1 2 0,-2-3-2,0 0-1,-1 0 1,1 0 0,-1 0 0,0 0 0,1 1 0,-1-1 0,1 0 0,-1 0 0,0 0-1,0 1 1,0-1 0,0 0 0,0 0 0,0 2 0,-7 25 151,6-20-66,-1-1-1,-1 12 1,0 5 115,2-12-35,-1 0 0,2 1 0,0-1 0,2 14 0,-1-18-80,-1-6-78,0-2 0,0 1 0,0 1 0,0-2 0,0 1 1,0 0-1,0 0 0,0 0 0,1 0 0,-1 0 0,1-1 1,-1 2-1,0-2 0,1 1 0,-1 0 0,1 0 0,0-1 1,-1 1-1,1-1 0,-1 2 0,1-2 0,0 1 0,-1-1 1,1 0-1,0 1 0,0 0 0,1-1 0,5 3-9,-1 0-1,2 0 1,-2-1-1,2-1 1,-1 1 0,10 0-1,3-1-1471,22-2-1,-17 0-574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58:34.21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8 121 896,'-7'-55'671,"7"53"-610,0-1-1,0 0 1,1 0 0,-1 1-1,1-1 1,-1 0 0,1 1-1,0-1 1,0 1 0,0-1-1,1 1 1,-1-1 0,1 1-1,-1 0 1,1-1 0,0 1-1,0 0 1,0 0 0,0 0-1,0 1 1,0-1-1,0 0 1,1 1 0,-1 0-1,0-1 1,1 1 0,0 0-1,-1 0 1,1 0 0,3 0-1,-5 1-44,0-1 0,0 1 0,1 0 0,-1-1 0,0 1 0,0 0 0,0 0 0,0 0 0,1 0 0,-1 0 0,0 0 0,0 0 0,0 0 0,1 1 0,-1-1 0,0 0-1,0 1 1,0-1 0,0 1 0,0-1 0,0 1 0,0 0 0,0-1 0,0 1 0,0 0 0,0 0 0,0 0 0,0-1 0,-1 1 0,1 0 0,0 0 0,-1 0 0,1 0 0,-1 0-1,1 0 1,-1 1 0,1-1 0,-1 1 0,2 3 27,-1-1 0,0 1 0,-1 0-1,1-1 1,-1 1 0,0 0 0,0-1-1,-1 7 1,-4 17 205,-2-1-1,0 0 0,-22 47 1,26-67-133,-1-1 1,0 1 0,-8 9-1,-7 15 546,16-19-296,4-6 30,0-6-390,-1-1 0,1 1 0,-1 0 0,0-1 0,1 1 1,-1 0-1,1 0 0,-1 0 0,1-1 0,-1 1 0,0 0 0,1 0 0,-1 0 1,1 0-1,-1 0 0,1 0 0,-1 0 0,1 0 0,0 0 0,3 0 16,22-2-50,1 1 1,-1 2 0,34 4-1,13 5-2573,-39-6 709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58:34.19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15 209 992,'-1'1'228,"1"-1"-1,-1 0 1,0 0-1,0 0 0,0 0 1,0 0-1,0-1 1,0 1-1,1 0 1,-1 0-1,0 0 0,0-1 1,0 1-1,-1-1 1,2 0-200,0 1 1,0-1-1,0 0 0,0 1 1,0-1-1,0 0 1,0 1-1,0-1 0,0 0 1,0 1-1,0-1 0,0 0 1,0 1-1,1-1 1,-1 1-1,0-1 0,0 0 1,1 1-1,-1-1 1,0 1-1,1-1 0,-1 1 1,2-2-1,20-27 140,61-61 115,-64 62-163,-16 23-63,1-1 0,0 1 0,-1 0 0,2 0 1,-1 0-1,6-4 0,-2 6 261,-5 8-58,-6 16 114,2-16-296,-20 94 761,7-39-741,-8 87 1,19-122-346,1-2-819,1 30 0,4-20-700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58:34.19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11 115 632,'-2'-6'621,"0"0"0,0 0-1,1-1 1,-1-9 0,2 14-562,0 0-1,0 0 1,0 0 0,0 1 0,0-1 0,1 0 0,-1 0 0,0 0-1,1 1 1,0-1 0,-1 0 0,1 1 0,0-1 0,0 0-1,0 1 1,0-1 0,0 1 0,0 0 0,1-1 0,-1 1 0,3-2-1,5-4 0,1 1 0,0 0 0,0 1 0,11-5 0,-20 10-55,-1 0 0,1-1 1,-1 1-1,0 0 0,1 0 1,-1 0-1,1 0 0,-1 0 1,1 0-1,-1 0 0,0 0 1,1 0-1,-1 0 0,1 0 1,-1 0-1,1 0 0,-1 0 0,0 0 1,1 0-1,-1 0 0,1 0 1,-1 1-1,0-1 0,1 0 1,-1 0-1,0 0 0,1 1 1,-1-1-1,0 0 0,1 1 1,-1-1-1,0 0 0,1 1 1,-1-1-1,1 1 0,1 13 72,-2-11-61,0 8 18,-1 0 1,0 0 0,-1-1-1,-1 1 1,-3 13-1,1-8 0,-1 4 57,-2 0 1,-9 20 0,-6 11 327,13-28-139,8-21-225,0 1 0,1 0-1,0 0 1,-1 0 0,1 0-1,0 0 1,1 1 0,-2 3 0,0 4 116,2-1-65,1-10-102,0 1-1,0-1 1,-1 1-1,1-1 1,0 1-1,0-1 1,-1 0-1,1 1 1,0-1-1,0 0 1,0 0-1,0 1 1,-1-1-1,3 0 1,21 3 1,0-1 0,44-3 1,-10 1-672,-19 0-647,2-1-137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58:34.20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78 327 960,'-2'4'216,"1"0"1,-1-1-1,1 0 0,-1 1 0,0-1 1,-3 5-1,-12 11 449,9-11 69,1 0 0,0 0 0,1 1-1,0 0 1,-5 9 0,10-11 674,11-10-461,-3 0-1067,7-2 173,-1 0 1,-1-1-1,1-1 0,-1 0 1,20-16-1,-11 7 2,114-90 227,-101 78-232,72-46 96,-6 5-7,-70 44-96,-10 8-4,33-21-1,-51 37-36,1 0 0,-1-1 0,0 1 0,1 0 0,0 0 0,-1 1 0,1-1 0,0 0 0,-1 1 0,1 0 0,0 0 0,0 0 0,-1 0 0,4 0 0,-5 0 0,1 1 0,-1-1 0,0 1-1,1-1 1,-1 1 0,0-1-1,0 1 1,1 0 0,-1-1 0,0 1-1,0 0 1,0 0 0,0 0-1,0 0 1,0 0 0,0 0-1,0 0 1,-1 0 0,1 0 0,0 1-1,-1-1 1,1 0 0,-1 0-1,1 1 1,-1-1 0,1 0 0,-1 1-1,0 1 1,1 8 10,-1 0 0,0 0 1,0 0-1,-2 1 0,1-1 0,-5 15 0,1 0 11,-93 521 584,85-470-530,1-8-512,2-1-1,1 119 0,9-177-192,1 0 0,0 0-1,1 0 1,0 0 0,1 0-1,5 14 1,2 1-2267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58:34.20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244 71 680,'0'-5'200,"0"-1"0,0 1 0,-1 0 0,0-1 0,-1 1 0,1 0 0,-1 0 0,0 0 1,-3-6-1,4 10-124,0 0 0,0 0 0,0 0 1,0 0-1,0 0 0,0 0 0,0 1 1,-1-1-1,1 0 0,0 1 0,0-1 1,-1 1-1,1-1 0,-1 1 0,1-1 1,0 1-1,-1 0 0,1 0 0,-1 0 1,1 0-1,-1 0 0,1 0 0,-1 0 1,1 0-1,0 1 0,-1-1 0,-2 2 1,-2 0 123,1 0-1,-1 1 1,0 0 0,1 0 0,0 1 0,0-1 0,0 1-1,0 0 1,-6 7 0,1-1 53,1 1 0,1 0 0,-11 18 0,4-1-30,1 1 1,1 0 0,2 0 0,1 2 0,-8 44 0,16-67-203,1 0 0,0 0 0,1 0 1,0 0-1,0 1 0,1-1 1,2 13-1,-2-16-19,0-1 0,1 0 0,-1 0 0,1 0 0,0 0 0,0-1 0,0 1 0,0 0 0,1-1 0,0 0 0,-1 1 0,1-1 0,0 0 0,1 0 0,6 4 0,-8-6-1,1 0 0,0 0 0,-1 0-1,1 0 1,0 0 0,-1-1 0,1 1-1,0-1 1,0 0 0,0 0 0,-1 0-1,1 0 1,0 0 0,0-1 0,0 1-1,-1-1 1,1 0 0,3-1 0,2-1 9,1-1-1,-1 0 1,0 0 0,13-10 0,-7 3 7,0 0 0,0-2 0,-1 1-1,-1-1 1,0-1 0,13-20 0,7-17 5,-2-2 0,31-77 0,-59 127-18,-1-1-1,0 1 0,0 0 0,0-1 0,0 1 0,0-1 0,-1 0 0,0 1 0,1-1 1,-1 1-1,-1-6 0,1 11-1,0 1 0,1-1 1,-1 0-1,-1 0 0,1 0 1,0 0-1,-1 3 0,-1 3 2,2 2-2,-1 0 0,2 14 0,-1 9 3,-9 23 3,6-24 0,1 0-1,2 1 1,7 61 0,-5-83-102,0 0 0,0 0 0,1-1 0,5 15 0,-6-20-63,1-1-1,-1 0 1,1 0 0,0 1-1,0-1 1,0-1-1,0 1 1,1 0-1,0-1 1,-1 0-1,7 4 1,-4-3-238,0-1 0,0 0 0,1 0 0,7 2-1,25 5-2117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58:34.20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158 51 160,'-9'-15'1073,"6"10"-425,1 0-1,-1 1 0,0-1 0,0 1 1,-7-8-1,10 12-613,0 0-1,-1 0 0,1 0 1,0 0-1,0 0 1,0 0-1,0 0 1,0 0-1,0 0 0,0 0 1,0-1-1,0 1 1,-1 0-1,1 0 1,0 0-1,0 0 1,0 0-1,0 0 0,0 0 1,0 0-1,0 0 1,-1 0-1,1 0 1,0 0-1,0 0 0,0 0 1,0 0-1,0 0 1,0 0-1,-1 0 1,1 0-1,0 0 1,0 0-1,0 0 0,0 0 1,0 1-1,0-1 1,0 0-1,0 0 1,-1 0-1,1 0 1,0 0-1,0 0 0,0 0 1,0 0-1,0 0 1,0 0-1,0 1 1,0-1-1,0 0 0,0 0 1,0 0-1,0 0 1,0 0-1,0 0 1,0 0-1,0 1 1,0-1-1,0 0 0,0 0 1,0 0-1,0 0 1,0 0-1,0 0 1,0 1-1,0-1 0,0 0 1,-6 63 830,-1-9-658,-12 146 327,6 101-40,2-155-269,8-129-196,1-9-9,1 0 0,0 0 0,0 14 0,7-40 25,0 4-38,4-10 2,0 1 1,2 0-1,0 0 0,21-27 1,-5 13-2,48-50 0,-59 70-19,1 0 1,1 2-1,0 0 1,27-15-1,-41 27 7,0 1-1,0-1 0,1 1 0,-1 0 1,0 0-1,1 0 0,-1 1 1,10-2-1,-13 3 5,0 0 0,0 0-1,0 0 1,0 1 0,0-1 0,0 0 0,0 1 0,0-1 0,0 1 0,0-1 0,0 1-1,0 0 1,-1 0 0,1 0 0,0 0 0,0 0 0,-1 1 0,1-1 0,-1 0-1,1 1 1,-1-1 0,0 1 0,1 0 0,-1-1 0,0 1 0,0 0 0,0 0 0,1 2-1,2 8 6,1 1 0,-2 0 0,0 0 0,0 0-1,-1 0 1,-1 0 0,0 1 0,-1-1 0,0 0-1,-1 1 1,0-1 0,-6 20 0,-30 83 105,34-105-84,-1-1 1,0 0-1,0 0 0,0-1 0,-2 1 0,1-1 0,-1 0 1,-10 12-1,7-11 24,-1-1 1,-1 1 0,-17 11-1,21-17-29,0 0 0,0 0-1,0 0 1,-1-1 0,1 0 0,-1-1-1,-12 3 1,5-3-273,0-1 0,0-1 0,0 0 0,0-1 0,0-1 0,0 0 0,0-1 0,1-1 0,-1 0 0,1-1 0,0 0 0,0-1 0,-21-13 0,10 4-1792,7 5-200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58:34.2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15 108 2248,'0'1'56,"0"-1"0,-1 0-1,1 0 1,-1 0-1,1 0 1,0 1-1,-1-1 1,1 0-1,-1 0 1,1 0-1,-1 0 1,1 0-1,0 0 1,-1 0 0,1 0-1,-1 0 1,1 0-1,0 0 1,-1-1-1,1 1 1,-1 0-1,1 0 1,0 0-1,-1-1 1,1 1-1,0 0 1,-1 0 0,1 0-1,0-1 1,-1 1-1,1 0 1,0-1-1,-1 1 1,1 0-1,0-1 1,0 1-1,0 0 1,-1-1-1,1 1 1,0-1 0,0 1-1,0 0 1,0-1-1,0 1 1,0-1-1,0 1 1,0-1-1,-1 1 1,2 0-1,-1-1 1,0 1-1,0-1 1,0 1 0,0-1-1,0 1 1,0 0-1,0-1 1,0 1-1,1 0 1,-1-1-1,0 0 1,1 0-49,0 0 1,0-1-1,0 1 0,0 0 1,1 0-1,-1-1 1,0 1-1,0 0 0,1 0 1,-1 1-1,1-1 1,-1 0-1,0 0 0,1 1 1,1-2-1,19-9 32,38-25 29,-53 32-44,1 1 0,0-1 0,0 1-1,0 1 1,0-1 0,16-1 0,1-1 212,-25 5-214,1 0 0,-1-1-1,1 1 1,-1 0 0,1 0 0,-1 0-1,0 0 1,1 0 0,-1 0 0,1 0-1,-1 0 1,1 0 0,-1 0 0,1 0-1,-1 0 1,1 0 0,-1 0 0,0 0 0,1 0-1,-1 0 1,1 1 0,-1-1 0,0 0-1,1 0 1,-1 1 0,1-1 0,-1 0-1,0 0 1,1 1 0,-1-1 0,0 0-1,0 1 1,1-1 0,-1 0 0,0 1-1,0-1 1,1 1 0,-1-1 0,0 0 0,0 1-1,0-1 1,0 1 0,0-1 0,1 1-1,-4 22 385,2-19-357,-12 57 355,1-10-554,-9 99 0,20-138-291,1 0 0,0 0 0,1 0-1,0 0 1,1-1 0,4 16 0,7 8-1768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58:34.20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23 217 752,'-6'-14'161,"2"5"-36,1 1-1,0-1 0,-3-12 1,6 17-58,0 1 0,-1 0 1,1-1-1,0 1 0,1-1 1,-1 1-1,1 0 0,-1-1 0,1 1 1,0 0-1,0-1 0,3-5 1,4-6 283,-6 9-235,0 1 0,1 0 1,-1 0-1,1 0 0,1 0 0,-1 1 0,0-1 1,1 1-1,0 0 0,0 0 0,7-5 1,-4 4 41,-1 1 0,1 0 0,-1 0 0,1 0 1,13-3-1,-19 6-134,0 1 0,0 0 0,1-1 0,-1 1 0,0 0 0,0 0 0,1 0 0,-1 0 1,0 0-1,0 0 0,1 1 0,-1-1 0,0 0 0,0 1 0,0-1 0,1 1 0,-1-1 0,1 1 0,-1 1-4,0-1-1,1 0 0,-1 0 1,0 1-1,0-1 0,-1 1 0,1-1 1,0 1-1,0-1 0,-1 1 0,1-1 1,-1 1-1,1-1 0,-1 1 0,0 0 1,0-1-1,1 4 0,-1 6 79,0 0 1,-1 0-1,0-1 0,-1 1 0,-5 20 0,-23 54 349,21-60-332,-1 4 27,5-14 28,0 1 0,-2-1 0,1-1 0,-2 1 0,-17 26 0,16-29 565,15-13-717,50-3 23,-26 2-91,29-6 1,96-23-3224,-89 15 1234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58:34.19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62 204 1312,'-21'4'539,"13"-2"-68,1-1-1,0 0 0,-12 0 1,20-3-288,-1 1 0,0 0 0,1 0 0,-1 0 0,1-1 0,-1 1 0,1 0 0,-1 0 0,1 0 0,0 0 0,0 0 0,0 0 0,-1 0 0,1 0 0,1 0 0,113-118-11,-104 107-162,1 1 0,14-10 0,-20 17-7,1-1 0,-1 1 0,1 1-1,-1 0 1,1 0 0,0 0 0,8-2-1,-14 5 1,1-1 0,-1 1-1,0 0 1,0 0-1,0 0 1,1 0-1,-1 0 1,0 0 0,0 0-1,0 1 1,0-1-1,1 0 1,-1 1-1,0-1 1,0 0-1,0 1 1,0-1 0,0 1-1,0 0 1,0-1-1,0 1 1,0 0-1,0 0 1,0 0 0,-1 0-1,1-1 1,0 1-1,0 0 1,-1 0-1,1 0 1,-1 1-1,1-1 1,-1 0 0,1 0-1,-1 0 1,1 2-1,0 4 25,1-1 0,-1 1-1,-1 0 1,1-1 0,-2 11-1,-2 12 71,-1 0 0,-1-1 0,-2 0 0,-10 28 0,8-29-549,1 1-1,2 0 1,0 0-1,-1 30 0,7-22-1100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58:34.20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21 135 568,'-14'-65'758,"13"64"-683,1 0 0,0-1 1,0 1-1,0 0 0,-1 0 0,1 0 1,0-1-1,0 1 0,1 0 1,-1 0-1,0-1 0,0 1 1,1 0-1,-1 0 0,0 0 0,1-1 1,0 0-1,0 1 24,0 0 1,0 0-1,0 1 0,-1-1 0,1 0 0,0 1 1,0-1-1,0 1 0,0-1 0,0 1 1,3-1-1,1-1-1,89-32 332,-92 33-416,-1 1 1,0-1-1,1 1 1,-1 0-1,0-1 1,1 1 0,-1 0-1,0 0 1,1 0-1,-1 0 1,0 0 0,1 0-1,1 1 1,-2-1-6,-1 1 0,1-1 0,-1 0 0,0 1 0,1-1 0,-1 0 1,1 1-1,-1-1 0,0 0 0,1 1 0,-1-1 0,0 0 0,0 1 0,1-1 1,-1 1-1,0-1 0,0 1 0,0-1 0,1 1 0,-1-1 0,0 1 0,0-1 1,0 2-1,0 1 39,0 1 1,-1 0-1,0 0 1,1-1-1,-1 1 1,-3 6 0,2-2-3,-9 25 289,-1 0-1,-22 45 1,13-34 29,2-2 64,10-26-131,2 1 0,-1 0 1,2 0-1,-7 31 0,13-47-288,-1 0 1,1 0-1,0 0 0,0 0 0,0 0 1,0 0-1,1 0 0,-1 0 0,0 0 0,0 0 1,0 0-1,1 0 0,-1 0 0,1 0 1,-1 0-1,1 0 0,-1 0 0,1-1 1,-1 1-1,1 0 0,0 0 0,-1 0 0,1-1 1,0 1-1,0 0 0,0-1 0,-1 1 1,1-1-1,0 1 0,0-1 0,0 0 1,0 1-1,0-1 0,2 1 0,1 0-7,1 0 0,-1-1 0,1 0 0,0 1 0,-1-1 1,6-1-1,84-15-460,-25 4-1494,-24 6 270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 77 432,'-3'-6'343,"-1"0"0,1 0 0,0-1 0,-3-10-1,2 6-3,4 8-129,-2 0 0,2 1 1,-1-1-1,1 0 0,0-7 1981,-1 12-2020,1 0 1,0 0-1,0 0 1,0 0 0,0 0-1,0 0 1,1 0 0,-1 0-1,0 0 1,2 3-1,2 10-14,8 45 306,4 89 1,-16-66-141,-12 101 0,11-167-293,-2 53 80,2-11-41,1-37-42,0-18-16,1-1-1,-1 1 0,0-1 1,0 1-1,-1-1 1,1 1-1,-1-1 1,-1 4-1,1-2 3,0-1-1,0 0 1,1 0 0,-1 0-1,1 0 1,0 1 0,0-1-1,1 0 1,0 6 0,-1-10-13,0 1 0,0-1 1,0 1-1,0-1 0,0 0 1,0 0-1,0 1 0,0-1 1,0 1-1,0-1 0,0 0 1,0 0-1,0 1 0,0-1 1,0 0-1,0 0 0,0 1 1,0-1-1,0 1 0,0-1 0,0 0 1,0 0-1,-1 1 0,1-1 1,0 0-1,0 0 0,0 1 1,0-1-1,-1 0 0,1 1 1,-1-1-1,1 0 0,0 0 1,0 0-1,0 0 0,-1 0 1,1 1-1,0-1 0,0 0 1,-1 0-1,1 0 0,-1 0 1,1 0-1,0 0 0,-1 0 0,1 0 1,-1 0-1,1 0 0,-1 0 1,1 0 6,0-1 1,-1 1 0,1-1-1,-1 0 1,1 1 0,0 0-1,0-1 1,0 1-1,-1-1 1,1 0 0,0 1-1,0-1 1,0 1 0,0-1-1,0 0 1,0 1 0,0 0-1,0-1 1,0 0-1,0 0 1,0 1-7,0 0-4,0-1 0,0 0 0,0 1 0,0-1 0,0 1 0,0-1 0,0 0 0,1 1 0,-1-1-1,0 1 1,0 0 0,0-1 0,0 0 0,1 1 0,-1 0 0,1-1 0,-1 1 0,0-1 0,1 1 0,-1-1 0,0 1 0,1 0 0,0-1 0,-1 1-1,0-1 1,1 1 0,0 0 0,-1 0 0,1-1 0,3 1-23,0-1-1,-1 0 1,0 1-1,6 0 1,0 0 10,1-1 12,-1 1-2,1 0 1,-1-2-1,0 1 1,12-4-1,13-3-8,-21 6 9,15-6 0,-17 5 9,0 1-1,-1 0 1,1 0 0,-1 1 0,1 1-1,0 0 1,19 2 0,4 2 14,35 11-1,-48-8 6,-20-7-12,-1 0-1,1 0 1,0 1-1,-1-1 1,1 0-1,-1 1 1,1-1-1,0 0 1,-1 1 0,0-1-1,1 0 1,-1 1-1,2-1 1,-2 1-1,0-1 1,0 1-1,1-1 1,-1 1-1,0 0 1,1-1 0,-1 1-1,4-129-25,-2 15 14,4-96-23,-5 95 21,-1 36 15,0 76-10,0-1 0,0 2 0,1-2 0,-1 1 0,1 0 0,-1 0 0,1 0 0,0 0-1,0 0 1,0 0 0,0 0 0,0 0 0,1 0 0,-1 1 0,0-1 0,3-2-1,-4 3 12,-1 1 0,0-1-1,1 0 1,0 0-1,-1 1 1,1 0-1,-1-1 1,0 0-1,1 1 1,-1-1-1,1 0 1,-2 1-1,2 0 1,-1 0 0,1-1-1,-1 1 1,0 0-1,0 0 1,-1-1-1,-18-4 2,1 2 0,-1-1-1,-39 0 1,2 5 148,-1 1-1,-58 11 1,106-12-112,-20-1 0,15 0-459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58:34.2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18 257 1240,'-7'17'1325,"5"-14"-987,1 0 1,0 0-1,-1 0 0,1 0 0,0 0 0,0 0 1,1 0-1,-1 0 0,1 0 0,-1 6 0,1-9-293,0 1 0,0-1 0,0 1 0,0-1 0,1 1 0,-1-1 0,0 0 0,0 1 0,0-1 0,0 1-1,0-1 1,1 1 0,-1-1 0,0 1 0,0-1 0,1 0 0,-1 1 0,0-1 0,1 1 0,-1-1 0,1 0 0,-1 1 0,0-1 0,1 0-1,-1 0 1,1 1 0,-1-1 0,1 0 0,-1 0 0,0 0 0,1 0 0,-1 1 0,1-1 0,-1 0 0,1 0 0,-1 0 0,1 0-1,-1 0 1,1 0 0,-1 0 0,1 0 0,-1-1 0,1 1 0,-1 0 0,1 0 0,-1 0 0,1 0 0,-1-1 0,1 1 0,5-3 38,-1-1 1,1 1-1,7-9 1,6-3 84,103-72 109,-47 32-210,-56 41-52,83-55 49,-84 58-60,1 1 1,0 0 0,36-11-1,-48 19 0,-1 0 0,1 0 0,13 0 0,-18 1-1,-1 1 1,0 0 0,1 0 0,-1 0 0,1 0 0,-1 1-1,1-1 1,-1 0 0,1 1 0,-1-1 0,1 1 0,-1-1-1,0 1 1,1 0 0,-1-1 0,0 1 0,0 0-1,1 0 1,-1 0 0,0 0 0,0 0 0,0 0 0,0 0-1,0 0 1,1 2 0,-1 1 15,0 0 0,0-1-1,0 1 1,0 0 0,0 0-1,-1 0 1,0 0 0,0 0 0,0 0-1,0 0 1,-2 7 0,-2 8 77,-7 20 0,8-27-64,-37 101 226,7-20-130,18-49-217,-24 77 253,33-98-957,1 1 1,1-1 0,-1 30 0,7-31-1322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58:34.2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148 108 1936,'0'-1'104,"0"0"1,0 0-1,0 0 0,0 0 0,0 0 0,0 0 0,0 0 0,1 1 0,-1-1 0,0 0 0,1 0 0,-1 0 0,0 0 1,1 1-1,-1-1 0,1 0 0,0 0 0,-1 1 0,1-1 0,-1 0 0,1 1 0,0-1 0,1 0 0,31-24 322,27-18-109,-56 41-289,1-1 0,-1 0 0,1 1 0,0 0 0,0 0 0,0 1 0,0-1 0,6 0 0,-8 2-15,0-1-1,0 1 0,0 0 1,0 0-1,0 1 0,0-1 0,0 1 1,0-1-1,0 1 0,0 0 1,5 2-1,-5-1-4,-1-1-1,1 1 1,-1 0 0,0 0 0,1 0-1,-1 1 1,0-1 0,0 0-1,0 1 1,-1-1 0,1 1-1,-1 0 1,1-1 0,-1 1 0,0 0-1,0 0 1,0 0 0,0 0-1,-1 0 1,1 0 0,-1 0-1,0 0 1,1 0 0,-2 1 0,1 3-1,-2 6 20,0 0 0,0-1 0,-2 1 0,1 0 0,-7 13 0,-31 61 189,29-64-140,4-4 50,-2 0 0,0 0 1,-1-2-1,-1 1 0,-1-1 1,-21 22-1,15-21 112,0-2 0,0-1 0,-2 0 1,-23 13-1,31-22-89,2 0 69,1-1 0,-20 15 0,28-19-183,1 0 0,-1 1 0,1-1 0,-1 1 0,1-1 0,0 1 0,-3 3 0,4-4-20,0-1 0,0 1-1,0-1 1,-1 1 0,1-1-1,0 1 1,0-1 0,0 1 0,0-1-1,0 1 1,0-1 0,0 1-1,0-1 1,0 1 0,0-1-1,0 1 1,0-1 0,0 1-1,1-1 1,-1 1 0,0 0-1,2 0 9,-1 0-1,0 0 0,0 0 1,1 0-1,-1 0 0,0-1 1,1 1-1,-1 0 0,1-1 1,-1 1-1,1-1 0,0 1 1,-1-1-1,1 0 0,-1 0 1,1 0-1,-1 0 0,4 0 1,35 0 358,55-8-1,-70 7-285,0 1 0,-1 1 0,1 1-1,33 6 1,-25-2-34,118 23 38,-22-3-1479,6-6-3057,-67-12 1235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58:34.2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20 250 960,'-10'-5'1777,"9"5"-1562,1 0 0,-1 0 0,1 0 0,-1-1 0,1 1 0,-1 0 0,1 0 0,-1-1 1,1 1-1,-1 0 0,1 0 0,-1-1 0,1 1 0,-1-1 0,1 1 0,-1 0 0,1-1 0,-1 0 0,5-1 200,140-38 321,-115 27-669,0-1 1,0-1-1,-1-1 0,35-27 1,31-19 83,-84 57-137,0 0 0,0 0 0,0 1 1,1 1-1,-1 0 0,1 0 0,0 1 1,13-1-1,-20 2 3,0 1 0,0 0-1,0 0 1,0 0 0,0 1 0,0 0 0,0-1 0,0 1 0,0 1 0,-1-1-1,1 0 1,0 1 0,-1 0 0,1 0 0,-1 0 0,0 0 0,0 0 0,1 1-1,-2 0 1,1-1 0,0 1 0,0 0 0,-1 0 0,0 1 0,4 5 0,-3-1 38,0-1 0,-1 1 0,1-1-1,-2 1 1,1 0 0,-1 0 0,0 0 0,-1 0 0,0 0 0,0 0 0,-3 13 0,-1 4 80,-2 0 0,-12 34 0,-42 89 105,38-101-1206,2 2 1,-21 81-1,34-75-1093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7:10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139 339 920,'-15'-4'386,"11"4"-273,0-1 1,0 1 0,1-1-1,-1 0 1,1 0 0,-1-1-1,1 1 1,-1-1 0,1 0-1,0 0 1,-1 0 0,1 0-1,0 0 1,1-1 0,-1 1-1,-3-5 1,2 1 90,0 1-1,1-1 1,0 0 0,0 0-1,0-1 1,1 1 0,0 0-1,0-1 1,1 0 0,-1 1-1,1-1 1,1 0 0,0-7-1,-2-7 232,1 8-133,1 1 1,0-13 0,1 20-221,0 1 0,0-1 1,0 1-1,0-1 0,0 1 1,1 0-1,0 0 0,0 0 1,3-5-1,33-53 898,-36 60-956,-1 0 0,1 0-1,0 0 1,0 0-1,-1 1 1,1-1 0,0 1-1,0-1 1,1 1 0,-1 0-1,0-1 1,0 1 0,1 0-1,-1 1 1,4-2 0,1 1 13,0 0 1,0 1 0,0 0 0,8 1-1,9 0 55,-16-1-76,-1 0-1,1 1 1,0 0-1,-1 0 0,1 1 1,-1 0-1,1 0 1,-1 0-1,13 8 1,7 3 11,-1 2-1,-1 0 1,35 28 0,-50-34-9,0 0 0,0 1-1,-1 0 1,0 1 0,-1 0 0,0 0-1,-1 1 1,0 0 0,-1 0 0,6 14 0,-7-9-49,-1-1 0,0 1 1,-1 0-1,-1 0 0,0 0 1,-1 0-1,-1 0 0,-1 0 0,-1 1 1,0-1-1,-1-1 0,0 1 1,-2 0-1,0-1 0,-1 0 1,0 0-1,-2 0 0,-10 17 1,13-25 156,0-1 0,-1 0 1,1 0-1,-1 0 0,0-1 0,-1 0 0,0 0 1,0-1-1,0 0 0,0 0 0,-1 0 1,0-1-1,0 0 0,-11 3 0,9-4-136,1-1 0,-1 0 0,0 0 0,1-1 0,-1-1 0,0 1-1,0-2 1,0 1 0,0-1 0,0-1 0,1 0 0,-1 0 0,0-1-1,1 0 1,-17-8 0,10 2-49,0 0 0,1-1-1,0 0 1,0-2 0,1 1 0,1-2 0,-18-20-1,24 25 29,1-1-1,1 1 0,-1-1 1,1 0-1,1-1 0,0 1 1,-6-20-1,8 21 10,0 0 0,1 0 0,0 0 0,0 0 0,0 0 0,1 0-1,1-1 1,-1 1 0,1 0 0,2-9 0,13-24-80,-11 19 55,-1 7-11,9-26 0,-6 26 29,-3 3-108,1 0 0,0 1 0,1 0 0,13-20 0,3 14-749,-16 12 525,-3 3 60,-1 0 1,1-1-1,0 1 0,0 0 1,0 0-1,0 1 0,1-1 1,-1 0-1,0 1 1,7-2-1,20-5-2095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7:10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139 339 920,'-15'-4'386,"11"4"-273,0-1 1,0 1 0,1-1-1,-1 0 1,1 0 0,-1-1-1,1 1 1,-1-1 0,1 0-1,0 0 1,-1 0 0,1 0-1,0 0 1,1-1 0,-1 1-1,-3-5 1,2 1 90,0 1-1,1-1 1,0 0 0,0 0-1,0-1 1,1 1 0,0 0-1,0-1 1,1 0 0,-1 1-1,1-1 1,1 0 0,0-7-1,-2-7 232,1 8-133,1 1 1,0-13 0,1 20-221,0 1 0,0-1 1,0 1-1,0-1 0,0 1 1,1 0-1,0 0 0,0 0 1,3-5-1,33-53 898,-36 60-956,-1 0 0,1 0-1,0 0 1,0 0-1,-1 1 1,1-1 0,0 1-1,0-1 1,1 1 0,-1 0-1,0-1 1,0 1 0,1 0-1,-1 1 1,4-2 0,1 1 13,0 0 1,0 1 0,0 0 0,8 1-1,9 0 55,-16-1-76,-1 0-1,1 1 1,0 0-1,-1 0 0,1 1 1,-1 0-1,1 0 1,-1 0-1,13 8 1,7 3 11,-1 2-1,-1 0 1,35 28 0,-50-34-9,0 0 0,0 1-1,-1 0 1,0 1 0,-1 0 0,0 0-1,-1 1 1,0 0 0,-1 0 0,6 14 0,-7-9-49,-1-1 0,0 1 1,-1 0-1,-1 0 0,0 0 1,-1 0-1,-1 0 0,-1 0 0,-1 1 1,0-1-1,-1-1 0,0 1 1,-2 0-1,0-1 0,-1 0 1,0 0-1,-2 0 0,-10 17 1,13-25 156,0-1 0,-1 0 1,1 0-1,-1 0 0,0-1 0,-1 0 0,0 0 1,0-1-1,0 0 0,0 0 0,-1 0 1,0-1-1,0 0 0,-11 3 0,9-4-136,1-1 0,-1 0 0,0 0 0,1-1 0,-1-1 0,0 1-1,0-2 1,0 1 0,0-1 0,0-1 0,1 0 0,-1 0 0,0-1-1,1 0 1,-17-8 0,10 2-49,0 0 0,1-1-1,0 0 1,0-2 0,1 1 0,1-2 0,-18-20-1,24 25 29,1-1-1,1 1 0,-1-1 1,1 0-1,1-1 0,0 1 1,-6-20-1,8 21 10,0 0 0,1 0 0,0 0 0,0 0 0,0 0 0,1 0-1,1-1 1,-1 1 0,1 0 0,2-9 0,13-24-80,-11 19 55,-1 7-11,9-26 0,-6 26 29,-3 3-108,1 0 0,0 1 0,1 0 0,13-20 0,3 14-749,-16 12 525,-3 3 60,-1 0 1,1-1-1,0 1 0,0 0 1,0 0-1,0 1 0,1-1 1,-1 0-1,0 1 1,7-2-1,20-5-2095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7:10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139 339 920,'-15'-4'386,"11"4"-273,0-1 1,0 1 0,1-1-1,-1 0 1,1 0 0,-1-1-1,1 1 1,-1-1 0,1 0-1,0 0 1,-1 0 0,1 0-1,0 0 1,1-1 0,-1 1-1,-3-5 1,2 1 90,0 1-1,1-1 1,0 0 0,0 0-1,0-1 1,1 1 0,0 0-1,0-1 1,1 0 0,-1 1-1,1-1 1,1 0 0,0-7-1,-2-7 232,1 8-133,1 1 1,0-13 0,1 20-221,0 1 0,0-1 1,0 1-1,0-1 0,0 1 1,1 0-1,0 0 0,0 0 1,3-5-1,33-53 898,-36 60-956,-1 0 0,1 0-1,0 0 1,0 0-1,-1 1 1,1-1 0,0 1-1,0-1 1,1 1 0,-1 0-1,0-1 1,0 1 0,1 0-1,-1 1 1,4-2 0,1 1 13,0 0 1,0 1 0,0 0 0,8 1-1,9 0 55,-16-1-76,-1 0-1,1 1 1,0 0-1,-1 0 0,1 1 1,-1 0-1,1 0 1,-1 0-1,13 8 1,7 3 11,-1 2-1,-1 0 1,35 28 0,-50-34-9,0 0 0,0 1-1,-1 0 1,0 1 0,-1 0 0,0 0-1,-1 1 1,0 0 0,-1 0 0,6 14 0,-7-9-49,-1-1 0,0 1 1,-1 0-1,-1 0 0,0 0 1,-1 0-1,-1 0 0,-1 0 0,-1 1 1,0-1-1,-1-1 0,0 1 1,-2 0-1,0-1 0,-1 0 1,0 0-1,-2 0 0,-10 17 1,13-25 156,0-1 0,-1 0 1,1 0-1,-1 0 0,0-1 0,-1 0 0,0 0 1,0-1-1,0 0 0,0 0 0,-1 0 1,0-1-1,0 0 0,-11 3 0,9-4-136,1-1 0,-1 0 0,0 0 0,1-1 0,-1-1 0,0 1-1,0-2 1,0 1 0,0-1 0,0-1 0,1 0 0,-1 0 0,0-1-1,1 0 1,-17-8 0,10 2-49,0 0 0,1-1-1,0 0 1,0-2 0,1 1 0,1-2 0,-18-20-1,24 25 29,1-1-1,1 1 0,-1-1 1,1 0-1,1-1 0,0 1 1,-6-20-1,8 21 10,0 0 0,1 0 0,0 0 0,0 0 0,0 0 0,1 0-1,1-1 1,-1 1 0,1 0 0,2-9 0,13-24-80,-11 19 55,-1 7-11,9-26 0,-6 26 29,-3 3-108,1 0 0,0 1 0,1 0 0,13-20 0,3 14-749,-16 12 525,-3 3 60,-1 0 1,1-1-1,0 1 0,0 0 1,0 0-1,0 1 0,1-1 1,-1 0-1,0 1 1,7-2-1,20-5-2095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7:10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25 328,'1'-2'1119,"7"1"-870,22-2-182,-10 1-7,16-1 91,53 2-1,45 2 28,-40 6-141,23 2-22,60-11 5,-48-2 3,264 6 69,-331-3-79,315 0 50,117-5-66,-320 2-16,248-3-34,-71 7 28,-187-3 17,17 1 18,-116 4 7,-29-2 44,52 7 0,-84-6-50,1 0 14,-1 0-1,0-1 1,0 1 0,1-1-1,-1 0 1,0 0 0,0 0 0,9-2-1,-9 0-56,-7 0-236,0 1 122,-14-7-263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7:10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7:10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139 339 920,'-15'-4'386,"11"4"-273,0-1 1,0 1 0,1-1-1,-1 0 1,1 0 0,-1-1-1,1 1 1,-1-1 0,1 0-1,0 0 1,-1 0 0,1 0-1,0 0 1,1-1 0,-1 1-1,-3-5 1,2 1 90,0 1-1,1-1 1,0 0 0,0 0-1,0-1 1,1 1 0,0 0-1,0-1 1,1 0 0,-1 1-1,1-1 1,1 0 0,0-7-1,-2-7 232,1 8-133,1 1 1,0-13 0,1 20-221,0 1 0,0-1 1,0 1-1,0-1 0,0 1 1,1 0-1,0 0 0,0 0 1,3-5-1,33-53 898,-36 60-956,-1 0 0,1 0-1,0 0 1,0 0-1,-1 1 1,1-1 0,0 1-1,0-1 1,1 1 0,-1 0-1,0-1 1,0 1 0,1 0-1,-1 1 1,4-2 0,1 1 13,0 0 1,0 1 0,0 0 0,8 1-1,9 0 55,-16-1-76,-1 0-1,1 1 1,0 0-1,-1 0 0,1 1 1,-1 0-1,1 0 1,-1 0-1,13 8 1,7 3 11,-1 2-1,-1 0 1,35 28 0,-50-34-9,0 0 0,0 1-1,-1 0 1,0 1 0,-1 0 0,0 0-1,-1 1 1,0 0 0,-1 0 0,6 14 0,-7-9-49,-1-1 0,0 1 1,-1 0-1,-1 0 0,0 0 1,-1 0-1,-1 0 0,-1 0 0,-1 1 1,0-1-1,-1-1 0,0 1 1,-2 0-1,0-1 0,-1 0 1,0 0-1,-2 0 0,-10 17 1,13-25 156,0-1 0,-1 0 1,1 0-1,-1 0 0,0-1 0,-1 0 0,0 0 1,0-1-1,0 0 0,0 0 0,-1 0 1,0-1-1,0 0 0,-11 3 0,9-4-136,1-1 0,-1 0 0,0 0 0,1-1 0,-1-1 0,0 1-1,0-2 1,0 1 0,0-1 0,0-1 0,1 0 0,-1 0 0,0-1-1,1 0 1,-17-8 0,10 2-49,0 0 0,1-1-1,0 0 1,0-2 0,1 1 0,1-2 0,-18-20-1,24 25 29,1-1-1,1 1 0,-1-1 1,1 0-1,1-1 0,0 1 1,-6-20-1,8 21 10,0 0 0,1 0 0,0 0 0,0 0 0,0 0 0,1 0-1,1-1 1,-1 1 0,1 0 0,2-9 0,13-24-80,-11 19 55,-1 7-11,9-26 0,-6 26 29,-3 3-108,1 0 0,0 1 0,1 0 0,13-20 0,3 14-749,-16 12 525,-3 3 60,-1 0 1,1-1-1,0 1 0,0 0 1,0 0-1,0 1 0,1-1 1,-1 0-1,0 1 1,7-2-1,20-5-2095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7:10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25 328,'1'-2'1119,"7"1"-870,22-2-182,-10 1-7,16-1 91,53 2-1,45 2 28,-40 6-141,23 2-22,60-11 5,-48-2 3,264 6 69,-331-3-79,315 0 50,117-5-66,-320 2-16,248-3-34,-71 7 28,-187-3 17,17 1 18,-116 4 7,-29-2 44,52 7 0,-84-6-50,1 0 14,-1 0-1,0-1 1,0 1 0,1-1-1,-1 0 1,0 0 0,0 0 0,9-2-1,-9 0-56,-7 0-236,0 1 122,-14-7-263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346 28 576,'-7'-4'212,"-1"0"-1,0 0 1,-1 1 0,1 0-1,0 0 1,-14-2 0,19 5-118,0 0 0,0-1 0,0 1 0,0 0 0,0 0 0,0 0 0,0 1 0,0-1 0,0 1 0,-6 1 0,3 1 134,0 0 0,1 0 0,-8 5 0,1-1 138,-1 0-104,2 1-1,-1-1 0,1 2 0,1 0 1,0 1-1,0 0 0,0 0 0,2 0 1,-1 2-1,-7 11 0,4-1-78,1 2 0,0-1 0,2 1 0,0 0 0,2 1 0,-5 29-1,10-45-141,1 1 0,1 1 0,-1-2 0,2 1 0,0 11 0,15 49 115,-12-55-140,1 1 0,0-2 0,1 1 0,1-1 0,0 0 0,15 19 0,-16-24-16,1 0 0,0-1 0,1 0-1,0-1 1,0 0 0,0 0-1,2 0 1,-1-1 0,0-1 0,15 7-1,-12-7 8,1-1 0,-1 0 0,1-1-1,0 0 1,0-1 0,0-1-1,0 0 1,0-1 0,16-1 0,-9-1 26,0-2 0,0 1 0,-1-3 0,1 1 0,23-12 0,-27 9 6,1-1 0,-1-1 1,-1-1-1,0 0 0,24-24 1,-34 30-24,0-1-1,0 1 1,0-1 0,-1 0 0,7-12 0,-3 2 20,5-18 1,-3 8-1,-4 7 1,0-2 0,-1 1 1,-1-1-1,1-29 0,-4 47-33,0-16 42,0 1-1,-1 0 0,0 0 1,-1-1-1,-1 1 1,-7-26-1,7 36-20,-1 1-1,0 0 1,0 0 0,0 0-1,0 1 1,-1-1 0,0 1-1,-8-10 1,8 12-16,0 0 0,1 1 1,-1-1-1,0 1 0,-1 0 1,1 0-1,-1 0 0,1 0 0,-1 2 1,0-2-1,1 1 0,-10-2 1,2 2-8,0-1 0,-19 1 0,28 2-306,0 0 0,0 0 1,0 0-1,0 0 0,0 1 0,0 0 0,-1 0 1,1-1-1,0 2 0,0-1 0,1 0 0,-1 1 1,0-1-1,0 1 0,-1 2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7:10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7:10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7:10.800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393 339 920,'15'-4'386,"-11"4"-273,0-1 1,0 1 0,-1-1-1,1 0 1,-1 0 0,1-1-1,-1 1 1,1-1 0,-1 0-1,0 0 1,1 0 0,-1 0-1,0 0 1,-1-1 0,1 1-1,3-5 1,-2 1 90,0 1-1,-1-1 1,0 0 0,0 0-1,0-1 1,-1 1 0,0 0-1,0-1 1,-1 0 0,1 1-1,-1-1 1,-1 0 0,0-7-1,2-7 232,-1 8-133,-1 1 1,0-13 0,-1 20-221,0 1 0,0-1 1,0 1-1,0-1 0,0 1 1,-1 0-1,0 0 0,0 0 1,-3-5-1,-33-53 898,36 60-956,1 0 0,-1 0-1,0 0 1,0 0-1,1 1 1,-1-1 0,0 1-1,0-1 1,-1 1 0,1 0-1,0-1 1,0 1 0,-1 0-1,1 1 1,-4-2 0,-1 1 13,0 0 1,0 1 0,0 0 0,-8 1-1,-9 0 55,16-1-76,1 0-1,-1 1 1,0 0-1,1 0 0,-1 1 1,1 0-1,-1 0 1,1 0-1,-13 8 1,-7 3 11,1 2-1,1 0 1,-35 28 0,50-34-9,0 0 0,0 1-1,1 0 1,0 1 0,1 0 0,0 0-1,1 1 1,0 0 0,1 0 0,-6 14 0,7-9-49,1-1 0,0 1 1,1 0-1,1 0 0,0 0 1,1 0-1,1 0 0,1 0 0,1 1 1,0-1-1,1-1 0,0 1 1,2 0-1,0-1 0,1 0 1,0 0-1,2 0 0,10 17 1,-13-25 156,0-1 0,1 0 1,-1 0-1,1 0 0,0-1 0,1 0 0,0 0 1,0-1-1,0 0 0,0 0 0,1 0 1,0-1-1,0 0 0,11 3 0,-9-4-136,-1-1 0,1 0 0,0 0 0,-1-1 0,1-1 0,0 1-1,0-2 1,0 1 0,0-1 0,0-1 0,-1 0 0,1 0 0,0-1-1,-1 0 1,17-8 0,-10 2-49,0 0 0,-1-1-1,0 0 1,0-2 0,-1 1 0,-1-2 0,18-20-1,-24 25 29,-1-1-1,-1 1 0,1-1 1,-1 0-1,-1-1 0,0 1 1,6-20-1,-8 21 10,0 0 0,-1 0 0,0 0 0,0 0 0,0 0 0,-1 0-1,-1-1 1,1 1 0,-1 0 0,-2-9 0,-13-24-80,11 19 55,1 7-11,-9-26 0,6 26 29,3 3-108,-1 0 0,0 1 0,-1 0 0,-13-20 0,-3 14-749,16 12 525,3 3 60,1 0 1,-1-1-1,0 1 0,0 0 1,0 0-1,0 1 0,-1-1 1,1 0-1,0 1 1,-7-2-1,-20-5-2095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7:10.801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393 339 920,'15'-4'386,"-11"4"-273,0-1 1,0 1 0,-1-1-1,1 0 1,-1 0 0,1-1-1,-1 1 1,1-1 0,-1 0-1,0 0 1,1 0 0,-1 0-1,0 0 1,-1-1 0,1 1-1,3-5 1,-2 1 90,0 1-1,-1-1 1,0 0 0,0 0-1,0-1 1,-1 1 0,0 0-1,0-1 1,-1 0 0,1 1-1,-1-1 1,-1 0 0,0-7-1,2-7 232,-1 8-133,-1 1 1,0-13 0,-1 20-221,0 1 0,0-1 1,0 1-1,0-1 0,0 1 1,-1 0-1,0 0 0,0 0 1,-3-5-1,-33-53 898,36 60-956,1 0 0,-1 0-1,0 0 1,0 0-1,1 1 1,-1-1 0,0 1-1,0-1 1,-1 1 0,1 0-1,0-1 1,0 1 0,-1 0-1,1 1 1,-4-2 0,-1 1 13,0 0 1,0 1 0,0 0 0,-8 1-1,-9 0 55,16-1-76,1 0-1,-1 1 1,0 0-1,1 0 0,-1 1 1,1 0-1,-1 0 1,1 0-1,-13 8 1,-7 3 11,1 2-1,1 0 1,-35 28 0,50-34-9,0 0 0,0 1-1,1 0 1,0 1 0,1 0 0,0 0-1,1 1 1,0 0 0,1 0 0,-6 14 0,7-9-49,1-1 0,0 1 1,1 0-1,1 0 0,0 0 1,1 0-1,1 0 0,1 0 0,1 1 1,0-1-1,1-1 0,0 1 1,2 0-1,0-1 0,1 0 1,0 0-1,2 0 0,10 17 1,-13-25 156,0-1 0,1 0 1,-1 0-1,1 0 0,0-1 0,1 0 0,0 0 1,0-1-1,0 0 0,0 0 0,1 0 1,0-1-1,0 0 0,11 3 0,-9-4-136,-1-1 0,1 0 0,0 0 0,-1-1 0,1-1 0,0 1-1,0-2 1,0 1 0,0-1 0,0-1 0,-1 0 0,1 0 0,0-1-1,-1 0 1,17-8 0,-10 2-49,0 0 0,-1-1-1,0 0 1,0-2 0,-1 1 0,-1-2 0,18-20-1,-24 25 29,-1-1-1,-1 1 0,1-1 1,-1 0-1,-1-1 0,0 1 1,6-20-1,-8 21 10,0 0 0,-1 0 0,0 0 0,0 0 0,0 0 0,-1 0-1,-1-1 1,1 1 0,-1 0 0,-2-9 0,-13-24-80,11 19 55,1 7-11,-9-26 0,6 26 29,3 3-108,-1 0 0,0 1 0,-1 0 0,-13-20 0,-3 14-749,16 12 525,3 3 60,1 0 1,-1-1-1,0 1 0,0 0 1,0 0-1,0 1 0,-1-1 1,1 0-1,0 1 1,-7-2-1,-20-5-2095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7:10.802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3697 25 328,'-1'-2'1119,"-7"1"-870,-22-2-182,10 1-7,-16-1 91,-53 2-1,-45 2 28,40 6-141,-23 2-22,-60-11 5,48-2 3,-264 6 69,331-3-79,-315 0 50,-117-5-66,320 2-16,-248-3-34,71 7 28,187-3 17,-17 1 18,116 4 7,29-2 44,-52 7 0,84-6-50,-1 0 14,1 0-1,0-1 1,0 1 0,-1-1-1,1 0 1,0 0 0,0 0 0,-9-2-1,9 0-56,7 0-236,0 1 122,14-7-263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7:10.803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3120 32 888,'0'-2'265,"0"-1"763,-5 4-215,-11 4-698,-36 7 63,0-2 0,0-2 0,-73 1 0,-128-11 257,-156-15-104,241 7-254,-498-20 162,599 27-208,-572 2 204,393 12-154,66-2-6,146-7 232,1-2 0,-1-1-1,-50-8 1,84 9-278,0 0 0,0 0 1,0 1-1,-1-1 0,1 0 0,0 0 0,0 0 0,0-1 0,0 1 1,-1 0-1,1 0 0,0 0 0,0 0 0,0 0 0,0 0 0,-1 0 1,1 0-1,0 0 0,0 0 0,0 0 0,0 0 0,0-1 0,-1 1 1,1 0-1,0 0 0,0 0 0,0 0 0,0 0 0,0 0 1,0-1-1,0 1 0,0 0 0,0 0 0,-1 0 0,1 0 0,0-1 1,0 1-1,0 0 0,0 0 0,0 0 0,0-1 0,0 1 0,0 0 1,0 0-1,0 0 0,0 0 0,0-1 0,0 1 0,1 0 0,-1 0 1,0 0-1,7-9 452,-3 5-3310,-2 1 686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7:10.804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3697 25 328,'-1'-2'1119,"-7"1"-870,-22-2-182,10 1-7,-16-1 91,-53 2-1,-45 2 28,40 6-141,-23 2-22,-60-11 5,48-2 3,-264 6 69,331-3-79,-315 0 50,-117-5-66,320 2-16,-248-3-34,71 7 28,187-3 17,-17 1 18,116 4 7,29-2 44,-52 7 0,84-6-50,-1 0 14,1 0-1,0-1 1,0 1 0,-1-1-1,1 0 1,0 0 0,0 0 0,-9-2-1,9 0-56,7 0-236,0 1 122,14-7-263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7:10.805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3120 32 888,'0'-2'265,"0"-1"763,-5 4-215,-11 4-698,-36 7 63,0-2 0,0-2 0,-73 1 0,-128-11 257,-156-15-104,241 7-254,-498-20 162,599 27-208,-572 2 204,393 12-154,66-2-6,146-7 232,1-2 0,-1-1-1,-50-8 1,84 9-278,0 0 0,0 0 1,0 1-1,-1-1 0,1 0 0,0 0 0,0 0 0,0-1 0,0 1 1,-1 0-1,1 0 0,0 0 0,0 0 0,0 0 0,0 0 0,-1 0 1,1 0-1,0 0 0,0 0 0,0 0 0,0 0 0,0-1 0,-1 1 1,1 0-1,0 0 0,0 0 0,0 0 0,0 0 0,0 0 1,0-1-1,0 1 0,0 0 0,0 0 0,-1 0 0,1 0 0,0-1 1,0 1-1,0 0 0,0 0 0,0 0 0,0-1 0,0 1 0,0 0 1,0 0-1,0 0 0,0 0 0,0-1 0,0 1 0,1 0 0,-1 0 1,0 0-1,7-9 452,-3 5-3310,-2 1 686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7:10.806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3120 32 888,'0'-2'265,"0"-1"763,-5 4-215,-11 4-698,-36 7 63,0-2 0,0-2 0,-73 1 0,-128-11 257,-156-15-104,241 7-254,-498-20 162,599 27-208,-572 2 204,393 12-154,66-2-6,146-7 232,1-2 0,-1-1-1,-50-8 1,84 9-278,0 0 0,0 0 1,0 1-1,-1-1 0,1 0 0,0 0 0,0 0 0,0-1 0,0 1 1,-1 0-1,1 0 0,0 0 0,0 0 0,0 0 0,0 0 0,-1 0 1,1 0-1,0 0 0,0 0 0,0 0 0,0 0 0,0-1 0,-1 1 1,1 0-1,0 0 0,0 0 0,0 0 0,0 0 0,0 0 1,0-1-1,0 1 0,0 0 0,0 0 0,-1 0 0,1 0 0,0-1 1,0 1-1,0 0 0,0 0 0,0 0 0,0-1 0,0 1 0,0 0 1,0 0-1,0 0 0,0 0 0,0-1 0,0 1 0,1 0 0,-1 0 1,0 0-1,7-9 452,-3 5-3310,-2 1 686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7:10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35 192,'-2'-14'510,"-1"-5"336,3 18-451,1 2 107,2 11 887,3 25-731,-2-1 1,-1 52-1,-2-24-335,1-38-222,2 50 532,-10 136 0,2-155-191,3 65 0,1-121-438,-2 27 188,2-27-164,0 1 0,-1-1 0,1 0 0,-1 1 0,1-1 0,-1 0 0,0 1 0,1-1 0,-1 0 0,0 0 0,0 0 0,0 0 0,0 0 0,0 0 0,0 0 0,-2 1 0,2-1 4,0 0 0,0 0-1,0 0 1,0 0 0,0 0-1,1 0 1,-1 0-1,0 0 1,1 0 0,-1 0-1,0 2 1,-6 7 263,7-10-299,0 0-1,0 0 1,0 0 0,0 1-1,0-1 1,0 0 0,0 0-1,0 0 1,0 0 0,-1 0-1,1 0 1,0 0 0,0 0-1,0 0 1,0 1 0,0-1-1,0 0 1,0 0 0,0 0-1,0 0 1,0 0 0,0 0-1,0 0 1,0 1 0,0-1-1,0 0 1,0 0 0,0 0-1,0 0 1,0 0 0,0 0-1,1 0 1,-1 1-1,0-1 1,0 0 0,0 0-1,0 0 1,0 0 0,0 0-1,0 0 1,0 0 0,0 0-1,0 0 1,0 0 0,1 0-1,-1 0 1,0 1 0,0-1-1,0 0 1,0 0 0,0 0-1,0 0 1,1 0 0,10 5-31,10 5 17,-2 4 7,-13-9 7,0 0 0,1 0 0,-1-1 0,1 0 0,-1-1 1,14 6-1,-2-4 11,1-1 1,-1 0 0,1-1 0,0-1 0,32-1-1,-7 0 0,-36 0-6,301 1 87,-260-5-46,0 1 0,93 10 0,-98-3-22,53-1 0,-28-2 14,-60-1-25,-1 0 0,1 1 0,0 0 0,8 4 0,-8-3 21,1-1-1,15 3 1,-16-6 0,-8 1-27,0-1-1,-1 1 1,1 0 0,-1 0-1,1 0 1,0-1 0,-1 1-1,1 0 1,0 0 0,0 0 0,-1 0-1,1 0 1,0 1 0,-1-1-1,1 0 1,0 0 0,-1 0-1,2 1 1,-2-1 3,0 0 0,0 0 0,0 0 0,0 0 0,1 1-1,-1-1 1,0 0 0,0 0 0,0 0 0,0 0 0,0 0 0,1 0 0,-1 0 0,0 0-1,0 0 1,0 0 0,1 0 0,-1 0 0,0 0 0,0 0 0,0 0 0,0 0 0,1 0 0,-1 0-1,0 0 1,0 0 0,0 0 0,0 0 0,1 0 0,-1 0 0,0 0 0,0 0 0,0-1-1,0 1 1,0 0 0,1 0 0,-1 0 0,0 0 0,0 0 0,0 0 0,0-1 0,0 1-1,0 0 1,0 0 0,1 0 0,-1 0 0,0-1 0,0 1 0,0 0 0,0 0 0,0-1-1,0-15 144,0 1-164,0-387 95,-2 167-57,5 118-15,0 55 17,-2 49-12,0 13-9,-1-1 0,0 0 0,0 1 1,0-1-1,1 0 0,-1 1 0,0-1 0,0 0 0,0 1 0,0-1 0,0 0 0,-1 0 0,1 1 0,0-1 0,0 0 0,0 1 0,0-1 0,-1 0 0,1 1 0,0-1 0,-1 1 1,1-1-1,-1 0 0,1 1 0,-1-1 0,1 1 0,-1-1 0,1 1 0,-1-1 0,4 5 173,-14-4 107,-42-10-185,18 4 7,-65-5-1,55 9-41,-89 1 217,-117 31 907,217-24-945,-1-1 0,1-2 0,-54-3-1,64-1-189,1-2 0,-1 0-1,1-2 1,1-1-1,-1 0 1,-24-11-1,36 13-997,11 11-4038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1 460 1192,'0'4'2875,"0"-8"-1781,-1-13-718,4-147 522,4-98 3,-7 245-637,0 17-264,0 0 1,0 0-1,0 0 1,0 0-1,0 0 1,0 0 0,0 0-1,0 0 1,0 0-1,0 0 1,0 0-1,0 0 1,0 0 0,0 0-1,0 0 1,0 0-1,0 0 1,0 0-1,0 0 1,0 0 0,0 0-1,0 0 1,0 0-1,0 0 1,0 0-1,-1 9-414,3 18-2372,-2-9 644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7:10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4 143 2232,'-2'-5'5846,"1"19"-5243,8 124 315,-5-97-682,-1-12-44,0-1 0,-5 48 1,6-175 156,0 68-352,2 1 0,1-1 0,1 1 0,18-54 0,-13 57-14,-7 14 2,1-1 0,1 1 1,0 1-1,1-1 1,0 1-1,10-12 0,-15 21 11,1 0 0,-1 1-1,1-1 1,0 1-1,0 0 1,1 0 0,-1 0-1,0 0 1,1 0-1,-1 1 1,1 0 0,-1 0-1,1-1 1,-1 2 0,1-1-1,0 0 1,0 1-1,-1 0 1,1 0 0,0 0-1,3 1 1,-1 0 4,0 0 1,-1 0 0,1 1-1,-1-1 1,1 2-1,-1-1 1,0 0 0,0 1-1,0 0 1,0 0-1,-1 1 1,1-1 0,5 6-1,6 9 18,-1 1 0,-1 1 0,15 24 0,-26-38-11,0 1 1,0 0-1,0 0 0,-1-1 0,0 2 0,-1-1 1,1 0-1,-1 0 0,-1 0 0,1 1 0,-1-1 0,0 0 1,-1 0-1,-1 9 0,-1 0 14,-1 0 0,-1-1 0,0 1 0,-1-1 0,-11 21 0,8-21 15,0-1 0,-1 0 1,-1 0-1,0-1 0,-1-1 0,0 1 1,-1-2-1,-21 15 0,32-24-158,0-1 0,0 0-1,0 1 1,0-1-1,-1 0 1,1 0 0,0 0-1,0-1 1,-1 1 0,1 0-1,0-1 1,-1 0-1,1 1 1,-1-1 0,1 0-1,-1 0 1,1-1 0,0 1-1,-1 0 1,1-1-1,0 1 1,-1-1 0,1 0-1,0 0 1,-1 0-1,1 0 1,0 0 0,0 0-1,-3-4 1,-13-8-2128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7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44 1288,'0'-1'159,"0"-1"0,0 1 0,0-1 0,0 1 0,0-1 0,0 1 0,-1 0 0,1-1 0,-1 1 0,1-1 0,-1 1 0,1 0-1,-2-2 1,1 2 0,1 0 0,-1-1-1,1 1 1,-1 0 0,1 0-1,0 0 1,-1 0 0,1 0-1,0-1 1,0 1 0,-1 0-1,1 0 1,0 0 0,0-1-1,1 1 1,-1 0 0,0-2-1,5 40 2742,16 150-2227,-14-138-528,-3-18-18,1 34 1,8 110 180,-7-139-257,-3-25-28,-1 1 0,-1-1 0,0 1 0,-1 18 0,0-22-9,0-6-10,0-1-1,0 1 1,0 0-1,0-1 1,0 1-1,-1-1 0,1 1 1,-1-1-1,1 1 1,-1 0-1,0 1 1,1-2-4,1 0 0,-1-1 0,1 1 0,-1 0 0,1 0-1,-1 0 1,1-1 0,-1 1 0,1 0 0,0-1 0,-1 1 0,1-1 0,0 1 0,0-1 0,0 1 0,-1-1 0,1 1 0,0-1 0,0 0 0,0 1 0,1-1 0,23 10 65,-14-7 48,0-1 0,17 2 1,0 0 52,65 9 620,154 3 0,-189-14-616,87-5 133,-19 0-115,-98 4-130,0 1-1,41 8 1,-6 7 93,14 3-526,-74-19 44,-1-1-1,1 0 0,0 0 1,0 0-1,0-1 1,-1 1-1,1 0 0,0-1 1,-1 0-1,1 0 1,0 0-1,-1 0 0,1 0 1,-1 0-1,1-1 1,-1 1-1,0-1 0,0 1 1,3-3-1,8-14-3531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7:10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5 686 1512,'-1'2'1812,"1"-1"-1752,0-1 0,-1 0 1,1 0-1,0 0 1,0 0-1,0 0 0,0 0 1,0 0-1,0 0 1,0 0-1,-2-1 1208,2 1-1208,0-12 2815,12-324-1116,-11 256-1505,-1 57-171,-1 14-3,1 0 1,1 0-1,1-11 1,-2 18-52,0 1 1,0-1 0,0 0-1,0 1 1,0-1-1,0 1 1,-1-1-1,1 1 1,-1-1 0,1 1-1,-1-1 1,1 1-1,-1-1 1,-1 0-1,2 0-3,-1 1-1,0 0 0,1 0 0,-1-1 0,1 1 0,-1-1 1,1 1-1,0 0 0,-1-1 0,1 1 0,0-1 1,0-1-1,0 2-16,0 1 0,1-1 0,-1 0 0,0 1 1,0-1-1,1 0 0,-1 1 0,0-1 0,1 0 1,-1 1-1,0-1 0,1 1 0,-1-1 0,1 1 0,-1-1 1,1 1-1,-1-1 0,1 1 0,0-1 0,-1 1 1,1 0-1,1-1 0,21-5 45,-16 5-25,106-17 256,-60 12-136,-1 1 1,67 4 0,-87 1-121,78-1 46,120-17 0,-73 8-9,-101 8 98,99-15 0,-92 0-493,-28 6-1457,-10 3-790,-4-4-609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7:10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2 608,'-18'-1'786,"15"1"-668,0 0 0,-1 0-1,1 0 1,0 0 0,0 1 0,0-1-1,0 1 1,0 0 0,0-1 0,0 1-1,-3 2 1,-7 1 1161,8-1 2467,26 7-2595,-9-5-1005,-3-1-1,1 0 0,0 0 0,0-2 0,0 1 0,12 1 0,229 5 1793,-231-10-1854,205-5 527,-104-2-452,78-4 89,-1 16-135,-183-2-691,-1 0 0,16 5-1,5 6-4095,-23-6 1428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7:10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93 1680,'-1'0'134,"1"0"1,0 0-1,-1 0 0,1 0 0,-1 0 0,1 0 0,-1 0 0,1 0 1,0 0-1,-1 0 0,1 0 0,-1 0 0,1 1 0,-1-1 0,1 0 1,0 0-1,-1 0 0,1 1 0,0-1 0,-1 0 0,1 0 0,0 1 0,-1-1 1,1 0-1,0 1 0,0-1 0,-1 0 0,1 1 0,0-1 0,0 1 1,-1-1-1,1 0 0,0 1 0,0-1 0,0 1 0,0-1 0,3 21 1211,-1-10-1418,11 59 939,2 85 0,-25 309 1318,11-451-1719,9-18 126,-2-1-637,0 1 63,0-1-1,1 1 0,0 1 0,0 0 0,0 0 0,1 1 0,-1 0 0,1 0 0,0 1 0,0 1 0,-1 0 1,1 0-1,0 0 0,11 2 0,30 1 23,52-1 32,46-6 26,-113 4-66,0 3 1,65 9-1,69 25 51,-154-32-74,12 2 16,0-2 0,33 2 1,-35-8 41,-24 2-58,-1 0 0,0-1 0,0 1 0,0 0 0,0-1 0,0 1 0,0-1 0,0 0 0,0 1 0,0-1 0,0 0 0,0 0 0,0 1 0,0-1 0,0 0-1,0 0 1,-1 0 0,1 0 0,0 0 0,-1 0 0,1-2 0,1-5 20,0 0 0,-1 0 0,0-1 0,-1 1 0,0 0 1,0-1-1,-1 1 0,-1-11 0,-1-13 5,0-50 4,11-103 0,24-79-30,-24 222 0,1-15 26,-9 57-25,0-1 1,0 0-1,-1 0 0,1 0 1,0 0-1,-1 0 0,1 0 1,-1 0-1,1 0 0,-1 1 1,1-1-1,-1 0 0,1 0 1,-1 1-1,0-1 0,1 0 1,-1 1-1,0-1 0,0 1 1,1-1-1,-1 1 0,0-1 1,-2 0-1,-5-5 4,-1 1 1,0 0-1,-1 1 0,-18-6 0,14 5-2,4 1-5,-1 1 0,1 0 0,-1 1 1,0 1-1,-13-1 0,6 0-2,-275-9 352,266 11-306,0 1 0,-1 2 0,1 1 0,0 0 0,1 3 0,-1 0-1,1 1 1,-26 13 0,-14 5-2032,48-20-479,12-3-764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7:10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46 1624,'-6'0'6270,"6"0"-6143,-4 12 1297,1 19-1360,11 90 1229,0-23-493,-4-36-451,1 23 12,-3-46-177,-1-30-78,-1-25-45,0-37-25,9-58 0,-6 80-32,0 3-4,2 0 0,1 1 0,2 0 0,17-45 0,-19 60-1,0-1 1,1 0-1,1 1 1,12-15-1,-18 24-3,0 0 1,1 0-1,-1 0 0,1 1 1,0 0-1,0-1 0,0 1 0,0 0 1,0 0-1,5-2 0,-5 3 1,0 0 0,-1 1-1,1-1 1,0 1 0,-1 0-1,1 0 1,0 0 0,0 0-1,-1 0 1,1 1 0,0-1-1,-1 1 1,1 0 0,4 1-1,-3 0 4,1 1 0,-1-1 0,0 1-1,0 0 1,0 0 0,0 0-1,0 1 1,4 5 0,7 5 0,-5-4 1,0 0 0,-1 1 0,0 0 1,13 21-1,-19-26 3,0-1 1,0 1-1,0 0 0,-1 0 0,0 0 1,0 0-1,0 0 0,-1 0 1,0 1-1,0-1 0,-1 0 1,1 1-1,-2 7 0,-1-3 20,-1-1 0,0 1-1,-1-1 1,0 0 0,-1 0 0,0-1-1,0 1 1,-1-1 0,0 0-1,-1-1 1,0 1 0,0-1-1,-1-1 1,0 1 0,-12 7-1,9-6-101,-1-1 1,0-1-1,0 0 0,-1-1 0,1 0 0,-2-1 0,1 0 0,0-1 0,-1 0 0,0-1 0,-20 1 0,32-4-45,-30 0-1321,31 0 1288,0 0 0,0 0 0,0 0-1,0-1 1,0 1 0,0 0 0,0 0-1,0-1 1,0 1 0,1 0 0,-1-1 0,0 1-1,0-1 1,0 1 0,0-1 0,1 1-1,-1-1 1,0 0 0,0 1 0,1-1 0,-1 0-1,1 0 1,-1 1 0,1-1 0,-1 0-1,1 0 1,-1-2 0,4-11-2911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7:10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1 720,'-10'1'1629,"9"-1"-1513,1 0 0,0 0-1,0-1 1,0 1 0,-1 0 0,1 0 0,0 0-1,0 0 1,-1 0 0,1 0 0,0 0 0,0 0-1,-1 0 1,1 0 0,0 0 0,0 0 0,-1 0-1,1 1 1,0-1 0,0 0 0,-1 0 0,1 0-1,0 0 1,0 0 0,0 0 0,-1 1 0,1-1-1,0 0 1,0 0 0,0 0 0,0 0-1,-1 1 1,1-1 0,0 0 0,0 0 0,0 0-1,0 1 1,0-1 0,0 0 0,0 0 0,0 1-1,-1-1 1,14 2 2055,32 6-1498,65 10 197,198-7 545,3-22-879,-123 2-185,-165 9-559,1 0 0,35 6 0,-55-6-82,0 1-1,1-1 1,-1 1-1,0 0 1,1 1-1,-1-1 1,0 1 0,0 0-1,0 0 1,0 0-1,-1 0 1,1 0-1,4 4 1,-7-4-102,0 0 1,1 0 0,-1-1-1,0 1 1,0 0-1,0 0 1,1 4-1,-2-6 367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7:10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1112,'1'-2'187,"-1"0"0,1 0 0,0 1 0,-1-1 0,1 0 0,0 1 0,0-1 0,0 1 0,0-1 0,0 1 0,0-1 0,0 1 0,1-1 0,-1 1 0,1 0 0,-1 0 0,1 0 0,-1 0 0,1 0 0,-1 0 0,1 0 0,0 1 0,-1-1 0,1 1 0,0-1 0,0 1 0,3-1 0,3 1 190,1-1 1,-1 2-1,0-1 1,16 4-1,-7-1 93,49 2 474,0-2 0,90-9 0,-36 1-522,-69 4-297,322-16 275,-322 11-515,226-18-1288,-257 25-950,-7 3-435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7:10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20 2713,'-1'1'203,"-1"-1"1,1 1 0,0 0 0,0 0 0,0 0 0,0 0 0,0 0 0,0 0 0,1 0 0,-1 1 0,0-1-1,0 0 1,1 0 0,-1 1 0,1-1 0,-1 0 0,1 1 0,-1 1 0,-5 28 799,5-27-795,-12 194 2479,6-64-1630,-4-30-390,-3 51 193,14-155-858,0 6 41,-1 0 1,1 0 0,1 0-1,-1 0 1,3 10-1,-3-15-39,1 0 0,-1 1 0,1-1 0,-1 0 0,1 1 0,0-1 0,0 0 0,0 0 0,-1 0 0,1 0 0,0 0 0,0 0 0,0 0 0,1 0 0,-1 0 0,0-1 0,0 1 0,0 0 0,1-1 0,-1 1 0,0 0 0,1-1 0,-1 0 0,0 1 0,1-1 0,-1 0 0,1 0 0,-1 0 0,2 0 0,83-3 22,-68 1-20,64-1 18,14-2 7,-53 1-10,0 2 1,0 2 0,0 2-1,0 1 1,78 17-1,-58-5 12,66 18 14,-125-31-46,18 2 35,-21-4-33,0 0 0,0 0 0,0 0 0,-1 0 0,1 0 0,0 0 0,0 0 0,0-1 1,-1 1-1,1 0 0,0-1 0,0 1 0,-1-1 0,1 1 0,0 0 0,0-1 0,-1 0 0,1 1 0,-1-1 0,1 1 0,-1-1 0,1 0 0,-1 1 1,2-2-1,-1-4 14,1 1 1,-1 0 0,0-1-1,0 1 1,-1-1 0,0-7-1,1 2 9,0-9 10,3-49 57,13-74-1,20-52-40,-23 99-21,-5 29 2,-6 51-19,4-35 32,-7 48-35,0-1 0,0 1 0,0 0 0,0-1-1,-1 1 1,1-1 0,-1 1 0,0 0 0,0-1 0,0 1 0,-2-4 0,2 6-4,0 0 0,0 0-1,0 0 1,0 0 0,0 0 0,0 0 0,0 0-1,0 1 1,0-1 0,0 0 0,0 1 0,0-1-1,0 1 1,-1-1 0,-1 0 0,-21-1 57,14 1-46,-127-8 85,73 7-94,20 0-3,0 2 1,0 3-1,-62 10 1,71-6-58,2 1 0,-1 2 0,1 1 1,-57 28-1,78-32-590,-21 13 0,28-16-178,1-1 0,1 1 0,-1 0 1,-4 6-1,1-2-2466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7:10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39 2056,'0'0'27,"-2"0"224,0 0 1,0-1-1,-1 1 0,1 0 0,0 1 0,0-1 0,-3 1 0,5-1-161,-1 0 0,0 0 0,1 1 0,-1-1 1,0 1-1,1-1 0,-1 0 0,1 1 0,-1-1 0,1 1 0,-1 0 0,1-1 0,-1 1 1,1-1-1,-1 1 0,1 0 0,0-1 0,-1 1 0,1 0 0,0-1 0,0 1 1,-1 0-1,1-1 0,0 1 0,0 0 0,0 0 0,0-1 0,0 2 0,0 8 299,1 0-1,0 1 0,1-1 0,0 0 1,7 18-1,-1 2 100,-2-2 7,-1 1 0,0 37 0,-4 59 624,-1-14-374,4-81-484,-4-30-258,0 0 0,0 0 0,0 0 0,0 0-1,0-1 1,0 1 0,0 0 0,0 0 0,0 0 0,0 0-1,0 0 1,1 0 0,-1 0 0,0 0 0,0 0 0,0 0-1,0 0 1,0 0 0,0 0 0,0 0 0,0 0 0,0 0 0,0 0-1,0 0 1,0 0 0,0 0 0,0 0 0,0 0 0,0 0-1,1 0 1,-1 0 0,0 0 0,0 0 0,0 0 0,0 0-1,0 1 1,0-1 0,0 0 0,0 0 0,0 0 0,0 0-1,0 0 1,0 0 0,0 0 0,0 0 0,0 0 0,0 0-1,1-17 53,16-205-9,-9 173-44,2 1 1,27-77 0,-32 113-3,0 1 0,8-16 0,-10 23-3,-1 0 1,1 0 0,0 0-1,0 0 1,1 0-1,-1 1 1,1 0-1,0-1 1,5-2 0,-8 5 0,1 1 1,-1-1-1,0 1 1,1 0 0,0-1-1,-1 1 1,1 0 0,-1 0-1,1 0 1,-1 0-1,1 0 1,-1 0 0,1 0-1,-1 1 1,1-1 0,-1 0-1,1 1 1,-1 0 0,1-1-1,-1 1 1,0 0-1,1-1 1,-1 1 0,2 1-1,3 3 1,1 1-1,-1-1 1,7 8 0,1 2-1,-1 1-1,0 0 1,19 32 0,-27-40 9,-1 1 0,-1 0-1,1-1 1,-1 1-1,-1 0 1,0 0-1,0 1 1,-1-1 0,0 0-1,0 1 1,-2 10-1,0-3 64,-2 1 0,0-1 0,-1 0 0,-1 0 0,0-1 0,-1 1 0,-1-1 0,-1 0 0,-11 17 0,11-19-20,-1-1-1,-1 0 1,-1-1-1,1 0 1,-2-1-1,0 0 1,0-1-1,-1 0 1,0-1-1,-17 9 0,25-15-170,-1 0 0,0-1-1,0 0 1,0 0-1,-1-1 1,1 1-1,0-1 1,-13 0-1,17-1-28,0 0-1,1 0 1,-1 0-1,0-1 1,0 1-1,1 0 1,-1-1-1,0 1 1,1-1-1,-1 0 1,0 1-1,1-1 1,-1 0-1,1 0 1,-1 0-1,1 0 1,-1 0-1,1-1 1,0 1-1,0 0 1,0-1-1,0 1 1,0 0-1,0-1 1,0 1-1,0-1 1,0 0-1,1 1 1,-1-1-1,0 0 1,1 1-1,0-1 1,-1 0-1,1 0 1,0 1-1,0-1 1,0-2-1,4-24-2832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18 390 688,'-8'-2'3827,"8"2"-3763,-2-14 42,2 11 55,-4-34 113,3 22-179,0 0 0,0 0 1,3-24-1,1 2 85,5-76 743,-10 109-361,1 1 255,6 2-373,61 7-180,-18-1-104,-24-3-73,-1-1-1,1-1 1,0-2-1,-1 0 1,36-8-1,47-18 126,51-9 0,-100 26-119,-29 5 25,33-2 1,-61 7-114,1 1 1,-1 0 0,0 0-1,1 0 1,-1 0 0,1 0-1,-1 0 1,0 0 0,1 0-1,-1 0 1,0 0 0,1 1-1,-1-1 1,1 0 0,-1 0-1,0 0 1,1 0 0,-1 0 0,0 0-1,0 1 1,1-1 0,-1 0-1,1 0 1,-1 1 0,1 8 99,0 1-107,12 70 39,1-4-10,25 290 64,-33-208-54,-13-34-4,2-62-7,5-49-17,0 12 2,0-25-8,0 1-1,0 0 1,0 0-1,0-1 1,0 1-1,-1 0 1,1 0-1,-1-1 0,1 1 1,0 0-1,0 0 1,-1-1-1,1 1 1,-1 0-1,0-1 1,1 1-1,0-1 1,-1 1-1,0 0 1,0-1-1,1 0 0,-2 1 1,-4-2 58,5-2-7,6 1 24,48-6 10,-3 0-4,-5 2 77,-1 3-1,1 0 1,0 3 0,85 11-1,-106-8-51,0 0-1,0-2 0,32-2 1,-41 0 18,26 3 0,-15-1 44,-25-1-143,1 0-1,0 0 1,0 1-1,0-1 1,0 0-1,-1 1 1,1-1 0,0 1-1,-1-1 1,1 1-1,2 1 1,-4-1-24,1-1 1,0 1-1,0 0 1,-1 0-1,1 0 0,0 0 1,-1-1-1,1 2 1,-1-1-1,1-1 1,-1 2-1,1-1 1,-1-1-1,0 2 0,0-1 1,1 0-1,-1 2 1,5 46-5582,-3-38 2164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7:10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56 2409,'-9'-2'1010,"7"1"-698,0 1 0,0-1 0,0 1 0,0-1 0,0 0 0,0 0 0,0 0 0,0 0 0,1 0 0,-1 0 0,-2-3 0,4 4-257,0 0 0,0 0 1,0-1-1,0 1 0,0 0 0,0 0 1,1 0-1,-1-1 0,0 1 1,0 0-1,0 0 0,0 0 0,1-1 1,-1 1-1,0 0 0,0 0 0,0 0 1,1 0-1,-1-1 0,0 1 0,0 0 1,0 0-1,1 0 0,-1 0 1,0 0-1,0 0 0,1 0 0,-1 0 1,0 0-1,0 0 0,1 0 0,-1 0 1,0 0-1,0 0 0,1 0 1,-1 0-1,0 0 0,1 0 0,13 0 496,-13 0-505,296 10 2970,-35-16-2371,-42 1-313,265-25 371,-471 28-921,1 0 0,-1 1-1,1 0 1,-1 1 0,0 1 0,1 1 0,18 3-1,-21 3-2392,-4 2-289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7:10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46 408,'-15'-13'324,"13"11"-239,-1-1-1,0 0 1,0 1-1,0-1 1,0 1-1,0 0 1,0 0-1,-1 1 1,1-1-1,0 0 1,-1 1-1,0 0 1,1 0-1,-1 0 1,-5 0-1,-2-1 476,0 1-1,-1 0 0,-16 2 0,22-1-336,0 1 0,0 0 0,0 1 0,1 0 0,-1 0 0,0 0 0,1 0 0,-9 6 0,6-3-19,0 1 0,0 1 0,0-1 0,1 1-1,0 1 1,1-1 0,-1 1 0,2 0 0,-1 1 0,1-1 0,-6 13 0,6-9-108,0 0 0,1 0-1,1 0 1,0 0 0,0 1 0,1 0 0,1-1 0,0 21 0,1-21-59,1 0-1,0 0 1,1 0 0,0 0-1,1-1 1,1 1-1,0-1 1,0 1 0,1-1-1,0-1 1,1 1 0,0-1-1,1 0 1,12 14 0,-11-15-12,1 0 0,0-1 0,1 0 0,-1 0 0,2-1 0,-1-1 0,1 0 0,17 8 1,-22-12-13,0 1 1,1-1 0,-1-1 0,0 1 0,1-1 0,-1 0 0,1-1-1,-1 1 1,1-1 0,-1-1 0,1 1 0,-1-1 0,1 0 0,-1-1-1,0 1 1,1-1 0,-1-1 0,7-2 0,-3-2 14,1 0 0,-1 0-1,-1-1 1,1 0 0,-1-1 0,-1 0 0,0 0-1,0-1 1,-1 0 0,10-16 0,-1-5 42,-1 0 0,17-53 0,-29 76-64,-1 0 0,0 0 0,0-1 0,-1 1 0,0-1 0,0 1 0,-1-1 0,-1-13 0,0 18-14,1 0 1,-1 1-1,0-1 0,0 0 0,-1 0 1,1 1-1,-1-1 0,0 1 1,0-1-1,0 1 0,0 0 0,0 0 1,-1 0-1,1 0 0,-1 0 0,0 1 1,0-1-1,0 1 0,0-1 0,-1 1 1,-5-2-1,-2-2-138,0 2 1,-1-1-1,-13-2 0,22 6-87,-1 0-1,0 1 1,0-1 0,0 1 0,0 0-1,0 0 1,0 0 0,1 0 0,-1 1-1,0 0 1,0-1 0,0 1-1,1 1 1,-5 1 0,7-3 80,0 1 0,0-1 1,1 1-1,-1 0 0,0-1 1,0 1-1,1 0 0,-1-1 1,0 1-1,1 0 0,-1 0 0,1 0 1,-1 1-1,-4 13-2368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7:10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1 984,'-13'0'570,"0"0"1,0 1-1,0 0 0,0 0 0,0 2 0,1 0 1,-18 5-1,12-1-1,1 0 0,0 1 1,1 1-1,-23 15 0,30-17-425,0 1 0,0 0 0,1 0 0,0 1 0,1 0 0,0 0 0,0 0 0,1 1 0,0 0 0,-7 20 0,6-14-70,2 0 1,0 0-1,1 1 1,0 0-1,2 0 0,-1 26 1,2-31-58,2-1 1,0 0 0,0 1-1,1-1 1,1 0-1,-1 0 1,2 0-1,0 0 1,0-1-1,1 1 1,0-1-1,1 0 1,0-1-1,0 1 1,1-1-1,0 0 1,1-1 0,0 0-1,0 0 1,1-1-1,0 0 1,0 0-1,1-1 1,0 0-1,0-1 1,13 6-1,-14-8-5,-1 0-1,1 0 1,0-1-1,0 0 1,0-1-1,0 1 1,0-2 0,0 1-1,1-2 1,-1 1-1,0-1 1,0 0-1,0-1 1,12-3-1,-7 0 9,-1-1-1,0 0 1,0-1-1,0 0 1,-1-1-1,0 0 0,-1-1 1,16-16-1,-4 2-36,-2-1-1,0-1 0,-2-2 0,-1 1 1,-1-2-1,-1 0 0,-2-1 1,-1-1-1,12-39 0,-22 58-14,0 1 0,-1-1 0,2-21 0,-4 28 21,0-1 1,0 1 0,-1 0 0,1 0-1,-1 0 1,0 0 0,0 0 0,-1 0-1,1 0 1,-1 0 0,0 0 0,0 0-1,-3-4 1,0 2-74,0 0 0,0 0 1,-1 1-1,0 0 0,0 0 0,0 0 0,-1 1 1,1 0-1,-1 0 0,0 1 0,0 0 0,-10-3 1,10 4-373,0 0 1,-1 0 0,0 1-1,1 0 1,-1 0 0,0 1 0,-10 1-1,-4 3-1984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7:10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44 600,'-6'-10'5014,"6"10"-4943,-1 0 0,1-1 0,0 1 0,0 0-1,0-1 1,0 1 0,0 0 0,0 0 0,1-1 0,-1 1 0,0 0-1,0-1 1,0 1 0,0 0 0,0 0 0,0-1 0,0 1 0,1 0-1,-1 0 1,0 0 0,0-1 0,0 1 0,0 0 0,1 0-1,-1-1 1,3 0-22,0-1 0,0 1 0,-1 0-1,1 0 1,0 0 0,6-1 0,-3 1-10,3-1 18,0 0 0,0 0 0,-1 1 0,1 0-1,0 1 1,12 1 0,388 18 1870,-261-15-1729,-26 0 130,-113-5-315,0 0 1,-1 0 0,1-1 0,0 0 0,-1-1 0,14-6-1,-15 6-2,0 0-1,0 1 1,0-1-1,1 1 1,-1 1-1,1-1 1,-1 1-1,1 0 1,-1 1-1,9 0 1,8 6 45,-20-4-36,-1-1 0,1 0 0,0 0 0,0-1 1,-1 1-1,1-1 0,0 1 0,0-1 0,0 0 0,6-2 0,-9 2 40,-1 0-44,0 1 0,1-1 0,-1 0 0,0 0 0,0 0 0,1 0 0,-1 1 0,0-1 0,0 0 0,0 0 0,1 1 0,-1-1 0,0 0 0,0 0 0,0 1-1,0-1 1,1 0 0,-1 0 0,0 1 0,0-1 0,0 0 0,0 1 0,0-1 0,0 0 0,0 0 0,0 1 0,0-1 0,0 0 0,0 1 0,0-1 0,0 0 0,0 1 0,-1-1 0,2 24-23,1 1 7,-5 42-1,-12 168 35,0 9-20,12-215-14,-6 81-2,9-87 2,0-1-1,7 42 0,1-38 1,-6-20-1,0 0 0,-1 0 0,0-1 0,2 12 0,-3-17 82,-14 0-38,0 1 1,-18 3-1,-24 1-37,26-3 3,-122 1 398,144-4-360,0 2 14,1-1-1,-1-1 0,0 0 0,1 0 1,-1 0-1,-11-4 0,16 2-87,5 6 48,1 4-18,-1 1 0,0 0 0,0-1 0,0 1 0,-1 0 1,0 15-1,-1-15-1,1 24 7,-6 53-1,2-33-1,1 53 6,-1 13-2,1-60-4,-4 38-5,2-12 7,1-8 5,-4-26-6,5-40-8,2-9 0,0 0 1,-1-1-1,1 1 1,0 0-1,0 0 1,0 0-1,0-1 1,0 1-1,0 0 1,0 0-1,0 0 1,0-1-1,0 1 1,0 0 0,1 0-1,-1-1 1,1 3-1,-1-3 2,0 1 0,0-1-1,0 1 1,1-1 0,-1 1-1,0-1 1,0 1 0,0-1 0,0 1-1,0-1 1,0 1 0,0-1-1,0 1 1,0-1 0,0 1-1,0-1 1,0 1 0,-1-1 0,1 1-1,0-1 1,0 1 0,-1-1-1,1 1 1,0-1 0,0 1 0,-1-1-1,1 0 1,0 1 0,-1-1-1,1 1 1,-1-1 0,1 0 0,-1 0-1,1 1 1,0-1 0,-1 0-1,1 0 1,-2 1 0,2-1-16,17 1-88,-3 1 99,0 0 0,25 8 0,13 3 12,114 28 82,-142-33-73,1 1 1,-1 2 0,0 0-1,33 21 1,49 31 27,-106-62-45,1 0-1,0-1 0,0 1 1,1 0-1,-1-1 0,0 1 1,0-1-1,0 0 0,0 1 0,0-1 1,1 0-1,-1 0 0,0 0 1,0 0-1,0 0 0,0 0 0,1 0 1,-1 0-1,0 0 0,0 0 1,0-1-1,0 1 0,1-1 1,-1 1-1,0-1 0,0 1 0,0-1 1,1 0-1,0-2 5,0 1-1,0-1 1,0 0-1,0 1 1,-1-1-1,1 0 1,-1 0-1,0 0 1,0 0 0,1-5-1,15-69 63,-4 0 0,3-82 0,-1 5-37,50-216 47,-60 349-76,0 0-1,2 1 1,0 0-1,14-27 1,-20 45 0,0 0 1,1 0-1,-1 0 1,1 0-1,-1 0 1,1 0-1,3-2 1,-5 4-2,0 0 1,1-1-1,-1 1 1,1 0 0,-1-1-1,1 1 1,-1 0 0,1 0-1,-1-1 1,1 1 0,0 0-1,-1 0 1,1 0-1,-1 0 1,1 0 0,-1 0-1,1 0 1,0 0 0,-1 0-1,1 0 1,-1 0 0,1 0-1,-1 0 1,1 0 0,-1 1-1,1-1 1,0 0-1,-1 0 1,1 1 0,-1-1-1,0 0 1,1 1 0,0 0-1,-19 4 207,17-4-206,-8 1 1,0 1 0,0-1 0,0 0 0,-1-1 1,1 0-1,-1-1 0,1 0 0,-1 0 0,-10-2 1,2 0-8,-116-13-25,105 13 9,-1 2-1,-44 5 1,73-5-81,-17 4 54,18-4-35,-1-1 0,1 1-1,0 0 1,-1 1 0,1-1-1,0 0 1,-1 0 0,1 0-1,0 0 1,-1 0 0,1 0-1,0 0 1,-1 0-1,1 0 1,0 1 0,-1-1-1,1 0 1,0 0 0,0 0-1,-1 1 1,1-1 0,0 0-1,0 0 1,-1 1 0,1-1-1,0 0 1,0 1 0,0-1-1,0 0 1,-1 1 0,1-1-1,0 0 1,0 1 0,0-1-1,0 0 1,0 1 0,0-1-1,0 0 1,0 1 0,5 7-2719,-1-1-759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7:1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20 117 856,'-3'-3'2442,"-5"-3"860,8 6-3253,0-1 1,-1 1-1,1 0 1,0 0 0,0 0-1,0 0 1,0 0-1,0 0 1,0 0-1,0 0 1,0 0-1,-1 0 1,1-1 0,0 1-1,0 0 1,0 0-1,0 0 1,0 0-1,0 0 1,-1 0-1,1 0 1,0 0 0,0 0-1,0 0 1,0 0-1,0 0 1,-1 0-1,1 0 1,0 0-1,0 0 1,0 0 0,0 0-1,0 0 1,0 1-1,-1-1 1,1 0-1,0 0 1,0 0-1,0 0 1,0 0 0,0 0-1,0 0 1,0 0-1,0 0 1,-1 1-1,1-1 1,0 0-1,0 0 1,0 0 0,0 0-1,0 0 1,-2 17 88,2-1 0,-1 0 0,2 0 1,3 23-1,-2-19-55,3 46 203,-4-39-134,2 0-1,0-1 1,1 0 0,16 51 0,-17-113 70,-3-135-20,3 48-148,-1 90-52,-1 23-1,0 1 0,0-1 0,1 0 1,0 1-1,4-11 0,-5 16-1,0 1 0,1 0 0,-1 0 0,1 0-1,0 0 1,0 0 0,0 1 0,0-1 0,0 1 0,1-1 0,-1 1 0,1 0 0,-1-1-1,1 1 1,0 1 0,6-4 0,-8 4 0,1 1 0,0-1-1,0 1 1,0 0 0,0 0-1,-1 0 1,1 0 0,0 0 0,0 0-1,0 0 1,0 0 0,-1 1 0,1-1-1,0 1 1,0-1 0,-1 1-1,1 0 1,0 0 0,-1-1 0,1 1-1,-1 0 1,1 1 0,-1-1 0,2 2-1,4 3-1,-1 1 1,0 0-1,8 11 0,-6-7 1,8 11-1,-1 2 0,-1-1 0,21 51 0,-27-51 13,-2 0 0,0 1 0,-1 0 0,-2 0 0,1 36 0,-3-52 8,-1 0 0,0-1-1,0 1 1,0 0 0,-1-1 0,-1 1 0,1-1 0,-1 1 0,-1-1 0,1 1 0,-5 7 0,6-13-8,0 0 1,0-1 0,0 1 0,0-1 0,0 1-1,-1-1 1,1 0 0,0 1 0,-1-1 0,1 0-1,-1 0 1,1 0 0,-1 0 0,0 0 0,1 0-1,-1-1 1,-3 2 0,1-1 4,1-1 0,-1 0-1,0 1 1,1-1 0,-1 0-1,1-1 1,-1 1 0,-6-2 0,1-1-206,0 0 1,0 0-1,0-1 1,1-1-1,-1 1 1,-9-8-1,-24-23-4161,27 22 1453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7:10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42 561 136,'-4'3'423,"0"-1"1,0 1-1,0 0 0,1 0 0,-1 0 0,1 1 1,0-1-1,0 1 0,0 0 0,-3 4 1,6-7-385,0-1 0,0 0 1,0 0-1,0 0 1,0 0-1,0 0 0,0 0 1,0 0-1,0 0 0,0 0 1,0 0-1,0 1 0,0-1 1,0 0-1,0 0 1,0 0-1,0 0 0,0 0 1,0 0-1,0 0 0,0 0 1,0 1-1,0-1 1,0 0-1,0 0 0,0 0 1,0 0-1,0 0 0,0 0 1,0 0-1,0 0 1,0 1-1,0-1 0,0 0 1,0 0-1,0 0 0,0 0 1,0 0-1,1 0 0,-1 0 1,0 0-1,0 0 1,0 0-1,0 0 0,0 0 1,0 0-1,0 0 0,0 0 1,0 0-1,1 0 1,-1 0-1,0 0 0,0 1 1,0-1-1,0 0 0,0-1 1,0 1-1,0 0 1,1 0-1,-1 0 0,0 0 1,0 0-1,0 0 0,0 0 1,0 0-1,0 0 0,0 0 1,0 0-1,8 2 89,24 7 336,-19-5-324,1 0 0,0-1 0,0 0 1,0-1-1,24 0 0,162-13 975,-25-1-655,-175 12-460,174 3 268,-147 0-230,87 11 168,-107-13-175,1 1-1,-1 1 1,0-1 0,10 6 0,15 4 164,-31-11-191,-1-1-1,1 0 0,0 1 1,0-1-1,0 0 1,0 0-1,-1 0 0,1 0 1,0 0-1,0 0 1,0 0-1,0 0 1,0 0-1,-1 0 0,1-1 1,0 1-1,0 0 1,0-1-1,-1 1 0,1 0 1,0-1-1,0 1 1,-1-1-1,2 0 1,1-3-2,0 1 0,-1-1 0,1 0 0,3-7 0,-6 9-1,4-5 1,1-1-1,-1-1-1,1 1 1,-2-1 0,1 0 0,-1-1-1,-1 1 1,0 0 0,2-15-1,-1-46 25,-3 0-1,-2 0 0,-21-115 1,18 155-54,-9-66-826,14 96 824,0-1 0,0 1 0,0 0 0,0 0 0,0 0 0,0 0 0,-1 0 0,1 0 0,0 0 0,0 0 0,0 0 0,0 0 0,0 0 0,0-1 0,0 1 0,0 0 0,0 0 0,0 0 0,0 0 0,0 0 0,0 0 0,0 0 0,0 0 0,0-1 0,0 1 0,0 0 0,0 0 0,0 0 0,0 0 0,0 0 0,0 0 0,0 0 0,0 0 0,0 0 0,0-1 0,0 1 0,1 0 0,-1 0 0,0 0 0,0 0 0,0 0 0,0 0 0,0 0 0,0 0 0,0 0 0,0 0 0,0 0 0,0 0 0,0 0 0,1 0 0,-1 0 0,0 0 0,0 0 0,0-1 0,0 1 0,0 0 0,0 0 0,0 0 0,0 0 0,1 0 1,-1 0-1,0 1 0,0-1 0,0 0 0,0 0 0,4 4-1908,-1 5-1052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33:35.9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128 82 1176,'-6'0'744,"-1"0"-1,2 0 1,-1 0-1,-1-2 1,2 2-1,-1-2 1,-9-3-1,13 4-671,0 1 0,1-2 0,-1 2 0,1-2 0,-1 1 0,2 1 0,-2-2 0,1 1 0,1-1-1,-2 2 1,0-2 0,2 1 0,-1-1 0,1 0 0,-2 1 0,2-1 0,-2 0 0,2 1 0,0-1 0,0 0 0,-1 1 0,1-1 0,0 1 0,0-1-1,0 0 1,0 1 0,0-1 0,0 0 0,1 1 0,-1-1 0,2-3 0,-2 3-54,0 1-1,2 1 1,-2-2-1,1 0 1,-1 2-1,2-1 1,0-1-1,-2 2 1,1-1-1,1-1 1,-2 2-1,2-2 1,-1 2-1,-1-1 1,2 1-1,-1 0 1,1-2-1,0 2 1,-1 0-1,-1 0 1,2-2-1,0 2 1,3 0-1,44-3 92,-31 3-74,-1 0 0,-1 2-1,32 6 1,-45-6-24,2 1-1,-2-2 1,1 1-1,1 1 1,-2-1 0,0 1-1,0 1 1,1-1-1,-1 0 1,0 1 0,1-1-1,-3 0 1,3 0-1,-3 2 1,2-1-1,-1 1 1,0-2 0,-1 2-1,1-2 1,0 2-1,-1 7 1,3-3 15,2 10 23,-1-1 0,-2 0 0,1 0 0,-3 2 0,1-2 0,0 1 0,-2 0 0,-2 0 0,0-1 0,1 2-1,-3-2 1,-1 0 0,-8 28 0,12-42-33,-1-1-1,2 0 0,-2 1 0,1-1 1,-1 0-1,-1-1 0,1 1 0,1 0 1,-3 1-1,3-3 0,-3 3 1,3-3-1,-3 3 0,1-3 0,0 1 1,1 1-1,-1-1 0,0-1 0,-1 1 1,1-2-1,0 2 0,-2-1 0,1-1 1,1 2-1,0-2 0,0 2 1,-1-2-1,-1 0 0,2 0 0,0 0 1,-1-2-1,1 2 0,0 0 0,-2-2 1,2 2-1,-1-1 0,-4-3 0,-3 0 1,-3-3-1,3-1 0,-1 1 0,3-1 1,-3 0-1,-14-15 0,21 18-13,-4-4-17,3 3 1,-2-2 0,1-1-1,1 0 1,-1 0 0,0-1-1,-7-18 1,12 24 1,0-3 1,1 2-1,-1 0 0,0-2 1,1 3-1,1-3 0,-2 2 1,2-2-1,0 2 0,0-1 1,2 1-1,-2-2 0,1 2 0,-1-1 1,5-9-1,0 2-4,2 1-1,-1 1 1,1-2 0,0 3-1,1-2 1,0 1 0,0 1-1,0 0 1,2 0 0,0 2-1,0 0 1,2-1 0,-3 1-1,3 2 1,19-11 0,-29 16 21,0-1 0,1 2 0,-2-2 0,3 2 1,-3-1-1,3 1 0,-3 0 0,3 0 0,-1 0 0,-1-2 0,1 2 1,-1 2-1,1-2 0,-2 0 0,3 0 0,-1 0 0,-1 1 1,1-1-1,-1 2 0,-1-2 0,3 2 0,-3-1 0,2 1 1,-1-1-1,0-1 0,-1 2 0,3 0 0,-3-1 0,1 3 1,0-3-1,-1 1 0,1 0 0,0-1 0,-1 3 0,3 2 1,-1 1 24,-2 1 1,3 0-1,-3-1 1,1 1-1,0 0 1,-2 0-1,1-1 1,-1 1-1,0 1 1,-1 14-1,-1-12 14,-1-1 0,1 0-1,-1 0 1,0-2-1,-1 2 1,-1 0-1,0-2 1,0 2-1,0-2 1,1 0-1,-3 0 1,-13 16-1,17-23-32,1 2 0,-1 1 0,0-3-1,-2 3 1,1-3 0,1 3-1,0-3 1,-2 1 0,2 0 0,-1-1-1,-1 1 1,2-2 0,-2 1 0,0-1-1,2 2 1,-2-2 0,2 0-1,-2 0 1,2 0 0,-2 0 0,0 0-1,1-2 1,-1 2 0,2-1 0,-2-1-1,2 1 1,-2-1 0,2 0-1,-1 1 1,1-1 0,-8-6 0,6 4-37,-27-20-59,32 24 67,-1-2 1,1 0 0,-2 2 0,2-1 0,0-1-1,-2 2 1,2-1 0,0-1 0,-1 2 0,1-2 0,0 1-1,0-1 1,-2 2 0,2-2 0,0 1 0,0-1-1,0 2 1,0-2 0,0 1 0,0-1 0,0 0-1,0 2 1,2-1 0,-2-1 0,0 0 0,1 1 0,-1-1 4,2 1 1,0 1 0,-2-2 0,1 2 0,-1-2 0,2 2 0,0-1 0,-1 1 0,-1-2 0,2 2 0,0 0 0,-1 0 0,-1-2-1,2 2 1,0 0 0,-1 0 0,2 0 0,27-3 7,-25 3-13,2 0 28,1 0 0,-2 0 0,3 0 0,-3 0 0,1 2 0,1-1 0,-1 1 0,12 5 0,-17-6 5,0-1 0,-1 2 1,1-1-1,-2 1 0,2 0 1,-1-1-1,1 1 0,-2 0 1,2-1-1,-1 1 0,-1 0 1,2-1-1,-2 1 0,1 3 1,1 1 20,0-2-11,-1-1-1,1 2 1,0-2-1,-2 1 1,1 1-1,-1-2 1,2 2-1,-2-2 1,0 0 0,0 7-1,0-10-30,0 2 0,0-1-1,0-1 1,0 2 0,-2-2 0,2 2 0,0-2-1,0 1 1,0 1 0,-1-2 0,1 2-1,0-2 1,0 1 0,-2-1 0,2 2 0,-2-2-1,2 0 1,0 2 0,-1-2 0,1 1 0,-2-1-1,2 0 1,-2 2 0,2-2 0,-1 0-1,1 0 1,-2 2 0,2-2 0,-1 0 0,-1 0-1,2 0 1,-2 0 0,2 0 0,-1 0-1,1 0 1,-2 0 0,0 0 0,2 0 0,-1 0-1,1 0 1,-2 0 0,2 0 0,-3-2 0,-15-11-279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33:35.9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78 1632,'21'-3'6094,"-17"3"-5936,216-11 1687,-129 9-993,272-21 485,16-2-899,95 17-327,-413 6-104,367-1 58,-321 11 75,0 7 1,153 39-1,-135-26-311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33:35.9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148 164 2304,'-2'-2'82,"2"2"0,-1-1-1,1-1 1,-2 2-1,2-2 1,0 1-1,-1 1 1,1-2-1,0 0 1,0 1-1,-2 1 1,2-2-1,0 0 1,0 1-1,0-1 1,0 2-1,0-1 1,0-1-1,0 0 1,0 1-1,0 1 1,2-2-1,-2 0 1,0 1-1,0 1 1,1-2-1,-1 0 1,0 2-1,2-1 1,-2-1-1,1 2 1,-1-2-1,2 1 1,-2 1-1,2-2 1,1 1-1,5-8-8,1 1 0,0 0-1,14-7 1,-9 5 113,-1 2-134,0 0 0,0-1 0,0 1-1,2 2 1,0 1 0,0-2 0,0 2-1,-1 2 1,3 0 0,-2-1 0,-1 3-1,3-1 1,-2 2 0,1 0 0,1 0-1,-3 2 1,3-1 0,-2 3 0,0-1-1,24 8 1,-36-9 2,1-2 0,-1 2 0,0-1 0,0 3 0,1-3 0,-1 1 0,0 0 0,1 1 0,-1-1 0,-1 1 1,1 0-1,0 0 0,-1-1 0,-1 1 0,4 6 0,-3-6 5,-2-2 0,2 3 0,-2-1 0,1-1 0,-1 1 0,0 0 0,0-1 0,0 1 0,0 1-1,0-3 1,0 2 0,-1 1 0,1-3 0,-2 3 0,2-1 0,-2-1 0,2 1 0,-1-1 0,-1 1 0,-1 2 0,-24 33 448,23-30-450,0-2-1,-1 1 1,2 0 0,-2-1-1,0-1 1,-1 2-1,1-2 1,0 1 0,-2-1-1,1 0 1,-1 0 0,-8 3-1,-1 2-21,-2-2 1,1-1-1,-1 0 0,0-1 0,0-1 1,0 0-1,0-2 0,-1-1 0,1 1 0,-1-3 1,1 0-1,-2 0 0,2-1 0,0-1 1,-2-1-1,-26-9 0,41 12-53,1-1 0,1 1-1,0-2 1,0 0 0,-2 1 0,1-1-1,1 0 1,0 1 0,0-1 0,-1 0-1,3-1 1,-3 1 0,1-1 0,0 0 0,1 1-1,-1-1 1,1 0 0,0-1 0,-1 1-1,2 0 1,-1-1 0,0 1 0,1 0 0,1 0-1,-2-1 1,0-1 0,2 2 0,-1 0-1,1-2 1,0 2 0,0-1 0,0-1-1,0-5 1,1 2-2,1 0 0,1 0 0,-1 1 0,1-1 1,0 1-1,1-1 0,-1 2 0,0-1 0,2 0 0,0 1 0,0-1 0,0 1 0,0-1 0,2 2 0,7-8 0,-2 5 16,-2 1 0,1 1 0,1-1 0,-2 2 0,3-2 0,-2 4 0,26-8 0,-32 9 22,1 2-1,-1-2 1,2 2 0,-2 0-1,1 0 1,-1 0 0,2 0-1,-1 0 1,-1 2 0,2 0-1,-2-2 1,0 1 0,1 3-1,-1-3 1,0 1 0,2 1-1,-2 0 1,0 1 0,8 4 0,-10-5 18,0 1 0,-1-1 0,1 2 0,1-2 0,-3 0 0,3 1 0,-3 1 0,1-2 0,-1 2 1,1-2-1,0 2 0,-1 0 0,1-2 0,-2 2 0,2 0 0,-2 0 0,0-2 0,0 2 0,0 0 1,0 0-1,0-2 0,-2 2 0,0 5 0,-3 5 73,2 0 0,-3 0 1,1 0-1,-2-2 0,-11 20 0,13-27-77,2 1-1,-2-2 1,0 1-1,0-1 1,0 2 0,0-2-1,-2 0 1,3 0-1,-3-2 1,0 2-1,1-2 1,-1 0-1,1 1 1,-1-1 0,-1 0-1,1-1 1,-1 1-1,1-1 1,-1 0-1,2-2 1,-3 1 0,3-1-1,-11 0 1,6 0-47,-2-1 1,1-1 0,1-1-1,-1 1 1,1-1 0,1-2-1,-2 1 1,1-1 0,1 1 0,0-3-1,0 2 1,0-2 0,0-1-1,-13-10 1,20 15-14,0 0-1,-1-1 1,1 1-1,1-2 1,-1 2 0,1-1-1,-1-1 1,2 1-1,-1 0 1,0-1-1,1 2 1,-1-2 0,0 0-1,1 0 1,1 0-1,0 2 1,-2-2 0,2 0-1,0 0 1,0 0-1,2 0 1,-2 2 0,1-2-1,3-8 1,-3 8-8,1-2-1,1 2 1,0 1 0,-1-1 0,1 0-1,2 0 1,-1 0 0,-1 0 0,2 2-1,-2-2 1,2 1 0,0-1 0,0 2-1,-2 0 1,4-1 0,-2 1 0,0 2-1,0-3 1,8-1 0,3 2 11,1-2-1,-1 3 1,1-1 0,-1 2 0,1 1-1,-1 0 1,2 0 0,-1 1-1,-1 1 1,1 1 0,-1 0 0,27 11-1,-35-11 54,0 0 0,2 0 0,-2 1-1,1 1 1,-1 0 0,-2 0-1,3-1 1,-3 3 0,1-2-1,1 2 1,-3-1 0,2 2 0,-1-1-1,-1 0 1,0 1 0,0 0-1,0 0 1,0 0 0,-2 1 0,0-1-1,1 2 1,-3-2 0,3 2-1,-1 13 1,-1-18 13,-2 1 0,0-1 0,0 2 0,0-2 0,0 0 0,-2 1 1,2-1-1,-3 9 0,1-13-22,2 2 0,-2-1 1,1 1-1,-1-1 0,0 0 1,1 1-1,-1-1 0,0-1 1,1 1-1,-1 0 0,-1-1 1,1 1-1,1 0 0,-3-1 1,3 1-1,-3-1 0,3 1 1,-3-2-1,-1 2 0,-4 1 16,-1 0 0,0-1-1,0 0 1,0-1 0,0-1-1,0 0 1,0 0 0,1 0-1,-1-1 1,-10-1 0,0-3-45,2 0-1,-2-1 1,2-1 0,-20-10 0,35 16-18,0 1 0,0-2 1,-1 1-1,1-1 0,0 0 0,-1-1 0,1 1 1,1 1-1,-1-3 0,0 1 0,1 1 0,-1-1 1,1 0-1,-1 1 0,1-1 0,1 0 0,-1-1 1,0 1-1,1 0 0,-1-1 0,0 0 1,2 0-1,-1 1 0,-1-5 0,4 3-222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33:35.9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32 138 512,'-31'7'5227,"64"-6"-3983,43 1-838,1-4-1,89-12 1,-125 10-256,374-20 430,61-8-228,-17-32 473,-390 59-559,0 2 0,0 5-1,2 1 1,113 23 0,-85-3 277,-72-13-118,-26-10-421,-1 0 1,0 0-1,0 0 0,2 2 0,-2-2 1,0 0-1,0 0 0,1 1 1,-1-1-1,0 0 0,0 0 0,0 2 1,0-2-1,2 0 0,-2 0 1,0 2-1,0-2 0,0 0 0,0 1 1,0-1-1,0 0 0,0 2 1,0-2-1,0 0 0,0 2 1,0-2-1,0 0 0,0 1 0,0-1 1,0 0-1,0 0 0,0 2 1,0-2-1,0 0 0,-2 2 0,2-2 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2 694 496,'-2'-7'3036,"6"16"-1724,-1 8-975,0-1 1,-1 0 0,-1 1-1,0 31 1,-2-35-161,1 0 0,0 0 1,2 0-1,-1 0 0,6 22 0,-7-35-166,0 0 0,0 1-1,0-1 1,0 0 0,1 0 0,-1 0 0,0 1-1,0-1 1,0 0 0,0 1 0,0-1 0,0 0 0,1 0-1,-1 0 1,0 0 0,1 0 0,-1 0 0,0 1-1,0-1 1,0 0 0,0 0 0,1 0 0,-1 0-1,0 0 1,0 0 0,0 0 0,2 0 0,7 0 374,-1-1-378,21-1 77,-10 2-24,26-4 0,-8-1 23,0-2 0,46-14 0,-68 16-57,-1 2-1,1-1 0,26-1 1,46 3 57,-73 2-65,1 1 12,0 0-1,0 1 1,23 7 0,-33-8-20,1 1 1,-1 0-1,6 3 1,8 3 19,-16-6-21,1 0 0,1 0 0,-2 0 0,8 6 0,-7-5-2,0 0 0,-1-1 1,1 1-1,7 2 0,-6-3 1,-4-1-7,0 0 1,0-1-1,-1 1 1,1-1-1,0 1 1,0-1-1,0 0 1,0 1-1,0-1 1,0 0-1,0 0 1,0 0 0,0 1-1,0-1 1,0 0-1,0 0 1,0 0-1,1-1 1,-2 1-1,1 0 1,2 0-1,1-4 10,-3 3-9,-1 1 0,1-1 0,0 1-1,-1-1 1,1 1 0,0-1 0,0 1 0,-1 0-1,1-1 1,0 1 0,0 0 0,0-1-1,-1 1 1,1 0 0,0 0 0,0-1 0,0 1-1,0 0 1,1 0 0,-2 0 0,1 0 1,-1 1-1,1-1 1,-1-1-1,1 1 1,-1 0-1,1 0 0,-1 0 1,1 0-1,-1 0 1,1 0-1,-1 0 1,1 0-1,-1-1 0,0 1 1,1 0-1,0 0 1,-1-1-1,0 1 1,1-1-1,-1 1 0,0 0 1,0-1-1,1 1 1,-1 0-1,1-1 1,-1 1-1,0-1 0,0 0 1,4-16 74,-3 12-76,6-70 39,-5 57-19,1-35 0,-3 27-13,-3-37 12,0 2-9,8 19-4,-5 1-5,4-10 4,1-24 2,-11-34-7,3 86-1,2 15 1,1-1-1,0 2 1,1-1 0,0-1-1,0 1 1,1 0-1,0 0 1,-1 1 0,2-1-1,0 0 1,1 1-1,5-11 1,-8 16-2,1 0 1,-1-1-1,0 1 0,0-1 1,0 1-1,0-1 0,0 0 1,-1 1-1,1-7 0,0 9 0,1-25 305,-2 24-293,0 1-1,0-1 1,1 0-1,-1 1 1,0-1 0,0 1-1,0 0 1,1-1-1,-1 0 1,0 1-1,1 0 1,-1-1-1,1 1 1,-1 0 0,0-1-1,1 1 1,-1-1-1,1 1 1,0 0-1,10-6 34,-10 5-39,7-3 18,0 1-1,0 1 1,15-4-1,-5 2 10,34-9 146,-1 2 0,2 3 0,52-2 0,-84 9-66,-1 1 1,0 1-1,0 0 1,33 8-1,-14-4 32,-11-2-50,-4 0-18,-19-2-51,1-1 1,0 1 0,8 2 0,-11-2-9,2 0 1,-1 0 0,0 0 0,0 0-1,6-1 1,-8 1-9,-1-1-1,1 0 1,0 0-1,-1 0 1,1 1-1,-1 0 1,1-1-1,1 1 0,-2 0 5,1 0 0,-2-1-1,1 1 1,1-1-1,-1 1 1,0-1 0,0 0-1,0 0 1,1 0-1,1 0 1,-3 0-6,0 0 0,0 0-1,0 0 1,1 0 0,-1 0 0,0 0 0,0 0-1,0 0 1,0 1 0,1-1 0,-1 0 0,0 0-1,0 0 1,1 0 0,-1 0 0,0 0 0,0 0-1,0 0 1,0 0 0,0 0 0,0 1 0,1-1-1,-1 0 1,0 0 0,0 1 0,0-1 0,0 0-1,1 0 1,-1 0 0,0 0 0,0 0 0,0 1-1,0-1 1,0 0 0,0 0 0,0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33:35.9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163 210 992,'-41'15'523,"28"-10"-132,-1-2 1,0 2-1,0-3 1,-28 4 0,20-7 1754,22 1-2078,0-2 0,-1 2-1,1-2 1,0 2 0,0-1 0,0 1 0,-2 0 0,2-2-1,0 2 1,0-2 0,0 2 0,0-1 0,0 1 0,0-2-1,0 2 1,0 0 0,0-2 0,0 2 0,0-1 0,0 1 0,2-2-1,-2 2 1,0-2 0,0 2 0,0 0 0,0-1 0,1 1-1,-1-2 1,0 2 0,2 0 0,-2-1 0,2 1 0,1-7-20,0 2 1,2 0 0,-2 0-1,2 0 1,0 0 0,0 0-1,0 2 1,0-2 0,12-5 0,7-6 13,93-67 144,-107 77-184,1 1 0,-1 0 1,0 0-1,2 2 0,-1-2 1,-1 3-1,2-1 1,-1 1-1,1 1 0,16-1 1,-17 0-3,-1 2 13,0 0-1,0 0 1,0 2-1,-2 0 1,2-1-1,0 1 1,0 0-1,-2 1 1,2 0-1,13 7 1,-18-7 9,-2-1 0,2 1 0,-2 1 0,2-1 0,-2 0 0,2 0 1,-1 1-1,-1-1 0,0 0 0,1 2 0,-1-1 0,-2 0 0,3 1 0,-3-1 1,3 1-1,-3 0 0,1 0 0,0-1 0,-1 1 0,1 0 0,0 7 1,-2-1 21,0 1 1,0 1 0,0-1 0,-2 1 0,0-2 0,-1 1 0,1-1 0,-1 2-1,-2-1 1,2 0 0,-2-3 0,-2 3 0,2-1 0,-1-1 0,-1 0 0,-1 0 0,1 0-1,-1-2 1,0 2 0,0-2 0,-2 0 0,-17 12 0,18-12-18,-3-1 0,1 0 0,-1-1 0,-23 11 0,27-14-30,0-1 0,0-1 0,0 1-1,-1 0 1,-1-2 0,2 0 0,0 0 0,-12-2 0,4 0-17,1 1 0,-1-3 1,1-1-1,0 2 1,0-2-1,0-1 1,-18-11-1,28 15-14,0 1 0,2-2-1,-2-1 1,2 3-1,0-3 1,-2 1 0,1 0-1,1-2 1,0 1 0,0 1-1,1-2 1,-1 2-1,1-2 1,-1 2 0,1-2-1,0 0 1,1 0 0,-1 2-1,0-2 1,1 0-1,1 0 1,-2 0 0,2 0-1,0 0 1,0 0 0,0 0-1,2-10 1,1 2-40,0 0 0,1 0 0,1 0 0,0-1 0,1 3 0,1-2 0,-1 1 0,1 1 0,16-21 0,-5 13-7,0-1 0,2 2-1,0 1 1,27-19 0,-40 31 55,0 0 1,-1 2-1,1 0 0,1-1 0,-1 1 0,1 0 0,0 0 0,0 1 1,-1 0-1,1 1 0,12-1 0,-15 2 12,-2 0 0,2 0 0,0 0 0,0 2 0,0-2 0,-2 1-1,2 1 1,0 0 0,0-1 0,-2 1 0,2 0 0,-2 1 0,2-2 0,-1 3 0,-1-3 0,2 3 0,-2-1 0,0 0 0,1 1-1,-1-1 1,2 5 0,11 13 112,21 39 1,-34-54-92,-1-1 0,1 2 1,0-1-1,-1 1 1,-1 0-1,1-1 1,0 1-1,-2-1 0,1 1 1,-1 1-1,0 12 1,-19 41 221,15-20-83,4-36-141,0 0 0,0 1 0,0-1 0,0 0 1,-1 0-1,1 0 0,-2 0 0,0 0 0,1 0 0,-1 0 0,-5 10 0,4-10 9,-2 1 0,0-1 0,0 0-1,0 0 1,-1 0 0,1 0 0,-2 0 0,-7 5 0,-8 5 66,20-14-93,1 1 0,-1-1 0,1 1 0,-1 0 0,0-1 0,-1 1 0,1 0 0,1-2 0,-3 1 0,3 1 0,-1-2 0,-1 2 0,1-2 0,-1 1 0,1-1 0,-1 0 0,1 2 0,-1-2-1,0 0 1,1 0 0,-1 0 0,1-2 0,-1 2 0,1 0 0,-1 0 0,1-1 0,-4-1 0,-1 0-32,0-1 0,1 1-1,-1-1 1,-1 0 0,3 0 0,-1-1-1,-1 1 1,0-2 0,2 0 0,-1 0-1,1 0 1,0 0 0,0 0 0,0 0-1,0-1 1,2-1 0,-2 2 0,2-1-1,-1-1 1,1 1 0,0-1 0,1-1-1,-3-7 1,4 8-8,-1 1 0,0 1 0,2-2 0,0 1 0,-1-1 0,1 0 0,0 1 0,1 1 0,-1-2 0,2 1 0,0-1 0,-1 2 0,1-1 0,0-1 0,-1 2 0,2-1 0,1 1 0,-1-2 0,0 2 0,1 0 0,-1 0 0,0 0 0,2 0-1,0 0 1,-2 2 0,9-7 0,-2 5-3,-2-1 0,0 1-1,2 2 1,0-2 0,0 1-1,-2 1 1,2 0 0,0 1-1,1 0 1,17-1 0,-23 3 48,0 0 0,0 0 0,0 0 1,0 0-1,0 2 0,0-1 0,0-1 1,0 2-1,0 0 0,-2-1 0,2 3 1,0-3-1,0 1 0,-2 1 0,2 1 1,-2-1-1,2-2 0,-1 3 1,-1 1-1,0-2 0,0 0 0,1 2 1,-1-1-1,2 4 0,0 2 77,0-1 1,0 1-1,-2 0 1,0 0-1,1 0 0,-3 2 1,3-3-1,-4 3 0,1-2 1,1 19-1,-4-24-62,2 0 0,0 0 0,-1 0-1,1 0 1,-2-2 0,0 2 0,1 0 0,-1 0 0,0 0-1,-1-2 1,1 2 0,-1 0 0,1-1 0,-1-1-1,0 2 1,0-2 0,-1 0 0,1 1 0,-2-1 0,2 0-1,-1 1 1,0-1 0,-1-1 0,-7 4 0,-4-1-106,1 2-1,-2-4 1,1 2 0,-1-2 0,-1-1 0,2-1 0,-20 1 0,23-2-524,-1-2 0,0 1 0,0-1 0,1-1 0,-18-5 0,-12-9-2020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33:35.9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101 392 440,'-82'-33'1152,"64"26"301,18 7-1406,0 0 1,2 0-1,-2 0 1,0 2-1,0-2 1,1 0-1,-1 0 0,0 0 1,0 0-1,0-2 1,2 2-1,-2 0 1,0 0-1,0 0 0,2 0 1,-2 0-1,0 0 1,0 0-1,0 0 1,1 0-1,-1-1 1,0 1-1,0 0 0,0 0 1,2 0-1,-2 0 1,0-2-1,0 2 1,0 0-1,0 0 0,0 0 1,0-2-1,2 2 1,-2 0-1,0 0 1,0 0-1,0-1 1,0 1-1,0 0 0,0-2-9,0 2-1,0 0 1,0-2-1,0 2 1,0 0-1,0-1 0,0 1 1,1 0-1,-1-2 1,0 2-1,0 0 1,0-2-1,0 2 1,0 0-1,2 0 0,-2-1 1,0 1-1,0 0 1,1 0-1,-1 0 1,0-2-1,0 2 1,2 0-1,-2 0 0,2-2 1,92-49 663,100-90-283,-35 50-156,-124 73-228,-32 17-23,47-22 49,-47 21-31,0 2 1,1-2-1,-1 2 1,0-1-1,0 1 1,1-2 0,-1 2-1,0 0 1,1 0-1,-1 0 1,0 0-1,5 2 1,-8-2 16,0 1 1,2-1-1,-2 0 1,0 2 0,0-2-1,2 2 1,-2-2-1,0 0 1,0 1-1,0-1 1,1 2 0,-1-2-1,0 2 1,0-2-1,0 1 1,0-1-1,0 2 1,0-2 0,0 1-1,0-1 1,0 2-1,0-2 1,0 0-1,0 2 1,-1-2 0,1 1-1,0-1 1,0 2-1,-2 6 97,-9 121 140,-32 113-156,31-190-438,2 3-1,-4 94 1,14-137-44,0 1-1,0-1 1,1 1-1,1-2 1,-1 2-1,3-1 1,-1-1-1,7 21 1,18 19-1824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33:35.9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210 146 840,'0'-1'114,"-2"1"-1,1-2 1,1 1 0,-2 1-1,2-2 1,-2 0-1,2 1 1,-1 1-1,1-2 1,0 0 0,-2 1-1,2-1 1,0 0-1,0 2 1,0-1-1,0-1 1,-1 0 0,1 1-1,0-1 1,0 1-1,1-1 1,-1 2 0,0-2-1,0 1 1,0-1-1,2 0 1,-2 1-1,0-1 1,1 2 0,-1-2-1,2-1 1,1-2-66,1 2 0,-1-2 0,0 2 0,2-2-1,-2 1 1,9-6 0,-4 6-13,-1-1 0,1 0-1,0 0 1,12-3 0,77-27 117,-95 33-143,-1 2 0,1 0-1,0-1 1,-1 1 0,1 0 0,0 0 0,-1-2 0,3 2 0,-3 0 0,1 0-1,0 0 1,-1 0 0,1 0 0,-1 2 0,1-2 0,0 0 0,-1 0 0,1 1-1,0-1 1,-1 2 0,1-2 0,0 2 0,-1-2 0,1 1 0,-2-1-1,2 2 1,-1 0 0,1-2 0,0 1 0,-2 1 0,1-1 0,1 1 0,-2 0-1,3 1 1,-3 0 25,2 1 0,-2-1 0,1-1 0,-1 1-1,0 0 1,0 0 0,0 1 0,0-1 0,0 0-1,0 1 1,0-3 0,-1 3 0,1-1-1,-4 3 1,-35 73 625,29-57-514,-1-1 0,-1-1 0,-1 0 0,-17 19 1,-4 9 18,6-10-8,-36 34 1,31-37-46,-30 42-1,37-41-67,-22 35 36,43-64-68,2 1 0,-2 0 1,2-1-1,-1 1 0,3 0 1,-3 2-1,1 8 0,3-15-7,0 1 0,0-3-1,0 3 1,0-1-1,0 0 1,2-1-1,-2 1 1,1 1-1,-1-3 1,2 2 0,0 1-1,-2-3 1,1 3-1,1-3 1,0 3-1,-1-3 1,1 1 0,-1 1-1,3-1 1,-3-1-1,4 4 1,5 2 5,-2 0-1,2-1 1,18 9 0,0-3 9,0-1 0,0-1-1,0-2 1,0-1 0,2-1 0,29 3 0,185 0-1097,-172-9 64,28 2-729,3 0-520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35:12.3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101 392 440,'-82'-33'1152,"64"26"301,18 7-1406,0 0 1,2 0-1,-2 0 1,0 2-1,0-2 1,1 0-1,-1 0 0,0 0 1,0 0-1,0-2 1,2 2-1,-2 0 1,0 0-1,0 0 0,2 0 1,-2 0-1,0 0 1,0 0-1,0 0 1,1 0-1,-1-1 1,0 1-1,0 0 0,0 0 1,2 0-1,-2 0 1,0-2-1,0 2 1,0 0-1,0 0 0,0 0 1,0-2-1,2 2 1,-2 0-1,0 0 1,0 0-1,0-1 1,0 1-1,0 0 0,0-2-9,0 2-1,0 0 1,0-2-1,0 2 1,0 0-1,0-1 0,0 1 1,1 0-1,-1-2 1,0 2-1,0 0 1,0-2-1,0 2 1,0 0-1,2 0 0,-2-1 1,0 1-1,0 0 1,1 0-1,-1 0 1,0-2-1,0 2 1,2 0-1,-2 0 0,2-2 1,92-49 663,100-90-283,-35 50-156,-124 73-228,-32 17-23,47-22 49,-47 21-31,0 2 1,1-2-1,-1 2 1,0-1-1,0 1 1,1-2 0,-1 2-1,0 0 1,1 0-1,-1 0 1,0 0-1,5 2 1,-8-2 16,0 1 1,2-1-1,-2 0 1,0 2 0,0-2-1,2 2 1,-2-2-1,0 0 1,0 1-1,0-1 1,1 2 0,-1-2-1,0 2 1,0-2-1,0 1 1,0-1-1,0 2 1,0-2 0,0 1-1,0-1 1,0 2-1,0-2 1,0 0-1,0 2 1,-1-2 0,1 1-1,0-1 1,0 2-1,-2 6 97,-9 121 140,-32 113-156,31-190-438,2 3-1,-4 94 1,14-137-44,0 1-1,0-1 1,1 1-1,1-2 1,-1 2-1,3-1 1,-1-1-1,7 21 1,18 19-1824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35:28.8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62 181 656,'-15'-20'7665,"15"24"-6861,3 12-1276,-2-12 758,0 2-258,15 107 386,-4 68-69,1 8-162,-12-174-156,0-1 44,0 1 1,0-1 0,-3 18-1,2-31-52,0-1-1,0 2 1,-1-2-1,1 1 0,0 0 1,0 0-1,0 0 1,-1 0-1,1 0 1,0-1-1,-2 2 1,2-2-13,0 0 0,0 0 0,0 0 0,0 0 0,0 0 0,0 0 1,-1 0-1,1 0 0,0 1 0,0-1 0,0 0 0,0 0 0,0 0 0,-1 0 1,1 0-1,0 0 0,0 0 0,-1 0 0,1 0 0,0 0 0,0 0 0,0 0 0,0 0 1,0 0-1,0-1 0,-1 1 0,1 0 0,0 0 0,0 0 0,0 0 0,0 0 1,0 0-1,0 0 0,0 0 0,-1 0 0,-1-2 35,0 0 0,0-1-1,1 1 1,-1 0 0,-1-4 0,1 3-50,-6-12 7,1 1 1,-9-26-1,-7-33-24,18 51 45,0-1 0,2 0 0,-1-40-1,5 24 172,7-52 0,-2 43 159,18-61 0,-19 92-286,1 0 0,0 1 0,1-1-1,1 1 1,1 1 0,18-27-1,-23 38-59,-1 0 0,1 1 0,-1-1 0,1 0 0,0 2 0,8-7 0,-2 5-8,-1-1 0,12-3 0,-15 6 4,0 0 0,0 1 0,0 0 0,0 1 0,0-1 0,0 1 0,0 0 0,0 1 0,0-1 0,0 1 0,0 0 0,0 0 0,0 1 0,0 0 0,-1 0 0,0 0 0,1 1 0,0 0 0,-2 0 0,2 1 0,-2-1 0,7 6 0,-3-1 17,0 0-1,0 1 1,-1 0 0,0 0 0,-1 1-1,0 0 1,0 0 0,-1 1 0,0-1-1,-1 1 1,-1 0 0,1 0 0,-2 0-1,3 17 1,-4-23-1,-1 0-1,0 0 1,0 0 0,-1 0-1,0-1 1,0 1 0,-1 5-1,-3 4 65,-6 13 0,6-15-30,-1 1 31,-1 0 0,0-1 0,-1 0 0,0 0-1,-1-1 1,0 0 0,-1 0 0,-19 16 0,19-20-59,1-1 1,-1-1-1,0 0 1,-1-1-1,-17 6 1,28-10-23,-14 4-252,0 0 0,0-2 0,0 1 0,-21-1 0,-3 1-2292,25-1-24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35:28.8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47 1360,'-11'-3'5998,"15"0"-5292,4-2-603,0 0-1,1 1 0,10-3 1,-13 5-77,2-2 20,0 1 1,-1 1 0,1-1-1,0 2 1,1-1-1,15 0 1,-21 2-16,-1 0 1,1 0-1,0 1 0,0-1 0,-1 0 1,1 1-1,0 0 0,-1 0 1,1 0-1,-1 0 0,1 0 1,-1 1-1,1-1 0,-1 1 1,0-1-1,0 1 0,0 0 1,0 0-1,0 0 0,0 0 1,0 0-1,-1 0 0,0 1 1,1-1-1,-1 0 0,0 1 0,0 0 1,2 3-1,-3-4 23,2 5 154,-1-1 1,2 13-1,-3-17-165,0 0 1,0 0-1,-1 1 0,0-2 0,1 2 0,0-1 1,-1 0-1,1 0 0,-2 0 0,2 0 0,-3 4 1,-2 1 62,0-1 1,0 1-1,0-1 1,-1 0-1,0 0 1,0 0-1,-9 5 1,9-5-43,-1 0-1,-7 9 1,2-1-19,10-13-54,0 1-1,1 0 1,0 0 0,-1 1 0,1-2-1,0 2 1,0-1 0,0 0 0,0 1 0,1-1-1,-1 0 1,0 1 0,1 3 0,0-3-9,2-1 1,-2 0-1,1 0 1,1-1 0,-1 1-1,0 0 1,1 0-1,-1 0 1,1-1 0,-1 1-1,1-1 1,-1 0-1,4 2 1,-1 0 7,38 31-88,-14-13 65,14 17 2,-36-32 34,0 0 0,-1 1 0,0 0 0,5 10 0,-8-14 4,-1 1 0,1-1 0,-1 1 0,-1 0 0,2-1 0,-2 1 0,1-1 0,-1 1 0,0 0 0,0 5 0,-1 1 43,-1-1 0,-4 17 0,1-11 65,0 0 0,-2 0-1,-15 25 1,18-33-91,0-1 0,-1 0 0,0 0 0,-1 0 0,1-1 0,-1 0 0,0 0 0,0 0 0,-8 4 0,3-2-929,-1-2-1,0 1 1,0-1 0,-22 5 0,11-3-1824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33:35.92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253 66 360,'-1'-5'383,"-2"2"0,1-2 0,-1 0 0,-1 1 0,1 0 1,0 0-1,-1 1 0,1-2 0,-2 2 0,2-1 0,-10-4 0,9 7-248,0-1-1,-1 0 1,0 1 0,0-1-1,0 0 1,0 1 0,0 1 0,0 0-1,0-2 1,0 2 0,0 0-1,0 2 1,0-2 0,-1 0-1,1 1 1,0 1 0,-8 3 0,11-5-112,-1 2 0,-1-1-1,3-1 1,-3 2 0,3-1 0,-2 1 0,1 0 0,-1-1 0,1 3 0,0-3 0,1 1 0,-3 1 0,3-1 0,-1 0 0,0 1 0,1-1 0,1 1 0,-2 0 0,0-1 0,2 1 0,-3 4 0,-3 9 46,-12 22 41,-14 44-1,31-74-88,-1 1 1,0-1-1,1 0 0,1 0 1,-2 1-1,2 0 0,0 0 0,2-1 1,-2 0-1,1 0 0,1 1 1,1-1-1,-1 0 0,1 0 1,5 12-1,6 16 33,-11-26-49,0 2 1,2-2 0,-2 1-1,2-1 1,2 0 0,-2 0-1,1 0 1,1-2 0,0 2-1,1-2 1,0 0 0,0 0-1,1 1 1,-1-3 0,2 1-1,-1-1 1,1 1 0,0-2-1,0 0 1,0 0 0,2-2-1,-3 2 1,3-2 0,-1-1-1,-1 1 1,2-1 0,-1-1-1,1-1 1,-1 0 0,1 0-1,-1 0 1,1-1 0,-1-1-1,-1 1 1,2-3 0,-1 1-1,-1 0 1,2-2 0,-2 1-1,13-7 1,-5-1 19,-2 1 1,1-1-1,-1-1 1,1-2-1,-3 2 1,1-2-1,0-1 1,18-29-1,-25 34-7,-1-1 0,-1-1 0,1 0 0,-2 2 0,0-3 0,0 1 0,-2-2 0,0 2 0,-1 0 0,1-2 0,-3 2 0,2-2 0,-4-26 0,1 31-5,-1 2 0,0-2-1,1 0 1,-3 0 0,1 2-1,0-2 1,-2 2 0,2 0-1,-2 0 1,0-1 0,-10-10-1,12 15-17,-1-1 0,1 2-1,0 2 1,-1-3 0,1 1-1,-2 0 1,2 1 0,-2-1-1,2 1 1,-2 0 0,0 1-1,2-1 1,-2 0 0,0 1-1,0 1 1,1-2 0,0 2-1,-1 0 1,0 0 0,0 0-1,0 0 1,1 0 0,0 2-1,-1-2 1,-7 3 0,7-1-97,0-1 1,0 1-1,2 1 0,-2-1 1,0 1-1,2-1 1,-7 6-1,8-8-132,1 2-1,-1-1 0,0 1 1,1 0-1,1-1 0,-2 1 1,0 0-1,1 1 1,1-1-1,-2-1 0,0 1 1,2 0-1,-1 1 0,1-2 1,0 1-1,-2 1 1,2 1-1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33:35.92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64 246 880,'-5'0'92,"-37"4"3058,28-6-780,14 2-2340,0 0 0,0 0 1,0 0-1,0 0 1,0 0-1,-2 0 0,2 0 1,0 0-1,0 0 0,0 0 1,0 0-1,0 0 0,0 0 1,0-2-1,0 2 0,0 0 1,0 0-1,0 0 0,0 0 1,0 0-1,0 0 0,0 0 1,0 0-1,0 0 0,0 0 1,0 0-1,0 0 0,0-1 1,0 1-1,0 0 0,0 0 1,0 0-1,0 0 0,0 0 1,0 0-1,0 0 1,0 0-1,0 0 0,0 0 1,0 0-1,0-2 0,0 2 1,0 0-1,0 0 0,0 0 1,0 0-1,0 0 0,0 0 1,0 0-1,0 0 0,0 0 1,0 0-1,2 0 0,-2 0 1,0 0-1,0 0 0,0 0 1,0 0-1,0 0 0,0 0 1,0 0-1,0 0 0,0 0 1,26-17 45,41-24-17,49-51-21,-102 81-30,5-6 1,0 1 0,27-14 0,-41 27-5,0 0 0,2 1 0,-2 0 1,0 1-1,1-1 0,-1 0 0,2 1 0,-2 1 1,1-2-1,-1 2 0,2 0 0,6 0 1,-11 2 6,-1-2 1,1 0-1,0 0 1,-1 1-1,1-1 1,0 2 0,-1-2-1,1 2 1,0-2-1,-2 1 1,1 1 0,1-2-1,-1 2 1,-1-1-1,2 1 1,0-1 0,-2-1-1,1 2 1,1 0-1,-2-1 1,2 1 0,-2 0-1,0-1 1,1 1-1,-1 0 1,0-1 0,0 1-1,2 0 1,-2-1-1,0 4 1,0 7 77,2 1 1,-2-2-1,-2 16 1,0-16-23,-31 312 774,5-73-975,25-214-540,2-1 0,1 1 0,1-1 1,2 1-1,9 43 0,-9-71 56,1 2-1,-1-2 0,10 15 0,-13-23 598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33:35.93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211 12 664,'-4'-2'270,"1"0"0,0 1 0,0-1 0,-2 0 0,1 2 0,1-1-1,0 1 1,-2-2 0,1 2 0,1 0 0,-2 0 0,2 0 0,0 0 0,-1 2 0,-1-2-1,-4 3 1,4-1-138,-2 1 0,2-1-1,0 1 1,2 0 0,-2 0-1,0 1 1,2-1-1,-2 0 1,1 2 0,-4 3-1,-5 9-205,2 1-1,1 0 0,0 0 0,-12 30 1,14-30 368,-5 18-258,16-21-17,-1-5-16,-4-3-8,2 2-6,2-9 9,0 2 0,-1-2 0,1 2 0,0-2 0,-1 1-1,1-1 1,-1 0 0,1 0 0,0 2 0,-1-2 0,1 0 0,1 0 0,7 2 3,0-2 0,-2 0 0,2 0 0,0 0 0,-2-2 0,2 0 0,8-1 0,10-18 20,-3 7-4,-17 11-7,0-2 0,1 0-1,14-11 1,-7 3 6,-8 8-5,-1 0 1,0-2 0,-1 2 0,12-14-1,-16 17-9,-2 0 0,2 2 1,-1-1-1,-1-1 0,0 0 0,2 1 0,-2-1 0,1 0 0,-1 1 1,0-1-1,0 0 0,2 1 0,-2-1 0,0 1 0,0-1 0,0 0 0,0 1 1,0-1-1,-2 0 0,2 1 0,0-1 0,0 0 0,-1 1 0,1-1 0,0 0 1,-2 2-1,2-1 0,-1-1 0,1 0 0,-2 1 0,2-1 0,-3-1 0,-1 0 1,-2-7 38,17 6 2,-11 8-39,0-1 0,2 0-1,-2 1 1,0-1 0,0 2-1,0-2 1,-2 0 0,1 6-1,-1-1-20,0-2-136,2-1 0,-1 2 1,-1 0-1,2-3 0,0 3 0,0 0 0,0-1 0,2 1 0,-2-2 0,1 1 0,1 1 0,0-2 1,3 11-1,9 11-1274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33:35.93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204 19 1136,'-2'-2'219,"1"1"-1,1-1 0,-2 1 0,1 1 1,-1-2-1,0 0 0,1 1 0,-1 1 1,0-2-1,1 2 0,-1-2 0,0 2 1,1-1-1,-3 1 0,3 0 1,-1-2-1,0 2 0,-2 0 0,2 0-183,0 2 0,1-2 1,-1 1-1,0-1 0,1 2 0,-1 0 0,0-2 0,1 1 0,-1 1 0,2 0 0,-2-1 0,1-1 0,1 2 0,-2-1 0,0 1 0,2 0 0,-1-1 0,1 1 0,0 0 1,-2-1-1,2 4 0,-24 58 83,-19 55-23,39-105-77,1 1 0,0-1 0,1 0 0,-1 26 0,3-15 5,-2-20-19,2 1 0,0 0 0,0 0 0,0 0 0,2 0 0,-2 0 0,3 8 0,-3-11-4,2-2 0,-2 2 0,0-1 1,1-1-1,-1 2 0,0-1 0,2-1 0,-2 2 0,2-2 0,-1 2 0,-1-2 0,2 1 1,-2-1-1,2 2 0,-1-2 0,-1 0 0,2 2 0,0-2 0,-2 0 0,1 0 0,1 1 1,0-1-1,-2 0 0,1 0 0,1 0 0,0 0 0,-2 0 0,1 0 0,1 0 1,-1 0-1,-1 0 0,2 0 0,0 0 0,-2-1 0,1 1 0,3-2 0,11-1 0,1-2 0,-1-2 0,0 2 0,21-14 0,-31 15 1,1 1-1,-1 1 0,0-1 1,0 1-1,2-1 0,-2 1 0,1 1 1,-1-1-1,2 1 0,-1 1 1,-1-2-1,10 2 0,-12 0 2,1 2-1,-1-2 1,0 1 0,1-1-1,-1 2 1,-2-1-1,3 1 1,-1-2 0,0 2-1,1-1 1,-3 3-1,3-3 1,-3 1 0,3 0-1,-3 1 1,2-1 0,-1 1-1,0-1 1,-1 1-1,1 0 1,0-1 0,-1 1-1,1 0 1,1 4-1,1 1 13,-1 2 0,0-2-1,0 0 1,-1 2 0,1-1 0,-3 0-1,2 1 1,0-1 0,-2 0-1,0 0 1,0 1 0,-2-1-1,-1 13 1,-1-14 2,3 0-1,-2-1 1,-1-1 0,1 3-1,-2-3 1,2 1-1,-2-1 1,0-1 0,0 2-1,0 0 1,-2-3-1,2 1 1,-1 0 0,-1 0-1,-9 7 1,6-6-155,0-1 1,0 0 0,0 0-1,0 0 1,1-2 0,-1 1-1,-2-1 1,2 0 0,-1-1-1,1 0 1,-2-2-1,2 1 1,-1-1 0,-1 0-1,3-1 1,-3-1 0,2 0-1,-1 1 1,-14-6 0,-31-16-1517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06"/>
    </inkml:context>
    <inkml:brush xml:id="br0">
      <inkml:brushProperty name="width" value="0.13229" units="cm"/>
      <inkml:brushProperty name="height" value="0.13229" units="cm"/>
    </inkml:brush>
  </inkml:definitions>
  <inkml:trace contextRef="#ctx0" brushRef="#br0">15 101 1208,'-14'5'5361,"14"-6"-5320,0 1-1,0 0 0,0-1 1,0 1-1,0-1 1,-1 1-1,1 0 1,0-1-1,0 1 1,0 0-1,0-1 1,0 1-1,0-1 1,0 1-1,0 0 1,1-1-1,-1 1 0,0 0 1,0-1-1,0 1 1,0-1-1,0 1 1,1-1-1,0-2-21,0-1 1,1 1-1,0 0 0,0 0 0,0 0 1,0 0-1,0 0 0,0 1 0,5-5 0,28-31 43,-32 34-48,0 1 0,1 0 0,6-4 0,-9 5 8,1 1 0,0 1 0,0-1-1,0 0 1,4 0 0,-3 0 12,-2 1-22,-1 0 0,0 0 0,1 0 0,-1 0 0,1 0-1,0 1 1,-1-1 0,0 0 0,1 0 0,-1 0 0,1 0 0,-1 0 0,1 1 0,-1-1 0,1 0 0,-1 0-1,0 1 1,1-1 0,-1 1 0,1-1 0,-1 0 0,0 1 0,0-1 0,1 0 0,-1 1 0,0-1-1,0 1 1,0-1 0,1 1 0,-1-1 0,0 1 0,1 0 0,-1 2 72,2 0 0,-2-1-1,1 1 1,0 6 0,0 7 87,-2 1-1,0-1 1,-5 25 0,3-23-239,0-1 0,1 1 0,2 18 0,3-14-1131,-3-21 960,0 1 0,1-1 0,0 1 0,-1-1 0,1 0 0,-1 0 0,1 0 0,0 1 0,0-1 0,0 0 0,0 0 0,2 2 0,5 1-2164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37:23.75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204 19 1136,'-2'-2'219,"1"1"-1,1-1 0,-2 1 0,1 1 1,-1-2-1,0 0 0,1 1 0,-1 1 1,0-2-1,1 2 0,-1-2 0,0 2 1,1-1-1,-3 1 0,3 0 1,-1-2-1,0 2 0,-2 0 0,2 0-183,0 2 0,1-2 1,-1 1-1,0-1 0,1 2 0,-1 0 0,0-2 0,1 1 0,-1 1 0,2 0 0,-2-1 0,1-1 0,1 2 0,-2-1 0,0 1 0,2 0 0,-1-1 0,1 1 0,0 0 1,-2-1-1,2 4 0,-24 58 83,-19 55-23,39-105-77,1 1 0,0-1 0,1 0 0,-1 26 0,3-15 5,-2-20-19,2 1 0,0 0 0,0 0 0,0 0 0,2 0 0,-2 0 0,3 8 0,-3-11-4,2-2 0,-2 2 0,0-1 1,1-1-1,-1 2 0,0-1 0,2-1 0,-2 2 0,2-2 0,-1 2 0,-1-2 0,2 1 1,-2-1-1,2 2 0,-1-2 0,-1 0 0,2 2 0,0-2 0,-2 0 0,1 0 0,1 1 1,0-1-1,-2 0 0,1 0 0,1 0 0,0 0 0,-2 0 0,1 0 0,1 0 1,-1 0-1,-1 0 0,2 0 0,0 0 0,-2-1 0,1 1 0,3-2 0,11-1 0,1-2 0,-1-2 0,0 2 0,21-14 0,-31 15 1,1 1-1,-1 1 0,0-1 1,0 1-1,2-1 0,-2 1 0,1 1 1,-1-1-1,2 1 0,-1 1 1,-1-2-1,10 2 0,-12 0 2,1 2-1,-1-2 1,0 1 0,1-1-1,-1 2 1,-2-1-1,3 1 1,-1-2 0,0 2-1,1-1 1,-3 3-1,3-3 1,-3 1 0,3 0-1,-3 1 1,2-1 0,-1 1-1,0-1 1,-1 1-1,1 0 1,0-1 0,-1 1-1,1 0 1,1 4-1,1 1 13,-1 2 0,0-2-1,0 0 1,-1 2 0,1-1 0,-3 0-1,2 1 1,0-1 0,-2 0-1,0 0 1,0 1 0,-2-1-1,-1 13 1,-1-14 2,3 0-1,-2-1 1,-1-1 0,1 3-1,-2-3 1,2 1-1,-2-1 1,0-1 0,0 2-1,0 0 1,-2-3-1,2 1 1,-1 0 0,-1 0-1,-9 7 1,6-6-155,0-1 1,0 0 0,0 0-1,0 0 1,1-2 0,-1 1-1,-2-1 1,2 0 0,-1-1-1,1 0 1,-2-2-1,2 1 1,-1-1 0,-1 0-1,3-1 1,-3-1 0,2 0-1,-1 1 1,-14-6 0,-31-16-1517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2:37:46.04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211 12 664,'-4'-2'270,"1"0"0,0 1 0,0-1 0,-2 0 0,1 2 0,1-1-1,0 1 1,-2-2 0,1 2 0,1 0 0,-2 0 0,2 0 0,0 0 0,-1 2 0,-1-2-1,-4 3 1,4-1-138,-2 1 0,2-1-1,0 1 1,2 0 0,-2 0-1,0 1 1,2-1-1,-2 0 1,1 2 0,-4 3-1,-5 9-205,2 1-1,1 0 0,0 0 0,-12 30 1,14-30 368,-5 18-258,16-21-17,-1-5-16,-4-3-8,2 2-6,2-9 9,0 2 0,-1-2 0,1 2 0,0-2 0,-1 1-1,1-1 1,-1 0 0,1 0 0,0 2 0,-1-2 0,1 0 0,1 0 0,7 2 3,0-2 0,-2 0 0,2 0 0,0 0 0,-2-2 0,2 0 0,8-1 0,10-18 20,-3 7-4,-17 11-7,0-2 0,1 0-1,14-11 1,-7 3 6,-8 8-5,-1 0 1,0-2 0,-1 2 0,12-14-1,-16 17-9,-2 0 0,2 2 1,-1-1-1,-1-1 0,0 0 0,2 1 0,-2-1 0,1 0 0,-1 1 1,0-1-1,0 0 0,2 1 0,-2-1 0,0 1 0,0-1 0,0 0 0,0 1 1,0-1-1,-2 0 0,2 1 0,0-1 0,0 0 0,-1 1 0,1-1 0,0 0 1,-2 2-1,2-1 0,-1-1 0,1 0 0,-2 1 0,2-1 0,-3-1 0,-1 0 1,-2-7 38,17 6 2,-11 8-39,0-1 0,2 0-1,-2 1 1,0-1 0,0 2-1,0-2 1,-2 0 0,1 6-1,-1-1-20,0-2-136,2-1 0,-1 2 1,-1 0-1,2-3 0,0 3 0,0 0 0,0-1 0,2 1 0,-2-2 0,1 1 0,1 1 0,0-2 1,3 11-1,9 11-1274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2:08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139 339 920,'-15'-4'386,"11"4"-273,0-1 1,0 1 0,1-1-1,-1 0 1,1 0 0,-1-1-1,1 1 1,-1-1 0,1 0-1,0 0 1,-1 0 0,1 0-1,0 0 1,1-1 0,-1 1-1,-3-5 1,2 1 90,0 1-1,1-1 1,0 0 0,0 0-1,0-1 1,1 1 0,0 0-1,0-1 1,1 0 0,-1 1-1,1-1 1,1 0 0,0-7-1,-2-7 232,1 8-133,1 1 1,0-13 0,1 20-221,0 1 0,0-1 1,0 1-1,0-1 0,0 1 1,1 0-1,0 0 0,0 0 1,3-5-1,33-53 898,-36 60-956,-1 0 0,1 0-1,0 0 1,0 0-1,-1 1 1,1-1 0,0 1-1,0-1 1,1 1 0,-1 0-1,0-1 1,0 1 0,1 0-1,-1 1 1,4-2 0,1 1 13,0 0 1,0 1 0,0 0 0,8 1-1,9 0 55,-16-1-76,-1 0-1,1 1 1,0 0-1,-1 0 0,1 1 1,-1 0-1,1 0 1,-1 0-1,13 8 1,7 3 11,-1 2-1,-1 0 1,35 28 0,-50-34-9,0 0 0,0 1-1,-1 0 1,0 1 0,-1 0 0,0 0-1,-1 1 1,0 0 0,-1 0 0,6 14 0,-7-9-49,-1-1 0,0 1 1,-1 0-1,-1 0 0,0 0 1,-1 0-1,-1 0 0,-1 0 0,-1 1 1,0-1-1,-1-1 0,0 1 1,-2 0-1,0-1 0,-1 0 1,0 0-1,-2 0 0,-10 17 1,13-25 156,0-1 0,-1 0 1,1 0-1,-1 0 0,0-1 0,-1 0 0,0 0 1,0-1-1,0 0 0,0 0 0,-1 0 1,0-1-1,0 0 0,-11 3 0,9-4-136,1-1 0,-1 0 0,0 0 0,1-1 0,-1-1 0,0 1-1,0-2 1,0 1 0,0-1 0,0-1 0,1 0 0,-1 0 0,0-1-1,1 0 1,-17-8 0,10 2-49,0 0 0,1-1-1,0 0 1,0-2 0,1 1 0,1-2 0,-18-20-1,24 25 29,1-1-1,1 1 0,-1-1 1,1 0-1,1-1 0,0 1 1,-6-20-1,8 21 10,0 0 0,1 0 0,0 0 0,0 0 0,0 0 0,1 0-1,1-1 1,-1 1 0,1 0 0,2-9 0,13-24-80,-11 19 55,-1 7-11,9-26 0,-6 26 29,-3 3-108,1 0 0,0 1 0,1 0 0,13-20 0,3 14-749,-16 12 525,-3 3 60,-1 0 1,1-1-1,0 1 0,0 0 1,0 0-1,0 1 0,1-1 1,-1 0-1,0 1 1,7-2-1,20-5-2095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2:08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139 339 920,'-15'-4'386,"11"4"-273,0-1 1,0 1 0,1-1-1,-1 0 1,1 0 0,-1-1-1,1 1 1,-1-1 0,1 0-1,0 0 1,-1 0 0,1 0-1,0 0 1,1-1 0,-1 1-1,-3-5 1,2 1 90,0 1-1,1-1 1,0 0 0,0 0-1,0-1 1,1 1 0,0 0-1,0-1 1,1 0 0,-1 1-1,1-1 1,1 0 0,0-7-1,-2-7 232,1 8-133,1 1 1,0-13 0,1 20-221,0 1 0,0-1 1,0 1-1,0-1 0,0 1 1,1 0-1,0 0 0,0 0 1,3-5-1,33-53 898,-36 60-956,-1 0 0,1 0-1,0 0 1,0 0-1,-1 1 1,1-1 0,0 1-1,0-1 1,1 1 0,-1 0-1,0-1 1,0 1 0,1 0-1,-1 1 1,4-2 0,1 1 13,0 0 1,0 1 0,0 0 0,8 1-1,9 0 55,-16-1-76,-1 0-1,1 1 1,0 0-1,-1 0 0,1 1 1,-1 0-1,1 0 1,-1 0-1,13 8 1,7 3 11,-1 2-1,-1 0 1,35 28 0,-50-34-9,0 0 0,0 1-1,-1 0 1,0 1 0,-1 0 0,0 0-1,-1 1 1,0 0 0,-1 0 0,6 14 0,-7-9-49,-1-1 0,0 1 1,-1 0-1,-1 0 0,0 0 1,-1 0-1,-1 0 0,-1 0 0,-1 1 1,0-1-1,-1-1 0,0 1 1,-2 0-1,0-1 0,-1 0 1,0 0-1,-2 0 0,-10 17 1,13-25 156,0-1 0,-1 0 1,1 0-1,-1 0 0,0-1 0,-1 0 0,0 0 1,0-1-1,0 0 0,0 0 0,-1 0 1,0-1-1,0 0 0,-11 3 0,9-4-136,1-1 0,-1 0 0,0 0 0,1-1 0,-1-1 0,0 1-1,0-2 1,0 1 0,0-1 0,0-1 0,1 0 0,-1 0 0,0-1-1,1 0 1,-17-8 0,10 2-49,0 0 0,1-1-1,0 0 1,0-2 0,1 1 0,1-2 0,-18-20-1,24 25 29,1-1-1,1 1 0,-1-1 1,1 0-1,1-1 0,0 1 1,-6-20-1,8 21 10,0 0 0,1 0 0,0 0 0,0 0 0,0 0 0,1 0-1,1-1 1,-1 1 0,1 0 0,2-9 0,13-24-80,-11 19 55,-1 7-11,9-26 0,-6 26 29,-3 3-108,1 0 0,0 1 0,1 0 0,13-20 0,3 14-749,-16 12 525,-3 3 60,-1 0 1,1-1-1,0 1 0,0 0 1,0 0-1,0 1 0,1-1 1,-1 0-1,0 1 1,7-2-1,20-5-2095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2:08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139 339 920,'-15'-4'386,"11"4"-273,0-1 1,0 1 0,1-1-1,-1 0 1,1 0 0,-1-1-1,1 1 1,-1-1 0,1 0-1,0 0 1,-1 0 0,1 0-1,0 0 1,1-1 0,-1 1-1,-3-5 1,2 1 90,0 1-1,1-1 1,0 0 0,0 0-1,0-1 1,1 1 0,0 0-1,0-1 1,1 0 0,-1 1-1,1-1 1,1 0 0,0-7-1,-2-7 232,1 8-133,1 1 1,0-13 0,1 20-221,0 1 0,0-1 1,0 1-1,0-1 0,0 1 1,1 0-1,0 0 0,0 0 1,3-5-1,33-53 898,-36 60-956,-1 0 0,1 0-1,0 0 1,0 0-1,-1 1 1,1-1 0,0 1-1,0-1 1,1 1 0,-1 0-1,0-1 1,0 1 0,1 0-1,-1 1 1,4-2 0,1 1 13,0 0 1,0 1 0,0 0 0,8 1-1,9 0 55,-16-1-76,-1 0-1,1 1 1,0 0-1,-1 0 0,1 1 1,-1 0-1,1 0 1,-1 0-1,13 8 1,7 3 11,-1 2-1,-1 0 1,35 28 0,-50-34-9,0 0 0,0 1-1,-1 0 1,0 1 0,-1 0 0,0 0-1,-1 1 1,0 0 0,-1 0 0,6 14 0,-7-9-49,-1-1 0,0 1 1,-1 0-1,-1 0 0,0 0 1,-1 0-1,-1 0 0,-1 0 0,-1 1 1,0-1-1,-1-1 0,0 1 1,-2 0-1,0-1 0,-1 0 1,0 0-1,-2 0 0,-10 17 1,13-25 156,0-1 0,-1 0 1,1 0-1,-1 0 0,0-1 0,-1 0 0,0 0 1,0-1-1,0 0 0,0 0 0,-1 0 1,0-1-1,0 0 0,-11 3 0,9-4-136,1-1 0,-1 0 0,0 0 0,1-1 0,-1-1 0,0 1-1,0-2 1,0 1 0,0-1 0,0-1 0,1 0 0,-1 0 0,0-1-1,1 0 1,-17-8 0,10 2-49,0 0 0,1-1-1,0 0 1,0-2 0,1 1 0,1-2 0,-18-20-1,24 25 29,1-1-1,1 1 0,-1-1 1,1 0-1,1-1 0,0 1 1,-6-20-1,8 21 10,0 0 0,1 0 0,0 0 0,0 0 0,0 0 0,1 0-1,1-1 1,-1 1 0,1 0 0,2-9 0,13-24-80,-11 19 55,-1 7-11,9-26 0,-6 26 29,-3 3-108,1 0 0,0 1 0,1 0 0,13-20 0,3 14-749,-16 12 525,-3 3 60,-1 0 1,1-1-1,0 1 0,0 0 1,0 0-1,0 1 0,1-1 1,-1 0-1,0 1 1,7-2-1,20-5-2095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2:08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25 328,'1'-2'1119,"7"1"-870,22-2-182,-10 1-7,16-1 91,53 2-1,45 2 28,-40 6-141,23 2-22,60-11 5,-48-2 3,264 6 69,-331-3-79,315 0 50,117-5-66,-320 2-16,248-3-34,-71 7 28,-187-3 17,17 1 18,-116 4 7,-29-2 44,52 7 0,-84-6-50,1 0 14,-1 0-1,0-1 1,0 1 0,1-1-1,-1 0 1,0 0 0,0 0 0,9-2-1,-9 0-56,-7 0-236,0 1 122,-14-7-263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2:08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2:08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139 339 920,'-15'-4'386,"11"4"-273,0-1 1,0 1 0,1-1-1,-1 0 1,1 0 0,-1-1-1,1 1 1,-1-1 0,1 0-1,0 0 1,-1 0 0,1 0-1,0 0 1,1-1 0,-1 1-1,-3-5 1,2 1 90,0 1-1,1-1 1,0 0 0,0 0-1,0-1 1,1 1 0,0 0-1,0-1 1,1 0 0,-1 1-1,1-1 1,1 0 0,0-7-1,-2-7 232,1 8-133,1 1 1,0-13 0,1 20-221,0 1 0,0-1 1,0 1-1,0-1 0,0 1 1,1 0-1,0 0 0,0 0 1,3-5-1,33-53 898,-36 60-956,-1 0 0,1 0-1,0 0 1,0 0-1,-1 1 1,1-1 0,0 1-1,0-1 1,1 1 0,-1 0-1,0-1 1,0 1 0,1 0-1,-1 1 1,4-2 0,1 1 13,0 0 1,0 1 0,0 0 0,8 1-1,9 0 55,-16-1-76,-1 0-1,1 1 1,0 0-1,-1 0 0,1 1 1,-1 0-1,1 0 1,-1 0-1,13 8 1,7 3 11,-1 2-1,-1 0 1,35 28 0,-50-34-9,0 0 0,0 1-1,-1 0 1,0 1 0,-1 0 0,0 0-1,-1 1 1,0 0 0,-1 0 0,6 14 0,-7-9-49,-1-1 0,0 1 1,-1 0-1,-1 0 0,0 0 1,-1 0-1,-1 0 0,-1 0 0,-1 1 1,0-1-1,-1-1 0,0 1 1,-2 0-1,0-1 0,-1 0 1,0 0-1,-2 0 0,-10 17 1,13-25 156,0-1 0,-1 0 1,1 0-1,-1 0 0,0-1 0,-1 0 0,0 0 1,0-1-1,0 0 0,0 0 0,-1 0 1,0-1-1,0 0 0,-11 3 0,9-4-136,1-1 0,-1 0 0,0 0 0,1-1 0,-1-1 0,0 1-1,0-2 1,0 1 0,0-1 0,0-1 0,1 0 0,-1 0 0,0-1-1,1 0 1,-17-8 0,10 2-49,0 0 0,1-1-1,0 0 1,0-2 0,1 1 0,1-2 0,-18-20-1,24 25 29,1-1-1,1 1 0,-1-1 1,1 0-1,1-1 0,0 1 1,-6-20-1,8 21 10,0 0 0,1 0 0,0 0 0,0 0 0,0 0 0,1 0-1,1-1 1,-1 1 0,1 0 0,2-9 0,13-24-80,-11 19 55,-1 7-11,9-26 0,-6 26 29,-3 3-108,1 0 0,0 1 0,1 0 0,13-20 0,3 14-749,-16 12 525,-3 3 60,-1 0 1,1-1-1,0 1 0,0 0 1,0 0-1,0 1 0,1-1 1,-1 0-1,0 1 1,7-2-1,20-5-2095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2:08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25 328,'1'-2'1119,"7"1"-870,22-2-182,-10 1-7,16-1 91,53 2-1,45 2 28,-40 6-141,23 2-22,60-11 5,-48-2 3,264 6 69,-331-3-79,315 0 50,117-5-66,-320 2-16,248-3-34,-71 7 28,-187-3 17,17 1 18,-116 4 7,-29-2 44,52 7 0,-84-6-50,1 0 14,-1 0-1,0-1 1,0 1 0,1-1-1,-1 0 1,0 0 0,0 0 0,9-2-1,-9 0-56,-7 0-236,0 1 122,-14-7-263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2:08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311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166 7 656,'-3'-5'1875,"2"5"-1794,1 0 1,0 0-1,0 0 1,0 0-1,-1 0 1,1 0 0,-1 0-1,1 0 1,-10-1 462,9 1-468,-1 0 35,0 1-1,-1-1 1,0 0 0,1 1-1,-1 0 1,-3 1 0,-2 1 50,2 0 0,-1 1 0,0-1 0,1 1 0,-1 0 0,1 0 0,0 1 0,-5 6 0,4-4 50,0 1-1,1 0 1,1 0-1,-1 0 1,1 1-1,1 0 1,-5 12-1,6-13-117,1 1 0,-1-2 0,1 3 0,0-2 0,1 1 0,1-1 0,-1 1 0,2 14 0,-1-19-84,1 0 0,-1-1-1,1 1 1,0-1 0,0 1 0,1-1 0,0 0 0,-1 0 0,1 1 0,-1-1-1,2 0 1,-1 0 0,0 0 0,1 0 0,-1-1 0,1 1 0,-1-1 0,1 0-1,1 0 1,-1 0 0,0 1 0,0-2 0,0 1 0,0-1 0,5 2 0,0-1 6,-1 0 1,1 0-1,0-1 1,0 0-1,-1-1 1,1 1-1,0-1 1,0-1-1,0 1 1,0-1 0,-1-1-1,11-3 1,-11 4 10,-1-2 1,0 0-1,1 0 1,-1-1-1,0 1 1,0-1-1,-1 0 1,1-1-1,-1 1 1,1-1-1,-1-1 1,-1 1-1,9-12 1,-8 8-21,0 1 1,0-1-1,-1 0 0,0-1 1,-1 0-1,0 0 0,1 1 0,-3-1 1,1 0-1,1-12 0,-3 19-7,0 1-1,0-1 0,-1 1 1,1 0-1,-1-1 0,1 1 0,-1-1 1,1 1-1,-1 0 0,0 0 1,0 0-1,0-1 0,0 1 1,-1 1-1,1-2 0,-1 1 1,1 1-1,-1-1 0,1 0 0,-1 1 1,-3-3-1,1 2-6,1 0 0,-2 1 0,1-1 0,0 0 0,0 1 0,0 0 0,-1 0 0,1 1-1,-1-1 1,1 1 0,0 0 0,-1 0 0,1 0 0,0 1 0,-1-1 0,1 2 0,0-2 0,0 1 0,-1 1 0,1 0 0,0-1 0,-7 5 0,11-5-50,-1-1 1,1 1-1,-1-1 1,1 1-1,-1-1 1,1 0-1,0 1 1,-1 0-1,1-1 1,0 1 0,-1 0-1,1-1 1,-1 1-1,1 0 1,0 0-3,0-1 0,0 0 0,0 0 0,0 0 1,0 0-1,0 1 0,0-1 0,0 0 0,0 0 0,0 0 1,0 0-1,0 1 0,0-1 0,0 0 0,0 1 1,0-1-1,0 0 0,0 0 0,1 0 0,2 2-1196,-2-2 1196,-1 0 1,0 0-1,0 0 0,0 0 0,0 0 0,1 0 0,-1 0 1,0 0-1,10-3-2263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07"/>
    </inkml:context>
    <inkml:brush xml:id="br0">
      <inkml:brushProperty name="width" value="0.13229" units="cm"/>
      <inkml:brushProperty name="height" value="0.13229" units="cm"/>
    </inkml:brush>
  </inkml:definitions>
  <inkml:trace contextRef="#ctx0" brushRef="#br0">0 36 560,'1'-2'141,"-1"0"-1,1 0 0,0 0 1,0 0-1,0 0 1,1 1-1,-1-1 0,0 0 1,0 0-1,1 1 1,-1-1-1,1 1 0,0-1 1,0 1-1,0 0 1,0-1-1,-1 1 0,1 0 1,0 0-1,0 1 1,0-1-1,0 0 0,0 1 1,3-1-1,-3 1-105,-1-1-1,1 1 1,-1 0-1,1 0 1,-1 0-1,1 1 1,-1-1-1,0 0 1,1 0-1,-1 1 1,0-1-1,1 0 1,-1 1-1,1 0 1,-1-1-1,0 1 1,2 1-1,-2-1-15,-1 0-1,2 0 1,-2 1-1,1-1 1,-1 0 0,1 0-1,0 0 1,-1 1-1,1-1 1,-1 0-1,0 0 1,1 1 0,-1-1-1,0 1 1,1-1-1,-1 0 1,0 1-1,0-1 1,-1 2-1,-2 17 76,-1-1-1,-1 0 0,0 0 0,-10 21 0,-6 25 176,20-63-251,0 1-1,1-1 1,-1 1 0,1 0-1,0-1 1,0 1 0,0-1-1,0 0 1,0 1-1,1 0 1,-1-1 0,1 1-1,1 2 1,-2-4 6,1 0 0,0 1 1,-1-1-1,1 0 0,0 0 0,0 1 1,0-1-1,0 0 0,0 0 0,0 1 1,1-2-1,-1 1 0,0 0 0,0 0 1,1 0-1,-1-1 0,1 1 0,-1 0 0,1-1 1,-1 1-1,1-1 0,1 1 0,67 8 683,-58-8-1596,23-1 1,-21-1-450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2:08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2:08.564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393 339 920,'15'-4'386,"-11"4"-273,0-1 1,0 1 0,-1-1-1,1 0 1,-1 0 0,1-1-1,-1 1 1,1-1 0,-1 0-1,0 0 1,1 0 0,-1 0-1,0 0 1,-1-1 0,1 1-1,3-5 1,-2 1 90,0 1-1,-1-1 1,0 0 0,0 0-1,0-1 1,-1 1 0,0 0-1,0-1 1,-1 0 0,1 1-1,-1-1 1,-1 0 0,0-7-1,2-7 232,-1 8-133,-1 1 1,0-13 0,-1 20-221,0 1 0,0-1 1,0 1-1,0-1 0,0 1 1,-1 0-1,0 0 0,0 0 1,-3-5-1,-33-53 898,36 60-956,1 0 0,-1 0-1,0 0 1,0 0-1,1 1 1,-1-1 0,0 1-1,0-1 1,-1 1 0,1 0-1,0-1 1,0 1 0,-1 0-1,1 1 1,-4-2 0,-1 1 13,0 0 1,0 1 0,0 0 0,-8 1-1,-9 0 55,16-1-76,1 0-1,-1 1 1,0 0-1,1 0 0,-1 1 1,1 0-1,-1 0 1,1 0-1,-13 8 1,-7 3 11,1 2-1,1 0 1,-35 28 0,50-34-9,0 0 0,0 1-1,1 0 1,0 1 0,1 0 0,0 0-1,1 1 1,0 0 0,1 0 0,-6 14 0,7-9-49,1-1 0,0 1 1,1 0-1,1 0 0,0 0 1,1 0-1,1 0 0,1 0 0,1 1 1,0-1-1,1-1 0,0 1 1,2 0-1,0-1 0,1 0 1,0 0-1,2 0 0,10 17 1,-13-25 156,0-1 0,1 0 1,-1 0-1,1 0 0,0-1 0,1 0 0,0 0 1,0-1-1,0 0 0,0 0 0,1 0 1,0-1-1,0 0 0,11 3 0,-9-4-136,-1-1 0,1 0 0,0 0 0,-1-1 0,1-1 0,0 1-1,0-2 1,0 1 0,0-1 0,0-1 0,-1 0 0,1 0 0,0-1-1,-1 0 1,17-8 0,-10 2-49,0 0 0,-1-1-1,0 0 1,0-2 0,-1 1 0,-1-2 0,18-20-1,-24 25 29,-1-1-1,-1 1 0,1-1 1,-1 0-1,-1-1 0,0 1 1,6-20-1,-8 21 10,0 0 0,-1 0 0,0 0 0,0 0 0,0 0 0,-1 0-1,-1-1 1,1 1 0,-1 0 0,-2-9 0,-13-24-80,11 19 55,1 7-11,-9-26 0,6 26 29,3 3-108,-1 0 0,0 1 0,-1 0 0,-13-20 0,-3 14-749,16 12 525,3 3 60,1 0 1,-1-1-1,0 1 0,0 0 1,0 0-1,0 1 0,-1-1 1,1 0-1,0 1 1,-7-2-1,-20-5-2095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2:08.565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393 339 920,'15'-4'386,"-11"4"-273,0-1 1,0 1 0,-1-1-1,1 0 1,-1 0 0,1-1-1,-1 1 1,1-1 0,-1 0-1,0 0 1,1 0 0,-1 0-1,0 0 1,-1-1 0,1 1-1,3-5 1,-2 1 90,0 1-1,-1-1 1,0 0 0,0 0-1,0-1 1,-1 1 0,0 0-1,0-1 1,-1 0 0,1 1-1,-1-1 1,-1 0 0,0-7-1,2-7 232,-1 8-133,-1 1 1,0-13 0,-1 20-221,0 1 0,0-1 1,0 1-1,0-1 0,0 1 1,-1 0-1,0 0 0,0 0 1,-3-5-1,-33-53 898,36 60-956,1 0 0,-1 0-1,0 0 1,0 0-1,1 1 1,-1-1 0,0 1-1,0-1 1,-1 1 0,1 0-1,0-1 1,0 1 0,-1 0-1,1 1 1,-4-2 0,-1 1 13,0 0 1,0 1 0,0 0 0,-8 1-1,-9 0 55,16-1-76,1 0-1,-1 1 1,0 0-1,1 0 0,-1 1 1,1 0-1,-1 0 1,1 0-1,-13 8 1,-7 3 11,1 2-1,1 0 1,-35 28 0,50-34-9,0 0 0,0 1-1,1 0 1,0 1 0,1 0 0,0 0-1,1 1 1,0 0 0,1 0 0,-6 14 0,7-9-49,1-1 0,0 1 1,1 0-1,1 0 0,0 0 1,1 0-1,1 0 0,1 0 0,1 1 1,0-1-1,1-1 0,0 1 1,2 0-1,0-1 0,1 0 1,0 0-1,2 0 0,10 17 1,-13-25 156,0-1 0,1 0 1,-1 0-1,1 0 0,0-1 0,1 0 0,0 0 1,0-1-1,0 0 0,0 0 0,1 0 1,0-1-1,0 0 0,11 3 0,-9-4-136,-1-1 0,1 0 0,0 0 0,-1-1 0,1-1 0,0 1-1,0-2 1,0 1 0,0-1 0,0-1 0,-1 0 0,1 0 0,0-1-1,-1 0 1,17-8 0,-10 2-49,0 0 0,-1-1-1,0 0 1,0-2 0,-1 1 0,-1-2 0,18-20-1,-24 25 29,-1-1-1,-1 1 0,1-1 1,-1 0-1,-1-1 0,0 1 1,6-20-1,-8 21 10,0 0 0,-1 0 0,0 0 0,0 0 0,0 0 0,-1 0-1,-1-1 1,1 1 0,-1 0 0,-2-9 0,-13-24-80,11 19 55,1 7-11,-9-26 0,6 26 29,3 3-108,-1 0 0,0 1 0,-1 0 0,-13-20 0,-3 14-749,16 12 525,3 3 60,1 0 1,-1-1-1,0 1 0,0 0 1,0 0-1,0 1 0,-1-1 1,1 0-1,0 1 1,-7-2-1,-20-5-2095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2:08.566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3697 25 328,'-1'-2'1119,"-7"1"-870,-22-2-182,10 1-7,-16-1 91,-53 2-1,-45 2 28,40 6-141,-23 2-22,-60-11 5,48-2 3,-264 6 69,331-3-79,-315 0 50,-117-5-66,320 2-16,-248-3-34,71 7 28,187-3 17,-17 1 18,116 4 7,29-2 44,-52 7 0,84-6-50,-1 0 14,1 0-1,0-1 1,0 1 0,-1-1-1,1 0 1,0 0 0,0 0 0,-9-2-1,9 0-56,7 0-236,0 1 122,14-7-263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2:08.567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3120 32 888,'0'-2'265,"0"-1"763,-5 4-215,-11 4-698,-36 7 63,0-2 0,0-2 0,-73 1 0,-128-11 257,-156-15-104,241 7-254,-498-20 162,599 27-208,-572 2 204,393 12-154,66-2-6,146-7 232,1-2 0,-1-1-1,-50-8 1,84 9-278,0 0 0,0 0 1,0 1-1,-1-1 0,1 0 0,0 0 0,0 0 0,0-1 0,0 1 1,-1 0-1,1 0 0,0 0 0,0 0 0,0 0 0,0 0 0,-1 0 1,1 0-1,0 0 0,0 0 0,0 0 0,0 0 0,0-1 0,-1 1 1,1 0-1,0 0 0,0 0 0,0 0 0,0 0 0,0 0 1,0-1-1,0 1 0,0 0 0,0 0 0,-1 0 0,1 0 0,0-1 1,0 1-1,0 0 0,0 0 0,0 0 0,0-1 0,0 1 0,0 0 1,0 0-1,0 0 0,0 0 0,0-1 0,0 1 0,1 0 0,-1 0 1,0 0-1,7-9 452,-3 5-3310,-2 1 686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2:08.568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3697 25 328,'-1'-2'1119,"-7"1"-870,-22-2-182,10 1-7,-16-1 91,-53 2-1,-45 2 28,40 6-141,-23 2-22,-60-11 5,48-2 3,-264 6 69,331-3-79,-315 0 50,-117-5-66,320 2-16,-248-3-34,71 7 28,187-3 17,-17 1 18,116 4 7,29-2 44,-52 7 0,84-6-50,-1 0 14,1 0-1,0-1 1,0 1 0,-1-1-1,1 0 1,0 0 0,0 0 0,-9-2-1,9 0-56,7 0-236,0 1 122,14-7-263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2:08.569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3120 32 888,'0'-2'265,"0"-1"763,-5 4-215,-11 4-698,-36 7 63,0-2 0,0-2 0,-73 1 0,-128-11 257,-156-15-104,241 7-254,-498-20 162,599 27-208,-572 2 204,393 12-154,66-2-6,146-7 232,1-2 0,-1-1-1,-50-8 1,84 9-278,0 0 0,0 0 1,0 1-1,-1-1 0,1 0 0,0 0 0,0 0 0,0-1 0,0 1 1,-1 0-1,1 0 0,0 0 0,0 0 0,0 0 0,0 0 0,-1 0 1,1 0-1,0 0 0,0 0 0,0 0 0,0 0 0,0-1 0,-1 1 1,1 0-1,0 0 0,0 0 0,0 0 0,0 0 0,0 0 1,0-1-1,0 1 0,0 0 0,0 0 0,-1 0 0,1 0 0,0-1 1,0 1-1,0 0 0,0 0 0,0 0 0,0-1 0,0 1 0,0 0 1,0 0-1,0 0 0,0 0 0,0-1 0,0 1 0,1 0 0,-1 0 1,0 0-1,7-9 452,-3 5-3310,-2 1 686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2:08.570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3120 32 888,'0'-2'265,"0"-1"763,-5 4-215,-11 4-698,-36 7 63,0-2 0,0-2 0,-73 1 0,-128-11 257,-156-15-104,241 7-254,-498-20 162,599 27-208,-572 2 204,393 12-154,66-2-6,146-7 232,1-2 0,-1-1-1,-50-8 1,84 9-278,0 0 0,0 0 1,0 1-1,-1-1 0,1 0 0,0 0 0,0 0 0,0-1 0,0 1 1,-1 0-1,1 0 0,0 0 0,0 0 0,0 0 0,0 0 0,-1 0 1,1 0-1,0 0 0,0 0 0,0 0 0,0 0 0,0-1 0,-1 1 1,1 0-1,0 0 0,0 0 0,0 0 0,0 0 0,0 0 1,0-1-1,0 1 0,0 0 0,0 0 0,-1 0 0,1 0 0,0-1 1,0 1-1,0 0 0,0 0 0,0 0 0,0-1 0,0 1 0,0 0 1,0 0-1,0 0 0,0 0 0,0-1 0,0 1 0,1 0 0,-1 0 1,0 0-1,7-9 452,-3 5-3310,-2 1 686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3:12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35 192,'-2'-14'510,"-1"-5"336,3 18-451,1 2 107,2 11 887,3 25-731,-2-1 1,-1 52-1,-2-24-335,1-38-222,2 50 532,-10 136 0,2-155-191,3 65 0,1-121-438,-2 27 188,2-27-164,0 1 0,-1-1 0,1 0 0,-1 1 0,1-1 0,-1 0 0,0 1 0,1-1 0,-1 0 0,0 0 0,0 0 0,0 0 0,0 0 0,0 0 0,0 0 0,-2 1 0,2-1 4,0 0 0,0 0-1,0 0 1,0 0 0,0 0-1,1 0 1,-1 0-1,0 0 1,1 0 0,-1 0-1,0 2 1,-6 7 263,7-10-299,0 0-1,0 0 1,0 0 0,0 1-1,0-1 1,0 0 0,0 0-1,0 0 1,0 0 0,-1 0-1,1 0 1,0 0 0,0 0-1,0 0 1,0 1 0,0-1-1,0 0 1,0 0 0,0 0-1,0 0 1,0 0 0,0 0-1,0 0 1,0 1 0,0-1-1,0 0 1,0 0 0,0 0-1,0 0 1,0 0 0,0 0-1,1 0 1,-1 1-1,0-1 1,0 0 0,0 0-1,0 0 1,0 0 0,0 0-1,0 0 1,0 0 0,0 0-1,0 0 1,0 0 0,1 0-1,-1 0 1,0 1 0,0-1-1,0 0 1,0 0 0,0 0-1,0 0 1,1 0 0,10 5-31,10 5 17,-2 4 7,-13-9 7,0 0 0,1 0 0,-1-1 0,1 0 0,-1-1 1,14 6-1,-2-4 11,1-1 1,-1 0 0,1-1 0,0-1 0,32-1-1,-7 0 0,-36 0-6,301 1 87,-260-5-46,0 1 0,93 10 0,-98-3-22,53-1 0,-28-2 14,-60-1-25,-1 0 0,1 1 0,0 0 0,8 4 0,-8-3 21,1-1-1,15 3 1,-16-6 0,-8 1-27,0-1-1,-1 1 1,1 0 0,-1 0-1,1 0 1,0-1 0,-1 1-1,1 0 1,0 0 0,0 0 0,-1 0-1,1 0 1,0 1 0,-1-1-1,1 0 1,0 0 0,-1 0-1,2 1 1,-2-1 3,0 0 0,0 0 0,0 0 0,0 0 0,1 1-1,-1-1 1,0 0 0,0 0 0,0 0 0,0 0 0,0 0 0,1 0 0,-1 0 0,0 0-1,0 0 1,0 0 0,1 0 0,-1 0 0,0 0 0,0 0 0,0 0 0,0 0 0,1 0 0,-1 0-1,0 0 1,0 0 0,0 0 0,0 0 0,1 0 0,-1 0 0,0 0 0,0 0 0,0-1-1,0 1 1,0 0 0,1 0 0,-1 0 0,0 0 0,0 0 0,0 0 0,0-1 0,0 1-1,0 0 1,0 0 0,1 0 0,-1 0 0,0-1 0,0 1 0,0 0 0,0 0 0,0-1-1,0-15 144,0 1-164,0-387 95,-2 167-57,5 118-15,0 55 17,-2 49-12,0 13-9,-1-1 0,0 0 0,0 1 1,0-1-1,1 0 0,-1 1 0,0-1 0,0 0 0,0 1 0,0-1 0,0 0 0,-1 0 0,1 1 0,0-1 0,0 0 0,0 1 0,0-1 0,-1 0 0,1 1 0,0-1 0,-1 1 1,1-1-1,-1 0 0,1 1 0,-1-1 0,1 1 0,-1-1 0,1 1 0,-1-1 0,4 5 173,-14-4 107,-42-10-185,18 4 7,-65-5-1,55 9-41,-89 1 217,-117 31 907,217-24-945,-1-1 0,1-2 0,-54-3-1,64-1-189,1-2 0,-1 0-1,1-2 1,1-1-1,-1 0 1,-24-11-1,36 13-997,11 11-4038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3:13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4 143 2232,'-2'-5'5846,"1"19"-5243,8 124 315,-5-97-682,-1-12-44,0-1 0,-5 48 1,6-175 156,0 68-352,2 1 0,1-1 0,1 1 0,18-54 0,-13 57-14,-7 14 2,1-1 0,1 1 1,0 1-1,1-1 1,0 1-1,10-12 0,-15 21 11,1 0 0,-1 1-1,1-1 1,0 1-1,0 0 1,1 0 0,-1 0-1,0 0 1,1 0-1,-1 1 1,1 0 0,-1 0-1,1-1 1,-1 2 0,1-1-1,0 0 1,0 1-1,-1 0 1,1 0 0,0 0-1,3 1 1,-1 0 4,0 0 1,-1 0 0,1 1-1,-1-1 1,1 2-1,-1-1 1,0 0 0,0 1-1,0 0 1,0 0-1,-1 1 1,1-1 0,5 6-1,6 9 18,-1 1 0,-1 1 0,15 24 0,-26-38-11,0 1 1,0 0-1,0 0 0,-1-1 0,0 2 0,-1-1 1,1 0-1,-1 0 0,-1 0 0,1 1 0,-1-1 0,0 0 1,-1 0-1,-1 9 0,-1 0 14,-1 0 0,-1-1 0,0 1 0,-1-1 0,-11 21 0,8-21 15,0-1 0,-1 0 1,-1 0-1,0-1 0,-1-1 0,0 1 1,-1-2-1,-21 15 0,32-24-158,0-1 0,0 0-1,0 1 1,0-1-1,-1 0 1,1 0 0,0 0-1,0-1 1,-1 1 0,1 0-1,0-1 1,-1 0-1,1 1 1,-1-1 0,1 0-1,-1 0 1,1-1 0,0 1-1,-1 0 1,1-1-1,0 1 1,-1-1 0,1 0-1,0 0 1,-1 0-1,1 0 1,0 0 0,0 0-1,-3-4 1,-13-8-2128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08"/>
    </inkml:context>
    <inkml:brush xml:id="br0">
      <inkml:brushProperty name="width" value="0.13229" units="cm"/>
      <inkml:brushProperty name="height" value="0.13229" units="cm"/>
    </inkml:brush>
  </inkml:definitions>
  <inkml:trace contextRef="#ctx0" brushRef="#br0">76 1 464,'-2'0'289,"-1"0"0,1-1-1,-1 1 1,1 0 0,-5 1-1,5 0-150,1-1 0,-1 1-1,1 0 1,0-1-1,0 1 1,-1-1 0,1 2-1,0-2 1,0 2 0,-2 1-1,0 0 308,-2 2-1,2-1 1,-1 2 0,1-2-1,-1 2 1,-3 6 0,5-8-315,1-1-1,-1 1 1,0-1 0,1 0 0,0 2 0,0-2 0,1 0 0,-1 2-1,1-2 1,-1 7 0,2-4-110,0 0 1,0 0-1,0-2 0,0 2 0,1 0 1,0-1-1,1 1 0,-1-1 0,1 0 1,0 0-1,7 9 0,-8-12-22,1 1 0,-1 0 1,1-1-1,0 0 0,0 1 0,0-1 0,-1 0 0,2-1 0,-1 1 1,0-1-1,0 1 0,1-1 0,-1 0 0,1 1 0,-1-2 0,0 0 1,1 1-1,0-1 0,-1 1 0,5-2 0,-4 0 13,1 1 1,-1-1-1,0 0 0,0 0 0,1-1 0,-1 1 1,0-1-1,0 0 0,0 0 0,-1-1 0,1 1 1,0-1-1,-1 0 0,0 0 0,0 0 0,0 0 1,0-1-1,0 1 0,3-6 0,7-21 131,-9 18-74,-3 10-59,0 0 0,-1 0 0,1 0 1,0 0-1,-1 0 0,1 0 0,-1 0 1,0 0-1,0 0 0,0 0 0,0 0 1,0 0-1,0 0 0,-1 0 0,0-3 1,-4-4-24,6 4-54,-1 5 56,0 0 0,0-1-1,0 1 1,0 0 0,0 0 0,0 0-1,0 0 1,0 0 0,0 0 0,0-1-1,0 1 1,0 0 0,0 0 0,0 0-1,0 0 1,0 0 0,0 0 0,0-1-1,0 1 1,0 0 0,0 0 0,-1-1-1,1 1 1,0 0 0,0 0 0,0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3:14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44 1288,'0'-1'159,"0"-1"0,0 1 0,0-1 0,0 1 0,0-1 0,0 1 0,-1 0 0,1-1 0,-1 1 0,1-1 0,-1 1 0,1 0-1,-2-2 1,1 2 0,1 0 0,-1-1-1,1 1 1,-1 0 0,1 0-1,0 0 1,-1 0 0,1 0-1,0-1 1,0 1 0,-1 0-1,1 0 1,0 0 0,0-1-1,1 1 1,-1 0 0,0-2-1,5 40 2742,16 150-2227,-14-138-528,-3-18-18,1 34 1,8 110 180,-7-139-257,-3-25-28,-1 1 0,-1-1 0,0 1 0,-1 18 0,0-22-9,0-6-10,0-1-1,0 1 1,0 0-1,0-1 1,0 1-1,-1-1 0,1 1 1,-1-1-1,1 1 1,-1 0-1,0 1 1,1-2-4,1 0 0,-1-1 0,1 1 0,-1 0 0,1 0-1,-1 0 1,1-1 0,-1 1 0,1 0 0,0-1 0,-1 1 0,1-1 0,0 1 0,0-1 0,0 1 0,-1-1 0,1 1 0,0-1 0,0 0 0,0 1 0,1-1 0,23 10 65,-14-7 48,0-1 0,17 2 1,0 0 52,65 9 620,154 3 0,-189-14-616,87-5 133,-19 0-115,-98 4-130,0 1-1,41 8 1,-6 7 93,14 3-526,-74-19 44,-1-1-1,1 0 0,0 0 1,0 0-1,0-1 1,-1 1-1,1 0 0,0-1 1,-1 0-1,1 0 1,0 0-1,-1 0 0,1 0 1,-1 0-1,1-1 1,-1 1-1,0-1 0,0 1 1,3-3-1,8-14-3531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3:15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5 686 1512,'-1'2'1812,"1"-1"-1752,0-1 0,-1 0 1,1 0-1,0 0 1,0 0-1,0 0 0,0 0 1,0 0-1,0 0 1,0 0-1,-2-1 1208,2 1-1208,0-12 2815,12-324-1116,-11 256-1505,-1 57-171,-1 14-3,1 0 1,1 0-1,1-11 1,-2 18-52,0 1 1,0-1 0,0 0-1,0 1 1,0-1-1,0 1 1,-1-1-1,1 1 1,-1-1 0,1 1-1,-1-1 1,1 1-1,-1-1 1,-1 0-1,2 0-3,-1 1-1,0 0 0,1 0 0,-1-1 0,1 1 0,-1-1 1,1 1-1,0 0 0,-1-1 0,1 1 0,0-1 1,0-1-1,0 2-16,0 1 0,1-1 0,-1 0 0,0 1 1,0-1-1,1 0 0,-1 1 0,0-1 0,1 0 1,-1 1-1,0-1 0,1 1 0,-1-1 0,1 1 0,-1-1 1,1 1-1,-1-1 0,1 1 0,0-1 0,-1 1 1,1 0-1,1-1 0,21-5 45,-16 5-25,106-17 256,-60 12-136,-1 1 1,67 4 0,-87 1-121,78-1 46,120-17 0,-73 8-9,-101 8 98,99-15 0,-92 0-493,-28 6-1457,-10 3-790,-4-4-609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3:16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2 608,'-18'-1'786,"15"1"-668,0 0 0,-1 0-1,1 0 1,0 0 0,0 1 0,0-1-1,0 1 1,0 0 0,0-1 0,0 1-1,-3 2 1,-7 1 1161,8-1 2467,26 7-2595,-9-5-1005,-3-1-1,1 0 0,0 0 0,0-2 0,0 1 0,12 1 0,229 5 1793,-231-10-1854,205-5 527,-104-2-452,78-4 89,-1 16-135,-183-2-691,-1 0 0,16 5-1,5 6-4095,-23-6 1428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3:17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93 1680,'-1'0'134,"1"0"1,0 0-1,-1 0 0,1 0 0,-1 0 0,1 0 0,-1 0 0,1 0 1,0 0-1,-1 0 0,1 0 0,-1 0 0,1 1 0,-1-1 0,1 0 1,0 0-1,-1 0 0,1 1 0,0-1 0,-1 0 0,1 0 0,0 1 0,-1-1 1,1 0-1,0 1 0,0-1 0,-1 0 0,1 1 0,0-1 0,0 1 1,-1-1-1,1 0 0,0 1 0,0-1 0,0 1 0,0-1 0,3 21 1211,-1-10-1418,11 59 939,2 85 0,-25 309 1318,11-451-1719,9-18 126,-2-1-637,0 1 63,0-1-1,1 1 0,0 1 0,0 0 0,0 0 0,1 1 0,-1 0 0,1 0 0,0 1 0,0 1 0,-1 0 1,1 0-1,0 0 0,11 2 0,30 1 23,52-1 32,46-6 26,-113 4-66,0 3 1,65 9-1,69 25 51,-154-32-74,12 2 16,0-2 0,33 2 1,-35-8 41,-24 2-58,-1 0 0,0-1 0,0 1 0,0 0 0,0-1 0,0 1 0,0-1 0,0 0 0,0 1 0,0-1 0,0 0 0,0 0 0,0 1 0,0-1 0,0 0-1,0 0 1,-1 0 0,1 0 0,0 0 0,-1 0 0,1-2 0,1-5 20,0 0 0,-1 0 0,0-1 0,-1 1 0,0 0 1,0-1-1,-1 1 0,-1-11 0,-1-13 5,0-50 4,11-103 0,24-79-30,-24 222 0,1-15 26,-9 57-25,0-1 1,0 0-1,-1 0 0,1 0 1,0 0-1,-1 0 0,1 0 1,-1 0-1,1 0 0,-1 1 1,1-1-1,-1 0 0,1 0 1,-1 1-1,0-1 0,1 0 1,-1 1-1,0-1 0,0 1 1,1-1-1,-1 1 0,0-1 1,-2 0-1,-5-5 4,-1 1 1,0 0-1,-1 1 0,-18-6 0,14 5-2,4 1-5,-1 1 0,1 0 0,-1 1 1,0 1-1,-13-1 0,6 0-2,-275-9 352,266 11-306,0 1 0,-1 2 0,1 1 0,0 0 0,1 3 0,-1 0-1,1 1 1,-26 13 0,-14 5-2032,48-20-479,12-3-764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3:18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46 1624,'-6'0'6270,"6"0"-6143,-4 12 1297,1 19-1360,11 90 1229,0-23-493,-4-36-451,1 23 12,-3-46-177,-1-30-78,-1-25-45,0-37-25,9-58 0,-6 80-32,0 3-4,2 0 0,1 1 0,2 0 0,17-45 0,-19 60-1,0-1 1,1 0-1,1 1 1,12-15-1,-18 24-3,0 0 1,1 0-1,-1 0 0,1 1 1,0 0-1,0-1 0,0 1 0,0 0 1,0 0-1,5-2 0,-5 3 1,0 0 0,-1 1-1,1-1 1,0 1 0,-1 0-1,1 0 1,0 0 0,0 0-1,-1 0 1,1 1 0,0-1-1,-1 1 1,1 0 0,4 1-1,-3 0 4,1 1 0,-1-1 0,0 1-1,0 0 1,0 0 0,0 0-1,0 1 1,4 5 0,7 5 0,-5-4 1,0 0 0,-1 1 0,0 0 1,13 21-1,-19-26 3,0-1 1,0 1-1,0 0 0,-1 0 0,0 0 1,0 0-1,0 0 0,-1 0 1,0 1-1,0-1 0,-1 0 1,1 1-1,-2 7 0,-1-3 20,-1-1 0,0 1-1,-1-1 1,0 0 0,-1 0 0,0-1-1,0 1 1,-1-1 0,0 0-1,-1-1 1,0 1 0,0-1-1,-1-1 1,0 1 0,-12 7-1,9-6-101,-1-1 1,0-1-1,0 0 0,-1-1 0,1 0 0,-2-1 0,1 0 0,0-1 0,-1 0 0,0-1 0,-20 1 0,32-4-45,-30 0-1321,31 0 1288,0 0 0,0 0 0,0 0-1,0-1 1,0 1 0,0 0 0,0 0-1,0-1 1,0 1 0,1 0 0,-1-1 0,0 1-1,0-1 1,0 1 0,0-1 0,1 1-1,-1-1 1,0 0 0,0 1 0,1-1 0,-1 0-1,1 0 1,-1 1 0,1-1 0,-1 0-1,1 0 1,-1-2 0,4-11-2911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3:18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1 720,'-10'1'1629,"9"-1"-1513,1 0 0,0 0-1,0-1 1,0 1 0,-1 0 0,1 0 0,0 0-1,0 0 1,-1 0 0,1 0 0,0 0 0,0 0-1,-1 0 1,1 0 0,0 0 0,0 0 0,-1 0-1,1 1 1,0-1 0,0 0 0,-1 0 0,1 0-1,0 0 1,0 0 0,0 0 0,-1 1 0,1-1-1,0 0 1,0 0 0,0 0 0,0 0-1,-1 1 1,1-1 0,0 0 0,0 0 0,0 0-1,0 1 1,0-1 0,0 0 0,0 0 0,0 1-1,-1-1 1,14 2 2055,32 6-1498,65 10 197,198-7 545,3-22-879,-123 2-185,-165 9-559,1 0 0,35 6 0,-55-6-82,0 1-1,1-1 1,-1 1-1,0 0 1,1 1-1,-1-1 1,0 1 0,0 0-1,0 0 1,0 0-1,-1 0 1,1 0-1,4 4 1,-7-4-102,0 0 1,1 0 0,-1-1-1,0 1 1,0 0-1,0 0 1,1 4-1,-2-6 367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3:19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1112,'1'-2'187,"-1"0"0,1 0 0,0 1 0,-1-1 0,1 0 0,0 1 0,0-1 0,0 1 0,0-1 0,0 1 0,0-1 0,0 1 0,1-1 0,-1 1 0,1 0 0,-1 0 0,1 0 0,-1 0 0,1 0 0,-1 0 0,1 0 0,0 1 0,-1-1 0,1 1 0,0-1 0,0 1 0,3-1 0,3 1 190,1-1 1,-1 2-1,0-1 1,16 4-1,-7-1 93,49 2 474,0-2 0,90-9 0,-36 1-522,-69 4-297,322-16 275,-322 11-515,226-18-1288,-257 25-950,-7 3-435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3:20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20 2713,'-1'1'203,"-1"-1"1,1 1 0,0 0 0,0 0 0,0 0 0,0 0 0,0 0 0,0 0 0,1 0 0,-1 1 0,0-1-1,0 0 1,1 0 0,-1 1 0,1-1 0,-1 0 0,1 1 0,-1 1 0,-5 28 799,5-27-795,-12 194 2479,6-64-1630,-4-30-390,-3 51 193,14-155-858,0 6 41,-1 0 1,1 0 0,1 0-1,-1 0 1,3 10-1,-3-15-39,1 0 0,-1 1 0,1-1 0,-1 0 0,1 1 0,0-1 0,0 0 0,0 0 0,-1 0 0,1 0 0,0 0 0,0 0 0,0 0 0,1 0 0,-1 0 0,0-1 0,0 1 0,0 0 0,1-1 0,-1 1 0,0 0 0,1-1 0,-1 0 0,0 1 0,1-1 0,-1 0 0,1 0 0,-1 0 0,2 0 0,83-3 22,-68 1-20,64-1 18,14-2 7,-53 1-10,0 2 1,0 2 0,0 2-1,0 1 1,78 17-1,-58-5 12,66 18 14,-125-31-46,18 2 35,-21-4-33,0 0 0,0 0 0,0 0 0,-1 0 0,1 0 0,0 0 0,0 0 0,0-1 1,-1 1-1,1 0 0,0-1 0,0 1 0,-1-1 0,1 1 0,0 0 0,0-1 0,-1 0 0,1 1 0,-1-1 0,1 1 0,-1-1 0,1 0 0,-1 1 1,2-2-1,-1-4 14,1 1 1,-1 0 0,0-1-1,0 1 1,-1-1 0,0-7-1,1 2 9,0-9 10,3-49 57,13-74-1,20-52-40,-23 99-21,-5 29 2,-6 51-19,4-35 32,-7 48-35,0-1 0,0 1 0,0 0 0,0-1-1,-1 1 1,1-1 0,-1 1 0,0 0 0,0-1 0,0 1 0,-2-4 0,2 6-4,0 0 0,0 0-1,0 0 1,0 0 0,0 0 0,0 0 0,0 0-1,0 1 1,0-1 0,0 0 0,0 1 0,0-1-1,0 1 1,-1-1 0,-1 0 0,-21-1 57,14 1-46,-127-8 85,73 7-94,20 0-3,0 2 1,0 3-1,-62 10 1,71-6-58,2 1 0,-1 2 0,1 1 1,-57 28-1,78-32-590,-21 13 0,28-16-178,1-1 0,1 1 0,-1 0 1,-4 6-1,1-2-2466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3:20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39 2056,'0'0'27,"-2"0"224,0 0 1,0-1-1,-1 1 0,1 0 0,0 1 0,0-1 0,-3 1 0,5-1-161,-1 0 0,0 0 0,1 1 0,-1-1 1,0 1-1,1-1 0,-1 0 0,1 1 0,-1-1 0,1 1 0,-1 0 0,1-1 0,-1 1 1,1-1-1,-1 1 0,1 0 0,0-1 0,-1 1 0,1 0 0,0-1 0,0 1 1,-1 0-1,1-1 0,0 1 0,0 0 0,0 0 0,0-1 0,0 2 0,0 8 299,1 0-1,0 1 0,1-1 0,0 0 1,7 18-1,-1 2 100,-2-2 7,-1 1 0,0 37 0,-4 59 624,-1-14-374,4-81-484,-4-30-258,0 0 0,0 0 0,0 0 0,0 0-1,0-1 1,0 1 0,0 0 0,0 0 0,0 0 0,0 0-1,0 0 1,1 0 0,-1 0 0,0 0 0,0 0 0,0 0-1,0 0 1,0 0 0,0 0 0,0 0 0,0 0 0,0 0 0,0 0-1,0 0 1,0 0 0,0 0 0,0 0 0,0 0 0,0 0-1,1 0 1,-1 0 0,0 0 0,0 0 0,0 0 0,0 0-1,0 1 1,0-1 0,0 0 0,0 0 0,0 0 0,0 0-1,0 0 1,0 0 0,0 0 0,0 0 0,0 0 0,0 0-1,1-17 53,16-205-9,-9 173-44,2 1 1,27-77 0,-32 113-3,0 1 0,8-16 0,-10 23-3,-1 0 1,1 0 0,0 0-1,0 0 1,1 0-1,-1 1 1,1 0-1,0-1 1,5-2 0,-8 5 0,1 1 1,-1-1-1,0 1 1,1 0 0,0-1-1,-1 1 1,1 0 0,-1 0-1,1 0 1,-1 0-1,1 0 1,-1 0 0,1 0-1,-1 1 1,1-1 0,-1 0-1,1 1 1,-1 0 0,1-1-1,-1 1 1,0 0-1,1-1 1,-1 1 0,2 1-1,3 3 1,1 1-1,-1-1 1,7 8 0,1 2-1,-1 1-1,0 0 1,19 32 0,-27-40 9,-1 1 0,-1 0-1,1-1 1,-1 1-1,-1 0 1,0 0-1,0 1 1,-1-1 0,0 0-1,0 1 1,-2 10-1,0-3 64,-2 1 0,0-1 0,-1 0 0,-1 0 0,0-1 0,-1 1 0,-1-1 0,-1 0 0,-11 17 0,11-19-20,-1-1-1,-1 0 1,-1-1-1,1 0 1,-2-1-1,0 0 1,0-1-1,-1 0 1,0-1-1,-17 9 0,25-15-170,-1 0 0,0-1-1,0 0 1,0 0-1,-1-1 1,1 1-1,0-1 1,-13 0-1,17-1-28,0 0-1,1 0 1,-1 0-1,0-1 1,0 1-1,1 0 1,-1-1-1,0 1 1,1-1-1,-1 0 1,0 1-1,1-1 1,-1 0-1,1 0 1,-1 0-1,1 0 1,-1 0-1,1-1 1,0 1-1,0 0 1,0-1-1,0 1 1,0 0-1,0-1 1,0 1-1,0-1 1,0 0-1,1 1 1,-1-1-1,0 0 1,1 1-1,0-1 1,-1 0-1,1 0 1,0 1-1,0-1 1,0-2-1,4-24-2832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3:21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56 2409,'-9'-2'1010,"7"1"-698,0 1 0,0-1 0,0 1 0,0-1 0,0 0 0,0 0 0,0 0 0,0 0 0,1 0 0,-1 0 0,-2-3 0,4 4-257,0 0 0,0 0 1,0-1-1,0 1 0,0 0 0,0 0 1,1 0-1,-1-1 0,0 1 1,0 0-1,0 0 0,0 0 0,1-1 1,-1 1-1,0 0 0,0 0 0,0 0 1,1 0-1,-1-1 0,0 1 0,0 0 1,0 0-1,1 0 0,-1 0 1,0 0-1,0 0 0,1 0 0,-1 0 1,0 0-1,0 0 0,1 0 0,-1 0 1,0 0-1,0 0 0,1 0 1,-1 0-1,0 0 0,1 0 0,13 0 496,-13 0-505,296 10 2970,-35-16-2371,-42 1-313,265-25 371,-471 28-921,1 0 0,-1 1-1,1 0 1,-1 1 0,0 1 0,1 1 0,18 3-1,-21 3-2392,-4 2-289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09"/>
    </inkml:context>
    <inkml:brush xml:id="br0">
      <inkml:brushProperty name="width" value="0.13229" units="cm"/>
      <inkml:brushProperty name="height" value="0.13229" units="cm"/>
    </inkml:brush>
  </inkml:definitions>
  <inkml:trace contextRef="#ctx0" brushRef="#br0">7 228 1896,'-7'-8'6368,"7"8"-6330,7-1 398,16 2-111,61 10 49,-1-10-128,-48-2-64,-29 3-36,-10-5 124,3 2-252,0 0 0,-1 0 1,1-1-1,1 1 0,-2 0 1,2 0-1,-1 0 0,-1-3 0,0 0-14,-31-58-45,31 60 36,1-1 1,0 0 0,0 1 0,0-1 0,0 0 0,1 0 0,-1 0 0,1 0 0,0 1-1,0-1 1,0 0 0,0 0 0,0 0 0,0 0 0,1 0 0,1-4 0,-1 1-4,0 2 0,1-1-1,0 0 1,0 1-1,0-1 1,0 0 0,1 1-1,5-7 1,4-6-27,-10 13 27,0 0 0,1 1 1,-1-1-1,4-3 0,-5 6 7,0 0 0,0 0 0,0 0 0,0 0 0,0 1 0,0-1 0,0 0 0,0 0 0,0 1 0,0 0 0,0-1 0,1 1 0,-1 0 0,0 0 0,0-1 0,2 1 0,0 0 2,-1 0 1,0 0-1,0 1 1,1-1-1,-1 0 1,1 1-1,-1-1 1,0 1-1,0 0 1,1 0 0,-1 0-1,0 0 1,0 1-1,0-1 1,-1 1-1,1-1 1,0 1-1,0-1 1,0 1-1,-1-1 1,1 2-1,-1-1 1,2 3 0,-1-1 5,1 1 0,-1 0 0,0-1 1,-1 1-1,1 0 0,-2 0 1,1 0-1,0 0 0,0 0 1,-1 9-1,-3 42 31,-2 56 13,8-61-19,-3-50-31,0 1 0,0-1 0,0 1 0,0-1 0,0 1 0,0-1 0,1 1 0,0 0 0,-1-1 0,1 0 0,-1 1 0,1-1 0,0 0 0,0 0 0,-1 1 1,2-1-1,-1 0 0,0 0 0,0 1 0,0-1 0,0-1 0,0 2 0,1-2 0,-1 1 0,1 0 0,-1 0 0,0-1 0,1 1 0,-1-1 0,0 0 0,1 1 0,-1 0 0,1-1 0,-1 0 0,1 0 0,-1 0 0,4 0 0,3-1-141,0 0-1,1 0 1,-1-1 0,-1-1-1,1 1 1,16-8 0,-12 5-918,0 1 0,15-4 0,0 4-1306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3:22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46 408,'-15'-13'324,"13"11"-239,-1-1-1,0 0 1,0 1-1,0-1 1,0 1-1,0 0 1,0 0-1,-1 1 1,1-1-1,0 0 1,-1 1-1,0 0 1,1 0-1,-1 0 1,-5 0-1,-2-1 476,0 1-1,-1 0 0,-16 2 0,22-1-336,0 1 0,0 0 0,0 1 0,1 0 0,-1 0 0,0 0 0,1 0 0,-9 6 0,6-3-19,0 1 0,0 1 0,0-1 0,1 1-1,0 1 1,1-1 0,-1 1 0,2 0 0,-1 1 0,1-1 0,-6 13 0,6-9-108,0 0 0,1 0-1,1 0 1,0 0 0,0 1 0,1 0 0,1-1 0,0 21 0,1-21-59,1 0-1,0 0 1,1 0 0,0 0-1,1-1 1,1 1-1,0-1 1,0 1 0,1-1-1,0-1 1,1 1 0,0-1-1,1 0 1,12 14 0,-11-15-12,1 0 0,0-1 0,1 0 0,-1 0 0,2-1 0,-1-1 0,1 0 0,17 8 1,-22-12-13,0 1 1,1-1 0,-1-1 0,0 1 0,1-1 0,-1 0 0,1-1-1,-1 1 1,1-1 0,-1-1 0,1 1 0,-1-1 0,1 0 0,-1-1-1,0 1 1,1-1 0,-1-1 0,7-2 0,-3-2 14,1 0 0,-1 0-1,-1-1 1,1 0 0,-1-1 0,-1 0 0,0 0-1,0-1 1,-1 0 0,10-16 0,-1-5 42,-1 0 0,17-53 0,-29 76-64,-1 0 0,0 0 0,0-1 0,-1 1 0,0-1 0,0 1 0,-1-1 0,-1-13 0,0 18-14,1 0 1,-1 1-1,0-1 0,0 0 0,-1 0 1,1 1-1,-1-1 0,0 1 1,0-1-1,0 1 0,0 0 0,0 0 1,-1 0-1,1 0 0,-1 0 0,0 1 1,0-1-1,0 1 0,0-1 0,-1 1 1,-5-2-1,-2-2-138,0 2 1,-1-1-1,-13-2 0,22 6-87,-1 0-1,0 1 1,0-1 0,0 1 0,0 0-1,0 0 1,0 0 0,1 0 0,-1 1-1,0 0 1,0-1 0,0 1-1,1 1 1,-5 1 0,7-3 80,0 1 0,0-1 1,1 1-1,-1 0 0,0-1 1,0 1-1,1 0 0,-1-1 1,0 1-1,1 0 0,-1 0 0,1 0 1,-1 1-1,-4 13-2368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1 984,'-13'0'570,"0"0"1,0 1-1,0 0 0,0 0 0,0 2 0,1 0 1,-18 5-1,12-1-1,1 0 0,0 1 1,1 1-1,-23 15 0,30-17-425,0 1 0,0 0 0,1 0 0,0 1 0,1 0 0,0 0 0,0 0 0,1 1 0,0 0 0,-7 20 0,6-14-70,2 0 1,0 0-1,1 1 1,0 0-1,2 0 0,-1 26 1,2-31-58,2-1 1,0 0 0,0 1-1,1-1 1,1 0-1,-1 0 1,2 0-1,0 0 1,0-1-1,1 1 1,0-1-1,1 0 1,0-1-1,0 1 1,1-1-1,0 0 1,1-1 0,0 0-1,0 0 1,1-1-1,0 0 1,0 0-1,1-1 1,0 0-1,0-1 1,13 6-1,-14-8-5,-1 0-1,1 0 1,0-1-1,0 0 1,0-1-1,0 1 1,0-2 0,0 1-1,1-2 1,-1 1-1,0-1 1,0 0-1,0-1 1,12-3-1,-7 0 9,-1-1-1,0 0 1,0-1-1,0 0 1,-1-1-1,0 0 0,-1-1 1,16-16-1,-4 2-36,-2-1-1,0-1 0,-2-2 0,-1 1 1,-1-2-1,-1 0 0,-2-1 1,-1-1-1,12-39 0,-22 58-14,0 1 0,-1-1 0,2-21 0,-4 28 21,0-1 1,0 1 0,-1 0 0,1 0-1,-1 0 1,0 0 0,0 0 0,-1 0-1,1 0 1,-1 0 0,0 0 0,0 0-1,-3-4 1,0 2-74,0 0 0,0 0 1,-1 1-1,0 0 0,0 0 0,0 0 0,-1 1 1,1 0-1,-1 0 0,0 1 0,0 0 0,-10-3 1,10 4-373,0 0 1,-1 0 0,0 1-1,1 0 1,-1 0 0,0 1 0,-10 1-1,-4 3-1984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3:27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44 600,'-6'-10'5014,"6"10"-4943,-1 0 0,1-1 0,0 1 0,0 0-1,0-1 1,0 1 0,0 0 0,0 0 0,1-1 0,-1 1 0,0 0-1,0-1 1,0 1 0,0 0 0,0 0 0,0-1 0,0 1 0,1 0-1,-1 0 1,0 0 0,0-1 0,0 1 0,0 0 0,1 0-1,-1-1 1,3 0-22,0-1 0,0 1 0,-1 0-1,1 0 1,0 0 0,6-1 0,-3 1-10,3-1 18,0 0 0,0 0 0,-1 1 0,1 0-1,0 1 1,12 1 0,388 18 1870,-261-15-1729,-26 0 130,-113-5-315,0 0 1,-1 0 0,1-1 0,0 0 0,-1-1 0,14-6-1,-15 6-2,0 0-1,0 1 1,0-1-1,1 1 1,-1 1-1,1-1 1,-1 1-1,1 0 1,-1 1-1,9 0 1,8 6 45,-20-4-36,-1-1 0,1 0 0,0 0 0,0-1 1,-1 1-1,1-1 0,0 1 0,0-1 0,0 0 0,6-2 0,-9 2 40,-1 0-44,0 1 0,1-1 0,-1 0 0,0 0 0,0 0 0,1 0 0,-1 1 0,0-1 0,0 0 0,0 0 0,1 1 0,-1-1 0,0 0 0,0 0 0,0 1-1,0-1 1,1 0 0,-1 0 0,0 1 0,0-1 0,0 0 0,0 1 0,0-1 0,0 0 0,0 0 0,0 1 0,0-1 0,0 0 0,0 1 0,0-1 0,0 0 0,0 1 0,-1-1 0,2 24-23,1 1 7,-5 42-1,-12 168 35,0 9-20,12-215-14,-6 81-2,9-87 2,0-1-1,7 42 0,1-38 1,-6-20-1,0 0 0,-1 0 0,0-1 0,2 12 0,-3-17 82,-14 0-38,0 1 1,-18 3-1,-24 1-37,26-3 3,-122 1 398,144-4-360,0 2 14,1-1-1,-1-1 0,0 0 0,1 0 1,-1 0-1,-11-4 0,16 2-87,5 6 48,1 4-18,-1 1 0,0 0 0,0-1 0,0 1 0,-1 0 1,0 15-1,-1-15-1,1 24 7,-6 53-1,2-33-1,1 53 6,-1 13-2,1-60-4,-4 38-5,2-12 7,1-8 5,-4-26-6,5-40-8,2-9 0,0 0 1,-1-1-1,1 1 1,0 0-1,0 0 1,0 0-1,0-1 1,0 1-1,0 0 1,0 0-1,0 0 1,0-1-1,0 1 1,0 0 0,1 0-1,-1-1 1,1 3-1,-1-3 2,0 1 0,0-1-1,0 1 1,1-1 0,-1 1-1,0-1 1,0 1 0,0-1 0,0 1-1,0-1 1,0 1 0,0-1-1,0 1 1,0-1 0,0 1-1,0-1 1,0 1 0,-1-1 0,1 1-1,0-1 1,0 1 0,-1-1-1,1 1 1,0-1 0,0 1 0,-1-1-1,1 0 1,0 1 0,-1-1-1,1 1 1,-1-1 0,1 0 0,-1 0-1,1 1 1,0-1 0,-1 0-1,1 0 1,-2 1 0,2-1-16,17 1-88,-3 1 99,0 0 0,25 8 0,13 3 12,114 28 82,-142-33-73,1 1 1,-1 2 0,0 0-1,33 21 1,49 31 27,-106-62-45,1 0-1,0-1 0,0 1 1,1 0-1,-1-1 0,0 1 1,0-1-1,0 0 0,0 1 0,0-1 1,1 0-1,-1 0 0,0 0 1,0 0-1,0 0 0,0 0 0,1 0 1,-1 0-1,0 0 0,0 0 1,0-1-1,0 1 0,1-1 1,-1 1-1,0-1 0,0 1 0,0-1 1,1 0-1,0-2 5,0 1-1,0-1 1,0 0-1,0 1 1,-1-1-1,1 0 1,-1 0-1,0 0 1,0 0 0,1-5-1,15-69 63,-4 0 0,3-82 0,-1 5-37,50-216 47,-60 349-76,0 0-1,2 1 1,0 0-1,14-27 1,-20 45 0,0 0 1,1 0-1,-1 0 1,1 0-1,-1 0 1,1 0-1,3-2 1,-5 4-2,0 0 1,1-1-1,-1 1 1,1 0 0,-1-1-1,1 1 1,-1 0 0,1 0-1,-1-1 1,1 1 0,0 0-1,-1 0 1,1 0-1,-1 0 1,1 0 0,-1 0-1,1 0 1,0 0 0,-1 0-1,1 0 1,-1 0 0,1 0-1,-1 0 1,1 0 0,-1 1-1,1-1 1,0 0-1,-1 0 1,1 1 0,-1-1-1,0 0 1,1 1 0,0 0-1,-19 4 207,17-4-206,-8 1 1,0 1 0,0-1 0,0 0 0,-1-1 1,1 0-1,-1-1 0,1 0 0,-1 0 0,-10-2 1,2 0-8,-116-13-25,105 13 9,-1 2-1,-44 5 1,73-5-81,-17 4 54,18-4-35,-1-1 0,1 1-1,0 0 1,-1 1 0,1-1-1,0 0 1,-1 0 0,1 0-1,0 0 1,-1 0 0,1 0-1,0 0 1,-1 0-1,1 0 1,0 1 0,-1-1-1,1 0 1,0 0 0,0 0-1,-1 1 1,1-1 0,0 0-1,0 0 1,-1 1 0,1-1-1,0 0 1,0 1 0,0-1-1,0 0 1,-1 1 0,1-1-1,0 0 1,0 1 0,0-1-1,0 0 1,0 1 0,0-1-1,0 0 1,0 1 0,5 7-2719,-1-1-759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3:27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20 117 856,'-3'-3'2442,"-5"-3"860,8 6-3253,0-1 1,-1 1-1,1 0 1,0 0 0,0 0-1,0 0 1,0 0-1,0 0 1,0 0-1,0 0 1,0 0-1,-1 0 1,1-1 0,0 1-1,0 0 1,0 0-1,0 0 1,0 0-1,0 0 1,-1 0-1,1 0 1,0 0 0,0 0-1,0 0 1,0 0-1,0 0 1,-1 0-1,1 0 1,0 0-1,0 0 1,0 0 0,0 0-1,0 0 1,0 1-1,-1-1 1,1 0-1,0 0 1,0 0-1,0 0 1,0 0 0,0 0-1,0 0 1,0 0-1,0 0 1,-1 1-1,1-1 1,0 0-1,0 0 1,0 0 0,0 0-1,0 0 1,-2 17 88,2-1 0,-1 0 0,2 0 1,3 23-1,-2-19-55,3 46 203,-4-39-134,2 0-1,0-1 1,1 0 0,16 51 0,-17-113 70,-3-135-20,3 48-148,-1 90-52,-1 23-1,0 1 0,0-1 0,1 0 1,0 1-1,4-11 0,-5 16-1,0 1 0,1 0 0,-1 0 0,1 0-1,0 0 1,0 0 0,0 1 0,0-1 0,0 1 0,1-1 0,-1 1 0,1 0 0,-1-1-1,1 1 1,0 1 0,6-4 0,-8 4 0,1 1 0,0-1-1,0 1 1,0 0 0,0 0-1,-1 0 1,1 0 0,0 0 0,0 0-1,0 0 1,0 0 0,-1 1 0,1-1-1,0 1 1,0-1 0,-1 1-1,1 0 1,0 0 0,-1-1 0,1 1-1,-1 0 1,1 1 0,-1-1 0,2 2-1,4 3-1,-1 1 1,0 0-1,8 11 0,-6-7 1,8 11-1,-1 2 0,-1-1 0,21 51 0,-27-51 13,-2 0 0,0 1 0,-1 0 0,-2 0 0,1 36 0,-3-52 8,-1 0 0,0-1-1,0 1 1,0 0 0,-1-1 0,-1 1 0,1-1 0,-1 1 0,-1-1 0,1 1 0,-5 7 0,6-13-8,0 0 1,0-1 0,0 1 0,0-1 0,0 1-1,-1-1 1,1 0 0,0 1 0,-1-1 0,1 0-1,-1 0 1,1 0 0,-1 0 0,0 0 0,1 0-1,-1-1 1,-3 2 0,1-1 4,1-1 0,-1 0-1,0 1 1,1-1 0,-1 0-1,1-1 1,-1 1 0,-6-2 0,1-1-206,0 0 1,0 0-1,0-1 1,1-1-1,-1 1 1,-9-8-1,-24-23-4161,27 22 1453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03:28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42 561 136,'-4'3'423,"0"-1"1,0 1-1,0 0 0,1 0 0,-1 0 0,1 1 1,0-1-1,0 1 0,0 0 0,-3 4 1,6-7-385,0-1 0,0 0 1,0 0-1,0 0 1,0 0-1,0 0 0,0 0 1,0 0-1,0 0 0,0 0 1,0 0-1,0 1 0,0-1 1,0 0-1,0 0 1,0 0-1,0 0 0,0 0 1,0 0-1,0 0 0,0 0 1,0 1-1,0-1 1,0 0-1,0 0 0,0 0 1,0 0-1,0 0 0,0 0 1,0 0-1,0 0 1,0 1-1,0-1 0,0 0 1,0 0-1,0 0 0,0 0 1,0 0-1,1 0 0,-1 0 1,0 0-1,0 0 1,0 0-1,0 0 0,0 0 1,0 0-1,0 0 0,0 0 1,0 0-1,1 0 1,-1 0-1,0 0 0,0 1 1,0-1-1,0 0 0,0-1 1,0 1-1,0 0 1,1 0-1,-1 0 0,0 0 1,0 0-1,0 0 0,0 0 1,0 0-1,0 0 0,0 0 1,0 0-1,8 2 89,24 7 336,-19-5-324,1 0 0,0-1 0,0 0 1,0-1-1,24 0 0,162-13 975,-25-1-655,-175 12-460,174 3 268,-147 0-230,87 11 168,-107-13-175,1 1-1,-1 1 1,0-1 0,10 6 0,15 4 164,-31-11-191,-1-1-1,1 0 0,0 1 1,0-1-1,0 0 1,0 0-1,-1 0 0,1 0 1,0 0-1,0 0 1,0 0-1,0 0 1,0 0-1,-1 0 0,1-1 1,0 1-1,0 0 1,0-1-1,-1 1 0,1 0 1,0-1-1,0 1 1,-1-1-1,2 0 1,1-3-2,0 1 0,-1-1 0,1 0 0,3-7 0,-6 9-1,4-5 1,1-1-1,-1-1-1,1 1 1,-2-1 0,1 0 0,-1-1-1,-1 1 1,0 0 0,2-15-1,-1-46 25,-3 0-1,-2 0 0,-21-115 1,18 155-54,-9-66-826,14 96 824,0-1 0,0 1 0,0 0 0,0 0 0,0 0 0,0 0 0,-1 0 0,1 0 0,0 0 0,0 0 0,0 0 0,0 0 0,0 0 0,0-1 0,0 1 0,0 0 0,0 0 0,0 0 0,0 0 0,0 0 0,0 0 0,0 0 0,0 0 0,0-1 0,0 1 0,0 0 0,0 0 0,0 0 0,0 0 0,0 0 0,0 0 0,0 0 0,0 0 0,0 0 0,0-1 0,0 1 0,1 0 0,-1 0 0,0 0 0,0 0 0,0 0 0,0 0 0,0 0 0,0 0 0,0 0 0,0 0 0,0 0 0,0 0 0,0 0 0,1 0 0,-1 0 0,0 0 0,0 0 0,0-1 0,0 1 0,0 0 0,0 0 0,0 0 0,0 0 0,1 0 1,-1 0-1,0 1 0,0-1 0,0 0 0,0 0 0,4 4-1908,-1 5-1052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15:20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31 265 1640,'-19'8'2001,"18"-8"-1831,1 1 0,-1-1 0,0 1 0,1-1 0,-1 1 0,0-1 0,1 1 0,-1-1 0,0 1 0,1 0 0,-1-1 0,1 1 0,-1 0 0,1 0 0,0-1 0,-1 1 0,1 0 0,0 0 0,-1 0 1,1 0-1,0 1 0,3-2 411,7-3-521,0 0 0,-1 0 0,1-1-1,-1 0 1,0-1 0,0 0 0,-1 0 0,12-10 0,-4 2-13,0-1 0,-1 0 0,15-20 0,-12 14-12,3-3-19,-2-1 0,0-1 0,19-34 0,-38 58 2,1-1 1,-1 1-1,1 0 1,0 0-1,0 0 1,-1 0 0,1 0-1,0 0 1,0 0-1,0 1 1,0-1 0,0 0-1,0 0 1,0 1-1,2-2 1,-3 2-7,1 0 0,-1 0 1,1 0-1,-1 0 0,0 0 1,1 0-1,-1 0 0,0 0 0,1 0 1,-1 1-1,0-1 0,1 0 0,-1 0 1,0 0-1,1 0 0,-1 0 0,0 1 1,1-1-1,-1 0 0,0 0 0,1 1 1,6 12 246,-5-7-101,-1 0-1,0 1 0,0-1 1,-1 0-1,1 0 0,-2 7 1,-4 42 505,2-38-529,-2 27-16,-16 156-1454,22-176-918,8-6-419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15:20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0 461 1552,'30'10'1161,"-30"-10"-1101,1 0 1,0 0 0,-1 0 0,1-1 0,0 1-1,0 0 1,-1-1 0,1 1 0,-1 0 0,1-1 0,0 1-1,-1-1 1,1 1 0,-1-1 0,1 1 0,-1-1-1,1 1 1,-1-1 0,1 1 0,-1-1 0,0 0-1,1 1 1,-1-1 0,0 0 0,1 1 0,-1-1-1,0 0 1,0 0 0,0 1 0,0-1 0,0-1 0,1 2-28,2-20 573,-2 13-435,1 0 0,-1 0 0,4-8-1,45-104 1031,20-44-479,-54 136-629,-12 20-61,0 0 0,0 1 0,-1-1 1,4-11-1,5-26 374,-11 44-46,0 4 70,0 11 146,0 128-257,-1-138-312,0 2-1,1-1 0,-1 1 1,1-1-1,2 8 0,-3-14-5,0 1 0,0 0-1,1 0 1,-1 0 0,0-1-1,0 1 1,1 0 0,-1 0 0,1 0-1,-1-1 1,0 1 0,1 0-1,0-1 1,-1 1 0,1-1-1,-1 1 1,1 0 0,0-1-1,-1 1 1,1-1 0,0 0-1,0 1 1,-1-1 0,1 1 0,0-1-1,0 0 1,-1 0 0,1 0-1,0 1 1,0-1 0,0 0-1,0 0 1,-1 0 0,1 0-1,0 0 1,0 0 0,0 0-1,0-1 1,-1 1 0,2 0 0,3-2 4,1-1 0,-1 1 1,0-1-1,0 0 1,0 0-1,0 0 1,7-8-1,1-3-2,13-16 0,1-2-15,-20 25 10,-2 1-7,0 1 0,0 0 0,1 0 1,-1 0-1,12-7 0,-16 12 8,0-1 1,0 1-1,0-1 0,1 1 0,-1-1 0,0 1 1,1-1-1,-1 1 0,0 0 0,1 0 0,-1 0 1,0 0-1,1 0 0,-1 0 0,0 0 1,1 0-1,-1 1 0,0-1 0,0 0 0,1 1 1,-1-1-1,0 1 0,0-1 0,1 1 1,-1 0-1,0 0 0,0-1 0,0 1 0,0 0 1,0 0-1,0 0 0,0 0 0,0 0 0,-1 0 1,1 0-1,0 1 0,-1-1 0,2 2 1,1 3 6,0 1 0,0-1 0,-1 1 0,0 0 0,0-1 0,-1 1 0,0 0 0,0 0 0,0 10 0,-1 9 32,-5 32 0,0-11-121,4-26-847,1 0 1,1 1-1,8 38 1,-1-30-1481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15:20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18 347 1216,'-18'0'3595,"33"1"-180,1 3-3251,1-1 0,0-1 0,0-1 1,0 0-1,0-1 0,24-3 0,-30 1-76,0-1 0,14-4 0,-21 6-49,1-1 0,-1 0 1,0 0-1,0 0 0,0-1 1,-1 1-1,1-1 0,5-4 1,-9 6-25,1 0 0,-1 1 0,1-1 0,-1 0 0,0 1 0,1-1 0,-1 0 0,0 1 0,1-1 0,-1 0-1,0 0 1,0 0 0,0 1 0,0-1 0,0 0 0,0 0 0,0 1 0,0-1 0,0 0 0,0 0 0,0 0 0,0 1 0,0-1 0,-1 0 0,1 0 0,0 1 0,-1-1 0,0-1 0,-16-19 206,12 15-187,-2-2-15,0 0-1,1-1 0,0 0 0,0 1 0,1-2 1,-4-9-1,7 14-16,0-1 0,1 1 1,0 0-1,0-1 0,0 1 0,1-1 0,0 1 1,0-1-1,0 1 0,0-1 0,1 1 1,0 0-1,3-9 0,-2 8-4,0 1 0,0-1 0,1 1 0,-1-1 0,1 1 0,1 0 0,-1 0 0,1 0 0,0 1 0,0-1 0,8-6 0,-5 6 1,0 0 0,0 1 0,0 0 0,1 0-1,-1 0 1,1 1 0,14-4 0,-7 4 2,1 0 0,0 1 0,0 0 1,0 2-1,0 0 0,0 0 0,0 2 0,22 4 0,-26-3 5,0 0-1,0 0 1,-1 2-1,1-1 1,18 12-1,-26-14 0,0 1 0,0 0 0,0 0 0,0 0 0,0 0 0,-1 0 0,0 1 0,1 0 0,-1 0 0,-1 0 0,1 0 0,-1 0 0,1 0 0,-1 0 0,0 1 0,-1 0 0,1-1 0,0 6 0,-1 1 13,0 0 1,-1 1-1,0-1 0,-4 21 0,-12 48 77,2-15 9,9-36-31,1-9 66,0 0-1,2 0 0,0 1 1,3 34-1,-1-54-127,0 0-1,0 0 1,1 1 0,-1-1-1,1 0 1,-1 0-1,1 0 1,-1 1-1,1-1 1,0 0-1,-1 0 1,1 0 0,0 0-1,0 0 1,0 0-1,0-1 1,0 1-1,0 0 1,0 0 0,0-1-1,0 1 1,0 0-1,0-1 1,1 1-1,-1-1 1,0 0 0,2 1-1,3 0 3,0 0 0,0-1 0,0 0 0,9 0 0,-11-1-8,120-15-415,-82 9-489,57-10-3359,-50 11 1147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15:20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139 339 920,'-15'-4'386,"11"4"-273,0-1 1,0 1 0,1-1-1,-1 0 1,1 0 0,-1-1-1,1 1 1,-1-1 0,1 0-1,0 0 1,-1 0 0,1 0-1,0 0 1,1-1 0,-1 1-1,-3-5 1,2 1 90,0 1-1,1-1 1,0 0 0,0 0-1,0-1 1,1 1 0,0 0-1,0-1 1,1 0 0,-1 1-1,1-1 1,1 0 0,0-7-1,-2-7 232,1 8-133,1 1 1,0-13 0,1 20-221,0 1 0,0-1 1,0 1-1,0-1 0,0 1 1,1 0-1,0 0 0,0 0 1,3-5-1,33-53 898,-36 60-956,-1 0 0,1 0-1,0 0 1,0 0-1,-1 1 1,1-1 0,0 1-1,0-1 1,1 1 0,-1 0-1,0-1 1,0 1 0,1 0-1,-1 1 1,4-2 0,1 1 13,0 0 1,0 1 0,0 0 0,8 1-1,9 0 55,-16-1-76,-1 0-1,1 1 1,0 0-1,-1 0 0,1 1 1,-1 0-1,1 0 1,-1 0-1,13 8 1,7 3 11,-1 2-1,-1 0 1,35 28 0,-50-34-9,0 0 0,0 1-1,-1 0 1,0 1 0,-1 0 0,0 0-1,-1 1 1,0 0 0,-1 0 0,6 14 0,-7-9-49,-1-1 0,0 1 1,-1 0-1,-1 0 0,0 0 1,-1 0-1,-1 0 0,-1 0 0,-1 1 1,0-1-1,-1-1 0,0 1 1,-2 0-1,0-1 0,-1 0 1,0 0-1,-2 0 0,-10 17 1,13-25 156,0-1 0,-1 0 1,1 0-1,-1 0 0,0-1 0,-1 0 0,0 0 1,0-1-1,0 0 0,0 0 0,-1 0 1,0-1-1,0 0 0,-11 3 0,9-4-136,1-1 0,-1 0 0,0 0 0,1-1 0,-1-1 0,0 1-1,0-2 1,0 1 0,0-1 0,0-1 0,1 0 0,-1 0 0,0-1-1,1 0 1,-17-8 0,10 2-49,0 0 0,1-1-1,0 0 1,0-2 0,1 1 0,1-2 0,-18-20-1,24 25 29,1-1-1,1 1 0,-1-1 1,1 0-1,1-1 0,0 1 1,-6-20-1,8 21 10,0 0 0,1 0 0,0 0 0,0 0 0,0 0 0,1 0-1,1-1 1,-1 1 0,1 0 0,2-9 0,13-24-80,-11 19 55,-1 7-11,9-26 0,-6 26 29,-3 3-108,1 0 0,0 1 0,1 0 0,13-20 0,3 14-749,-16 12 525,-3 3 60,-1 0 1,1-1-1,0 1 0,0 0 1,0 0-1,0 1 0,1-1 1,-1 0-1,0 1 1,7-2-1,20-5-2095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15:20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139 339 920,'-15'-4'386,"11"4"-273,0-1 1,0 1 0,1-1-1,-1 0 1,1 0 0,-1-1-1,1 1 1,-1-1 0,1 0-1,0 0 1,-1 0 0,1 0-1,0 0 1,1-1 0,-1 1-1,-3-5 1,2 1 90,0 1-1,1-1 1,0 0 0,0 0-1,0-1 1,1 1 0,0 0-1,0-1 1,1 0 0,-1 1-1,1-1 1,1 0 0,0-7-1,-2-7 232,1 8-133,1 1 1,0-13 0,1 20-221,0 1 0,0-1 1,0 1-1,0-1 0,0 1 1,1 0-1,0 0 0,0 0 1,3-5-1,33-53 898,-36 60-956,-1 0 0,1 0-1,0 0 1,0 0-1,-1 1 1,1-1 0,0 1-1,0-1 1,1 1 0,-1 0-1,0-1 1,0 1 0,1 0-1,-1 1 1,4-2 0,1 1 13,0 0 1,0 1 0,0 0 0,8 1-1,9 0 55,-16-1-76,-1 0-1,1 1 1,0 0-1,-1 0 0,1 1 1,-1 0-1,1 0 1,-1 0-1,13 8 1,7 3 11,-1 2-1,-1 0 1,35 28 0,-50-34-9,0 0 0,0 1-1,-1 0 1,0 1 0,-1 0 0,0 0-1,-1 1 1,0 0 0,-1 0 0,6 14 0,-7-9-49,-1-1 0,0 1 1,-1 0-1,-1 0 0,0 0 1,-1 0-1,-1 0 0,-1 0 0,-1 1 1,0-1-1,-1-1 0,0 1 1,-2 0-1,0-1 0,-1 0 1,0 0-1,-2 0 0,-10 17 1,13-25 156,0-1 0,-1 0 1,1 0-1,-1 0 0,0-1 0,-1 0 0,0 0 1,0-1-1,0 0 0,0 0 0,-1 0 1,0-1-1,0 0 0,-11 3 0,9-4-136,1-1 0,-1 0 0,0 0 0,1-1 0,-1-1 0,0 1-1,0-2 1,0 1 0,0-1 0,0-1 0,1 0 0,-1 0 0,0-1-1,1 0 1,-17-8 0,10 2-49,0 0 0,1-1-1,0 0 1,0-2 0,1 1 0,1-2 0,-18-20-1,24 25 29,1-1-1,1 1 0,-1-1 1,1 0-1,1-1 0,0 1 1,-6-20-1,8 21 10,0 0 0,1 0 0,0 0 0,0 0 0,0 0 0,1 0-1,1-1 1,-1 1 0,1 0 0,2-9 0,13-24-80,-11 19 55,-1 7-11,9-26 0,-6 26 29,-3 3-108,1 0 0,0 1 0,1 0 0,13-20 0,3 14-749,-16 12 525,-3 3 60,-1 0 1,1-1-1,0 1 0,0 0 1,0 0-1,0 1 0,1-1 1,-1 0-1,0 1 1,7-2-1,20-5-2095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10"/>
    </inkml:context>
    <inkml:brush xml:id="br0">
      <inkml:brushProperty name="width" value="0.13229" units="cm"/>
      <inkml:brushProperty name="height" value="0.13229" units="cm"/>
    </inkml:brush>
  </inkml:definitions>
  <inkml:trace contextRef="#ctx0" brushRef="#br0">89 14 1248,'0'-13'3910,"-2"18"-2679,-2 14-1321,-48 136 955,23-71-174,29-83-687,0 0 0,0 0 0,-1 1 0,1-1 0,0 0 0,0 0 0,0 0 0,0 1 0,0-1 0,0 0 0,1 0 0,-1 0 0,0 0 0,0 0 0,1 1 0,-1-1 0,0-1-1,2 3 1,-1-2-4,-1 0-1,1-1 0,0 1 0,-1-1 0,1 0 0,0 1 1,-1 0-1,1-1 0,0 0 0,0 1 0,-1-1 0,1 0 0,0 1 1,0-1-1,0 0 0,-1 0 0,2 0 0,-2 0 0,1 0 0,0 0 1,0 0-1,0 0 0,0 0 0,-1 0 0,2-1 0,10-3 28,0 0-1,-1 0 1,14-8-1,8-4 90,23-4 83,-47 17-131,0 1 1,1 1-1,-1-1 0,14 1 0,-22 1-184,0 0 1,0 1-1,0-1 1,-1 0-1,2 0 1,-2 0-1,1 0 1,0 1-1,0 0 1,0-1-1,-1 0 1,2 1-1,-2-1 1,1 1-1,0 0 1,0-1-1,-1 1 1,1-1-1,0 1 1,-1 0-1,1 0 1,0 1-1,4 6-1776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15:20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139 339 920,'-15'-4'386,"11"4"-273,0-1 1,0 1 0,1-1-1,-1 0 1,1 0 0,-1-1-1,1 1 1,-1-1 0,1 0-1,0 0 1,-1 0 0,1 0-1,0 0 1,1-1 0,-1 1-1,-3-5 1,2 1 90,0 1-1,1-1 1,0 0 0,0 0-1,0-1 1,1 1 0,0 0-1,0-1 1,1 0 0,-1 1-1,1-1 1,1 0 0,0-7-1,-2-7 232,1 8-133,1 1 1,0-13 0,1 20-221,0 1 0,0-1 1,0 1-1,0-1 0,0 1 1,1 0-1,0 0 0,0 0 1,3-5-1,33-53 898,-36 60-956,-1 0 0,1 0-1,0 0 1,0 0-1,-1 1 1,1-1 0,0 1-1,0-1 1,1 1 0,-1 0-1,0-1 1,0 1 0,1 0-1,-1 1 1,4-2 0,1 1 13,0 0 1,0 1 0,0 0 0,8 1-1,9 0 55,-16-1-76,-1 0-1,1 1 1,0 0-1,-1 0 0,1 1 1,-1 0-1,1 0 1,-1 0-1,13 8 1,7 3 11,-1 2-1,-1 0 1,35 28 0,-50-34-9,0 0 0,0 1-1,-1 0 1,0 1 0,-1 0 0,0 0-1,-1 1 1,0 0 0,-1 0 0,6 14 0,-7-9-49,-1-1 0,0 1 1,-1 0-1,-1 0 0,0 0 1,-1 0-1,-1 0 0,-1 0 0,-1 1 1,0-1-1,-1-1 0,0 1 1,-2 0-1,0-1 0,-1 0 1,0 0-1,-2 0 0,-10 17 1,13-25 156,0-1 0,-1 0 1,1 0-1,-1 0 0,0-1 0,-1 0 0,0 0 1,0-1-1,0 0 0,0 0 0,-1 0 1,0-1-1,0 0 0,-11 3 0,9-4-136,1-1 0,-1 0 0,0 0 0,1-1 0,-1-1 0,0 1-1,0-2 1,0 1 0,0-1 0,0-1 0,1 0 0,-1 0 0,0-1-1,1 0 1,-17-8 0,10 2-49,0 0 0,1-1-1,0 0 1,0-2 0,1 1 0,1-2 0,-18-20-1,24 25 29,1-1-1,1 1 0,-1-1 1,1 0-1,1-1 0,0 1 1,-6-20-1,8 21 10,0 0 0,1 0 0,0 0 0,0 0 0,0 0 0,1 0-1,1-1 1,-1 1 0,1 0 0,2-9 0,13-24-80,-11 19 55,-1 7-11,9-26 0,-6 26 29,-3 3-108,1 0 0,0 1 0,1 0 0,13-20 0,3 14-749,-16 12 525,-3 3 60,-1 0 1,1-1-1,0 1 0,0 0 1,0 0-1,0 1 0,1-1 1,-1 0-1,0 1 1,7-2-1,20-5-2095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15:20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25 328,'1'-2'1119,"7"1"-870,22-2-182,-10 1-7,16-1 91,53 2-1,45 2 28,-40 6-141,23 2-22,60-11 5,-48-2 3,264 6 69,-331-3-79,315 0 50,117-5-66,-320 2-16,248-3-34,-71 7 28,-187-3 17,17 1 18,-116 4 7,-29-2 44,52 7 0,-84-6-50,1 0 14,-1 0-1,0-1 1,0 1 0,1-1-1,-1 0 1,0 0 0,0 0 0,9-2-1,-9 0-56,-7 0-236,0 1 122,-14-7-263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15:20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15:20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139 339 920,'-15'-4'386,"11"4"-273,0-1 1,0 1 0,1-1-1,-1 0 1,1 0 0,-1-1-1,1 1 1,-1-1 0,1 0-1,0 0 1,-1 0 0,1 0-1,0 0 1,1-1 0,-1 1-1,-3-5 1,2 1 90,0 1-1,1-1 1,0 0 0,0 0-1,0-1 1,1 1 0,0 0-1,0-1 1,1 0 0,-1 1-1,1-1 1,1 0 0,0-7-1,-2-7 232,1 8-133,1 1 1,0-13 0,1 20-221,0 1 0,0-1 1,0 1-1,0-1 0,0 1 1,1 0-1,0 0 0,0 0 1,3-5-1,33-53 898,-36 60-956,-1 0 0,1 0-1,0 0 1,0 0-1,-1 1 1,1-1 0,0 1-1,0-1 1,1 1 0,-1 0-1,0-1 1,0 1 0,1 0-1,-1 1 1,4-2 0,1 1 13,0 0 1,0 1 0,0 0 0,8 1-1,9 0 55,-16-1-76,-1 0-1,1 1 1,0 0-1,-1 0 0,1 1 1,-1 0-1,1 0 1,-1 0-1,13 8 1,7 3 11,-1 2-1,-1 0 1,35 28 0,-50-34-9,0 0 0,0 1-1,-1 0 1,0 1 0,-1 0 0,0 0-1,-1 1 1,0 0 0,-1 0 0,6 14 0,-7-9-49,-1-1 0,0 1 1,-1 0-1,-1 0 0,0 0 1,-1 0-1,-1 0 0,-1 0 0,-1 1 1,0-1-1,-1-1 0,0 1 1,-2 0-1,0-1 0,-1 0 1,0 0-1,-2 0 0,-10 17 1,13-25 156,0-1 0,-1 0 1,1 0-1,-1 0 0,0-1 0,-1 0 0,0 0 1,0-1-1,0 0 0,0 0 0,-1 0 1,0-1-1,0 0 0,-11 3 0,9-4-136,1-1 0,-1 0 0,0 0 0,1-1 0,-1-1 0,0 1-1,0-2 1,0 1 0,0-1 0,0-1 0,1 0 0,-1 0 0,0-1-1,1 0 1,-17-8 0,10 2-49,0 0 0,1-1-1,0 0 1,0-2 0,1 1 0,1-2 0,-18-20-1,24 25 29,1-1-1,1 1 0,-1-1 1,1 0-1,1-1 0,0 1 1,-6-20-1,8 21 10,0 0 0,1 0 0,0 0 0,0 0 0,0 0 0,1 0-1,1-1 1,-1 1 0,1 0 0,2-9 0,13-24-80,-11 19 55,-1 7-11,9-26 0,-6 26 29,-3 3-108,1 0 0,0 1 0,1 0 0,13-20 0,3 14-749,-16 12 525,-3 3 60,-1 0 1,1-1-1,0 1 0,0 0 1,0 0-1,0 1 0,1-1 1,-1 0-1,0 1 1,7-2-1,20-5-2095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15:20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25 328,'1'-2'1119,"7"1"-870,22-2-182,-10 1-7,16-1 91,53 2-1,45 2 28,-40 6-141,23 2-22,60-11 5,-48-2 3,264 6 69,-331-3-79,315 0 50,117-5-66,-320 2-16,248-3-34,-71 7 28,-187-3 17,17 1 18,-116 4 7,-29-2 44,52 7 0,-84-6-50,1 0 14,-1 0-1,0-1 1,0 1 0,1-1-1,-1 0 1,0 0 0,0 0 0,9-2-1,-9 0-56,-7 0-236,0 1 122,-14-7-263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15:20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15:20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15:20.144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393 339 920,'15'-4'386,"-11"4"-273,0-1 1,0 1 0,-1-1-1,1 0 1,-1 0 0,1-1-1,-1 1 1,1-1 0,-1 0-1,0 0 1,1 0 0,-1 0-1,0 0 1,-1-1 0,1 1-1,3-5 1,-2 1 90,0 1-1,-1-1 1,0 0 0,0 0-1,0-1 1,-1 1 0,0 0-1,0-1 1,-1 0 0,1 1-1,-1-1 1,-1 0 0,0-7-1,2-7 232,-1 8-133,-1 1 1,0-13 0,-1 20-221,0 1 0,0-1 1,0 1-1,0-1 0,0 1 1,-1 0-1,0 0 0,0 0 1,-3-5-1,-33-53 898,36 60-956,1 0 0,-1 0-1,0 0 1,0 0-1,1 1 1,-1-1 0,0 1-1,0-1 1,-1 1 0,1 0-1,0-1 1,0 1 0,-1 0-1,1 1 1,-4-2 0,-1 1 13,0 0 1,0 1 0,0 0 0,-8 1-1,-9 0 55,16-1-76,1 0-1,-1 1 1,0 0-1,1 0 0,-1 1 1,1 0-1,-1 0 1,1 0-1,-13 8 1,-7 3 11,1 2-1,1 0 1,-35 28 0,50-34-9,0 0 0,0 1-1,1 0 1,0 1 0,1 0 0,0 0-1,1 1 1,0 0 0,1 0 0,-6 14 0,7-9-49,1-1 0,0 1 1,1 0-1,1 0 0,0 0 1,1 0-1,1 0 0,1 0 0,1 1 1,0-1-1,1-1 0,0 1 1,2 0-1,0-1 0,1 0 1,0 0-1,2 0 0,10 17 1,-13-25 156,0-1 0,1 0 1,-1 0-1,1 0 0,0-1 0,1 0 0,0 0 1,0-1-1,0 0 0,0 0 0,1 0 1,0-1-1,0 0 0,11 3 0,-9-4-136,-1-1 0,1 0 0,0 0 0,-1-1 0,1-1 0,0 1-1,0-2 1,0 1 0,0-1 0,0-1 0,-1 0 0,1 0 0,0-1-1,-1 0 1,17-8 0,-10 2-49,0 0 0,-1-1-1,0 0 1,0-2 0,-1 1 0,-1-2 0,18-20-1,-24 25 29,-1-1-1,-1 1 0,1-1 1,-1 0-1,-1-1 0,0 1 1,6-20-1,-8 21 10,0 0 0,-1 0 0,0 0 0,0 0 0,0 0 0,-1 0-1,-1-1 1,1 1 0,-1 0 0,-2-9 0,-13-24-80,11 19 55,1 7-11,-9-26 0,6 26 29,3 3-108,-1 0 0,0 1 0,-1 0 0,-13-20 0,-3 14-749,16 12 525,3 3 60,1 0 1,-1-1-1,0 1 0,0 0 1,0 0-1,0 1 0,-1-1 1,1 0-1,0 1 1,-7-2-1,-20-5-2095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15:20.145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393 339 920,'15'-4'386,"-11"4"-273,0-1 1,0 1 0,-1-1-1,1 0 1,-1 0 0,1-1-1,-1 1 1,1-1 0,-1 0-1,0 0 1,1 0 0,-1 0-1,0 0 1,-1-1 0,1 1-1,3-5 1,-2 1 90,0 1-1,-1-1 1,0 0 0,0 0-1,0-1 1,-1 1 0,0 0-1,0-1 1,-1 0 0,1 1-1,-1-1 1,-1 0 0,0-7-1,2-7 232,-1 8-133,-1 1 1,0-13 0,-1 20-221,0 1 0,0-1 1,0 1-1,0-1 0,0 1 1,-1 0-1,0 0 0,0 0 1,-3-5-1,-33-53 898,36 60-956,1 0 0,-1 0-1,0 0 1,0 0-1,1 1 1,-1-1 0,0 1-1,0-1 1,-1 1 0,1 0-1,0-1 1,0 1 0,-1 0-1,1 1 1,-4-2 0,-1 1 13,0 0 1,0 1 0,0 0 0,-8 1-1,-9 0 55,16-1-76,1 0-1,-1 1 1,0 0-1,1 0 0,-1 1 1,1 0-1,-1 0 1,1 0-1,-13 8 1,-7 3 11,1 2-1,1 0 1,-35 28 0,50-34-9,0 0 0,0 1-1,1 0 1,0 1 0,1 0 0,0 0-1,1 1 1,0 0 0,1 0 0,-6 14 0,7-9-49,1-1 0,0 1 1,1 0-1,1 0 0,0 0 1,1 0-1,1 0 0,1 0 0,1 1 1,0-1-1,1-1 0,0 1 1,2 0-1,0-1 0,1 0 1,0 0-1,2 0 0,10 17 1,-13-25 156,0-1 0,1 0 1,-1 0-1,1 0 0,0-1 0,1 0 0,0 0 1,0-1-1,0 0 0,0 0 0,1 0 1,0-1-1,0 0 0,11 3 0,-9-4-136,-1-1 0,1 0 0,0 0 0,-1-1 0,1-1 0,0 1-1,0-2 1,0 1 0,0-1 0,0-1 0,-1 0 0,1 0 0,0-1-1,-1 0 1,17-8 0,-10 2-49,0 0 0,-1-1-1,0 0 1,0-2 0,-1 1 0,-1-2 0,18-20-1,-24 25 29,-1-1-1,-1 1 0,1-1 1,-1 0-1,-1-1 0,0 1 1,6-20-1,-8 21 10,0 0 0,-1 0 0,0 0 0,0 0 0,0 0 0,-1 0-1,-1-1 1,1 1 0,-1 0 0,-2-9 0,-13-24-80,11 19 55,1 7-11,-9-26 0,6 26 29,3 3-108,-1 0 0,0 1 0,-1 0 0,-13-20 0,-3 14-749,16 12 525,3 3 60,1 0 1,-1-1-1,0 1 0,0 0 1,0 0-1,0 1 0,-1-1 1,1 0-1,0 1 1,-7-2-1,-20-5-2095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15:20.146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3697 25 328,'-1'-2'1119,"-7"1"-870,-22-2-182,10 1-7,-16-1 91,-53 2-1,-45 2 28,40 6-141,-23 2-22,-60-11 5,48-2 3,-264 6 69,331-3-79,-315 0 50,-117-5-66,320 2-16,-248-3-34,71 7 28,187-3 17,-17 1 18,116 4 7,29-2 44,-52 7 0,84-6-50,-1 0 14,1 0-1,0-1 1,0 1 0,-1-1-1,1 0 1,0 0 0,0 0 0,-9-2-1,9 0-56,7 0-236,0 1 122,14-7-263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11"/>
    </inkml:context>
    <inkml:brush xml:id="br0">
      <inkml:brushProperty name="width" value="0.13229" units="cm"/>
      <inkml:brushProperty name="height" value="0.13229" units="cm"/>
    </inkml:brush>
  </inkml:definitions>
  <inkml:trace contextRef="#ctx0" brushRef="#br0">3 18 2008,'-1'-18'6706,"0"19"-6458,1 14-40,1 14-96,3 37-40,-4-42-168,2 2-632,4-6-568,3 0-593,5-2-615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15:20.147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3120 32 888,'0'-2'265,"0"-1"763,-5 4-215,-11 4-698,-36 7 63,0-2 0,0-2 0,-73 1 0,-128-11 257,-156-15-104,241 7-254,-498-20 162,599 27-208,-572 2 204,393 12-154,66-2-6,146-7 232,1-2 0,-1-1-1,-50-8 1,84 9-278,0 0 0,0 0 1,0 1-1,-1-1 0,1 0 0,0 0 0,0 0 0,0-1 0,0 1 1,-1 0-1,1 0 0,0 0 0,0 0 0,0 0 0,0 0 0,-1 0 1,1 0-1,0 0 0,0 0 0,0 0 0,0 0 0,0-1 0,-1 1 1,1 0-1,0 0 0,0 0 0,0 0 0,0 0 0,0 0 1,0-1-1,0 1 0,0 0 0,0 0 0,-1 0 0,1 0 0,0-1 1,0 1-1,0 0 0,0 0 0,0 0 0,0-1 0,0 1 0,0 0 1,0 0-1,0 0 0,0 0 0,0-1 0,0 1 0,1 0 0,-1 0 1,0 0-1,7-9 452,-3 5-3310,-2 1 686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15:20.148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3697 25 328,'-1'-2'1119,"-7"1"-870,-22-2-182,10 1-7,-16-1 91,-53 2-1,-45 2 28,40 6-141,-23 2-22,-60-11 5,48-2 3,-264 6 69,331-3-79,-315 0 50,-117-5-66,320 2-16,-248-3-34,71 7 28,187-3 17,-17 1 18,116 4 7,29-2 44,-52 7 0,84-6-50,-1 0 14,1 0-1,0-1 1,0 1 0,-1-1-1,1 0 1,0 0 0,0 0 0,-9-2-1,9 0-56,7 0-236,0 1 122,14-7-263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15:20.149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3120 32 888,'0'-2'265,"0"-1"763,-5 4-215,-11 4-698,-36 7 63,0-2 0,0-2 0,-73 1 0,-128-11 257,-156-15-104,241 7-254,-498-20 162,599 27-208,-572 2 204,393 12-154,66-2-6,146-7 232,1-2 0,-1-1-1,-50-8 1,84 9-278,0 0 0,0 0 1,0 1-1,-1-1 0,1 0 0,0 0 0,0 0 0,0-1 0,0 1 1,-1 0-1,1 0 0,0 0 0,0 0 0,0 0 0,0 0 0,-1 0 1,1 0-1,0 0 0,0 0 0,0 0 0,0 0 0,0-1 0,-1 1 1,1 0-1,0 0 0,0 0 0,0 0 0,0 0 0,0 0 1,0-1-1,0 1 0,0 0 0,0 0 0,-1 0 0,1 0 0,0-1 1,0 1-1,0 0 0,0 0 0,0 0 0,0-1 0,0 1 0,0 0 1,0 0-1,0 0 0,0 0 0,0-1 0,0 1 0,1 0 0,-1 0 1,0 0-1,7-9 452,-3 5-3310,-2 1 686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15:20.150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3120 32 888,'0'-2'265,"0"-1"763,-5 4-215,-11 4-698,-36 7 63,0-2 0,0-2 0,-73 1 0,-128-11 257,-156-15-104,241 7-254,-498-20 162,599 27-208,-572 2 204,393 12-154,66-2-6,146-7 232,1-2 0,-1-1-1,-50-8 1,84 9-278,0 0 0,0 0 1,0 1-1,-1-1 0,1 0 0,0 0 0,0 0 0,0-1 0,0 1 1,-1 0-1,1 0 0,0 0 0,0 0 0,0 0 0,0 0 0,-1 0 1,1 0-1,0 0 0,0 0 0,0 0 0,0 0 0,0-1 0,-1 1 1,1 0-1,0 0 0,0 0 0,0 0 0,0 0 0,0 0 1,0-1-1,0 1 0,0 0 0,0 0 0,-1 0 0,1 0 0,0-1 1,0 1-1,0 0 0,0 0 0,0 0 0,0-1 0,0 1 0,0 0 1,0 0-1,0 0 0,0 0 0,0-1 0,0 1 0,1 0 0,-1 0 1,0 0-1,7-9 452,-3 5-3310,-2 1 686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15:20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46 408,'-15'-13'324,"13"11"-239,-1-1-1,0 0 1,0 1-1,0-1 1,0 1-1,0 0 1,0 0-1,-1 1 1,1-1-1,0 0 1,-1 1-1,0 0 1,1 0-1,-1 0 1,-5 0-1,-2-1 476,0 1-1,-1 0 0,-16 2 0,22-1-336,0 1 0,0 0 0,0 1 0,1 0 0,-1 0 0,0 0 0,1 0 0,-9 6 0,6-3-19,0 1 0,0 1 0,0-1 0,1 1-1,0 1 1,1-1 0,-1 1 0,2 0 0,-1 1 0,1-1 0,-6 13 0,6-9-108,0 0 0,1 0-1,1 0 1,0 0 0,0 1 0,1 0 0,1-1 0,0 21 0,1-21-59,1 0-1,0 0 1,1 0 0,0 0-1,1-1 1,1 1-1,0-1 1,0 1 0,1-1-1,0-1 1,1 1 0,0-1-1,1 0 1,12 14 0,-11-15-12,1 0 0,0-1 0,1 0 0,-1 0 0,2-1 0,-1-1 0,1 0 0,17 8 1,-22-12-13,0 1 1,1-1 0,-1-1 0,0 1 0,1-1 0,-1 0 0,1-1-1,-1 1 1,1-1 0,-1-1 0,1 1 0,-1-1 0,1 0 0,-1-1-1,0 1 1,1-1 0,-1-1 0,7-2 0,-3-2 14,1 0 0,-1 0-1,-1-1 1,1 0 0,-1-1 0,-1 0 0,0 0-1,0-1 1,-1 0 0,10-16 0,-1-5 42,-1 0 0,17-53 0,-29 76-64,-1 0 0,0 0 0,0-1 0,-1 1 0,0-1 0,0 1 0,-1-1 0,-1-13 0,0 18-14,1 0 1,-1 1-1,0-1 0,0 0 0,-1 0 1,1 1-1,-1-1 0,0 1 1,0-1-1,0 1 0,0 0 0,0 0 1,-1 0-1,1 0 0,-1 0 0,0 1 1,0-1-1,0 1 0,0-1 0,-1 1 1,-5-2-1,-2-2-138,0 2 1,-1-1-1,-13-2 0,22 6-87,-1 0-1,0 1 1,0-1 0,0 1 0,0 0-1,0 0 1,0 0 0,1 0 0,-1 1-1,0 0 1,0-1 0,0 1-1,1 1 1,-5 1 0,7-3 80,0 1 0,0-1 1,1 1-1,-1 0 0,0-1 1,0 1-1,1 0 0,-1-1 1,0 1-1,1 0 0,-1 0 0,1 0 1,-1 1-1,-4 13-2368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15:20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1 984,'-13'0'570,"0"0"1,0 1-1,0 0 0,0 0 0,0 2 0,1 0 1,-18 5-1,12-1-1,1 0 0,0 1 1,1 1-1,-23 15 0,30-17-425,0 1 0,0 0 0,1 0 0,0 1 0,1 0 0,0 0 0,0 0 0,1 1 0,0 0 0,-7 20 0,6-14-70,2 0 1,0 0-1,1 1 1,0 0-1,2 0 0,-1 26 1,2-31-58,2-1 1,0 0 0,0 1-1,1-1 1,1 0-1,-1 0 1,2 0-1,0 0 1,0-1-1,1 1 1,0-1-1,1 0 1,0-1-1,0 1 1,1-1-1,0 0 1,1-1 0,0 0-1,0 0 1,1-1-1,0 0 1,0 0-1,1-1 1,0 0-1,0-1 1,13 6-1,-14-8-5,-1 0-1,1 0 1,0-1-1,0 0 1,0-1-1,0 1 1,0-2 0,0 1-1,1-2 1,-1 1-1,0-1 1,0 0-1,0-1 1,12-3-1,-7 0 9,-1-1-1,0 0 1,0-1-1,0 0 1,-1-1-1,0 0 0,-1-1 1,16-16-1,-4 2-36,-2-1-1,0-1 0,-2-2 0,-1 1 1,-1-2-1,-1 0 0,-2-1 1,-1-1-1,12-39 0,-22 58-14,0 1 0,-1-1 0,2-21 0,-4 28 21,0-1 1,0 1 0,-1 0 0,1 0-1,-1 0 1,0 0 0,0 0 0,-1 0-1,1 0 1,-1 0 0,0 0 0,0 0-1,-3-4 1,0 2-74,0 0 0,0 0 1,-1 1-1,0 0 0,0 0 0,0 0 0,-1 1 1,1 0-1,-1 0 0,0 1 0,0 0 0,-10-3 1,10 4-373,0 0 1,-1 0 0,0 1-1,1 0 1,-1 0 0,0 1 0,-10 1-1,-4 3-1984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15:20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0 680,'-14'9'1436,"14"-8"-1363,-1-1 0,1 0 0,0 1 0,0-1-1,-1 1 1,1-1 0,0 0 0,0 1 0,-1-1 0,1 1-1,0-1 1,0 1 0,0-1 0,0 1 0,0-1 0,0 1-1,0-1 1,0 0 0,0 1 0,0-1 0,0 1 0,0-1-1,0 1 1,0-1 0,0 1 0,0-1 0,1 1 0,-1 0 439,4 2 1007,88 55-127,-86-56-1331,-1 1-1,1-1 1,0 0 0,0 0 0,-1-1-1,1 1 1,0-1 0,1-1 0,7 1-1,2 0 53,9 0 92,1-1 1,43-7-1,34-1 103,154 11 64,-139-9-245,-22 0 37,-55 3-78,-27 1-304,0 1 0,0 0 0,25 3-1,-22 2-544,-11-3 28,0 0 0,0 0 0,11 1 0,-3-3-2076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15:20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26 544,'9'-8'1394,"-9"8"-1339,0 0-1,0-1 0,1 1 0,-1 0 1,0 0-1,0 0 0,0 0 0,0 0 1,1 0-1,-1 0 0,0 0 0,0 0 0,0 0 1,0 0-1,1 0 0,-1 0 0,0 0 1,0 0-1,0 1 0,0-1 0,1 0 0,-1 0 1,0 0-1,0 0 0,0 0 0,0 0 1,0 0-1,0 0 0,1 0 0,-1 1 0,0-1 1,0 0-1,0 0 0,0 0 0,1 3 266,0 0-1,0 0 0,0 0 0,-1 0 0,0 1 0,1 2 1,-1 2-654,5 142 1414,-6-125-916,-12 153 833,10-163-871,-1 1 1,-1-1-1,0 0 1,-9 19 0,-1 3 193,14-34-274,0 1 0,1 0 0,-1 0 0,1 0 1,0-1-1,0 9 0,0-10-27,0 0 1,1 1 0,-1-1-1,0 0 1,1 1-1,0-1 1,-1 0 0,1 0-1,0 0 1,0 1-1,0-1 1,3 2 0,-3-4-15,1 0 0,0 0 0,-1-1 1,1 1-1,0 0 0,-1-1 0,1 0 1,0 1-1,-1-1 0,1 0 0,-1 0 1,0 0-1,1 0 0,1-2 0,2 0 8,-1 0-1,1 1 0,0 0 1,0-1-1,0 1 0,0 1 1,0-1-1,0 1 1,7-1-1,2-1 4,4 0-5,0 2-1,0-1 1,1 2-1,-1 1 1,35 4 0,-41-3-8,133 28 33,-85-16-23,-46-12-2,-1 0 0,1-1 0,0-1 0,0 0-1,17-2 1,-18 0 0,0 1-1,0 1 1,0 0-1,0 1 1,22 4-1,-17 0-4,-13-3-2,-1 0-1,1-1 1,-1 0 0,1 0-1,-1 0 1,1-1-1,0 1 1,0-1-1,5-1 1,-9 1-1,0 0 0,-1-1-1,1 1 1,0-1 0,-1 1 0,1-1 0,-1 1 0,1-1 0,-1 1 0,1-1 0,-1 0-1,1 1 1,-1-1 0,1 0 0,-1 0 0,0 1 0,1-1 0,-1 0 0,0 0 0,0 1-1,0-3 1,3-20 36,-2 17-24,3-23 31,18-135 59,10-33-70,-31 193-22,0 1 0,-1-1 1,1 0-1,-1 1 0,0-1 1,0 0-1,0 1 0,-1-1 1,1 0-1,-1 0 0,0 1 1,0-1-1,0 1 0,-1-1 1,1 1-1,-1 0 0,0-1 1,0 1-1,0 0 0,0 0 1,0 0-1,-1 0 0,1 1 1,-1-1-1,0 1 0,0-1 1,-3-1-1,-10-9 79,-1 2 0,-1 0 1,0 0-1,0 2 0,-1 0 0,0 1 0,-1 1 1,1 1-1,-2 1 0,1 0 0,0 2 0,-1 0 1,-39 1-1,21 3 258,-1 3 0,-55 11 1,80-11-397,0 0 0,1 0 1,0 1-1,0 1 1,0 1-1,1 0 0,0 0 1,0 1-1,-19 17 1,28-21-342,0 0 1,0 0-1,-6 8 1,10-11 207,-1 0 0,0 0-1,1 0 1,-1 0 0,1 0 0,-1 1 0,1-1 0,-1 0 0,1 0 0,0 0 0,-1 1 0,1-1-1,0 0 1,0 0 0,0 1 0,0-1 0,0 0 0,0 0 0,1 0 0,-1 1 0,0-1 0,1 2-1,10 10-3000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15:20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45 600,'0'-1'90,"-1"1"0,1 0 1,-1-1-1,1 1 0,0-1 0,-1 1 0,1-1 0,0 1 0,-1-1 1,1 1-1,0-1 0,-1 1 0,1-1 0,0 1 0,0-1 0,0 0 1,0 1-1,-1-1 0,1 0 0,0 1 0,0-1 0,0 1 0,0-1 1,0 0-1,1 1 0,-1-1 0,0 1 0,0-2 0,1 1 56,0 0 0,1 0 0,-1 0-1,0 0 1,0 0 0,1 1 0,-1-1 0,0 0-1,1 1 1,-1-1 0,3 0 0,11-3 192,-1 2 0,1-1 1,-1 2-1,1 0 0,26 2 1,-4-1-61,-12 0-132,109-5 355,18 3-285,-74 3-152,20 0-5,74-1 51,363 4 85,-504-2-241,1-1-1009,0 2-1,53 11 0,-55-4-925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15:20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50 528,'-6'-4'5685,"20"9"-3799,17 2-1574,-1-2-1,1-1 1,0-2-1,62-2 1,26-9-30,177-19 271,-229 17-475,50-6 23,-91 15-67,0 0-1,40 5 1,-49-2-150,11 2 66,32 6 1,-50-6-831,0-1 0,-1 2 0,17 7 1,-16-4-1510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12"/>
    </inkml:context>
    <inkml:brush xml:id="br0">
      <inkml:brushProperty name="width" value="0.13229" units="cm"/>
      <inkml:brushProperty name="height" value="0.13229" units="cm"/>
    </inkml:brush>
  </inkml:definitions>
  <inkml:trace contextRef="#ctx0" brushRef="#br0">6 11 2673,'-5'-10'3660,"8"15"-3017,1 8 258,1 2-812,28 74 456,13 33 258,-42-111-755,-1-5-25,-1-1-1,1 1 1,0-1-1,5 8 1,-7-12-20,0 0 0,-1 0 1,1 0-1,-1 0 0,2 0 1,-2 0-1,1-1 0,0 1 1,0 0-1,0-1 1,0 1-1,0-1 0,0 1 1,0 0-1,0-1 0,1 0 1,-1 1-1,-1-1 0,2 0 1,-1 0-1,0 0 0,0 0 1,0 0-1,1 0 1,-1 0-1,0 0 0,0 0 1,1 0-1,-2-1 0,1 1 1,2-1-1,0-1 18,1 0 0,-1 0 0,0 0 0,0 0 1,0-1-1,0 0 0,0 0 0,0 0 0,-1 0 0,1 0 0,1-4 0,4-7 88,9-22 0,-10 19-40,5-8 103,26-42 0,-32 58-395,1 0 1,-1 0-1,2 1 1,0 0-1,0 1 1,0-1-1,15-9 1,-19 15-430,0-1 0,8-2-1,9-1-1643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15:20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17 1176,'-10'99'4560,"-3"46"-2420,12-51-1107,2-32-492,-2-57-489,1 1-1,1 0 1,-1-1-1,1 1 1,0-1 0,2 9-1,-2-12-49,-1-1-1,1 0 1,0 1 0,-1-1-1,1 0 1,0 1 0,0-1-1,0 0 1,0 0 0,0 0-1,0 0 1,0 0 0,1 0-1,-1 0 1,0 0 0,0-1-1,1 1 1,-1 0 0,0-1-1,1 1 1,-1-1 0,1 1-1,-1-1 1,1 0-1,-1 1 1,1-1 0,-1 0-1,1 0 1,2-1 0,21-1 15,1-2 0,39-11 0,-42 9-4,0 1-1,0 0 1,42-1-1,-24 8 0,-1 2 0,51 11 1,-4 0 21,-32-4-19,-36-7-12,-1-1 0,1 0 0,30 0-1,-46-3 2,0 0-1,1-1 1,-1 0-1,0 1 1,0-1-1,0-1 0,0 1 1,0 0-1,0-1 1,-1 1-1,1-1 0,0 0 1,-1 0-1,1 0 1,-1 0-1,1 0 0,-1 0 1,0-1-1,0 1 1,0-1-1,-1 0 1,1 0-1,0 1 0,0-5 1,4-8 17,0 1 1,-1-1 0,4-28-1,-5 26-11,7-34 14,33-129 12,-42 173-23,1 0 1,-1 0 0,-1 0-1,1-1 1,-1 1-1,0 0 1,-1-1 0,0 1-1,-1-9 1,1 15-6,-1 0 0,1 1 0,-1-1 0,1 0 0,-1 0 0,1 0 0,-1 0 0,0 1 0,1-1 0,-1 0 1,0 0-1,0 1 0,0-1 0,1 1 0,-1-1 0,0 1 0,0-1 0,0 1 0,0-1 0,0 1 0,-2 0 0,-25-5 91,19 3-79,-82-6 57,30 3-33,10 1 332,0 2 0,-93 7-1,100-2-312,-14 1-178,52-3-144,1 0-1,-1 0 1,0 1 0,1 0 0,-1 0 0,1 1 0,-8 3-1,-1 7-1988,5 5-350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15:20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44 141 1448,'-3'0'241,"1"1"-1,-1-1 0,1 0 1,-1 0-1,0 0 1,1 0-1,-1-1 0,1 1 1,-1-1-1,1 0 1,-1 1-1,1-1 0,-1 0 1,1 0-1,-3-2 0,5 3-219,0-1 0,0 1 0,0 0 0,0 0 0,0 0 0,0 0-1,0-1 1,0 1 0,0 0 0,0 0 0,0 0 0,0 0 0,0-1-1,0 1 1,0 0 0,0 0 0,0 0 0,0 0 0,0 0 0,0-1-1,0 1 1,0 0 0,0 0 0,0 0 0,0 0 0,0 0 0,0-1-1,1 1 1,-1 0 0,0 0 0,0 0 0,0 0 0,0 0 0,0 0-1,0 0 1,1-1 0,-1 1 0,0 0 0,0 0 0,0 0 0,0 0-1,1 0 1,-1 0 0,9-4 375,-9 4-383,8-2 89,0 0-1,0 0 1,0 1-1,1 0 1,9 0-1,15-1 103,85-14 265,107-10-97,107 25-203,74-3-147,-114-22 51,-182 17-17,32-3 34,-100 7-88,66-7-1190,-71 13-432,-5 8-298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15:20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1160,'0'-1'1516,"0"0"-1376,1 1 0,-1-1 0,0 0 0,0 1 0,0-1 0,0 1-1,1-1 1,-1 1 0,0-1 0,1 1 0,-1-1 0,0 1 0,1-1 0,-1 1 0,1 0 0,-1-1 0,0 1 0,1 0 0,-1-1 0,1 1 0,-1 0 0,1-1 0,0 1 0,9-4 79,0 1 1,1 0 0,-1 0 0,18-1 0,-15 2-74,5 0 63,2 1-1,-1 1 1,33 3 0,-15 0-66,478 47 473,-304-23-328,-203-26-279,112 8 155,-113-8-154,3 0-8,-1 0 1,0 0-1,1 0 0,-1-1 0,0-1 0,18-2 1,-27 3-4,1 0 1,-1 0 0,0 0 0,0 0 0,1 0-1,-1 0 1,0 0 0,0 0 0,0 0 0,1 0-1,-1 0 1,0 0 0,0 0 0,1 0 0,-1 0-1,0 0 1,0 0 0,1 0 0,-1 0 0,0 0-1,0 0 1,0 0 0,1 0 0,-1 1 0,0-1-1,0 0 1,0 0 0,0 0 0,1 0 0,-1 1-1,0-1 1,2 10 1,-4 19 11,1-17-9,-5 162-3,4-129-4,4 51 0,0-58 3,17 148 6,-11-123-1,-7-53-7,0 0 0,1 1-1,0-1 1,1 0 0,0 0 0,5 11-1,-6-17 79,-12-12 216,-76-43-235,75 47-54,1-1 1,-1 1-1,0 0 0,0 1 1,0 1-1,0 0 0,-19-1 1,6 2 0,0 1 1,-31 5-1,-63 18 367,117-23-364,-1 1 0,1-1 0,0 0 0,0 0 0,0 1 1,0-1-1,0 0 0,0 1 0,0-1 0,0 1 1,0 0-1,0-1 0,0 1 0,0 1 0,0-1-11,1 0 0,-1 1-1,1-1 1,0 0 0,0 1 0,-1-1-1,1 1 1,0-1 0,0 0-1,1 1 1,-1 2 0,3 25 6,8 32-1,-1-12 20,-4-9 22,-2 1-1,-1 48 1,-11 81 113,2-65-68,-10 92 210,16-192-292,-1 0-1,0-1 1,0 1-1,-3 6 1,18-6-41,-1-1 36,0 0 3,0 0-1,0-1 0,0 0 1,27 1-1,139 5 17,-15-1 26,-149-7-40,0 0 0,1-2 0,-1 0 0,17-3 0,-28 3-1,-1 0 0,0 0 0,1 0-1,-1 0 1,0-1 0,0 0-1,0 0 1,0 0 0,0 0 0,0 0-1,0 0 1,-1-1 0,3-2 0,-1 0 15,0-1 0,0 1 0,-1-1 0,0 0 0,5-11 0,20-67 104,18-89 0,-4 10-94,-36 147-15,-2-2 1,0 1-1,-1 0 0,2-26 1,-5 36-2,-1-1 0,0 0 0,0 1 0,0-1 0,-1 1-1,0-1 1,0 1 0,0 0 0,-1 0 0,-1 0 0,1 0 0,-1 0 0,-5-6 0,5 7-4,-1 0 0,0 1 0,0-1 0,0 1 1,0 0-1,-1 1 0,0-1 0,0 1 0,0 1 0,-1-1 0,1 1 0,-1 0 0,0 0 0,0 1 0,-7-2 0,4 2-6,1 1 0,0 0 0,-1 1 0,1 0-1,-1 0 1,1 1 0,-1 0 0,1 1 0,0 0-1,0 1 1,-14 5 0,-59 27-53,-36 14-3674,88-40 1303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15:20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7 739 656,'0'0'67,"-1"-1"0,1 1-1,-1 0 1,1 0 0,0-1-1,-1 1 1,1 0 0,0-1-1,-1 1 1,1 0 0,0-1-1,-1 1 1,1-1 0,0 1 0,0 0-1,-1-1 1,1 1 0,0-1-1,0 1 1,0-1 0,0 1-1,0-1 1,0 1 0,0-1-1,-1 1 1,1-1 0,1 1-1,-1-1 1,0 1 0,0-1 0,0 1-1,0 0 1,0-1 0,0 0-1,1 0 102,0 0-1,0 0 0,0-1 0,1 1 1,-1 0-1,0 0 0,0 0 1,1 1-1,-1-1 0,0 0 0,2 0 1,6-3 576,0 1 0,18-5 0,12 2-305,-1 1 0,1 1 1,0 3-1,1 1 0,-1 1 1,64 12-1,79 13-231,-51-18-74,-96-8-87,0 2 0,-1 1-1,50 11 1,-61-7-21,-8-3-3,-1 0 0,1 0 1,0-2-1,1 0 0,15 1 1,-29-3-18,-1 0 1,0 0-1,0-1 1,0 1 0,0 0-1,1 0 1,-1-1-1,0 1 1,0 0-1,0-1 1,0 1 0,0-1-1,0 0 1,0 1-1,0-1 1,0 0 0,0 1-1,0-1 1,0 0-1,-1 0 1,1 0-1,0 0 1,-1 0 0,1 0-1,0 0 1,-1 0-1,1 0 1,-1 0-1,0 0 1,1-1 0,-1 0-1,1-4 17,0 0 1,-1 0-1,0 0 0,0 0 0,-2-7 1,2 10-24,-9-82 73,-11-145-15,17 161-54,8-92 0,15 33-544,-20 126 300,0 0 1,1 0-1,-1 1 0,1-1 0,-1 0 1,1 1-1,0-1 0,0 0 0,0 1 1,0-1-1,0 1 0,2-3 0,5-4-2143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15:20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38 136 1808,'-5'5'1569,"0"0"-340,1-1 1,-1 1-1,0-1 1,-8 5 0,38-27-692,-18 12-524,3-2 8,0-1-1,0 0 1,-1 0-1,13-16 1,-11 10 0,-3 2-7,2 1-1,0 0 0,14-12 1,-24 23-15,1 1 0,-1-1 0,1 0 0,-1 1 0,1 0 0,-1-1 0,1 1 0,-1-1 0,1 1 0,-1 0 0,1-1 0,0 1 0,-1 0 0,1 0-1,0-1 1,-1 1 0,1 0 0,0 0 0,-1 0 0,1 0 0,0 0 0,0 0 0,-1 0 0,1 0 0,0 0 0,-1 0 0,1 0 0,0 1 0,-1-1 0,1 0 0,0 0 0,-1 1 0,1-1 0,-1 0 0,1 1 0,0-1 0,-1 1 0,1-1 0,-1 1 0,1-1 0,-1 1 0,1-1 0,-1 1 0,0-1 0,1 1 0,-1 0 0,1 0 0,1 5 9,0-1 0,0 1 0,0 0 1,1 9-1,0-5 17,14 82 253,-11-51-125,-3-3 57,-3-31-627,0 0 0,1 0 0,0-1 0,0 1 0,0 0 0,4 11 0,0-13-1911,4-3-717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15:20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7 142 1112,'2'-7'224,"0"0"0,0 1-1,1-1 1,0 1 0,0-1 0,1 1-1,-1 0 1,1 0 0,1 0 0,-1 1-1,1-1 1,0 1 0,0 0 0,1 1-1,-1-1 1,12-6 0,3-2 123,-16 10-298,-1 0 1,1 1 0,-1 0 0,1-1 0,0 1 0,0 1-1,0-1 1,0 1 0,0-1 0,6 0 0,-9 2-43,0 0 1,0 0 0,0 0 0,0 0 0,0 0-1,0 0 1,0 0 0,0 0 0,0 1 0,-1-1 0,1 0-1,0 0 1,0 1 0,0-1 0,0 1 0,-1-1-1,1 1 1,0-1 0,0 1 0,-1 0 0,1-1-1,0 1 1,-1 0 0,1-1 0,-1 1 0,1 0-1,-1 0 1,1-1 0,-1 1 0,0 0 0,1 0 0,-1 0-1,0 0 1,0 0 0,1 0 0,-1 0 0,0-1-1,0 1 1,0 0 0,0 0 0,-1 2 0,1 5 33,-1-1 1,0 1 0,-4 14 0,5-20-39,-12 35 55,-2 0 1,-2 0-1,-32 56 0,10-21 69,27-52-72,6-10 15,-1 0 0,1 0 0,1 1 0,0 0 0,-3 14 0,7-25-60,0 1-1,0 0 1,1 0-1,-1-1 0,0 1 1,0 0-1,1-1 1,-1 1-1,0 0 1,1-1-1,-1 1 1,1-1-1,-1 1 0,1 0 1,-1-1-1,1 1 1,-1-1-1,1 1 1,-1-1-1,1 0 1,0 1-1,-1-1 1,1 0-1,1 1 0,15 6 203,-9-4-141,0-1 0,0 0 0,0-1 0,0 0 0,0 0 0,14-1-1,84-3-2258,-80 2 569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15:2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 1120,'-11'6'512,"1"0"0,0 1-1,1 0 1,0 1-1,0 0 1,0 0 0,1 1-1,0 0 1,1 0 0,0 1-1,1 0 1,0 0-1,-10 23 1,15-29-465,-1 1 1,0 0-1,1-1 1,0 1-1,0 0 0,1 0 1,-1 0-1,1 0 0,0 0 1,1 0-1,-1 0 0,1 0 1,0-1-1,0 1 1,0 0-1,1 0 0,0-1 1,-1 1-1,2-1 0,-1 1 1,3 3-1,0-2-40,-1 0 0,1-1 0,0 0-1,1 0 1,0 0 0,-1 0 0,1-1 0,1 0 0,-1 0-1,0-1 1,1 0 0,0 0 0,12 4 0,-5-4 5,0 0 0,0-1 1,1-1-1,-1 0 1,1-1-1,-1 0 0,0-1 1,1-1-1,-1 0 1,0-1-1,0-1 0,0 0 1,-1 0-1,14-8 1,-10 4 20,-1 0 1,0-1-1,-1-1 1,0 0-1,-1-1 1,0-1-1,-1 0 1,0-1-1,-1 0 1,19-28-1,-28 37-23,0-1 0,-1 1-1,1-1 1,-1 0 0,0 0-1,0 0 1,-1 0-1,0 0 1,0 0 0,0 0-1,0-6 1,-1 9-32,0-1 0,0 1 0,-1 0-1,1-1 1,-1 1 0,1 0 0,-1 0 0,0-1 0,0 1 0,0 0 0,0 0 0,0 0 0,-1 0 0,1 0 0,0 0 0,-1 1 0,0-1-1,1 0 1,-1 1 0,0-1 0,0 1 0,0 0 0,0 0 0,0-1 0,0 1 0,0 0 0,-3 0 0,-5-2-512,0 0-1,0 1 1,1 0 0,-1 1 0,0 0 0,0 1 0,0 0 0,-1 1 0,-18 3 0,7 1-1478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15:20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3 147 1720,'0'0'99,"0"0"-1,-1 0 0,1 1 0,0-1 0,0 0 1,0 0-1,0 0 0,-1 1 0,1-1 0,0 0 1,0 0-1,0 0 0,0 1 0,0-1 0,0 0 1,0 0-1,0 1 0,0-1 0,0 0 0,0 0 1,0 1-1,0-1 0,0 0 0,0 0 0,0 1 1,0-1-1,0 0 0,0 0 0,0 0 0,0 1 1,0-1-1,0 0 0,0 0 0,0 1 0,1-1 1,-1 0-1,0 1 0,10 6 11,-9-7 1,10 6-17,-1 0 0,1-1 1,0-1-1,1 1 0,12 1 1,-14-3-5,1-2 1,0 1-1,17-1 1,8 1 57,1 6-25,-34-8-96,0 1-1,-1 0 0,1 0 0,0 0 0,-1 1 0,1-1 0,0 1 0,-1-1 1,1 1-1,2 3 0,-2 0 471,-10-11 97,1-4-539,0 0 0,0 0 0,0-1 0,2 0 0,-7-19 0,10 27-46,0-1-1,1 1 0,0-1 0,-1 1 0,1-1 1,0 1-1,1-1 0,-1 0 0,1 1 0,-1-1 0,1 1 1,0 0-1,0-1 0,0 1 0,1 0 0,0 0 1,-1-1-1,1 1 0,0 0 0,3-3 0,3-3 2,0 0 0,1 1-1,0 0 1,12-8-1,-17 13-4,-1 1-3,0 0 1,0 0 0,0 0-1,1 0 1,-1 1-1,0-1 1,1 1-1,-1 0 1,0 0-1,1 0 1,0 0-1,-1 1 1,6-1 0,-6 1 1,-1 0 1,0 1-1,0-1 1,0 1 0,0-1-1,0 1 1,0 0 0,0 0-1,0 0 1,0 0 0,0 0-1,-1 0 1,1 0-1,0 1 1,-1-1 0,1 1-1,-1-1 1,1 1 0,-1 0-1,0-1 1,0 1 0,3 4-1,1 6 71,1 0-1,-1 1 1,-1-1 0,-1 1-1,3 14 1,-1 3 232,0 35 0,-5-58-250,0 1 0,1 0 0,1 0 0,-1-1 0,1 1 0,1-1 0,5 13 0,-7-17-40,1 0-1,0 0 1,0 0-1,0 0 1,0 0-1,0-1 1,1 1-1,-1-1 1,1 0-1,0 1 1,-1-1-1,1 0 1,0-1-1,0 1 1,1 0 0,-1-1-1,0 0 1,0 0-1,6 1 1,15 1-47,0-1 0,1-1-1,31-3 1,17 0-1944,-29 5-166,5-3-433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15:20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15 360 1648,'-12'-1'3065,"9"-3"-1207,4 2-1715,0 1 0,0-1 1,0 0-1,0 1 0,0-1 1,0 1-1,1-1 0,1-1 0,23-28 604,25-39 0,-46 63-703,22-32 56,1 1-1,52-53 1,-66 76-91,18-17-9,-30 30 8,1 1-1,-1-1 0,0 0 1,1 1-1,-1 0 1,0 0-1,1 0 1,0 0-1,-1 0 0,1 0 1,-1 0-1,1 1 1,3-1-1,-5 1 14,1 0-1,-1 1 1,0-1 0,0 0-1,0 1 1,0-1-1,0 1 1,0-1 0,0 1-1,0-1 1,0 1 0,0 0-1,0 0 1,0-1-1,0 1 1,0 0 0,0 0-1,-1 0 1,1 0-1,0 0 1,-1 0 0,1 0-1,-1 0 1,1 0 0,-1 0-1,1 0 1,-1 1-1,0-1 1,1 0 0,-1 0-1,0 1 1,1 6 125,0-1 0,-1 0 0,0 14 0,-5 29 305,-14 65 0,10-69-594,-5 70-1,13-108-122,1-1-1,1 0 1,0 11 0,0-16 0,-1 0 0,1 1 1,0-1-1,0 0 1,0 0-1,0 0 1,0 0-1,0 0 0,0 0 1,1 0-1,-1 0 1,1 0-1,2 2 0,10 6-2506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15:20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14 376 1648,'0'0'170,"0"1"0,-1-1 0,1 0 0,0 0-1,-1 0 1,1 1 0,0-1 0,-1 0-1,1 0 1,0 0 0,-1 0 0,1 0 0,-1 1-1,1-1 1,0 0 0,-1 0 0,1 0 0,-1 0-1,1 0 1,0 0 0,-1 0 0,1 0-1,0-1 1,-1 1 0,1 0 0,-1 0 0,1 0-1,0 0 1,-1 0 0,1-1 0,0 1 0,-1 0-1,1-1 1,-1 0-145,1 0-1,0-1 1,-1 1-1,1 0 1,0-1-1,0 1 1,0 0-1,0-1 1,0 1-1,1 0 0,-1-3 1,4-15 44,1 1 1,1-1-1,0 1 0,1 0 1,12-20-1,-13 26-32,12-26 23,1 0 0,48-67-1,-64 101-57,0 0 0,0 1-1,0 0 1,0-1 0,1 1 0,0 0-1,-1 1 1,1-1 0,5-2-1,-8 5 5,-1 0 0,0 0 0,1 0 0,-1-1 0,0 1 0,1 0 0,-1 0 0,0 0 0,1 0 0,-1 0 0,1 0 0,-1 0 0,0 0 0,1 0 0,-1 0 0,0 0 0,1 0 0,-1 0 0,0 1 0,1-1 0,-1 0 0,0 0 0,1 0 0,-1 0 0,0 1 0,1-1 0,-1 0 0,1 1 0,4 11 183,-3 21 126,-2-27-260,-1 51 237,0-41-251,1 0 0,0 0 0,3 20 0,-3-34-41,0 0 0,1-1 1,-1 1-1,1 0 0,-1-1 0,1 1 1,0 0-1,0-1 0,0 1 1,0-1-1,0 1 0,1 1 0,-1-3 0,0 1 0,-1-1 0,1 1 0,0-1 0,-1 1 0,1-1 0,0 0 0,0 0 0,0 1 0,-1-1 0,1 0 0,0 0 0,0 0 0,0 0 0,-1 0 0,1 0 0,0 0 0,0 0 0,0 0 0,-1 0 0,1 0 0,0-1 0,0 1 0,0 0 0,-1 0-1,1-1 1,0 1 0,0-1 0,7-4 6,0 0 0,-1 0-1,0-1 1,0 0 0,0 0-1,-1-1 1,8-9 0,3-7 9,13-26 1,6-7-53,-36 56 37,0-1 0,0 1-1,1-1 1,-1 0 0,1 1 0,-1 0-1,0-1 1,1 1 0,-1-1-1,1 1 1,-1-1 0,1 1-1,-1 0 1,1 0 0,-1-1-1,1 1 1,0 0 0,-1 0 0,1-1-1,-1 1 1,1 0 0,0 0-1,-1 0 1,1 0 0,1 0-1,-2 0 7,1 1-1,0-1 1,0 0-1,0 1 1,-1-1-1,1 1 0,0 0 1,-1-1-1,1 1 1,0-1-1,-1 1 1,1 0-1,-1 0 1,1-1-1,0 3 0,1 1 31,0 0 0,0 0-1,-1 1 1,1-1-1,-1 1 1,1 5-1,-1 9 112,-1 0-1,-3 27 0,2-34-311,0 0 0,0 0 0,1 0-1,0 0 1,1 0 0,1 0 0,0 0-1,5 16 1,-5-24-421,0 0 0,1 1 0,-1-1-1,1 0 1,0 0 0,6 7 0,6 3-2346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1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8 197 600,'-8'11'9281,"18"-7"-8895,-8-3-356,1 0 1,0 0-1,-1 0 1,4 3 0,31 19 211,-34-22-210,0 0 0,0 0 0,0 1 0,1-2 0,-1 1 0,0 0 0,0-1 0,0 0 0,1 0 0,-1 0 0,0 0 0,1 0 1,-1-1-1,0 0 0,0 1 0,4-3 0,13-1 105,26 6 79,-31-1-139,-14-1-71,-1 0 0,1 1 0,-1-1 0,0 0 0,1 0 0,0 0 0,-1 0 0,1 1 1,0-1-1,-1 0 0,0 0 0,1 1 0,-1-1 0,0 1 0,1-1 0,0 0 0,-1 1 0,0-1 0,0 1 0,1-1 0,-1 1 1,-1-6 121,0 1 1,0-1 0,0-9 0,-2-11-139,-7-40 1,10 60 2,0 1 0,0-1 0,2-8 0,-1-8-13,-1 18 17,0-1 1,0 0 0,0 1-1,0-2 1,1 2 0,1-8 0,1 0 1,-2 9 0,-1 0 1,1 0-1,-1 0 0,0 1 1,1-1-1,0 1 1,-1-1-1,1 0 0,0 1 1,0-1-1,2-2 1,0-1-8,-5 4 1,2 0 6,-1 1 1,1 0 0,0 0-1,0 0 1,0 0-1,0 0 1,0-1 0,-1 1-1,1 0 1,0 0-1,0 0 1,-1 0 0,1 0-1,0 0 1,0 0-1,0-1 1,0 1 0,0 0-1,0 0 1,0 0-1,0 0 1,0 0-1,-1-1 1,1 1 0,0-1-1,1 2 0,1 0 0,-2 0 0,1-1 0,1 0 0,-1 1 0,0 0 0,3-1 0,37 1 75,-3-2-60,-36 1-12,1-1 0,-1 1-1,1-1 1,0 1 0,3-3 0,3 1 5,1 0-30,-1 1 1,0 0 0,1 0-1,-1 1 1,13 1 0,-16 0-1357,0 1 0,11 3 0,-9-3-1240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15:20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5 424 1888,'0'-1'604,"-1"-1"0,0 1 0,1-1-1,-1 1 1,1-1 0,-1 0 0,1 1-1,0-1 1,-1-2 0,1 3-466,0 0-1,1 1 1,-1-1 0,0 0 0,0 1 0,0-1-1,1 0 1,-1 1 0,0-1 0,1 0 0,-1 1-1,0-1 1,1 1 0,-1-1 0,1 1 0,-1-1-1,1 0 1,3-1-83,0 0-1,0 0 1,0 0-1,0 1 1,0-1-1,9-1 1,-11 3-38,2-1-9,78-17 109,-30 5-50,-38 9-16,1 0 0,0 1 1,-1 0-1,19 0 0,-33 3-33,1 0 0,0 0 1,0 0-1,0 0 0,0 0 0,0 0 1,0 0-1,0 0 0,0-1 0,-1 1 0,1 0 1,0-1-1,0 1 0,1-1 0,-2 1-7,0-1 0,0 0 0,0 1 0,0-1-1,1 1 1,-1-1 0,0 0 0,0 1 0,0-1 0,0 1-1,-1-1 1,1 0 0,0 1 0,0-1 0,0 1 0,0-1-1,-1 1 1,1-1 0,0 0 0,0 1 0,-1-1 0,1 1-1,-1-1 1,1 1 0,-1-1 0,-12-20 101,-6-9-76,1-1-1,-20-46 1,37 73-42,-1 1 1,1-1-1,0 0 1,1 1-1,-1-1 1,1 0-1,0 1 1,0-1-1,0 0 1,0 0 0,0 1-1,2-7 1,1 2-24,0-1 0,1 1 0,6-13 0,-1 5-6,-8 13 30,1 0-1,0 1 1,0-1 0,0 1-1,0 0 1,0 0-1,0-1 1,0 1-1,1 0 1,-1 1 0,1-1-1,0 0 1,-1 1-1,1 0 1,0-1 0,0 1-1,0 0 1,0 1-1,0-1 1,0 0 0,0 1-1,0-1 1,0 1-1,0 0 1,0 0-1,0 1 1,6 0 0,1 1 3,-1 0-1,0 0 1,1 1 0,-1 0 0,0 1 0,0 0 0,15 10 0,-12-6 13,0 0-1,-1 1 1,0 0 0,12 13-1,-18-17 0,-1 1 0,0-1 0,0 1 0,-1-1 0,1 1 0,-1 1 0,-1-1 0,1 0-1,-1 0 1,0 1 0,2 10 0,-3-4 4,0 0-1,0 0 0,-2 0 1,1 0-1,-2 0 0,-3 15 1,-24 73 36,6-29-16,21-66-30,1-1 1,-1 1-1,2-1 1,-1 1-1,0-1 1,1 1-1,1 6 1,-1-11-4,0 1 0,0-1 0,1 1 0,-1-1 1,1 0-1,-1 1 0,1-1 0,0 0 0,-1 1 0,1-1 0,0 0 1,0 0-1,0 0 0,0 1 0,0-1 0,0 0 0,0 0 1,0-1-1,0 1 0,0 0 0,1 0 0,-1 0 0,0-1 1,1 1-1,-1-1 0,0 1 0,1-1 0,-1 0 0,1 1 0,1-1 1,18 2 34,0 0 1,42-4 0,42-10-1938,-72 6-347,-3 5-403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15:20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9 1016,'-10'-3'360,"0"1"0,0 0-1,0 1 1,0 0 0,-1 1-1,1 0 1,0 1 0,0 0-1,-19 4 1,20-2-155,0-1-1,0 1 1,1 1 0,-1-1 0,1 1-1,0 1 1,0 0 0,1 0-1,-1 0 1,1 1 0,-10 10 0,6-2 103,1 0 0,0 0 0,1 1 0,-9 20 0,-25 65 767,38-85-1025,1-1 0,0 0 0,1 1 0,1 0 0,0-1 0,1 1 0,0 0 0,1 0 0,1 0 0,0 0 0,5 16 0,0-6-28,1-1 0,1 1 0,1-1 0,1-1 0,20 35 0,-25-49-20,1 0 0,0 0 0,0 0 0,1-1 0,0 0 0,0 0 0,1-1 1,0 0-1,0 0 0,0-1 0,1 0 0,0-1 0,0 1 0,1-2 0,13 6 0,10 0 14,0 0 0,1-3 0,1 0 0,-1-3 0,64 1 0,-82-6-7,-1-1-1,0 0 1,0-2-1,20-6 1,59-27 35,-82 32-39,8-4 11,0-1 0,0-1-1,-2-1 1,1 0 0,-1-1 0,17-17-1,-24 19 2,0 0 0,-1-1 0,0-1-1,-1 1 1,-1-1 0,0-1-1,0 1 1,-1-2 0,7-22 0,-8 18 21,0 0-1,-1 0 1,2-22 0,-7 36-26,0-1 0,1 0 0,-2 1 0,1-1 0,-1 0 0,1 1 0,-2-1 0,1 1 0,-1-1 0,1 1 0,-1-1 0,-1 1 0,1 0-1,-1 0 1,-4-6 0,-1 1 13,-1 0 1,0 1-1,-1 0 0,-13-11 0,-45-25 47,46 31-48,5 2-6,-1 1 1,-1 0 0,-36-14 0,49 23-19,1 0 1,-1 1-1,0 0 1,1 0-1,-1 0 1,0 1-1,0 0 1,1 0 0,-1 0-1,0 1 1,0 0-1,1 0 1,-1 0-1,0 1 1,1 0-1,0 0 1,-1 0 0,-8 6-1,-1 1-770,1 1 0,-16 14 0,23-20-1455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15:20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9 888,'2'-8'2820,"3"9"-1482,-3 2-1276,-1-1 1,1 1 0,-1 0 0,1 0 0,-1-1-1,1 6 1,3 9 61,-1 0-1,-1-1 1,-1 1-1,1 29 1,-7 128 945,0-122-677,-14 71 0,-4 9 187,21-130-566,1 1 0,0 0-1,0 0 1,0-1 0,0 1-1,1 5 1,0 8 46,1-14-59,-1-1 0,1 1 0,-1-1 0,1 1 0,-1-1 0,1 1-1,0-1 1,0 0 0,-1 0 0,1 0 0,0 0 0,0 0 0,3 0 0,0 2 0,10 3-7,1-1 1,-1 0-1,1-1 1,29 4-1,-28-5 1,11-1-7,-17-3 9,-1 1 6,0 0 0,0-1 0,0 0 0,0-1 0,15-4 1,-11 2 6,-1 1 1,16-1-1,-8 2 4,23 2-1,-37 1-8,1 0 1,-1 0-1,1 1 1,-1 0-1,0 0 1,11 5-1,-14-5 2,1-1-1,-1 1 1,1-1-1,0 0 1,-1 0-1,1 0 0,0-1 1,0 1-1,8-2 1,-12 1 0,-1 0 1,0 0-1,1 0 0,-1 0 1,1 0-1,-1 0 0,1 0 1,-1-1-1,0 1 0,1 0 1,-1 0-1,1 0 1,-1-1-1,0 1 0,1 0 1,-1-1-1,0 1 0,1 0 1,-1-1-1,0 1 0,1 0 1,-1-1-1,0 1 0,0 0 1,1-1-1,-1 1 0,0-1 1,0 1-1,0-1 1,1-19 153,-1 13-199,-16-143 79,3 41-24,10 85-16,-2-26-3,3 0 1,4-67-1,-1 83-3,-2 27 3,1 0 0,1-1 0,-1 1 0,1-1 0,3-8 0,-3 15-1,-1 1 17,-8-10 294,-1 5-222,1 0 0,-1 0 0,1 1 0,-1 0 0,0 0 0,-1 1 0,1 0 0,0 1 0,-1 0 0,0 1 1,1 0-1,-16 0 0,-5 1 186,-1 2 0,1 1 0,-44 10 0,67-11-560,1 0 0,-1 1 0,0 0 0,1 0 0,0 0 0,0 1 0,0 0 1,0 0-1,1 1 0,-8 7 0,8 1-1928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15:20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90 312 1320,'-38'40'1370,"36"-37"-1166,0-1 1,1 1-1,-1-1 0,0 1 1,1 0-1,-2 4 0,2-6-105,1 0-1,0 0 1,-1 0-1,1 0 1,0-1-1,-1 1 1,1 0-1,-1 0 1,1-1-1,-1 1 1,1 0-1,-1-1 1,0 1-1,1 0 1,-1-1-1,0 1 1,-1 0-1,2-1-62,0 0 0,-1 0-1,1 0 1,0 0 0,0 0 0,-1 0-1,1 0 1,0 0 0,-1 0 0,1 0-1,0 0 1,-1 0 0,1 0 0,0 0-1,0 0 1,-1 0 0,1-1-1,0 1 1,-1 0 0,1 0 0,0 0-1,0 0 1,-1-1 0,1 1 0,0 0-1,0 0 1,0 0 0,-1-1-1,1 1 1,0 0 0,0 0 0,0-1-1,-6-11 437,5 8-314,-2-5-44,0-1 0,1 0 0,0 0 0,1 1 0,0-1 0,0-16 0,9-61 57,15-47 172,-21 124-251,0 0-1,-1 0 1,0-20 0,-1 27-32,4 3-19,79 14-17,41 0 23,-77-7-35,45 11 14,-45-3-21,-17-6 3,1 0 0,61 8-1,-53-12 14,18 1 38,-3-5-37,115-2-1065,-148 1-739,-19 1 1560,-1 0 0,1-1 0,-1 1 0,0 0 0,1 0-1,-1 0 1,0-1 0,3 3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15:20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10 136,'-6'-4'135,"-8"-1"3053,14 5-3121,-1 0 0,1 0-1,-1 0 1,1 0 0,-1 1-1,1-1 1,-1 0-1,1 0 1,-1 1 0,1-1-1,-1 0 1,1 1 0,-1-1-1,1 0 1,0 1 0,-1-1-1,1 1 1,-1-1-1,1 1 1,0-1 0,0 1-1,-1-1 1,1 1 0,0-1-1,0 1 1,0-1 0,-1 2-1,-4 14 92,1 1 0,-3 27 0,6-38-128,-1 18 194,0 1 1,3 0-1,0 0 0,1 0 0,9 42 0,1 5 128,-11-65-329,0 0 1,0 0-1,1 0 1,3 8 0,-4-13-22,-1-1 1,1 1 0,0 0 0,0 0-1,0-1 1,0 1 0,0-1 0,0 1-1,0-1 1,1 0 0,-1 1 0,0-1-1,1 0 1,-1 0 0,1 0 0,0 0-1,-1 0 1,1 0 0,0 0 0,-1-1-1,1 1 1,3 0 0,8 0 67,1 0 1,-1-1-1,1-1 0,16-2 1,5-1 13,-19 4-65,-1 0-1,27 5 1,3 0-8,-2-5-2,0-2 1,46-8-1,56-3 51,101-4 74,-231 14-185,0 0 0,22-9 0,-10 3-508,-22 7-44,-1 0 0,1 0 0,0 0 0,6-4 0,0 2-1501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15:20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15 280,'2'-6'441,"2"-2"3876,-1 22-2063,-1 31-1631,-5 64 0,0 42 136,0-7-2780,2-118 65,4-9-507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15:20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0 293 984,'0'0'1014,"0"0"-855,0 0-1,0-1 1,0 1 0,1 0 0,-1 0-1,0-1 1,0 1 0,0 0 0,0 0-1,0-1 1,0 1 0,0 0 0,0 0-1,1 0 1,-1-1 0,0 1 0,0 0-1,0 0 1,0 0 0,1-1 0,-1 1-1,0 0 1,0 0 0,1 0 0,9-2 42,1 0 1,0 2-1,-1-1 1,13 2 0,27-2 55,-15 2-1,-29-1-180,-1 1 1,1-1-1,0 0 0,0 0 0,0-1 0,8-1 1,-13 1-65,0 1 0,-1 0 1,1-1-1,0 1 1,-1-1-1,1 1 0,-1 0 1,1-1-1,-1 1 0,1-1 1,-1 0-1,1 1 0,-1-1 1,1 1-1,-1-1 1,0 0-1,1 1 0,-1-1 1,0 0-1,1 1 0,-1-1 1,0 0-1,0 0 0,0 1 1,0-1-1,0 0 1,0 0-1,0 1 0,0-1 1,0-1-1,-5-26 177,2 20-148,1-6 1,-1-1-1,-1 2 1,-1-1 0,-11-25-1,15 37-35,0 1-1,0 0 1,0-1 0,1 1-1,-1 0 1,0-1-1,1 1 1,-1-1-1,1 1 1,-1-1-1,1 1 1,0-1 0,0 0-1,-1 1 1,1-1-1,0 1 1,1-1-1,-1 0 1,0 1 0,0-1-1,1 1 1,-1-1-1,1 1 1,-1-1-1,1 1 1,0-1 0,-1 1-1,1 0 1,0-1-1,0 1 1,0 0-1,0 0 1,2-3 0,5-4 56,-6 6-51,0-1 1,0 1-1,1 0 1,-1 0-1,1 0 1,3-2-1,8-3 49,-1 1 0,1 1 0,0 0 0,18-3 0,-6 1 16,-10 2-51,0 2-1,0 0 1,27-1-1,-33 4-630,0 0-1,0 1 1,0 0 0,10 3-1,-2 1-1537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15:20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10 177 968,'-9'5'4896,"12"-6"-2942,22-17-1566,-22 15-373,8-6 33,0-2 1,0 0-1,15-22 0,-14 15 5,-3 4-1,14-16 0,-20 26-41,1 1 0,-1-1-1,1 1 1,-1 0 0,1 0 0,0 0 0,0 1 0,0 0-1,6-3 1,-10 5-5,1 0 0,-1 0 0,1-1 0,0 1-1,-1 0 1,1 0 0,-1 0 0,1 0 0,0 0 0,-1 0 0,1 0-1,-1 0 1,1 0 0,0 0 0,-1 0 0,1 1 0,-1-1 0,1 0-1,0 0 1,-1 0 0,1 1 0,-1-1 0,1 0 0,-1 1 0,1-1-1,-1 1 1,1-1 0,-1 0 0,1 1 0,-1-1 0,0 1 0,1-1-1,-1 1 1,0-1 0,0 1 0,1 0 0,-1-1 0,0 1 0,0-1-1,0 1 1,1 0 0,-1-1 0,0 2 0,1 3 96,-1 1 0,1-1 0,-1 11 0,0-14-64,-1 66 804,-4 97 21,4-160-1050,1-3-170,-1 1 0,1-1 1,0 0-1,0 0 0,0 1 0,0-1 1,0 0-1,1 1 0,0 3 1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15:20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1216,'42'-39'2110,"-41"37"-2060,0 1 0,1-1 0,-1 1 0,1-1 0,-1 1 0,1 0 1,0 0-1,-1-1 0,1 1 0,0 1 0,0-1 0,0 0 0,0 0 0,0 1 0,3-2 0,-3 3-30,-1-1-1,0 0 0,1 0 1,-1 1-1,0-1 0,1 0 1,-1 1-1,0-1 1,1 1-1,-1 0 0,0 0 1,0-1-1,0 1 0,0 0 1,0 0-1,0 0 1,0 0-1,0 0 0,0 0 1,0 0-1,0 0 1,-1 1-1,1-1 0,0 2 1,1 1 37,0 0-1,0 0 1,-1 0 0,1 1 0,-1-1 0,0 0 0,0 1 0,-1-1-1,0 1 1,1-1 0,-2 1 0,1-1 0,0 1 0,-1-1 0,-2 8-1,-2 5 275,0-1 0,-15 28-1,20-43-326,-7 15 224,1 0 0,-7 28 0,3-4 58,6-30-222,3-9-56,0 0 0,1 0 0,-1 0 0,1 1 0,-1-1 0,1 0 0,-1 0 1,1 1-1,0-1 0,0 0 0,0 1 0,0-1 0,0 1 0,0-1 0,0 0 1,0 1-1,0-1 0,1 0 0,-1 1 0,0-1 0,1 0 0,-1 0 0,1 1 1,1 1-1,-1-2-1,0 1 1,0-1-1,0 1 0,0-1 1,1 1-1,-1-1 1,1 0-1,-1 1 1,1-1-1,-1 0 1,1 0-1,0 0 1,-1 0-1,3 0 0,1 1 22,0-2-1,0 1 0,-1-1 0,1 1 1,0-1-1,5-1 0,78 0 262,26-2-4423,-84-1 1601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15:20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3 728,'-11'-1'346,"10"1"-288,0-1-1,0 1 1,-1 0 0,1-1 0,0 1 0,-1 0 0,1 0 0,0 0 0,0 0 0,-1 0-1,1 1 1,0-1 0,-1 0 0,1 1 0,0-1 0,0 0 0,-1 1 0,1 0 0,0-1 0,0 1-1,0 0 1,0-1 0,0 1 0,0 0 0,0 0 0,0 0 0,0 0 0,-1 2 0,1-2 74,0 0 0,0 0 0,0 0 0,0 0 0,0 0 0,-1 0 0,1 0 0,0 0 0,-3 1 0,-7 6 513,-14 25 898,20-28-1397,0 1 0,0 0-1,1 0 1,0 1-1,0-1 1,1 1 0,-1 0-1,2 0 1,-1 0 0,-3 13-1,3-3 23,0 0 0,1 0 0,1 30 0,1-40-145,1-1 0,0 1 1,0-1-1,1 1 0,0-1 0,0 1 0,1-1 0,-1 0 0,1 0 0,1 0 0,-1-1 1,1 1-1,0-1 0,0 0 0,1 0 0,-1 0 0,6 4 0,-7-6-17,0-1 0,1 1 0,-1-1 0,0 0 0,1 0 0,-1 0 0,1 0 0,0-1 0,0 0 0,0 0 0,-1 0 0,1 0 0,0 0 0,0-1 0,0 1 0,0-1 0,1 0 0,-1-1 0,0 1 0,0-1 0,0 1 0,-1-1 0,1 0 0,0-1 0,0 1 0,0-1 0,-1 1 0,1-1 0,4-4 0,-1 1 10,-1-1 0,1 0 0,-1 0 0,-1 0 0,1-1 0,-1 0 0,7-11 0,25-57 140,-32 65-130,25-69 115,-24 62-140,-5 17-14,-1-1-1,0 1 0,0-1 0,0 1 1,1-1-1,-1 0 0,0 1 0,0-1 1,0 1-1,0-1 0,0 0 0,0 1 1,0-1-1,0 1 0,-1-1 0,1 0 1,0 1-1,0-1 0,0 1 0,-1-1 1,1 1-1,0-1 0,-1 0 0,1 1 1,-1-1-1,1 1-45,-1 0-1,1 0 1,-1 0 0,1 0-1,0 0 1,-1 0 0,1 0 0,-1 0-1,1 0 1,-1 0 0,1 1-1,-1-1 1,1 0 0,0 0-1,-1 0 1,1 1 0,0-1 0,-1 0-1,1 0 1,0 1 0,-1-1-1,0 1 1,-9 9-1836,7-7 873,-3-1-946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79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166 7 656,'-3'-5'1875,"2"5"-1794,1 0 1,0 0-1,0 0 1,0 0-1,-1 0 1,1 0 0,-1 0-1,1 0 1,-10-1 462,9 1-468,-1 0 35,0 1-1,-1-1 1,0 0 0,1 1-1,-1 0 1,-3 1 0,-2 1 50,2 0 0,-1 1 0,0-1 0,1 1 0,-1 0 0,1 0 0,0 1 0,-5 6 0,4-4 50,0 1-1,1 0 1,1 0-1,-1 0 1,1 1-1,1 0 1,-5 12-1,6-13-117,1 1 0,-1-2 0,1 3 0,0-2 0,1 1 0,1-1 0,-1 1 0,2 14 0,-1-19-84,1 0 0,-1-1-1,1 1 1,0-1 0,0 1 0,1-1 0,0 0 0,-1 0 0,1 1 0,-1-1-1,2 0 1,-1 0 0,0 0 0,1 0 0,-1-1 0,1 1 0,-1-1 0,1 0-1,1 0 1,-1 0 0,0 1 0,0-2 0,0 1 0,0-1 0,5 2 0,0-1 6,-1 0 1,1 0-1,0-1 1,0 0-1,-1-1 1,1 1-1,0-1 1,0-1-1,0 1 1,0-1 0,-1-1-1,11-3 1,-11 4 10,-1-2 1,0 0-1,1 0 1,-1-1-1,0 1 1,0-1-1,-1 0 1,1-1-1,-1 1 1,1-1-1,-1-1 1,-1 1-1,9-12 1,-8 8-21,0 1 1,0-1-1,-1 0 0,0-1 1,-1 0-1,0 0 0,1 1 0,-3-1 1,1 0-1,1-12 0,-3 19-7,0 1-1,0-1 0,-1 1 1,1 0-1,-1-1 0,1 1 0,-1-1 1,1 1-1,-1 0 0,0 0 1,0 0-1,0-1 0,0 1 1,-1 1-1,1-2 0,-1 1 1,1 1-1,-1-1 0,1 0 0,-1 1 1,-3-3-1,1 2-6,1 0 0,-2 1 0,1-1 0,0 0 0,0 1 0,0 0 0,-1 0 0,1 1-1,-1-1 1,1 1 0,0 0 0,-1 0 0,1 0 0,0 1 0,-1-1 0,1 2 0,0-2 0,0 1 0,-1 1 0,1 0 0,0-1 0,-7 5 0,11-5-50,-1-1 1,1 1-1,-1-1 1,1 1-1,-1-1 1,1 0-1,0 1 1,-1 0-1,1-1 1,0 1 0,-1 0-1,1-1 1,-1 1-1,1 0 1,0 0-3,0-1 0,0 0 0,0 0 0,0 0 1,0 0-1,0 1 0,0-1 0,0 0 0,0 0 0,0 0 1,0 0-1,0 1 0,0-1 0,0 0 0,0 1 1,0-1-1,0 0 0,0 0 0,1 0 0,2 2-1196,-2-2 1196,-1 0 1,0 0-1,0 0 0,0 0 0,0 0 0,1 0 0,-1 0 1,0 0-1,10-3-2263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15:20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2 236 1368,'-2'-4'4937,"2"4"-4816,7-1 1126,14 4-1817,-18-3 922,0 1-340,14 1 103,0 2 0,20 6 0,-32-8-51,0 0 1,0 0-1,0 0 0,-1 0 0,1 1 0,-1 0 1,1 0-1,-1 0 0,0 0 0,-1 1 1,1 0-1,0 0 0,3 5 0,-9-12 473,-1-1-516,0 1-1,0-1 1,0 0-1,1 0 1,0-1-1,0 1 1,0 0-1,-1-6 1,1 2-21,-1-1 0,2 0 0,-1 1 1,1-1-1,0 0 0,1 0 0,0 0 1,1 0-1,-1 1 0,4-14 0,-1 14-2,-1 0 0,1 1-1,0-1 1,1 1-1,0 0 1,0 0 0,1 0-1,-1 1 1,1-1-1,1 1 1,-1 0 0,1 1-1,0-1 1,1 1-1,-1 0 1,1 1 0,0 0-1,0 0 1,14-6-1,-18 9 3,4-2 10,0 0 0,0 1 0,1 0-1,-1 0 1,10-1 0,-17 3-6,1 0 1,0 0-1,-1 0 1,1 0-1,-1 0 0,1 1 1,0-1-1,-1 0 1,1 0-1,-1 1 0,1-1 1,0 0-1,-1 1 1,1-1-1,-1 0 0,1 1 1,-1-1-1,0 1 1,1-1-1,-1 1 0,1-1 1,-1 1-1,0-1 1,1 1-1,-1-1 0,0 1 1,0-1-1,1 1 1,-1 0-1,0-1 1,0 1-1,0 0 0,0 0 1,1 24 154,-16 72 313,5-43-287,9-34-144,2-16-35,-1-1 0,-1 1 0,1-1 1,0 0-1,-1 1 0,1-1 0,-2 4 0,2-7-6,0 0 0,0 1 0,0-1-1,0 0 1,0 0 0,0 0 0,0 1 0,0-1 0,0 0-1,0 0 1,0 1 0,0-1 0,0 0 0,0 0-1,0 0 1,0 0 0,0 1 0,1-1 0,-1 0-1,0 0 1,0 0 0,0 0 0,0 1 0,1-1-1,-1 0 1,0 0 0,0 0 0,0 0 0,0 0-1,1 0 1,-1 1 0,0-1 0,0 0 0,0 0-1,1 0 1,-1 0 0,0 0 0,0 0 0,1 0 0,-1 0-1,0 0 1,0 0 0,0 0 0,1 0 0,-1 0-1,15-1-1,-11 1 3,25 0-58,-15 0-413,-1 0 1,0-1-1,17-4 0,-6 0-1530,0 3-411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15:20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16 496,'1'0'94,"0"-1"1,-1 1-1,1-1 0,0 1 1,-1-1-1,1 1 0,0-1 1,-1 0-1,1 1 0,-1-1 0,1 0 1,-1 1-1,1-1 0,0-1 1,-2-3 4089,0 5-4116,0 1-1,1-1 1,-1 1 0,1 0 0,-1-1 0,1 1 0,-1 0 0,1-1 0,-1 1 0,1 0 0,0 0 0,-1-1 0,1 2 0,-3 3 100,-12 21 266,-19 45 1,29-60-326,-1 3 11,-4 8 111,-8 25 0,16-41-205,1 0 1,-1 0-1,1 0 1,0 1 0,1-1-1,-1 0 1,1 0-1,0 1 1,2 8-1,-1-13-24,0 0 0,0 0 0,0 0 0,0-1 0,0 1 0,0 0 0,1-1 0,-1 1 0,0-1 0,1 0 0,0 1 0,-1-1 0,1 0 0,0 0 0,-1 0 0,1 0 0,0 0 0,0 0 0,0 0 0,0-1 0,3 1 0,7 2 36,-1 0 0,17 1 0,-28-4-36,14 1 74,1 0 0,-1-1 0,0 0 0,0-1 0,0-1 0,0 0 0,26-8 0,17-12 141,-34 13 64,41-12 1,-57 20-358,0-1 1,0 1-1,1 1 1,-1-1-1,1 1 0,-1 0 1,1 1-1,-1 0 1,0 0-1,8 3 0,-13-4-156,0 0-1,-1 1 1,1-1-1,-1 1 0,1-1 1,-1 1-1,1 0 0,-1 0 1,1 0-1,-1 0 0,0 0 1,1 0-1,-1 0 1,0 0-1,1 2 0,1 5-2583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15:20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43 2489,'-27'-43'2216,"21"44"-224,3 6-295,-3 3-513,1 5-224,0 5-464,1 7-104,1 5-144,2 5-71,4 2-81,-2-3-24,3-7-96,2-4-361,5-9-239,-5-9-680,6-3-680,3-11-377,3-3-407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15:20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1832,'4'0'6690,"-4"0"-6581,4 11 1502,5 20-1333,8 56 864,3 14-315,-15-85-764,0 0-1,1 0 1,0 0-1,10 15 0,-15-29-55,0 0 0,0 0 0,1 0 0,-1 0 0,1 0 0,-1-1 0,1 1 0,-1 0 0,1-1 0,0 1 0,0-1 0,0 0 0,3 2 0,-4-3-1,1 1-1,-1-1 1,1 0 0,-1 0-1,0 0 1,1 0-1,-1 0 1,1 0 0,-1 0-1,1-1 1,-1 1-1,1 0 1,-1-1 0,0 1-1,1-1 1,-1 0-1,0 1 1,1-1 0,-1 0-1,0 0 1,0 0 0,2-1-1,6-7 25,-1 0 1,0 0-1,-1-1 1,0 0-1,0 0 0,5-12 1,-5 10-8,44-89 131,0 2 1,-41 83-243,0 0 0,1 1 0,22-25 0,-29 36-215,0 0 0,0 1 0,1 0-1,-1 0 1,1 0 0,-1 0-1,1 1 1,8-4 0,-12 6 134,0-1 0,0 1 0,0 0 0,-1 0 1,1 0-1,0 0 0,0 0 0,0 0 1,0 0-1,-1 0 0,1 0 0,0 0 0,0 0 1,0 0-1,1 1 0,9 8-2981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16:59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50 1032,'-3'-35'971,"3"34"-871,0 0 1,0 0-1,0 0 0,0 0 0,0 0 0,0 0 1,0 0-1,0 0 0,0 0 0,0 0 0,1 1 1,-1-1-1,1-1 0,-1 2 25,1 0 0,-1 1 0,0-1-1,0 0 1,1 1 0,-1-1 0,0 1 0,0-1 0,0 0-1,0 1 1,1-1 0,-1 1 0,0-1 0,0 1 0,0-1-1,0 1 1,0-1 0,0 0 0,0 1 0,0-1 0,0 1 0,-1 0-1,2 24 208,-2 0 0,-1 0 1,-9 42-1,-2-3 34,-4 17 414,-6 89-1,23-165-727,-1 0 1,1 0-1,1 0 0,-1 0 0,1 1 0,0-1 0,0 0 0,4 8 0,-4-11-36,-1 0-1,1 0 0,0-1 1,0 1-1,0 0 0,1-1 1,-1 1-1,0-1 0,1 1 1,-1-1-1,1 1 1,-1-1-1,1 0 0,0 0 1,-1 0-1,1 0 0,0 0 1,0 0-1,0-1 0,0 1 1,0-1-1,0 1 0,0-1 1,0 1-1,2-1 1,14-1 161,0 0 1,30-6 0,2 0-2321,-32 3-16,1-7-599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16:59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58 1784,'-4'5'5510,"13"-9"-5069,-2-1-345,32-19 84,-31 18-110,0 1 0,0 0 1,16-6-1,-24 10-56,1 1 0,0 0 0,-1 0 0,1-1 0,-1 1 0,1 0-1,-1 0 1,1 0 0,-1 0 0,1 0 0,0 0 0,-1 0-1,1 0 1,-1 0 0,1 0 0,-1 0 0,1 1 0,0-1 0,-1 0-1,1 0 1,-1 0 0,1 1 0,-1-1 0,1 0 0,-1 1 0,1-1-1,-1 0 1,0 1 0,1-1 0,-1 0 0,1 1 0,-1-1-1,0 1 1,1-1 0,-1 1 0,0-1 0,0 1 0,1-1 0,-1 1-1,0-1 1,0 2 0,2 3 57,-1-1 0,0 1 1,-1 0-1,1 5 0,0-2 60,-1-2-73,2 5 26,-1 1-1,0-1 1,-1 1-1,-1 15 1,-1-14-269,2 1 1,-1 0 0,3 19 0,-1-14-1332,1-11-511,4-3-409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17:00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27 1040,'-6'-4'1673,"-2"-1"-337,5 3 88,0 0-408,2 1-87,0 0-337,2 0 0,6-2-120,18-1-80,34 2-160,-31 2-64,-5 2-48,-3-1 32,0-1-104,-6-4-72,-2 5-824,4 0-1208,-3 1-9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17:00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1432,'-4'6'1777,"0"-4"-297,-2-2 1473,8 0-2473,11 3-192,13 4 8,29 7-120,-25-7-32,-11-8-200,7-1-728,-2-2-993,13-8-63,-7-4-1049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17:01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75 872,'-10'-14'1875,"8"11"-1502,0 0 0,0 1 0,1-1 0,-1 0 1,0 0-1,-1-4 0,3 6-316,0 0 1,0 0 0,0 0 0,0 1-1,0-1 1,0 0 0,0 0 0,0 0-1,0 0 1,0 0 0,0 1-1,1-1 1,-1 0 0,0 0 0,1 1-1,-1-1 1,0 0 0,1 0 0,-1 1-1,1-1 1,-1 0 0,1 1 0,-1-1-1,1 0 1,0 1 0,-1-1 0,1 1-1,0-1 1,1 0 0,2-1-9,0 0 0,0 0 1,1 1-1,-1-1 0,0 1 1,1 0-1,-1 0 0,1 0 0,-1 1 1,1-1-1,0 1 0,4 1 1,-1-1-19,0 1 1,-1 0-1,1 1 1,0 0-1,-1 0 1,10 5-1,-14-6-19,-1 0 0,1 1 0,-1-1-1,0 1 1,1-1 0,-1 1 0,0 0 0,0 0-1,0 0 1,-1 0 0,1 0 0,0 0-1,-1 1 1,3 4 0,-2-3 6,-1 0 0,0 0 0,0 0 0,0 1-1,0-1 1,-1 0 0,1 1 0,-2 7 0,0-1 11,-1 0-1,0 0 1,0-1 0,-1 1 0,-1 0-1,-9 17 1,-102 174 129,81-152 9,18-29 368,-13 25-1,29-46-523,0 1 0,-1-1 0,1 0 0,0 0 0,0 1 0,0-1 0,-1 0 0,1 1 0,0-1 0,0 0 0,0 0 0,0 1 0,0-1 0,0 0 0,0 1 0,0-1 0,0 0 0,0 1 0,-1-1 0,2 0 0,-1 1 0,0-1 0,0 0 0,0 1 0,0-1 0,0 0 0,0 1 0,0-1 1,0 0-1,0 1 0,1-1 0,-1 0 0,0 0 0,0 1 0,0-1 0,1 0 0,-1 0 0,0 1 0,0-1 0,0 0 0,1 0 0,-1 0 0,0 1 0,1-1 0,-1 0 0,0 0 0,1 0 0,-1 0 0,0 0 0,0 0 0,1 1 0,20-2 233,-16 0-178,15-1 108,0-2 1,28-9-1,-9 2-8,1 1 16,48-11-1533,-62 15-778,-2-6-389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17:01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2008,'-4'4'2273,"3"-4"-2109,1 1-1,-1-1 1,1 0 0,-1 1 0,1-1 0,-1 1 0,1-1 0,-1 1-1,1-1 1,0 1 0,-1-1 0,1 1 0,0-1 0,-1 1 0,1-1 0,0 1-1,0 0 1,-1-1 0,1 1 0,0-1 0,0 1 0,0 1 0,-1 14-74,0 1 1,1-1 0,1 1-1,1-1 1,0 1 0,5 15 0,-6-27-85,0-1 0,1 0 0,-1 0 0,1 0 0,0 0 1,0 0-1,1-1 0,-1 1 0,4 4 0,-5-8-4,0 1 0,-1 0-1,1-1 1,0 1 0,0 0-1,0-1 1,0 1 0,0-1 0,0 1-1,0-1 1,0 0 0,0 1-1,0-1 1,0 0 0,0 0 0,0 0-1,1 0 1,0 0 0,-1 0 0,1-1 0,-1 1 1,1-1-1,-1 1 0,0-1 0,1 1 0,-1-1 0,0 0 0,1 0 1,-1 0-1,0 0 0,0 0 0,0 0 0,2-2 0,4-6 14,0 0 0,-1 0 0,10-21 0,-12 22-17,0 0 0,0 1 0,1-1 0,0 1 0,1 0 0,-1 0 0,1 0 0,8-6 0,-13 12 3,0 0 1,-1 1-1,1-1 1,0 0-1,0 1 0,0-1 1,-1 1-1,1-1 1,0 1-1,0 0 1,0-1-1,0 1 0,0 0 1,0 0-1,0-1 1,0 1-1,0 0 1,0 0-1,0 0 0,0 0 1,0 0-1,0 1 1,0-1-1,0 0 1,0 0-1,0 1 0,0-1 1,-1 0-1,1 1 1,0-1-1,0 1 0,0-1 1,0 1-1,-1 0 1,1-1-1,0 1 1,0 0-1,-1-1 0,1 1 1,-1 0-1,1 0 1,0 0-1,2 6 53,0-1 0,0 0 0,0 1 0,-1-1-1,2 8 1,0-1 24,-1-5-56,0 0 0,1 0 1,0-1-1,1 0 0,0 0 0,0 0 1,0 0-1,1-1 0,0 0 0,0 0 1,12 8-1,-18-14-23,1 0 0,0 0 0,0 0 1,-1-1-1,1 1 0,0 0 0,0 0 1,-1-1-1,1 1 0,0 0 0,-1-1 1,1 1-1,0-1 0,-1 1 0,1-1 0,-1 1 1,1-1-1,0 1 0,-1-1 0,1 1 1,-1-1-1,0 0 0,1 1 0,-1-1 1,1-1-1,3-3-14,95-78-177,-98 82 195,0 0 0,0 0 0,0 0 0,0 0-1,0 1 1,0-1 0,0 0 0,0 1 0,0-1 0,1 1 0,-1-1 0,0 1-1,0 0 1,1 0 0,-1-1 0,0 1 0,1 0 0,-1 0 0,0 0 0,3 1-1,-3-1 16,1 1-1,0 0 0,-1-1 1,1 1-1,0 0 0,-1 0 0,0 0 1,1 0-1,-1 1 0,1-1 0,-1 0 1,0 0-1,2 3 0,2 5 13,0 0 0,0 0 0,0 0 0,3 14 0,-5-15-160,1 0-549,0 0-1,0 0 1,9 12 0,0 0-1413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80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114 0 336,'-56'8'431,"54"-8"-381,-1 1 0,2-1 1,-2 1-1,1-1 0,0 1 0,0 0 0,0 0 1,-3 2-1,4-3 10,0 2 0,0-2 0,0 1 0,0 1 0,0-1 0,1 0 0,-2 2 0,1-2 11,0 1-1,0-1 0,0 0 1,1 0-1,-2 0 0,2 1 1,-2-1-1,0 1 0,0-1 28,1 0-1,-1 0 1,1 1-1,-1-1 1,1 1-1,0-1 1,-1 1-1,2 0 1,-1-1-1,-1 3 1,1-3-62,1 0 1,0-1-1,0 1 0,0 0 1,-1 0-1,1-1 0,0 1 1,0 0-1,0 0 0,0 0 1,0 0-1,0-1 0,0 1 1,0 0-1,1 0 0,-1-1 1,0 2-1,0-2 0,1 1 1,-1-1-1,0 1 0,0 0 1,1 0-1,0-1 0,-1 1 1,1 0-1,0 1 0,1-1 27,0-1 0,-1 2-1,1-1 1,0-1 0,-1 2-1,1-2 1,0 1 0,0-1 0,0 1-1,0 0 1,-1-1 0,5 1-1,2-1 213,16-1-1,-21 1-231,35-2 398,120-5 767,50 2-482,-84 2-551,79-7-27,-38 3-54,-67 4-35,99-5 55,-45-2-37,119 7 42,-248 4-110,341 14 157,-116-7-5,-148-8-108,55-1 30,-152 0-79,1 1 13,0 0 0,-1 0 0,1 0-1,0-1 1,-1 1 0,8-4-1,-11 4-11,0 0-1,1 0 0,-1 0 1,1 0-1,-1-1 0,0 1 1,0 0-1,0 0 0,1 0 1,-1 0-1,0 0 0,0-1 1,0 1-1,1 0 0,-1-1 1,0 1-1,0 0 0,1 0 1,-1 0-1,0-1 0,0 1 1,0 0-1,0 0 0,0-1 1,0 1-1,0-1 0,0 1 0,0 0 1,0 0-1,0-1 0,0 1 1,0 0-1,0 0 0,0-1 1,0 1-1,0-1 0,0 1 1,0 0-1,0 0 0,0-1 1,0 1-1,0 0 0,0 0 1,-1 0-1,1-1 0,0 1 1,-1 0-1,1-1 0,0 1 1,0 0-1,0 0 0,-1 0 1,1 0-1,0-1 0,-2 0-46,1 0-1,-1-1 0,0 1 0,0 0 1,0 0-1,0 0 0,1 1 0,-3-2 1,0 1-641,0 1 0,0 0 0,-1 0 0,-4 0 1,-8 1-1764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17:02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95 145 1168,'-5'-25'603,"2"11"275,0 1 0,1-1 1,0-21-1,6-1 2004,-3 28-920,-7 30-1253,-9 42-248,-1 5-278,5-34-42,1 2-1,2 0 1,2 0-1,-3 43 1,8-58-73,0-9-29,0 1 1,1-1 0,1 1 0,0 0-1,3 14 1,-3-25-35,0 0-1,-1 0 1,1 0 0,1 0 0,-1-1-1,0 1 1,1 0 0,-1-1 0,1 1 0,0-1-1,0 0 1,0 1 0,0-1 0,0 0-1,1 0 1,-1 0 0,1-1 0,-1 1-1,1 0 1,-1-1 0,1 0 0,0 0-1,0 0 1,0 0 0,0 0 0,0 0 0,0-1-1,6 1 1,-5-1 11,0 0 0,1-1-1,-1 1 1,0-1 0,0 0 0,1-1 0,-1 1-1,0-1 1,0 1 0,7-6 0,-6 5 7,0-1 0,0 1 0,1 0 0,9-3 0,-12 5-63,-1 0 0,0-1 0,1 1 0,-1 0 0,0 1 1,1-1-1,-1 0 0,0 1 0,0-1 0,1 1 0,-1 0 0,0 0 0,0 0 0,0 0 0,0 0 1,2 1-1,9 8-717,-10-7 162,1 0 0,-1-1 0,1 1 0,6 2 0,5-1-2287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17:03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 1400,'0'0'43,"0"0"-1,0 0 0,0 0 1,0 1-1,-1-1 1,1 0-1,0 0 0,0 0 1,0 1-1,0-1 1,-1 0-1,1 0 0,0 0 1,0 0-1,0 0 0,-1 1 1,1-1-1,0 0 1,0 0-1,0 0 0,-1 0 1,1 0-1,0 0 1,0 0-1,-1 0 0,1 0 1,0 0-1,0 0 0,-1 0 1,1 0-1,0 0 1,0 0-1,-1 0 0,1 0 1,0 0-1,0 0 1,-1 0-1,1 0 0,0-1 1,0 1-1,0 0 1,-1 0-1,1 0 0,0 0 1,0 0-1,0-1 0,0 1 1,-1 0-1,1 0 1,0 0-1,0-1 0,0 1 1,0 0-1,0 0 1,0 0-1,0-1 0,-1 1 1,1 0-1,0 0 0,0-1 1,0 1-1,0 0 1,0 0-1,0-1 0,0 1 1,-1 2 165,0 0 1,0 0-1,0 0 1,0 0-1,0 0 0,0 0 1,0 4-1,1 16 936,1-19-1056,-1 0 0,1 0 0,-1 0 0,0-1 0,-1 1 1,1 4-1,-32 127 1889,30-124-1800,0 0-1,1 1 0,0 13 0,0 3 194,1-27-350,0 1 0,0 0 0,-1 0-1,1-1 1,1 1 0,-1 0 0,0 0-1,0-1 1,0 1 0,0 0 0,0 0-1,1-1 1,-1 1 0,0 0 0,1-1 0,-1 1-1,0 0 1,1-1 0,-1 1 0,1-1-1,-1 1 1,1 0 0,-1-1 0,1 1-1,0-1 1,-1 1 0,1-1 0,0 1-1,3 0 21,-1 0 0,0 0 0,1 0 0,-1-1-1,6 1 1,1 0-69,-2 0 49,1 0 0,0 0 0,0-1 0,0 0 0,0-1 0,-1 0 0,13-3 0,-7-1-200,-11 4-229,-1 0 0,1-1 0,0 2 0,0-1 0,0 0 0,0 1 0,-1-1 0,1 1 0,0 0 0,3 0-1,1 2-2402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17:03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 3593,'-5'-1'3553,"2"1"-2521,-3 2-152,-3 12-224,0-1-208,-15 31-272,26-28-232,2-3-384,2-3-328,45-4-1321,-37-1 1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17:03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2320,'9'-5'5434,"-9"3"-4642,1 1-120,2 0-264,17-3-72,35-11-176,-36 6-24,0 3-24,2 1-160,-8 2-296,2 3-1184,-5 1-577,-1 5-495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17:04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2537,'0'1'1592,"10"-4"1240,-5 0-1391,1 2-1041,18-2-240,5-12-40,8 9-312,0 0-1600,-15-2 407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17:04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 2889,'-1'1'4625,"7"0"-3226,20 3-1770,-18-3 854,5 1-379,-5-1-36,-1 0 0,1 0-1,0-1 1,0 0 0,-1 0 0,12-3-1,17-5 186,-27 5-211,0 1 1,0 0-1,1 0 1,-1 1-1,1 0 1,-1 1-1,1 0 1,12 2-1,-22-2-31,1 0-1,0 1 1,0-1-1,0 0 0,0 1 1,-1-1-1,1 0 1,0 1-1,0-1 1,-1 1-1,1 0 1,0-1-1,-1 1 1,1-1-1,0 1 1,-1 0-1,1 0 0,-1-1 1,1 1-1,0 1 1,-1 0 12,1 1 1,0-1-1,-1 0 1,0 0 0,0 0-1,1 0 1,-1 0-1,-1 4 1,0 3 57,-1 1 0,0-1 0,-4 10-1,5-13-47,-16 46 259,-35 129 235,44-137-475,-7 27 26,12-62-70,0 0 0,0 1 0,-1-2 0,0 1 0,-8 11 0,8-14-103,0 0-581,0-1 0,1 1 0,-1-1 0,1 1 0,1 0 0,-4 9 0,5-6-2023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17:05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45 172 3673,'-40'-45'1960,"36"29"193,9 3-873,6-9-16,-1-3-320,11 11-127,3 10-289,4-1-104,1 6-168,9 9 0,-2-8-72,9-4-440,1 4-408,6-9-416,-7-8-1713,3-4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3:17:05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32 2160,'-11'-1'6325,"12"10"-5351,1 12-476,-1-12-453,0-1 0,0 1 1,1-1-1,0 0 0,4 9 1,-6-16-44,0-1 0,1 0 1,-1 1-1,1-1 0,-1 1 0,1-1 0,-1 0 1,0 1-1,1-1 0,-1 0 0,1 0 1,-1 1-1,1-1 0,0 0 0,-1 0 0,1 0 1,-1 1-1,1-1 0,-1 0 0,1 0 1,-1 0-1,1 0 0,0 0 0,-1 0 0,1-1 1,-1 1-1,1 0 0,0 0 0,16-6 19,-9 1-7,0 0-1,0-1 0,0 0 1,-1 0-1,0-1 0,0 0 1,-1-1-1,0 1 0,0-1 1,-1 0-1,6-12 0,-10 20-12,-1-2 0,1 1 1,0-1-1,-1 1 1,1-1-1,0 1 1,0 0 0,0-1-1,0 1 1,1 0-1,-1 0 1,0 0 0,0 0-1,1 0 1,-1 0-1,1 0 1,-1 0-1,1 1 1,-1-1 0,3 0-1,-3 1 2,-1 0-1,1 1 1,-1-1-1,0 0 1,1 1 0,-1-1-1,0 1 1,0-1-1,1 0 1,-1 1-1,0-1 1,0 1-1,0-1 1,0 1-1,1-1 1,-1 1 0,0-1-1,0 1 1,0-1-1,0 1 1,0-1-1,0 2 1,0-1 5,0 9 58,0-4-22,0 1-1,1-1 1,0 0 0,3 12 0,-4-17-42,0 0 0,0 0 1,1 0-1,-1-1 0,1 1 0,-1 0 1,0 0-1,1 0 0,0 0 0,-1-1 1,1 1-1,-1 0 0,1-1 1,0 1-1,-1 0 0,1-1 0,0 1 1,0-1-1,0 1 0,0-1 1,-1 1-1,1-1 0,0 0 0,0 1 1,0-1-1,0 0 0,0 0 1,0 0-1,0 0 0,0 0 0,0 0 1,0 0-1,0 0 0,0 0 1,0 0-1,-1 0 0,1 0 0,0-1 1,2 0-1,2-1 6,0-1 0,-1 1 0,1-1 0,-1 0 0,1 0 0,-1-1 0,6-6 0,19-14 11,-23 20-16,-1 0-2,1 0-1,0 1 1,0-1 0,9-3-1,-13 6 15,0 1-1,1-1 0,-1 1 1,0-1-1,0 1 1,0 0-1,1 0 0,-1 0 1,0 0-1,0 0 1,0 1-1,0-1 0,1 1 1,-1-1-1,0 1 1,0 0-1,0 0 0,3 2 1,1 1 84,-1 0 0,0 1 0,0 0 0,0 0 0,-1 0 0,1 0 0,-1 1 0,3 6 1,14 17 41,-19-27-328,-1-1-1,0 0 0,0 0 0,1 0 1,-1 0-1,0 0 0,1 0 0,-1 0 1,1-1-1,-1 1 0,4 0 0,0 1-515,9 4-1588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03:15:21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111 272 920,'-12'-4'386,"9"4"-273,0 0 1,0 0 0,0-1-1,0 0 1,1 0 0,-2 0-1,2 0 1,-1-1 0,0 1-1,1-1 1,-1 0 0,0 1-1,1-1 1,0 0 0,0 0-1,-3-3 1,2 0 90,0 1-1,0-1 1,1 0 0,0 0-1,-1 0 1,2 0 0,-1 0-1,0 0 1,2-1 0,-2 1-1,1 0 1,1-1 0,0-5-1,-1-6 232,0 7-133,1 0 1,0-10 0,1 16-221,-1 1 0,1-1 1,0 0-1,0 0 0,0 1 1,0 0-1,1 0 0,-1 0 1,3-5-1,27-41 898,-30 47-956,0 1 0,1-1-1,-1 0 1,1 1-1,-1 0 1,0-1 0,1 2-1,0-2 1,0 1 0,0 0-1,-1 0 1,1 0 0,0 0-1,0 1 1,3-1 0,0 0 13,1 0 1,0 1 0,-1 0 0,7 1-1,7 0 55,-12-1-76,-2 0-1,2 0 1,-1 1-1,0 0 0,0 1 1,0-1-1,0 1 1,0-1-1,10 7 1,5 3 11,0 1-1,-1 0 1,28 22 0,-40-27-9,0 1 0,0 0-1,0 0 1,-1 1 0,-1-1 0,1 1-1,-2 1 1,1-1 0,-1 1 0,4 11 0,-5-8-49,-1 0 0,1 1 1,-2-1-1,0 1 0,-1 0 1,0-1-1,-1 1 0,-1-1 0,0 2 1,-1-1-1,0-2 0,-1 2 1,-1 0-1,0-2 0,-1 1 1,1 0-1,-3 0 0,-7 13 1,10-19 156,0-2 0,-1 1 1,1-1-1,-1 1 0,0-1 0,0 0 0,-1-1 1,1 0-1,-1 0 0,0 0 0,0 0 1,-1 0-1,1-1 0,-9 2 0,7-2-136,1-2 0,-1 1 0,0 0 0,0-2 0,0 0 0,0 1-1,0-2 1,0 1 0,0 0 0,0-2 0,1 0 0,-1 1 0,0-2-1,1 1 1,-14-7 0,8 2-49,1 0 0,0-1-1,-1 0 1,1-2 0,1 1 0,1-1 0,-15-16-1,19 19 29,2 0-1,0 1 0,-1-2 1,1 1-1,1-1 0,-1 1 1,-4-16-1,7 16 10,-1 1 0,1 0 0,1-1 0,-1 1 0,0-1 0,1 1-1,1-1 1,-1 0 0,1 1 0,1-8 0,11-19-80,-9 16 55,-1 5-11,7-21 0,-4 21 29,-3 2-108,1 1 0,0 0 0,1 0 0,10-16 0,3 12-749,-13 9 525,-3 2 60,0 0 1,0 0-1,0 0 0,1 1 1,-1-1-1,1 1 0,0 0 1,-1-1-1,1 1 1,5-1-1,16-4-2095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03:15:21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111 272 920,'-12'-4'386,"9"4"-273,0 0 1,0 0 0,0-1-1,0 0 1,1 0 0,-2 0-1,2 0 1,-1-1 0,0 1-1,1-1 1,-1 0 0,0 1-1,1-1 1,0 0 0,0 0-1,-3-3 1,2 0 90,0 1-1,0-1 1,1 0 0,0 0-1,-1 0 1,2 0 0,-1 0-1,0 0 1,2-1 0,-2 1-1,1 0 1,1-1 0,0-5-1,-1-6 232,0 7-133,1 0 1,0-10 0,1 16-221,-1 1 0,1-1 1,0 0-1,0 0 0,0 1 1,0 0-1,1 0 0,-1 0 1,3-5-1,27-41 898,-30 47-956,0 1 0,1-1-1,-1 0 1,1 1-1,-1 0 1,0-1 0,1 2-1,0-2 1,0 1 0,0 0-1,-1 0 1,1 0 0,0 0-1,0 1 1,3-1 0,0 0 13,1 0 1,0 1 0,-1 0 0,7 1-1,7 0 55,-12-1-76,-2 0-1,2 0 1,-1 1-1,0 0 0,0 1 1,0-1-1,0 1 1,0-1-1,10 7 1,5 3 11,0 1-1,-1 0 1,28 22 0,-40-27-9,0 1 0,0 0-1,0 0 1,-1 1 0,-1-1 0,1 1-1,-2 1 1,1-1 0,-1 1 0,4 11 0,-5-8-49,-1 0 0,1 1 1,-2-1-1,0 1 0,-1 0 1,0-1-1,-1 1 0,-1-1 0,0 2 1,-1-1-1,0-2 0,-1 2 1,-1 0-1,0-2 0,-1 1 1,1 0-1,-3 0 0,-7 13 1,10-19 156,0-2 0,-1 1 1,1-1-1,-1 1 0,0-1 0,0 0 0,-1-1 1,1 0-1,-1 0 0,0 0 0,0 0 1,-1 0-1,1-1 0,-9 2 0,7-2-136,1-2 0,-1 1 0,0 0 0,0-2 0,0 0 0,0 1-1,0-2 1,0 1 0,0 0 0,0-2 0,1 0 0,-1 1 0,0-2-1,1 1 1,-14-7 0,8 2-49,1 0 0,0-1-1,-1 0 1,1-2 0,1 1 0,1-1 0,-15-16-1,19 19 29,2 0-1,0 1 0,-1-2 1,1 1-1,1-1 0,-1 1 1,-4-16-1,7 16 10,-1 1 0,1 0 0,1-1 0,-1 1 0,0-1 0,1 1-1,1-1 1,-1 0 0,1 1 0,1-8 0,11-19-80,-9 16 55,-1 5-11,7-21 0,-4 21 29,-3 2-108,1 1 0,0 0 0,1 0 0,10-16 0,3 12-749,-13 9 525,-3 2 60,0 0 1,0 0-1,0 0 0,1 1 1,-1-1-1,1 1 0,0 0 1,-1-1-1,1 1 1,5-1-1,16-4-2095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81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114 0 336,'-56'8'431,"54"-8"-381,-1 1 0,2-1 1,-2 1-1,1-1 0,0 1 0,0 0 0,0 0 1,-3 2-1,4-3 10,0 2 0,0-2 0,0 1 0,0 1 0,0-1 0,1 0 0,-2 2 0,1-2 11,0 1-1,0-1 0,0 0 1,1 0-1,-2 0 0,2 1 1,-2-1-1,0 1 0,0-1 28,1 0-1,-1 0 1,1 1-1,-1-1 1,1 1-1,0-1 1,-1 1-1,2 0 1,-1-1-1,-1 3 1,1-3-62,1 0 1,0-1-1,0 1 0,0 0 1,-1 0-1,1-1 0,0 1 1,0 0-1,0 0 0,0 0 1,0 0-1,0-1 0,0 1 1,0 0-1,1 0 0,-1-1 1,0 2-1,0-2 0,1 1 1,-1-1-1,0 1 0,0 0 1,1 0-1,0-1 0,-1 1 1,1 0-1,0 1 0,1-1 27,0-1 0,-1 2-1,1-1 1,0-1 0,-1 2-1,1-2 1,0 1 0,0-1 0,0 1-1,0 0 1,-1-1 0,5 1-1,2-1 213,16-1-1,-21 1-231,35-2 398,120-5 767,50 2-482,-84 2-551,79-7-27,-38 3-54,-67 4-35,99-5 55,-45-2-37,119 7 42,-248 4-110,341 14 157,-116-7-5,-148-8-108,55-1 30,-152 0-79,1 1 13,0 0 0,-1 0 0,1 0-1,0-1 1,-1 1 0,8-4-1,-11 4-11,0 0-1,1 0 0,-1 0 1,1 0-1,-1-1 0,0 1 1,0 0-1,0 0 0,1 0 1,-1 0-1,0 0 0,0-1 1,0 1-1,1 0 0,-1-1 1,0 1-1,0 0 0,1 0 1,-1 0-1,0-1 0,0 1 1,0 0-1,0 0 0,0-1 1,0 1-1,0-1 0,0 1 0,0 0 1,0 0-1,0-1 0,0 1 1,0 0-1,0 0 0,0-1 1,0 1-1,0-1 0,0 1 1,0 0-1,0 0 0,0-1 1,0 1-1,0 0 0,0 0 1,-1 0-1,1-1 0,0 1 1,-1 0-1,1-1 0,0 1 1,0 0-1,0 0 0,-1 0 1,1 0-1,0-1 0,-2 0-46,1 0-1,-1-1 0,0 1 0,0 0 1,0 0-1,0 0 0,1 1 0,-3-2 1,0 1-641,0 1 0,0 0 0,-1 0 0,-4 0 1,-8 1-1764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03:15:21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111 272 920,'-12'-4'386,"9"4"-273,0 0 1,0 0 0,0-1-1,0 0 1,1 0 0,-2 0-1,2 0 1,-1-1 0,0 1-1,1-1 1,-1 0 0,0 1-1,1-1 1,0 0 0,0 0-1,-3-3 1,2 0 90,0 1-1,0-1 1,1 0 0,0 0-1,-1 0 1,2 0 0,-1 0-1,0 0 1,2-1 0,-2 1-1,1 0 1,1-1 0,0-5-1,-1-6 232,0 7-133,1 0 1,0-10 0,1 16-221,-1 1 0,1-1 1,0 0-1,0 0 0,0 1 1,0 0-1,1 0 0,-1 0 1,3-5-1,27-41 898,-30 47-956,0 1 0,1-1-1,-1 0 1,1 1-1,-1 0 1,0-1 0,1 2-1,0-2 1,0 1 0,0 0-1,-1 0 1,1 0 0,0 0-1,0 1 1,3-1 0,0 0 13,1 0 1,0 1 0,-1 0 0,7 1-1,7 0 55,-12-1-76,-2 0-1,2 0 1,-1 1-1,0 0 0,0 1 1,0-1-1,0 1 1,0-1-1,10 7 1,5 3 11,0 1-1,-1 0 1,28 22 0,-40-27-9,0 1 0,0 0-1,0 0 1,-1 1 0,-1-1 0,1 1-1,-2 1 1,1-1 0,-1 1 0,4 11 0,-5-8-49,-1 0 0,1 1 1,-2-1-1,0 1 0,-1 0 1,0-1-1,-1 1 0,-1-1 0,0 2 1,-1-1-1,0-2 0,-1 2 1,-1 0-1,0-2 0,-1 1 1,1 0-1,-3 0 0,-7 13 1,10-19 156,0-2 0,-1 1 1,1-1-1,-1 1 0,0-1 0,0 0 0,-1-1 1,1 0-1,-1 0 0,0 0 0,0 0 1,-1 0-1,1-1 0,-9 2 0,7-2-136,1-2 0,-1 1 0,0 0 0,0-2 0,0 0 0,0 1-1,0-2 1,0 1 0,0 0 0,0-2 0,1 0 0,-1 1 0,0-2-1,1 1 1,-14-7 0,8 2-49,1 0 0,0-1-1,-1 0 1,1-2 0,1 1 0,1-1 0,-15-16-1,19 19 29,2 0-1,0 1 0,-1-2 1,1 1-1,1-1 0,-1 1 1,-4-16-1,7 16 10,-1 1 0,1 0 0,1-1 0,-1 1 0,0-1 0,1 1-1,1-1 1,-1 0 0,1 1 0,1-8 0,11-19-80,-9 16 55,-1 5-11,7-21 0,-4 21 29,-3 2-108,1 1 0,0 0 0,1 0 0,10-16 0,3 12-749,-13 9 525,-3 2 60,0 0 1,0 0-1,0 0 0,1 1 1,-1-1-1,1 1 0,0 0 1,-1-1-1,1 1 1,5-1-1,16-4-2095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03:15:21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20 328,'1'-2'1119,"5"2"-870,18-3-182,-8 2-7,13-2 91,42 2-1,37 2 28,-33 5-141,19 1-22,47-9 5,-37-1 3,210 5 69,-264-3-79,252 0 50,93-4-66,-255 2-16,198-2-34,-57 5 28,-150-3 17,14 2 18,-93 2 7,-23-1 44,41 6 0,-67-5-50,2-1 14,-2 1-1,0-1 1,0 1 0,1-1-1,-1 0 1,1 0 0,-1 0 0,7-2-1,-7 1-56,-5-1-236,0 1 122,-12-5-263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03:15:21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26 888,'0'-2'265,"1"0"763,2 2-215,10 4-698,28 6 63,1-2 0,0-2 0,58 2 0,102-10 257,126-12-104,-194 6-254,400-16 162,-481 22-208,459 1 204,-315 10-154,-53-2-6,-117-5 232,0-2 0,0-1-1,40-6 1,-67 7-278,0 0 0,0 0 1,0 1-1,1-1 0,-1 0 0,0 0 0,0 0 0,0-1 0,0 1 1,1 0-1,-1 0 0,0 0 0,0 0 0,0 0 0,0 0 0,1 0 1,-1 0-1,0 0 0,0 0 0,0 0 0,0 0 0,0-1 0,1 1 1,-1 0-1,0 0 0,0 0 0,0 0 0,0 0 0,0 0 1,0-1-1,0 1 0,0 0 0,0 0 0,0 0 0,0 0 0,0-1 1,0 1-1,0 0 0,0 0 0,0 0 0,0 0 0,0 0 0,0 0 1,0 0-1,0 0 0,0 0 0,0-1 0,0 1 0,0 0 0,0 0 1,0 0-1,-6-7 452,3 3-3310,1 2 686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03:15:21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111 272 920,'-12'-4'386,"9"4"-273,0 0 1,0 0 0,0-1-1,0 0 1,1 0 0,-2 0-1,2 0 1,-1-1 0,0 1-1,1-1 1,-1 0 0,0 1-1,1-1 1,0 0 0,0 0-1,-3-3 1,2 0 90,0 1-1,0-1 1,1 0 0,0 0-1,-1 0 1,2 0 0,-1 0-1,0 0 1,2-1 0,-2 1-1,1 0 1,1-1 0,0-5-1,-1-6 232,0 7-133,1 0 1,0-10 0,1 16-221,-1 1 0,1-1 1,0 0-1,0 0 0,0 1 1,0 0-1,1 0 0,-1 0 1,3-5-1,27-41 898,-30 47-956,0 1 0,1-1-1,-1 0 1,1 1-1,-1 0 1,0-1 0,1 2-1,0-2 1,0 1 0,0 0-1,-1 0 1,1 0 0,0 0-1,0 1 1,3-1 0,0 0 13,1 0 1,0 1 0,-1 0 0,7 1-1,7 0 55,-12-1-76,-2 0-1,2 0 1,-1 1-1,0 0 0,0 1 1,0-1-1,0 1 1,0-1-1,10 7 1,5 3 11,0 1-1,-1 0 1,28 22 0,-40-27-9,0 1 0,0 0-1,0 0 1,-1 1 0,-1-1 0,1 1-1,-2 1 1,1-1 0,-1 1 0,4 11 0,-5-8-49,-1 0 0,1 1 1,-2-1-1,0 1 0,-1 0 1,0-1-1,-1 1 0,-1-1 0,0 2 1,-1-1-1,0-2 0,-1 2 1,-1 0-1,0-2 0,-1 1 1,1 0-1,-3 0 0,-7 13 1,10-19 156,0-2 0,-1 1 1,1-1-1,-1 1 0,0-1 0,0 0 0,-1-1 1,1 0-1,-1 0 0,0 0 0,0 0 1,-1 0-1,1-1 0,-9 2 0,7-2-136,1-2 0,-1 1 0,0 0 0,0-2 0,0 0 0,0 1-1,0-2 1,0 1 0,0 0 0,0-2 0,1 0 0,-1 1 0,0-2-1,1 1 1,-14-7 0,8 2-49,1 0 0,0-1-1,-1 0 1,1-2 0,1 1 0,1-1 0,-15-16-1,19 19 29,2 0-1,0 1 0,-1-2 1,1 1-1,1-1 0,-1 1 1,-4-16-1,7 16 10,-1 1 0,1 0 0,1-1 0,-1 1 0,0-1 0,1 1-1,1-1 1,-1 0 0,1 1 0,1-8 0,11-19-80,-9 16 55,-1 5-11,7-21 0,-4 21 29,-3 2-108,1 1 0,0 0 0,1 0 0,10-16 0,3 12-749,-13 9 525,-3 2 60,0 0 1,0 0-1,0 0 0,1 1 1,-1-1-1,1 1 0,0 0 1,-1-1-1,1 1 1,5-1-1,16-4-2095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03:15:21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20 328,'1'-2'1119,"5"2"-870,18-3-182,-8 2-7,13-2 91,42 2-1,37 2 28,-33 5-141,19 1-22,47-9 5,-37-1 3,210 5 69,-264-3-79,252 0 50,93-4-66,-255 2-16,198-2-34,-57 5 28,-150-3 17,14 2 18,-93 2 7,-23-1 44,41 6 0,-67-5-50,2-1 14,-2 1-1,0-1 1,0 1 0,1-1-1,-1 0 1,1 0 0,-1 0 0,7-2-1,-7 1-56,-5-1-236,0 1 122,-12-5-263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03:15:21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26 888,'0'-2'265,"1"0"763,2 2-215,10 4-698,28 6 63,1-2 0,0-2 0,58 2 0,102-10 257,126-12-104,-194 6-254,400-16 162,-481 22-208,459 1 204,-315 10-154,-53-2-6,-117-5 232,0-2 0,0-1-1,40-6 1,-67 7-278,0 0 0,0 0 1,0 1-1,1-1 0,-1 0 0,0 0 0,0 0 0,0-1 0,0 1 1,1 0-1,-1 0 0,0 0 0,0 0 0,0 0 0,0 0 0,1 0 1,-1 0-1,0 0 0,0 0 0,0 0 0,0 0 0,0-1 0,1 1 1,-1 0-1,0 0 0,0 0 0,0 0 0,0 0 0,0 0 1,0-1-1,0 1 0,0 0 0,0 0 0,0 0 0,0 0 0,0-1 1,0 1-1,0 0 0,0 0 0,0 0 0,0 0 0,0 0 0,0 0 1,0 0-1,0 0 0,0 0 0,0-1 0,0 1 0,0 0 0,0 0 1,0 0-1,-6-7 452,3 3-3310,1 2 686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03:15:21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26 888,'0'-2'265,"1"0"763,2 2-215,10 4-698,28 6 63,1-2 0,0-2 0,58 2 0,102-10 257,126-12-104,-194 6-254,400-16 162,-481 22-208,459 1 204,-315 10-154,-53-2-6,-117-5 232,0-2 0,0-1-1,40-6 1,-67 7-278,0 0 0,0 0 1,0 1-1,1-1 0,-1 0 0,0 0 0,0 0 0,0-1 0,0 1 1,1 0-1,-1 0 0,0 0 0,0 0 0,0 0 0,0 0 0,1 0 1,-1 0-1,0 0 0,0 0 0,0 0 0,0 0 0,0-1 0,1 1 1,-1 0-1,0 0 0,0 0 0,0 0 0,0 0 0,0 0 1,0-1-1,0 1 0,0 0 0,0 0 0,0 0 0,0 0 0,0-1 1,0 1-1,0 0 0,0 0 0,0 0 0,0 0 0,0 0 0,0 0 1,0 0-1,0 0 0,0 0 0,0-1 0,0 1 0,0 0 0,0 0 1,0 0-1,-6-7 452,3 3-3310,1 2 686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03:15:21.786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315 272 920,'12'-4'386,"-9"4"-273,0 0 1,0 0 0,0-1-1,0 0 1,-1 0 0,2 0-1,-2 0 1,1-1 0,0 1-1,-1-1 1,1 0 0,0 1-1,-1-1 1,0 0 0,0 0-1,3-3 1,-2 0 90,0 1-1,0-1 1,-1 0 0,0 0-1,1 0 1,-2 0 0,1 0-1,0 0 1,-2-1 0,2 1-1,-1 0 1,-1-1 0,0-5-1,1-6 232,0 7-133,-1 0 1,0-10 0,-1 16-221,1 1 0,-1-1 1,0 0-1,0 0 0,0 1 1,0 0-1,-1 0 0,1 0 1,-3-5-1,-27-41 898,30 47-956,0 1 0,-1-1-1,1 0 1,-1 1-1,1 0 1,0-1 0,-1 2-1,0-2 1,0 1 0,0 0-1,1 0 1,-1 0 0,0 0-1,0 1 1,-3-1 0,0 0 13,-1 0 1,0 1 0,1 0 0,-7 1-1,-7 0 55,12-1-76,2 0-1,-2 0 1,1 1-1,0 0 0,0 1 1,0-1-1,0 1 1,0-1-1,-10 7 1,-5 3 11,0 1-1,1 0 1,-28 22 0,40-27-9,0 1 0,0 0-1,0 0 1,1 1 0,1-1 0,-1 1-1,2 1 1,-1-1 0,1 1 0,-4 11 0,5-8-49,1 0 0,-1 1 1,2-1-1,0 1 0,1 0 1,0-1-1,1 1 0,1-1 0,0 2 1,1-1-1,0-2 0,1 2 1,1 0-1,0-2 0,1 1 1,-1 0-1,3 0 0,7 13 1,-10-19 156,0-2 0,1 1 1,-1-1-1,1 1 0,0-1 0,0 0 0,1-1 1,-1 0-1,1 0 0,0 0 0,0 0 1,1 0-1,-1-1 0,9 2 0,-7-2-136,-1-2 0,1 1 0,0 0 0,0-2 0,0 0 0,0 1-1,0-2 1,0 1 0,0 0 0,0-2 0,-1 0 0,1 1 0,0-2-1,-1 1 1,14-7 0,-8 2-49,-1 0 0,0-1-1,0 0 1,1-2 0,-2 1 0,-1-1 0,15-16-1,-19 19 29,-2 0-1,0 1 0,1-2 1,-1 1-1,-1-1 0,1 1 1,4-16-1,-7 16 10,1 1 0,-1 0 0,-1-1 0,1 1 0,0-1 0,-1 1-1,-1-1 1,1 0 0,-1 1 0,-1-8 0,-11-19-80,9 16 55,1 5-11,-7-21 0,4 21 29,3 2-108,-1 1 0,0 0 0,-1 0 0,-10-16 0,-3 12-749,13 9 525,3 2 60,0 0 1,0 0-1,-1 0 0,1 1 1,0-1-1,-1 1 0,0 0 1,1-1-1,-1 1 1,-5-1-1,-16-4-2095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03:15:21.787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315 272 920,'12'-4'386,"-9"4"-273,0 0 1,0 0 0,0-1-1,0 0 1,-1 0 0,2 0-1,-2 0 1,1-1 0,0 1-1,-1-1 1,1 0 0,0 1-1,-1-1 1,0 0 0,0 0-1,3-3 1,-2 0 90,0 1-1,0-1 1,-1 0 0,0 0-1,1 0 1,-2 0 0,1 0-1,0 0 1,-2-1 0,2 1-1,-1 0 1,-1-1 0,0-5-1,1-6 232,0 7-133,-1 0 1,0-10 0,-1 16-221,1 1 0,-1-1 1,0 0-1,0 0 0,0 1 1,0 0-1,-1 0 0,1 0 1,-3-5-1,-27-41 898,30 47-956,0 1 0,-1-1-1,1 0 1,-1 1-1,1 0 1,0-1 0,-1 2-1,0-2 1,0 1 0,0 0-1,1 0 1,-1 0 0,0 0-1,0 1 1,-3-1 0,0 0 13,-1 0 1,0 1 0,1 0 0,-7 1-1,-7 0 55,12-1-76,2 0-1,-2 0 1,1 1-1,0 0 0,0 1 1,0-1-1,0 1 1,0-1-1,-10 7 1,-5 3 11,0 1-1,1 0 1,-28 22 0,40-27-9,0 1 0,0 0-1,0 0 1,1 1 0,1-1 0,-1 1-1,2 1 1,-1-1 0,1 1 0,-4 11 0,5-8-49,1 0 0,-1 1 1,2-1-1,0 1 0,1 0 1,0-1-1,1 1 0,1-1 0,0 2 1,1-1-1,0-2 0,1 2 1,1 0-1,0-2 0,1 1 1,-1 0-1,3 0 0,7 13 1,-10-19 156,0-2 0,1 1 1,-1-1-1,1 1 0,0-1 0,0 0 0,1-1 1,-1 0-1,1 0 0,0 0 0,0 0 1,1 0-1,-1-1 0,9 2 0,-7-2-136,-1-2 0,1 1 0,0 0 0,0-2 0,0 0 0,0 1-1,0-2 1,0 1 0,0 0 0,0-2 0,-1 0 0,1 1 0,0-2-1,-1 1 1,14-7 0,-8 2-49,-1 0 0,0-1-1,0 0 1,1-2 0,-2 1 0,-1-1 0,15-16-1,-19 19 29,-2 0-1,0 1 0,1-2 1,-1 1-1,-1-1 0,1 1 1,4-16-1,-7 16 10,1 1 0,-1 0 0,-1-1 0,1 1 0,0-1 0,-1 1-1,-1-1 1,1 0 0,-1 1 0,-1-8 0,-11-19-80,9 16 55,1 5-11,-7-21 0,4 21 29,3 2-108,-1 1 0,0 0 0,-1 0 0,-10-16 0,-3 12-749,13 9 525,3 2 60,0 0 1,0 0-1,-1 0 0,1 1 1,0-1-1,-1 1 0,0 0 1,1-1-1,-1 1 1,-5-1-1,-16-4-2095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03:15:21.788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2960 20 328,'0'-2'1119,"-7"2"-870,-17-3-182,8 2-7,-13-2 91,-42 2-1,-36 2 28,31 5-141,-17 1-22,-49-9 5,39-1 3,-212 5 69,265-3-79,-251 0 50,-95-4-66,257 2-16,-199-2-34,57 5 28,149-3 17,-13 2 18,93 2 7,24-1 44,-43 6 0,68-5-50,-1-1 14,1 1-1,-1-1 1,1 1 0,-1-1-1,1 0 1,0 0 0,0 0 0,-8-2-1,8 1-56,5-1-236,1 1 122,10-5-263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312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114 0 336,'-56'8'431,"54"-8"-381,-1 1 0,2-1 1,-2 1-1,1-1 0,0 1 0,0 0 0,0 0 1,-3 2-1,4-3 10,0 2 0,0-2 0,0 1 0,0 1 0,0-1 0,1 0 0,-2 2 0,1-2 11,0 1-1,0-1 0,0 0 1,1 0-1,-2 0 0,2 1 1,-2-1-1,0 1 0,0-1 28,1 0-1,-1 0 1,1 1-1,-1-1 1,1 1-1,0-1 1,-1 1-1,2 0 1,-1-1-1,-1 3 1,1-3-62,1 0 1,0-1-1,0 1 0,0 0 1,-1 0-1,1-1 0,0 1 1,0 0-1,0 0 0,0 0 1,0 0-1,0-1 0,0 1 1,0 0-1,1 0 0,-1-1 1,0 2-1,0-2 0,1 1 1,-1-1-1,0 1 0,0 0 1,1 0-1,0-1 0,-1 1 1,1 0-1,0 1 0,1-1 27,0-1 0,-1 2-1,1-1 1,0-1 0,-1 2-1,1-2 1,0 1 0,0-1 0,0 1-1,0 0 1,-1-1 0,5 1-1,2-1 213,16-1-1,-21 1-231,35-2 398,120-5 767,50 2-482,-84 2-551,79-7-27,-38 3-54,-67 4-35,99-5 55,-45-2-37,119 7 42,-248 4-110,341 14 157,-116-7-5,-148-8-108,55-1 30,-152 0-79,1 1 13,0 0 0,-1 0 0,1 0-1,0-1 1,-1 1 0,8-4-1,-11 4-11,0 0-1,1 0 0,-1 0 1,1 0-1,-1-1 0,0 1 1,0 0-1,0 0 0,1 0 1,-1 0-1,0 0 0,0-1 1,0 1-1,1 0 0,-1-1 1,0 1-1,0 0 0,1 0 1,-1 0-1,0-1 0,0 1 1,0 0-1,0 0 0,0-1 1,0 1-1,0-1 0,0 1 0,0 0 1,0 0-1,0-1 0,0 1 1,0 0-1,0 0 0,0-1 1,0 1-1,0-1 0,0 1 1,0 0-1,0 0 0,0-1 1,0 1-1,0 0 0,0 0 1,-1 0-1,1-1 0,0 1 1,-1 0-1,1-1 0,0 1 1,0 0-1,0 0 0,-1 0 1,1 0-1,0-1 0,-2 0-46,1 0-1,-1-1 0,0 1 0,0 0 1,0 0-1,0 0 0,1 1 0,-3-2 1,0 1-641,0 1 0,0 0 0,-1 0 0,-4 0 1,-8 1-1764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82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166 7 656,'-3'-5'1875,"2"5"-1794,1 0 1,0 0-1,0 0 1,0 0-1,-1 0 1,1 0 0,-1 0-1,1 0 1,-10-1 462,9 1-468,-1 0 35,0 1-1,-1-1 1,0 0 0,1 1-1,-1 0 1,-3 1 0,-2 1 50,2 0 0,-1 1 0,0-1 0,1 1 0,-1 0 0,1 0 0,0 1 0,-5 6 0,4-4 50,0 1-1,1 0 1,1 0-1,-1 0 1,1 1-1,1 0 1,-5 12-1,6-13-117,1 1 0,-1-2 0,1 3 0,0-2 0,1 1 0,1-1 0,-1 1 0,2 14 0,-1-19-84,1 0 0,-1-1-1,1 1 1,0-1 0,0 1 0,1-1 0,0 0 0,-1 0 0,1 1 0,-1-1-1,2 0 1,-1 0 0,0 0 0,1 0 0,-1-1 0,1 1 0,-1-1 0,1 0-1,1 0 1,-1 0 0,0 1 0,0-2 0,0 1 0,0-1 0,5 2 0,0-1 6,-1 0 1,1 0-1,0-1 1,0 0-1,-1-1 1,1 1-1,0-1 1,0-1-1,0 1 1,0-1 0,-1-1-1,11-3 1,-11 4 10,-1-2 1,0 0-1,1 0 1,-1-1-1,0 1 1,0-1-1,-1 0 1,1-1-1,-1 1 1,1-1-1,-1-1 1,-1 1-1,9-12 1,-8 8-21,0 1 1,0-1-1,-1 0 0,0-1 1,-1 0-1,0 0 0,1 1 0,-3-1 1,1 0-1,1-12 0,-3 19-7,0 1-1,0-1 0,-1 1 1,1 0-1,-1-1 0,1 1 0,-1-1 1,1 1-1,-1 0 0,0 0 1,0 0-1,0-1 0,0 1 1,-1 1-1,1-2 0,-1 1 1,1 1-1,-1-1 0,1 0 0,-1 1 1,-3-3-1,1 2-6,1 0 0,-2 1 0,1-1 0,0 0 0,0 1 0,0 0 0,-1 0 0,1 1-1,-1-1 1,1 1 0,0 0 0,-1 0 0,1 0 0,0 1 0,-1-1 0,1 2 0,0-2 0,0 1 0,-1 1 0,1 0 0,0-1 0,-7 5 0,11-5-50,-1-1 1,1 1-1,-1-1 1,1 1-1,-1-1 1,1 0-1,0 1 1,-1 0-1,1-1 1,0 1 0,-1 0-1,1-1 1,-1 1-1,1 0 1,0 0-3,0-1 0,0 0 0,0 0 0,0 0 1,0 0-1,0 1 0,0-1 0,0 0 0,0 0 0,0 0 1,0 0-1,0 1 0,0-1 0,0 0 0,0 1 1,0-1-1,0 0 0,0 0 0,1 0 0,2 2-1196,-2-2 1196,-1 0 1,0 0-1,0 0 0,0 0 0,0 0 0,1 0 0,-1 0 1,0 0-1,10-3-2263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03:15:21.789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2498 26 888,'0'-2'265,"0"0"763,-4 2-215,-9 4-698,-28 6 63,-1-2 0,1-2 0,-60 2 0,-101-10 257,-126-12-104,194 6-254,-399-16 162,479 22-208,-458 1 204,315 10-154,53-2-6,117-5 232,0-2 0,0-1-1,-40-6 1,67 7-278,0 0 0,0 0 1,0 1-1,-1-1 0,1 0 0,0 0 0,0 0 0,0-1 0,0 1 1,-1 0-1,1 0 0,0 0 0,0 0 0,0 0 0,0 0 0,0 0 1,0 0-1,0 0 0,0 0 0,0 0 0,0 0 0,0-1 0,-1 1 1,1 0-1,0 0 0,0 0 0,0 0 0,0 0 0,0 0 1,0-1-1,0 1 0,0 0 0,0 0 0,-1 0 0,1 0 0,0-1 1,0 1-1,0 0 0,0 0 0,0 0 0,0 0 0,0 0 0,0 0 1,0 0-1,0 0 0,0 0 0,0-1 0,0 1 0,1 0 0,-1 0 1,0 0-1,5-7 452,-1 3-3310,-3 2 686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03:15:21.790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2960 20 328,'0'-2'1119,"-7"2"-870,-17-3-182,8 2-7,-13-2 91,-42 2-1,-36 2 28,31 5-141,-17 1-22,-49-9 5,39-1 3,-212 5 69,265-3-79,-251 0 50,-95-4-66,257 2-16,-199-2-34,57 5 28,149-3 17,-13 2 18,93 2 7,24-1 44,-43 6 0,68-5-50,-1-1 14,1 1-1,-1-1 1,1 1 0,-1-1-1,1 0 1,0 0 0,0 0 0,-8-2-1,8 1-56,5-1-236,1 1 122,10-5-263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03:15:21.791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2498 26 888,'0'-2'265,"0"0"763,-4 2-215,-9 4-698,-28 6 63,-1-2 0,1-2 0,-60 2 0,-101-10 257,-126-12-104,194 6-254,-399-16 162,479 22-208,-458 1 204,315 10-154,53-2-6,117-5 232,0-2 0,0-1-1,-40-6 1,67 7-278,0 0 0,0 0 1,0 1-1,-1-1 0,1 0 0,0 0 0,0 0 0,0-1 0,0 1 1,-1 0-1,1 0 0,0 0 0,0 0 0,0 0 0,0 0 0,0 0 1,0 0-1,0 0 0,0 0 0,0 0 0,0 0 0,0-1 0,-1 1 1,1 0-1,0 0 0,0 0 0,0 0 0,0 0 0,0 0 1,0-1-1,0 1 0,0 0 0,0 0 0,-1 0 0,1 0 0,0-1 1,0 1-1,0 0 0,0 0 0,0 0 0,0 0 0,0 0 0,0 0 1,0 0-1,0 0 0,0 0 0,0-1 0,0 1 0,1 0 0,-1 0 1,0 0-1,5-7 452,-1 3-3310,-3 2 686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03:15:21.792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2498 26 888,'0'-2'265,"0"0"763,-4 2-215,-9 4-698,-28 6 63,-1-2 0,1-2 0,-60 2 0,-101-10 257,-126-12-104,194 6-254,-399-16 162,479 22-208,-458 1 204,315 10-154,53-2-6,117-5 232,0-2 0,0-1-1,-40-6 1,67 7-278,0 0 0,0 0 1,0 1-1,-1-1 0,1 0 0,0 0 0,0 0 0,0-1 0,0 1 1,-1 0-1,1 0 0,0 0 0,0 0 0,0 0 0,0 0 0,0 0 1,0 0-1,0 0 0,0 0 0,0 0 0,0 0 0,0-1 0,-1 1 1,1 0-1,0 0 0,0 0 0,0 0 0,0 0 0,0 0 1,0-1-1,0 1 0,0 0 0,0 0 0,-1 0 0,1 0 0,0-1 1,0 1-1,0 0 0,0 0 0,0 0 0,0 0 0,0 0 0,0 0 1,0 0-1,0 0 0,0 0 0,0-1 0,0 1 0,1 0 0,-1 0 1,0 0-1,5-7 452,-1 3-3310,-3 2 686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03:15:21.7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11 101 1536,'-11'-7'7014,"82"5"-5794,161-4 114,-53-3-735,-87 3-409,26-2-32,87-3 2,-59 13-86,25 2-4,168-8 39,-96 1-52,-175 2-35,74-10-1,8-2 11,-27 3-1,-19 4 5,-31 2 1,-70 4-35,8-2 16,0 2 0,1-1 0,17 4 1,-27-3-11,3 1 31,-2 0 0,1 0 0,1-1 0,-1 0 0,1 0 0,-1 0 1,0 0-1,5-2 0,-9 2-29,0 0-1,0 0 1,0 0 0,0-1-1,0 1 1,0 0 0,0 0 0,1 0-1,-1 0 1,0 0 0,0 0 0,0 0-1,0 0 1,0 0 0,0 0 0,0 0-1,0 0 1,0 0 0,0 0-1,0 0 1,0 0 0,0 0 0,0 0-1,0 0 1,0-2 0,0 2 0,0 0-1,0 0 1,0 0 0,0 0-1,0 0 1,0 0 0,0 0 0,0-1-1,0 1 1,0 0 0,0 0 0,0 0-1,-1 0 1,1 0 0,0 0 0,0 0-1,0 0 1,0 0 0,0 0-1,0 0 1,0-1 0,0 1 0,0 0-1,-1 0 1,1 0 0,0 0 0,0 0-1,0 0 1,0 0 0,0 0-1,0 0 1,0 0 0,0 0 0,0 0-1,0 0 1,0 0 0,0 0 0,-6-2-1681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03:15:21.7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15 164 440,'-5'-6'2390,"5"4"-1932,0 2-1,-1-1 1,0 0 0,0 0 0,-1-2 915,1 2-915,0 0 0,0 1-1,-1-1 1,151-2 1377,-115 3-1626,167-2 769,-32-1-636,-43 0-220,225-1-43,-201 4-26,58 0 2,-126-1-35,177-6 31,-129-1-12,2-1 12,18-1 48,-68 3-24,-44 4 10,1-1 1,50-13 0,120-35 354,-197 48-400,10-4 36,-21 8-64,0 0 0,0-1 0,0 1 0,0 0 0,0 0 0,0 0 0,1 0 0,-1 0 0,-1 0 0,2 0 0,-1 0 0,0 1 0,0-1 0,0 0 0,1 1 0,-2-1-20,0 0 1,1 0-1,-1 0 0,0 0 0,0 0 0,0 1 1,0-1-1,0 0 0,0 0 0,0 0 1,0 0-1,0 0 0,0 1 0,0-1 0,0 0 1,0 0-1,0 0 0,0 0 0,0 0 0,0 0 1,0 1-1,0-1 0,0 0 0,-1 0 0,1 0 1,0 0-1,0 0 0,0 0 0,0 1 1,0-1-1,0 0 0,0 0 0,0 0 0,0 0 1,0 0-1,0 0 0,0 0 0,0 0 0,0 0 1,0 0-1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03:15:21.7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712 57 704,'2'-6'5213,"-2"6"-5100,0 0 12,1 0 0,-1 0 0,3-2 1247,-3 2-1247,0 0 0,0 0-1,0-1 1,0 1 0,0 0 0,1-1 0,-1 1-1,0 0 1,0-1 0,0 1 0,0 0-1,0 0 1,0 0 0,0-1 0,0 1 0,0 0-1,0-1 1,0 1 0,0 0 0,0-1-1,0 0 1,-1 1 82,1-2-1,-1 0 1,0 2-1,0-2 1,0 0-1,0 2 1,0-1 0,-1-1-1,2 1 1,-2 1-1,1-1 1,0-1-1,0 1 1,-2 1-1,-4-4-59,0 2-1,-11-2 0,9 2 43,-2-2-101,0 1 5,0 1 1,0 0-1,0 1 0,-1 0 1,1 0-1,-11 2 1,-94 6 809,42-3-578,20-2-159,-3-1-29,-15 2 7,55-2-115,12-1-28,1 0 1,0 1-1,0-1 0,0 1 1,0 0-1,0 0 1,0 0-1,0 1 0,-6 2 1,9-4-13,0 0 1,1 0-1,-1 0 1,0 0-1,1 0 1,0 0-1,-1-1 1,0 1-1,1-1 1,-1 1-1,0 0 1,1-1-1,0 1 1,0-1-1,-2 1 1,1-1-14,0 0 0,0 0 0,0 0 0,0 1 0,-1-1 0,2 0 0,-1 1-1,-1-1 1,0 0 0,2 17-124,1-10 140,-1 0 0,-1 1 0,0-1-1,-1 10 1,-1-7 5,0 5-3,1 0-1,0 0 1,0 0-1,2 0 1,0 23 0,26 183-28,-22-187 38,-1 0-1,-2 1 0,-2 0 0,-5 37 0,-6 4 6,-7 55 12,15-77-12,5 103 0,1-106-7,-3 1 0,-1-1 0,-3 1 0,-16 69 0,18-104 1,1 2 1,0 30-1,1-19 1,-2 8 4,2-26-4,0 0 1,1 21 0,2-17-4,-1-3 3,0 0 0,0 1 0,-2 14 0,-1-6 6,2 31 0,0 11 34,-1-59-41,0 0-1,0-1 1,1 1-1,-2 0 1,0-1-1,2 1 1,-3-1-1,-2 7 1,4-8-4,-1 0 0,1 0 0,1 1 1,-1-2-1,0 2 0,0-1 0,0 1 1,1-2-1,0 2 0,-1-1 0,1 0 0,0 1 1,0-1-1,0 1 0,0-1 0,1 4 0,-1-1-6,0-1 0,0 1-1,0 0 1,-1 0 0,1 0-1,-2-1 1,1 1 0,-3 6-1,3-6-2,-1 1 0,1-1 0,0 0-1,-1 10 1,0-7-21,2-5 9,0-2 1,-1-1 1,1 2-1,0-1 1,0 0 0,0-1-1,0 1 1,0 1-1,0-1 1,0-1-1,1 1 1,-1 0 0,0 0-1,0 0 1,1 0-1,-1 0 1,0 0-1,0 0 1,1-1 0,0 1-1,-1 0 1,2 1-1,7 4-39,1 0 0,0 0-1,0-1 1,0 0-1,1-1 1,21 4 0,-28-6 44,1-1 1,0-1-1,0 1 1,0-1 0,0 0-1,-1 0 1,1-1-1,0 0 1,8-2 0,-2 0-5,86-17 2,53-11 76,-121 27-29,-1 1-1,0 1 1,40 4 0,-54 0-188,65 6 173,-27 2-4337,-31-3 1267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03:15:21.78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 1675 800,'-4'5'6317,"-2"10"-5280,4-8 35,2-7-824,-4 8 65,4-8-260,0 0 0,0 0 1,0 0-1,-1 0 0,1 0 1,0 0-1,0 0 1,0 0-1,0 0 0,0 1 1,0-1-1,0 0 0,0 0 1,0 0-1,0 0 0,0 1 1,0-1-1,0 0 1,0 0-1,0 0 0,0 1 1,0-1-1,0 0 0,0 0 1,0 0-1,0 0 0,0 1 1,0-1-1,0 0 1,0 0-1,0 0 0,0 0 1,0 0-1,0 0 0,0 0 1,1 0-1,-1 0 0,0 0 1,0 0-1,0 1 1,0-2-19,0 1 0,0 0 0,0 0 0,1 0 0,-1 0 0,0 0 0,0 0 0,1-1 1,-1 1-1,0 0 0,0-1 0,0 1 0,1 0 0,-1-1 0,0 1 0,0 0 0,0-1 0,0 1 1,0 0-1,0 0 0,0 0 0,0-1 0,0 1 0,0 0 0,0-1 0,0 1 0,0-1 1,0 1-1,0-7 103,2-7-57,1-12 28,0-1 0,-2 0 0,-2-32 0,-6-419 1166,10 419-1152,-3-1 0,-7-61 1,-19-153 92,27-3-112,2 160-28,-1 2-19,-2 109-53,0 2-3,0-1-1,1 1 1,-1 0-1,1 0 1,0-1-1,3-7 1,-2 11-9,-2 0-7,1 11-1053,1 12-5711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03:15:21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315 272 920,'12'-4'386,"-9"4"-273,0 0 1,0 0 0,0-1-1,0 0 1,-1 0 0,2 0-1,-2 0 1,1-1 0,0 1-1,-1-1 1,1 0 0,0 1-1,-1-1 1,0 0 0,0 0-1,3-3 1,-2 0 90,0 1-1,0-1 1,-1 0 0,0 0-1,1 0 1,-2 0 0,1 0-1,0 0 1,-2-1 0,2 1-1,-1 0 1,-1-1 0,0-5-1,1-6 232,0 7-133,-1 0 1,0-10 0,-1 16-221,1 1 0,-1-1 1,0 0-1,0 0 0,0 1 1,0 0-1,-1 0 0,1 0 1,-3-5-1,-27-41 898,30 47-956,0 1 0,-1-1-1,1 0 1,-1 1-1,1 0 1,0-1 0,-1 2-1,0-2 1,0 1 0,0 0-1,1 0 1,-1 0 0,0 0-1,0 1 1,-3-1 0,0 0 13,-1 0 1,0 1 0,1 0 0,-7 1-1,-7 0 55,12-1-76,2 0-1,-2 0 1,1 1-1,0 0 0,0 1 1,0-1-1,0 1 1,0-1-1,-10 7 1,-5 3 11,0 1-1,1 0 1,-28 22 0,40-27-9,0 1 0,0 0-1,0 0 1,1 1 0,1-1 0,-1 1-1,2 1 1,-1-1 0,1 1 0,-4 11 0,5-8-49,1 0 0,-1 1 1,2-1-1,0 1 0,1 0 1,0-1-1,1 1 0,1-1 0,0 2 1,1-1-1,0-2 0,1 2 1,1 0-1,0-2 0,1 1 1,-1 0-1,3 0 0,7 13 1,-10-19 156,0-2 0,1 1 1,-1-1-1,1 1 0,0-1 0,0 0 0,1-1 1,-1 0-1,1 0 0,0 0 0,0 0 1,1 0-1,-1-1 0,9 2 0,-7-2-136,-1-2 0,1 1 0,0 0 0,0-1 0,0-1 0,0 0-1,0 0 1,0 0 0,0-1 0,0-1 0,-1 0 0,1 1 0,0-2-1,-1 1 1,14-7 0,-8 2-49,-1 0 0,0-1-1,0 0 1,1-2 0,-2 1 0,-1-1 0,15-16-1,-19 19 29,-2 0-1,0 1 0,1-2 1,-1 1-1,-1-1 0,1 1 1,4-16-1,-7 16 10,1 1 0,-1 0 0,-1-1 0,1 1 0,0-1 0,-1 1-1,-1-1 1,1 0 0,-1 1 0,-1-8 0,-11-19-80,9 16 55,1 5-11,-7-21 0,4 21 29,3 2-108,-1 1 0,0 0 0,-1 0 0,-10-16 0,-3 12-749,13 9 525,3 2 60,0 0 1,0 0-1,-1 0 0,1 1 1,0-1-1,-1 1 0,0 0 1,1-1-1,-1 1 1,-5-1-1,-16-4-2095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03:15:21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315 272 920,'12'-4'386,"-9"4"-273,0 0 1,0 0 0,0-1-1,0 0 1,-1 0 0,2 0-1,-2 0 1,1-1 0,0 1-1,-1-1 1,1 0 0,0 1-1,-1-1 1,0 0 0,0 0-1,3-3 1,-2 0 90,0 1-1,0-1 1,-1 0 0,0 0-1,1 0 1,-2 0 0,1 0-1,0 0 1,-2-1 0,2 1-1,-1 0 1,-1-1 0,0-5-1,1-6 232,0 7-133,-1 0 1,0-10 0,-1 16-221,1 1 0,-1-1 1,0 0-1,0 0 0,0 1 1,0 0-1,-1 0 0,1 0 1,-3-5-1,-27-41 898,30 47-956,0 1 0,-1-1-1,1 0 1,-1 1-1,1 0 1,0-1 0,-1 2-1,0-2 1,0 1 0,0 0-1,1 0 1,-1 0 0,0 0-1,0 1 1,-3-1 0,0 0 13,-1 0 1,0 1 0,1 0 0,-7 1-1,-7 0 55,12-1-76,2 0-1,-2 0 1,1 1-1,0 0 0,0 1 1,0-1-1,0 1 1,0-1-1,-10 7 1,-5 3 11,0 1-1,1 0 1,-28 22 0,40-27-9,0 1 0,0 0-1,0 0 1,1 1 0,1-1 0,-1 1-1,2 1 1,-1-1 0,1 1 0,-4 11 0,5-8-49,1 0 0,-1 1 1,2-1-1,0 1 0,1 0 1,0-1-1,1 1 0,1-1 0,0 2 1,1-1-1,0-2 0,1 2 1,1 0-1,0-2 0,1 1 1,-1 0-1,3 0 0,7 13 1,-10-19 156,0-2 0,1 1 1,-1-1-1,1 1 0,0-1 0,0 0 0,1-1 1,-1 0-1,1 0 0,0 0 0,0 0 1,1 0-1,-1-1 0,9 2 0,-7-2-136,-1-2 0,1 1 0,0 0 0,0-1 0,0-1 0,0 0-1,0 0 1,0 0 0,0-1 0,0-1 0,-1 0 0,1 1 0,0-2-1,-1 1 1,14-7 0,-8 2-49,-1 0 0,0-1-1,0 0 1,1-2 0,-2 1 0,-1-1 0,15-16-1,-19 19 29,-2 0-1,0 1 0,1-2 1,-1 1-1,-1-1 0,1 1 1,4-16-1,-7 16 10,1 1 0,-1 0 0,-1-1 0,1 1 0,0-1 0,-1 1-1,-1-1 1,1 0 0,-1 1 0,-1-8 0,-11-19-80,9 16 55,1 5-11,-7-21 0,4 21 29,3 2-108,-1 1 0,0 0 0,-1 0 0,-10-16 0,-3 12-749,13 9 525,3 2 60,0 0 1,0 0-1,-1 0 0,1 1 1,0-1-1,-1 1 0,0 0 1,1-1-1,-1 1 1,-5-1-1,-16-4-2095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83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166 7 656,'-3'-5'1875,"2"5"-1794,1 0 1,0 0-1,0 0 1,0 0-1,-1 0 1,1 0 0,-1 0-1,1 0 1,-10-1 462,9 1-468,-1 0 35,0 1-1,-1-1 1,0 0 0,1 1-1,-1 0 1,-3 1 0,-2 1 50,2 0 0,-1 1 0,0-1 0,1 1 0,-1 0 0,1 0 0,0 1 0,-5 6 0,4-4 50,0 1-1,1 0 1,1 0-1,-1 0 1,1 1-1,1 0 1,-5 12-1,6-13-117,1 1 0,-1-2 0,1 3 0,0-2 0,1 1 0,1-1 0,-1 1 0,2 14 0,-1-19-84,1 0 0,-1-1-1,1 1 1,0-1 0,0 1 0,1-1 0,0 0 0,-1 0 0,1 1 0,-1-1-1,2 0 1,-1 0 0,0 0 0,1 0 0,-1-1 0,1 1 0,-1-1 0,1 0-1,1 0 1,-1 0 0,0 1 0,0-2 0,0 1 0,0-1 0,5 2 0,0-1 6,-1 0 1,1 0-1,0-1 1,0 0-1,-1-1 1,1 1-1,0-1 1,0-1-1,0 1 1,0-1 0,-1-1-1,11-3 1,-11 4 10,-1-2 1,0 0-1,1 0 1,-1-1-1,0 1 1,0-1-1,-1 0 1,1-1-1,-1 1 1,1-1-1,-1-1 1,-1 1-1,9-12 1,-8 8-21,0 1 1,0-1-1,-1 0 0,0-1 1,-1 0-1,0 0 0,1 1 0,-3-1 1,1 0-1,1-12 0,-3 19-7,0 1-1,0-1 0,-1 1 1,1 0-1,-1-1 0,1 1 0,-1-1 1,1 1-1,-1 0 0,0 0 1,0 0-1,0-1 0,0 1 1,-1 1-1,1-2 0,-1 1 1,1 1-1,-1-1 0,1 0 0,-1 1 1,-3-3-1,1 2-6,1 0 0,-2 1 0,1-1 0,0 0 0,0 1 0,0 0 0,-1 0 0,1 1-1,-1-1 1,1 1 0,0 0 0,-1 0 0,1 0 0,0 1 0,-1-1 0,1 2 0,0-2 0,0 1 0,-1 1 0,1 0 0,0-1 0,-7 5 0,11-5-50,-1-1 1,1 1-1,-1-1 1,1 1-1,-1-1 1,1 0-1,0 1 1,-1 0-1,1-1 1,0 1 0,-1 0-1,1-1 1,-1 1-1,1 0 1,0 0-3,0-1 0,0 0 0,0 0 0,0 0 1,0 0-1,0 1 0,0-1 0,0 0 0,0 0 0,0 0 1,0 0-1,0 1 0,0-1 0,0 0 0,0 1 1,0-1-1,0 0 0,0 0 0,1 0 0,2 2-1196,-2-2 1196,-1 0 1,0 0-1,0 0 0,0 0 0,0 0 0,1 0 0,-1 0 1,0 0-1,10-3-2263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03:15:21.7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57 704,'-2'-6'5213,"2"6"-5100,0 0 12,-1 0 0,1 0 0,-3-2 1247,3 2-1247,0 0 0,0 0-1,0-1 1,0 1 0,0 0 0,-1-1 0,1 1-1,0 0 1,0-1 0,0 1 0,0 0-1,0 0 1,0 0 0,0-1 0,0 1 0,0 0-1,0-1 1,0 1 0,0 0 0,0-1-1,0 0 1,1 1 82,-1-2-1,1 0 1,0 2-1,0-2 1,0 0-1,0 2 1,0-1 0,1-1-1,-2 1 1,2 1-1,-1-1 1,0-1-1,0 1 1,2 1-1,4-4-59,0 2-1,11-2 0,-9 2 43,2-2-101,0 1 5,0 1 1,0 0-1,1 1 0,-1 0 1,0 0-1,11 2 1,94 6 809,-42-3-578,-20-2-159,3-1-29,15 2 7,-55-2-115,-12-1-28,-1 0 1,0 1-1,0-1 0,0 1 1,0 0-1,0 0 1,0 0-1,0 1 0,7 2 1,-11-4-13,1 0 1,-1 0-1,1 0 1,0 0-1,0 0 1,-1 0-1,0-1 1,1 1-1,-1-1 1,1 1-1,0 0 1,-1-1-1,1 1 1,-1-1-1,1 1 1,0-1-14,0 0 0,0 0 0,0 0 0,0 1 0,1-1 0,-2 0 0,1 1-1,1-1 1,0 0 0,-2 17-124,-1-10 140,1 0 0,1 1 0,0-1-1,1 10 1,1-7 5,0 5-3,-1 0-1,0 0 1,0 0-1,-2 0 1,0 23 0,-26 183-28,22-187 38,2 0-1,0 1 0,3 0 0,5 37 0,6 4 6,7 55 12,-15-77-12,-5 103 0,-1-106-7,3 1 0,1-1 0,3 1 0,16 69 0,-18-104 1,-1 2 1,0 30-1,-1-19 1,2 8 4,-2-26-4,0 0 1,-1 21 0,-2-17-4,1-3 3,0 0 0,0 1 0,2 14 0,1-6 6,-2 31 0,0 11 34,1-59-41,0 0-1,0-1 1,-1 1-1,2 0 1,0-1-1,-2 1 1,3-1-1,2 7 1,-4-8-4,1 0 0,-1 0 0,-1 1 1,1-2-1,0 2 0,0-1 0,0 1 1,-1-2-1,0 2 0,1-1 0,-1 0 0,0 1 1,0-1-1,0 1 0,0-1 0,-1 4 0,1-1-6,0-1 0,0 1-1,0 0 1,1 0 0,-1 0-1,2-1 1,-1 1 0,3 6-1,-3-6-2,1 1 0,-1-1 0,0 0-1,1 10 1,0-7-21,-2-5 9,0-2 1,1-1 1,-1 2-1,0-1 1,0 0 0,0-1-1,0 1 1,0 1-1,0-1 1,0-1-1,-1 1 1,1 0 0,0 0-1,0 0 1,-1 0-1,1 0 1,0 0-1,0 0 1,-1-1 0,0 1-1,1 0 1,-2 1-1,-7 4-39,-1 0 0,0 0-1,0-1 1,0 0-1,-1-1 1,-21 4 0,28-6 44,-1-1 1,0-1-1,0 1 1,0-1 0,1 0-1,-1 0 1,0-1-1,0 0 1,-8-2 0,2 0-5,-86-17 2,-53-11 76,121 27-29,1 1-1,0 1 1,-39 4 0,52 0-188,-64 6 173,27 2-4337,31-3 1267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03:07:12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139 339 920,'-15'-4'386,"11"4"-273,0-1 1,0 1 0,1-1-1,-1 0 1,1 0 0,-1-1-1,1 1 1,-1-1 0,1 0-1,0 0 1,-1 0 0,1 0-1,0 0 1,1-1 0,-1 1-1,-3-5 1,2 1 90,0 1-1,1-1 1,0 0 0,0 0-1,0-1 1,1 1 0,0 0-1,0-1 1,1 0 0,-1 1-1,1-1 1,1 0 0,0-7-1,-2-7 232,1 8-133,1 1 1,0-13 0,1 20-221,0 1 0,0-1 1,0 1-1,0-1 0,0 1 1,1 0-1,0 0 0,0 0 1,3-5-1,33-53 898,-36 60-956,-1 0 0,1 0-1,0 0 1,0 0-1,-1 1 1,1-1 0,0 1-1,0-1 1,1 1 0,-1 0-1,0-1 1,0 1 0,1 0-1,-1 1 1,4-2 0,1 1 13,0 0 1,0 1 0,0 0 0,8 1-1,9 0 55,-16-1-76,-1 0-1,1 1 1,0 0-1,-1 0 0,1 1 1,-1 0-1,1 0 1,-1 0-1,13 8 1,7 3 11,-1 2-1,-1 0 1,35 28 0,-50-34-9,0 0 0,0 1-1,-1 0 1,0 1 0,-1 0 0,0 0-1,-1 1 1,0 0 0,-1 0 0,6 14 0,-7-9-49,-1-1 0,0 1 1,-1 0-1,-1 0 0,0 0 1,-1 0-1,-1 0 0,-1 0 0,-1 1 1,0-1-1,-1-1 0,0 1 1,-2 0-1,0-1 0,-1 0 1,0 0-1,-2 0 0,-10 17 1,13-25 156,0-1 0,-1 0 1,1 0-1,-1 0 0,0-1 0,-1 0 0,0 0 1,0-1-1,0 0 0,0 0 0,-1 0 1,0-1-1,0 0 0,-11 3 0,9-4-136,1-1 0,-1 0 0,0 0 0,1-1 0,-1-1 0,0 1-1,0-2 1,0 1 0,0-1 0,0-1 0,1 0 0,-1 0 0,0-1-1,1 0 1,-17-8 0,10 2-49,0 0 0,1-1-1,0 0 1,0-2 0,1 1 0,1-2 0,-18-20-1,24 25 29,1-1-1,1 1 0,-1-1 1,1 0-1,1-1 0,0 1 1,-6-20-1,8 21 10,0 0 0,1 0 0,0 0 0,0 0 0,0 0 0,1 0-1,1-1 1,-1 1 0,1 0 0,2-9 0,13-24-80,-11 19 55,-1 7-11,9-26 0,-6 26 29,-3 3-108,1 0 0,0 1 0,1 0 0,13-20 0,3 14-749,-16 12 525,-3 3 60,-1 0 1,1-1-1,0 1 0,0 0 1,0 0-1,0 1 0,1-1 1,-1 0-1,0 1 1,7-2-1,20-5-2095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03:07:12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139 339 920,'-15'-4'386,"11"4"-273,0-1 1,0 1 0,1-1-1,-1 0 1,1 0 0,-1-1-1,1 1 1,-1-1 0,1 0-1,0 0 1,-1 0 0,1 0-1,0 0 1,1-1 0,-1 1-1,-3-5 1,2 1 90,0 1-1,1-1 1,0 0 0,0 0-1,0-1 1,1 1 0,0 0-1,0-1 1,1 0 0,-1 1-1,1-1 1,1 0 0,0-7-1,-2-7 232,1 8-133,1 1 1,0-13 0,1 20-221,0 1 0,0-1 1,0 1-1,0-1 0,0 1 1,1 0-1,0 0 0,0 0 1,3-5-1,33-53 898,-36 60-956,-1 0 0,1 0-1,0 0 1,0 0-1,-1 1 1,1-1 0,0 1-1,0-1 1,1 1 0,-1 0-1,0-1 1,0 1 0,1 0-1,-1 1 1,4-2 0,1 1 13,0 0 1,0 1 0,0 0 0,8 1-1,9 0 55,-16-1-76,-1 0-1,1 1 1,0 0-1,-1 0 0,1 1 1,-1 0-1,1 0 1,-1 0-1,13 8 1,7 3 11,-1 2-1,-1 0 1,35 28 0,-50-34-9,0 0 0,0 1-1,-1 0 1,0 1 0,-1 0 0,0 0-1,-1 1 1,0 0 0,-1 0 0,6 14 0,-7-9-49,-1-1 0,0 1 1,-1 0-1,-1 0 0,0 0 1,-1 0-1,-1 0 0,-1 0 0,-1 1 1,0-1-1,-1-1 0,0 1 1,-2 0-1,0-1 0,-1 0 1,0 0-1,-2 0 0,-10 17 1,13-25 156,0-1 0,-1 0 1,1 0-1,-1 0 0,0-1 0,-1 0 0,0 0 1,0-1-1,0 0 0,0 0 0,-1 0 1,0-1-1,0 0 0,-11 3 0,9-4-136,1-1 0,-1 0 0,0 0 0,1-1 0,-1-1 0,0 1-1,0-2 1,0 1 0,0-1 0,0-1 0,1 0 0,-1 0 0,0-1-1,1 0 1,-17-8 0,10 2-49,0 0 0,1-1-1,0 0 1,0-2 0,1 1 0,1-2 0,-18-20-1,24 25 29,1-1-1,1 1 0,-1-1 1,1 0-1,1-1 0,0 1 1,-6-20-1,8 21 10,0 0 0,1 0 0,0 0 0,0 0 0,0 0 0,1 0-1,1-1 1,-1 1 0,1 0 0,2-9 0,13-24-80,-11 19 55,-1 7-11,9-26 0,-6 26 29,-3 3-108,1 0 0,0 1 0,1 0 0,13-20 0,3 14-749,-16 12 525,-3 3 60,-1 0 1,1-1-1,0 1 0,0 0 1,0 0-1,0 1 0,1-1 1,-1 0-1,0 1 1,7-2-1,20-5-2095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03:07:12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139 339 920,'-15'-4'386,"11"4"-273,0-1 1,0 1 0,1-1-1,-1 0 1,1 0 0,-1-1-1,1 1 1,-1-1 0,1 0-1,0 0 1,-1 0 0,1 0-1,0 0 1,1-1 0,-1 1-1,-3-5 1,2 1 90,0 1-1,1-1 1,0 0 0,0 0-1,0-1 1,1 1 0,0 0-1,0-1 1,1 0 0,-1 1-1,1-1 1,1 0 0,0-7-1,-2-7 232,1 8-133,1 1 1,0-13 0,1 20-221,0 1 0,0-1 1,0 1-1,0-1 0,0 1 1,1 0-1,0 0 0,0 0 1,3-5-1,33-53 898,-36 60-956,-1 0 0,1 0-1,0 0 1,0 0-1,-1 1 1,1-1 0,0 1-1,0-1 1,1 1 0,-1 0-1,0-1 1,0 1 0,1 0-1,-1 1 1,4-2 0,1 1 13,0 0 1,0 1 0,0 0 0,8 1-1,9 0 55,-16-1-76,-1 0-1,1 1 1,0 0-1,-1 0 0,1 1 1,-1 0-1,1 0 1,-1 0-1,13 8 1,7 3 11,-1 2-1,-1 0 1,35 28 0,-50-34-9,0 0 0,0 1-1,-1 0 1,0 1 0,-1 0 0,0 0-1,-1 1 1,0 0 0,-1 0 0,6 14 0,-7-9-49,-1-1 0,0 1 1,-1 0-1,-1 0 0,0 0 1,-1 0-1,-1 0 0,-1 0 0,-1 1 1,0-1-1,-1-1 0,0 1 1,-2 0-1,0-1 0,-1 0 1,0 0-1,-2 0 0,-10 17 1,13-25 156,0-1 0,-1 0 1,1 0-1,-1 0 0,0-1 0,-1 0 0,0 0 1,0-1-1,0 0 0,0 0 0,-1 0 1,0-1-1,0 0 0,-11 3 0,9-4-136,1-1 0,-1 0 0,0 0 0,1-1 0,-1-1 0,0 1-1,0-2 1,0 1 0,0-1 0,0-1 0,1 0 0,-1 0 0,0-1-1,1 0 1,-17-8 0,10 2-49,0 0 0,1-1-1,0 0 1,0-2 0,1 1 0,1-2 0,-18-20-1,24 25 29,1-1-1,1 1 0,-1-1 1,1 0-1,1-1 0,0 1 1,-6-20-1,8 21 10,0 0 0,1 0 0,0 0 0,0 0 0,0 0 0,1 0-1,1-1 1,-1 1 0,1 0 0,2-9 0,13-24-80,-11 19 55,-1 7-11,9-26 0,-6 26 29,-3 3-108,1 0 0,0 1 0,1 0 0,13-20 0,3 14-749,-16 12 525,-3 3 60,-1 0 1,1-1-1,0 1 0,0 0 1,0 0-1,0 1 0,1-1 1,-1 0-1,0 1 1,7-2-1,20-5-2095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03:07:12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25 328,'1'-2'1119,"7"1"-870,22-2-182,-10 1-7,16-1 91,53 2-1,45 2 28,-40 6-141,23 2-22,60-11 5,-48-2 3,264 6 69,-331-3-79,315 0 50,117-5-66,-320 2-16,248-3-34,-71 7 28,-187-3 17,17 1 18,-116 4 7,-29-2 44,52 7 0,-84-6-50,1 0 14,-1 0-1,0-1 1,0 1 0,1-1-1,-1 0 1,0 0 0,0 0 0,9-2-1,-9 0-56,-7 0-236,0 1 122,-14-7-263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03:07:12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03:07:12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139 339 920,'-15'-4'386,"11"4"-273,0-1 1,0 1 0,1-1-1,-1 0 1,1 0 0,-1-1-1,1 1 1,-1-1 0,1 0-1,0 0 1,-1 0 0,1 0-1,0 0 1,1-1 0,-1 1-1,-3-5 1,2 1 90,0 1-1,1-1 1,0 0 0,0 0-1,0-1 1,1 1 0,0 0-1,0-1 1,1 0 0,-1 1-1,1-1 1,1 0 0,0-7-1,-2-7 232,1 8-133,1 1 1,0-13 0,1 20-221,0 1 0,0-1 1,0 1-1,0-1 0,0 1 1,1 0-1,0 0 0,0 0 1,3-5-1,33-53 898,-36 60-956,-1 0 0,1 0-1,0 0 1,0 0-1,-1 1 1,1-1 0,0 1-1,0-1 1,1 1 0,-1 0-1,0-1 1,0 1 0,1 0-1,-1 1 1,4-2 0,1 1 13,0 0 1,0 1 0,0 0 0,8 1-1,9 0 55,-16-1-76,-1 0-1,1 1 1,0 0-1,-1 0 0,1 1 1,-1 0-1,1 0 1,-1 0-1,13 8 1,7 3 11,-1 2-1,-1 0 1,35 28 0,-50-34-9,0 0 0,0 1-1,-1 0 1,0 1 0,-1 0 0,0 0-1,-1 1 1,0 0 0,-1 0 0,6 14 0,-7-9-49,-1-1 0,0 1 1,-1 0-1,-1 0 0,0 0 1,-1 0-1,-1 0 0,-1 0 0,-1 1 1,0-1-1,-1-1 0,0 1 1,-2 0-1,0-1 0,-1 0 1,0 0-1,-2 0 0,-10 17 1,13-25 156,0-1 0,-1 0 1,1 0-1,-1 0 0,0-1 0,-1 0 0,0 0 1,0-1-1,0 0 0,0 0 0,-1 0 1,0-1-1,0 0 0,-11 3 0,9-4-136,1-1 0,-1 0 0,0 0 0,1-1 0,-1-1 0,0 1-1,0-2 1,0 1 0,0-1 0,0-1 0,1 0 0,-1 0 0,0-1-1,1 0 1,-17-8 0,10 2-49,0 0 0,1-1-1,0 0 1,0-2 0,1 1 0,1-2 0,-18-20-1,24 25 29,1-1-1,1 1 0,-1-1 1,1 0-1,1-1 0,0 1 1,-6-20-1,8 21 10,0 0 0,1 0 0,0 0 0,0 0 0,0 0 0,1 0-1,1-1 1,-1 1 0,1 0 0,2-9 0,13-24-80,-11 19 55,-1 7-11,9-26 0,-6 26 29,-3 3-108,1 0 0,0 1 0,1 0 0,13-20 0,3 14-749,-16 12 525,-3 3 60,-1 0 1,1-1-1,0 1 0,0 0 1,0 0-1,0 1 0,1-1 1,-1 0-1,0 1 1,7-2-1,20-5-2095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03:07:12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25 328,'1'-2'1119,"7"1"-870,22-2-182,-10 1-7,16-1 91,53 2-1,45 2 28,-40 6-141,23 2-22,60-11 5,-48-2 3,264 6 69,-331-3-79,315 0 50,117-5-66,-320 2-16,248-3-34,-71 7 28,-187-3 17,17 1 18,-116 4 7,-29-2 44,52 7 0,-84-6-50,1 0 14,-1 0-1,0-1 1,0 1 0,1-1-1,-1 0 1,0 0 0,0 0 0,9-2-1,-9 0-56,-7 0-236,0 1 122,-14-7-263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03:07:12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03:07:12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32 888,'0'-2'265,"1"-1"763,3 4-215,12 4-698,36 7 63,0-2 0,0-2 0,73 1 0,128-11 257,156-15-104,-241 7-254,498-20 162,-599 27-208,572 2 204,-393 12-154,-66-2-6,-146-7 232,-1-2 0,1-1-1,50-8 1,-84 9-278,0 0 0,0 0 1,0 1-1,1-1 0,-1 0 0,0 0 0,0 0 0,0-1 0,0 1 1,1 0-1,-1 0 0,0 0 0,0 0 0,0 0 0,0 0 0,1 0 1,-1 0-1,0 0 0,0 0 0,0 0 0,0 0 0,0-1 0,1 1 1,-1 0-1,0 0 0,0 0 0,0 0 0,0 0 0,0 0 1,0-1-1,0 1 0,0 0 0,0 0 0,1 0 0,-1 0 0,0-1 1,0 1-1,0 0 0,0 0 0,0 0 0,0-1 0,0 1 0,0 0 1,0 0-1,0 0 0,0 0 0,0-1 0,0 1 0,-1 0 0,1 0 1,0 0-1,-7-9 452,3 5-3310,2 1 686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84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114 0 336,'-56'8'431,"54"-8"-381,-1 1 0,2-1 1,-2 1-1,1-1 0,0 1 0,0 0 0,0 0 1,-3 2-1,4-3 10,0 2 0,0-2 0,0 1 0,0 1 0,0-1 0,1 0 0,-2 2 0,1-2 11,0 1-1,0-1 0,0 0 1,1 0-1,-2 0 0,2 1 1,-2-1-1,0 1 0,0-1 28,1 0-1,-1 0 1,1 1-1,-1-1 1,1 1-1,0-1 1,-1 1-1,2 0 1,-1-1-1,-1 3 1,1-3-62,1 0 1,0-1-1,0 1 0,0 0 1,-1 0-1,1-1 0,0 1 1,0 0-1,0 0 0,0 0 1,0 0-1,0-1 0,0 1 1,0 0-1,1 0 0,-1-1 1,0 2-1,0-2 0,1 1 1,-1-1-1,0 1 0,0 0 1,1 0-1,0-1 0,-1 1 1,1 0-1,0 1 0,1-1 27,0-1 0,-1 2-1,1-1 1,0-1 0,-1 2-1,1-2 1,0 1 0,0-1 0,0 1-1,0 0 1,-1-1 0,5 1-1,2-1 213,16-1-1,-21 1-231,35-2 398,120-5 767,50 2-482,-84 2-551,79-7-27,-38 3-54,-67 4-35,99-5 55,-45-2-37,119 7 42,-248 4-110,341 14 157,-116-7-5,-148-8-108,55-1 30,-152 0-79,1 1 13,0 0 0,-1 0 0,1 0-1,0-1 1,-1 1 0,8-4-1,-11 4-11,0 0-1,1 0 0,-1 0 1,1 0-1,-1-1 0,0 1 1,0 0-1,0 0 0,1 0 1,-1 0-1,0 0 0,0-1 1,0 1-1,1 0 0,-1-1 1,0 1-1,0 0 0,1 0 1,-1 0-1,0-1 0,0 1 1,0 0-1,0 0 0,0-1 1,0 1-1,0-1 0,0 1 0,0 0 1,0 0-1,0-1 0,0 1 1,0 0-1,0 0 0,0-1 1,0 1-1,0-1 0,0 1 1,0 0-1,0 0 0,0-1 1,0 1-1,0 0 0,0 0 1,-1 0-1,1-1 0,0 1 1,-1 0-1,1-1 0,0 1 1,0 0-1,0 0 0,-1 0 1,1 0-1,0-1 0,-2 0-46,1 0-1,-1-1 0,0 1 0,0 0 1,0 0-1,0 0 0,1 1 0,-3-2 1,0 1-641,0 1 0,0 0 0,-1 0 0,-4 0 1,-8 1-1764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03:07:12.500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393 339 920,'15'-4'386,"-11"4"-273,0-1 1,0 1 0,-1-1-1,1 0 1,-1 0 0,1-1-1,-1 1 1,1-1 0,-1 0-1,0 0 1,1 0 0,-1 0-1,0 0 1,-1-1 0,1 1-1,3-5 1,-2 1 90,0 1-1,-1-1 1,0 0 0,0 0-1,0-1 1,-1 1 0,0 0-1,0-1 1,-1 0 0,1 1-1,-1-1 1,-1 0 0,0-7-1,2-7 232,-1 8-133,-1 1 1,0-13 0,-1 20-221,0 1 0,0-1 1,0 1-1,0-1 0,0 1 1,-1 0-1,0 0 0,0 0 1,-3-5-1,-33-53 898,36 60-956,1 0 0,-1 0-1,0 0 1,0 0-1,1 1 1,-1-1 0,0 1-1,0-1 1,-1 1 0,1 0-1,0-1 1,0 1 0,-1 0-1,1 1 1,-4-2 0,-1 1 13,0 0 1,0 1 0,0 0 0,-8 1-1,-9 0 55,16-1-76,1 0-1,-1 1 1,0 0-1,1 0 0,-1 1 1,1 0-1,-1 0 1,1 0-1,-13 8 1,-7 3 11,1 2-1,1 0 1,-35 28 0,50-34-9,0 0 0,0 1-1,1 0 1,0 1 0,1 0 0,0 0-1,1 1 1,0 0 0,1 0 0,-6 14 0,7-9-49,1-1 0,0 1 1,1 0-1,1 0 0,0 0 1,1 0-1,1 0 0,1 0 0,1 1 1,0-1-1,1-1 0,0 1 1,2 0-1,0-1 0,1 0 1,0 0-1,2 0 0,10 17 1,-13-25 156,0-1 0,1 0 1,-1 0-1,1 0 0,0-1 0,1 0 0,0 0 1,0-1-1,0 0 0,0 0 0,1 0 1,0-1-1,0 0 0,11 3 0,-9-4-136,-1-1 0,1 0 0,0 0 0,-1-1 0,1-1 0,0 1-1,0-2 1,0 1 0,0-1 0,0-1 0,-1 0 0,1 0 0,0-1-1,-1 0 1,17-8 0,-10 2-49,0 0 0,-1-1-1,0 0 1,0-2 0,-1 1 0,-1-2 0,18-20-1,-24 25 29,-1-1-1,-1 1 0,1-1 1,-1 0-1,-1-1 0,0 1 1,6-20-1,-8 21 10,0 0 0,-1 0 0,0 0 0,0 0 0,0 0 0,-1 0-1,-1-1 1,1 1 0,-1 0 0,-2-9 0,-13-24-80,11 19 55,1 7-11,-9-26 0,6 26 29,3 3-108,-1 0 0,0 1 0,-1 0 0,-13-20 0,-3 14-749,16 12 525,3 3 60,1 0 1,-1-1-1,0 1 0,0 0 1,0 0-1,0 1 0,-1-1 1,1 0-1,0 1 1,-7-2-1,-20-5-2095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03:07:12.501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393 339 920,'15'-4'386,"-11"4"-273,0-1 1,0 1 0,-1-1-1,1 0 1,-1 0 0,1-1-1,-1 1 1,1-1 0,-1 0-1,0 0 1,1 0 0,-1 0-1,0 0 1,-1-1 0,1 1-1,3-5 1,-2 1 90,0 1-1,-1-1 1,0 0 0,0 0-1,0-1 1,-1 1 0,0 0-1,0-1 1,-1 0 0,1 1-1,-1-1 1,-1 0 0,0-7-1,2-7 232,-1 8-133,-1 1 1,0-13 0,-1 20-221,0 1 0,0-1 1,0 1-1,0-1 0,0 1 1,-1 0-1,0 0 0,0 0 1,-3-5-1,-33-53 898,36 60-956,1 0 0,-1 0-1,0 0 1,0 0-1,1 1 1,-1-1 0,0 1-1,0-1 1,-1 1 0,1 0-1,0-1 1,0 1 0,-1 0-1,1 1 1,-4-2 0,-1 1 13,0 0 1,0 1 0,0 0 0,-8 1-1,-9 0 55,16-1-76,1 0-1,-1 1 1,0 0-1,1 0 0,-1 1 1,1 0-1,-1 0 1,1 0-1,-13 8 1,-7 3 11,1 2-1,1 0 1,-35 28 0,50-34-9,0 0 0,0 1-1,1 0 1,0 1 0,1 0 0,0 0-1,1 1 1,0 0 0,1 0 0,-6 14 0,7-9-49,1-1 0,0 1 1,1 0-1,1 0 0,0 0 1,1 0-1,1 0 0,1 0 0,1 1 1,0-1-1,1-1 0,0 1 1,2 0-1,0-1 0,1 0 1,0 0-1,2 0 0,10 17 1,-13-25 156,0-1 0,1 0 1,-1 0-1,1 0 0,0-1 0,1 0 0,0 0 1,0-1-1,0 0 0,0 0 0,1 0 1,0-1-1,0 0 0,11 3 0,-9-4-136,-1-1 0,1 0 0,0 0 0,-1-1 0,1-1 0,0 1-1,0-2 1,0 1 0,0-1 0,0-1 0,-1 0 0,1 0 0,0-1-1,-1 0 1,17-8 0,-10 2-49,0 0 0,-1-1-1,0 0 1,0-2 0,-1 1 0,-1-2 0,18-20-1,-24 25 29,-1-1-1,-1 1 0,1-1 1,-1 0-1,-1-1 0,0 1 1,6-20-1,-8 21 10,0 0 0,-1 0 0,0 0 0,0 0 0,0 0 0,-1 0-1,-1-1 1,1 1 0,-1 0 0,-2-9 0,-13-24-80,11 19 55,1 7-11,-9-26 0,6 26 29,3 3-108,-1 0 0,0 1 0,-1 0 0,-13-20 0,-3 14-749,16 12 525,3 3 60,1 0 1,-1-1-1,0 1 0,0 0 1,0 0-1,0 1 0,-1-1 1,1 0-1,0 1 1,-7-2-1,-20-5-2095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03:07:12.502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3697 25 328,'-1'-2'1119,"-7"1"-870,-22-2-182,10 1-7,-16-1 91,-53 2-1,-45 2 28,40 6-141,-23 2-22,-60-11 5,48-2 3,-264 6 69,331-3-79,-315 0 50,-117-5-66,320 2-16,-248-3-34,71 7 28,187-3 17,-17 1 18,116 4 7,29-2 44,-52 7 0,84-6-50,-1 0 14,1 0-1,0-1 1,0 1 0,-1-1-1,1 0 1,0 0 0,0 0 0,-9-2-1,9 0-56,7 0-236,0 1 122,14-7-263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03:07:12.503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3120 32 888,'0'-2'265,"0"-1"763,-5 4-215,-11 4-698,-36 7 63,0-2 0,0-2 0,-73 1 0,-128-11 257,-156-15-104,241 7-254,-498-20 162,599 27-208,-572 2 204,393 12-154,66-2-6,146-7 232,1-2 0,-1-1-1,-50-8 1,84 9-278,0 0 0,0 0 1,0 1-1,-1-1 0,1 0 0,0 0 0,0 0 0,0-1 0,0 1 1,-1 0-1,1 0 0,0 0 0,0 0 0,0 0 0,0 0 0,-1 0 1,1 0-1,0 0 0,0 0 0,0 0 0,0 0 0,0-1 0,-1 1 1,1 0-1,0 0 0,0 0 0,0 0 0,0 0 0,0 0 1,0-1-1,0 1 0,0 0 0,0 0 0,-1 0 0,1 0 0,0-1 1,0 1-1,0 0 0,0 0 0,0 0 0,0-1 0,0 1 0,0 0 1,0 0-1,0 0 0,0 0 0,0-1 0,0 1 0,1 0 0,-1 0 1,0 0-1,7-9 452,-3 5-3310,-2 1 686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03:07:12.504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3697 25 328,'-1'-2'1119,"-7"1"-870,-22-2-182,10 1-7,-16-1 91,-53 2-1,-45 2 28,40 6-141,-23 2-22,-60-11 5,48-2 3,-264 6 69,331-3-79,-315 0 50,-117-5-66,320 2-16,-248-3-34,71 7 28,187-3 17,-17 1 18,116 4 7,29-2 44,-52 7 0,84-6-50,-1 0 14,1 0-1,0-1 1,0 1 0,-1-1-1,1 0 1,0 0 0,0 0 0,-9-2-1,9 0-56,7 0-236,0 1 122,14-7-263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03:07:12.505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3120 32 888,'0'-2'265,"0"-1"763,-5 4-215,-11 4-698,-36 7 63,0-2 0,0-2 0,-73 1 0,-128-11 257,-156-15-104,241 7-254,-498-20 162,599 27-208,-572 2 204,393 12-154,66-2-6,146-7 232,1-2 0,-1-1-1,-50-8 1,84 9-278,0 0 0,0 0 1,0 1-1,-1-1 0,1 0 0,0 0 0,0 0 0,0-1 0,0 1 1,-1 0-1,1 0 0,0 0 0,0 0 0,0 0 0,0 0 0,-1 0 1,1 0-1,0 0 0,0 0 0,0 0 0,0 0 0,0-1 0,-1 1 1,1 0-1,0 0 0,0 0 0,0 0 0,0 0 0,0 0 1,0-1-1,0 1 0,0 0 0,0 0 0,-1 0 0,1 0 0,0-1 1,0 1-1,0 0 0,0 0 0,0 0 0,0-1 0,0 1 0,0 0 1,0 0-1,0 0 0,0 0 0,0-1 0,0 1 0,1 0 0,-1 0 1,0 0-1,7-9 452,-3 5-3310,-2 1 686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03:07:12.506"/>
    </inkml:context>
    <inkml:brush xml:id="br0">
      <inkml:brushProperty name="width" value="0.06174" units="cm"/>
      <inkml:brushProperty name="height" value="0.06174" units="cm"/>
    </inkml:brush>
  </inkml:definitions>
  <inkml:trace contextRef="#ctx0" brushRef="#br0">3120 32 888,'0'-2'265,"0"-1"763,-5 4-215,-11 4-698,-36 7 63,0-2 0,0-2 0,-73 1 0,-128-11 257,-156-15-104,241 7-254,-498-20 162,599 27-208,-572 2 204,393 12-154,66-2-6,146-7 232,1-2 0,-1-1-1,-50-8 1,84 9-278,0 0 0,0 0 1,0 1-1,-1-1 0,1 0 0,0 0 0,0 0 0,0-1 0,0 1 1,-1 0-1,1 0 0,0 0 0,0 0 0,0 0 0,0 0 0,-1 0 1,1 0-1,0 0 0,0 0 0,0 0 0,0 0 0,0-1 0,-1 1 1,1 0-1,0 0 0,0 0 0,0 0 0,0 0 0,0 0 1,0-1-1,0 1 0,0 0 0,0 0 0,-1 0 0,1 0 0,0-1 1,0 1-1,0 0 0,0 0 0,0 0 0,0-1 0,0 1 0,0 0 1,0 0-1,0 0 0,0 0 0,0-1 0,0 1 0,1 0 0,-1 0 1,0 0-1,7-9 452,-3 5-3310,-2 1 686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03:07:12.4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14 126 1536,'-14'-9'7014,"103"7"-5794,201-6 114,-67-3-735,-108 4-409,32-3-32,109-4 2,-73 17-86,30 1-4,210-9 39,-119 2-52,-219 2-35,92-13-1,10-2 11,-33 3-1,-24 5 5,-39 4 1,-87 3-35,10-1 16,0 2 0,0-1 0,23 5 1,-35-4-11,4 1 31,-2 0 0,1 0 0,1-1 0,-1 0 0,1 0 0,-1 0 1,0 0-1,7-2 0,-12 2-29,0 0-1,0 0 1,0 0 0,0-1-1,0 1 1,0 0 0,0 0 0,1 0-1,-1 0 1,0 0 0,0 0 0,0 0-1,0 0 1,0 0 0,0-1 0,0 1-1,0 0 1,0 0 0,0 0-1,0 0 1,0 0 0,0 0 0,0 0-1,0 0 1,0-2 0,0 2 0,0 0-1,0 0 1,0 0 0,0 0-1,0 0 1,0 0 0,0 0 0,0-1-1,0 1 1,0 0 0,0 0 0,0 0-1,-1 0 1,1 0 0,0 0 0,0 0-1,0 0 1,0 0 0,0 0-1,0 0 1,0-1 0,0 1 0,0 0-1,-1 0 1,1 0 0,0 0 0,0 0-1,0 0 1,0 0 0,0 0-1,0 0 1,0 0 0,0 0 0,-1 0-1,1 0 1,0 0 0,0 0 0,-7-3-1681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03:07:12.4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19 204 440,'-6'-7'2390,"5"5"-1932,1 1-1,-1 0 1,0 0 0,0 0 0,-2-3 915,2 3-915,0 0 0,0 1-1,-2-2 1,189-2 1377,-143 4-1626,208-2 769,-41-2-636,-52 1-220,280-3-43,-250 7-26,72-2 2,-158 0-35,221-7 31,-161-3-12,4 1 12,21-3 48,-85 4-24,-54 6 10,0-3 1,64-15 0,148-44 354,-245 60-400,13-5 36,-27 10-64,0 0 0,1-1 0,-1 1 0,0 0 0,1 0 0,-1 0 0,1 0 0,-1 0 0,0 0 0,1 0 0,-1 0 0,0 1 0,1-1 0,-1 0 0,2 2 0,-3-2-20,0 0 1,1 0-1,-1 0 0,0 0 0,0 0 0,0 1 1,0-1-1,0 0 0,0 0 0,0 0 1,0 0-1,0 0 0,0 1 0,0-1 0,0 0 1,0 0-1,0 0 0,0 0 0,0 0 0,0 0 1,0 1-1,0-1 0,0 0 0,-1 0 0,1 0 1,0 0-1,0 0 0,0 0 0,0 1 1,0-1-1,0 0 0,0 0 0,0 0 0,0 0 1,-1 0-1,1 0 0,0 0 0,0 0 0,0 0 1,0 0-1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03:07:12.4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889 71 704,'3'-7'5213,"-3"7"-5100,0 0 12,1 0 0,-1 0 0,3-3 1247,-2 3-1247,-1 0 0,0 0-1,0-1 1,0 1 0,0 0 0,1-1 0,-1 1-1,0 0 1,0-1 0,0 1 0,0-1-1,0 1 1,0 0 0,0-1 0,0 1 0,0 0-1,0-1 1,0 1 0,0 0 0,0-1-1,0 0 1,-1 0 82,0-1-1,0 0 1,0 1-1,0-1 1,-1 0-1,1 1 1,0 0 0,-1-1-1,1 1 1,-1 0-1,1 0 1,-1-1-1,1 1 1,-3 0-1,-4-3-59,-1 1-1,-13-2 0,10 2 43,-2-1-101,1 0 5,-1 1 1,0 1-1,0 0 0,0 1 1,0 0-1,-14 2 1,-116 8 809,51-4-578,26-2-159,-5-2-29,-17 2 7,67-1-115,16-2-28,1 0 1,0 1-1,0-1 0,0 1 1,0 0-1,0 1 1,0-1-1,0 1 0,-8 4 1,12-6-13,0 0 1,1 0-1,-1-1 1,0 1-1,0 0 1,1 0-1,-1-1 1,0 1-1,1-1 1,-1 1-1,0 0 1,1-1-1,-1 1 1,1-1-1,-2 0 1,1 0-14,0 0 0,-1 0 0,1 0 0,0 0 0,-1 0 0,1 0 0,0 1-1,-1-1 1,-1 0 0,3 20-124,1-11 140,-1 0 0,-1 0 0,0 0-1,-2 12 1,0-9 5,-1 6-3,1 1-1,1-1 1,0 1-1,1-1 1,2 30 0,31 227-28,-27-232 38,-2-1-1,-1 1 0,-3 0 0,-7 47 0,-7 5 6,-9 68 12,19-96-12,7 129 0,0-132-7,-3 0 0,-2 0 0,-3 0 0,-20 87 0,22-129 1,2 1 1,-1 38-1,2-24 1,-3 10 4,3-32-4,0 0 1,1 26 0,2-21-4,0-4 3,-1 0 0,0 1 0,-2 17 0,-2-7 6,3 39 0,0 14 34,-1-74-41,0 0-1,0-1 1,0 1-1,-1 0 1,0-1-1,1 1 1,-2-1-1,-4 8 1,6-9-4,-1-1 0,1 1 0,0 0 1,0-1-1,0 1 0,0 0 0,0 0 1,0-1-1,1 1 0,-1 0 0,1 0 0,0 0 1,0 0-1,0 0 0,0 0 0,1 4 0,-1-1-6,1 0 0,-1 0-1,-1 0 1,0 0 0,1 0-1,-2 0 1,1 0 0,-4 8-1,3-8-2,0 1 0,1-1 0,-1 1-1,0 11 1,-1-8-21,3-6 9,0-3 1,-1 0 1,1 1-1,0-1 1,0 0 0,0 0-1,0 0 1,0 1-1,0-1 1,0 0-1,1 0 1,-1 0 0,0 0-1,0 1 1,1-1-1,-1 0 1,1 0-1,-1 0 1,1 0 0,0 0-1,-1 0 1,3 1-1,8 6-39,1 0 0,1-1-1,-1-1 1,1 0-1,1-1 1,25 6 0,-33-9 44,0-1 1,0-1-1,0 1 1,0-1 0,0 0-1,0 0 1,0-1-1,0 0 1,10-3 0,-2 1-5,107-23 2,67-12 76,-152 33-29,-1 1-1,0 2 1,49 4 0,-66 0-188,81 8 173,-34 3-4337,-39-4 1267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85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114 0 336,'-56'8'431,"54"-8"-381,-1 1 0,2-1 1,-2 1-1,1-1 0,0 1 0,0 0 0,0 0 1,-3 2-1,4-3 10,0 2 0,0-2 0,0 1 0,0 1 0,0-1 0,1 0 0,-2 2 0,1-2 11,0 1-1,0-1 0,0 0 1,1 0-1,-2 0 0,2 1 1,-2-1-1,0 1 0,0-1 28,1 0-1,-1 0 1,1 1-1,-1-1 1,1 1-1,0-1 1,-1 1-1,2 0 1,-1-1-1,-1 3 1,1-3-62,1 0 1,0-1-1,0 1 0,0 0 1,-1 0-1,1-1 0,0 1 1,0 0-1,0 0 0,0 0 1,0 0-1,0-1 0,0 1 1,0 0-1,1 0 0,-1-1 1,0 2-1,0-2 0,1 1 1,-1-1-1,0 1 0,0 0 1,1 0-1,0-1 0,-1 1 1,1 0-1,0 1 0,1-1 27,0-1 0,-1 2-1,1-1 1,0-1 0,-1 2-1,1-2 1,0 1 0,0-1 0,0 1-1,0 0 1,-1-1 0,5 1-1,2-1 213,16-1-1,-21 1-231,35-2 398,120-5 767,50 2-482,-84 2-551,79-7-27,-38 3-54,-67 4-35,99-5 55,-45-2-37,119 7 42,-248 4-110,341 14 157,-116-7-5,-148-8-108,55-1 30,-152 0-79,1 1 13,0 0 0,-1 0 0,1 0-1,0-1 1,-1 1 0,8-4-1,-11 4-11,0 0-1,1 0 0,-1 0 1,1 0-1,-1-1 0,0 1 1,0 0-1,0 0 0,1 0 1,-1 0-1,0 0 0,0-1 1,0 1-1,1 0 0,-1-1 1,0 1-1,0 0 0,1 0 1,-1 0-1,0-1 0,0 1 1,0 0-1,0 0 0,0-1 1,0 1-1,0-1 0,0 1 0,0 0 1,0 0-1,0-1 0,0 1 1,0 0-1,0 0 0,0-1 1,0 1-1,0-1 0,0 1 1,0 0-1,0 0 0,0-1 1,0 1-1,0 0 0,0 0 1,-1 0-1,1-1 0,0 1 1,-1 0-1,1-1 0,0 1 1,0 0-1,0 0 0,-1 0 1,1 0-1,0-1 0,-2 0-46,1 0-1,-1-1 0,0 1 0,0 0 1,0 0-1,0 0 0,1 1 0,-3-2 1,0 1-641,0 1 0,0 0 0,-1 0 0,-4 0 1,-8 1-1764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03:07:12.49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53 2092 800,'-5'6'6317,"-3"13"-5280,5-11 35,3-7-824,-5 8 65,5-9-260,0 0 0,0 0 1,0 1-1,-1-1 0,1 0 1,0 0-1,0 0 1,0 0-1,0 0 0,0 1 1,0-1-1,0 0 0,0 0 1,0 0-1,0 0 0,0 1 1,0-1-1,0 0 1,0 0-1,0 0 0,0 1 1,0-1-1,0 0 0,0 0 1,0 0-1,0 0 0,0 1 1,0-1-1,0 0 1,0 0-1,0 0 0,0 0 1,0 1-1,0-1 0,0 0 1,1 0-1,-1 0 0,0 0 1,0 0-1,0 1 1,1-2-19,-1 1 0,0 0 0,0 0 0,1-1 0,-1 1 0,0 0 0,0 0 0,1-1 1,-1 1-1,0 0 0,0-1 0,0 1 0,1 0 0,-1-1 0,0 1 0,0 0 0,0-1 0,0 1 1,0-1-1,0 1 0,0 0 0,0-1 0,0 1 0,0 0 0,0-1 0,0 1 0,0-1 1,0 1-1,0-9 103,3-8-57,1-16 28,-1-1 0,-1 1 0,-4-41 0,-7-523 1166,13 523-1152,-4 0 0,-9-78 1,-23-190 92,33-4-112,3 200-28,-1 3-19,-3 135-53,0 3-3,0-1-1,1 1 1,-1 0-1,1 0 1,0-1-1,4-9 1,-2 13-9,-3 1-7,1 13-1053,2 16-5711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03:07:12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393 339 920,'15'-4'386,"-11"4"-273,0-1 1,0 1 0,-1-1-1,1 0 1,-1 0 0,1-1-1,-1 1 1,1-1 0,-1 0-1,0 0 1,1 0 0,-1 0-1,0 0 1,-1-1 0,1 1-1,3-5 1,-2 1 90,0 1-1,-1-1 1,0 0 0,0 0-1,0-1 1,-1 1 0,0 0-1,0-1 1,-1 0 0,1 1-1,-1-1 1,-1 0 0,0-7-1,2-7 232,-1 8-133,-1 1 1,0-13 0,-1 20-221,0 1 0,0-1 1,0 1-1,0-1 0,0 1 1,-1 0-1,0 0 0,0 0 1,-3-5-1,-33-53 898,36 60-956,1 0 0,-1 0-1,0 0 1,0 0-1,1 1 1,-1-1 0,0 1-1,0-1 1,-1 1 0,1 0-1,0-1 1,0 1 0,-1 0-1,1 1 1,-4-2 0,-1 1 13,0 0 1,0 1 0,0 0 0,-8 1-1,-9 0 55,16-1-76,1 0-1,-1 1 1,0 0-1,1 0 0,-1 1 1,1 0-1,-1 0 1,1 0-1,-13 8 1,-7 3 11,1 2-1,1 0 1,-35 28 0,50-34-9,0 0 0,0 1-1,1 0 1,0 1 0,1 0 0,0 0-1,1 1 1,0 0 0,1 0 0,-6 14 0,7-9-49,1-1 0,0 1 1,1 0-1,1 0 0,0 0 1,1 0-1,1 0 0,1 0 0,1 1 1,0-1-1,1-1 0,0 1 1,2 0-1,0-1 0,1 0 1,0 0-1,2 0 0,10 17 1,-13-25 156,0-1 0,1 0 1,-1 0-1,1 0 0,0-1 0,1 0 0,0 0 1,0-1-1,0 0 0,0 0 0,1 0 1,0-1-1,0 0 0,11 3 0,-9-4-136,-1-1 0,1 0 0,0 0 0,-1-1 0,1-1 0,0 1-1,0-2 1,0 1 0,0-1 0,0-1 0,-1 0 0,1 0 0,0-1-1,-1 0 1,17-8 0,-10 2-49,0 0 0,-1-1-1,0 0 1,0-2 0,-1 1 0,-1-2 0,18-20-1,-24 25 29,-1-1-1,-1 1 0,1-1 1,-1 0-1,-1-1 0,0 1 1,6-20-1,-8 21 10,0 0 0,-1 0 0,0 0 0,0 0 0,0 0 0,-1 0-1,-1-1 1,1 1 0,-1 0 0,-2-9 0,-13-24-80,11 19 55,1 7-11,-9-26 0,6 26 29,3 3-108,-1 0 0,0 1 0,-1 0 0,-13-20 0,-3 14-749,16 12 525,3 3 60,1 0 1,-1-1-1,0 1 0,0 0 1,0 0-1,0 1 0,-1-1 1,1 0-1,0 1 1,-7-2-1,-20-5-2095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03:07:12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393 339 920,'15'-4'386,"-11"4"-273,0-1 1,0 1 0,-1-1-1,1 0 1,-1 0 0,1-1-1,-1 1 1,1-1 0,-1 0-1,0 0 1,1 0 0,-1 0-1,0 0 1,-1-1 0,1 1-1,3-5 1,-2 1 90,0 1-1,-1-1 1,0 0 0,0 0-1,0-1 1,-1 1 0,0 0-1,0-1 1,-1 0 0,1 1-1,-1-1 1,-1 0 0,0-7-1,2-7 232,-1 8-133,-1 1 1,0-13 0,-1 20-221,0 1 0,0-1 1,0 1-1,0-1 0,0 1 1,-1 0-1,0 0 0,0 0 1,-3-5-1,-33-53 898,36 60-956,1 0 0,-1 0-1,0 0 1,0 0-1,1 1 1,-1-1 0,0 1-1,0-1 1,-1 1 0,1 0-1,0-1 1,0 1 0,-1 0-1,1 1 1,-4-2 0,-1 1 13,0 0 1,0 1 0,0 0 0,-8 1-1,-9 0 55,16-1-76,1 0-1,-1 1 1,0 0-1,1 0 0,-1 1 1,1 0-1,-1 0 1,1 0-1,-13 8 1,-7 3 11,1 2-1,1 0 1,-35 28 0,50-34-9,0 0 0,0 1-1,1 0 1,0 1 0,1 0 0,0 0-1,1 1 1,0 0 0,1 0 0,-6 14 0,7-9-49,1-1 0,0 1 1,1 0-1,1 0 0,0 0 1,1 0-1,1 0 0,1 0 0,1 1 1,0-1-1,1-1 0,0 1 1,2 0-1,0-1 0,1 0 1,0 0-1,2 0 0,10 17 1,-13-25 156,0-1 0,1 0 1,-1 0-1,1 0 0,0-1 0,1 0 0,0 0 1,0-1-1,0 0 0,0 0 0,1 0 1,0-1-1,0 0 0,11 3 0,-9-4-136,-1-1 0,1 0 0,0 0 0,-1-1 0,1-1 0,0 1-1,0-2 1,0 1 0,0-1 0,0-1 0,-1 0 0,1 0 0,0-1-1,-1 0 1,17-8 0,-10 2-49,0 0 0,-1-1-1,0 0 1,0-2 0,-1 1 0,-1-2 0,18-20-1,-24 25 29,-1-1-1,-1 1 0,1-1 1,-1 0-1,-1-1 0,0 1 1,6-20-1,-8 21 10,0 0 0,-1 0 0,0 0 0,0 0 0,0 0 0,-1 0-1,-1-1 1,1 1 0,-1 0 0,-2-9 0,-13-24-80,11 19 55,1 7-11,-9-26 0,6 26 29,3 3-108,-1 0 0,0 1 0,-1 0 0,-13-20 0,-3 14-749,16 12 525,3 3 60,1 0 1,-1-1-1,0 1 0,0 0 1,0 0-1,0 1 0,-1-1 1,1 0-1,0 1 1,-7-2-1,-20-5-2095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03:07:12.4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71 704,'-3'-7'5213,"3"7"-5100,0 0 12,-1 0 0,1 0 0,-3-3 1247,2 3-1247,1 0 0,0 0-1,0-1 1,0 1 0,0 0 0,-1-1 0,1 1-1,0 0 1,0-1 0,0 1 0,0-1-1,0 1 1,0 0 0,0-1 0,0 1 0,0 0-1,0-1 1,0 1 0,0 0 0,0-1-1,0 0 1,1 0 82,0-1-1,0 0 1,0 1-1,0-1 1,1 0-1,-1 1 1,0 0 0,1-1-1,-1 1 1,1 0-1,-1 0 1,1-1-1,-1 1 1,3 0-1,4-3-59,1 1-1,13-2 0,-10 2 43,2-1-101,-1 0 5,1 1 1,0 1-1,0 0 0,0 1 1,0 0-1,14 2 1,116 8 809,-51-4-578,-26-2-159,5-2-29,17 2 7,-67-1-115,-16-2-28,-1 0 1,0 1-1,0-1 0,0 1 1,0 0-1,0 1 1,0-1-1,0 1 0,8 4 1,-12-6-13,0 0 1,-1 0-1,1-1 1,0 1-1,0 0 1,-1 0-1,1-1 1,0 1-1,-1-1 1,1 1-1,0 0 1,-1-1-1,1 1 1,-1-1-1,2 0 1,-1 0-14,0 0 0,1 0 0,-1 0 0,0 0 0,1 0 0,-1 0 0,0 1-1,1-1 1,1 0 0,-3 20-124,-1-11 140,1 0 0,1 0 0,0 0-1,2 12 1,0-9 5,1 6-3,-1 1-1,-1-1 1,0 1-1,-1-1 1,-2 30 0,-31 227-28,27-232 38,2-1-1,1 1 0,3 0 0,7 47 0,7 5 6,9 68 12,-19-96-12,-7 129 0,0-132-7,3 0 0,2 0 0,3 0 0,20 87 0,-22-129 1,-2 1 1,1 38-1,-2-24 1,3 10 4,-3-32-4,0 0 1,-1 26 0,-2-21-4,0-4 3,1 0 0,0 1 0,2 17 0,2-7 6,-3 39 0,0 14 34,1-74-41,0 0-1,0-1 1,0 1-1,1 0 1,0-1-1,-1 1 1,2-1-1,4 8 1,-6-9-4,1-1 0,-1 1 0,0 0 1,0-1-1,0 1 0,0 0 0,0 0 1,0-1-1,-1 1 0,1 0 0,-1 0 0,0 0 1,0 0-1,0 0 0,0 0 0,-1 4 0,1-1-6,-1 0 0,1 0-1,1 0 1,0 0 0,-1 0-1,2 0 1,-1 0 0,4 8-1,-3-8-2,0 1 0,-1-1 0,1 1-1,0 11 1,1-8-21,-3-6 9,0-3 1,1 0 1,-1 1-1,0-1 1,0 0 0,0 0-1,0 0 1,0 1-1,0-1 1,0 0-1,-1 0 1,1 0 0,0 0-1,0 1 1,-1-1-1,1 0 1,-1 0-1,1 0 1,-1 0 0,0 0-1,1 0 1,-3 1-1,-8 6-39,-1 0 0,-1-1-1,1-1 1,-1 0-1,-1-1 1,-25 6 0,33-9 44,0-1 1,0-1-1,0 1 1,0-1 0,0 0-1,0 0 1,0-1-1,0 0 1,-10-3 0,2 1-5,-107-23 2,-67-12 76,152 33-29,1 1-1,0 2 1,-49 4 0,66 0-188,-81 8 173,34 3-4337,39-4 1267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34.3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 30 1176,'-2'0'744,"-1"0"-1,2 0 1,-2 0-1,1-1 1,0 1-1,0 0 1,-4-2-1,6 1-671,-1 1 0,1 0 0,-1 0 0,0-1 0,1 1 0,0 0 0,-1-1 0,1 0 0,0 1-1,-1 0 1,1-1 0,0 1 0,-1-1 0,1 1 0,-1-1 0,1 0 0,0 1 0,0-1 0,0 1 0,0-1 0,-1 0 0,1 1 0,0-1 0,0 1-1,0-1 1,0 0 0,0 1 0,0-1 0,1 1 0,-1-1 0,0-1 0,0 2-54,0-1-1,1 1 1,-1 0-1,1-1 1,-1 1-1,0-1 1,1 1-1,-1 0 1,0-1-1,1 1 1,-1 0-1,0-1 1,1 1-1,-1-1 1,1 1-1,-1 0 1,1 0-1,-1 0 1,1 0-1,-1 0 1,1-1-1,-1 1 1,2 0-1,16-1 92,-12 1-74,0 0 0,0 1-1,11 2 1,-16-3-24,1 1-1,-1 0 1,0 0-1,1 0 1,-1-1 0,1 1-1,-1 1 1,0-1-1,0 0 1,0 0 0,1 0-1,-2 1 1,1-1-1,0 1 1,0-1-1,0 0 1,-1 1 0,1-1-1,-1 1 1,1-1-1,0 4 1,0-2 15,1 4 23,0-1 0,-1 1 0,0-1 0,0 1 0,0 0 0,-1 0 0,0-1 0,0 1 0,-1 0 0,0 0-1,0-1 1,-1 1 0,-2 10 0,3-16-33,0 0-1,1 0 0,0 0 0,-1 0 1,1 1-1,-1-2 0,0 1 0,0 1 1,0-1-1,1-1 0,-2 2 1,2-2-1,-1 1 0,-1 0 0,1-1 1,1 2-1,-2-2 0,1 1 0,0-1 1,0 0-1,0 1 0,-1 0 0,1-1 1,0 0-1,-1 0 0,1 1 1,0-1-1,-1 0 0,1 0 0,0 0 1,0-1-1,0 1 0,-1 0 0,1 0 1,-1 0-1,1-1 0,-2 0 0,-1-1 1,-1 0-1,1-1 0,0 0 0,1 0 1,-2 0-1,-4-5 0,7 6-13,-1-1-17,1 1 1,-1-1 0,1 0-1,-1 0 1,1 0 0,-1-1-1,-2-6 1,5 8 1,-1 0 1,0 0-1,1 0 0,-1 0 1,1 0-1,0 0 0,-1 0 1,1 0-1,0 0 0,0 0 1,1 0-1,-1-1 0,0 2 0,0-2 1,2-2-1,0 0-4,0 1-1,0 0 1,1-1 0,-1 2-1,1-1 1,0-1 0,0 2-1,0-1 1,1 1 0,-1 0-1,1 0 1,0 0 0,-1 0-1,1 1 1,8-4 0,-12 5 21,1 1 0,0 0 0,0-1 0,0 1 1,-1-1-1,2 1 0,-2 0 0,1 0 0,1 0 0,-2 0 0,1 0 1,0 0-1,0 0 0,0 0 0,0 0 0,0 0 0,0 1 1,0-1-1,-1 1 0,1-1 0,0 0 0,0 1 0,0-1 1,0 1-1,-1-1 0,1 1 0,0-1 0,0 1 0,-1 0 1,1-1-1,-1 1 0,1 0 0,-1-1 0,1 1 0,0 2 1,0-1 24,0 1 1,0 0-1,0-1 1,-1 1-1,1 0 1,-1 0-1,1 0 1,-1 0-1,0 0 1,-1 5-1,0-4 14,0 0 0,1-1-1,-2 1 1,1-1-1,0 0 1,-1 1-1,1-1 1,-1 0-1,0 0 1,0 0-1,0 0 1,-5 5-1,6-7-32,0 0 0,0 0 0,0 0-1,-1 0 1,1 0 0,-1 0-1,1-1 1,0 1 0,-1 0 0,1-1-1,-1 1 1,1-1 0,-1 0 0,1 0-1,-1 1 1,1-1 0,0 0-1,-1 0 1,1 0 0,-1 0 0,0 0-1,1-1 1,-1 1 0,1 0 0,-1-1-1,1 1 1,-1-1 0,1 0-1,0 1 1,0-1 0,-4-2 0,4 2-37,-11-8-59,12 9 67,0 0 1,0-1 0,-1 1 0,1-1 0,0 1-1,0 0 1,0-1 0,0 1 0,-1 0 0,1-1 0,0 0-1,0 1 1,0 0 0,0-1 0,0 1 0,0-1-1,0 1 1,0 0 0,0-1 0,0 0 0,0 1-1,0 0 1,0-1 0,0 1 0,0-1 0,1 0 0,-1 1 4,0-1 1,1 1 0,-1 0 0,0 0 0,0-1 0,1 1 0,0-1 0,-1 1 0,0 0 0,1 0 0,-1 0 0,1 0 0,-1-1-1,1 1 1,-1 0 0,1 0 0,0 0 0,10-1 7,-10 1-13,2 0 28,0 0 0,-1 0 0,1 0 0,-1 0 0,1 1 0,0-1 0,-1 1 0,5 1 0,-6-1 5,-1-1 0,1 0 1,0 1-1,-1 0 0,0-1 1,1 1-1,-1-1 0,0 1 1,1 0-1,-1-1 0,0 1 1,1-1-1,-1 1 0,1 1 1,-1 0 20,1-1-11,-1 0-1,1 1 1,0-1-1,-1 1 1,0-1-1,0 1 1,1-1-1,-1 0 1,0 1 0,0 1-1,0-3-30,0 1 0,0-1-1,0 0 1,0 1 0,-1-1 0,1 1 0,0-1-1,0 0 1,0 1 0,0-1 0,0 0-1,0 0 1,0 1 0,-1-1 0,1 1 0,-1-1-1,1 0 1,0 0 0,0 0 0,0 1 0,-1-1-1,1 0 1,0 0 0,0 0 0,-1 0-1,1 0 1,-1 1 0,1-1 0,0 0 0,-1 0-1,1 0 1,0 0 0,0 0 0,-1 0-1,1 0 1,0 0 0,-1 0 0,1 0 0,-1 0-1,1 0 1,0 0 0,0 0 0,-1-1 0,-6-3-279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34.3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29 1632,'8'-1'6094,"-7"1"-5936,78-5 1687,-46 5-993,97-8 485,6-1-899,34 6-327,-148 2-104,132 0 58,-115 4 75,-1 2 1,55 15-1,-48-10-311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34.3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53 60 2304,'0'-1'82,"0"1"0,-1-1-1,1 1 1,-1 0-1,1-1 1,0 1-1,0 0 1,0-1-1,0 0 1,0 1-1,-1 0 1,1-1-1,0 1 1,0-1-1,0 0 1,0 1-1,0 0 1,0-1-1,0 1 1,0-1-1,0 1 1,1-1-1,-1 1 1,0-1-1,0 1 1,0 0-1,0-1 1,0 1-1,1 0 1,-1-1-1,1 1 1,-1-1-1,0 1 1,0 0-1,1-1 1,0 1-1,2-3-8,0 0 0,0 0-1,6-3 1,-5 3 113,1 0-134,0 0 0,0 0 0,-1 0-1,2 1 1,-1 0 0,0 0 0,1 0-1,-1 1 1,1-1 0,-1 1 0,1 1-1,-1-1 1,1 1 0,0 0 0,0 0-1,-1 1 1,1-1 0,-1 1 0,0 1-1,10 2 1,-14-4 2,0 0 0,0 1 0,0-1 0,1 2 0,-1-2 0,0 1 0,0-1 0,0 2 0,0-2 0,0 1 1,0 1-1,0-1 0,0-1 0,0 2 0,0 0 0,0 0 5,-1-2 0,1 1 0,-1 1 0,0-2 0,0 1 0,0 1 0,0-2 0,0 1 0,0 1-1,0-2 1,0 1 0,0 0 0,0 0 0,-1 0 0,1 0 0,-1 0 0,1 0 0,0 0 0,-1 0 0,0 1 0,-8 11 448,7-10-450,1 0-1,-1-1 1,1 0 0,-1 1-1,0-1 1,0 0-1,0 0 1,0 0 0,0 0-1,-1 0 1,1-1 0,-3 2-1,-1 1-21,-1-1 1,1-1-1,0 1 0,-1-1 0,1 0 1,-1-1-1,1 1 0,-1-2 0,1 1 0,-1-1 1,0 0-1,0 0 0,1 0 0,-1-1 1,0 0-1,-9-3 0,14 4-53,1-1 0,-1 1-1,1 0 1,0-1 0,-1 1 0,1-1-1,0 0 1,0 1 0,0-1 0,-1 1-1,2-2 1,-1 2 0,-1-1 0,1-1 0,1 2-1,-2-1 1,2-1 0,-1 1 0,0 0-1,1 0 1,-1 0 0,0 0 0,1-1 0,0 1-1,-1 0 1,1-1 0,0 1 0,-1 0-1,1-1 1,0 1 0,0 0 0,0-1-1,0-2 1,1 1-2,-1 1 0,1-1 0,0 0 0,0 0 1,0 1-1,0-1 0,1 1 0,-1-1 0,1 1 0,-1-1 0,1 1 0,0 0 0,0-1 0,0 2 0,3-4 0,0 2 16,-2 1 0,1-1 0,0 1 0,0 0 0,1 0 0,-1 1 0,9-4 0,-11 5 22,0 0-1,0-1 1,0 1 0,0 0-1,0 0 1,0 0 0,0 0-1,1 0 1,-2 1 0,2-1-1,-1 0 1,-1 1 0,2 0-1,-1 0 1,-1-1 0,2 2-1,-2-1 1,1 0 0,3 2 0,-4-2 18,0 0 0,0 0 0,0 1 0,0-1 0,0 1 0,0-1 0,0 0 0,-1 1 0,1-1 1,-1 1-1,1-1 0,0 1 0,-1-1 0,0 1 0,1 0 0,-1 0 0,0-1 0,0 1 0,0-1 1,0 1-1,0-1 0,-1 1 0,1 2 0,-2 1 73,1 0 0,-2 1 1,1-1-1,0 0 0,-4 6 0,4-8-77,1-1-1,-1 0 1,0 0-1,0 0 1,1 1 0,-1-2-1,-1 1 1,2 0-1,-2-1 1,1 1-1,0-1 1,-1 0-1,1 0 1,-1 1 0,1-1-1,-1-1 1,0 1-1,1 0 1,-1 0-1,0-1 1,1 0 0,-1 0-1,-3 0 1,2 0-47,-1 0 1,1-1 0,0 0-1,0 0 1,0 0 0,0-1-1,0 1 1,0-1 0,0 1 0,1-2-1,-1 1 1,1 0 0,-1-1-1,-4-3 1,7 4-14,0 1-1,-1 0 1,1 0-1,1-1 1,-1 1 0,0 0-1,0-1 1,0 0-1,1 1 1,-1-1-1,0 1 1,1-1 0,-1 1-1,1-1 1,0 0-1,0 1 1,-1-1 0,1 0-1,0 0 1,0 1-1,1-1 1,-1 1 0,0-1-1,1-3 1,0 3-8,0 0-1,0 0 1,0 1 0,0-1 0,0 0-1,0 0 1,1 0 0,-1 1 0,1 0-1,-1-1 1,1 1 0,-1-1 0,1 1-1,-1-1 1,2 1 0,-2 0 0,1 0-1,0 0 1,3 0 0,1-1 11,0 1-1,-1 0 1,1 0 0,0 0 0,0 1-1,0 0 1,1 0 0,-2 1-1,1-1 1,0 2 0,0-1 0,10 3-1,-13-2 54,0-1 0,0 0 0,0 0-1,0 1 1,0 0 0,-1 0-1,1-1 1,0 2 0,-1-2-1,1 2 1,-1-1 0,0 1 0,0-1-1,0 1 1,0 0 0,0 0-1,0 0 1,-1 0 0,0 0 0,1 0-1,-1 0 1,-1 0 0,2 1-1,-1 4 1,-1-6 13,0 0 0,0 0 0,0 0 0,0 0 0,0 0 0,0 0 1,0 0-1,-1 3 0,0-5-22,1 1 0,-1 0 1,1 0-1,-1 0 0,1-1 1,-1 2-1,0-2 0,1 1 1,-1-1-1,1 1 0,-1-1 1,0 1-1,0 0 0,0-1 1,1 1-1,-2-1 0,2 1 1,-1-1-1,-1 1 0,-2 0 16,1 0 0,-1 0-1,1-1 1,-1 1 0,1-1-1,-1 0 1,0 0 0,1 0-1,-1-1 1,-3 1 0,0-2-45,1 0-1,-1 0 1,0-1 0,-7-3 0,13 6-18,0 0 0,0-1 1,0 1-1,0-1 0,-1 0 0,1 0 0,0 1 1,0-1-1,0 0 0,0 0 0,0 0 0,0 0 1,1 0-1,-1 0 0,0 0 0,0 0 0,1 0 1,-1-1-1,1 1 0,-1 0 0,0-1 1,1 1-1,0 0 0,-1-2 0,2 1-222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34.3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50 512,'-11'2'5227,"23"-1"-3983,15-1-838,1 0-1,32-6 1,-46 5-256,135-8 430,22-2-228,-6-12 473,-140 21-559,0 1 0,0 2-1,0 0 1,41 8 0,-30 0 277,-27-6-118,-8-3-421,-1 0 1,0 0-1,0 0 0,0 1 0,0-1 1,0 0-1,0 0 0,1 0 1,-1 0-1,0 0 0,0 0 0,0 1 1,0-1-1,0 0 0,0 0 1,0 0-1,0 0 0,0 0 0,0 1 1,0-1-1,0 0 0,0 1 1,0-1-1,0 0 0,0 0 1,0 0-1,0 0 0,0 1 0,0-1 1,0 0-1,0 0 0,0 0 1,0 0-1,0 0 0,0 1 0,0-1 1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34.3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59 76 992,'-15'5'523,"10"-3"-132,0-1 1,0 1-1,0-1 1,-10 1 0,7-3 1754,8 1-2078,0 0 0,0 0-1,0-1 1,0 1 0,0 0 0,0 0 0,-1 0 0,1-1-1,0 1 1,0 0 0,0 0 0,0-1 0,0 1 0,0-1-1,0 1 1,0 0 0,0 0 0,0 0 0,0-1 0,0 1 0,1 0-1,-1 0 1,0-1 0,0 1 0,0 0 0,0-1 0,0 1-1,0 0 1,0 0 0,1 0 0,-1-1 0,0 1 0,2-2-20,-1 0 1,1 0 0,-1 1-1,0-1 1,1 0 0,0 0-1,0 1 1,0-1 0,3-1 0,4-3 13,33-24 144,-38 28-184,0 0 0,0 0 1,-1 1-1,1-1 0,0 1 1,0 0-1,0 0 1,0 0-1,0 1 0,6-1 1,-5 0-3,-2 1 13,1 0-1,-1 0 1,1 1-1,-1 0 1,0-1-1,1 1 1,-1-1-1,0 2 1,1-1-1,4 2 1,-6-1 9,-1-2 0,1 1 0,-1 0 0,1 1 0,-1-1 0,1 0 1,-1 0-1,0 0 0,0 1 0,0-1 0,1 1 0,-2-1 0,1 1 0,0-1 1,0 1-1,0 0 0,-1 0 0,1-1 0,0 1 0,-1 0 0,1 2 1,-1 0 21,0 0 1,0 1 0,0-1 0,-1 1 0,1-1 0,-2 0 0,2 0 0,-1 1-1,-1-1 1,1 0 0,-1 0 0,-1 0 0,2 0 0,-2 0 0,1-1 0,-1 1 0,1-1-1,-1 0 1,0 1 0,0-1 0,-1 0 0,-5 4 0,5-4-18,0-1 0,0 1 0,0-1 0,-9 4 0,10-5-30,1 0 0,-1-1 0,0 1-1,0-1 1,-1 0 0,1 0 0,0 0 0,-4 0 0,1-1-17,1 1 0,-1-2 1,1 1-1,-1-1 1,1 1-1,0-2 1,-7-3-1,10 6-14,0-1 0,1 0-1,-1 0 1,1 0-1,0 0 1,-1 0 0,1 0-1,0-1 1,0 1 0,-1 0-1,2-1 1,-1 1-1,0-1 1,0 1 0,0-1-1,1 0 1,-1 0 0,1 1-1,-1-1 1,0 1-1,1-1 1,0 0 0,0 0-1,0 1 1,0-1 0,0 0-1,0-3 1,2 0-40,-1 0 0,0 0 0,1 1 0,-1-1 0,2 1 0,-1-1 0,1 1 0,-1 0 0,6-7 0,-1 4-7,-1-1 0,1 2-1,0 0 1,11-7 0,-16 11 55,0 0 1,1 1-1,-1 0 0,1 0 0,-1 0 0,1 0 0,0-1 0,0 2 1,0-1-1,0 1 0,4-1 0,-6 1 12,1 0 0,-1 0 0,1 0 0,0 1 0,0-1 0,-1 0-1,1 1 1,-1-1 0,1 1 0,-1 0 0,1-1 0,-1 1 0,1 0 0,-1 0 0,0 0 0,1 0 0,-1 0 0,1 0 0,-1 0-1,0 1 1,1 1 0,4 4 112,7 15 1,-12-20-92,-1 0 0,2 0 1,-1 0-1,-1 1 1,1-1-1,0 0 1,-1 1-1,0-1 0,1 1 1,-1 0-1,0 4 1,-7 15 221,5-8-83,2-12-141,0 0 0,0 0 0,0 0 0,0 0 1,0 0-1,0-1 0,-1 1 0,1 0 0,-1 0 0,0-1 0,-1 5 0,1-5 9,-1 2 0,0-1 0,1-1-1,-1 1 1,-1 0 0,2 0 0,-2-1 0,-2 3 0,-3 1 66,8-4-93,-1 0 0,1-1 0,-1 1 0,0-1 0,1 1 0,-1-1 0,0 1 0,0-1 0,0 1 0,1-1 0,-1 0 0,0 1 0,0-1 0,0 0 0,1 0 0,-2 0 0,2 1 0,-1-1-1,-1 0 1,2 0 0,-1 0 0,0-1 0,0 1 0,0 0 0,0 0 0,0 0 0,-1-1 0,0 1-32,-1-2 0,1 2-1,0-1 1,-1 0 0,1-1 0,0 1-1,-1 0 1,1-1 0,0 0 0,0 1-1,0-1 1,0 0 0,0 0 0,1 1-1,-1-2 1,1 1 0,-1 0 0,1 0-1,-1-1 1,1 1 0,0 0 0,1-1-1,-2-3 1,1 4-8,1 0 0,-1 0 0,1-1 0,0 1 0,-1 0 0,1-1 0,0 1 0,1 0 0,-1 0 0,1 0 0,-1-1 0,1 1 0,-1 0 0,1 0 0,0 0 0,0-1 0,0 2 0,0-2 0,0 2 0,0-1 0,1 0 0,-1 0 0,1 0-1,-1 1 1,1 0 0,2-3 0,-1 2-3,0 0 0,0 0-1,1 1 1,-1-1 0,1 1-1,-1 0 1,0 0 0,1 0-1,0 0 1,6 0 0,-8 1 48,0 0 0,-1 0 0,1 0 1,0 0-1,0 1 0,-1-1 0,1 0 1,0 1-1,0 0 0,-1-1 0,1 1 1,-1 0-1,1 0 0,-1 0 0,1 0 1,-1 0-1,1 0 0,-1 0 1,1 1-1,-1-1 0,0 0 0,0 1 1,0-1-1,1 2 0,0 0 77,0 1 1,-1 0-1,1-1 1,-1 1-1,0-1 0,-1 1 1,2 0-1,-2 0 0,0 0 1,1 6-1,-2-8-62,1 0 0,0 0 0,0-1-1,0 1 1,-1-1 0,0 1 0,1 0 0,-1 0 0,1-1-1,-1 1 1,0-1 0,0 1 0,0-1 0,0 0-1,0 1 1,0-1 0,-1 1 0,1-1 0,-1 0 0,1 0-1,0 0 1,-1 0 0,1 0 0,-4 1 0,0 0-106,-1 1-1,0-2 1,0 1 0,0-1 0,0-1 0,0 1 0,-7-1 0,8 0-524,1 0 0,-2-1 0,2 1 0,-1-1 0,-6-2 0,-5-3-2020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34.3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49 94 2240,'-10'-6'4943,"9"5"-4707,-4-11 176,5 11-280,0 0-75,-1-1-1,0 0 1,1 0-1,0 0 1,-1-1 0,1-2-1,0-1 30,1 0 1,-1 1-1,3-11 1,-2 15-68,-1-1 1,0 1-1,1 0 1,0 0-1,0 0 1,-1 0-1,1 0 1,0 0-1,0 0 1,0 0-1,0 0 1,0 0-1,0 0 1,0 1-1,0-1 1,0 1-1,1-1 1,-1 0 0,0 1-1,2-1 1,1-1 45,0 2 0,0-1 0,1 1 0,5-1 1,-7 1-11,0 0 0,0 0 1,1 0-1,-1 1 0,0-1 1,0 1-1,0 0 0,0 0 0,6 3 1,-8-4-18,1 1 1,-1 0-1,0 0 0,0 0 1,1-1-1,-1 2 1,-1-1-1,1 0 0,1 0 1,-2 0-1,1 1 1,0-1-1,0 0 0,-1 1 1,1-1-1,-1 1 1,1-1-1,0 0 0,-1 1 1,0-1-1,0 1 1,1 2-1,-1 1 86,0 0-1,0 0 1,-1 1-1,1-2 1,-1 2-1,0-2 1,-3 9-1,4-12-90,-2 2-1,1-1 1,1-1 0,-1 1-1,-1 0 1,1 0 0,-1 0-1,1-1 1,-1 0 0,1 1-1,-1-1 1,1 1 0,-1-1-1,0 1 1,0-2-1,0 1 1,0 1 0,0-2-1,0 1 1,-3 0 0,2 0-18,-1 0 0,1-1 0,-1 1 1,1-1-1,-1 0 0,1 0 0,-2-1 1,2 1-1,-1-1 0,1 0 0,-1 1 1,1-1-1,0 0 0,-1-1 0,1 1 0,-6-5 1,6 5-30,2-1-1,-2 1 1,1-1 0,0 0 0,0 0 0,0 0 0,0 0-1,0 0 1,1-1 0,-1 1 0,1 0 0,0-1 0,0 0-1,0 1 1,0 0 0,0-1 0,0 0 0,0 0 0,1 0-1,0 1 1,0-1 0,-1-3 0,1 4-1,1 1 0,-1-1 0,0 1 0,0-1 0,1 1 0,-1-1-1,0 1 1,1-1 0,0 1 0,-1 0 0,1-1 0,0 1 0,0-1 0,0 1 0,0 0 0,0 0 0,1-2 0,0 2-5,1-1 1,-1 1-1,0 0 1,0-1-1,0 1 1,1 0-1,-1 0 1,1 0-1,4 0 1,1 0-9,0 0 1,1 1 0,-1 0 0,1 0 0,10 2 0,-13-1 34,1 0 0,-2 1 0,2-1 0,-1 2 0,0-1 0,0 0 0,9 7 0,-13-7 15,0-1 0,1 1 0,-2 0 0,1 0 0,0 0 0,0 0 0,-1 1 0,1-1 0,-1 0 0,0 1 1,0-1-1,0 1 0,0-1 0,-1 1 0,2-1 0,-2 1 0,0 0 0,1-1 0,-1 1 0,0 0 1,0 0-1,0-1 0,0 1 0,-1 0 0,1-1 0,-1 1 0,0 0 0,0-1 0,-1 5 0,1-5-1,-1 0-1,1 0 1,0-1-1,-1 0 1,1 1-1,-1 0 1,0-1-1,0 0 1,1 1-1,-1-1 1,-1 1 0,2-2-1,-1 1 1,0 0-1,0 0 1,-1 0-1,-2 0 1,0-1 8,0 1 0,0 0 0,-1-1 0,1 0 0,0-1-1,-6-1 1,9 2-34,1 0-1,-1 0 0,1 0 1,0-1-1,-1 1 0,1-1 1,0 1-1,0-1 0,-1 1 1,1-1-1,0 0 0,1 0 1,-2 1-1,1-1 0,1 0 1,-2 0-1,2 0 0,-1 0 1,0 0-1,0 0 0,0-1 1,1 1-1,-1 0 0,0 0 1,1 0-1,0 0 0,-1-3 1,1 2-9,0 0 0,-1 1 0,1-1 1,1 0-1,-1 0 0,0 1 1,0-1-1,0 1 0,1-1 0,-1 0 1,1 1-1,0-1 0,-1 0 1,1 1-1,0-1 0,0 1 1,0-1-1,0 1 0,0 0 0,2-2 1,-1 1-12,0 0 13,-1 1 1,1 0-1,-1-1 0,1 1 0,2-2 1,-3 3 5,0 0-1,-1 0 1,0 0 0,1-1 0,-1 1-1,0 0 1,1 0 0,-1 0 0,0 0-1,1 0 1,0 0 0,-1 0 0,0 0-1,1 0 1,-1 0 0,0 0 0,1 0-1,0 1 1,-1-1 0,0 0 0,1 0-1,-1 0 1,0 0 0,1 1 0,-1-1-1,1 0 1,-1 0 0,0 1 0,1-1-1,-1 1 1,0-1 0,6 6-1273,0 0 1,8 6-1,-7-4-1240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86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166 7 656,'-3'-5'1875,"2"5"-1794,1 0 1,0 0-1,0 0 1,0 0-1,-1 0 1,1 0 0,-1 0-1,1 0 1,-10-1 462,9 1-468,-1 0 35,0 1-1,-1-1 1,0 0 0,1 1-1,-1 0 1,-3 1 0,-2 1 50,2 0 0,-1 1 0,0-1 0,1 1 0,-1 0 0,1 0 0,0 1 0,-5 6 0,4-4 50,0 1-1,1 0 1,1 0-1,-1 0 1,1 1-1,1 0 1,-5 12-1,6-13-117,1 1 0,-1-2 0,1 3 0,0-2 0,1 1 0,1-1 0,-1 1 0,2 14 0,-1-19-84,1 0 0,-1-1-1,1 1 1,0-1 0,0 1 0,1-1 0,0 0 0,-1 0 0,1 1 0,-1-1-1,2 0 1,-1 0 0,0 0 0,1 0 0,-1-1 0,1 1 0,-1-1 0,1 0-1,1 0 1,-1 0 0,0 1 0,0-2 0,0 1 0,0-1 0,5 2 0,0-1 6,-1 0 1,1 0-1,0-1 1,0 0-1,-1-1 1,1 1-1,0-1 1,0-1-1,0 1 1,0-1 0,-1-1-1,11-3 1,-11 4 10,-1-2 1,0 0-1,1 0 1,-1-1-1,0 1 1,0-1-1,-1 0 1,1-1-1,-1 1 1,1-1-1,-1-1 1,-1 1-1,9-12 1,-8 8-21,0 1 1,0-1-1,-1 0 0,0-1 1,-1 0-1,0 0 0,1 1 0,-3-1 1,1 0-1,1-12 0,-3 19-7,0 1-1,0-1 0,-1 1 1,1 0-1,-1-1 0,1 1 0,-1-1 1,1 1-1,-1 0 0,0 0 1,0 0-1,0-1 0,0 1 1,-1 1-1,1-2 0,-1 1 1,1 1-1,-1-1 0,1 0 0,-1 1 1,-3-3-1,1 2-6,1 0 0,-2 1 0,1-1 0,0 0 0,0 1 0,0 0 0,-1 0 0,1 1-1,-1-1 1,1 1 0,0 0 0,-1 0 0,1 0 0,0 1 0,-1-1 0,1 2 0,0-2 0,0 1 0,-1 1 0,1 0 0,0-1 0,-7 5 0,11-5-50,-1-1 1,1 1-1,-1-1 1,1 1-1,-1-1 1,1 0-1,0 1 1,-1 0-1,1-1 1,0 1 0,-1 0-1,1-1 1,-1 1-1,1 0 1,0 0-3,0-1 0,0 0 0,0 0 0,0 0 1,0 0-1,0 1 0,0-1 0,0 0 0,0 0 0,0 0 1,0 0-1,0 1 0,0-1 0,0 0 0,0 1 1,0-1-1,0 0 0,0 0 0,1 0 0,2 2-1196,-2-2 1196,-1 0 1,0 0-1,0 0 0,0 0 0,0 0 0,1 0 0,-1 0 1,0 0-1,10-3-2263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34.3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 60 576,'-14'-13'7832,"14"12"-7631,1 1-160,-1-1 0,0 1 0,1-1 0,-1 1 1,1 0-1,-1 0 0,1-1 0,-1 1 1,1 0-1,-1 0 0,1 0 0,0 0 1,-1 0-1,1 0 0,0-1 0,3 0 97,33-7 495,50-5 0,115-3 349,-76 13-589,-71 2-228,113 2 259,-148-1-383,94 4 172,32 0 209,-85-1 250,-51-1-505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34.3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131 128 3041,'-41'-14'1860,"39"14"-1714,1 0 1,0-1-1,-1 0 0,1 0 1,-1 1-1,1-1 0,-1 0 1,1 0-1,0 0 0,0 0 1,0 0-1,0 0 0,0 0 1,0 0-1,0-1 0,0 1 1,0 0-1,1-1 0,-1 1 1,1-1-1,-1 1 0,0-1 1,0-2-1,1 2-81,0 0 0,0 0 0,0-1 0,0 1 0,0 0 0,1 0 0,-1 0 0,1 0 0,0-1 0,-1 1 0,1 0 0,1-2 0,2-4 42,0 1 6,8-12-1,-11 17-93,2-1-1,-1 1 1,0 0-1,0 0 1,1 0-1,0 0 1,4-3-1,-7 5-6,1 0 0,0-1-1,0 1 1,-1 0 0,1 0 0,-1 0-1,2 0 1,-2-1 0,1 1 0,0 0 0,0 0-1,-1 0 1,1 0 0,0 1 0,0-1-1,-1 0 1,1 0 0,0 0 0,0 0-1,-1 1 1,1-1 0,0 0 0,-1 1 0,1-1-1,0 1 1,-1-1 0,1 1 0,-1-1-1,1 0 1,0 1 0,-1 0 0,0-1-1,1 1 1,-1 0 0,1-1 0,0 2 0,0 1 82,1 0 1,-1 0-1,0-1 1,1 2 0,-1-1-1,-1 0 1,2 5-1,-1-1 43,-1-1-1,0 1 0,0-1 1,-1 0-1,1 1 0,-2-1 1,1 0-1,-1 0 0,-3 10 1,3-12-69,1 0 0,-1 0 1,0-1-1,0 1 0,-1-1 1,1 1-1,0-1 0,-1 0 1,0 0-1,0 0 0,-1 0 1,1 0-1,0 0 0,-1-1 1,-5 3-1,7-4-55,0-1 1,0 1 0,1-1-1,-1 1 1,1-1-1,-1 0 1,0 0 0,0 0-1,0 0 1,0 0-1,0 0 1,1 0 0,-1-1-1,0 1 1,1-1-1,-1 1 1,0-1 0,1 1-1,-1-1 1,-2-1 0,1-1-19,0 1 1,0 0 0,0-1 0,0 0 0,1 1 0,-1-1 0,1 0 0,-3-4 0,4 6-11,0-1-1,0 0 0,1 0 1,-1 1-1,0-1 1,1 0-1,-1 0 0,1 1 1,0-2-1,0 1 1,0 1-1,0-1 1,0 0-1,0 0 0,0 0 1,0 0-1,1 0 1,-1 1-1,1-1 0,0 0 1,-1 0-1,2-2 1,0 1-12,-1 1 1,1-1 0,0 1 0,0-1 0,0 0 0,0 1-1,1 0 1,-1 0 0,1-1 0,-1 2 0,1-1 0,3-2-1,-2 3 18,-1-1-1,1 1 0,0 1 1,-1-2-1,1 2 0,0 0 0,-1-1 1,1 1-1,0 0 0,0 0 0,-1 1 1,1-1-1,0 1 0,-1 0 0,1 0 1,-1 0-1,1 0 0,0 1 1,-1 0-1,0-1 0,0 1 0,1 0 1,-1 0-1,4 4 0,-5-3 33,1-1 0,-1 0 0,0 1 0,0-1-1,0 0 1,1 1 0,-2 0 0,1 0 0,-1 0 0,1 0-1,-1 0 1,0 0 0,1 0 0,-2 1 0,1-1 0,-1 0-1,1 0 1,0 1 0,-1-1 0,0 0 0,0 0 0,-1 1-1,1-1 1,-1 0 0,1 1 0,-1-1 0,-2 6 0,1-7-3,1 0 1,0-1 0,0 1 0,0 0 0,0 0 0,-1 0 0,1-1-1,-1 0 1,0 1 0,0-1 0,1 1 0,-1-1 0,0 0 0,0 0 0,-3 1-1,3-1-13,-2 0 0,0 0-1,1 0 1,0 0-1,-1-1 1,1 1 0,-1-1-1,-4 0 1,7 0-18,0 0-1,1 0 1,-1 0 0,0 0-1,0-1 1,1 1 0,-1 0 0,0 0-1,0 0 1,1-1 0,-1 1-1,1 0 1,-1-1 0,0 1-1,1-1 1,-1 1 0,1-1-1,-1 1 1,0-1 0,1 0 0,-1 1-1,1-1 1,0 1 0,-1-1-1,1 0 1,-1 1 0,1-1-1,0 1 1,0-2 0,-1 1 0,1 0 0,0 0 1,0 0 0,0 0 0,0-1-1,0 1 1,0 0 0,0 0 0,1 0 0,-1 0-1,0 0 1,1 0 0,-1-1 0,1 2-1,-1-1 1,1 0 0,-1 0 0,1 0 0,0 0-1,1-1 1,-2 2 15,0 0-1,0 0 1,0 0 0,0 0-1,1 0 1,-1 0-1,0 0 1,0 0 0,0 0-1,0 0 1,0 0 0,0 0-1,0 0 1,0 0-1,0 0 1,0 0 0,1 0-1,-1 0 1,0 0 0,0 0-1,0 0 1,0 0-1,0 0 1,0 0 0,0 0-1,0 0 1,0 0-1,0 0 1,0 0 0,0 0-1,0 0 1,0 0 0,1 1-1,-1-1 1,0 0-1,0 0 1,0 0 0,0 0-1,0 1 1,0-1-1,0 0 1,0 0 0,0 0-1,0 0 1,0 0 0,0 0-1,0 0 1,0 0-1,0 0 1,0 0 0,0 1-1,0-1 1,0 0 0,0 0-1,0 0 1,0 0-1,0 0 1,0 0 0,-1 0-1,1 1 6,0-1 0,0 1 0,0-1 0,0 0 0,0 1-1,0-1 1,0 0 0,0 1 0,0-1 0,-1 0 0,1 1 0,0-1 0,0 1 0,0-1-1,-1 0 1,1 1 0,-1-1 0,1 0 0,0 0 0,0 0 0,-1 1 0,1-1-1,0 0 1,-2 1 0,1-1-12,-1 1-1,1-1 0,-1 1 0,1-1 1,0 1-1,-1-1 0,0 0 1,-1 0-1,1 0-3,-1 0 0,1-1 1,0 0-1,-1 1 0,1-1 0,-1 0 0,-2-2 1,-1 1-6,3 0 3,0 1 0,0 0 1,0-1-1,0 0 0,1 0 0,-1 0 1,0 0-1,1 0 0,-1-1 1,1 1-1,0 0 0,-1-1 1,-1-4-1,2 4-15,1-1-1,-1 0 1,1 0-1,0 1 1,-1-1 0,2 0-1,-1 0 1,1 1 0,-1-7-1,1 8 10,0 0 0,0 0-1,1 0 1,-1 1-1,0-1 1,1 1 0,-1-1-1,1 0 1,0 0 0,0 1-1,-1-1 1,2 1-1,-2-1 1,1 1 0,0-1-1,1 1 1,-1-1 0,0 1-1,1 0 1,-1 0 0,0 0-1,3-1 1,-1 0-8,0 0 0,0 1 1,1-1-1,-1 1 0,1 1 0,-1-1 1,0 0-1,1 0 0,6 1 0,-9 0 25,0 0 0,0 0 1,1 0-1,-1 0 0,0 0 0,0 0 0,0 1 0,1-1 0,-1 1 0,-1-1 0,1 0 0,1 1 0,-1-1 0,-1 1 0,2 0 0,-1 0 0,-1-1 0,2 1 0,-2 0 0,1 0 0,0 0 0,0-1 0,-1 2 0,1-1 0,-1-1 0,1 2 0,-1-1 0,1 0 0,0 0 0,-1 0 0,0 0 0,1 2 0,1 8 101,-2 0-1,1 0 0,-1 0 0,0 0 0,-3 18 0,2-27-141,1-1-1,0 0 1,-1 1-1,0-1 1,1 1-1,-1-1 1,1 0-1,-1 0 1,0 0-1,0 1 1,0-1-1,1-1 1,-2 1-1,1 1 1,1-2-1,-2 1 1,1 0-1,0 0 1,0 0-1,-2 0 1,1 0-349,0-1 1,1 1 0,-1-1 0,-1 1-1,2 0 1,-1-1 0,0 0 0,-4 0-1,-7-2-2427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34.3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 8 488,'-18'-4'6719,"14"1"-5685,11 2-600,10 2-181,0 0 0,23 4 0,24 3 308,20-4 171,90-7 0,-116 1-559,12-2-20,40-1 6,-58 6 17,90 12 0,-83-2 89,-54-10-1227,-1 0 0,0 0 0,0 1 0,6 2 0,-1 1-2220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34.3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 66 2409,'0'0'69,"0"0"0,-1 0 0,1 0 1,0 0-1,0-1 0,0 1 0,0 0 1,-1-1-1,1 1 0,0 0 1,-1 0-1,1 0 0,0-1 0,0 1 1,0 0-1,0 0 0,0 0 0,0-1 1,0 1-1,-1-1 0,1 1 1,0 0-1,0 0 0,0-1 0,0 1 1,0 0-1,0-1-16,1 1 0,-1-1 0,0 0 0,0 1 0,0-1 0,1 1 0,0-1 0,-1 0 0,0 1 0,1-1 0,0 0 0,2-2-81,0 0-1,9-5 0,-9 6 137,4-2-37,0 0 0,1 1-1,-1-1 1,0 1 0,1 1 0,0 0 0,0 0-1,0 0 1,0 1 0,0 0 0,15 0 0,-20 1 18,0 1 1,0-1 0,-1 0-1,0 1 1,1-1 0,0 1 0,-1 0-1,0 0 1,1 0 0,-1 1-1,0-1 1,0 0 0,1 1 0,-1-1-1,0 1 1,-1 0 0,1-1-1,0 1 1,2 3 0,-3-3 18,1 0 0,-2 0 0,1 0 1,0 1-1,0-2 0,0 2 0,-1-1 0,1 0 0,-1 1 1,0-1-1,0 1 0,0-1 0,0 0 0,0 1 1,0-2-1,0 2 0,0-1 0,-1 0 0,1 1 0,-1-1 1,-1 3-1,1-2-11,-1 1 0,0-1 0,0 1 0,0-1 1,-1-1-1,1 1 0,0 0 0,-1 0 0,0 0 0,0-1 0,0 0 1,1 1-1,-2-1 0,1-1 0,-1 1 0,-5 2 0,4-1-66,0-2-1,0 1 0,-1-1 1,0-1-1,1 1 1,0 0-1,-1-1 0,1 0 1,-1 0-1,-9-2 1,13 1-44,-1 1 0,1-2 0,-1 2 0,1-1 0,0 0 0,-1 0 0,1-1 0,0 1 0,-1 0 0,1-1 0,-3-3 0,4 5-6,0-2 0,0 1 0,1 1-1,-2-2 1,2 1 0,-1 0 0,1 0 0,-1 0 0,0-1-1,1 1 1,-1 0 0,1-1 0,0 1 0,0-1 0,0 1-1,-1 0 1,1-1 0,0 1 0,0 0 0,1-1-1,-1 1 1,0 0 0,0-1 0,1 0 0,1-3-33,-1 0 0,2 0 0,-1 1 0,0 0 1,1-1-1,0 1 0,0 0 0,1 0 0,-1 0 0,1 0 1,4-3-1,-5 6 42,-1-1 1,0 1-1,0-1 0,1 1 1,-1 0-1,1 0 1,-1 0-1,1 0 0,0 0 1,2 0-1,-3 1 14,0 0 1,0 0-1,0 0 0,0 0 1,0 1-1,-1-1 0,2 0 1,-1 1-1,-1 0 0,1-1 0,0 1 1,0 0-1,-1 0 0,1 0 1,2 1-1,-2-1 33,-1 1 1,0-1-1,1 1 0,-1 0 1,1 0-1,-1-1 1,0 1-1,0 0 0,0 0 1,0 0-1,0 0 1,-1 0-1,1 0 0,-1 0 1,1 0-1,-1 0 0,0 1 1,0-1-1,1 0 1,-1 0-1,-1 0 0,1 3 1,-1 1 75,0 0 1,0-1-1,0 0 0,-1 1 1,0 0-1,0-2 1,-5 9-1,6-10-65,-1 1 0,-1-1 0,1-1 0,0 1 0,-1 0 1,1-1-1,-1 1 0,0-1 0,0 0 0,0 0 0,0 0 0,0 0 0,0 0 0,-1-1 0,-3 2 0,4-2-33,0-1-1,0 1 0,0 0 0,0-1 0,0 0 0,0 0 0,-1 0 0,1 0 0,0-1 1,0 0-1,0 1 0,0-1 0,0 1 0,0-1 0,1-1 0,-1 1 0,0-1 0,-3-1 1,3 1-32,0 0 0,2 1 0,-2-2 1,1 1-1,0 0 0,0 0 1,0-1-1,1 1 0,-1-1 1,0 1-1,1-1 0,0 0 1,0 0-1,0 0 0,0 0 0,0 0 1,0 1-1,1-1 0,0 0 1,-1 0-1,1-4 0,0 1-39,1 0-1,-1 0 1,1 0-1,1 0 1,-1 1-1,1-1 1,0 0-1,0 1 1,5-10-1,-5 12 38,0 1 0,0 0 0,-1 0 0,1 0 0,1 0 0,-2 0 0,2 0 0,-1 0 0,0 1 0,1-1 0,0 1-1,-1 0 1,0-1 0,1 1 0,0 1 0,0-2 0,0 2 0,0-1 0,-1 1 0,7 0 0,-6-1 18,0 1 1,1 1-1,-1-1 1,1 0-1,0 1 0,-1-1 1,0 2-1,1-1 1,-1 0-1,0 0 1,0 0-1,1 1 0,-1 0 1,0 0-1,0 0 1,-1 0-1,3 2 1,-2 0 27,0 0 0,0-1 0,-1 1 0,1-1 0,-1 1 0,0 0 0,0 0 0,-1 0 0,1 0 0,-1 0 0,0 1 1,1 7-1,-2-8 8,1-1 0,-1 0 1,0 1-1,-1-1 1,1 1-1,0-1 1,-1 0-1,0 1 0,0-1 1,0 0-1,0 0 1,0 0-1,-1 0 0,0 0 1,1 0-1,-1 0 1,-4 3-1,5-4-21,0-1 1,0 0-1,-1 0 0,1 0 1,-1 1-1,1-2 0,-1 1 0,1 0 1,-1 0-1,1-1 0,-1 1 1,0-1-1,1 1 0,-1-1 0,-2 0 1,3 0-22,0 0 1,0 0-1,0 0 1,0 0 0,-1 0-1,1 0 1,0 0-1,0 0 1,0-1-1,0 1 1,0 0 0,0-1-1,0 1 1,0-1-1,0 0 1,0 1 0,1-1-1,-2 0 1,2 0-1,-1 1 1,0-1-1,0 0 1,1 0 0,-2-2-1,1 1-35,0-1 1,-1 0-1,1 0 0,1 0 0,-1-1 0,0 1 1,1 0-1,-1 0 0,1 0 0,0-1 0,0 1 1,0 0-1,1 0 0,0 0 0,-1 0 0,1-1 1,0 1-1,0 0 0,0 0 0,0 0 0,1 0 1,-1 1-1,1-1 0,0 0 0,0 1 0,0-1 1,0 1-1,0 0 0,1-1 0,-1 2 0,4-4 1,-4 4 18,1-1 0,0 1 0,0-1 0,0 1 0,0 0 0,1 0 0,-1 0 0,-1 1 1,1-1-1,1 1 0,-1 0 0,6 0 0,-8 0 32,1 0 1,-1 0-1,0 1 0,1-1 1,-1 0-1,0 1 0,0 0 0,1-1 1,-1 1-1,0-1 0,0 2 1,0-2-1,1 1 0,-1 0 1,-1 0-1,1 0 0,1 0 0,-2 0 1,1 0-1,0 0 0,0 0 1,-1 0-1,1 1 0,-1-1 0,1 0 1,0 1-1,-1-1 0,0 0 1,1 1-1,-1-1 0,0 3 1,0 0 68,0-1 0,0 1 1,0 0-1,-1-1 1,1 1-1,-1 0 1,0 0-1,0-1 1,-1 1-1,1-1 1,-1 1-1,1-1 1,-1 0-1,0 0 1,0 0-1,-1 1 1,1-2-1,0 1 0,-5 4 1,1-2-11,0-1 0,1 0 0,-1 0 1,0 0-1,0-1 0,-1 0 0,1 0 0,-1 0 1,-12 2-1,11-3-350,0-1 0,-1-1 0,1 1 0,-12-2 0,19 1 131,0 0 0,1 0-1,0 0 1,-1 0 0,1 0 0,0 0-1,-1 0 1,0 0 0,1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34.3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96 1472,'-9'-2'5896,"9"1"-5836,3 0 283,6-2-33,14-3-1,-11 3-207,-2 1-35,86-16 439,217-24-17,-87 25-222,-96 16-39,-30 1 48,-17 2 412,-80-2-593,0 1-1,0 0 1,-1-1 0,1 1-1,4 2 1,-6-3-36,0 0 1,0 1-1,0-1 0,1 1 1,-1 0-1,-1 0 0,2-1 1,-2 2-1,1-2 1,0 1-1,0 0 0,0 0 1,1 2-1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34.3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 72 1784,'-2'-3'730,"0"2"-355,2 0 0,-1 0 0,-1-1 1,2 1-1,-1-1 0,0 1 0,0 0 0,0-2 0,1 1-265,0 2-1,0-1 1,0 0 0,0 0-1,0 1 1,0-1-1,1 0 1,-1 0-1,0 0 1,0 1-1,0-1 1,1 1 0,-1-2-1,1 2 1,-1-1-1,0 1 1,1-1-1,-1 0 1,1 1 0,1-2-1,2-2-22,0 0 0,1 1 0,0-1 0,-1 1 0,1 0 0,0 0 0,1 0-1,-1 1 1,0 0 0,1 1 0,-1-1 0,1 1 0,0-1 0,0 1 0,-1 1 0,10-1 0,-10 2 1,0-1 1,0 1-1,0 0 1,0 0-1,0 0 1,0 1 0,0 0-1,0 0 1,8 4-1,-12-5-37,-1 0 0,2 0 1,-1 0-1,-1-1 0,1 1 0,0 0 0,0 0 0,-1 0 0,1 1 0,0-1 0,0 0 0,-1 0 1,0 0-1,1 1 0,0-1 0,-1 0 0,0 2 0,0 0 25,0-1-1,0 1 0,0-2 1,0 2-1,0-1 1,-1 0-1,0 1 1,1-1-1,-2 3 1,-1 0 59,1 0 0,-1 0 0,0 1 0,-1-2 0,1 1 0,-8 7-1,8-10-115,0 1-1,0-1 0,0 0 0,-1 0 0,0 0 1,1 0-1,-1-1 0,1 1 0,-1-1 0,1 0 0,-1 0 1,0 0-1,0-1 0,0 0 0,0 1 0,1-1 0,-1 0 1,-1-1-1,2 1 0,-1-1 0,0 1 0,1-2 0,-2 1 1,2 0-1,-1 0 0,1-1 0,-1 0 0,1 0 0,0 0 1,-1 0-1,-2-2 0,5 2-31,0 1 1,0 0-1,0 0 1,0 0-1,0 0 1,0-1-1,0 1 1,0-1-1,1 1 1,-1 0-1,1-1 1,-1 1-1,1-1 1,0 1-1,-1-1 1,1 1-1,-1-1 1,1-1-1,0 1-5,1 0 0,0 0 0,-1 0 0,0 0 0,1 0 1,-1 0-1,1 0 0,0 0 0,0 0 0,0 0 0,1 0 0,0-1 0,0 0 5,1 0-1,0 0 1,0 0 0,-1 0-1,2 1 1,-2 0 0,1-1-1,1 2 1,0-2 0,-1 1-1,1 1 1,-1-1 0,8-1-1,-6 2 26,-1 1 0,0-1 0,0 1 0,0 0-1,6 1 1,-10-1 3,1 0-1,1 0 1,-2 0-1,1 0 1,0 1-1,0-1 1,0 1-1,0-1 1,-1 0 0,2 1-1,-2-1 1,1 1-1,0-1 1,0 1-1,-1 0 1,1-1-1,-1 1 1,1-1-1,0 2 1,-1-2-1,1 1 1,-1 0 0,1 0-1,-1 0 1,0-1-1,1 2 1,-1-2-1,1 1 1,-1 1-1,0 2 47,0 0 0,0 0 0,0 1 0,-1-1 0,0 0 0,1-1 0,-1 2 0,0-1 0,-1-1 0,1 1 0,-1 0 0,-3 5 0,-1 1 49,0-1 0,0 0 0,-11 12 0,12-16-56,0 0 1,-1-1 0,1 1-1,-8 4 1,11-8-38,-1 1-1,1-1 1,-1 0 0,0 0-1,1 0 1,-1 1 0,0-2-1,0 1 1,0-1 0,0 1-1,-6-1 1,8 0-21,0 0 0,1 0 0,-2-1-1,1 1 1,1 0 0,-2 0 0,1-1 0,1 1 0,-2 0 0,2-1-1,-1 0 1,0 1 0,0-1 0,0 1 0,1-1 0,-1 0 0,1 0-1,-2 1 1,2-2 0,-1 2 0,1-1 0,-1 0 0,1 0 0,-1 0-1,1 0 1,0 1 0,-1-2 0,1 1 0,0 1 0,0-2 0,0 1-1,0 1 1,-1-2 0,1 1 0,1-1 0,-1-2-26,0 1 0,0-1 0,1 0-1,-1 1 1,1-1 0,0 0 0,0 0 0,2-3 0,0 2 6,0 0 1,0 0-1,0 0 0,1 0 1,-1 1-1,1 0 1,0 0-1,1 0 0,-1 0 1,0 1-1,1-1 0,1 1 1,-2 0-1,2 0 1,5-1-1,-6 1 17,0 1 1,1 1-1,-1 0 0,1 0 0,-1 0 1,1 0-1,-1 1 0,1 0 1,-1 0-1,1 0 0,-1 1 0,1 0 1,-1 0-1,0 0 0,10 4 0,-8-1 11,-7-4-4,0 1 0,0-1 1,0 0-1,0 0 0,0 0 0,0 0 0,0 0 1,0 0-1,1 0 0,-1 0 0,0 0 0,0 1 0,0-1 1,0 0-1,0 0 0,0 0 0,0 1 0,0-1 1,0 0-1,-1 0 0,1 0 0,0 0 0,0 0 1,0 0-1,0 0 0,0 0 0,0 0 0,0 1 0,0-1 1,0 0-1,0 0 0,0 0 0,0 0 0,0 0 1,0 0-1,0 0 0,-1 0 0,1 0 0,0 0 0,0 0 1,0 0-1,0 0 0,-1 0 0,1 0 0,0 0 1,0 0-1,0 0 0,0 1 0,0-1 0,0 0 1,0 0-1,-30 7 32,14-4-14,4-1 15,0 1 0,-17 7 0,27-9-28,2-1-1,-1 0 1,1 0-1,-1 1 1,0 0 0,0-1-1,1 0 1,-1 1-1,0-1 1,1 1 0,-1 0-1,1-1 1,0 1-1,-1-1 1,1 1 0,-1 0-1,1 0 1,-1-1-1,1 1 1,0 0 0,0 0-1,0-1 1,-1 1-1,1 0 1,0 0-1,0 0 1,0 0 0,-3 10 83,-2 3 26,5-13-108,0 0-1,0-1 1,0 1-1,0-1 0,0 0 1,0 1-1,0 0 0,0-1 1,0 1-1,0-1 0,0 1 1,0 0-1,0-1 1,1 0-1,-1 1 0,0-1 1,1 1-1,-1 0 0,0-1 1,0 0-1,1 1 1,2 1 8,-1-1 0,1 1 0,0-1 0,0 1 0,-1-1 0,5 1 0,25 7 76,-24-7-42,12 5 0,-19-7-48,-1 0 1,0 0 0,0 0 0,0 0 0,0 0 0,0 0 0,0 0 0,0 0 0,0 0-1,0 0 1,0 0 0,0 0 0,0 0 0,0 0 0,1 0 0,-1 0 0,0 0-1,0 0 1,0 0 0,0 0 0,0 0 0,0 1 0,0-1 0,0 0 0,0 0 0,1 0-1,-1 0 1,0 0 0,0 0 0,0 0 0,0 0 0,0 0 0,0 0 0,0 0-1,0 0 1,0 1 0,0-1 0,0 0 0,0 0 0,0 0 0,0 0 0,0 0-1,0 1 1,0-1 0,-1 0 0,1 0 0,0 0 0,0 0 0,0 0 0,0 0 0,0 0-1,0 0 1,0 0 0,0 0 0,0 0 0,-1 0 0,1 0 0,0 0 0,0 0-1,0 0 1,0 1 0,-9 2 41,-14-1 0,19-1-59,1-1-1,-1 0 1,0 0-1,1-1 0,-1 1 1,0-1-1,-4-1 1,7 1 4,0 1-1,0-1 1,1 1 0,-1 0-1,0-1 1,0 1 0,1-1 0,-1 0-1,0 1 1,1-1 0,-1 1-1,1-1 1,-1 0 0,1 0 0,-1 1-1,0-1 1,1 0 0,0 0-1,-1 1 1,1-1 0,0 0 0,0 0-1,-1 0 1,1 0 0,0 0-1,0 0 1,0 1 0,0-2 0,0 2-1,0-1 1,0 0 0,0 0-1,1 0 1,-1-1 0,1-1-5,-1 1 0,2-1 0,-2 0 1,1 0-1,0 1 0,1 0 0,-1-1 0,1 1 1,-1 0-1,1-1 0,1 1 0,-2 0 0,1 0 1,0 1-1,0-1 0,1 0 0,-1 1 0,0-1 0,1 1 1,0 0-1,-1-1 0,0 1 0,1 1 0,0-1 1,0 0-1,0 0 0,-1 1 0,1 0 0,0 0 1,5 0-1,-8 0 20,1 0 0,0 0 1,0 0-1,-1 0 0,1 0 1,0 0-1,-1 0 0,1 1 1,0-1-1,-1 1 0,1-1 1,0 0-1,0 0 0,-1 1 0,1-1 1,-1 1-1,1-1 0,0 0 1,-1 1-1,0 0 0,1-1 1,-1 1-1,2 1 0,-2-1 8,0 0 0,0 0 0,0 0 0,1 0 0,-1 0 0,0 0 0,0 0 0,0 1 0,0-2 0,-1 1 0,1 1 1,0-1-1,-1 2 0,-1 2 37,0 0 1,-1 1-1,0-2 1,-5 9-1,6-10-153,-1 0 1,1 0-1,0 0 0,-1 0 1,0-1-1,0 0 0,1 0 0,-1 0 1,-1 0-1,1 0 0,-5 2 1,5-3-454,0 0 1,0 0 0,1-1-1,-1 1 1,0-1 0,-1 0-1,1 1 1,-6-2 0,-8-1-2823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34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15 148 976,'-3'-2'1150,"2"2"-733,0 0 1,0 0-1,0-1 0,0 1 1,0 0-1,0-1 1,1 1-1,-1-1 0,-1 0 1,2 1-371,-1 0 0,1-1 0,0 1 0,0 0 0,0 0 0,0 0 0,0 0 0,0 0-1,0 0 1,0 0 0,0-1 0,0 1 0,0 0 0,0 0 0,0-1 0,0 1 0,0 0 0,0 0 0,0 0 0,0 0 0,0 0 0,0 0 0,0 0 0,0-1 0,0 1 0,1 0 0,-1 0 0,0 0 0,7-6 86,5-2 26,1 0 1,17-17-1,15-11 147,-28 23-136,-10 7-60,0 1 1,1-1-1,-1 2 1,1-1-1,0 1 1,13-5-1,-19 9-68,-1-1 0,0 1 0,0 0 0,1 0 0,-1-1 0,0 1 0,1 0 0,-1 0 0,1 0 0,-1 0 0,1 0 0,-1 1 0,0-1 0,1 0 1,-1 1-1,1-1 0,-1 0 0,0 1 0,0 0 0,0-1 0,1 1 0,-1 0 0,0 0 0,0 0 0,0-1 0,0 1 0,0 1 0,0-2 0,0 1 0,-1 1 0,2-1 0,-2 0 0,1 0 0,-1 0 0,1 1 0,0-1 0,-1 2 0,2 5 164,0 0 0,0 0-1,-1 0 1,0 0 0,-1 10 0,0-9-97,0 27 271,-1-26-606,1-2 0,0 1 0,0 0 0,3 15 0,4 4-3313,4 8 6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34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0 118 2409,'5'-10'1019,"-1"-2"1,6-18 0,-9 28-873,-1 1 0,1-1-1,0 1 1,-1-1 0,2 0 0,-1 1 0,0-1 0,0 1 0,0 0 0,1-1-1,1-1 1,-1 2-36,0-1 0,-1 0 0,1 1 0,-1-1 0,3-3 0,-2 1-18,-2 3-54,1-1-1,-1 1 1,2-1-1,-2 1 1,1 0-1,1 0 1,-2-1-1,1 1 1,1 0 0,-1 0-1,0 0 1,1-1-1,-1 2 1,0-1-1,3-1 1,-2 1 17,1 0 1,-1-1-1,1 1 0,0 0 1,4-1-1,-6 2-28,1 0 1,-1-1-1,1 1 0,0 1 0,-1-1 0,1 0 0,0 0 0,0 0 1,-1 1-1,0-1 0,4 2 0,-4-1-5,1-1-1,-1 0 1,0 2-1,0-2 1,0 1 0,0-1-1,1 1 1,-2 0 0,1 0-1,1 0 1,-2 0-1,1 0 1,0 0 0,0 1-1,0-1 1,-1 0 0,1 0-1,0 0 1,-1 0-1,1 1 1,-1-1 0,0 1-1,0-1 1,1 1 0,-1-1-1,0 1 1,0 0-1,0 7 81,0 0 0,-1-1 0,0 1-1,-4 12 1,3-10-40,-10 33 178,3-17-116,8-24-111,1 1 0,-2-1 0,1 0 0,-1 0 0,1 0 0,-1 0 0,0-1 0,0 1-1,0 0 1,0-1 0,-1 1 0,1-1 0,-4 3 0,1-4-32,3-1-18,4 2-9,-2-2-18,0 0 62,0 0 0,0 0 0,0 0 0,0-1 0,0 1 0,0 0 0,0 0 0,0 0 0,0 0 0,0 0 0,0 0-1,0 0 1,1 0 0,-1-1 0,0 1 0,0 0 0,0 0 0,0 0 0,0 0 0,0 0 0,0 0 0,0 0 0,0 0 0,0 0-1,0 0 1,0 0 0,1 0 0,-1 0 0,0 0 0,0 0 0,0 0 0,0 0 0,1 0 0,-1 0 0,0 0 0,0 0 0,0 0-1,0 0 1,0 0 0,0 1 0,0-1 0,0 0 0,0 0 0,0 0 0,0 0 0,0 0 0,0 0 0,38 17 64,-21-10-29,30 10 1,-27-11-912,0-1 0,0-1 0,40 3 0,-21-7-1490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34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1352,'0'-2'210,"1"-1"0,-1 2 0,0-2 1,0 1-1,1 0 0,-1 0 0,2 1 0,-2-2 0,1 1 0,0 1 0,0-1 0,0 0 0,0 0 0,1 1 0,-1-1 0,1 0 0,-1 1 0,1-1 1,-1 1-1,1 0 0,2-2 0,0 1 45,1 0 0,-1 0 0,2 0 0,-2 1 0,1 0 0,0 0 0,8-1 0,46-3 686,-57 5-917,-1 0 1,-1 1-1,2-1 0,-1 0 0,0 0 0,0 0 0,0 0 1,0 1-1,0-1 0,0 0 0,0 1 0,-1 0 0,2-1 1,-2 1-1,1-1 0,0 1 0,0 0 0,0-1 0,-1 1 1,1 0-1,0-1 0,-1 2 0,1-2 0,-1 1 1,1 0-1,0 0 0,-1 0 0,0 0 0,1 0 0,-1 0 1,0 2-1,1 0 60,0 1-1,0 1 1,-1-1 0,0 0 0,0 0 0,-1 7 0,-1 3 56,1-1 0,-2 0 1,-1 0-1,0-1 1,-7 18-1,7-23-20,0 1 1,-1-1-1,1 1 1,-2-2-1,1 2 1,-1-2-1,0 1 1,0-2-1,-11 9 1,-5 0 369,22-14-491,0 0-1,0 0 0,0 0 0,0 0 0,0 0 1,0 0-1,0 1 0,0-1 0,0 0 0,0 0 0,0 0 1,0 0-1,0 0 0,0 0 0,0 0 0,0 0 1,0 0-1,0 0 0,0 0 0,0 0 0,0 0 0,0 0 1,0 0-1,0 0 0,0 0 0,0 0 0,0 0 1,0 0-1,0 0 0,0 0 0,0 0 0,0 0 0,0 0 1,0 0-1,0 1 0,0-1 0,0 0 0,0 0 1,0 0-1,0 0 0,0 0 0,0 0 0,0 0 0,0 0 1,0 0-1,0 0 0,0 0 0,0 0 0,0 0 1,0 0-1,7 1-151,12-1 141,-4 0 6,0 0 0,-1 1 0,21 4 0,70 16-2456,-65-13-69,9-1-463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34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2881,'0'-1'277,"0"0"1,0 1 0,0-1 0,0 1 0,0 0-1,0-1 1,1 0 0,-1 1 0,0 0 0,0-1-1,0 1 1,0-1 0,0 1 0,1-1 0,-1 1 0,0 0-1,0-1 1,0 1 0,1 0 0,-1-1 0,1 1-1,0-1 1,9-1-572,-6 1 553,8-1-221,1-1 0,-1 0 0,21-9 0,-26 9-20,7-2 50,0-1 0,13-10 0,-14 9-12,15-9 73,-17 9-2,2-1 0,-1 2 0,21-8 0,-32 14-80,1-1 1,0 1-1,0 0 0,0 0 0,-1-1 1,2 1-1,2 0 0,-4 0-15,-1 1 0,1-1 1,0 0-1,0 0 0,0 0 0,-1 1 0,1-1 0,0 0 1,-1 1-1,1 0 0,0-1 0,0 0 0,-1 1 1,1-1-1,-1 1 0,1 0 0,-1-1 0,0 1 0,1-1 1,0 3-1,1 0 74,0 1 0,-1 0 1,0 1-1,0-2 0,0 1 1,0 0-1,-1 1 0,0-1 1,0 8-1,-6 40 490,4-35-459,1-12-105,0 4 79,-5 18 0,-7 7 18,11-22-467,0 1 1,1 0-1,0 0 0,1-1 1,2 26-1,-1-36 53,-1 1-1,0 0 1,1 0 0,0-1-1,0 0 1,0 1-1,0 0 1,2 1 0,1 1-448,0 0 0,0-1 0,7 6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71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166 7 656,'-3'-5'1875,"2"5"-1794,1 0 1,0 0-1,0 0 1,0 0-1,-1 0 1,1 0 0,-1 0-1,1 0 1,-10-1 462,9 1-468,-1 0 35,0 1-1,-1-1 1,0 0 0,1 1-1,-1 0 1,-3 1 0,-2 1 50,2 0 0,-1 1 0,0-1 0,1 1 0,-1 0 0,1 0 0,0 1 0,-5 6 0,4-4 50,0 1-1,1 0 1,1 0-1,-1 0 1,1 1-1,1 0 1,-5 12-1,6-13-117,1 1 0,-1-2 0,1 3 0,0-2 0,1 1 0,1-1 0,-1 1 0,2 14 0,-1-19-84,1 0 0,-1-1-1,1 1 1,0-1 0,0 1 0,1-1 0,0 0 0,-1 0 0,1 1 0,-1-1-1,2 0 1,-1 0 0,0 0 0,1 0 0,-1-1 0,1 1 0,-1-1 0,1 0-1,1 0 1,-1 0 0,0 1 0,0-2 0,0 1 0,0-1 0,5 2 0,0-1 6,-1 0 1,1 0-1,0-1 1,0 0-1,-1-1 1,1 1-1,0-1 1,0-1-1,0 1 1,0-1 0,-1-1-1,11-3 1,-11 4 10,-1-2 1,0 0-1,1 0 1,-1-1-1,0 1 1,0-1-1,-1 0 1,1-1-1,-1 1 1,1-1-1,-1-1 1,-1 1-1,9-12 1,-8 8-21,0 1 1,0-1-1,-1 0 0,0-1 1,-1 0-1,0 0 0,1 1 0,-3-1 1,1 0-1,1-12 0,-3 19-7,0 1-1,0-1 0,-1 1 1,1 0-1,-1-1 0,1 1 0,-1-1 1,1 1-1,-1 0 0,0 0 1,0 0-1,0-1 0,0 1 1,-1 1-1,1-2 0,-1 1 1,1 1-1,-1-1 0,1 0 0,-1 1 1,-3-3-1,1 2-6,1 0 0,-2 1 0,1-1 0,0 0 0,0 1 0,0 0 0,-1 0 0,1 1-1,-1-1 1,1 1 0,0 0 0,-1 0 0,1 0 0,0 1 0,-1-1 0,1 2 0,0-2 0,0 1 0,-1 1 0,1 0 0,0-1 0,-7 5 0,11-5-50,-1-1 1,1 1-1,-1-1 1,1 1-1,-1-1 1,1 0-1,0 1 1,-1 0-1,1-1 1,0 1 0,-1 0-1,1-1 1,-1 1-1,1 0 1,0 0-3,0-1 0,0 0 0,0 0 0,0 0 1,0 0-1,0 1 0,0-1 0,0 0 0,0 0 0,0 0 1,0 0-1,0 1 0,0-1 0,0 0 0,0 1 1,0-1-1,0 0 0,0 0 0,1 0 0,2 2-1196,-2-2 1196,-1 0 1,0 0-1,0 0 0,0 0 0,0 0 0,1 0 0,-1 0 1,0 0-1,10-3-2263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51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15 148 976,'-3'-2'1150,"2"2"-733,0 0 1,0 0-1,0-1 0,0 1 1,0 0-1,0-1 1,1 1-1,-1-1 0,-1 0 1,2 1-371,-1 0 0,1-1 0,0 1 0,0 0 0,0 0 0,0 0 0,0 0 0,0 0-1,0 0 1,0 0 0,0-1 0,0 1 0,0 0 0,0 0 0,0-1 0,0 1 0,0 0 0,0 0 0,0 0 0,0 0 0,0 0 0,0 0 0,0 0 0,0-1 0,0 1 0,1 0 0,-1 0 0,0 0 0,7-6 86,5-2 26,1 0 1,17-17-1,15-11 147,-28 23-136,-10 7-60,0 1 1,1-1-1,-1 2 1,1-1-1,0 1 1,13-5-1,-19 9-68,-1-1 0,0 1 0,0 0 0,1 0 0,-1-1 0,0 1 0,1 0 0,-1 0 0,1 0 0,-1 0 0,1 0 0,-1 1 0,0-1 0,1 0 1,-1 1-1,1-1 0,-1 0 0,0 1 0,0 0 0,0-1 0,1 1 0,-1 0 0,0 0 0,0 0 0,0-1 0,0 1 0,0 1 0,0-2 0,0 1 0,-1 1 0,2-1 0,-2 0 0,1 0 0,-1 0 0,1 1 0,0-1 0,-1 2 0,2 5 164,0 0 0,0 0-1,-1 0 1,0 0 0,-1 10 0,0-9-97,0 27 271,-1-26-606,1-2 0,0 1 0,0 0 0,3 15 0,4 4-3313,4 8 6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53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1352,'0'-2'210,"1"-1"0,-1 2 0,0-2 1,0 1-1,1 0 0,-1 0 0,2 1 0,-2-2 0,1 1 0,0 1 0,0-1 0,0 0 0,0 0 0,1 1 0,-1-1 0,1 0 0,-1 1 0,1-1 1,-1 1-1,1 0 0,2-2 0,0 1 45,1 0 0,-1 0 0,2 0 0,-2 1 0,1 0 0,0 0 0,8-1 0,46-3 686,-57 5-917,-1 0 1,-1 1-1,2-1 0,-1 0 0,0 0 0,0 0 0,0 0 1,0 1-1,0-1 0,0 0 0,0 1 0,-1 0 0,2-1 1,-2 1-1,1-1 0,0 1 0,0 0 0,0-1 0,-1 1 1,1 0-1,0-1 0,-1 2 0,1-2 0,-1 1 1,1 0-1,0 0 0,-1 0 0,0 0 0,1 0 0,-1 0 1,0 2-1,1 0 60,0 1-1,0 1 1,-1-1 0,0 0 0,0 0 0,-1 7 0,-1 3 56,1-1 0,-2 0 1,-1 0-1,0-1 1,-7 18-1,7-23-20,0 1 1,-1-1-1,1 1 1,-2-2-1,1 2 1,-1-2-1,0 1 1,0-2-1,-11 9 1,-5 0 369,22-14-491,0 0-1,0 0 0,0 0 0,0 0 0,0 0 1,0 0-1,0 1 0,0-1 0,0 0 0,0 0 0,0 0 1,0 0-1,0 0 0,0 0 0,0 0 0,0 0 1,0 0-1,0 0 0,0 0 0,0 0 0,0 0 0,0 0 1,0 0-1,0 0 0,0 0 0,0 0 0,0 0 1,0 0-1,0 0 0,0 0 0,0 0 0,0 0 0,0 0 1,0 0-1,0 1 0,0-1 0,0 0 0,0 0 1,0 0-1,0 0 0,0 0 0,0 0 0,0 0 0,0 0 1,0 0-1,0 0 0,0 0 0,0 0 0,0 0 1,0 0-1,7 1-151,12-1 141,-4 0 6,0 0 0,-1 1 0,21 4 0,70 16-2456,-65-13-69,9-1-463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34.2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90 103 832,'-16'7'1220,"8"-2"-366,-18 5-1,25-10-765,0 0-1,0 0 0,1 1 0,-2-1 0,2 0 1,-1 0-1,0 0 0,0 0 0,0-1 0,0 1 0,1 0 1,-2 0-1,2 0 0,-1-1 0,0 1 0,0-1 1,0 1-1,1 0 0,-1-1 0,0 1 0,0-1 0,1 0 1,-1 1-1,1-1 0,-1 1 0,-1-2 0,-1-2 297,2 4-296,0-1 0,0-1 0,-1 1 0,1-1-1,0 1 1,1 0 0,-2-1 0,2 1 0,-1-1 0,0 1-1,0-1 1,1 1 0,0-1 0,-1 1 0,1-1 0,0 1-1,-1-1 1,1 0 0,0 0 0,0 1 0,0-1-1,1 1 1,-1-1 0,0 0 0,0 0 0,1-2 0,1 1-9,0-1 0,0 0 0,-1 0 0,2 1 1,-1 0-1,1-1 0,-1 1 0,1 0 1,3-3-1,1 0 17,0 1 0,0-1 1,10-4-1,-16 9-68,1 1-1,-1-1 1,0 0-1,1 1 1,-1-1 0,1 1-1,-1 0 1,1-1-1,-1 1 1,1 0-1,-1 0 1,1 0 0,0 0-1,0 0 1,-1 0-1,1 1 1,-1-1-1,1 0 1,-1 1 0,1-1-1,-1 1 1,1 0-1,-1-1 1,0 1-1,1 0 1,-1 0 0,0 0-1,1 0 1,-1 0-1,0 0 1,0 0-1,0 1 1,0-1 0,0 0-1,0 0 1,-1 1-1,1-1 1,0 1-1,-1-1 1,1 1 0,-1-1-1,1 1 1,-1-1-1,1 1 1,-1 1-1,0 24 429,-1-9-205,1-12-194,-1 1 0,1-1 0,-1-1 0,-1 1 0,1 0 0,-1 0 0,0 0 0,0-1 0,-1 0 0,0 0 0,1 1 0,-2-1 0,-7 9 0,10-13-39,0 1 0,-1-1 1,1 0-1,-1 0 0,0 0 0,1 0 1,-1 0-1,1 0 0,-1-1 0,0 1 1,0 0-1,1-1 0,-1 1 0,0-1 1,-2 0-1,3 0-11,1 0 0,-1 0 1,1 0-1,-2 0 0,2 0 0,-1 0 1,1 0-1,-1 0 0,0 0 1,1-1-1,-1 1 0,0 0 0,0 0 1,1-1-1,-1 0 0,1 1 1,-1 0-1,1-1 0,-2 0 0,-5-11 25,4 7-26,1 1-15,0 1 0,0-1 0,1 1 1,-1-1-1,1 0 0,-1 0 1,2 0-1,-1 0 0,0 0 1,1 0-1,0 0 0,0 0 1,0-1-1,0 1 0,0 0 1,1 0-1,2-6 0,-3 8 1,1 0-1,-1 0 0,2 0 0,-1 1 1,0-1-1,0 1 0,0-1 0,1 1 1,-1-1-1,0 1 0,1-1 0,-1 1 0,1 0 1,-1-1-1,1 2 0,0-1 0,1-1 1,9-5-49,-8 4 44,-1 1 1,2 0 0,-1 0 0,0 0-1,0 0 1,0 1 0,1 0 0,-1 0-1,8 0 1,-11 1 16,0-1 0,-1 1 0,1 0 0,-1 0 0,1 0 0,0 0 0,-1 0 0,0 0 0,1 1 0,-1-1 1,1 0-1,-1 0 0,1 0 0,0 0 0,-1 0 0,0 1 0,1-1 0,-1 0 0,0 0 0,1 1 0,0-1 0,-1 1 0,0-1 0,1 0 0,-1 1 0,0-1 0,0 1 0,1-1 0,-1 0 0,1 1 0,-1 0 0,0-1 0,0 0 0,0 1 1,0-1-1,1 2 0,-1 1 39,0 0 1,0-1 0,0 1-1,-1 0 1,0 5 0,0-1 24,0-6-44,1 2-1,0-2 1,0 2 0,-1-1-1,0 0 1,1 0 0,-1 0-1,1 0 1,-2 0 0,2-1-1,-1 2 1,0-1 0,-1-1-1,1 1 1,-1-1-1,1 1 1,0-1 0,-1 1-1,0-1 1,1 0 0,-3 2-1,4-3-15,-1 0-1,0 0 0,0 0 1,1 0-1,-1 0 0,0 0 0,1 0 1,-1 0-1,0 0 0,0 0 1,1 0-1,-1 0 0,0-1 1,0 1-1,1 0 0,-1 0 1,1-1-1,-1 0 0,1 1 0,-2-1 1,2 1 2,-2-2-6,0 2 0,1-1 0,-1 0 0,1-1-1,0 1 1,0-1 0,0 1 0,-2-2 0,3 2-7,-1 0 0,1 1 0,0 0 0,-1 0 0,1-1 0,0 1 0,0 0 0,0-1-1,0 0 1,0 1 0,0 0 0,0-1 0,0 1 0,0 0 0,0-1 0,0 1 0,0 0 0,0-1 0,0 0 0,0 1 0,0 0 0,0-1 0,0 1 0,0 0 0,1 0 0,-1-1 0,0 0 0,1 1 0,-1 0 0,0 0 0,0-1 0,1 1 0,-1 0-1,0 0 1,0-1 0,1 1 0,-1 0 0,1-1 0,0 1-45,-1 0-1,0-1 0,1 1 1,-1 0-1,0 0 1,1 0-1,-1 0 0,1-1 1,-1 1-1,1 0 1,-1 0-1,0 0 0,1 0 1,0-1-1,0 1 1,6 10-2209,7 4-243,20 18-149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34.2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153 14 1088,'-11'1'772,"4"-1"399,-16 4-1,-16 2 3284,47-10-4168,-7 4-271,6-2 99,0 0 0,11 0 0,18-3 111,-35 5-198,1 0 0,-1 0-1,1 0 1,0 0-1,-1 1 1,1-1-1,0 1 1,-1-1 0,1 0-1,-1 1 1,0-1-1,1 1 1,-1 0 0,1 0-1,-1-1 1,1 2-1,-1-2 1,0 1 0,1 2-1,1-2 36,-2 1-22,0-1 0,0-1 0,0 2 0,0-1 1,0 0-1,-1 0 0,1 0 0,0 1 0,0-1 0,-1 0 1,1 1-1,-1-1 0,1 1 0,-1-1 0,1 0 0,-1 1 1,0-1-1,0 2 0,0-1 18,0 0 1,0 0-1,-1 0 0,1 1 1,-1-2-1,1 1 1,-1 0-1,0 0 0,0 0 1,0 0-1,-2 2 1,1-1 20,-1 1 0,1-1 0,-1 0 0,0-1 0,0 1 0,0 0 0,0-1 0,0 0 0,0 0 0,-1 0 0,1 0 0,-1 0 0,-4 1 0,4-2-44,-1 0 1,0-1-1,1 0 1,-1 1 0,0-1-1,0-1 1,1 1-1,-1 0 1,1-1 0,-1 0-1,0 0 1,1-1-1,-7-2 1,7 2-41,0 0 1,1 0-1,-1 0 0,1-1 1,-1 0-1,1 1 1,0-1-1,0 0 0,0 0 1,0-1-1,0 1 0,1-1 1,0 1-1,-1-1 0,-1-4 1,4 7-6,0 0 1,-1 0 0,0 0-1,1-1 1,0 1-1,0 0 1,-1 0-1,1-1 1,0 1-1,0 0 1,0 0 0,0-1-1,0 1 1,1 0-1,-1 0 1,0-1-1,0 1 1,1 0 0,0 0-1,-1 0 1,0-1-1,3-1 1,-2 2-6,0 0 1,1-1 0,-1 1-1,1-1 1,-1 1-1,1 0 1,0 0 0,0 0-1,-1 0 1,1 0-1,0 1 1,0-1-1,4 0 1,2-1-16,0 0 0,1 1 0,-1 0 0,13 0 0,-18 1 30,1 1-1,-1-1 1,0 0 0,1 1-1,-1 0 1,0 0 0,1 0 0,-1 1-1,0-1 1,0 0 0,0 1-1,-1 0 1,1 0 0,5 4-1,-3 0 30,0 1-1,-1-1 1,0 1-1,1-1 1,-2 1-1,1 0 1,3 12-1,-5-15-3,-1 0 0,0 0 0,0 0 0,0 0-1,-1 1 1,1-1 0,-1 0 0,0 1-1,0-1 1,-1 8 0,0-10-11,1 0-1,-1-1 1,0 1-1,1 0 1,-1 0-1,0 0 1,0-1-1,0 0 1,0 1-1,0-1 1,0 1-1,-1-1 1,1 1-1,-1-1 1,1 1-1,0-1 1,-1 0-1,0-1 1,1 2-1,-1-2 1,0 1-1,0 0 1,1 0-1,-1-1 1,0 1-1,-2-1 1,2 1-2,-4 0 24,2 0-1,-2 0 1,1 0-1,-6-1 1,9 0-31,0 0 0,0-1 0,0 1 0,0-1 0,1 1 1,-1-1-1,0 1 0,0-2 0,0 2 0,1-1 0,-1 0 0,0 0 1,1 0-1,-1-1 0,-1-1 0,1 2-11,1-1-1,-1 0 1,1 0 0,-1 1 0,1-1-1,0 0 1,1 0 0,-2 0 0,1 0-1,1 0 1,-1-1 0,0-2 0,0 3 0,1 0-2,0 0 1,-2-1-1,2 1 0,-1 0 1,0-1-1,0 1 1,-3-4-1,1 1-4,0 0 0,-1 0 0,0 0 0,0 1 0,-1 0 0,-7-7 0,7 9-4,1-1 1,-10-2-1,3 0-23,11 5 39,0 0-1,0 0 1,0 0-1,0 0 1,0-1-1,0 1 1,0 0-1,0 0 1,-1 0-1,1 0 1,0 0-1,0 0 1,0 0-1,0 0 1,0 0-1,0 0 1,0 0-1,0 0 1,0-1-1,0 1 1,0 0-1,0 0 1,0 0-1,0 0 1,0 0-1,0 0 1,0 0-1,0 0 1,0 0-1,0 0 1,0 0-1,0 0 1,0 0-1,0 0 1,1 0-1,-1 0 0,0 0 1,0 0-1,0 0 1,0 0-1,0 0 1,0 0-1,0 0 1,0 0-1,0 0 1,0 0-1,0 0 1,0 0-1,0 0 1,0 0-1,0 0 1,0 0-1,0-1 1,7 0-36,15 2-11,-15-1 41,-1 1 1,1 0-1,0 1 1,-1-1-1,11 5 0,-7-1-14,1 1-1,-1 0 0,12 11 1,-5-2-284,-12-7-393,-3-4 260,-1 2-1183,-21-7-4620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34.2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39 672,'-17'-16'7510,"17"16"-7478,0 0 0,0-1 0,0 1 0,0 0 1,0 0-1,0 0 0,0 0 0,1 0 0,-1 0 0,0-1 1,0 1-1,0 0 0,0 0 0,0 0 0,0 0 0,0 0 0,0 0 1,0 0-1,1-1 0,-1 1 0,0 0 0,0 0 0,0 0 1,0 0-1,0 0 0,1 0 0,-1 0 0,0 0 0,0 0 0,1 0 1,-1 0-1,0 0 0,0 0 0,0 0 0,1 0 0,12-4 236,0 2 0,22-3 0,-17 3-89,27-2 451,64 3 0,-58 1-383,132-2 419,18 14-82,-95 4-298,-25-4-88,144 10 387,-223-22-568,5 0 68,0 0 1,0 1-1,1 0 0,11 2 0,-19-3-134,1 0 0,-1 0-1,0 1 1,1-1 0,-1 0 0,0 0 0,1 0-1,-1 1 1,1-1 0,-1 0 0,0 0-1,1 0 1,-1 0 0,0 1 0,1-1-1,-1 0 1,1 0 0,-1 1 0,0-1 0,0 1-1,0-1 1,1 0 0,-1 1 0,0-1-1,0 0 1,0 1 0,0-1 0,1 0-1,-1 1 1,0 0 0,0-1 0,0 0 0,0 1-1,0-1 1,0 0 0,0 1 0,0 0-1,0-1 1,0 0 0,0 1 0,-1-1 0,1 0-1,0 1 1,0-1 0,0 1 0,-1 0-1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34.2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8 736,'-17'-1'4366,"71"3"-230,2 1-3624,202 5 1404,-108-16-1410,-59 0-265,-57 6-156,2 0 51,44 3 1,28 3 196,-99-2-756,-1-1-1,1 0 1,12 5-1,-20-6 115,0 0 0,1 1 0,-1 0 0,0-1 0,1 1 0,-1-1 0,2 2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34.2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71 95 3745,'-6'-8'4005,"5"7"-3940,0 0 0,0 1 0,1-2 1,-1 1-1,1 0 0,-1 0 0,1 0 0,-1-1 0,0 1 1,1 0-1,0 0 0,0 0 0,-1 0 0,1-1 1,0 1-1,0-2 0,3-1-21,-1 3-32,0-1-1,1 1 1,-1 0 0,0 0-1,1 0 1,0 0 0,-1 0-1,0 1 1,1-1 0,0 0-1,4 1 1,-2-1 6,0 1 7,2 0 0,10 0 0,-16 0-9,1 0-1,0 1 0,0-1 0,1 0 1,-2 2-1,1-2 0,0 1 0,0-1 0,-1 2 1,1-1-1,0 0 0,0 0 0,2 3 1,-2-3 31,-1 2 1,1-1-1,-1 0 0,1 0 1,-2 0-1,1 0 1,1 1-1,-2-1 1,1 1-1,-1-1 0,1 0 1,-1 1-1,1 3 1,-1 2 181,0 1 0,-1 11 0,0-11-37,0 0 1,0 0 0,-1 0 0,0-1 0,-6 15-1,7-20-152,0-1 0,0 0-1,-1 0 1,1 0-1,-1 0 1,1 1 0,-1-2-1,1 1 1,-1 0-1,0 0 1,0-1 0,-1 1-1,2-1 1,-2 1 0,1-1-1,0 0 1,-1 0-1,1 0 1,-1 0 0,1-1-1,0 1 1,-1 0 0,0-1-1,-4 0 1,3 0-3,-1 0 0,1 0 0,-1-1 0,0 0 1,1 0-1,-1 0 0,1 0 0,0-1 0,-1 0 0,1 1 1,-6-5-1,7 4-36,0 0 1,0 0-1,1-1 1,-1 1-1,1 0 1,-1-1 0,1 0-1,0 1 1,-1-1-1,1 0 1,1 0-1,-1 0 1,0 0-1,1-1 1,-2-5 0,2 3-22,0 1 1,1 0-1,-1-1 1,1 0-1,0 1 1,1-1-1,-1 0 1,1 0-1,0 1 1,0 0-1,1-1 1,0 1-1,4-9 1,-3 7-2,1 1 0,0-1-1,0 0 1,1 1 0,0 0 0,0 0 0,1 0 0,11-9 0,-13 12 12,0 0 0,0 0 0,0 0 0,8-2 0,-9 4 8,-1 0 0,0 1 1,0-1-1,0 1 0,1 0 0,-1 0 1,1-1-1,-1 1 0,0 1 0,1-1 1,-1 0-1,4 1 0,-3 0 6,0 0-1,0 0 1,0 0 0,4 2-1,-5-2 0,-1 0 1,0 0-1,0-1 0,0 2 0,0-1 0,0-1 0,0 2 0,0-1 0,-1 0 1,2 0-1,-2 0 0,1 0 0,-1 1 0,1-1 0,0 2 0,0 2 23,0 0 1,0 1-1,-1 0 0,0-1 0,0 9 0,-1-4 14,0-3-10,1-1-1,-1 1 0,0 0 0,0-1 0,-1 1 1,0-1-1,-3 7 0,-13 37 234,17-48-241,0 0 0,0 0 0,1 0-1,-2 0 1,1 0 0,0 0 0,-1-1 0,1 1 0,-4 3 0,5-5-20,0 0 1,-1 0 0,1 1-1,0-1 1,-1 1 0,0-1-1,1 0 1,-1 0 0,1 0-1,0 0 1,-1 1-1,1-1 1,-1 0 0,0 0-1,1 0 1,-1 0 0,1 0-1,-1 0 1,0 0 0,1 0-1,-1 0 1,1 0 0,0-1-1,-1 1 1,0 0 0,1 0-1,-1 0 1,1-1 0,0 1-1,-1-1 1,0 1 0,1 0-1,0 0 1,-1-1-1,1 1 1,0 0 0,-1-1-1,1 1 1,0 0 0,0-1-1,-1 0 1,1 1 0,-1-1-1,-1-5-21,0 2 1,-1-2-1,1 1 0,1 0 0,-1-1 0,1 1 0,0-1 0,0 1 0,0-12 1,1 17 11,0-1 1,0 0-1,0 1 1,0-1-1,0 1 1,0-1-1,0 0 1,0 1-1,0-1 1,0 1-1,1-1 1,-1 1-1,0-1 1,1 1-1,-1-1 1,0 1-1,0-1 1,1 0-1,-1 1 1,0 0 0,1-1-1,-1 1 1,0 0-1,1-1 1,0 1-1,-1 0 1,1-2-1,0 2-53,0 0 0,0 0 0,0 0 0,0 1 0,0-1 0,-1 0 0,2 1 0,-2-1 0,1 0 0,0 0 0,0 1 0,0-1 0,-1 0 0,1 1 0,-1-1 0,2 1 0,-2 0 0,1-1 0,-1 1 0,2 0 0,24 24-4415,-11-12 1388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34.2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 63 2120,'-14'-11'5999,"14"11"-5951,0 0 0,1 0 0,-1-1 0,0 1 1,0 0-1,0 0 0,0 0 0,1 0 0,-1-1 1,0 1-1,0 0 0,1-1 0,-1 1 0,1 0 1,-1 0-1,0 0 0,0 0 0,1 0 0,-1 0 1,0 0-1,0 0 0,1 0 0,0 0 0,30-5 734,63 0 1,34 10 253,-76-1-705,0-3-1,94-8 1,-49-9-93,-32 6-5,81-4 0,-136 13-216,65 1 210,-62 1-189,-1 0-1,1 1 1,-1 0 0,12 4-1,-20-4-255,-1-1 0,1 1-1,-1-1 1,1 2 0,-1-2 0,0 2-1,0-1 1,0 1 0,0 0-1,0-1 1,0 1 0,-1 0 0,0 0-1,1 0 1,-1 0 0,0 1-1,0-1 1,1 6 0,5 16-2613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34.2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49 97 2825,'-7'1'1289,"5"-1"-867,-1 0 0,1 1 0,0-1 0,-1 0 0,0 0 1,1-1-1,-1 1 0,1 0 0,-4-2 180,6 2-567,0 0 1,0 0 0,0 0 0,0 0 0,0-1 0,0 1 0,0 0 0,0 0-1,0 0 1,0 0 0,0 0 0,0 0 0,0 0 0,0 0 0,0-1 0,0 1 0,0 0-1,0 0 1,0 0 0,1-2 467,-1 2-468,5-6 275,-3 4-157,1-2-133,1 0-1,0 1 1,0 0 0,-1 0-1,2 0 1,-1 0 0,0 1-1,1-1 1,0 1 0,6-2-1,-2 1 14,0 0-1,1 1 0,-1 0 0,15-1 0,-14 3 10,20-1 108,-28 1-116,1 1 0,-1-1 0,0 0 0,1 1 1,-1-1-1,1 1 0,-1 0 0,0 0 0,3 2 1,-4-3-7,0 1-1,0 0 1,0 0 0,-1-1 0,1 1 0,0 0 0,0 0 0,-1 0 0,1-1 0,-1 2-1,1-1 1,-1-1 0,1 2 0,-1-1 0,1-1 0,-1 2 0,0-1 0,0 0 0,1 0-1,-1 0 1,0 0 0,0 0 0,0 0 0,0 0 0,0 1 0,-1-1 0,1-1 0,0 2-1,0-1 1,-1 0 0,0 1 0,0 2 59,-2 1 1,2-1-1,-2 0 0,1-1 0,-1 2 0,-4 3 1,1-2-36,1 0 0,-1 0 0,0-1 1,0 0-1,0 0 0,-1 0 0,0-1 1,0-1-1,0 1 0,-1-1 0,1 0 1,-1 0-1,0-1 0,1 0 0,-1 0 0,0-1 1,-10 1-1,16-2-50,0 0 1,-1 0 0,2 0-1,-2 0 1,1-1-1,0 0 1,0 1-1,-1-1 1,2 1 0,-1-2-1,0 2 1,0-1-1,0-1 1,0 1 0,0 0-1,1 0 1,-1-1-1,0 1 1,0-1-1,1 1 1,-2-3 0,1 2-13,1-1 0,0 1 0,0-1 1,0 1-1,0 0 0,0-1 1,0 0-1,1 0 0,-1 1 1,1-1-1,0 1 0,-1-1 1,1 0-1,0 0 0,1 1 1,0-6-1,-1 5 0,2-7-54,1 0 0,5-14 0,-7 21 52,0 0 0,1 0-1,-1 0 1,1 1 0,0-1 0,0 1-1,0-1 1,0 1 0,1 0-1,-1-1 1,0 1 0,4-2-1,-1 1-55,0 0 0,0 0 0,0 0 0,0 1 0,0 0 0,1 1 0,-1-1-1,0 1 1,1-1 0,0 1 0,7 0 0,-8 1 192,1 1-1,-2-1 1,2 1-1,5 1 1,-9-1-102,0-1 0,0 1 1,0 0-1,0 0 0,0 0 0,0 0 1,-1 0-1,1 0 0,-1 1 0,1-1 1,-1 1-1,1-1 0,1 3 0,-1 1 19,1-1-1,-1 0 1,-1 0-1,0 0 1,1 0-1,-1 0 1,0 1-1,0-1 1,0 1-1,-1-1 0,0 1 1,0 5-1,-1 0-65,1-1 1,-2 2-1,1-1 0,-6 14 0,5-19 57,1-1 0,-1 1-1,-1 0 1,1-1 0,0 1 0,-7 6 0,9-10-24,-1 0 0,0 0-1,0 0 1,0 0 0,0 0 0,-1 0 0,1 0 0,0 0 0,0-1 0,0 1 0,-1-1 0,1 1-1,0 0 1,-1-1 0,1 0 0,-1 1 0,1-1 0,-1 0 0,1 0 0,-1 0 0,1 0-1,0 0 1,-1 0 0,1 0 0,-1 0 0,-2-1 0,2 0-8,0 0 1,0 0-1,-1-1 1,1 1-1,0 0 1,0-1-1,0 0 1,0 0-1,0 0 1,0 1-1,-1-4 1,0 1-21,0 0 1,0 0 0,1-1 0,-3-8-1,3 10 2,1 0 0,0 1-1,1-2 1,-1 1 0,0 0-1,1 0 1,0 0 0,0 0-1,0-1 1,0 1 0,0 0-1,1 0 1,0 0 0,-1 0-1,1 0 1,0 0 0,1 0-1,-1 0 1,0 0 0,1 0-1,0 1 1,-1-1 0,1 0-1,3-3 1,1 0-13,0 2 0,0-2 0,0 2-1,1 0 1,0-1 0,-1 2 0,1-1 0,13-3-1,-16 5 22,1 1 0,-1-1 0,1 2 0,-1-1 0,0 1 0,1 0 0,-1 0 0,0 0 0,1 0 0,-1 0 0,1 1 0,6 2 0,-10-3 13,1 1 1,0 0 0,0-1-1,0 1 1,-1 0 0,0 0-1,1 0 1,-1 0 0,1 0-1,-1 0 1,1 0-1,-1 1 1,1-1 0,-1 1-1,0-1 1,-1 1 0,2-1-1,-1 1 1,-1-1 0,1 1-1,0 0 1,-1 0-1,1-1 1,-1 1 0,1 0-1,-1 0 1,1-1 0,-1 1-1,0 0 1,0 0 0,0 0-1,-1 3 1,0 1 31,0 0 0,-1 0 0,0 0 0,0-1 1,0 1-1,0 0 0,-1-1 0,0 0 0,0 1 0,-1-1 1,-4 4-1,3-2 0,-1-2 0,0 1 1,0-1-1,0 0 1,-1-1-1,0 1 0,0-1 1,-9 4-1,10-6-6,0 1-1,1-2 1,-2 1-1,1 0 1,0-1-1,-1 0 1,1 0-1,-8 0 1,11-1-258,0 0 0,0-1 0,0 0 0,0 1 0,1-1 0,-1 1 0,0-1 0,1 0 0,-1 0 1,0-1-1,0 1 0,1-1 0,0 1 0,-1 0 0,1-2 0,-1 1 0,2 1 0,-2-2 0,2 1 0,-1 0 0,-2-3 0,-7-17-2821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34.2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 30 1888,'-38'3'4388,"63"-12"-2101,12 2-1704,1 2 0,62 0 0,-51 4-250,144-5 614,-123 6-722,0 4-1,-1 1 1,130 30 0,-55 3-388,-108-30-2708,54 8-1,-55-12-440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72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114 0 336,'-56'8'431,"54"-8"-381,-1 1 0,2-1 1,-2 1-1,1-1 0,0 1 0,0 0 0,0 0 1,-3 2-1,4-3 10,0 2 0,0-2 0,0 1 0,0 1 0,0-1 0,1 0 0,-2 2 0,1-2 11,0 1-1,0-1 0,0 0 1,1 0-1,-2 0 0,2 1 1,-2-1-1,0 1 0,0-1 28,1 0-1,-1 0 1,1 1-1,-1-1 1,1 1-1,0-1 1,-1 1-1,2 0 1,-1-1-1,-1 3 1,1-3-62,1 0 1,0-1-1,0 1 0,0 0 1,-1 0-1,1-1 0,0 1 1,0 0-1,0 0 0,0 0 1,0 0-1,0-1 0,0 1 1,0 0-1,1 0 0,-1-1 1,0 2-1,0-2 0,1 1 1,-1-1-1,0 1 0,0 0 1,1 0-1,0-1 0,-1 1 1,1 0-1,0 1 0,1-1 27,0-1 0,-1 2-1,1-1 1,0-1 0,-1 2-1,1-2 1,0 1 0,0-1 0,0 1-1,0 0 1,-1-1 0,5 1-1,2-1 213,16-1-1,-21 1-231,35-2 398,120-5 767,50 2-482,-84 2-551,79-7-27,-38 3-54,-67 4-35,99-5 55,-45-2-37,119 7 42,-248 4-110,341 14 157,-116-7-5,-148-8-108,55-1 30,-152 0-79,1 1 13,0 0 0,-1 0 0,1 0-1,0-1 1,-1 1 0,8-4-1,-11 4-11,0 0-1,1 0 0,-1 0 1,1 0-1,-1-1 0,0 1 1,0 0-1,0 0 0,1 0 1,-1 0-1,0 0 0,0-1 1,0 1-1,1 0 0,-1-1 1,0 1-1,0 0 0,1 0 1,-1 0-1,0-1 0,0 1 1,0 0-1,0 0 0,0-1 1,0 1-1,0-1 0,0 1 0,0 0 1,0 0-1,0-1 0,0 1 1,0 0-1,0 0 0,0-1 1,0 1-1,0-1 0,0 1 1,0 0-1,0 0 0,0-1 1,0 1-1,0 0 0,0 0 1,-1 0-1,1-1 0,0 1 1,-1 0-1,1-1 0,0 1 1,0 0-1,0 0 0,-1 0 1,1 0-1,0-1 0,-2 0-46,1 0-1,-1-1 0,0 1 0,0 0 1,0 0-1,0 0 0,1 1 0,-3-2 1,0 1-641,0 1 0,0 0 0,-1 0 0,-4 0 1,-8 1-1764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34.2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74 106 2096,'-2'-2'384,"-1"1"0,1-1 0,0 0 0,0 0 0,0 1 0,1-1-1,-1-1 1,0 2 0,1-2 0,-1 1 0,1 0 0,0 0 0,0-1-1,-2-4 1,2 5-310,1 0 0,-1 0-1,0 1 1,1-1 0,0 0 0,0 0-1,-1 0 1,1 0 0,0 0 0,1 1-1,-1-1 1,0 0 0,0 0 0,1 0-1,0 0 1,-1 0 0,1 1 0,-1-1-1,1 1 1,0-1 0,1-2 0,2 0-3,0 2 1,-1-1 0,1 0-1,0 1 1,0 0 0,0-1-1,0 2 1,0-1 0,1 0 0,-1 1-1,8-1 1,-10 1-47,0 1 0,0 0-1,0 0 1,0 0 0,0 0 0,0 0 0,1 1 0,-2-1 0,2 1 0,-2-1-1,1 1 1,1 0 0,-2 0 0,1-1 0,0 2 0,0-1 0,-1 0-1,1 0 1,0 0 0,-1 0 0,1 1 0,2 2 0,-1 1 52,0 0 0,0 0 0,-1 0 1,1 0-1,-1 0 0,3 10 0,-4-10-22,0 0 1,0-1-1,-1 1 0,1-1 1,-1 1-1,0 0 0,-1 0 1,1-1-1,-2 6 0,0 2 108,-2-2-1,-6 18 0,9-26-134,-1 1 0,1 0 0,-1 0-1,0-1 1,1 1 0,-1-1 0,-1 1-1,2-1 1,-2 0 0,1 0 0,0 0-1,-1 0 1,0-1 0,1 1 0,-1-1-1,1 1 1,-7 1 0,6-2-8,-1 0 0,0 0 0,1-1 1,-1 1-1,0-1 0,0 0 0,0 0 1,1 0-1,-2 0 0,2-1 0,-1 0 0,0 0 1,1 0-1,-6-2 0,5 1-15,0 1 0,1-2-1,-1 1 1,0 0 0,1-1 0,-1 1-1,1-1 1,0 0 0,-2-4 0,2 5-11,1 0 1,1-1-1,-1 1 1,1-1-1,0 0 1,-1 1-1,1-1 1,1 0-1,-2 0 1,2 0-1,-1 0 1,1 0-1,0 0 1,-1-3 0,2 1-9,-1 1 1,0-1-1,1 0 1,1 0 0,-1 1-1,3-9 1,1 4-19,-1 1 1,8-13-1,-11 18 24,2 1 0,-2-1-1,2 1 1,-1-1-1,1 0 1,-1 1-1,0 0 1,1 0-1,0 0 1,0 0-1,0 0 1,-1 1-1,2-1 1,-1 1-1,0 0 1,0 0-1,0 0 1,1 0 0,5 0-1,-6 1 7,0-1 0,0 2-1,0-1 1,-1 0 0,1 0-1,-1 1 1,1-1 0,0 1 0,0 0-1,-1 0 1,0 0 0,1 0-1,-1 1 1,0-1 0,1 0 0,-1 1-1,0 0 1,0 0 0,0-1-1,2 3 1,0 2 15,0-1 0,0 0-1,0 1 1,-1 0 0,0 0 0,4 11-1,-6-14 1,0 1-1,0-1 0,-1 0 0,1 0 0,-1 0 1,0 0-1,0 0 0,0 6 0,-1-2 28,0-2-1,-1 1 1,-3 10-1,3-12-10,0 1 0,-1-1 0,0 0-1,0 0 1,1 0 0,-1 0-1,-1-1 1,0 1 0,-3 3-1,4-5-7,0-1 0,0 1 1,-1 0-1,1-1 0,0 0 0,-7 2 0,6-2-9,4-1-13,-1 0-1,1 0 0,0 1 0,0-1 1,0 0-1,-1 0 0,1 0 0,0-1 1,-1 1-1,1 0 0,0 0 0,0 0 1,0 0-1,-1 0 0,1 0 0,0 0 1,0 0-1,0 0 0,0 0 0,-1 0 1,1 0-1,0-1 0,-1 1 0,1 0 1,0 0-1,0 0 0,0 0 0,0 0 1,0-1-1,0 1 0,0 0 0,-1 0 1,1-1-1,-2-4-43,3 4 38,-1 0-1,0 0 0,1 1 0,-1-1 1,0 1-1,0-1 0,1 1 0,-1-1 1,0 1-1,0-1 0,1 1 0,0-1 1,-1 1-1,0-1 0,2 0 1,9-7-112,-9 7 97,-1 1 19,-1-1 0,1 0 1,-1 1-1,1 0 0,0 0 0,0-1 0,-1 1 0,1 0 0,0 0 0,0 0 0,-1 0 1,1 0-1,0 0 0,0 0 0,0 0 0,-1 0 0,1 0 0,0 0 0,0 0 1,-1 0-1,1 1 0,0-1 0,0 0 0,-1 0 0,1 1 0,-1-1 0,2 1 1,-2-1-1,2 2 0,-1-1 5,-1-1 0,1 1-1,-1 0 1,2 0 0,-2 0 0,0-1 0,1 2 0,-1-1 0,1-1 0,-1 2 0,0-1 0,1-1-1,-1 1 1,0 1 0,1-1 0,-1 0 0,0 0 0,0 0 0,0 0 0,0 0 0,0 0 0,-1 2 0,-2 10 45,3-9-24,-1 0 1,0 0-1,0 0 0,-3 6 1,2-6-17,2-3-53,0 0 0,0-1 0,-1 1-1,1-1 1,-1 0 0,1 1 0,0 0-1,0-1 1,-1 0 0,1 1 0,0-1 0,0 0-1,-1 1 1,-9 0-2576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34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35 113 2208,'-13'7'2285,"11"-7"-1940,0 2 1,0-2-1,1 1 0,-1 0 0,0 0 1,0 0-1,1 1 0,-3 1 0,4-2-310,0-1 1,0 0-1,0 0 0,0 0 0,0 0 0,0 0 0,0 0 1,0 0-1,0 0 0,0 0 0,0 0 0,-1 0 0,1 1 1,0-1-1,0 0 0,0 0 0,0 0 0,-1 0 0,1 0 1,0 0-1,0 0 0,0 0 0,0 0 0,0 0 0,0 0 1,0 0-1,0 0 0,-1 0 0,1 0 0,0 0 0,0 0 1,0 0-1,0 0 0,0 0 0,0 0 0,0 0 0,-1 0 1,1-1-4,1 1 0,-1 0 0,0 0 0,0-1 0,0 1 0,0-1 0,0 1 0,0 0 0,0 0 0,1-1 0,-1 1 0,0 0 0,0 0 1,0-1-1,0 1 0,1 0 0,-1 0 0,1 0 0,-1 0 0,0-1 0,1 1 0,22-15 15,100-54 301,-75 38-33,-47 30-281,1-1 0,1 1 0,-1 0 0,0 0 0,0 0 0,0 0 0,1 0 1,-1 0-1,4 0 0,-5 1-10,0 0 0,-1 0 0,1 0 0,0 0 1,0 0-1,-1 0 0,2 1 0,-2-1 0,1 0 0,-1 0 1,2 1-1,-2-1 0,1 0 0,-1 0 0,1 1 1,-1 0-1,1-1 0,0 1 0,-1-1 0,1 0 0,-1 1 1,1 0-1,0 0 0,-1-1 0,0 1 0,1-1 0,-1 1 1,0 0-1,1-1 0,-1 1 0,0 0 0,1 1 0,-1 1 57,1 1-1,-1-1 1,0 0-1,0 1 1,0-1-1,0 0 1,0 0-1,-1 1 1,1-1-1,-1 0 1,-2 6-1,-2 13 172,2 30 58,2-29-219,1 0-391,1 0 0,1 0-1,6 29 1,-8-51 260,1 5-572,0 0 1,0 0-1,1 0 1,0-1-1,0 1 1,0-1 0,6 11-1,12 10-2795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34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 1232,'4'-5'3673,"0"-4"-2958,-1 4-538,-1 1 0,1-1-1,0 1 1,3-5 0,4-1 64,19-17-1,-26 25-204,0 0-1,0-1 1,0 1-1,0 0 1,1 0-1,-1 1 1,1-1-1,-1 1 1,2 0-1,-2 0 0,1 0 1,5 0-1,-5 0-6,1 0 16,-1 1-1,0-1 1,1 1 0,8 1 0,-12-1-25,0 0 0,1 0 0,-1 1 0,0-1 0,0 0 0,0 1 0,0 0 0,1-1 0,-1 1 0,0-1 1,0 1-1,0 0 0,0 0 0,0-1 0,0 1 0,0 1 0,-1-2 0,2 1 0,-2 1 0,2 1 0,-1 0 35,1 0 0,-1 0 0,0 1 0,-1-1 0,2-1 0,-2 2 0,0 0 0,1-1 0,-1 0 0,0 0 0,-1 5 0,-1 4 219,-6 21-1,5-23-154,-17 55 559,16-55-525,0-1 1,-1 0-1,0 1 1,-12 13 0,7-10 126,0-2 0,-1 1 0,0-1 0,-17 13 0,17-17-36,8-6-158,0 1-1,0 0 1,0 0-1,0 0 1,-4 5-1,7-4-76,3-5-239,1 2 119,72 5 60,-36-1 66,-30-3-39,91 9-2163,-62-4-220,0 2-479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34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72 2040,'0'-1'127,"0"0"0,0 1-1,0-1 1,0 0 0,1 1-1,-1-1 1,0 0 0,0 0-1,0 1 1,0-1 0,-1 0-1,1 0 1,0 1 0,0-1-1,0 0 1,0 1-1,-1-1 1,1-1 0,0 2-65,-1-1 0,1 0 0,-1 1 1,1-1-1,0 1 0,0-2 0,0 2 0,0-1 1,0 1-1,0-2 0,-1 2 0,2-1 1,-1 1-1,0-1 0,0 0 0,0 0 0,0 1 1,0-1-1,0 0 0,1 0 0,-1 1 1,1-1-1,-1-1 0,3-1 80,-1 0 0,1 0 0,0 0 0,0 0 0,0 0 0,0 1 1,0-1-1,1 1 0,-1 0 0,1-1 0,-1 2 0,9-4 0,-11 5-121,0-1 1,1 1-1,-1 0 1,0 0-1,1-1 1,-1 1-1,0 0 1,1 0-1,-1 0 1,0 0-1,1 1 1,-1-1-1,1 0 1,1 1-1,-1 0 10,1 0 0,0 0 0,-1 1 0,1-1 0,-2 0 0,2 1 0,2 3-1,-2-1 4,0 0 0,0 0 0,0 0 0,-1 0 0,1 0-1,-1 1 1,0-1 0,-1 1 0,3 7 0,-1-1 118,-1 1 1,3 23 0,-5-30-90,0 1 0,-1 1 1,1-1-1,-1 0 1,0 0-1,-1 0 0,1 0 1,-2-1-1,-2 8 1,0-2 109,-1 0 1,-1 0-1,-9 13 1,6-14 72,1 1 1,-1-1 0,0 1-1,-1-2 1,0 0-1,-1-1 1,-19 12-1,25-17-83,-1 0-1,1-1 1,-8 3 0,3-2 108,9-2-157,3-1-72,5 0-157,37-6 30,-40 6 62,10-1-166,0-1 0,-1 2 1,1 0-1,15 2 0,-15-1-364,1 1-1281,24 5 0,0 4-1140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34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1480,'2'-3'371,"1"1"0,-1 0-1,1-1 1,-1 2 0,1-1-1,0 0 1,0 0 0,0 1-1,0-1 1,6-1 0,-1 0 106,-2 1-265,4-3 192,0 1 0,19-5 1,-26 8-358,1 1 1,-1 0 0,1-1-1,-1 1 1,1 0 0,0 0-1,-1 1 1,1-1-1,0 1 1,-1-1 0,0 2-1,6 1 1,-3-1 7,0 1 0,0 0 0,0 0 0,0 1 0,0 0 0,0 0 0,5 6 0,-8-7-12,0 0 1,-1 1-1,0-1 1,1 0-1,-1 1 1,-1-1 0,1 1-1,0 0 1,0-1-1,-1 2 1,0-2-1,0 1 1,0 8 0,0-4 51,-1 1 1,-1-1 0,1 1-1,-1-1 1,-1 0 0,0 1-1,0-1 1,-1 0 0,1 0-1,-2 0 1,1 0 0,-1 0-1,-6 7 1,1 0 272,-2-1 0,0-1 0,0 1 0,-2-1 0,-18 15 0,12-9 248,18-19-616,1 0 1,0 1-1,0 0 0,0-1 0,-1 1 0,1-1 0,0 0 1,0 1-1,0 0 0,0-1 0,0 1 0,-1-1 1,1 1-1,0-1 0,0 1 0,0 0 0,0-1 0,1 1 1,-1-1-1,0 1 0,0-1 0,0 1 0,0-1 0,0 1 1,1-1-1,-1 1 0,0 0 0,0-1 0,1 0 1,-1 1-1,1-1 0,-1 0 0,1 2 0,1-1-27,-1 2-1,2-2 1,-1 1-1,0 0 1,4 2-1,-1-2 20,-1 0-1,0-1 0,0 1 0,0-1 0,0 1 0,0-2 1,1 1-1,-1-1 0,5 0 0,-4 1 5,72 1-657,-47-2-1162,41 5-1,-20 3-972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2:02:56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35 113 2208,'-13'7'2285,"11"-7"-1940,0 2 1,0-2-1,1 1 0,-1 0 0,0 0 1,0 0-1,1 1 0,-3 1 0,4-2-310,0-1 1,0 0-1,0 0 0,0 0 0,0 0 0,0 0 0,0 0 1,0 0-1,0 0 0,0 0 0,0 0 0,-1 0 0,1 1 1,0-1-1,0 0 0,0 0 0,0 0 0,-1 0 0,1 0 1,0 0-1,0 0 0,0 0 0,0 0 0,0 0 0,0 0 1,0 0-1,0 0 0,-1 0 0,1 0 0,0 0 0,0 0 1,0 0-1,0 0 0,0 0 0,0 0 0,0 0 0,-1 0 1,1-1-4,1 1 0,-1 0 0,0 0 0,0-1 0,0 1 0,0-1 0,0 1 0,0 0 0,0 0 0,1-1 0,-1 1 0,0 0 0,0 0 1,0-1-1,0 1 0,1 0 0,-1 0 0,1 0 0,-1 0 0,0-1 0,1 1 0,22-15 15,100-54 301,-75 38-33,-47 30-281,1-1 0,1 1 0,-1 0 0,0 0 0,0 0 0,0 0 0,1 0 1,-1 0-1,4 0 0,-5 1-10,0 0 0,-1 0 0,1 0 0,0 0 1,0 0-1,-1 0 0,2 1 0,-2-1 0,1 0 0,-1 0 1,2 1-1,-2-1 0,1 0 0,-1 0 0,1 1 1,-1 0-1,1-1 0,0 1 0,-1-1 0,1 0 0,-1 1 1,1 0-1,0 0 0,-1-1 0,0 1 0,1-1 0,-1 1 1,0 0-1,1-1 0,-1 1 0,0 0 0,1 1 0,-1 1 57,1 1-1,-1-1 1,0 0-1,0 1 1,0-1-1,0 0 1,0 0-1,-1 1 1,1-1-1,-1 0 1,-2 6-1,-2 13 172,2 30 58,2-29-219,1 0-391,1 0 0,1 0-1,6 29 1,-8-51 260,1 5-572,0 0 1,0 0-1,1 0 1,0-1-1,0 1 1,0-1 0,6 11-1,12 10-2795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34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51 2617,'-11'38'1864,"11"-38"-1817,-1 0 0,1 1 0,0-1-1,-1 0 1,1 1 0,0-1 0,0 1 0,0-1 0,-1 0 0,1 1-1,0-1 1,-1 0 0,1 0 0,-1 1 0,1-1 0,0 1 0,-1-1-1,1 0-11,0 0 0,0 0-1,0 0 1,0 0-1,0 0 1,0 0-1,0 0 1,0 0-1,0 0 1,0 0 0,0 0-1,0 0 1,0 0-1,0 0 1,0 0-1,0-1 1,0 1 0,0 0-1,0 0 1,0 0-1,0 0 1,0 0-1,0 0 1,0 0 0,0 0 172,0 0-173,0 0 1,0 0 0,0 0-1,0 0 1,0 0-1,0 0 1,0 0-1,0 0 1,0 0 0,0 0-1,0 0 1,-1 0-1,1 0 1,0 0-1,0 0 1,0 0-1,0 0 1,0 0 0,0 0-1,0 0 1,0 0-1,0 0 1,44-18 1040,8-1-716,105-34 802,-153 52-1090,-1 0 0,1 0-1,-1 1 1,1 0 0,0-1 0,-1 1-1,6 1 1,-7-1 2,0 1-1,0-1 1,-1 0 0,1 1-1,0 0 1,0 0 0,0-1-1,-1 2 1,1-2-1,-1 1 1,3 2 0,-1 0 32,-1 0 1,-1-1-1,1 0 0,0 1 1,-1 0-1,1 0 1,-1 0-1,0-1 1,0 2-1,0-1 1,0 0-1,0 0 0,-1 0 1,0 0-1,0 4 1,1 6 148,-1 1 1,-1-1-1,-3 15 1,-10 40 31,7-37-422,1-7-216,2-9-641,1-1-1,1 1 1,0 0 0,-1 19 0,8-6-2351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34.2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62 520,'5'-24'1554,"-3"17"-804,-1-1 1,0 1-1,5-8 1,-6 16-716,0-1 1,0 0-1,0 0 0,0 0 1,0 0-1,0 0 1,0 0-1,0 0 0,0 1 1,0-1-1,0 0 1,0 0-1,0 0 0,0 0 1,0 0-1,1 0 1,-1 0-1,0 0 1,0 0-1,0 1 0,1-1 1,-1 0-1,0 0 1,0 0-1,0 0 0,0 0 1,0 0-1,0 0 1,0 0-1,1 0 0,-1 0 1,0 0-1,0 0 1,0 0-1,0 0 0,0 0 1,0 0-1,1 0 1,-1 0-1,0 0 0,0 0 1,1 0-1,-1 0 1,0-1-1,0 1 1,0 0-1,0 0 0,0 0 1,0 0-1,0 0 1,0 0-1,1 0 0,-1 0 1,0 0-1,0 0 1,0-1-1,0 1 0,0 0 1,0 0-1,0 0 1,0 0-1,0 0 0,0 0 1,0 0-1,0-1 1,0 1-1,4 12 804,-2 13-46,0 33-1,-1-30-535,-1 19 54,4 82 210,8 41 71,-10-31-338,-3-124-232,1-1 1,1 0 0,1 1-1,3 19 1,-4-32-19,-1 0 0,1-1 0,-1 1 0,2 0 0,-2 0 0,3 2 0,-3-4-2,0 1-1,1-1 0,-1 0 0,0 1 0,0-1 0,0 0 1,1 0-1,-1 0 0,0 1 0,0-1 0,1 0 0,-1 0 1,1 0-1,-1 0 0,0 0 0,0 0 0,1 0 0,-1 1 1,0-1-1,0 0 0,1 0 0,-1 0 0,1 0 0,-1 0 1,0 0-1,1 0 0,-1 0 0,0-1 0,0 1 0,1 0 1,-1 0-1,1 0 0,-1 0 0,0 0 0,0 0 0,1 0 1,-1-1-1,0 1 0,0 0 0,1 0 0,-1 0 0,0-2 1,6-4 28,0-1 0,-1 0 0,0-1 1,0 0-1,4-11 0,-6 15-13,-2 1-8,73-147 569,-23 44-154,-45 93-382,0 1 0,1 0 0,0 1 1,1 0-1,0-1 0,15-13 0,-21 24-69,-1 0 0,1-1 0,-1 1 0,1 0 1,-1 0-1,1 0 0,-1 0 0,1 0 0,0 1 0,0-1 0,-1 1 0,1-1 0,0 1 1,2-1-1,-3 1-46,-1 0 1,1 0-1,-1 0 1,2 0-1,-2 1 1,1-1-1,-1 0 1,1 0-1,0 0 1,-1 0-1,1 1 0,-1-1 1,1 0-1,0 0 1,-1 1-1,1-1 1,0 1-1,-1 0-128,1 0-1,0 0 1,-1 0-1,1 0 1,-1 0-1,0 0 0,1 0 1,-1 0-1,1 0 1,-1 0-1,0 0 1,0 0-1,0 2 1,0 14-2549,6 2-648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34.2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0 1232,'-5'7'7842,"-2"5"-6970,4 10-400,1 43-104,6-37-104,0 1-920,13 33-504,0-6-520,5-5-529,0-14-455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34.2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21 179 1448,'-4'-8'624,"1"-1"-1,0 0 0,0 0 0,0 0 1,2 0-1,-3-18 0,4 22-495,0 1-1,1-1 0,-1 0 1,1 0-1,-1 1 1,2-1-1,-1 1 0,0-1 1,1 1-1,-1-1 1,2 1-1,-1 0 0,1 0 1,-1 0-1,4-5 1,-3 7-109,-1 0 0,1 0 0,-1 0 0,1 0 0,0 1 0,0-1 0,0 0 0,0 1 0,0 0-1,0 0 1,0-1 0,0 2 0,0-1 0,1 1 0,-1-1 0,0 1 0,5 0 0,-1 0-11,0 1 0,-1-1 0,1 1 0,0 1-1,0-1 1,-1 1 0,10 4 0,-11-4 7,-1 0 0,1 1 0,-1-1 0,0 1 1,0 0-1,0 0 0,6 7 0,-7-7 11,-1 0 0,0 0 0,0 0 0,0 1-1,0-1 1,-1 0 0,1 1 0,-1-1 0,0 1 0,0-1 0,1 7 0,-1-3 39,-1 0 0,0 1 0,0-1 0,-2 0 1,2 0-1,-2 0 0,1 0 0,-2 0 0,-4 12 0,-2 1 90,0-1-1,-13 18 1,-7 3 42,15-21-113,10-13-60,-1 0-1,1 0 0,-1-1 1,0 0-1,-1 0 1,1 0-1,-1-1 0,-11 7 1,60-17-171,1-1 147,-41 6 0,1 1-1,-1-1 1,1 1-1,-1 0 0,1 1 1,-1-1-1,1 1 1,-1 0-1,0-1 1,1 2-1,5 1 1,-3-1-3,1 1-3,1 1 1,-1 0 0,0 0-1,0 1 1,9 7-1,-5-3-3,19 22-1,-23-21 12,0 0 1,0 0 0,-1 1-1,0 0 1,0 0 0,-2 0-1,0 0 1,5 15 0,-8-20 6,0-1 0,0 1 0,0 0 0,-1 0 0,1 0 0,-1-1 0,0 1 0,-1 0 0,1 0 0,-1-1 0,-2 6 0,-1 1 29,-1-1 0,0 0 1,0 0-1,-8 11 1,2-4-25,-1-1 0,-1-1 0,0 0 0,-17 17 1,25-29-528,0 0 1,0-1-1,-1 1 1,1-1 0,-1-1-1,1 0 1,-1 1-1,-8 1 1,1 1-2259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73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114 0 336,'-56'8'431,"54"-8"-381,-1 1 0,2-1 1,-2 1-1,1-1 0,0 1 0,0 0 0,0 0 1,-3 2-1,4-3 10,0 2 0,0-2 0,0 1 0,0 1 0,0-1 0,1 0 0,-2 2 0,1-2 11,0 1-1,0-1 0,0 0 1,1 0-1,-2 0 0,2 1 1,-2-1-1,0 1 0,0-1 28,1 0-1,-1 0 1,1 1-1,-1-1 1,1 1-1,0-1 1,-1 1-1,2 0 1,-1-1-1,-1 3 1,1-3-62,1 0 1,0-1-1,0 1 0,0 0 1,-1 0-1,1-1 0,0 1 1,0 0-1,0 0 0,0 0 1,0 0-1,0-1 0,0 1 1,0 0-1,1 0 0,-1-1 1,0 2-1,0-2 0,1 1 1,-1-1-1,0 1 0,0 0 1,1 0-1,0-1 0,-1 1 1,1 0-1,0 1 0,1-1 27,0-1 0,-1 2-1,1-1 1,0-1 0,-1 2-1,1-2 1,0 1 0,0-1 0,0 1-1,0 0 1,-1-1 0,5 1-1,2-1 213,16-1-1,-21 1-231,35-2 398,120-5 767,50 2-482,-84 2-551,79-7-27,-38 3-54,-67 4-35,99-5 55,-45-2-37,119 7 42,-248 4-110,341 14 157,-116-7-5,-148-8-108,55-1 30,-152 0-79,1 1 13,0 0 0,-1 0 0,1 0-1,0-1 1,-1 1 0,8-4-1,-11 4-11,0 0-1,1 0 0,-1 0 1,1 0-1,-1-1 0,0 1 1,0 0-1,0 0 0,1 0 1,-1 0-1,0 0 0,0-1 1,0 1-1,1 0 0,-1-1 1,0 1-1,0 0 0,1 0 1,-1 0-1,0-1 0,0 1 1,0 0-1,0 0 0,0-1 1,0 1-1,0-1 0,0 1 0,0 0 1,0 0-1,0-1 0,0 1 1,0 0-1,0 0 0,0-1 1,0 1-1,0-1 0,0 1 1,0 0-1,0 0 0,0-1 1,0 1-1,0 0 0,0 0 1,-1 0-1,1-1 0,0 1 1,-1 0-1,1-1 0,0 1 1,0 0-1,0 0 0,-1 0 1,1 0-1,0-1 0,-2 0-46,1 0-1,-1-1 0,0 1 0,0 0 1,0 0-1,0 0 0,1 1 0,-3-2 1,0 1-641,0 1 0,0 0 0,-1 0 0,-4 0 1,-8 1-1764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34.2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58 120 1440,'-1'0'291,"-1"0"0,1 0-1,-1 0 1,0-1 0,1 1-1,-1 0 1,0 0 0,1-1-1,-1 0 1,1 1 0,-1-1-1,1 1 1,-1-1 0,0-1-1,0-1-98,-1 2-1,2-2 1,-2 0-1,1 1 0,1-1 1,-1 1-1,1-1 1,-2-4-1,-10-26 238,12 32-408,1 0-1,0-1 0,0 2 1,-1-1-1,1 0 1,0-1-1,0 1 0,0 0 1,0 0-1,0 0 0,0-1 1,1 1-1,-1 0 0,0 0 1,0 0-1,1 0 1,-1 0-1,1 0 0,0 0 1,-1-1-1,1 2 0,-1-1 1,2-1-1,0-1 26,-1 1-32,1 0 1,0 1-1,-1-1 1,1 0-1,0 1 0,0-1 1,0 1-1,0 0 0,0 0 1,1-1-1,-1 1 0,0 1 1,0-2-1,0 2 0,1-1 1,-1 1-1,1 0 0,-1-1 1,4 1-1,-2 0-3,-1 0-1,0 0 1,1 0 0,0 1 0,-1-1-1,0 1 1,1 0 0,-1 0 0,0 0 0,0 1-1,1-1 1,-1 0 0,3 4 0,-4-3 8,1 0 0,-1 0 0,0 0 0,0 1 0,-1 0 1,1-1-1,0 1 0,0 0 0,-1 0 0,0 0 0,0 0 0,1 0 1,-2 0-1,1 0 0,-1 0 0,1 0 0,-1 0 0,0 0 1,0 4-1,0 2 27,0-2 1,-1 1 0,0 0 0,-1 0 0,0 0 0,-5 11-1,6-17-25,1 1-1,-1-1 1,-1 1 0,1-1-1,-1 0 1,1 0-1,-1 0 1,-3 4-1,4-6-8,0 2 0,0-2-1,0 1 1,0-1 0,0 1-1,-1-1 1,1 1 0,0-1-1,0 1 1,0-1 0,-1 0-1,1 0 1,0 1 0,0-1-1,0 0 1,0 0 0,-1 0-1,1 0 1,-1-1-1,1 1 1,-2 0 0,0-2-10,0 1 0,0 0 0,0 0 0,1 0 0,-1-1 0,1 0 0,-1 0 0,0 1 0,1-2 0,0 2 0,-1-2 0,2 1 0,-2-1 0,1 1 0,1 0 0,-1-1 0,0 0 0,1 0 1,0 0-1,-1 1 0,0-4 0,1 3-6,0 0 1,1 0 0,-1 0-1,1 0 1,0 0 0,0 0 0,0 0-1,0 0 1,0 0 0,0 0 0,1 0-1,0 0 1,0 1 0,-1-1-1,1 0 1,1 0 0,-1 1 0,1-1-1,-1 0 1,1 1 0,-1 0-1,4-4 1,-3 4 12,0 1 0,-1-1-1,2 1 1,-2-1 0,1 1-1,1 0 1,-1 0 0,0 0-1,0 0 1,0 1 0,1-2-1,-1 2 1,1 0 0,-1-1 0,0 1-1,1 0 1,-1 0 0,1 0-1,-1 0 1,1 1 0,-1-1-1,0 0 1,1 1 0,-1 0-1,0 0 1,4 2 0,-5-3 2,0 1 0,-1 0 0,1-1 1,-1 1-1,1-1 0,-1 1 0,1 0 0,-1 0 1,0 0-1,1-1 0,-1 1 0,0 0 0,0 0 1,0 0-1,0 0 0,0-1 0,0 1 0,0 0 0,0 0 1,0 0-1,0 0 0,0-1 0,0 1 0,0 0 1,-1 1-1,-1 4 81,1 0 0,-5 7 0,5-9-44,0 0-4,0-1 0,-1-1 1,0 1-1,1 0 0,-1 0 0,-4 5 1,5-7-37,1-1 1,-1 1-1,0-1 1,1 1-1,-1 0 1,0-1-1,0 0 1,0 1 0,1-1-1,-1 0 1,0 1-1,0-1 1,0 1-1,1-1 1,-2 0-1,1 0 1,1 0-1,-2 0 1,2 0-1,-1 0 1,0 0 0,0 0-1,0 0 1,0 0-1,0-1 1,0 1-1,1-1 1,-1 1-1,0 0 1,-1-1-1,0-1-12,-1 1-1,1-1 0,0 1 0,0-1 1,0 0-1,0 0 0,0-1 0,0 2 0,0-2 1,1 1-1,0 0 0,-1-1 0,1 1 1,-1-1-1,1 0 0,1 0 0,-2 1 0,2-1 1,-1 1-1,1-1 0,0 0 0,0 0 1,-1 1-1,2-1 0,-1 0 0,0 0 1,0 0-1,1 0 0,-1 0 0,2-2 0,1 1-71,-1 6 42,0 7 91,-2-9-72,0 1 0,0-1 0,0 1 0,1 0 1,-1-1-1,-1 0 0,1 1 0,0-1 0,0 1 0,0 0 0,0-1 0,0 0 0,0 1 0,0-1 0,-1 1 0,1-1 1,0 0-1,0 1 0,0 0 0,-2 0 0,-1 4-1684,16-4 708,13 1-2815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34.2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85 46 704,'-13'-12'5727,"11"9"-5207,2 2-475,-1 0 0,0 0-1,1 0 1,0 0 0,-1 0-1,1 0 1,0 1 0,0-2-1,0 2 1,0-1 0,0 0-1,0 0 1,0 0 0,0 0 0,0 0-1,0 0 1,0 0 0,0 0-1,0 0 1,1-1 0,-1 1-30,1 1 1,0-1 0,-1 1 0,0-1-1,1 1 1,-1-1 0,1 0 0,0 1-1,-1 0 1,1-1 0,0 1 0,-1 0-1,1-1 1,0 1 0,-1-1 0,1 1-1,1 0 1,1-1 8,1 1-1,-1 0 1,0-1-1,4 1 1,2 1 21,-1-1-1,11 4 0,-17-4-33,-1 0-1,1 1 0,-1 0 0,0-1 0,1 1 0,-1-1 0,0 1 0,0 0 0,0 0 0,1 0 0,-1-1 0,0 2 0,0-1 0,0-1 0,0 2 0,-1-1 0,2 0 0,-2 0 0,1 0 0,-1 1 0,1-1 0,0 3 0,1-1 16,0 2 6,0-1 0,-1 1 0,0-1 1,0 1-1,0 0 0,-1-1 0,1 0 1,-1 10-1,-1-3 73,-1 0 0,-3 16 0,3-23-55,1 0 0,0 0-1,0 1 1,-1-2 0,0 1 0,1 0 0,-2-1 0,1 1-1,-1-1 1,-4 6 0,6-7-10,-1-1 0,-1 0-1,1 1 1,0-1 0,0 1 0,0-1 0,-1 1-1,0-2 1,1 1 0,0 0 0,-1 0 0,0-1-1,0 1 1,1-1 0,-1 0 0,1 0-1,-6 0 1,4 0-15,0-1-1,0 1 1,0-2-1,0 1 0,1 0 1,-1-1-1,0 0 1,1 1-1,-1-1 0,0 0 1,1 0-1,0-1 1,0 0-1,-1 1 1,2-1-1,-1 0 0,-2-3 1,2 2-34,1 1 1,-1-1 0,0 0-1,1 0 1,0 0-1,0-1 1,1 1 0,-1 0-1,1-1 1,-1 1-1,2 0 1,-1-1-1,1 0 1,-1-7 0,2 9-6,-1-1 0,1 1 1,0 0-1,0 0 0,0 0 1,1 0-1,-1 0 1,1 1-1,0-1 0,0 0 1,0 1-1,3-3 0,5 0-6,-6 3 12,8-4-8,-9 4 13,0 1 1,0-1 0,0 1 0,-1 0 0,6-1 0,-4 0 11,1 2-1,0 0 1,-1-1 0,1 1-1,-1 0 1,7 1 0,-10-1-6,1 0 1,-1 1-1,0-1 0,1 1 1,-1-1-1,0 0 1,1 1-1,-1-1 1,0 1-1,0 0 1,0-1-1,0 1 1,0-1-1,0 2 0,1-2 1,-2 1-1,1 0 1,0 0-1,0 0 1,0 0-1,-1 0 1,1 0-1,-1 0 0,1 1 1,0-1-1,-1 0 1,1 3-1,-1-1 18,0 1 0,0-1-1,0 1 1,0-1 0,-1 0-1,-1 5 1,1-2 9,0 0 4,-1 0 0,1 0 0,-1-1 1,0 1-1,0-1 0,-1 1 0,0-1 0,0 0 0,0 0 0,-1 0 1,0 0-1,0 0 0,0-1 0,-9 7 0,12-10-22,-1 0 0,1 0 0,-1-1 0,1 2 0,0-2 0,-1 1 1,0-1-1,0 0 0,0 1 0,1 0 0,-1-1 0,0 0 0,1 0 0,-4 0 0,4 0-13,0-1 1,0 1-1,1 0 1,-1-1-1,0 1 0,0 0 1,1-1-1,-1 1 0,1 0 1,-1-1-1,0 1 1,1-1-1,-1 1 0,1-1 1,0 1-1,-1-1 1,0 1-1,1-1 0,0 0 1,-1 1-1,1-1 0,0 0 1,-1 0-1,1 1 1,0-1-1,-1 1 0,1-2 1,0 2-1,0-1 0,0 1 1,0-2-1,0 2 1,0-1-1,0 1 0,0-1 1,0 0-1,1-1 0,0-4-19,0 0-1,1 0 0,-1 1 0,2-1 0,-1 0 0,0 1 0,1 0 0,0-1 0,0 1 1,1 0-1,5-7 0,-7 11 15,-1 0 0,1 0 0,-1 0 0,1 0 0,0 1 0,-1-1 1,1 0-1,-1 1 0,1 0 0,0-1 0,0 1 0,0 0 0,-1 0 0,1 0 0,-1 0 1,1 0-1,3 1 0,-3-1 4,1 0 0,0 1 1,-1 0-1,0-1 0,1 1 0,-1 0 0,0 0 1,0 0-1,0 1 0,4 2 0,-4-3 9,-1 1-1,0-1 0,0 0 1,0 1-1,0-1 1,-1 1-1,2-1 0,-2 1 1,1-1-1,-1 1 0,1-1 1,0 1-1,-1 0 0,0 0 1,0-1-1,1 1 0,-1 0 1,0 0-1,0-1 1,0 1-1,-1 2 0,0-1 8,0 0-1,1 0 1,-1 0-1,-1 0 1,1 0-1,0 0 0,-1-1 1,1 1-1,-1-1 1,0 1-1,-2 1 1,3-3-9,0 0 0,1 0 0,-1 0 0,0-1 0,0 1 0,0 0 0,0-1 0,0 1 0,0-1 0,0 0 0,0 1 0,0 0 0,0-1 0,0 0 0,0 0 0,0 0 0,0 1 0,0-1 0,0 0 0,0 0 0,0 0 0,-1-1 0,1 1 0,0 0 0,0 0 0,0 0 0,-1-2 0,0 2-2,1-1 1,-1 0 0,1 0 0,-1 0 0,1 0-1,0 0 1,0 0 0,-1 0 0,1-1-1,0 1 1,0-1 0,0 1 0,0-1 0,0 1-1,0-1 1,0-2 0,-1 0-23,1-1 0,0 0 0,-1-8 0,2 10 0,0 0 0,0 1 0,0 0 0,0-1 0,0 0 0,0 1 0,1-1 0,1-4 0,1 3-63,0 5 25,1 1-585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34.2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1007 320,'-4'-3'1757,"4"2"-1632,0 1 1,0-1-1,-1 1 1,1 0-1,0-1 1,0 1-1,0 0 1,0-1-1,0 1 1,0 0-1,0-1 1,0 0-1,0 1 1,0 0-1,0 0 1,0-1-1,1 0 1,-1 0-39,0-1 0,1 1 0,-1-1 0,2 1 1,-2-1-1,1 1 0,1-2 0,25-24 425,-13 13-395,8-7 203,0 0 1,34-47-1,48-102 264,-93 149-547,57-96 141,67-76 83,-106 155-207,93-133 179,-66 78 109,-53 90-299,-1 0 0,0 0 0,5-5-1,-6 7-20,0 0-1,1 0 0,-1 0 1,0 0-1,1 0 0,0 1 1,-1-1-1,1 1 0,2-2 1,1 0 346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34.2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83 148 320,'-1'0'270,"-1"-1"-1,1 0 1,-1 1-1,1-1 1,0 1-1,0-1 1,0 0-1,0 0 1,-1 1-1,1-1 1,0 0 0,0 0-1,0 0 1,-1-2-1,-1-2 168,0 1 0,1-1 0,-4-7 0,-6-20 131,12 30-525,0 0 1,-1 0 0,1 1 0,0-2-1,0 1 1,0 0 0,0 0-1,0 0 1,0 0 0,0 0-1,1 0 1,-1 0 0,0 0-1,1 0 1,0 0 0,0 1-1,0-1 1,0 0 0,0 0-1,0 0 1,0 1 0,0 0 0,0-1-1,1 1 1,-1-1 0,1 1-1,0-1 1,-1 1 0,1 0-1,0 0 1,-1 0 0,1 0-1,0 0 1,0 0 0,0 1-1,3-1 1,1-1-21,0 1 1,0-1-1,-1 2 1,1-1-1,0 1 0,7 0 1,-11 1-13,-1-1 0,1 0 1,0 1-1,0-1 0,-1 1 0,1-1 1,-1 1-1,1 0 0,0 0 1,0 0-1,-1 0 0,1 0 1,-1 0-1,1 0 0,-1 1 0,0-1 1,0 0-1,0 0 0,1 1 1,-1-1-1,-1 1 0,1 0 1,1 2-1,0 1 23,-1-1-1,0 1 1,0 0 0,0 0-1,-1 0 1,0 0 0,0-1-1,0 1 1,0 0 0,-1 0 0,0 0-1,0 0 1,-1-1 0,1 0-1,-1 1 1,1 0 0,-2-1 0,1 0-1,0 0 1,-1 0 0,-5 7-1,5-9-13,0 1 0,0-1-1,0 0 1,0 0 0,0 0 0,-1 0-1,1 0 1,-1-1 0,0 0-1,1 0 1,-1 0 0,1 0 0,-1-1-1,0 1 1,0 0 0,0-1-1,1 0 1,-1-1 0,0 1 0,0-1-1,-4 0 1,5 0-21,0 0-1,0 0 1,1 0 0,-1 0-1,0 0 1,0 0 0,1-1-1,0 1 1,-1-1 0,1 0-1,-1 0 1,2 0 0,-2 0-1,2 0 1,-1 0 0,0 0-1,0-1 1,0 1 0,1-1-1,0 1 1,-1-1-1,2 0 1,-1 0 0,-1 1-1,2-1 1,-1 0 0,0-4-1,1 4 4,1 0-1,-1 0 0,0 0 1,1 0-1,-1 1 0,1-1 0,0 0 1,0 1-1,0-1 0,0 0 1,1 0-1,-1 1 0,1 0 0,0-1 1,-1 1-1,1-1 0,0 2 1,0-2-1,4-1 0,-3 1 18,1 0 0,-1 1 0,1-1 0,0 1 0,0 0 0,0 0 0,0 0 0,0 1 0,1-1 0,-1 2 0,9-3 0,-11 3-7,0 0 0,1 0 0,-1 0 1,0 0-1,0 0 0,1 1 0,-1 0 1,0-1-1,0 1 0,1-1 0,-2 2 1,2-2-1,-1 1 0,0 0 0,0 1 0,2 1 1,-2-2 5,-1 1 0,0-1 0,0 1 0,0-1 0,0 0 0,0 1 0,0-1-1,-1 1 1,1 0 0,0 0 0,0 0 0,-1-1 0,0 1 0,1 0 0,-1 0 0,0-1 0,0 1 0,0 0 0,0 0 0,-1 2 0,1 2 36,-1-2 0,0 2-1,-1-1 1,1 0-1,-1 0 1,0-1 0,-4 8-1,5-11-39,1 1 0,-2-1 0,1 0 0,0 1 0,0-1-1,-1 1 1,1-1 0,0 0 0,-1 0 0,1 0 0,-1 1 0,0-1-1,1-1 1,-1 1 0,1 0 0,-1 0 0,0-1 0,0 1 0,0-1-1,0 0 1,0 0 0,1 1 0,-3-1 0,-1 0-7,1-1 1,0 1 0,-1-1-1,1 0 1,0 0 0,0-1-1,0 1 1,0-1-1,-6-4 1,8 6-15,1-2 1,-1 2-1,1-1 0,-1 0 0,1-1 0,-1 1 1,1 0-1,0-1 0,0 1 0,0 0 1,0-1-1,0 0 0,0 1 0,1-1 0,-1 1 1,0-1-1,0 1 0,1-1 0,0 0 1,-1 0-1,1 1 0,0-1 0,0 0 0,0 0 1,0 0-1,0-1 0,1-2-8,0 0 0,0 1 0,0-1 0,1 1 0,0-1 0,0 1-1,0 0 1,0 0 0,1 0 0,-1-1 0,1 2 0,0-1 0,0 0 0,1 1 0,-1 0 0,1 0 0,-1 0-1,5-3 1,-5 4 11,0 0-1,0 1 1,0-1-1,0 2 1,0-1-1,0-1 1,0 2-1,0-1 1,1 1-1,-1-1 1,0 1-1,0 0 1,6 1-1,-8-1 12,1 0 1,-1 0-1,1 1 0,-1-1 0,1 0 1,-1 1-1,1 0 0,-1 0 0,0-1 1,0 1-1,1 0 0,-1 0 0,0 0 1,0 0-1,0 0 0,0 0 0,1 1 1,-2-1-1,1 0 0,0 0 0,0 0 1,-1 1-1,1-1 0,-1 0 0,1 1 1,0-1-1,-1 1 0,0-1 0,1 1 0,-1 2 1,0 2 34,0 0 0,0-1 1,-1 1-1,1 0 0,-2 0 1,1-1-1,-1 1 0,-2 6 0,1-4 9,0 0-1,-1-1 1,0 0-1,-1 0 0,-5 8 1,9-14-36,-1 1 1,1 0 0,-1-1 0,0 1-1,-2 1 1,3-3-12,1 1 0,-2-1 0,2 1 0,-1-1 0,1 0 0,-1 0 0,0 1 0,0-1 0,1 0 0,-1 0-1,0 0 1,0 0 0,0 0 0,1 0 0,-1 0 0,0 0 0,0 0 0,1 0 0,-2 0 0,1-1 0,-2 0-5,1 0-1,0-1 1,-1 0 0,1 1-1,0-1 1,0 0 0,0 0-1,0 0 1,0 0 0,0 0-1,1-1 1,-1 1 0,1 0-1,-2-4 1,2 3-14,0 0 0,-1 1 0,1-1 0,1 0 0,-2 0 0,2 0 0,0 0 0,-1 0-1,1 0 1,0 0 0,0 0 0,0 0 0,1-5 0,0 6 4,-1 1 0,1 0 1,-1-1-1,1 1 0,0 0 0,0-1 0,0 1 0,-1 0 0,2 0 1,-1-1-1,0 1 0,0 0 0,0 0 0,0 0 0,1 1 0,-1-1 1,0 0-1,1 0 0,-1 0 0,1 1 0,-1-1 0,1 1 0,-1-1 1,1 1-1,-1 0 0,1 0 0,-1-1 0,2 1 0,0 0 17,0 0-1,-1 0 1,0 1 0,1-1-1,0 0 1,-1 1-1,0 0 1,1-1-1,-1 1 1,1 0 0,-1 0-1,0 0 1,1 0-1,-2 1 1,2-1 0,2 4-1,-3-2 45,1-1 0,-1 1 0,0 0 0,0 0 0,-1 0 0,1 0 0,-1 0 0,0 0 0,2 6 0,-3-8-36,1 0 0,-1-1 0,0 2-1,0-2 1,0 1 0,0 0 0,0 0 0,0 0-1,0 0 1,0 0 0,0 0 0,0-1-1,-1 1 1,1 0 0,-1 0 0,1 0-1,0-1 1,0 1 0,-1 0 0,1 0 0,-1-1-1,0 1 1,1 0 0,-1-1 0,1 1-1,-1-1 1,1 1 0,-1 0 0,0-1-1,1 1 1,-1-1 0,0 0 0,0 1-1,0-1 1,1 0 0,-2 0 0,2 1 0,-1-1-1,0 0 1,0 1 0,0-1 0,0 0-1,-2 0-312,0 0 0,1 0-1,-1-1 1,1 1 0,-1-1-1,1 1 1,-1-1 0,1 1-1,-1-1 1,1 0 0,0 0-1,0 0 1,-1-1-1,-2-1 1,-4-8-2467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34.2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27 912,'-2'0'5563,"37"-2"-4478,49-10 0,-44 6-529,78 0 1,41 12-347,-85-2-69,47 2 488,177 32-1,-81-3 402,-149-33-506,-44-4-336,-13 2-105,-9 0-72,0 0 1,0 0-1,-1 0 0,1 0 0,0 0 1,0 0-1,0 0 0,2 1 0,-2 0-100,1 0-1,-1-1 0,1 0 1,-1 1-1,0-1 1,1 0-1,-1 0 0,0-1 1,1 1-1,0 0 1,-1-1-1,0 0 1,1 1-1,2-3 0,9-1-773,6 2-1213,-16 1 1166,0 1 0,0 0-1,5-2 1,1-2-1441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34.2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60 61 656,'-11'-13'321,"3"3"491,0 1-1,-12-11 0,8 11 1901,21 23-1034,1 1-1897,78 122 953,-87-136-731,119 186 387,-16 7-113,-10 21 302,-77-176-414,54 133 606,-4 3-86,-43-116-349,-18-40-211,7 25 0,-12-39-449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34.2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87 110 776,'-4'-1'396,"1"-2"0,0 1-1,-1 0 1,1-1 0,0 0-1,0 0 1,1 0 0,-1 0 0,1 0-1,-4-7 1,-13-22 268,18 31-596,0 0 0,1 0 0,-1 0 0,0-1 0,1 1 0,0 0 0,0-1 0,-1 1 0,1-1 0,0 1 0,0-1 0,0 1 0,0-1 0,0 1 0,0 0 0,0-1 0,1 1 0,0-3 0,0 1 110,-1 2-166,0 1 1,0-1-1,0 1 1,1-1-1,-1 1 1,0 0-1,0-1 1,0 0 0,1 1-1,-1 0 1,1-1-1,-1 1 1,0 0-1,1-1 1,-1 1-1,0-1 1,1 1-1,-1 0 1,1 0-1,-1-1 1,1 1-1,-1 0 1,1 0-1,0 0 1,1-1 0,-1 1 1,1 0-1,0 0 1,-1 0-1,0 0 1,1 0-1,-1 1 0,4-1 1,0 2 17,1 0 0,-1 0-1,7 3 1,-9-2-4,0-1 0,0 1 0,1-1 0,-1 1 0,-1-1 0,1 1 0,0 0 0,-1 1 0,0-1 0,1 0 0,-2 1 0,1-1 0,0 1 0,0-1 0,-1 1 0,0 0 0,2 7 0,-2-4 31,0-1 1,0 1-1,0 0 1,-1 1 0,0-1-1,-1 0 1,0 0-1,0 0 1,-2 8-1,3-12-10,-1 0-1,-1 0 0,1 0 1,0-1-1,-1 1 0,-1 3 1,2-5-22,0 0 0,0 0 1,0 0-1,0 0 0,0 0 1,-1 0-1,1 0 1,0 0-1,-1 0 0,1-1 1,0 1-1,-1 0 0,1-1 1,-3 1-1,1 0 4,1 0 0,-1-1 1,0 0-1,0 0 0,0 0 0,0 0 0,1 0 1,-1 0-1,0 0 0,0-1 0,1 0 0,-1 0 1,1 1-1,-1-2 0,0 1 0,-4-2 0,4 0-29,0 0-1,-1 1 0,1-1 1,0 0-1,0 0 0,1 0 1,0 0-1,-1-1 0,1 1 1,-1-1-1,0-4 0,1 5-9,1-1 0,0 0 0,0 1 0,-1-1-1,2 0 1,-1 0 0,1 0 0,-1 0 0,1 0-1,0 0 1,1 0 0,-1 0 0,0 0 0,1 0-1,0 1 1,0-1 0,0 0 0,1 1 0,-1-2-1,4-3 1,-2 3 8,1 0 0,0 1 0,5-6 0,-8 9 5,1 0 0,-1-1 0,0 1 0,1 0 1,0 0-1,-1 0 0,1 1 0,0-2 0,-1 2 0,1-1 0,0 1 0,0 0 0,0-1 0,3 1 0,-5 0 3,2 0 0,-2 0 0,1 0-1,0 0 1,0 1 0,0-1 0,-1 0 0,2 1-1,-2-1 1,1 0 0,-1 1 0,2 0-1,-2-1 1,1 1 0,-1-1 0,1 1-1,-1 0 1,1-1 0,0 1 0,-1-1-1,1 2 1,-1-2 0,0 1 0,1 0-1,-1 0 1,1 0 0,-1 0 0,1 4 31,1-1 1,-1 0-1,-1 1 0,2 5 1,-2 0 13,0 0-1,-1 0 1,0 0 0,0 0 0,-1 0 0,-1 0-1,1-1 1,-1 1 0,0-1 0,-8 14-1,11-23-40,-1 2-1,1-2 0,-1 1 0,1 0 0,-1 0 1,0 0-1,0-1 0,1 1 0,-2 0 1,2 0-1,-1-1 0,0 1 0,-2 0 0,3-1-5,0 0 0,-1 1 0,0-1 0,1 0 0,-1 0 0,1 0 0,-1 0 0,1 0 0,-1 0 0,1 0 0,-1-1 0,1 1 0,-1 0 0,0 0 0,1 0 0,0 0 0,-1 0 0,1-1 0,-2 0 0,1 0-4,0-1 1,-1 1 0,1 0-1,0-1 1,0 0 0,0 1-1,-1-1 1,2 1 0,-1-1-1,0 0 1,0 0 0,0-2-1,0-1-18,-1 0 0,2 0 0,-1 1 0,1-1 0,-1 0-1,1 0 1,0 0 0,1 0 0,0-5 0,0 7 6,0 0 1,-1 0-1,1 0 1,0 1-1,1-1 1,-1 0-1,1 0 1,-1 1-1,1 0 0,0-1 1,0 1-1,-1 0 1,2 0-1,-1-1 1,0 2-1,5-4 1,-3 3-8,1-1 0,-1 1 0,1-1 0,0 2 1,-1-1-1,1 1 0,0 0 0,0-1 0,6 1 0,-9 1 23,0 0 0,0 0 0,0 0 0,0 0 0,0 0 0,-1 1 0,1-1 0,0 0 0,0 1 0,-1 0 0,1 0 0,0-1 0,0 1 0,-1 0 0,1 0 0,-1 0 0,1 0 0,-1 0 0,1 1 0,-1-1 0,1 0 0,-1 1 0,0-1 0,0 1 0,0-1 0,0 1 0,0 0 0,0 1 0,0 1 30,0-1-1,0 2 1,0-2-1,-1 1 1,0-1-1,0 1 1,0 0-1,0 0 1,-1-1-1,1 1 1,-1-1-1,0 1 1,0-1-1,-1 1 1,1-1-1,0 1 1,-1-1-1,1 0 1,-2 0-1,1 0 1,-5 6-1,4-6-69,-8 6-238,11-8 208,-1-1 1,0 0 0,1 0-1,0 0 1,-1 1-1,1-1 1,-1 0-1,0 0 1,1 0-1,0 0 1,-1 0-1,1 0 1,-1 0 0,1 0-1,-1 0 1,1 0-1,-1 0 1,1 0-1,-1 0 1,1 0-1,-1-1 1,1 1 0,-1 0-1,1 0 1,0 0-1,-1-1 1,0 0-186,0 0 1,0 0-1,0 0 1,0 0-1,0 0 0,1 0 1,-1 0-1,-1-2 1,-4-15-2357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34.2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65 113 280,'0'3'346,"-8"14"5681,8-17-5876,0 0-126,0 0-1,-1 0 1,1 0-1,0 0 1,0 0 0,0 0-1,0 0 1,0 0-1,0 0 1,0 0-1,0 0 1,0 0-1,0-1 1,0 1 0,-1 0-1,1 0 1,0 0-1,0 0 1,0 0-1,0 0 1,0 0 0,0 0-1,0 0 1,-1 0-1,1 0 1,0 0-1,0 0 1,0-1-1,0 1 1,0 0 0,0 0-1,0 0 1,0 0-1,0-1 1,0 1-1,0 0 1,0 0 0,0 0-1,2-7 361,-1-2-258,1 0 0,0 0 0,9-16-1,-7 14-41,-3 6-35,2 1-1,-1-1 0,0 1 1,1 0-1,0 0 1,0-1-1,5-4 0,-1 0 16,-6 8-54,0 0 0,0 0-1,0-1 1,1 1 0,-1 1-1,2-3 1,-3 3-7,0 0 0,0 0 0,1 0 0,-1 0 0,0 0-1,1-1 1,-1 1 0,1 0 0,-1 0 0,0 0 0,1 0 0,-1 0 0,0 0 0,0 0-1,1 0 1,0 0 0,-1 0 0,0 0 0,0 0 0,1 1 0,-1-1 0,0 0 0,1 0-1,-1 0 1,1 0 0,-1 0 0,0 1 0,0-1 0,1 0 0,-1 0 0,0 0-1,0 1 1,0-1 0,1 1 0,-1-1 0,0 1 8,1 0 0,-1 0 0,1 0 0,-1-1 0,0 1 0,0 1 1,0-2-1,0 1 0,0 0 0,0 0 0,0 0 0,0 0 0,0 0 0,0 0 0,0 0 0,-1 1 0,0 4 46,0 4 31,0-1 1,-1 0-1,0 0 1,-1 0 0,-5 13-1,7-18-67,-4 6 105,0 0 0,-7 12 0,10-19-73,0 0 0,-1 0 0,1 0 0,-1-1 0,0 1 0,1 0 0,-1-1 0,0 1 1,0-2-1,-7 5 0,9-6-42,0 1 1,0-1-1,0 0 1,0 1-1,0-1 1,0 0-1,0 1 0,0-1 1,0 0-1,0 0 1,0 0-1,0 0 1,0 0-1,0-1 1,0 1-1,-1 0 1,2-1-1,-2 1 1,0-1-5,1 0 1,-1 0 0,1 0 0,-1 0 0,1 0 0,0 0-1,0 0 1,0-1 0,0 1 0,-2-2 0,1-1-13,-1 0-1,2 0 1,-2-1 0,2 1-1,-1-1 1,-1-8 0,2 10-9,1 0 1,0 0-1,-1 0 1,1 0-1,0 0 0,1 0 1,-1 0-1,0 0 1,1 0-1,1-5 1,-1 6 2,-1 1 1,1 0 0,0-1-1,0 1 1,-1 0 0,1 0-1,0 0 1,0 0-1,0-1 1,0 1 0,0 1-1,0-2 1,1 2 0,-1-1-1,0 0 1,1 0 0,-1 1-1,0-1 1,1 1-1,-1 0 1,0-1 0,1 0-1,2 1 1,13 1-399,-8 0-79,-6-1 121,0 0 0,-1 1 0,1-1 0,0 0-1,0 1 1,-1 0 0,1 0 0,2 2 0,8 4-2060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34.2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32 129 1520,'-10'-44'1129,"9"39"-880,1 1 1,-1 0-1,1 0 1,0 0-1,0 0 1,0 0-1,1-1 1,-1 1-1,1 0 1,0 0-1,3-7 1,-3 10-150,0-1 0,0 0 0,0 0 0,1 1 0,-1-1 0,0 1 0,1-1 0,-1 1 0,1-1 0,-1 1 0,1-1 0,0 1 0,0 0 0,-1 0 0,1 0 0,0 0 0,0 1 0,0-1 0,0 0 0,0 1 0,4-1 0,-2 1-40,0-1 0,0 1 0,0 0 0,0 1 0,0-1 0,0 1 0,0-1 0,0 2 0,0-1 0,-1 0 0,1 0 0,-1 1 0,1 0 0,0 0-1,-1 0 1,0 0 0,1 1 0,-1-1 0,0 1 0,-1-1 0,1 1 0,0 0 0,-1 1 0,1-1 0,-2 0 0,2 0 0,1 7 0,-2-3 37,1-1 1,-2 1-1,0 0 0,2 11 1,-3-14-65,-1 0-1,1-1 1,0 1 0,-2-1 0,2 1 0,-2 3 0,-3 7 46,4-7-39,1-3-10,-2-1 0,2 2 0,-1-2 0,-1 1 0,1 0 0,0-1 0,-4 6 0,-1-2 73,-9 9 0,9-9-26,4-6-64,1 0 1,0 0-1,-1 0 1,1 0-1,0 0 0,0 0 1,-1-1-1,1 1 0,-1 0 1,1-1-1,-1 1 1,1-1-1,-1 0 0,-1 1 1,-3-1 20,1 1 1,0-2 0,-5 0 0,8 1-24,-2-1-11,1 1 0,0-1 1,0 0-1,0 0 0,-1 0 1,1-1-1,0 1 1,1-1-1,-1 0 0,0 0 1,1 0-1,-1 0 0,0 0 1,1-1-1,0 1 0,0-1 1,0 1-1,0-1 0,0 0 1,1 0-1,-1 0 0,1 0 1,0 0-1,-1 0 0,1 0 1,0-3-1,1 4-9,0 0 0,0 0 0,0 1 0,0-1-1,0 0 1,1 1 0,-1 0 0,0-1 0,1 1 0,-1-1 0,2 1 0,-2-1-1,1 1 1,0-1 0,0 1 0,0 0 0,-1 0 0,2 0 0,-1 0-1,0-1 1,0 1 0,0 1 0,0-2 0,4 0 0,1-1-33,1-1-1,0 0 1,12-3 0,-14 6 34,0-1 0,-1 1 0,1 1 0,0-1 0,0 0 0,0 1 1,0 0-1,5 2 0,-7-2 15,1 0 0,-1 1 1,0 0-1,1 0 1,-1 0-1,0 1 0,0-1 1,1 0-1,-1 1 0,0-1 1,5 5-1,-7-4 2,0-1 0,-1 0 0,1 0 1,0 0-1,0 0 0,-1 1 0,1-1 0,0 0 0,-1 0 1,0 0-1,1 1 0,-1-1 0,0 0 0,0 1 0,1-1 1,-1 1-1,0-1 0,0 1 0,-1-1 0,1 2 0,-1 3 37,-1 0 0,1 1-1,-4 5 1,4-6-18,-3 3 22,1-1-1,-2 0 1,1 1 0,0-1 0,-11 11-1,14-17-40,-1 0 0,1 0 0,-1-1 0,1 1 0,-1-1 0,0 0-1,0 0 1,1 0 0,-1 1 0,0-1 0,0-1 0,0 2-1,0-2 1,0 1 0,0-1 0,0 0 0,-1 1 0,1 0-1,0-1 1,0 0 0,0 0 0,0 0 0,-1-1 0,1 1 0,0-1-1,0 1 1,0-1 0,-2 0 0,0-1-7,0 0 0,1 1 0,-1-1 0,1 0 0,-1-1 0,0 1 0,1-1 0,1 0 0,-1 1 0,0-1 0,0 0 0,0 0 0,-3-7 0,3 5-15,1 0 1,0 0 0,1 0-1,-1 0 1,1-1 0,-2-5 0,3 8-1,0 0 1,-1 0-1,1 0 1,0 0 0,1 0-1,-1 0 1,0 0-1,1 0 1,-1 0 0,1 0-1,3-5 1,-4 7 8,1 0 0,-1 0 0,1 0 0,0 0 0,0 0 0,0 0 0,-1 0 0,2 1 0,-2-1 0,1 0 0,1 1 0,-1-1 0,0 1 0,0-1 0,0 0 0,0 1 0,0 0 0,0-1 0,0 1 0,1 0 0,-1 0 0,1 0 0,-1 0 0,0 0 0,0 0 0,0 0 0,0 0 0,1 0 0,-1 1 0,0-1 0,0 0 0,0 1 0,1-1 0,-1 1 0,0-1 0,0 1 0,1 1 0,22 19-1758,-20-17 437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34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52 912,'-29'-8'1142,"29"8"-1096,0 0 0,-1 0 1,1-1-1,0 1 0,0 0 1,-1 0-1,1 0 0,0 0 1,-1 0-1,1-1 0,0 1 1,0 0-1,0-1 0,-1 1 1,1 0-1,0 0 0,0 0 1,0-1-1,0 1 0,0 0 1,-1 0-1,1-1 0,0 1 1,0-1-1,0 1 0,0 0 1,0 0-1,0-1 0,0 1 1,0 0-1,0-1 0,0 1 1,0-1-1,0 1 0,0 0 1,0 0-1,0-1 0,1 1 1,-1 0-1,0 0 0,0-1 1,0 1-1,0 0 0,0 0 1,0 0-1,1-1 0,-1 1 1,0 0-1,1-1 0,0-2 886,-1 3-851,0 0-40,0 0 1,0-1 0,0 1-1,0 0 1,1 0-1,-1-1 1,0 1 0,0-1-1,0 1 1,0 0-1,0 0 1,0 0 0,0 0-1,0-1 1,0 1-1,1 0 1,-1 0 0,0 0-1,1 0 1,-1-1 0,0 1-1,0 0 1,0-1-1,1 1 1,-1 0 0,0 0-1,0 0 1,1 0-1,4-2 115,1-1 0,-1 0 0,1 1-1,9-2 1,-7 2-87,-5 1-43,0 0 0,0-1 0,0 2 0,1-1 0,-1 1 0,0 0 0,0-1 0,1 1 0,-1 0 0,0 1 0,0-1 0,1 0 0,-1 1 1,0-1-1,4 3 0,-4-2 8,0 1 0,-1-1 0,0 1 0,1-1 0,-1 1 0,1 0 0,-1 0 1,0 0-1,0 0 0,0 1 0,0-1 0,-1 1 0,1-1 0,2 6 0,-2-4 11,-1 0 1,0 0-1,1 0 0,-2 0 0,1 0 0,-1 1 0,0-1 0,0 0 0,0 9 1,-2 1 14,0 0 0,-1 0 0,0 0 0,-1 0 0,-1-1 0,0 0 0,-1 0 0,-1 0 0,1 0 0,-2-2 0,0 1 0,-11 13 0,-24 22 80,42-45-139,-3 3 132,10-4 57,2-1-142,6-1 155,25-3 0,-23 2 24,23 0 0,43 4 501,-54-1-531,-21-1-106,0 0-1,0 0 1,0 0-1,0 1 1,0 1-1,10 2 1,-15-3-118,-1-1-1,0 2 1,1-2 0,-1 1 0,1 0-1,1 2 1,-2-2-255,-1-1 0,1 1 0,-1 0 0,2 0 0,-2-1 0,1 0 0,0 1 0,0-1 0,0 0 0,-1 1 0,2-1 0,-1 0 0,-1 1 0,3-1 0,1 1-2664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74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166 7 656,'-3'-5'1875,"2"5"-1794,1 0 1,0 0-1,0 0 1,0 0-1,-1 0 1,1 0 0,-1 0-1,1 0 1,-10-1 462,9 1-468,-1 0 35,0 1-1,-1-1 1,0 0 0,1 1-1,-1 0 1,-3 1 0,-2 1 50,2 0 0,-1 1 0,0-1 0,1 1 0,-1 0 0,1 0 0,0 1 0,-5 6 0,4-4 50,0 1-1,1 0 1,1 0-1,-1 0 1,1 1-1,1 0 1,-5 12-1,6-13-117,1 1 0,-1-2 0,1 3 0,0-2 0,1 1 0,1-1 0,-1 1 0,2 14 0,-1-19-84,1 0 0,-1-1-1,1 1 1,0-1 0,0 1 0,1-1 0,0 0 0,-1 0 0,1 1 0,-1-1-1,2 0 1,-1 0 0,0 0 0,1 0 0,-1-1 0,1 1 0,-1-1 0,1 0-1,1 0 1,-1 0 0,0 1 0,0-2 0,0 1 0,0-1 0,5 2 0,0-1 6,-1 0 1,1 0-1,0-1 1,0 0-1,0-1 1,-1 1-1,1-1 1,0-1-1,0 1 1,0-1 0,-1-1-1,11-3 1,-11 4 10,-1-2 1,0 0-1,1 0 1,-1-1-1,0 1 1,0-1-1,-1 0 1,1-1-1,-1 1 1,1-1-1,-1-1 1,-1 1-1,9-12 1,-8 8-21,0 1 1,0-1-1,-1 0 0,0-1 1,-1 0-1,0 0 0,1 1 0,-3-1 1,1 0-1,1-12 0,-3 19-7,0 1-1,0-1 0,-1 1 1,1 0-1,-1-1 0,1 1 0,-1-1 1,1 1-1,-1 0 0,0 0 1,0 0-1,0-1 0,0 1 1,-1 1-1,1-2 0,-1 1 1,1 1-1,-1-1 0,1 0 0,-1 1 1,-3-3-1,1 2-6,1 0 0,-2 1 0,1-1 0,0 0 0,0 1 0,0 0 0,-1 0 0,1 1-1,-1-1 1,1 1 0,0 0 0,-1 0 0,1 0 0,0 1 0,-1-1 0,1 2 0,0-2 0,0 1 0,-1 1 0,1 0 0,0-1 0,-7 5 0,11-5-50,-1-1 1,1 1-1,-1-1 1,1 1-1,-1-1 1,1 0-1,0 1 1,-1 0-1,1-1 1,0 1 0,-1 0-1,1-1 1,-1 1-1,1 0 1,0 0-3,0-1 0,0 0 0,0 0 0,0 0 1,0 0-1,0 1 0,0-1 0,0 0 0,0 0 0,0 0 1,0 0-1,0 1 0,0-1 0,0 0 0,0 1 1,0-1-1,0 0 0,0 0 0,1 0 0,2 2-1196,-2-2 1196,-1 0 1,0 0-1,0 0 0,0 0 0,0 0 0,1 0 0,-1 0 1,0 0-1,10-3-2263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34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3 111 1160,'0'-1'184,"-1"0"-1,1-1 0,0 1 1,0 1-1,-1-2 0,1 1 1,0 0-1,0 0 1,0 0-1,0 0 0,0-1 1,0 1-1,1 0 0,-1 0 1,0-2-1,2-1-77,0 0 0,0 0 0,3-6 0,-4 8-76,1-3 31,1 0 0,0 0 0,1 0 0,-1 0 1,1 1-1,0-1 0,0 1 0,0 0 1,1 0-1,7-5 0,-9 7-36,0 1 0,0-1 0,1 1 0,-1 0-1,0 0 1,0 0 0,1 0 0,-1 1 0,6-1 0,-7 1-15,-1 0 0,1 0 0,0 0 0,0 1 0,-1-1 0,1 0 0,-1 1 0,1-1 0,0 1 0,-1 0 0,1 0 0,-1-1 0,1 2 0,-1-1 0,1 0 0,-1-1 0,0 2 0,0-1 0,2 2 1,0 1 34,-1 0 1,0 0 0,1 0 0,-2 0 0,4 7 0,-3-4 11,-1-3-13,0 0 0,1 0 1,-2 0-1,1 0 0,-1 0 1,0 1-1,0-1 0,0 0 1,0 1-1,-1-1 1,-1 6-1,0 6 82,1-12-99,1 5 32,-1-1 0,-1 0 0,1 1 0,-2-2 1,-4 13-1,-6 18 180,-2 3 105,12-36-258,1 0 0,-1 0 1,0 0-1,0-1 0,-7 9 0,-2 0 184,8-9-170,1 1 0,-1-1 0,1-1 0,-2 1 0,1-1 0,-7 5 0,23-6-111,43 11 202,15 3 329,-15-9 103,-27 0-367,-19-8-517,3 0-963,-12 1 1073,1 0-23,0 0 0,0 0 1,-1 1-1,1-1 0,0 0 1,0 0-1,0-1 0,-1 1 1,1 0-1,1 0 1,0-1-176,-1 0 1,0 0 0,1 0-1,-1 0 1,0 0 0,1-2 0,-2 3 345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34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91 832,'-30'-34'1112,"30"33"-986,-1 0-1,0 0 1,0 0 0,1 0-1,-1 0 1,0-1-1,1 1 1,-1 0-1,1 0 1,0 0-1,0 0 1,-1-1-1,1 1 1,0-1 0,0 1-49,0 0 0,0 0 1,0 0-1,1 1 0,-1-1 1,0 0-1,0 0 1,1 1-1,-1-1 0,0 1 1,1-2-1,-1 2 0,1-1 1,-1 1-1,2-2 1,0 0 55,0 1 0,0-1 1,1 1-1,-1 0 0,1 0 0,-1-1 1,5 0-1,5-2 360,23-4 0,-32 8-440,0-1 1,1 1-1,-1 0 0,0 0 1,1 0-1,-1 1 0,1-1 0,-1 1 1,0-1-1,0 2 0,6 1 1,-8-3-31,0 1 1,0-1-1,-1 1 0,1-1 1,-1 1-1,0 0 1,1-1-1,0 1 1,-1-1-1,1 1 1,-1 0-1,0-1 1,0 1-1,1 0 0,-1 0 1,0 0-1,0-1 1,0 1-1,0 0 1,1 0-1,-1-1 1,0 2-1,-2 20 348,2-20-350,-3 16 202,-10 28 0,9-32-152,-2 3-1,-1-1 1,0 0-1,-18 28 1,20-36-58,3-3-8,-1-2 0,0 1 0,-5 5 0,-6 6-4,14-14-5,-1 0 0,1-1 0,-1 1 0,1 0 0,-1 0 0,1 0-1,0-1 1,-1 2 0,1-2 0,0 1 0,0 0 0,-1 0 0,1 0 0,0 0 0,0 0 0,0 1 0,2 0 0,1-2 33,7 3 46,18 4-1,-8-4 34,2-1-1,29 0 0,-37-2-48,3 0 83,22-3 1,20-2-44,-56 4-709,2 1 0,-2-1 0,1 2 1,8 0-1,1-1-1700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34.2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138 133 1192,'-12'-21'2583,"0"0"0,-17-45 0,26 58-2022,1 5-403,2 1 53,-1 1 0,1-1 0,-2 0 0,2 0 0,-3-2 0,3 4-197,0 0 0,0 0 0,0 0 0,-1 0 0,1 0 0,0 0 0,0 0 0,0 0 0,0 0 0,0 0 0,0 0 0,0-1 0,0 1 0,0 0 0,0 0 0,0 0 0,0 0 0,-1 0 0,1 0 0,0 0 0,0 0 0,0 0 0,0 0 0,0 0 0,0 0 0,0 0 0,0 0 0,0 0 0,0 0 0,0 1 0,-1-1 0,1 0 0,0 0 0,0 0 0,0 0 0,0 0 0,0 0 0,-1 0 0,1 0 0,0 0 0,0 0 0,0 0 0,-3 9 370,2-2-290,1 0 0,-1-1-1,1 1 1,1 9 0,1 7-26,-9 137 109,3-106-138,3-26-20,-4 35 21,-21 128 72,10-15-8,9-105-52,6-1-7,0-47-42,1-19-4,0 0 0,1 0 0,0 6 0,-1-9 1,0-1 0,0 1 0,0-1 0,0 1 0,0-1 0,0 1-1,1-1 1,-1 0 0,0 1 0,0-1 0,1 0 0,-1 1 0,0 0 0,0-1 0,1 1-1,-1-1 2,1-1-1,0 1 0,-1 0 0,0 0 1,1 0-1,-1 0 0,0-1 0,1 1 1,-1-1-1,0 1 0,0 0 0,1 0 1,-1-1-1,1 1 0,-1 0 0,0-1 1,1 0-1,7-10 32,0-1 1,-1 1-1,8-16 1,15-44 185,-13 30-85,15-34 134,-4-3 48,-2 16 132,65-111 1,-74 146-344,2 2 1,30-35 0,-40 51-78,0 1 0,-1 0 0,20-12 0,-24 17-31,1 0 1,-1 1-1,0 0 1,1 0-1,-1 0 1,1 1-1,0 0 1,-1-1-1,1 1 1,0 1-1,7-1 1,-10 1-66,-1 0 0,0 1 0,0-1 0,0 0 1,0 0-1,0 1 0,0-1 0,0 1 0,0 0 1,0-1-1,0 1 0,0-1 0,0 1 0,0 0 1,-1 0-1,1-1 0,0 2 0,0-2 0,-1 1 1,1 0-1,-1 0 0,1 0 0,0 0 0,-1 0 0,1 0 1,-1 0-1,0 2 0,2 4-805,0-1-1,-1 1 1,0 9-1,0-9 204,1 27-2777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34.2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1 3145,'-10'5'6385,"11"4"-4785,1 4-479,3 16-177,4 17-312,0 10-72,1-1-264,3 5-88,-2-7-112,6-8-368,-1-10-376,5-6-1136,7-13-1065,11-14-176,-5-16-1072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34.2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108 123 2056,'-4'-13'1494,"2"5"-257,0-1 1,-2-14-1,4 20-1048,0 0-1,0 0 1,1 1-1,-1-1 1,0 0-1,1 0 1,0 0-1,-1 0 1,1 1-1,1-1 1,-1 1-1,2-4 1,-2 3-133,1 1 1,-1 0 0,1 0-1,0 0 1,0 0 0,-1 0-1,2 0 1,-1 0 0,0 1 0,0-1-1,0 1 1,0 0 0,1 0-1,-1 0 1,1 0 0,0 0-1,-1 0 1,1 1 0,-1-1-1,1 1 1,0 0 0,-1-1-1,4 1 1,0 1-24,-1-1-1,0 0 1,1 1-1,-1 0 1,0 0-1,1 0 1,-1 1-1,0 0 1,0 0-1,0 1 1,-1-1 0,7 4-1,-8-3-8,1 0 0,-1 0-1,0 0 1,1 0 0,-1 1 0,0-1 0,-1 1 0,0 0-1,1 0 1,-1 0 0,0 0 0,0 1 0,-1-1-1,3 9 1,-2-4 14,-1-1 0,0 0 0,-1 1 0,0-1 0,0 1 0,-3 14 0,-1-2 57,-10 30 0,11-42-75,-64 179 358,56-161-300,-10 23 226,-30 53-1,-43 35 240,89-131-525,-1 0 7,6-7-23,0 0 0,0 0 0,0 0 0,0 0 0,0 0 0,0 0 0,0 0 0,0 0 0,0 0 0,0 0 0,1 0 0,-1 0 0,0 0 0,0 0 0,0 0 0,0 0 0,0 0 0,0 0 0,0 0 0,0 0 0,0 0 0,0 0 0,0 0 0,0 0 0,0 0 0,0 0 0,0 0 0,0 0 0,0 0 0,0 0 0,0 0 0,0 0 0,0 0 0,0 0-1,0 0 1,0 1 0,0-1 0,0 0 0,0 0 0,0 0 0,0 0 0,0 0 0,0 0 0,0 0 0,0 0 0,0 0 0,0 0 0,0 1 0,0-1 0,0 0 0,0 0 0,0 0 0,15-6 230,28-16 0,-30 15-125,1 0-1,21-7 1,-20 9-48,1 1 1,-1 1-1,1 0 0,0 2 0,0-1 1,18 2-1,-16 1-570,1 1 0,-2 2 1,0-1-1,1 2 0,22 9 0,-10-4-2460,1-1-602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34.2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18 1472,'0'-17'9882,"-1"32"-9361,-1 20-129,-4 32-224,6-26-328,-1-5-473,3-4-1855,5-11 167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34.2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88 2881,'0'-2'237,"-1"-1"1,1 1 0,0-1 0,-1 0 0,1 1 0,0 0 0,0-1 0,1 0-1,-1 1 1,0-1 0,1 1 0,-1-1 0,1 1 0,0 0 0,0-1 0,0 1-1,0 0 1,3-4 0,-2 3-167,0 0 0,1 0 0,-1 0 0,1 0 0,-1 1 1,1 0-1,0 0 0,0 0 0,0 0 0,0 0 0,1 0 0,-1 1 0,0-1 0,1 1 0,-1 0 0,1 0 0,-1 0 0,1 1 0,0 0 0,-1-1 0,7 1 0,-2 0-22,0 0-1,0 1 1,-1-1 0,1 1-1,0 1 1,10 3-1,-15-4-23,-1 0 0,1 1 0,0 0 0,0 0-1,0-1 1,0 1 0,0 0 0,-1 1 0,0-1-1,1 1 1,-2-1 0,2 1 0,-1 0 0,-1-1 0,1 1-1,0 0 1,2 6 0,-2 0 35,1 0-1,0 1 0,-1-1 1,-1 1-1,1 15 1,-5 50 199,-2-33-7,-2 0-1,-18 63 1,-16 14 450,22-69-385,-13 32 171,29-77-460,0 1 1,1 1-1,0-1 0,0 0 1,-1 7-1,3-12-29,0 0 0,0 1 0,0-1 0,0 0 0,0 1 0,0-1 0,0 0 0,0 0 0,0 1 0,1-1 0,-1 1 0,1-1 1,-1 1-1,1-1 0,-1 0 0,1 0 0,0 0 0,-1 0 0,1 1 0,0-2 0,0 1 0,0 1 0,0-1 0,0-1 0,0 2 0,0-2 0,0 1 0,0-1 0,2 2 0,1 0-5,1-1-1,-1 0 1,1 0-1,0 1 0,-1-2 1,1 1-1,7-1 1,36-4 36,-29 2-50,21-2-1927,1 1 0,42 4-1,-44 2-1376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34.2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25 140 856,'-1'-3'453,"0"0"-1,0 0 0,0 0 0,-1 0 1,2 0-1,-1-1 0,1-3 1,0 6-360,-1-1 210,0 0 0,1-1 1,-1 1-1,0 0 0,-1-2 1,1 2-100,0 0 0,0 0 1,1 0-1,-1 0 0,0 0 0,0-4 1,-2-34 1622,3 38-1809,0 1 1,0-1-1,0 1 0,0-1 1,1 0-1,0 1 1,-1-1-1,1 0 0,-1 1 1,1 0-1,0-1 1,0 1-1,0-1 1,0 1-1,0 0 0,0 0 1,0 0-1,0-1 1,0 1-1,1 1 1,-1-1-1,1 0 0,-1 0 1,0 0-1,1 1 1,-1-1-1,1 0 0,-1 1 1,1-1-1,0 1 1,-1 0-1,1 0 1,0-1-1,-1 1 0,1 0 1,2 1-1,-1-1-5,0 1-1,0 0 1,-1 0-1,1 0 0,-1 1 1,1-1-1,0 1 1,-1 0-1,0 0 1,3 2-1,3 4 74,10 11-1,-15-15-49,1 1 1,-1 0-1,0-1 0,-1 2 0,1-2 0,-1 2 0,0-1 0,0 0 0,0 1 1,-1-1-1,0 1 0,-1-1 0,1 1 0,0-1 0,-1 1 0,-1 0 0,1 0 1,-1-1-1,0 1 0,0-1 0,0 1 0,-4 8 0,4-11-7,0-2 0,0 2-1,-1-2 1,1 1 0,0 0 0,-1 0-1,0 0 1,1-1 0,-5 3 0,1 1 49,4-4-64,0 0 0,1 0 0,-1-1 0,0 1 0,0 0-1,0 0 1,0-1 0,0 0 0,0 1 0,0-1 0,0 0 0,0 1 0,0-1 0,0 0 0,-1 0 0,-1 0 10,1 0-1,-1 0 0,1 0 0,0-1 1,-4 0-1,-2-2 28,6 3-43,-1-2 0,1 2 0,0-1 0,1-1 0,-2 1 1,1 0-1,1-1 0,-1 1 0,-2-2 0,-13-17-9,13 15-3,3 4-3,0-1-1,-1 1 1,1-1-1,0 0 1,1 0-1,-2 0 1,2 0-1,-1 0 1,1 1-1,-1-2 1,1 1 0,-1 0-1,1-3 1,-1-1-17,1 4 13,0 0 0,-1 1 0,1-2 0,0 1 0,0 0 0,0 0 0,0 0 0,1 0 0,-1 0 0,0 1 0,1-2 0,-1 1-1,1 1 1,0-1 0,-1 0 0,3-3 0,1-1-22,-1 1 0,0-1 0,4-10 0,-6 14 34,1 0-1,-1-1 1,1 1 0,-1-1-1,1 2 1,-1-2-1,2 2 1,-2-1 0,2 0-1,-1 0 1,0 0-1,0 1 1,1-1 0,3-1-1,-1 0 10,-3 2-4,1 0 0,-2-1 0,2 1 0,-1 1 0,0-1 0,1 0 0,-1 0 0,1 1 0,2-1 0,-5 1-1,2 0 1,-1 0-1,-1 0 1,2 1 0,-2-1-1,1 0 1,1 0-1,-2 0 1,1 1 0,0-1-1,0 0 1,0 1-1,0 0 1,0-1 0,-1 1-1,1-1 1,0 1-1,-1 0 1,1-1 0,0 1-1,-1-1 1,1 2-1,-1-2 1,1 1 0,0 1-1,0 0 16,1 1 1,-2 0-1,1-1 0,0 1 0,0-1 1,-1 1-1,0 0 0,0-1 0,0 4 1,-2 25 177,-1-15-85,3-11-63,-1 0 1,-1 1-1,0-2 1,0 2 0,0-1-1,0 0 1,-1 0-1,-5 6 1,8-10-43,0 0 0,-1 0 0,1 0 0,0 0 0,-1-1 0,1 1 0,-1 0 0,0-1 0,0 1 0,1 0 0,-1-1 0,0 1 0,0-1 0,1 1 0,-1-1 0,0 1 0,0-1 0,0 0 0,0 1 0,0-1 1,1 0-1,-1 0 0,0 0 0,0 0 0,0 0 0,0 0 0,0 0 0,0 0 0,0 0 0,0 0 0,0 0 0,1 0 0,-2 0 0,2-1 0,-1 1 0,0 0 0,0-1 0,0 1 0,0-1 0,-2-1-10,1 0 0,0 1-1,0-1 1,1 1 0,-1-2 0,0 1 0,1 0-1,-1 0 1,1 0 0,0 0 0,-1-1-1,0-2 1,0 0-28,1-1-1,1 1 1,-1-1-1,0 1 1,1-11-1,0 10-4,0 5 22,0-1-1,0 1 1,0 0-1,0 0 1,1-1-1,-1 1 1,0 0-1,1 0 1,-1-1-1,1 1 1,-1 0-1,0 0 1,1 0-1,0-1 0,0 1 1,-1 0-1,1 1 1,0-2-1,0 1 1,0 1-1,0-2 1,0 2-1,0-1 1,0 0-1,0 0 1,0 1-1,1-1 0,-1 1 1,0-1-1,0 1 1,0-1-1,0 1 1,1 0-1,1-1 1,4 2-1,-1-1 1,1 2 0,-1-1-1,0 1 1,1-1-1,-1 2 1,0-1 0,0 1-1,8 4 1,-14-6 23,1-1 1,0 2-1,1-2 0,-1 1 1,-1 0-1,2 0 1,-1 0-1,-1 0 1,1 1-1,0-2 0,0 1 1,-1 1-1,1-1 1,0 1-1,-1-1 0,0 0 1,1 0-1,-1 1 1,0-1-1,0 0 1,0 0-1,1 1 0,-1-1 1,0 1-1,-1-1 1,1 1-1,0-1 1,0 0-1,0 1 0,-1-1 1,1 0-1,-1 0 1,0 1-1,1-1 0,-1 0 1,1 1-1,-1-1 1,-1 2-1,-9 13 184,10-13-160,-1 0 0,0 0 0,0 0 0,0 0 1,0-1-1,0 1 0,-4 3 0,-2 1 56,7-6-76,0 1-1,-1-1 1,1 0-1,0 0 1,-1 0-1,0 1 1,1-1-1,-1-1 1,1 2 0,-1-2-1,0 1 1,-3 1-1,-21-6-374,25 4 220,0 0-1,0 0 1,0-1-1,0 1 1,0 0 0,0 0-1,0-1 1,0 1-1,0-1 1,1 0-1,-1 1 1,-1-1-1,24-5-7420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34.2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36 1496,'-4'0'798,"1"0"-1,0 0 0,0 0 1,-1 0-1,1 0 0,-6-2 1,9 2-772,0 0 0,0 0 0,0 0 0,0 0 0,0 0 0,0 0 0,0 0 0,0 0 0,0 0 0,0-1 0,0 1 0,-1 0 0,1 0 0,0 0 0,0 0 0,0-1 0,0 1 0,0 0 0,0 0 0,0 0 0,0 0 1,0 0-1,0 0 0,0 0 0,0 0 0,0-1 0,0 1 0,0 0 0,0 0 0,0 0 0,0 0 0,0 0 0,0 0 0,0 0 0,0 0 0,0-1 0,0 1 0,0 0 0,0 0 0,0 0 0,1-1 0,-1 1 0,0 0 1,0 0-1,0 0 0,0 0 0,0 0 0,0 0 0,0 0 0,0 0 0,0 0 0,0 0 0,1 0 0,-1 0 0,0 0 0,0 0 0,0 0 0,0 0 0,0 0 0,0 0 0,0 0 0,0 0 0,1 0 0,-1 0 1,0 0-1,9-3 263,0 2 1,11-2-1,-10 2-147,190-3 1765,-157 5-1626,157-7 717,30-5-435,1 13-248,-102 5 35,134 27 0,-246-31-180,30 10 0,-40-11-422,0 1 0,-1 0 0,1 1 0,-1-1 0,0 2 0,11 7 0,6 11-4799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34.2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168 110 920,'-10'2'637,"1"-1"1,-1 1-1,0-2 0,-14 0 0,22 0-460,0 0 0,-1 0 0,1-1 0,0 0-1,0 1 1,0-1 0,-1 1 0,2-2 0,-2 2 0,2-1-1,-1-1 1,0 1 0,0 0 0,0 0 0,1-1 0,-4-3-1,4 4-71,0 0 0,-1-1 0,2 1 0,-1-1 0,0 1 0,0-1 0,1 1-1,-1-1 1,1 1 0,-1-1 0,1 0 0,0 0 0,-1 0 0,1 1 0,0-1-1,0 0 1,0 0 0,0 1 0,1-3 0,0 1-24,0-1 0,0 0-1,0 1 1,1 0 0,0-1 0,0 1 0,0 0-1,0 1 1,0-1 0,0 0 0,1 0 0,0 0-1,0 1 1,4-4 0,-5 4-60,0 1 0,0-1 1,1 1-1,-1 0 0,1 0 0,-1 0 0,1 0 1,-1 0-1,1 0 0,-1 1 0,1 0 1,0-1-1,0 1 0,-1 0 0,1 0 1,0 0-1,-1 1 0,1-1 0,0 0 0,3 2 1,-4-1 1,0 0 0,-1 0 0,1 0 0,0 0 1,0 0-1,0 1 0,-1-1 0,1 1 0,-1-1 1,0 1-1,0-1 0,0 1 0,0 0 0,1 0 0,-1-1 1,-1 1-1,2 4 0,0-1 49,0 0 0,-1 0 0,-1 1 0,2-1 0,-2 9 0,0-6 7,0 0 0,-2 1 1,1-2-1,0 2 0,-1-1 0,-1-1 0,1 1 0,-1 0 0,0 0 0,-1-1 1,-5 8-1,7-13-56,1 1 1,-1-2 0,0 1-1,0 1 1,0-2-1,0 1 1,0 0 0,-1-1-1,1 1 1,-1-1-1,1 0 1,-1 0 0,0 1-1,1-2 1,-1 1 0,1 0-1,-1 0 1,0-1-1,0 0 1,-4 0 0,2 0-8,-1 0 0,1-1 1,-1 0-1,1 0 0,0-1 0,-1 0 1,1 0-1,0 1 0,-5-5 1,7 5-24,0-1 1,1 0 0,-1 1 0,1-2 0,-1 2 0,1-2 0,0 1 0,0-1 0,0 1 0,0 0 0,1-1 0,-1 0 0,1 0 0,-3-4 0,3 3-31,-1-1-1,1 0 1,0 0 0,0 1-1,1-2 1,-1 2 0,1-1-1,1-7 1,-1 10 25,0 1 0,1-1-1,-1 0 1,1 0 0,0 1 0,-1-1 0,1 1 0,0-1 0,0 1-1,0-1 1,0 1 0,0-1 0,0 1 0,0 0 0,1 0 0,-1 0 0,1 0-1,-1-1 1,1 2 0,-1-1 0,0 0 0,1 0 0,0 0 0,0 1-1,3-2 1,-3 2-6,2-1 0,-1 0 0,1 0-1,-2 1 1,2 0 0,-1 0 0,1 0-1,-2 0 1,2 0 0,-1 1 0,1 0-1,-2-1 1,7 3 0,-6-2 31,0 1 1,0 0-1,0 0 0,-1-1 1,0 1-1,1 1 1,-1-1-1,0 0 0,1 1 1,-1-1-1,-1 1 0,1-1 1,0 1-1,0 0 1,-1 0-1,0 0 0,0 0 1,0 0-1,1 4 0,-1-2 13,0 0 0,0 0 0,-1 0 0,0-1-1,0 1 1,-1 1 0,1-2 0,-1 1 0,0 0-1,0-1 1,-1 1 0,-1 6 0,1-8 3,0 1 0,0-1 0,-1 1 1,1 0-1,0-1 0,-1 0 0,0 0 0,0 0 1,0 0-1,-4 3 0,6-5-29,-1 0 0,1 0 0,0-1 0,-1 1 0,1 0 0,0-1 0,0 1 0,-1-1 0,1 1 0,-1-1 0,1 1 0,-1-1 1,1 0-1,-1 0 0,1 0 0,-1 0 0,1 0 0,-1 0 0,1-1 0,-1 1 0,1-1 0,-1 1 0,1-1 0,0 1 0,-1-1 0,1 0 0,0 1 0,0-1 0,-1 0 0,1 0 0,-1-1 0,-1 0-29,2 0-1,-1 0 0,0-1 0,1 1 0,-1-1 0,1 1 0,0-1 1,0 0-1,0 1 0,0-1 0,0 0 0,1 1 0,-1-1 0,0 0 1,1 0-1,0 0 0,0 0 0,0 0 0,0 0 0,2-5 0,-2 6 5,1-1-1,-1 0 1,2 1 0,-2 0-1,1-1 1,0 1-1,0 0 1,1-1-1,-1 1 1,0 0 0,1 0-1,0 0 1,-1 0-1,1 0 1,0 0-1,0 1 1,0-1 0,0 0-1,0 1 1,0 0-1,1-1 1,-1 2-1,4-3 1,-3 2 12,0 1 0,0 0 0,0 0 0,-1 0 0,1 0 0,0 0 0,-1 0 0,1 1 0,0-1 0,0 1 0,0 0 0,-1 0 0,0 0 0,6 3 0,-5-2 48,0 0-1,1 0 0,-1 0 0,0 1 1,0 0-1,0-1 0,-1 1 0,1 0 1,4 6-1,-6-6 35,1 0 1,-1 0-1,0 0 1,0 0-1,-1 0 0,1 1 1,-1-1-1,1-1 1,-1 2-1,0-1 0,0 0 1,0 1-1,-1-2 1,1 2-1,-1-1 0,1 0 1,-2 0-1,2 0 1,-1 0-1,-1 0 0,1 0 1,-1 0-1,1-1 1,-1 1-1,-3 3 0,4-5-56,0 0-1,0-1 0,1 1 0,-2-1 0,2 1 1,-1 0-1,0-1 0,0 1 0,0-1 0,0 0 1,-1 0-1,2 1 0,-1-1 0,-1 0 0,1 1 1,0-1-1,0 0 0,0 0 0,0 0 1,0-1-1,0 1 0,0 0 0,-1-1 0,1 1 1,1 0-1,-2 0 0,1-1 0,1 1 0,-2-1 1,0-1-1,-1 0-58,0 1 0,1-2 1,-1 2-1,0-2 0,1 1 0,0-1 1,0 1-1,-3-6 0,3 5-254,0-1-1,0 0 1,0 1 0,1-1 0,0-1-1,-2-6 1,3 6-1044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21:00:36.275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166 7 656,'-3'-5'1875,"2"5"-1794,1 0 1,0 0-1,0 0 1,0 0-1,-1 0 1,1 0 0,-1 0-1,1 0 1,-10-1 462,9 1-468,-1 0 35,0 1-1,-1-1 1,0 0 0,1 1-1,-1 0 1,-3 1 0,-2 1 50,2 0 0,-1 1 0,0-1 0,1 1 0,-1 0 0,1 0 0,0 1 0,-5 6 0,4-4 50,0 1-1,1 0 1,1 0-1,-1 0 1,1 1-1,1 0 1,-5 12-1,6-13-117,1 1 0,-1-2 0,1 3 0,0-2 0,1 1 0,1-1 0,-1 1 0,2 14 0,-1-19-84,1 0 0,-1-1-1,1 1 1,0-1 0,0 1 0,1-1 0,0 0 0,-1 0 0,1 1 0,-1-1-1,2 0 1,-1 0 0,0 0 0,1 0 0,-1-1 0,1 1 0,-1-1 0,1 0-1,1 0 1,-1 0 0,0 1 0,0-2 0,0 1 0,0-1 0,5 2 0,0-1 6,-1 0 1,1 0-1,0-1 1,0 0-1,-1-1 1,1 1-1,0-1 1,0-1-1,0 1 1,0-1 0,-1-1-1,11-3 1,-11 4 10,-1-2 1,0 0-1,1 0 1,-1-1-1,0 1 1,0-1-1,-1 0 1,1-1-1,-1 1 1,1-1-1,-1-1 1,-1 1-1,9-12 1,-8 8-21,0 1 1,0-1-1,-1 0 0,0-1 1,-1 0-1,0 0 0,1 1 0,-3-1 1,1 0-1,1-12 0,-3 19-7,0 1-1,0-1 0,-1 1 1,1 0-1,-1-1 0,1 1 0,-1-1 1,1 1-1,-1 0 0,0 0 1,0 0-1,0-1 0,0 1 1,-1 1-1,1-2 0,-1 1 1,1 1-1,-1-1 0,1 0 0,-1 1 1,-3-3-1,1 2-6,1 0 0,-2 1 0,1-1 0,0 0 0,0 1 0,0 0 0,-1 0 0,1 1-1,-1-1 1,1 1 0,0 0 0,-1 0 0,1 0 0,0 1 0,-1-1 0,1 2 0,0-2 0,0 1 0,-1 1 0,1 0 0,0-1 0,-7 5 0,11-5-50,-1-1 1,1 1-1,-1-1 1,1 1-1,-1-1 1,1 0-1,0 1 1,-1 0-1,1-1 1,0 1 0,-1 0-1,1-1 1,-1 1-1,1 0 1,0 0-3,0-1 0,0 0 0,0 0 0,0 0 1,0 0-1,0 1 0,0-1 0,0 0 0,0 0 0,0 0 1,0 0-1,0 1 0,0-1 0,0 0 0,0 1 1,0-1-1,0 0 0,0 0 0,1 0 0,2 2-1196,-2-2 1196,-1 0 1,0 0-1,0 0 0,0 0 0,0 0 0,1 0 0,-1 0 1,0 0-1,10-3-2263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34.2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84 36 1496,'-20'-35'7590,"22"41"-7704,1 2 435,26 91 624,-24-76-736,-2 0 0,2 27 1,-4-36-131,5 104 473,-5-90-440,-8 239 646,-8-91-319,8-102-254,4-35-85,-16 129 341,6-113-241,12-53-191,0 0-1,0 1 0,0-1 0,-1 0 0,1 1 1,0-1-1,-1 0 0,1 0 0,-4 3 1,-5 7-109,9-10 18,-1 0 1,0 0 0,0 0-1,-4 3 1,5-5-227,0 2-1,0-1 1,0-1 0,-1 1 0,1 1 0,0-1-1,1 0 1,-2 0 0,2 0 0,-1 1-1,0-1 1,0 1 0,1-1 0,-1 0 0,0 3-1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34.2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58 171 1480,'-5'3'1349,"4"-3"-1231,1 0 0,-1 1-1,1-1 1,-1 0-1,0 0 1,1 1 0,-1-1-1,1 0 1,-1 1-1,1-1 1,-1 0 0,0 0-1,1 0 1,-1 0-1,1 0 1,-1 0 0,0 0-1,0 0 1,1 0-1,-1 0 1,0-1 0,1 1-1,-1 0 1,1-1-1,-1 1 1,0 0 0,1 0-1,-1-1 1,1 1-1,0 0 1,-1-1 0,1 0-1,-1 1 1,0-1-1,-2-5 20,0 1-1,0-1 0,1 1 0,0-1 0,-1 0 0,2 0 0,-1 0 0,1 0 0,0-6 0,0 9-86,1 0 0,0 1 1,0-1-1,0 0 0,0 0 0,1 0 1,0 0-1,-1 0 0,1 1 1,-1-1-1,2 1 0,-1-1 0,0 0 1,0 1-1,1 0 0,-1-1 0,1 1 1,0 0-1,-1-1 0,1 1 1,3-2-1,-3 3-22,-1-1 0,2 1 0,-1-1 0,0 1 0,0 0 0,0 0 1,0 0-1,1 0 0,-1 0 0,0 1 0,1-1 0,-1 1 0,1 0 0,-1 0 0,0-1 0,1 1 1,-1 1-1,0-1 0,1 0 0,-1 0 0,1 1 0,3 1 0,-4-1 26,1 0 1,0 1-1,-1-1 0,1 1 0,-1 0 0,0-1 1,1 1-1,-1 0 0,0 0 0,0 1 0,0-2 1,0 2-1,-1-1 0,1 1 0,-1-1 0,1 1 0,-1 0 1,-1-1-1,2 1 0,-2 0 0,2 3 0,-1 2 93,0 0-1,0 1 1,-1 0-1,0-1 1,-1 18-1,-1-18-58,1 0-1,0-1 1,-2 1-1,-3 9 0,5-14-57,0 0 0,-1 0 0,1 0 0,-1 0 0,0 0 0,1-1 0,-2 0 0,1 1-1,0-1 1,0 0 0,-1 0 0,1 0 0,-1 0 0,-2 2 0,4-4-21,-1 1 1,1 0 0,-1-1-1,1 0 1,0 1-1,0-1 1,-1 0 0,1 0-1,0 0 1,-1 1-1,1-1 1,0-1 0,-1 1-1,1 0 1,-1 0-1,1 0 1,-2-1 0,0 0-6,2 0 1,-1 0-1,0 0 1,0 0-1,1 0 1,-1-1-1,1 1 1,-1 0-1,1-1 1,-2-2-1,-2-3-10,1 1-1,0-1 0,1-1 1,0 1-1,-3-9 0,3 6-23,-1 0-1,2-1 0,0 0 1,0 1-1,1-1 0,1-14 1,0 15 1,-1 7 15,1 0 1,0-1-1,0 1 0,1 0 1,-1 0-1,0-1 1,1 1-1,0 0 0,0 0 1,2-4-1,-1 3-6,1 1 0,0-1-1,0 0 1,0 1 0,6-4 0,-4 3-2,-4 3 17,1 0 0,-1 0-1,1 0 1,-1-1 0,1 2-1,0-1 1,-1 0 0,1 0-1,0 1 1,0-1 0,-1 1-1,4-1 1,-4 1 6,0 0-1,0 0 1,0 0-1,0 0 1,1 0 0,-1 1-1,0-1 1,0 0-1,0 1 1,1-1 0,-2 0-1,1 1 1,0 0-1,1-1 1,-2 1 0,1-1-1,0 2 1,0-2 0,0 1-1,-1 0 1,2 1-1,1 1 19,-2 0 0,1 0 0,0 1 0,0-1 0,-1 0 0,0 1 0,0-1 0,0 1 0,0-1 0,0 1 0,-1-1 0,0 1 0,0 0 0,0 0 0,0 3 0,-2 9 75,-1 0 0,-4 19 0,3-19-41,1-5-7,3-7-25,-2 1 0,1-1 1,0 1-1,0-1 0,-1 1 1,0-1-1,1 0 0,-2 0 1,-2 5-1,4-9-22,1 1 0,0-1 0,0 0 0,0 0 0,-1 1 0,1-1 0,0 0 0,0 1 0,-1-1 1,1 0-1,-1 0 0,1 0 0,0 1 0,0-1 0,-1 0 0,1 0 0,0 0 0,-1 0 0,0 0 0,1 0 0,0 0 0,0 0 0,-1 0 0,1 0 0,0 0 0,-1 0 1,0 0-1,1 0 0,0 0 0,-1 0 0,1 0 0,0 0 0,0 0 0,-1-1 0,0 1 0,1 0 0,0 0 0,0 0 0,-1-1 0,1 1 0,0 0 0,0-1 1,0 1-1,-1 0 0,1 0 0,0-1 0,0 1 0,0 0 0,-1-1 0,1 1 0,0-1 0,-1-1-28,0 0 0,-1 0 0,2 0 0,-1 0 1,0-1-1,0 2 0,1-5 0,-1 1-27,1 0 1,0-1-1,1 1 1,-1 0-1,2 0 0,-1 0 1,0-1-1,0 2 1,5-10-1,-4 10 32,0 0 1,-1 1-1,2-1 0,-1 1 0,0 0 1,1-1-1,0 1 0,0 0 1,0 0-1,0 1 0,0-1 0,7-3 1,-9 6 18,0-1 0,0 0 0,0 1 0,1-1 0,-1 1 0,0 0 0,0 0 0,0 0 1,1-1-1,-1 1 0,0 0 0,0 0 0,1 0 0,-1 1 0,0-1 0,0 0 0,1 0 0,-1 0 1,1 1-1,0 0 5,0 0 0,-1 0 0,1 0 0,-1 1 0,1-1 0,-1 0 0,1 0 0,-1 1 0,0-1 0,1 1 0,0 2 0,0-1 25,1 1-1,-1 0 1,-1 0 0,1 1 0,0-1 0,-1 0 0,0 1 0,0-1-1,0 8 1,0 1 97,-2 0 0,0-1-1,-3 18 1,2-24-79,1-1 0,-1 1 0,0 0 0,0 0 1,-1-1-1,0 1 0,1-1 0,-9 10 0,10-13-36,0-1-1,-1 1 1,1-1-1,-1 0 1,1 0-1,-1 0 1,1 1-1,-1-1 1,1-1-1,-1 1 1,0 0 0,0 0-1,1-1 1,-1 1-1,0-1 1,0 1-1,0-1 1,0 1-1,0-1 1,1 0-1,-2 0 1,1 0-1,1 0 1,-1-1-1,0 1 1,0-1-1,0 1 1,0-1-1,0 1 1,1-1 0,-1 0-1,0 0 1,0 0-1,1 0 1,-1 0-1,1 0 1,-2-2-1,-1-1-38,-1 0-1,2 0 1,-1-1 0,1 0-1,-1 1 1,1-1-1,0 0 1,1-1 0,0 1-1,-3-8 1,2 5-66,1-2 0,0 1 0,0-1 0,1 1 0,-1-14 0,2 21 79,1 0 0,-1 0-1,0 0 1,1 0 0,-1 0 0,0 1 0,2-2-1,-2 2 1,1-1 0,0 0 0,0 0-1,0 1 1,0-1 0,0 1 0,0-1 0,1 1-1,-1-1 1,1 1 0,-1-1 0,1 1-1,2-1 1,-2 1 12,-1 0-1,1 1 0,0-1 1,-1 0-1,1 1 0,0-1 1,0 1-1,-1 0 1,1 0-1,0 0 0,0 0 1,0 0-1,-1 0 0,1 0 1,0 0-1,0 1 1,-1-1-1,1 0 0,-1 1 1,1 0-1,0 0 0,0-1 1,-1 1-1,1 0 0,1 1 1,0 1 19,0-1 0,0 1 1,1-1-1,-2 1 0,1 0 0,-1 0 0,1 1 1,0-1-1,-2 0 0,4 5 0,-4-6-34,-1 0 0,1 1-1,-1-2 1,1 2-1,0-1 1,-1 0 0,0 1-1,0 2 1,0-4-115,0 0 1,0-1-1,0 2 0,0-2 1,0 1-1,0 0 1,-1 0-1,1 0 0,-1-1 1,1 2-1,0-2 1,-1 1-1,1 0 0,0 0 1,-1-1-1,1 1 0,-1-1 1,0 1-1,1 0 1,-1-1-1,1 1 0,-1-1 1,0 1-1,0 0 1,0-1-53,0 0 0,1 0 0,-1 0 0,1 1 1,-1-1-1,0 0 0,1 0 0,0-1 1,-1 1-1,1 0 0,-1 0 0,0-1 1,0 1 138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34.2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4 1352,'-6'-3'5095,"16"62"-3911,3 36-88,-8-39-543,9 119 697,-14-72-633,0-25-211,0-68-354,8 243 948,-5-199-867,3 112 176,-7-124-241,0-5 48,4 48 0,9-22-439,-12-53-558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34.2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75 125 2032,'-5'3'315,"1"0"0,-1 0 0,0-1 0,0 0 0,1 0 0,-2-1 0,-5 2 0,10-3-284,0 0 0,1 0 1,0 0-1,-1 0 0,1 0 1,-1 1-1,0-1 1,1-1-1,0 1 0,-1 0 1,1 0-1,-1 0 0,1 0 1,-1 0-1,1 0 0,-1 0 1,1-1-1,0 1 1,-1 0-1,1-1 0,0 1 1,-1 0-1,0 0 0,1-1 1,0 1-1,0 0 1,-1-1-1,1 1 0,0 0 1,0-1-1,-1 0 0,1 1 1,0 0-1,-1-1 0,1 1 1,0 0-1,0-1 1,0 0-1,0 1 0,0-1 1,0 0-1,-1-3 239,-1 1-140,0-3 55,0 0-1,0 0 0,0-1 0,1 1 0,0 0 1,-1-11-1,3 12-101,-1-1 24,0-1-1,1 1 1,2-10-1,-2 14-90,0 0 0,0-1-1,0 2 1,1-2-1,-1 2 1,1-1 0,0 0-1,0 0 1,0 0-1,-1 1 1,1-1 0,0 1-1,0 0 1,1 0-1,-2 0 1,2 0 0,-1 0-1,0 0 1,4 0-1,-4 1 28,0-1-1,1 1 1,-1 0-1,1 1 1,0-1-1,-1 0 0,0 0 1,1 1-1,-1-1 1,0 2-1,1-2 1,-2 1-1,2 1 0,-1-1 1,0 0-1,0 0 1,0 0-1,0 1 0,0 0 1,-1-1-1,1 1 1,0 0-1,0 0 1,1 3-1,0-1 83,0 1 0,0 0 0,0 0 0,-1 0 0,0 1 0,0-1-1,0 0 1,-1 1 0,2 7 0,-2-6 27,-1 1 1,0-1-1,0-1 0,-1 1 0,-2 12 0,2-15-81,0-1 0,-1 1 0,1 0 0,0-1-1,-1 1 1,0 0 0,0-1 0,0 0 0,-1 1 0,1-1-1,-4 3 1,6-5-58,-1-1 0,0 1 0,1-1 0,-1 1 0,0 0 0,0-1 0,0 1 0,0-1 0,0 1 0,0-1 0,1 1-1,-1-1 1,-1 0 0,2 0 0,-1 0 0,-1 1 0,2-1 0,-1 0 0,-1 0 0,2 0 0,-1-1 0,-1 1 0,2 0 0,-1 0-1,0 0 1,0 0 0,0-1 0,0 0 0,0 1 0,0 0 0,0-1 0,1 1 0,-2-2 0,-1 1-18,2-1 1,-2 0-1,2 0 0,-1 0 1,0 0-1,1-1 1,-1 1-1,1-1 0,-1 1 1,1 0-1,-1-4 0,0 2-30,1 1-1,-1-1 1,1-1-1,1 1 0,-2 0 1,2 0-1,0 0 0,-1 0 1,1 0-1,1-1 1,-1 1-1,0 0 0,1 0 1,0-1-1,0 1 1,3-6-1,-2 5-9,0 1-1,0 0 1,1-1-1,0 1 1,0 0-1,0 0 1,1 0-1,-1 1 1,1-1 0,7-4-1,-10 7 36,2 0 0,-2-1-1,2 1 1,-1 0 0,0 0 0,0 0 0,0 0 0,1 1-1,-1-1 1,0 0 0,1 1 0,-1 0 0,0 0-1,1 0 1,-1 0 0,0 0 0,1 0 0,-1 0-1,1 1 1,-1 0 0,0-1 0,1 1 0,-2 0-1,6 2 1,-5-1 26,1 0 1,-1-1-1,0 1 0,0 0 1,0 1-1,0-1 0,0 1 0,0-1 1,-1 0-1,1 1 0,-1 0 1,0-1-1,0 1 0,0 0 1,0 0-1,0-1 0,0 1 0,-1 0 1,1 5-1,0 3 94,-1 0 0,-1-1 0,0 1 0,-3 14 0,4-23-92,-2 8 142,0 0 1,-7 19-1,8-27-133,1 0 0,-2 0 0,2 0 0,-1 0 0,-1 0 0,1 0 0,-1 0 0,1 0 0,-1 0 0,1-1 0,0 1 0,-1-1 0,0 1 0,0-1 0,0 0 0,0 0 0,0 0 0,0 1 0,-3-1 0,4 0-23,0-1 0,1 0 0,-1 0 0,1 0 0,-1 0 1,0 0-1,1 0 0,-1 0 0,1 0 0,-1 0 0,1 0 0,-1 0 0,1 0 0,-1 0 0,1 0 0,-1-1 0,1 1 0,-1 0 0,0 0 0,1 0 0,-1-1 0,1 1 0,0 0 0,-1-1 1,0 1-1,1-1 0,-7-4-20,4 3-2,0 0-3,0 0 1,0 0-1,1 1 1,-1-1-1,1-1 1,-1 1-1,1 0 1,0-1-1,0 1 1,0 0-1,0-1 1,-2-4-1,-22-54-351,24 58 353,1 1-1,1 0 0,-1-1 0,0 0 0,0 1 0,1 0 0,0-1 0,0 0 1,0 0-1,0 1 0,0-1 0,0 1 0,0-1 0,1 0 0,0 0 0,-1 1 1,1 0-1,0-1 0,2-4 0,1-7-102,-3 13 100,-1-2 0,1 2 0,-1-2-1,1 1 1,0 1 0,0-2 0,0 2 0,0-1-1,0 0 1,0 0 0,3-2 0,-1 2-2,0-1 0,0 2 0,0-2 0,0 1 1,1 1-1,-1-1 0,1 1 0,0 0 0,-1 0 0,1 0 0,0 1 1,-1-1-1,1 1 0,0 0 0,0 0 0,0 0 0,5 1 0,-6-1 27,1 0 0,-1 2 0,1-2 0,-1 1 0,0 0 0,1 1 0,-1-1-1,0 1 1,0-1 0,0 1 0,0 1 0,0-2 0,-1 2 0,1-1-1,0 0 1,-1 1 0,1 0 0,-1 0 0,2 3 0,-2-1 34,0 0 1,0-1-1,0 1 1,0 0-1,-1 0 1,-1 0-1,1 1 1,-1-1-1,1 0 1,-2 10-1,0-5 57,0 0 0,-1 0 0,0 0 0,-6 17-1,5-22-43,1 1 0,0-2-1,-1 1 1,0 0 0,-1 0-1,1-1 1,0 0-1,-2 1 1,-5 5 0,8-9-34,0 1 0,0-1 1,0 1-1,-1-1 0,1 0 0,-1 1 1,1-2-1,0 1 0,-1 0 0,1 0 1,0 0-1,-1-1 0,0 0 1,0 0-1,1 1 0,0-1 0,-1 0 1,0-1-1,0 1 0,1 0 0,0-1 1,-1 1-1,-3-3 0,1 1-31,1 0 0,0 0 0,0-1 0,-1 0 0,2 0 1,-1 0-1,0-1 0,1 1 0,0-1 0,0 1 0,-4-7 0,2 3-56,1-1 1,0 0-1,0 0 1,1 0-1,-4-14 0,7 19 61,-1 0-1,0 1 1,1 0-1,0-1 1,0-2-1,0 4-71,0 0-1,0 1 0,1-1 0,-1 0 1,0 0-1,0 1 0,1-1 0,-1 0 1,0 0-1,0 1 0,1-1 1,-1 0-1,0 0 0,1 1 0,-1-1 1,0 1-1,1-1 0,0 0 0,0 0 1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34.2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62 135 1512,'-18'6'855,"-25"6"4359,48-16-4525,11-6-360,6 0 33,-1 1 0,2 1 0,-1 0-1,37-5 1,94-9 606,66 1-85,-49 7-415,-87 8-282,-24 1-70,153-10 281,-26 8 29,2 13 186,-172-5-477,32 8 0,-42-7-254,0 0 0,0 0 0,0 0 0,-1 1 0,1 0 0,-1 0 0,8 5 0,-12-7-178,1 1 1,-1-1 0,1 0 0,-1 0-1,0 1 1,0-1 0,0 1 0,1 0-1,-2 0 1,1-1 0,0 1 0,0-1-1,0 4 1,1 7-2769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34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41 124 1744,'-31'-18'1566,"30"17"-1466,1 1 0,-1-1-1,1 1 1,-1-1 0,0 1 0,1-1-1,-1 1 1,1-1 0,-1 0 0,1 1-1,-1-1 1,1 1 0,0-1 0,-1 0-1,1 0 1,0 1 0,0-1 0,-1 0-1,1 0 1,0 1 0,0-1 0,0 0-1,0 0 1,0-1 0,0 1 66,1-2 0,-1 2 1,1-1-1,-1 0 0,1 0 0,2-3 1,-1 2 21,1-5 37,2 1-1,-1 0 1,9-9-1,-11 12-170,0 1 0,1 1 0,0-1 0,0 0 0,0 1 0,1 0 0,-1-1 0,0 2 0,7-4 0,-9 5-38,-1-1 0,2 1 0,-1 0 0,0 0-1,0-1 1,0 1 0,0 0 0,0 0 0,0 0 0,0 0 0,1 0 0,-1 0 0,-1 1 0,2-1 0,-1 0-1,0 0 1,0 1 0,0-1 0,0 1 0,0-1 0,0 1 0,0-1 0,-1 1 0,2 0 0,-2 0 0,1-1 0,0 1-1,0 0 1,-1-1 0,1 2 0,-1-2 0,1 1 0,0 1 0,-1-2 0,1 1 0,-1 1 0,1-1 0,0 3 45,0-1 0,0 1 0,0 0 0,0 0 0,-1-1 1,1 1-1,-1 0 0,0-1 0,-1 7 0,-2 4 111,-1 0-1,0-1 0,-9 18 1,1 1-43,6-17-78,-17 42 143,21-54-177,1 0-1,-1 0 1,0-1 0,-3 4-1,5-6-16,0 1 0,-1-1 0,1 1 0,0-1 0,-1 1 0,0-1 0,1 1 0,0-1 0,-1 0 0,1 0 0,-1 1 0,0-1 0,1 1 0,-1-1 0,1 0 0,-1 0 0,0 0 0,1 0 0,-1 0 0,1 0 0,-1 1 0,1-1 0,-2 0 0,2-1 0,-1 1 0,0 0 0,0 0-55,5 1-39,69 35 124,-66-34-177,0 1 0,1-1 0,-1-1 0,0 1-1,0-1 1,14 0 0,-11 0-379,-3-1-139,-1 0-1,0 0 1,1 0-1,-2-1 1,14-3-1,7-5-2210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34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98 760,'-2'-7'529,"1"1"0,0 0-1,0-1 1,1 1 0,-1-1-1,2-12 1,-1 18-462,1 0 0,-1 0 0,0 0 0,0 0 0,1 0 0,-1 0 0,0-1 0,1 2 0,0-3 0,4 0 565,2 0-214,-2-2-131,-4 4-218,0 0 1,0 0-1,0 0 0,0 0 0,1 0 0,-1 1 1,0-2-1,0 2 0,3-1 0,2-2 154,-5 2-133,0 1 1,1-1-1,-1 0 1,0 1-1,1-1 1,1 0-1,-3 1-71,1 0-1,0 0 1,-1 0 0,0 1-1,0-1 1,1 0 0,-1 0-1,0 0 1,0 0 0,1 0-1,-1 0 1,1 0-1,-1 0 1,0 0 0,0 1-1,1-1 1,-1 0 0,0 0-1,0 0 1,1 1 0,-1-1-1,0 0 1,0 1-1,0-1 1,0 0 0,0 0-1,1 1 1,-1-1 0,0 0-1,0 0 1,0 1 0,1 0-1,-1-1 1,0 1 0,0 3 90,0 2 0,0-2 0,0 2 0,0-1 0,-1 0 1,0 0-1,0 0 0,-2 7 0,0 1 37,-18 68 345,5-26-333,1-9-27,1-3-6,14-42-125,-1 0-1,1 1 0,0-2 1,0 1-1,0 0 0,0 1 0,1-1 1,-1 0-1,0 0 0,0 0 1,0 0-1,1 0 0,-1 0 1,0 0-1,1 0 0,0 0 1,-1 0-1,1 0 0,-1 0 0,1 0 1,0-1-1,0 1 0,-1 0 1,1 0-1,0-1 0,0 1 1,1 0-1,2 2 12,-1-2 1,1 2-1,0-2 1,-1 1-1,9 1 1,7 2-24,1-2 0,0 0 0,0-1 0,31-1 0,-41-2-733,0-1 1,0 1-1,-1-1 1,17-6-1,10-6-1863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34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52 1168,'-4'-5'1785,"9"2"384,3 1-1750,4-2 111,-10 4-418,1-1 0,0 0-1,-1 0 1,1 0 0,-1 0-1,1-1 1,-1 1 0,0 0 0,4-5-1,-2 4 90,0-2-1,0 1 1,0 1-1,0-1 1,8-3-1,-12 6-173,0 0-1,1-1 1,-1 1 0,1 0 0,-1 0-1,1 0 1,0 0 0,-1-1-1,1 1 1,-1 0 0,0 0-1,1 0 1,0 0 0,-1 0-1,1 0 1,-1 0 0,1 0-1,0 0 1,-1 1 0,1-1-1,-1 0 1,1 0 0,0 0-1,-1 1 1,1-1 0,-1 0-1,0 0 1,1 1 0,0-1-1,-1 1 1,0-1 0,1 0 0,-1 1-1,0-1 1,1 1 0,-1 0-1,0-1 1,1 1 29,0 0 0,-1 1 0,0-1 0,1 0-1,-1 0 1,0 0 0,0 1 0,0-1 0,0 0 0,0 0 0,0 0 0,0 0 0,0 1 0,0-1 0,-1 2 0,-15 36 535,-3 5-394,10-15-87,7-18-46,-2 0 0,-5 11 0,8-19-52,0-1-5,0-1 0,1 1 0,-1-1 0,0 1 0,1 0 0,-1 0 1,1-1-1,0 1 0,-1 0 0,1 0 0,0 0 0,0 0 0,1 3 0,-1-4-8,0-1 0,0 1-1,0 0 1,0-1 0,1 1 0,-1-1-1,0 1 1,0 0 0,1-1 0,0 1 0,-1-1-1,0 1 1,1-1 0,-1 0 0,0 1-1,1 0 1,0-1 0,-1 0 0,1 1-1,2-1-8,-2 1 0,1 0 0,0-1 0,0 0 0,4 1 0,1-1 6,3 2-53,0 0 1,1 1-1,-1 0 0,15 7 1,-1-1-444,-17-6 222,15 4-2513,34 18 0,-28-9-362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34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66 528,'-28'-32'2057,"19"20"-656,8 11-1301,1 1 0,0-1 0,0 1-1,0 0 1,-1-1 0,1 0 0,0 1 0,0-1 0,0 1 0,0-1 0,0 0 0,0 1-1,0-1 1,1-1 15,-1 2 0,0-1 0,1 0 0,-1 0 0,1 1 0,0-1 0,0 0 0,-1 1-1,1-1 1,0 0 0,0 1 0,-1-1 0,1 1 0,0 0 0,1-2 0,-1 2-98,0 0 18,0-1-1,0 1 1,0 0-1,0 0 0,1 0 1,-1-1-1,0 1 1,0 0-1,0 0 1,0 0-1,1 1 0,-1-1 1,0 0-1,0 0 1,0 0-1,1 1 1,-1-1-1,1 1 0,2 1 72,0-1-39,-1 1-1,1-1 1,-1 1 0,0 0-1,0 0 1,0 0-1,0 1 1,0-1-1,0 1 1,-1-1 0,1 1-1,-1 0 1,0 0-1,0 0 1,0 1-1,0-1 1,1 4-1,0 0 33,0 1 0,0 0 0,0 0 0,-2 0 0,1 0 0,1 11 0,-3-6 65,-2 25 0,1-28-102,-1 0 76,0 0 1,0 0 0,-1 0-1,0-1 1,0 1-1,-1-1 1,0 0-1,-8 11 1,11-19-107,1 1 0,-1-1 0,0 0 0,1 0 0,-1 0 1,1 1-1,0-1 0,0 0 0,0 0 0,-1 0 0,1 1 0,0 2 1,0-4-22,1 0 1,-1 1 0,0-1 0,0 1 0,0 0 0,0-1 0,0 0-1,1 1 1,-1-1 0,0 0 0,0 1 0,1 0 0,-1-1 0,1 0 0,-1 1-1,0-1 1,1 0 0,-1 0 0,0 1 0,1-1 0,0 0 0,-1 0-1,1 0 1,-1 1 0,0-1 0,1 0 0,-1 0 0,1 1 0,0-1 0,-1 0-1,1 0 1,4 0 77,-1 0-1,1-1 1,0 0-1,0 1 1,5-3-1,14-1 208,3 3-395,32 4-1,-3 4-3636,-30-2 872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1:57:56.5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104 40 672,'2'-40'8371,"0"98"-7714,-7 61 0,-17 101 323,-9 7-332,-6 11-108,25-133-352,12-63-125,1-37-65,-1-5 3,1-2 27,-1-1-20,1 1 0,-1-1 0,0 1 0,1-1 0,0 1 0,0 0 0,0 0-1,1-4 1,6-12 9,-5 10-11,27-67 66,-16 43 2,24-41-1,45-58 77,-70 109-113,13-31 1,-12 22-9,8-10 9,13-32 29,-33 69-64,31-72 70,-25 62-46,1-1 1,19-25 0,-22 34-17,2-5 16,17-15-1,-22 23-10,1 0-1,-1 1 0,1-1 0,0 0 0,0 1 0,0 0 1,0 1-1,8-4 0,-11 5-11,-1 0 0,0-1 0,1 1 0,-1 0 0,0 0 0,0 0 0,1 0 0,-1 0 0,0 0 0,1 0 0,-1 0 0,0 0 0,0 0 0,0 0 0,1 0 0,-1 0 0,1 0-1,-1 0 1,0 0 0,0 1 0,0-1 0,1 0 0,-1 0 0,0 0 0,0 1 0,0-1 0,0 0 0,1 0 0,-1 0 0,0 0 0,1 0 0,-1 1 0,0-1 0,0 1 0,0-1 0,0 0 0,0 0 0,0 0 0,0 0 0,0 1 0,0-1 0,1 1 0,-1-1 0,0 0 0,0 0 0,0 0 0,0 1 0,0-1 68,-1 0-90,1 0 0,0 0 0,0 0 0,0 0 0,0 0 0,0 0 0,0 0 0,-1 0 0,1 0 0,0 0 0,-1 0 0,1 0 0,0 0 0,0 0 0,0 0 0,0 0 0,0 0 0,-1 0 0,1 0 0,0 0 0,0 0 0,0 0 0,0 0 0,0 1 0,0-1 0,-1 0 0,1 0 0,0 0 0,0 0 0,-1 1 1,-3 7-1701,1 9-2870,2-6 2010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F02CA-C3EB-4507-90D5-8E3F2AD5E5B9}" type="datetimeFigureOut">
              <a:rPr lang="de-DE" smtClean="0"/>
              <a:t>08.07.2021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668C56-5AB5-42E8-89BD-FF0C6CF119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3904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668C56-5AB5-42E8-89BD-FF0C6CF1195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6562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>
                <a:ea typeface="+mn-lt"/>
                <a:cs typeface="+mn-lt"/>
              </a:rPr>
              <a:t>Problems simulation side</a:t>
            </a:r>
          </a:p>
          <a:p>
            <a:pPr>
              <a:buFont typeface="Arial"/>
            </a:pP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Simulation Error : "step time to small"</a:t>
            </a: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Simulation timeouts without Error massage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Prevented continuous simulation </a:t>
            </a:r>
            <a:endParaRPr lang="en-US"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Divergence of static nodes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static voltage more difficult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Settling detection is faulty</a:t>
            </a:r>
          </a:p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668C56-5AB5-42E8-89BD-FF0C6CF11955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5941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668C56-5AB5-42E8-89BD-FF0C6CF11955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6386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76132-0969-4728-85E2-C17E236AE3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E1C5BB-6E79-4B19-9E48-2802A9499B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7553A-0874-490E-90BA-26EAA82D2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B065E-4BC1-4AF2-8A50-0EBC7F90AE6C}" type="datetime1">
              <a:rPr lang="de-DE" smtClean="0"/>
              <a:t>08.07.2021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CB8D7-8A9A-4A5F-8E9C-2736E9E66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D3FEE-3FF0-4680-9DF2-A483AE2DB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37B9-366A-463B-A233-332C6DF2339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59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6A827-ACA3-47FC-8037-C3A99FA7E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0C0B93-FC29-44C7-BD72-8A0BCA341B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54343-2B18-4D82-BDBE-85832D226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69536-451E-4915-8654-EF6C114B6A17}" type="datetime1">
              <a:rPr lang="de-DE" smtClean="0"/>
              <a:t>08.07.2021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0C6AD-E581-47FD-B7E5-9AB5313DE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90A7A-F5E2-406D-82F7-1A976467C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37B9-366A-463B-A233-332C6DF2339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327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3FC4CD-9AD3-4D87-B779-0DE853F08A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BB1EAC-F6E1-4B4F-A2BA-59B74D1709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B5814-DD8F-4000-89F6-87F5E48CA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88FEE-9776-49C2-AA7B-9807982AB9A5}" type="datetime1">
              <a:rPr lang="de-DE" smtClean="0"/>
              <a:t>08.07.2021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FC7AD-1804-49A0-8083-453D86D15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D442A-699C-4DF6-92A7-3A93B0D6F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37B9-366A-463B-A233-332C6DF2339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7359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34BE8-C647-4356-A9A4-2C04D65F0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9F233-7D9F-4E02-B16B-DCF2922A5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B2867-3517-45FB-AFA0-FCD8A0A34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B2747-4CE8-4CA4-B114-F221DEDB7DD1}" type="datetime1">
              <a:rPr lang="de-DE" smtClean="0"/>
              <a:t>08.07.2021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97AA9-1F48-47F6-A30F-E681AC711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D8E8E-12E1-4A8B-88E9-397CB4F06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37B9-366A-463B-A233-332C6DF2339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491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F17AC-CF88-4608-A733-2CFA50F54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244299-2231-4957-92C8-CDBFB4EA4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62E1C-D618-4CDB-9A17-ADA4EDCBB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65BDC-181E-4DAA-89AA-032C44FCD82D}" type="datetime1">
              <a:rPr lang="de-DE" smtClean="0"/>
              <a:t>08.07.2021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CFD33-A69D-4F4F-B59C-67E639F52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7B35E6-E5A7-456D-891A-6177A40D7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37B9-366A-463B-A233-332C6DF2339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40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71526-B1CD-4070-AB0F-F528C99B1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A1FFE-65B2-45B8-80AB-A1ED719E02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4FC01D-FA3D-4643-B797-C46F93933A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07DFE-69B6-48BB-A240-645534187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5CA7E-62A7-40C9-ABE1-799B9CDC95F0}" type="datetime1">
              <a:rPr lang="de-DE" smtClean="0"/>
              <a:t>08.07.2021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B78A8F-5F59-49D4-A5EF-9772127EB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FEA3A-65D9-4D6C-B68D-09AC5B668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37B9-366A-463B-A233-332C6DF2339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78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537E-589B-442E-92C7-01DCF6864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5BA7A7-E21B-4F91-83FB-6BFE175A97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DF9B9-E67C-41CC-8596-957B3407AE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7241A9-9D7C-4677-BB49-DDCFB3880F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110007-129B-4626-B3A6-91CD05A3CC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F5E99E-A9EC-433B-ADE4-4C275E16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317DD-D411-4472-BBA2-F40B71E86620}" type="datetime1">
              <a:rPr lang="de-DE" smtClean="0"/>
              <a:t>08.07.2021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A46C9A-D3F1-45CF-98D1-1EFD78E4A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CD018C-160C-4B5B-815B-AE3EC295B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37B9-366A-463B-A233-332C6DF2339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261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A6A11-6924-4E66-8A2C-51DC08AFD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2D7DB-BEAF-4552-A852-1AC202234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899D8-DA1F-4966-934A-391E9FBD9D19}" type="datetime1">
              <a:rPr lang="de-DE" smtClean="0"/>
              <a:t>08.07.2021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AEB553-E642-4B5D-8F4F-48AC364CF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CCD3D4-C027-4329-B503-B738004D6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37B9-366A-463B-A233-332C6DF2339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553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D0D9C7-5EE9-4068-9B82-168554006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5104E-59B8-456D-A6D5-80221B1CA425}" type="datetime1">
              <a:rPr lang="de-DE" smtClean="0"/>
              <a:t>08.07.2021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9E9605-DE52-4E1C-8083-96624A961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B1258-5462-4B5A-A100-AE7724717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37B9-366A-463B-A233-332C6DF2339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699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5348A-9663-4129-BBAC-99CAB9E10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8C697-8684-4F83-822B-C6CB565FF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6DCD53-DF90-4DC7-B8C7-378756DEA6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FBE40C-7FB3-4F7B-A396-C3C068E68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B26A5-471F-4D29-B360-0595870048DF}" type="datetime1">
              <a:rPr lang="de-DE" smtClean="0"/>
              <a:t>08.07.2021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62B924-5243-48A2-A67C-DA99219BE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738AF-1B05-4BE1-868E-C0D59F1B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37B9-366A-463B-A233-332C6DF2339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843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38A3B-763D-42FB-B6F0-A9C5089F2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EA6AC0-E9E5-4C69-8FA6-87F4B6F909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95DE08-3864-4BBD-8117-6F01890847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DC7916-B44B-480F-8466-79567998F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919A6-2191-4D4C-88BD-B1C469FA5531}" type="datetime1">
              <a:rPr lang="de-DE" smtClean="0"/>
              <a:t>08.07.2021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FF3516-3C2C-46C8-9D06-D6B4E6481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EB6AB-34F6-4444-A2E5-3736CC031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37B9-366A-463B-A233-332C6DF2339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222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7A8FA0-6D22-404B-A355-CD37425D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2A5C26-90B8-489F-8297-B0BC7F52E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5629A-321E-4616-B101-0ABE9CA413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F9587-DB4C-4633-ACDD-EB91F9BCEB19}" type="datetime1">
              <a:rPr lang="de-DE" smtClean="0"/>
              <a:t>08.07.2021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DB6F9-E471-4C18-AE8A-B6A9C85F4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DEE92-A006-4C89-8647-C0ACC45C3F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2737B9-366A-463B-A233-332C6DF2339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9818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4.png"/><Relationship Id="rId18" Type="http://schemas.openxmlformats.org/officeDocument/2006/relationships/customXml" Target="../ink/ink380.xml"/><Relationship Id="rId26" Type="http://schemas.openxmlformats.org/officeDocument/2006/relationships/customXml" Target="../ink/ink384.xml"/><Relationship Id="rId39" Type="http://schemas.openxmlformats.org/officeDocument/2006/relationships/image" Target="../media/image186.png"/><Relationship Id="rId21" Type="http://schemas.openxmlformats.org/officeDocument/2006/relationships/image" Target="../media/image208.png"/><Relationship Id="rId34" Type="http://schemas.openxmlformats.org/officeDocument/2006/relationships/customXml" Target="../ink/ink388.xml"/><Relationship Id="rId42" Type="http://schemas.openxmlformats.org/officeDocument/2006/relationships/customXml" Target="../ink/ink392.xml"/><Relationship Id="rId47" Type="http://schemas.openxmlformats.org/officeDocument/2006/relationships/image" Target="../media/image190.png"/><Relationship Id="rId50" Type="http://schemas.openxmlformats.org/officeDocument/2006/relationships/customXml" Target="../ink/ink396.xml"/><Relationship Id="rId55" Type="http://schemas.openxmlformats.org/officeDocument/2006/relationships/image" Target="../media/image194.png"/><Relationship Id="rId63" Type="http://schemas.openxmlformats.org/officeDocument/2006/relationships/image" Target="../media/image198.png"/><Relationship Id="rId68" Type="http://schemas.openxmlformats.org/officeDocument/2006/relationships/customXml" Target="../ink/ink405.xml"/><Relationship Id="rId76" Type="http://schemas.openxmlformats.org/officeDocument/2006/relationships/customXml" Target="../ink/ink411.xml"/><Relationship Id="rId84" Type="http://schemas.openxmlformats.org/officeDocument/2006/relationships/customXml" Target="../ink/ink417.xml"/><Relationship Id="rId89" Type="http://schemas.openxmlformats.org/officeDocument/2006/relationships/image" Target="../media/image226.png"/><Relationship Id="rId7" Type="http://schemas.openxmlformats.org/officeDocument/2006/relationships/image" Target="../media/image201.png"/><Relationship Id="rId71" Type="http://schemas.openxmlformats.org/officeDocument/2006/relationships/customXml" Target="../ink/ink407.xml"/><Relationship Id="rId2" Type="http://schemas.openxmlformats.org/officeDocument/2006/relationships/customXml" Target="../ink/ink372.xml"/><Relationship Id="rId16" Type="http://schemas.openxmlformats.org/officeDocument/2006/relationships/customXml" Target="../ink/ink379.xml"/><Relationship Id="rId29" Type="http://schemas.openxmlformats.org/officeDocument/2006/relationships/image" Target="../media/image212.png"/><Relationship Id="rId11" Type="http://schemas.openxmlformats.org/officeDocument/2006/relationships/image" Target="../media/image203.png"/><Relationship Id="rId24" Type="http://schemas.openxmlformats.org/officeDocument/2006/relationships/customXml" Target="../ink/ink383.xml"/><Relationship Id="rId32" Type="http://schemas.openxmlformats.org/officeDocument/2006/relationships/customXml" Target="../ink/ink387.xml"/><Relationship Id="rId37" Type="http://schemas.openxmlformats.org/officeDocument/2006/relationships/image" Target="../media/image216.png"/><Relationship Id="rId40" Type="http://schemas.openxmlformats.org/officeDocument/2006/relationships/customXml" Target="../ink/ink391.xml"/><Relationship Id="rId45" Type="http://schemas.openxmlformats.org/officeDocument/2006/relationships/image" Target="../media/image189.png"/><Relationship Id="rId53" Type="http://schemas.openxmlformats.org/officeDocument/2006/relationships/image" Target="../media/image193.png"/><Relationship Id="rId58" Type="http://schemas.openxmlformats.org/officeDocument/2006/relationships/customXml" Target="../ink/ink400.xml"/><Relationship Id="rId66" Type="http://schemas.openxmlformats.org/officeDocument/2006/relationships/customXml" Target="../ink/ink404.xml"/><Relationship Id="rId74" Type="http://schemas.openxmlformats.org/officeDocument/2006/relationships/customXml" Target="../ink/ink410.xml"/><Relationship Id="rId79" Type="http://schemas.openxmlformats.org/officeDocument/2006/relationships/customXml" Target="../ink/ink413.xml"/><Relationship Id="rId87" Type="http://schemas.openxmlformats.org/officeDocument/2006/relationships/image" Target="../media/image225.png"/><Relationship Id="rId5" Type="http://schemas.openxmlformats.org/officeDocument/2006/relationships/image" Target="../media/image200.png"/><Relationship Id="rId61" Type="http://schemas.openxmlformats.org/officeDocument/2006/relationships/image" Target="../media/image197.png"/><Relationship Id="rId82" Type="http://schemas.openxmlformats.org/officeDocument/2006/relationships/customXml" Target="../ink/ink415.xml"/><Relationship Id="rId19" Type="http://schemas.openxmlformats.org/officeDocument/2006/relationships/image" Target="../media/image207.png"/><Relationship Id="rId4" Type="http://schemas.openxmlformats.org/officeDocument/2006/relationships/customXml" Target="../ink/ink373.xml"/><Relationship Id="rId9" Type="http://schemas.openxmlformats.org/officeDocument/2006/relationships/image" Target="../media/image202.png"/><Relationship Id="rId14" Type="http://schemas.openxmlformats.org/officeDocument/2006/relationships/customXml" Target="../ink/ink378.xml"/><Relationship Id="rId22" Type="http://schemas.openxmlformats.org/officeDocument/2006/relationships/customXml" Target="../ink/ink382.xml"/><Relationship Id="rId27" Type="http://schemas.openxmlformats.org/officeDocument/2006/relationships/image" Target="../media/image211.png"/><Relationship Id="rId30" Type="http://schemas.openxmlformats.org/officeDocument/2006/relationships/customXml" Target="../ink/ink386.xml"/><Relationship Id="rId35" Type="http://schemas.openxmlformats.org/officeDocument/2006/relationships/image" Target="../media/image215.png"/><Relationship Id="rId43" Type="http://schemas.openxmlformats.org/officeDocument/2006/relationships/image" Target="../media/image188.png"/><Relationship Id="rId48" Type="http://schemas.openxmlformats.org/officeDocument/2006/relationships/customXml" Target="../ink/ink395.xml"/><Relationship Id="rId56" Type="http://schemas.openxmlformats.org/officeDocument/2006/relationships/customXml" Target="../ink/ink399.xml"/><Relationship Id="rId64" Type="http://schemas.openxmlformats.org/officeDocument/2006/relationships/customXml" Target="../ink/ink403.xml"/><Relationship Id="rId69" Type="http://schemas.openxmlformats.org/officeDocument/2006/relationships/image" Target="../media/image219.png"/><Relationship Id="rId77" Type="http://schemas.openxmlformats.org/officeDocument/2006/relationships/customXml" Target="../ink/ink412.xml"/><Relationship Id="rId8" Type="http://schemas.openxmlformats.org/officeDocument/2006/relationships/customXml" Target="../ink/ink375.xml"/><Relationship Id="rId51" Type="http://schemas.openxmlformats.org/officeDocument/2006/relationships/image" Target="../media/image192.png"/><Relationship Id="rId72" Type="http://schemas.openxmlformats.org/officeDocument/2006/relationships/customXml" Target="../ink/ink408.xml"/><Relationship Id="rId80" Type="http://schemas.openxmlformats.org/officeDocument/2006/relationships/image" Target="../media/image223.png"/><Relationship Id="rId85" Type="http://schemas.openxmlformats.org/officeDocument/2006/relationships/image" Target="../media/image224.png"/><Relationship Id="rId3" Type="http://schemas.openxmlformats.org/officeDocument/2006/relationships/image" Target="../media/image199.png"/><Relationship Id="rId12" Type="http://schemas.openxmlformats.org/officeDocument/2006/relationships/customXml" Target="../ink/ink377.xml"/><Relationship Id="rId17" Type="http://schemas.openxmlformats.org/officeDocument/2006/relationships/image" Target="../media/image206.png"/><Relationship Id="rId25" Type="http://schemas.openxmlformats.org/officeDocument/2006/relationships/image" Target="../media/image210.png"/><Relationship Id="rId33" Type="http://schemas.openxmlformats.org/officeDocument/2006/relationships/image" Target="../media/image214.png"/><Relationship Id="rId38" Type="http://schemas.openxmlformats.org/officeDocument/2006/relationships/customXml" Target="../ink/ink390.xml"/><Relationship Id="rId46" Type="http://schemas.openxmlformats.org/officeDocument/2006/relationships/customXml" Target="../ink/ink394.xml"/><Relationship Id="rId59" Type="http://schemas.openxmlformats.org/officeDocument/2006/relationships/image" Target="../media/image196.png"/><Relationship Id="rId67" Type="http://schemas.openxmlformats.org/officeDocument/2006/relationships/image" Target="../media/image218.png"/><Relationship Id="rId20" Type="http://schemas.openxmlformats.org/officeDocument/2006/relationships/customXml" Target="../ink/ink381.xml"/><Relationship Id="rId41" Type="http://schemas.openxmlformats.org/officeDocument/2006/relationships/image" Target="../media/image187.png"/><Relationship Id="rId54" Type="http://schemas.openxmlformats.org/officeDocument/2006/relationships/customXml" Target="../ink/ink398.xml"/><Relationship Id="rId62" Type="http://schemas.openxmlformats.org/officeDocument/2006/relationships/customXml" Target="../ink/ink402.xml"/><Relationship Id="rId70" Type="http://schemas.openxmlformats.org/officeDocument/2006/relationships/customXml" Target="../ink/ink406.xml"/><Relationship Id="rId75" Type="http://schemas.openxmlformats.org/officeDocument/2006/relationships/image" Target="../media/image221.png"/><Relationship Id="rId83" Type="http://schemas.openxmlformats.org/officeDocument/2006/relationships/customXml" Target="../ink/ink416.xml"/><Relationship Id="rId88" Type="http://schemas.openxmlformats.org/officeDocument/2006/relationships/customXml" Target="../ink/ink41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74.xml"/><Relationship Id="rId15" Type="http://schemas.openxmlformats.org/officeDocument/2006/relationships/image" Target="../media/image205.png"/><Relationship Id="rId23" Type="http://schemas.openxmlformats.org/officeDocument/2006/relationships/image" Target="../media/image209.png"/><Relationship Id="rId28" Type="http://schemas.openxmlformats.org/officeDocument/2006/relationships/customXml" Target="../ink/ink385.xml"/><Relationship Id="rId36" Type="http://schemas.openxmlformats.org/officeDocument/2006/relationships/customXml" Target="../ink/ink389.xml"/><Relationship Id="rId49" Type="http://schemas.openxmlformats.org/officeDocument/2006/relationships/image" Target="../media/image191.png"/><Relationship Id="rId57" Type="http://schemas.openxmlformats.org/officeDocument/2006/relationships/image" Target="../media/image195.png"/><Relationship Id="rId10" Type="http://schemas.openxmlformats.org/officeDocument/2006/relationships/customXml" Target="../ink/ink376.xml"/><Relationship Id="rId31" Type="http://schemas.openxmlformats.org/officeDocument/2006/relationships/image" Target="../media/image213.png"/><Relationship Id="rId44" Type="http://schemas.openxmlformats.org/officeDocument/2006/relationships/customXml" Target="../ink/ink393.xml"/><Relationship Id="rId52" Type="http://schemas.openxmlformats.org/officeDocument/2006/relationships/customXml" Target="../ink/ink397.xml"/><Relationship Id="rId60" Type="http://schemas.openxmlformats.org/officeDocument/2006/relationships/customXml" Target="../ink/ink401.xml"/><Relationship Id="rId65" Type="http://schemas.openxmlformats.org/officeDocument/2006/relationships/image" Target="../media/image217.png"/><Relationship Id="rId73" Type="http://schemas.openxmlformats.org/officeDocument/2006/relationships/customXml" Target="../ink/ink409.xml"/><Relationship Id="rId78" Type="http://schemas.openxmlformats.org/officeDocument/2006/relationships/image" Target="../media/image222.png"/><Relationship Id="rId81" Type="http://schemas.openxmlformats.org/officeDocument/2006/relationships/customXml" Target="../ink/ink414.xml"/><Relationship Id="rId86" Type="http://schemas.openxmlformats.org/officeDocument/2006/relationships/customXml" Target="../ink/ink418.xm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32.xml"/><Relationship Id="rId21" Type="http://schemas.openxmlformats.org/officeDocument/2006/relationships/image" Target="../media/image208.png"/><Relationship Id="rId34" Type="http://schemas.openxmlformats.org/officeDocument/2006/relationships/customXml" Target="../ink/ink436.xml"/><Relationship Id="rId42" Type="http://schemas.openxmlformats.org/officeDocument/2006/relationships/customXml" Target="../ink/ink440.xml"/><Relationship Id="rId47" Type="http://schemas.openxmlformats.org/officeDocument/2006/relationships/image" Target="../media/image190.png"/><Relationship Id="rId50" Type="http://schemas.openxmlformats.org/officeDocument/2006/relationships/customXml" Target="../ink/ink444.xml"/><Relationship Id="rId55" Type="http://schemas.openxmlformats.org/officeDocument/2006/relationships/image" Target="../media/image194.png"/><Relationship Id="rId63" Type="http://schemas.openxmlformats.org/officeDocument/2006/relationships/image" Target="../media/image198.png"/><Relationship Id="rId68" Type="http://schemas.openxmlformats.org/officeDocument/2006/relationships/customXml" Target="../ink/ink453.xml"/><Relationship Id="rId76" Type="http://schemas.openxmlformats.org/officeDocument/2006/relationships/customXml" Target="../ink/ink460.xml"/><Relationship Id="rId84" Type="http://schemas.openxmlformats.org/officeDocument/2006/relationships/customXml" Target="../ink/ink467.xml"/><Relationship Id="rId89" Type="http://schemas.openxmlformats.org/officeDocument/2006/relationships/customXml" Target="../ink/ink470.xml"/><Relationship Id="rId97" Type="http://schemas.openxmlformats.org/officeDocument/2006/relationships/customXml" Target="../ink/ink475.xml"/><Relationship Id="rId7" Type="http://schemas.openxmlformats.org/officeDocument/2006/relationships/image" Target="../media/image201.png"/><Relationship Id="rId71" Type="http://schemas.openxmlformats.org/officeDocument/2006/relationships/customXml" Target="../ink/ink455.xml"/><Relationship Id="rId92" Type="http://schemas.openxmlformats.org/officeDocument/2006/relationships/image" Target="../media/image227.png"/><Relationship Id="rId2" Type="http://schemas.openxmlformats.org/officeDocument/2006/relationships/customXml" Target="../ink/ink420.xml"/><Relationship Id="rId16" Type="http://schemas.openxmlformats.org/officeDocument/2006/relationships/customXml" Target="../ink/ink427.xml"/><Relationship Id="rId29" Type="http://schemas.openxmlformats.org/officeDocument/2006/relationships/image" Target="../media/image212.png"/><Relationship Id="rId11" Type="http://schemas.openxmlformats.org/officeDocument/2006/relationships/image" Target="../media/image203.png"/><Relationship Id="rId24" Type="http://schemas.openxmlformats.org/officeDocument/2006/relationships/customXml" Target="../ink/ink431.xml"/><Relationship Id="rId32" Type="http://schemas.openxmlformats.org/officeDocument/2006/relationships/customXml" Target="../ink/ink435.xml"/><Relationship Id="rId37" Type="http://schemas.openxmlformats.org/officeDocument/2006/relationships/image" Target="../media/image216.png"/><Relationship Id="rId40" Type="http://schemas.openxmlformats.org/officeDocument/2006/relationships/customXml" Target="../ink/ink439.xml"/><Relationship Id="rId45" Type="http://schemas.openxmlformats.org/officeDocument/2006/relationships/image" Target="../media/image189.png"/><Relationship Id="rId53" Type="http://schemas.openxmlformats.org/officeDocument/2006/relationships/image" Target="../media/image193.png"/><Relationship Id="rId58" Type="http://schemas.openxmlformats.org/officeDocument/2006/relationships/customXml" Target="../ink/ink448.xml"/><Relationship Id="rId66" Type="http://schemas.openxmlformats.org/officeDocument/2006/relationships/customXml" Target="../ink/ink452.xml"/><Relationship Id="rId74" Type="http://schemas.openxmlformats.org/officeDocument/2006/relationships/customXml" Target="../ink/ink458.xml"/><Relationship Id="rId79" Type="http://schemas.openxmlformats.org/officeDocument/2006/relationships/customXml" Target="../ink/ink463.xml"/><Relationship Id="rId87" Type="http://schemas.openxmlformats.org/officeDocument/2006/relationships/image" Target="../media/image223.png"/><Relationship Id="rId102" Type="http://schemas.openxmlformats.org/officeDocument/2006/relationships/image" Target="../media/image232.png"/><Relationship Id="rId5" Type="http://schemas.openxmlformats.org/officeDocument/2006/relationships/image" Target="../media/image200.png"/><Relationship Id="rId61" Type="http://schemas.openxmlformats.org/officeDocument/2006/relationships/image" Target="../media/image197.png"/><Relationship Id="rId82" Type="http://schemas.openxmlformats.org/officeDocument/2006/relationships/image" Target="../media/image221.png"/><Relationship Id="rId90" Type="http://schemas.openxmlformats.org/officeDocument/2006/relationships/customXml" Target="../ink/ink471.xml"/><Relationship Id="rId95" Type="http://schemas.openxmlformats.org/officeDocument/2006/relationships/customXml" Target="../ink/ink474.xml"/><Relationship Id="rId19" Type="http://schemas.openxmlformats.org/officeDocument/2006/relationships/image" Target="../media/image207.png"/><Relationship Id="rId14" Type="http://schemas.openxmlformats.org/officeDocument/2006/relationships/customXml" Target="../ink/ink426.xml"/><Relationship Id="rId22" Type="http://schemas.openxmlformats.org/officeDocument/2006/relationships/customXml" Target="../ink/ink430.xml"/><Relationship Id="rId27" Type="http://schemas.openxmlformats.org/officeDocument/2006/relationships/image" Target="../media/image211.png"/><Relationship Id="rId30" Type="http://schemas.openxmlformats.org/officeDocument/2006/relationships/customXml" Target="../ink/ink434.xml"/><Relationship Id="rId35" Type="http://schemas.openxmlformats.org/officeDocument/2006/relationships/image" Target="../media/image215.png"/><Relationship Id="rId43" Type="http://schemas.openxmlformats.org/officeDocument/2006/relationships/image" Target="../media/image188.png"/><Relationship Id="rId48" Type="http://schemas.openxmlformats.org/officeDocument/2006/relationships/customXml" Target="../ink/ink443.xml"/><Relationship Id="rId56" Type="http://schemas.openxmlformats.org/officeDocument/2006/relationships/customXml" Target="../ink/ink447.xml"/><Relationship Id="rId64" Type="http://schemas.openxmlformats.org/officeDocument/2006/relationships/customXml" Target="../ink/ink451.xml"/><Relationship Id="rId69" Type="http://schemas.openxmlformats.org/officeDocument/2006/relationships/image" Target="../media/image219.png"/><Relationship Id="rId77" Type="http://schemas.openxmlformats.org/officeDocument/2006/relationships/customXml" Target="../ink/ink461.xml"/><Relationship Id="rId100" Type="http://schemas.openxmlformats.org/officeDocument/2006/relationships/image" Target="../media/image231.png"/><Relationship Id="rId8" Type="http://schemas.openxmlformats.org/officeDocument/2006/relationships/customXml" Target="../ink/ink423.xml"/><Relationship Id="rId51" Type="http://schemas.openxmlformats.org/officeDocument/2006/relationships/image" Target="../media/image192.png"/><Relationship Id="rId72" Type="http://schemas.openxmlformats.org/officeDocument/2006/relationships/customXml" Target="../ink/ink456.xml"/><Relationship Id="rId80" Type="http://schemas.openxmlformats.org/officeDocument/2006/relationships/customXml" Target="../ink/ink464.xml"/><Relationship Id="rId85" Type="http://schemas.openxmlformats.org/officeDocument/2006/relationships/image" Target="../media/image222.png"/><Relationship Id="rId93" Type="http://schemas.openxmlformats.org/officeDocument/2006/relationships/customXml" Target="../ink/ink473.xml"/><Relationship Id="rId98" Type="http://schemas.openxmlformats.org/officeDocument/2006/relationships/image" Target="../media/image230.png"/><Relationship Id="rId3" Type="http://schemas.openxmlformats.org/officeDocument/2006/relationships/image" Target="../media/image199.png"/><Relationship Id="rId12" Type="http://schemas.openxmlformats.org/officeDocument/2006/relationships/customXml" Target="../ink/ink425.xml"/><Relationship Id="rId17" Type="http://schemas.openxmlformats.org/officeDocument/2006/relationships/image" Target="../media/image206.png"/><Relationship Id="rId25" Type="http://schemas.openxmlformats.org/officeDocument/2006/relationships/image" Target="../media/image210.png"/><Relationship Id="rId33" Type="http://schemas.openxmlformats.org/officeDocument/2006/relationships/image" Target="../media/image214.png"/><Relationship Id="rId38" Type="http://schemas.openxmlformats.org/officeDocument/2006/relationships/customXml" Target="../ink/ink438.xml"/><Relationship Id="rId46" Type="http://schemas.openxmlformats.org/officeDocument/2006/relationships/customXml" Target="../ink/ink442.xml"/><Relationship Id="rId59" Type="http://schemas.openxmlformats.org/officeDocument/2006/relationships/image" Target="../media/image196.png"/><Relationship Id="rId67" Type="http://schemas.openxmlformats.org/officeDocument/2006/relationships/image" Target="../media/image218.png"/><Relationship Id="rId20" Type="http://schemas.openxmlformats.org/officeDocument/2006/relationships/customXml" Target="../ink/ink429.xml"/><Relationship Id="rId41" Type="http://schemas.openxmlformats.org/officeDocument/2006/relationships/image" Target="../media/image187.png"/><Relationship Id="rId54" Type="http://schemas.openxmlformats.org/officeDocument/2006/relationships/customXml" Target="../ink/ink446.xml"/><Relationship Id="rId62" Type="http://schemas.openxmlformats.org/officeDocument/2006/relationships/customXml" Target="../ink/ink450.xml"/><Relationship Id="rId70" Type="http://schemas.openxmlformats.org/officeDocument/2006/relationships/customXml" Target="../ink/ink454.xml"/><Relationship Id="rId75" Type="http://schemas.openxmlformats.org/officeDocument/2006/relationships/customXml" Target="../ink/ink459.xml"/><Relationship Id="rId83" Type="http://schemas.openxmlformats.org/officeDocument/2006/relationships/customXml" Target="../ink/ink466.xml"/><Relationship Id="rId88" Type="http://schemas.openxmlformats.org/officeDocument/2006/relationships/customXml" Target="../ink/ink469.xml"/><Relationship Id="rId91" Type="http://schemas.openxmlformats.org/officeDocument/2006/relationships/customXml" Target="../ink/ink472.xml"/><Relationship Id="rId96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22.xml"/><Relationship Id="rId15" Type="http://schemas.openxmlformats.org/officeDocument/2006/relationships/image" Target="../media/image205.png"/><Relationship Id="rId23" Type="http://schemas.openxmlformats.org/officeDocument/2006/relationships/image" Target="../media/image209.png"/><Relationship Id="rId28" Type="http://schemas.openxmlformats.org/officeDocument/2006/relationships/customXml" Target="../ink/ink433.xml"/><Relationship Id="rId36" Type="http://schemas.openxmlformats.org/officeDocument/2006/relationships/customXml" Target="../ink/ink437.xml"/><Relationship Id="rId49" Type="http://schemas.openxmlformats.org/officeDocument/2006/relationships/image" Target="../media/image191.png"/><Relationship Id="rId57" Type="http://schemas.openxmlformats.org/officeDocument/2006/relationships/image" Target="../media/image195.png"/><Relationship Id="rId10" Type="http://schemas.openxmlformats.org/officeDocument/2006/relationships/customXml" Target="../ink/ink424.xml"/><Relationship Id="rId31" Type="http://schemas.openxmlformats.org/officeDocument/2006/relationships/image" Target="../media/image213.png"/><Relationship Id="rId44" Type="http://schemas.openxmlformats.org/officeDocument/2006/relationships/customXml" Target="../ink/ink441.xml"/><Relationship Id="rId52" Type="http://schemas.openxmlformats.org/officeDocument/2006/relationships/customXml" Target="../ink/ink445.xml"/><Relationship Id="rId60" Type="http://schemas.openxmlformats.org/officeDocument/2006/relationships/customXml" Target="../ink/ink449.xml"/><Relationship Id="rId65" Type="http://schemas.openxmlformats.org/officeDocument/2006/relationships/image" Target="../media/image217.png"/><Relationship Id="rId73" Type="http://schemas.openxmlformats.org/officeDocument/2006/relationships/customXml" Target="../ink/ink457.xml"/><Relationship Id="rId78" Type="http://schemas.openxmlformats.org/officeDocument/2006/relationships/customXml" Target="../ink/ink462.xml"/><Relationship Id="rId81" Type="http://schemas.openxmlformats.org/officeDocument/2006/relationships/customXml" Target="../ink/ink465.xml"/><Relationship Id="rId86" Type="http://schemas.openxmlformats.org/officeDocument/2006/relationships/customXml" Target="../ink/ink468.xml"/><Relationship Id="rId94" Type="http://schemas.openxmlformats.org/officeDocument/2006/relationships/image" Target="../media/image228.png"/><Relationship Id="rId99" Type="http://schemas.openxmlformats.org/officeDocument/2006/relationships/customXml" Target="../ink/ink476.xml"/><Relationship Id="rId101" Type="http://schemas.openxmlformats.org/officeDocument/2006/relationships/customXml" Target="../ink/ink477.xml"/><Relationship Id="rId4" Type="http://schemas.openxmlformats.org/officeDocument/2006/relationships/customXml" Target="../ink/ink421.xml"/><Relationship Id="rId9" Type="http://schemas.openxmlformats.org/officeDocument/2006/relationships/image" Target="../media/image202.png"/><Relationship Id="rId13" Type="http://schemas.openxmlformats.org/officeDocument/2006/relationships/image" Target="../media/image204.png"/><Relationship Id="rId18" Type="http://schemas.openxmlformats.org/officeDocument/2006/relationships/customXml" Target="../ink/ink428.xml"/><Relationship Id="rId39" Type="http://schemas.openxmlformats.org/officeDocument/2006/relationships/image" Target="../media/image186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90.xml"/><Relationship Id="rId21" Type="http://schemas.openxmlformats.org/officeDocument/2006/relationships/image" Target="../media/image208.png"/><Relationship Id="rId42" Type="http://schemas.openxmlformats.org/officeDocument/2006/relationships/customXml" Target="../ink/ink498.xml"/><Relationship Id="rId47" Type="http://schemas.openxmlformats.org/officeDocument/2006/relationships/image" Target="../media/image190.png"/><Relationship Id="rId63" Type="http://schemas.openxmlformats.org/officeDocument/2006/relationships/image" Target="../media/image198.png"/><Relationship Id="rId68" Type="http://schemas.openxmlformats.org/officeDocument/2006/relationships/customXml" Target="../ink/ink511.xml"/><Relationship Id="rId84" Type="http://schemas.openxmlformats.org/officeDocument/2006/relationships/customXml" Target="../ink/ink525.xml"/><Relationship Id="rId89" Type="http://schemas.openxmlformats.org/officeDocument/2006/relationships/customXml" Target="../ink/ink528.xml"/><Relationship Id="rId7" Type="http://schemas.openxmlformats.org/officeDocument/2006/relationships/image" Target="../media/image201.png"/><Relationship Id="rId71" Type="http://schemas.openxmlformats.org/officeDocument/2006/relationships/customXml" Target="../ink/ink513.xml"/><Relationship Id="rId92" Type="http://schemas.openxmlformats.org/officeDocument/2006/relationships/image" Target="../media/image233.png"/><Relationship Id="rId2" Type="http://schemas.openxmlformats.org/officeDocument/2006/relationships/customXml" Target="../ink/ink478.xml"/><Relationship Id="rId16" Type="http://schemas.openxmlformats.org/officeDocument/2006/relationships/customXml" Target="../ink/ink485.xml"/><Relationship Id="rId29" Type="http://schemas.openxmlformats.org/officeDocument/2006/relationships/image" Target="../media/image212.png"/><Relationship Id="rId107" Type="http://schemas.openxmlformats.org/officeDocument/2006/relationships/customXml" Target="../ink/ink538.xml"/><Relationship Id="rId11" Type="http://schemas.openxmlformats.org/officeDocument/2006/relationships/image" Target="../media/image203.png"/><Relationship Id="rId24" Type="http://schemas.openxmlformats.org/officeDocument/2006/relationships/customXml" Target="../ink/ink489.xml"/><Relationship Id="rId32" Type="http://schemas.openxmlformats.org/officeDocument/2006/relationships/customXml" Target="../ink/ink493.xml"/><Relationship Id="rId37" Type="http://schemas.openxmlformats.org/officeDocument/2006/relationships/image" Target="../media/image216.png"/><Relationship Id="rId40" Type="http://schemas.openxmlformats.org/officeDocument/2006/relationships/customXml" Target="../ink/ink497.xml"/><Relationship Id="rId45" Type="http://schemas.openxmlformats.org/officeDocument/2006/relationships/image" Target="../media/image189.png"/><Relationship Id="rId53" Type="http://schemas.openxmlformats.org/officeDocument/2006/relationships/image" Target="../media/image193.png"/><Relationship Id="rId58" Type="http://schemas.openxmlformats.org/officeDocument/2006/relationships/customXml" Target="../ink/ink506.xml"/><Relationship Id="rId66" Type="http://schemas.openxmlformats.org/officeDocument/2006/relationships/customXml" Target="../ink/ink510.xml"/><Relationship Id="rId74" Type="http://schemas.openxmlformats.org/officeDocument/2006/relationships/customXml" Target="../ink/ink516.xml"/><Relationship Id="rId79" Type="http://schemas.openxmlformats.org/officeDocument/2006/relationships/customXml" Target="../ink/ink521.xml"/><Relationship Id="rId87" Type="http://schemas.openxmlformats.org/officeDocument/2006/relationships/image" Target="../media/image223.png"/><Relationship Id="rId102" Type="http://schemas.openxmlformats.org/officeDocument/2006/relationships/image" Target="../media/image238.png"/><Relationship Id="rId5" Type="http://schemas.openxmlformats.org/officeDocument/2006/relationships/image" Target="../media/image200.png"/><Relationship Id="rId61" Type="http://schemas.openxmlformats.org/officeDocument/2006/relationships/image" Target="../media/image197.png"/><Relationship Id="rId82" Type="http://schemas.openxmlformats.org/officeDocument/2006/relationships/image" Target="../media/image221.png"/><Relationship Id="rId90" Type="http://schemas.openxmlformats.org/officeDocument/2006/relationships/customXml" Target="../ink/ink529.xml"/><Relationship Id="rId95" Type="http://schemas.openxmlformats.org/officeDocument/2006/relationships/customXml" Target="../ink/ink532.xml"/><Relationship Id="rId19" Type="http://schemas.openxmlformats.org/officeDocument/2006/relationships/image" Target="../media/image207.png"/><Relationship Id="rId14" Type="http://schemas.openxmlformats.org/officeDocument/2006/relationships/customXml" Target="../ink/ink484.xml"/><Relationship Id="rId22" Type="http://schemas.openxmlformats.org/officeDocument/2006/relationships/customXml" Target="../ink/ink488.xml"/><Relationship Id="rId27" Type="http://schemas.openxmlformats.org/officeDocument/2006/relationships/image" Target="../media/image211.png"/><Relationship Id="rId30" Type="http://schemas.openxmlformats.org/officeDocument/2006/relationships/customXml" Target="../ink/ink492.xml"/><Relationship Id="rId35" Type="http://schemas.openxmlformats.org/officeDocument/2006/relationships/image" Target="../media/image215.png"/><Relationship Id="rId43" Type="http://schemas.openxmlformats.org/officeDocument/2006/relationships/image" Target="../media/image188.png"/><Relationship Id="rId48" Type="http://schemas.openxmlformats.org/officeDocument/2006/relationships/customXml" Target="../ink/ink501.xml"/><Relationship Id="rId56" Type="http://schemas.openxmlformats.org/officeDocument/2006/relationships/customXml" Target="../ink/ink505.xml"/><Relationship Id="rId64" Type="http://schemas.openxmlformats.org/officeDocument/2006/relationships/customXml" Target="../ink/ink509.xml"/><Relationship Id="rId69" Type="http://schemas.openxmlformats.org/officeDocument/2006/relationships/image" Target="../media/image219.png"/><Relationship Id="rId77" Type="http://schemas.openxmlformats.org/officeDocument/2006/relationships/customXml" Target="../ink/ink519.xml"/><Relationship Id="rId100" Type="http://schemas.openxmlformats.org/officeDocument/2006/relationships/image" Target="../media/image237.png"/><Relationship Id="rId105" Type="http://schemas.openxmlformats.org/officeDocument/2006/relationships/customXml" Target="../ink/ink537.xml"/><Relationship Id="rId8" Type="http://schemas.openxmlformats.org/officeDocument/2006/relationships/customXml" Target="../ink/ink481.xml"/><Relationship Id="rId51" Type="http://schemas.openxmlformats.org/officeDocument/2006/relationships/image" Target="../media/image192.png"/><Relationship Id="rId72" Type="http://schemas.openxmlformats.org/officeDocument/2006/relationships/customXml" Target="../ink/ink514.xml"/><Relationship Id="rId80" Type="http://schemas.openxmlformats.org/officeDocument/2006/relationships/customXml" Target="../ink/ink522.xml"/><Relationship Id="rId85" Type="http://schemas.openxmlformats.org/officeDocument/2006/relationships/image" Target="../media/image222.png"/><Relationship Id="rId93" Type="http://schemas.openxmlformats.org/officeDocument/2006/relationships/customXml" Target="../ink/ink531.xml"/><Relationship Id="rId98" Type="http://schemas.openxmlformats.org/officeDocument/2006/relationships/image" Target="../media/image236.png"/><Relationship Id="rId3" Type="http://schemas.openxmlformats.org/officeDocument/2006/relationships/image" Target="../media/image199.png"/><Relationship Id="rId12" Type="http://schemas.openxmlformats.org/officeDocument/2006/relationships/customXml" Target="../ink/ink483.xml"/><Relationship Id="rId17" Type="http://schemas.openxmlformats.org/officeDocument/2006/relationships/image" Target="../media/image206.png"/><Relationship Id="rId25" Type="http://schemas.openxmlformats.org/officeDocument/2006/relationships/image" Target="../media/image210.png"/><Relationship Id="rId33" Type="http://schemas.openxmlformats.org/officeDocument/2006/relationships/image" Target="../media/image214.png"/><Relationship Id="rId38" Type="http://schemas.openxmlformats.org/officeDocument/2006/relationships/customXml" Target="../ink/ink496.xml"/><Relationship Id="rId46" Type="http://schemas.openxmlformats.org/officeDocument/2006/relationships/customXml" Target="../ink/ink500.xml"/><Relationship Id="rId59" Type="http://schemas.openxmlformats.org/officeDocument/2006/relationships/image" Target="../media/image196.png"/><Relationship Id="rId67" Type="http://schemas.openxmlformats.org/officeDocument/2006/relationships/image" Target="../media/image218.png"/><Relationship Id="rId103" Type="http://schemas.openxmlformats.org/officeDocument/2006/relationships/customXml" Target="../ink/ink536.xml"/><Relationship Id="rId108" Type="http://schemas.openxmlformats.org/officeDocument/2006/relationships/image" Target="../media/image232.png"/><Relationship Id="rId20" Type="http://schemas.openxmlformats.org/officeDocument/2006/relationships/customXml" Target="../ink/ink487.xml"/><Relationship Id="rId41" Type="http://schemas.openxmlformats.org/officeDocument/2006/relationships/image" Target="../media/image187.png"/><Relationship Id="rId54" Type="http://schemas.openxmlformats.org/officeDocument/2006/relationships/customXml" Target="../ink/ink504.xml"/><Relationship Id="rId62" Type="http://schemas.openxmlformats.org/officeDocument/2006/relationships/customXml" Target="../ink/ink508.xml"/><Relationship Id="rId70" Type="http://schemas.openxmlformats.org/officeDocument/2006/relationships/customXml" Target="../ink/ink512.xml"/><Relationship Id="rId75" Type="http://schemas.openxmlformats.org/officeDocument/2006/relationships/customXml" Target="../ink/ink517.xml"/><Relationship Id="rId83" Type="http://schemas.openxmlformats.org/officeDocument/2006/relationships/customXml" Target="../ink/ink524.xml"/><Relationship Id="rId88" Type="http://schemas.openxmlformats.org/officeDocument/2006/relationships/customXml" Target="../ink/ink527.xml"/><Relationship Id="rId91" Type="http://schemas.openxmlformats.org/officeDocument/2006/relationships/customXml" Target="../ink/ink530.xml"/><Relationship Id="rId96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80.xml"/><Relationship Id="rId15" Type="http://schemas.openxmlformats.org/officeDocument/2006/relationships/image" Target="../media/image205.png"/><Relationship Id="rId23" Type="http://schemas.openxmlformats.org/officeDocument/2006/relationships/image" Target="../media/image209.png"/><Relationship Id="rId28" Type="http://schemas.openxmlformats.org/officeDocument/2006/relationships/customXml" Target="../ink/ink491.xml"/><Relationship Id="rId36" Type="http://schemas.openxmlformats.org/officeDocument/2006/relationships/customXml" Target="../ink/ink495.xml"/><Relationship Id="rId49" Type="http://schemas.openxmlformats.org/officeDocument/2006/relationships/image" Target="../media/image191.png"/><Relationship Id="rId57" Type="http://schemas.openxmlformats.org/officeDocument/2006/relationships/image" Target="../media/image195.png"/><Relationship Id="rId106" Type="http://schemas.openxmlformats.org/officeDocument/2006/relationships/image" Target="../media/image231.png"/><Relationship Id="rId10" Type="http://schemas.openxmlformats.org/officeDocument/2006/relationships/customXml" Target="../ink/ink482.xml"/><Relationship Id="rId31" Type="http://schemas.openxmlformats.org/officeDocument/2006/relationships/image" Target="../media/image213.png"/><Relationship Id="rId44" Type="http://schemas.openxmlformats.org/officeDocument/2006/relationships/customXml" Target="../ink/ink499.xml"/><Relationship Id="rId52" Type="http://schemas.openxmlformats.org/officeDocument/2006/relationships/customXml" Target="../ink/ink503.xml"/><Relationship Id="rId60" Type="http://schemas.openxmlformats.org/officeDocument/2006/relationships/customXml" Target="../ink/ink507.xml"/><Relationship Id="rId65" Type="http://schemas.openxmlformats.org/officeDocument/2006/relationships/image" Target="../media/image217.png"/><Relationship Id="rId73" Type="http://schemas.openxmlformats.org/officeDocument/2006/relationships/customXml" Target="../ink/ink515.xml"/><Relationship Id="rId78" Type="http://schemas.openxmlformats.org/officeDocument/2006/relationships/customXml" Target="../ink/ink520.xml"/><Relationship Id="rId81" Type="http://schemas.openxmlformats.org/officeDocument/2006/relationships/customXml" Target="../ink/ink523.xml"/><Relationship Id="rId86" Type="http://schemas.openxmlformats.org/officeDocument/2006/relationships/customXml" Target="../ink/ink526.xml"/><Relationship Id="rId94" Type="http://schemas.openxmlformats.org/officeDocument/2006/relationships/image" Target="../media/image234.png"/><Relationship Id="rId99" Type="http://schemas.openxmlformats.org/officeDocument/2006/relationships/customXml" Target="../ink/ink534.xml"/><Relationship Id="rId101" Type="http://schemas.openxmlformats.org/officeDocument/2006/relationships/customXml" Target="../ink/ink535.xml"/><Relationship Id="rId4" Type="http://schemas.openxmlformats.org/officeDocument/2006/relationships/customXml" Target="../ink/ink479.xml"/><Relationship Id="rId9" Type="http://schemas.openxmlformats.org/officeDocument/2006/relationships/image" Target="../media/image202.png"/><Relationship Id="rId13" Type="http://schemas.openxmlformats.org/officeDocument/2006/relationships/image" Target="../media/image204.png"/><Relationship Id="rId18" Type="http://schemas.openxmlformats.org/officeDocument/2006/relationships/customXml" Target="../ink/ink486.xml"/><Relationship Id="rId39" Type="http://schemas.openxmlformats.org/officeDocument/2006/relationships/image" Target="../media/image186.png"/><Relationship Id="rId34" Type="http://schemas.openxmlformats.org/officeDocument/2006/relationships/customXml" Target="../ink/ink494.xml"/><Relationship Id="rId50" Type="http://schemas.openxmlformats.org/officeDocument/2006/relationships/customXml" Target="../ink/ink502.xml"/><Relationship Id="rId55" Type="http://schemas.openxmlformats.org/officeDocument/2006/relationships/image" Target="../media/image194.png"/><Relationship Id="rId76" Type="http://schemas.openxmlformats.org/officeDocument/2006/relationships/customXml" Target="../ink/ink518.xml"/><Relationship Id="rId97" Type="http://schemas.openxmlformats.org/officeDocument/2006/relationships/customXml" Target="../ink/ink533.xml"/><Relationship Id="rId104" Type="http://schemas.openxmlformats.org/officeDocument/2006/relationships/image" Target="../media/image230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11.xml"/><Relationship Id="rId21" Type="http://schemas.openxmlformats.org/officeDocument/2006/relationships/image" Target="../media/image208.png"/><Relationship Id="rId42" Type="http://schemas.openxmlformats.org/officeDocument/2006/relationships/customXml" Target="../ink/ink559.xml"/><Relationship Id="rId63" Type="http://schemas.openxmlformats.org/officeDocument/2006/relationships/image" Target="../media/image198.png"/><Relationship Id="rId84" Type="http://schemas.openxmlformats.org/officeDocument/2006/relationships/customXml" Target="../ink/ink586.xml"/><Relationship Id="rId138" Type="http://schemas.openxmlformats.org/officeDocument/2006/relationships/customXml" Target="../ink/ink631.xml"/><Relationship Id="rId159" Type="http://schemas.openxmlformats.org/officeDocument/2006/relationships/customXml" Target="../ink/ink648.xml"/><Relationship Id="rId170" Type="http://schemas.openxmlformats.org/officeDocument/2006/relationships/customXml" Target="../ink/ink659.xml"/><Relationship Id="rId191" Type="http://schemas.openxmlformats.org/officeDocument/2006/relationships/image" Target="../media/image264.png"/><Relationship Id="rId205" Type="http://schemas.openxmlformats.org/officeDocument/2006/relationships/image" Target="../media/image271.png"/><Relationship Id="rId16" Type="http://schemas.openxmlformats.org/officeDocument/2006/relationships/customXml" Target="../ink/ink546.xml"/><Relationship Id="rId107" Type="http://schemas.openxmlformats.org/officeDocument/2006/relationships/image" Target="../media/image250.png"/><Relationship Id="rId11" Type="http://schemas.openxmlformats.org/officeDocument/2006/relationships/image" Target="../media/image203.png"/><Relationship Id="rId32" Type="http://schemas.openxmlformats.org/officeDocument/2006/relationships/customXml" Target="../ink/ink554.xml"/><Relationship Id="rId37" Type="http://schemas.openxmlformats.org/officeDocument/2006/relationships/image" Target="../media/image216.png"/><Relationship Id="rId53" Type="http://schemas.openxmlformats.org/officeDocument/2006/relationships/image" Target="../media/image193.png"/><Relationship Id="rId58" Type="http://schemas.openxmlformats.org/officeDocument/2006/relationships/customXml" Target="../ink/ink567.xml"/><Relationship Id="rId74" Type="http://schemas.openxmlformats.org/officeDocument/2006/relationships/customXml" Target="../ink/ink577.xml"/><Relationship Id="rId79" Type="http://schemas.openxmlformats.org/officeDocument/2006/relationships/customXml" Target="../ink/ink582.xml"/><Relationship Id="rId102" Type="http://schemas.openxmlformats.org/officeDocument/2006/relationships/customXml" Target="../ink/ink599.xml"/><Relationship Id="rId123" Type="http://schemas.openxmlformats.org/officeDocument/2006/relationships/customXml" Target="../ink/ink617.xml"/><Relationship Id="rId128" Type="http://schemas.openxmlformats.org/officeDocument/2006/relationships/customXml" Target="../ink/ink622.xml"/><Relationship Id="rId144" Type="http://schemas.openxmlformats.org/officeDocument/2006/relationships/customXml" Target="../ink/ink634.xml"/><Relationship Id="rId149" Type="http://schemas.openxmlformats.org/officeDocument/2006/relationships/customXml" Target="../ink/ink638.xml"/><Relationship Id="rId5" Type="http://schemas.openxmlformats.org/officeDocument/2006/relationships/image" Target="../media/image200.png"/><Relationship Id="rId90" Type="http://schemas.openxmlformats.org/officeDocument/2006/relationships/customXml" Target="../ink/ink590.xml"/><Relationship Id="rId95" Type="http://schemas.openxmlformats.org/officeDocument/2006/relationships/image" Target="../media/image246.png"/><Relationship Id="rId160" Type="http://schemas.openxmlformats.org/officeDocument/2006/relationships/customXml" Target="../ink/ink649.xml"/><Relationship Id="rId165" Type="http://schemas.openxmlformats.org/officeDocument/2006/relationships/customXml" Target="../ink/ink654.xml"/><Relationship Id="rId181" Type="http://schemas.openxmlformats.org/officeDocument/2006/relationships/image" Target="../media/image259.png"/><Relationship Id="rId186" Type="http://schemas.openxmlformats.org/officeDocument/2006/relationships/customXml" Target="../ink/ink669.xml"/><Relationship Id="rId22" Type="http://schemas.openxmlformats.org/officeDocument/2006/relationships/customXml" Target="../ink/ink549.xml"/><Relationship Id="rId27" Type="http://schemas.openxmlformats.org/officeDocument/2006/relationships/image" Target="../media/image211.png"/><Relationship Id="rId43" Type="http://schemas.openxmlformats.org/officeDocument/2006/relationships/image" Target="../media/image188.png"/><Relationship Id="rId48" Type="http://schemas.openxmlformats.org/officeDocument/2006/relationships/customXml" Target="../ink/ink562.xml"/><Relationship Id="rId64" Type="http://schemas.openxmlformats.org/officeDocument/2006/relationships/customXml" Target="../ink/ink570.xml"/><Relationship Id="rId69" Type="http://schemas.openxmlformats.org/officeDocument/2006/relationships/image" Target="../media/image241.png"/><Relationship Id="rId113" Type="http://schemas.openxmlformats.org/officeDocument/2006/relationships/customXml" Target="../ink/ink607.xml"/><Relationship Id="rId118" Type="http://schemas.openxmlformats.org/officeDocument/2006/relationships/customXml" Target="../ink/ink612.xml"/><Relationship Id="rId134" Type="http://schemas.openxmlformats.org/officeDocument/2006/relationships/customXml" Target="../ink/ink628.xml"/><Relationship Id="rId139" Type="http://schemas.openxmlformats.org/officeDocument/2006/relationships/image" Target="../media/image252.png"/><Relationship Id="rId80" Type="http://schemas.openxmlformats.org/officeDocument/2006/relationships/customXml" Target="../ink/ink583.xml"/><Relationship Id="rId85" Type="http://schemas.openxmlformats.org/officeDocument/2006/relationships/image" Target="../media/image243.png"/><Relationship Id="rId150" Type="http://schemas.openxmlformats.org/officeDocument/2006/relationships/customXml" Target="../ink/ink639.xml"/><Relationship Id="rId155" Type="http://schemas.openxmlformats.org/officeDocument/2006/relationships/customXml" Target="../ink/ink644.xml"/><Relationship Id="rId171" Type="http://schemas.openxmlformats.org/officeDocument/2006/relationships/customXml" Target="../ink/ink660.xml"/><Relationship Id="rId176" Type="http://schemas.openxmlformats.org/officeDocument/2006/relationships/customXml" Target="../ink/ink664.xml"/><Relationship Id="rId192" Type="http://schemas.openxmlformats.org/officeDocument/2006/relationships/customXml" Target="../ink/ink672.xml"/><Relationship Id="rId197" Type="http://schemas.openxmlformats.org/officeDocument/2006/relationships/image" Target="../media/image267.png"/><Relationship Id="rId206" Type="http://schemas.openxmlformats.org/officeDocument/2006/relationships/customXml" Target="../ink/ink679.xml"/><Relationship Id="rId201" Type="http://schemas.openxmlformats.org/officeDocument/2006/relationships/image" Target="../media/image269.png"/><Relationship Id="rId12" Type="http://schemas.openxmlformats.org/officeDocument/2006/relationships/customXml" Target="../ink/ink544.xml"/><Relationship Id="rId17" Type="http://schemas.openxmlformats.org/officeDocument/2006/relationships/image" Target="../media/image206.png"/><Relationship Id="rId33" Type="http://schemas.openxmlformats.org/officeDocument/2006/relationships/image" Target="../media/image214.png"/><Relationship Id="rId38" Type="http://schemas.openxmlformats.org/officeDocument/2006/relationships/customXml" Target="../ink/ink557.xml"/><Relationship Id="rId59" Type="http://schemas.openxmlformats.org/officeDocument/2006/relationships/image" Target="../media/image196.png"/><Relationship Id="rId103" Type="http://schemas.openxmlformats.org/officeDocument/2006/relationships/image" Target="../media/image248.png"/><Relationship Id="rId108" Type="http://schemas.openxmlformats.org/officeDocument/2006/relationships/customXml" Target="../ink/ink602.xml"/><Relationship Id="rId124" Type="http://schemas.openxmlformats.org/officeDocument/2006/relationships/customXml" Target="../ink/ink618.xml"/><Relationship Id="rId129" Type="http://schemas.openxmlformats.org/officeDocument/2006/relationships/customXml" Target="../ink/ink623.xml"/><Relationship Id="rId54" Type="http://schemas.openxmlformats.org/officeDocument/2006/relationships/customXml" Target="../ink/ink565.xml"/><Relationship Id="rId70" Type="http://schemas.openxmlformats.org/officeDocument/2006/relationships/customXml" Target="../ink/ink573.xml"/><Relationship Id="rId75" Type="http://schemas.openxmlformats.org/officeDocument/2006/relationships/customXml" Target="../ink/ink578.xml"/><Relationship Id="rId91" Type="http://schemas.openxmlformats.org/officeDocument/2006/relationships/customXml" Target="../ink/ink591.xml"/><Relationship Id="rId96" Type="http://schemas.openxmlformats.org/officeDocument/2006/relationships/customXml" Target="../ink/ink594.xml"/><Relationship Id="rId140" Type="http://schemas.openxmlformats.org/officeDocument/2006/relationships/customXml" Target="../ink/ink632.xml"/><Relationship Id="rId145" Type="http://schemas.openxmlformats.org/officeDocument/2006/relationships/image" Target="../media/image255.png"/><Relationship Id="rId161" Type="http://schemas.openxmlformats.org/officeDocument/2006/relationships/customXml" Target="../ink/ink650.xml"/><Relationship Id="rId166" Type="http://schemas.openxmlformats.org/officeDocument/2006/relationships/customXml" Target="../ink/ink655.xml"/><Relationship Id="rId182" Type="http://schemas.openxmlformats.org/officeDocument/2006/relationships/customXml" Target="../ink/ink667.xml"/><Relationship Id="rId187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41.xml"/><Relationship Id="rId23" Type="http://schemas.openxmlformats.org/officeDocument/2006/relationships/image" Target="../media/image209.png"/><Relationship Id="rId28" Type="http://schemas.openxmlformats.org/officeDocument/2006/relationships/customXml" Target="../ink/ink552.xml"/><Relationship Id="rId49" Type="http://schemas.openxmlformats.org/officeDocument/2006/relationships/image" Target="../media/image191.png"/><Relationship Id="rId114" Type="http://schemas.openxmlformats.org/officeDocument/2006/relationships/customXml" Target="../ink/ink608.xml"/><Relationship Id="rId119" Type="http://schemas.openxmlformats.org/officeDocument/2006/relationships/customXml" Target="../ink/ink613.xml"/><Relationship Id="rId44" Type="http://schemas.openxmlformats.org/officeDocument/2006/relationships/customXml" Target="../ink/ink560.xml"/><Relationship Id="rId60" Type="http://schemas.openxmlformats.org/officeDocument/2006/relationships/customXml" Target="../ink/ink568.xml"/><Relationship Id="rId65" Type="http://schemas.openxmlformats.org/officeDocument/2006/relationships/image" Target="../media/image239.png"/><Relationship Id="rId81" Type="http://schemas.openxmlformats.org/officeDocument/2006/relationships/customXml" Target="../ink/ink584.xml"/><Relationship Id="rId86" Type="http://schemas.openxmlformats.org/officeDocument/2006/relationships/customXml" Target="../ink/ink587.xml"/><Relationship Id="rId130" Type="http://schemas.openxmlformats.org/officeDocument/2006/relationships/customXml" Target="../ink/ink624.xml"/><Relationship Id="rId135" Type="http://schemas.openxmlformats.org/officeDocument/2006/relationships/customXml" Target="../ink/ink629.xml"/><Relationship Id="rId151" Type="http://schemas.openxmlformats.org/officeDocument/2006/relationships/customXml" Target="../ink/ink640.xml"/><Relationship Id="rId156" Type="http://schemas.openxmlformats.org/officeDocument/2006/relationships/customXml" Target="../ink/ink645.xml"/><Relationship Id="rId177" Type="http://schemas.openxmlformats.org/officeDocument/2006/relationships/image" Target="../media/image257.png"/><Relationship Id="rId198" Type="http://schemas.openxmlformats.org/officeDocument/2006/relationships/customXml" Target="../ink/ink675.xml"/><Relationship Id="rId172" Type="http://schemas.openxmlformats.org/officeDocument/2006/relationships/customXml" Target="../ink/ink661.xml"/><Relationship Id="rId193" Type="http://schemas.openxmlformats.org/officeDocument/2006/relationships/image" Target="../media/image265.png"/><Relationship Id="rId202" Type="http://schemas.openxmlformats.org/officeDocument/2006/relationships/customXml" Target="../ink/ink677.xml"/><Relationship Id="rId207" Type="http://schemas.openxmlformats.org/officeDocument/2006/relationships/image" Target="../media/image272.png"/><Relationship Id="rId13" Type="http://schemas.openxmlformats.org/officeDocument/2006/relationships/image" Target="../media/image204.png"/><Relationship Id="rId18" Type="http://schemas.openxmlformats.org/officeDocument/2006/relationships/customXml" Target="../ink/ink547.xml"/><Relationship Id="rId39" Type="http://schemas.openxmlformats.org/officeDocument/2006/relationships/image" Target="../media/image186.png"/><Relationship Id="rId109" Type="http://schemas.openxmlformats.org/officeDocument/2006/relationships/customXml" Target="../ink/ink603.xml"/><Relationship Id="rId34" Type="http://schemas.openxmlformats.org/officeDocument/2006/relationships/customXml" Target="../ink/ink555.xml"/><Relationship Id="rId50" Type="http://schemas.openxmlformats.org/officeDocument/2006/relationships/customXml" Target="../ink/ink563.xml"/><Relationship Id="rId55" Type="http://schemas.openxmlformats.org/officeDocument/2006/relationships/image" Target="../media/image194.png"/><Relationship Id="rId76" Type="http://schemas.openxmlformats.org/officeDocument/2006/relationships/customXml" Target="../ink/ink579.xml"/><Relationship Id="rId97" Type="http://schemas.openxmlformats.org/officeDocument/2006/relationships/customXml" Target="../ink/ink595.xml"/><Relationship Id="rId104" Type="http://schemas.openxmlformats.org/officeDocument/2006/relationships/customXml" Target="../ink/ink600.xml"/><Relationship Id="rId120" Type="http://schemas.openxmlformats.org/officeDocument/2006/relationships/customXml" Target="../ink/ink614.xml"/><Relationship Id="rId125" Type="http://schemas.openxmlformats.org/officeDocument/2006/relationships/customXml" Target="../ink/ink619.xml"/><Relationship Id="rId141" Type="http://schemas.openxmlformats.org/officeDocument/2006/relationships/image" Target="../media/image253.png"/><Relationship Id="rId146" Type="http://schemas.openxmlformats.org/officeDocument/2006/relationships/customXml" Target="../ink/ink635.xml"/><Relationship Id="rId167" Type="http://schemas.openxmlformats.org/officeDocument/2006/relationships/customXml" Target="../ink/ink656.xml"/><Relationship Id="rId188" Type="http://schemas.openxmlformats.org/officeDocument/2006/relationships/customXml" Target="../ink/ink670.xml"/><Relationship Id="rId7" Type="http://schemas.openxmlformats.org/officeDocument/2006/relationships/image" Target="../media/image201.png"/><Relationship Id="rId71" Type="http://schemas.openxmlformats.org/officeDocument/2006/relationships/customXml" Target="../ink/ink574.xml"/><Relationship Id="rId92" Type="http://schemas.openxmlformats.org/officeDocument/2006/relationships/image" Target="../media/image245.png"/><Relationship Id="rId162" Type="http://schemas.openxmlformats.org/officeDocument/2006/relationships/customXml" Target="../ink/ink651.xml"/><Relationship Id="rId183" Type="http://schemas.openxmlformats.org/officeDocument/2006/relationships/image" Target="../media/image260.png"/><Relationship Id="rId2" Type="http://schemas.openxmlformats.org/officeDocument/2006/relationships/customXml" Target="../ink/ink539.xml"/><Relationship Id="rId29" Type="http://schemas.openxmlformats.org/officeDocument/2006/relationships/image" Target="../media/image212.png"/><Relationship Id="rId24" Type="http://schemas.openxmlformats.org/officeDocument/2006/relationships/customXml" Target="../ink/ink550.xml"/><Relationship Id="rId40" Type="http://schemas.openxmlformats.org/officeDocument/2006/relationships/customXml" Target="../ink/ink558.xml"/><Relationship Id="rId45" Type="http://schemas.openxmlformats.org/officeDocument/2006/relationships/image" Target="../media/image189.png"/><Relationship Id="rId66" Type="http://schemas.openxmlformats.org/officeDocument/2006/relationships/customXml" Target="../ink/ink571.xml"/><Relationship Id="rId87" Type="http://schemas.openxmlformats.org/officeDocument/2006/relationships/image" Target="../media/image244.png"/><Relationship Id="rId110" Type="http://schemas.openxmlformats.org/officeDocument/2006/relationships/customXml" Target="../ink/ink604.xml"/><Relationship Id="rId115" Type="http://schemas.openxmlformats.org/officeDocument/2006/relationships/customXml" Target="../ink/ink609.xml"/><Relationship Id="rId131" Type="http://schemas.openxmlformats.org/officeDocument/2006/relationships/customXml" Target="../ink/ink625.xml"/><Relationship Id="rId136" Type="http://schemas.openxmlformats.org/officeDocument/2006/relationships/customXml" Target="../ink/ink630.xml"/><Relationship Id="rId157" Type="http://schemas.openxmlformats.org/officeDocument/2006/relationships/customXml" Target="../ink/ink646.xml"/><Relationship Id="rId178" Type="http://schemas.openxmlformats.org/officeDocument/2006/relationships/customXml" Target="../ink/ink665.xml"/><Relationship Id="rId61" Type="http://schemas.openxmlformats.org/officeDocument/2006/relationships/image" Target="../media/image197.png"/><Relationship Id="rId82" Type="http://schemas.openxmlformats.org/officeDocument/2006/relationships/image" Target="../media/image242.png"/><Relationship Id="rId152" Type="http://schemas.openxmlformats.org/officeDocument/2006/relationships/customXml" Target="../ink/ink641.xml"/><Relationship Id="rId173" Type="http://schemas.openxmlformats.org/officeDocument/2006/relationships/customXml" Target="../ink/ink662.xml"/><Relationship Id="rId194" Type="http://schemas.openxmlformats.org/officeDocument/2006/relationships/customXml" Target="../ink/ink673.xml"/><Relationship Id="rId199" Type="http://schemas.openxmlformats.org/officeDocument/2006/relationships/image" Target="../media/image268.png"/><Relationship Id="rId203" Type="http://schemas.openxmlformats.org/officeDocument/2006/relationships/image" Target="../media/image270.png"/><Relationship Id="rId208" Type="http://schemas.openxmlformats.org/officeDocument/2006/relationships/customXml" Target="../ink/ink680.xml"/><Relationship Id="rId19" Type="http://schemas.openxmlformats.org/officeDocument/2006/relationships/image" Target="../media/image207.png"/><Relationship Id="rId14" Type="http://schemas.openxmlformats.org/officeDocument/2006/relationships/customXml" Target="../ink/ink545.xml"/><Relationship Id="rId30" Type="http://schemas.openxmlformats.org/officeDocument/2006/relationships/customXml" Target="../ink/ink553.xml"/><Relationship Id="rId35" Type="http://schemas.openxmlformats.org/officeDocument/2006/relationships/image" Target="../media/image215.png"/><Relationship Id="rId56" Type="http://schemas.openxmlformats.org/officeDocument/2006/relationships/customXml" Target="../ink/ink566.xml"/><Relationship Id="rId77" Type="http://schemas.openxmlformats.org/officeDocument/2006/relationships/customXml" Target="../ink/ink580.xml"/><Relationship Id="rId100" Type="http://schemas.openxmlformats.org/officeDocument/2006/relationships/customXml" Target="../ink/ink598.xml"/><Relationship Id="rId105" Type="http://schemas.openxmlformats.org/officeDocument/2006/relationships/image" Target="../media/image249.png"/><Relationship Id="rId126" Type="http://schemas.openxmlformats.org/officeDocument/2006/relationships/customXml" Target="../ink/ink620.xml"/><Relationship Id="rId147" Type="http://schemas.openxmlformats.org/officeDocument/2006/relationships/customXml" Target="../ink/ink636.xml"/><Relationship Id="rId168" Type="http://schemas.openxmlformats.org/officeDocument/2006/relationships/customXml" Target="../ink/ink657.xml"/><Relationship Id="rId8" Type="http://schemas.openxmlformats.org/officeDocument/2006/relationships/customXml" Target="../ink/ink542.xml"/><Relationship Id="rId51" Type="http://schemas.openxmlformats.org/officeDocument/2006/relationships/image" Target="../media/image192.png"/><Relationship Id="rId72" Type="http://schemas.openxmlformats.org/officeDocument/2006/relationships/customXml" Target="../ink/ink575.xml"/><Relationship Id="rId93" Type="http://schemas.openxmlformats.org/officeDocument/2006/relationships/customXml" Target="../ink/ink592.xml"/><Relationship Id="rId98" Type="http://schemas.openxmlformats.org/officeDocument/2006/relationships/customXml" Target="../ink/ink596.xml"/><Relationship Id="rId121" Type="http://schemas.openxmlformats.org/officeDocument/2006/relationships/customXml" Target="../ink/ink615.xml"/><Relationship Id="rId142" Type="http://schemas.openxmlformats.org/officeDocument/2006/relationships/customXml" Target="../ink/ink633.xml"/><Relationship Id="rId163" Type="http://schemas.openxmlformats.org/officeDocument/2006/relationships/customXml" Target="../ink/ink652.xml"/><Relationship Id="rId184" Type="http://schemas.openxmlformats.org/officeDocument/2006/relationships/customXml" Target="../ink/ink668.xml"/><Relationship Id="rId189" Type="http://schemas.openxmlformats.org/officeDocument/2006/relationships/image" Target="../media/image263.png"/><Relationship Id="rId3" Type="http://schemas.openxmlformats.org/officeDocument/2006/relationships/image" Target="../media/image199.png"/><Relationship Id="rId25" Type="http://schemas.openxmlformats.org/officeDocument/2006/relationships/image" Target="../media/image210.png"/><Relationship Id="rId46" Type="http://schemas.openxmlformats.org/officeDocument/2006/relationships/customXml" Target="../ink/ink561.xml"/><Relationship Id="rId67" Type="http://schemas.openxmlformats.org/officeDocument/2006/relationships/image" Target="../media/image240.png"/><Relationship Id="rId116" Type="http://schemas.openxmlformats.org/officeDocument/2006/relationships/customXml" Target="../ink/ink610.xml"/><Relationship Id="rId137" Type="http://schemas.openxmlformats.org/officeDocument/2006/relationships/image" Target="../media/image251.png"/><Relationship Id="rId158" Type="http://schemas.openxmlformats.org/officeDocument/2006/relationships/customXml" Target="../ink/ink647.xml"/><Relationship Id="rId20" Type="http://schemas.openxmlformats.org/officeDocument/2006/relationships/customXml" Target="../ink/ink548.xml"/><Relationship Id="rId41" Type="http://schemas.openxmlformats.org/officeDocument/2006/relationships/image" Target="../media/image187.png"/><Relationship Id="rId62" Type="http://schemas.openxmlformats.org/officeDocument/2006/relationships/customXml" Target="../ink/ink569.xml"/><Relationship Id="rId83" Type="http://schemas.openxmlformats.org/officeDocument/2006/relationships/customXml" Target="../ink/ink585.xml"/><Relationship Id="rId88" Type="http://schemas.openxmlformats.org/officeDocument/2006/relationships/customXml" Target="../ink/ink588.xml"/><Relationship Id="rId111" Type="http://schemas.openxmlformats.org/officeDocument/2006/relationships/customXml" Target="../ink/ink605.xml"/><Relationship Id="rId132" Type="http://schemas.openxmlformats.org/officeDocument/2006/relationships/customXml" Target="../ink/ink626.xml"/><Relationship Id="rId153" Type="http://schemas.openxmlformats.org/officeDocument/2006/relationships/customXml" Target="../ink/ink642.xml"/><Relationship Id="rId174" Type="http://schemas.openxmlformats.org/officeDocument/2006/relationships/customXml" Target="../ink/ink663.xml"/><Relationship Id="rId179" Type="http://schemas.openxmlformats.org/officeDocument/2006/relationships/image" Target="../media/image258.png"/><Relationship Id="rId195" Type="http://schemas.openxmlformats.org/officeDocument/2006/relationships/image" Target="../media/image266.png"/><Relationship Id="rId209" Type="http://schemas.openxmlformats.org/officeDocument/2006/relationships/image" Target="../media/image273.png"/><Relationship Id="rId190" Type="http://schemas.openxmlformats.org/officeDocument/2006/relationships/customXml" Target="../ink/ink671.xml"/><Relationship Id="rId204" Type="http://schemas.openxmlformats.org/officeDocument/2006/relationships/customXml" Target="../ink/ink678.xml"/><Relationship Id="rId15" Type="http://schemas.openxmlformats.org/officeDocument/2006/relationships/image" Target="../media/image205.png"/><Relationship Id="rId36" Type="http://schemas.openxmlformats.org/officeDocument/2006/relationships/customXml" Target="../ink/ink556.xml"/><Relationship Id="rId57" Type="http://schemas.openxmlformats.org/officeDocument/2006/relationships/image" Target="../media/image195.png"/><Relationship Id="rId106" Type="http://schemas.openxmlformats.org/officeDocument/2006/relationships/customXml" Target="../ink/ink601.xml"/><Relationship Id="rId127" Type="http://schemas.openxmlformats.org/officeDocument/2006/relationships/customXml" Target="../ink/ink621.xml"/><Relationship Id="rId10" Type="http://schemas.openxmlformats.org/officeDocument/2006/relationships/customXml" Target="../ink/ink543.xml"/><Relationship Id="rId31" Type="http://schemas.openxmlformats.org/officeDocument/2006/relationships/image" Target="../media/image213.png"/><Relationship Id="rId52" Type="http://schemas.openxmlformats.org/officeDocument/2006/relationships/customXml" Target="../ink/ink564.xml"/><Relationship Id="rId73" Type="http://schemas.openxmlformats.org/officeDocument/2006/relationships/customXml" Target="../ink/ink576.xml"/><Relationship Id="rId78" Type="http://schemas.openxmlformats.org/officeDocument/2006/relationships/customXml" Target="../ink/ink581.xml"/><Relationship Id="rId94" Type="http://schemas.openxmlformats.org/officeDocument/2006/relationships/customXml" Target="../ink/ink593.xml"/><Relationship Id="rId99" Type="http://schemas.openxmlformats.org/officeDocument/2006/relationships/customXml" Target="../ink/ink597.xml"/><Relationship Id="rId101" Type="http://schemas.openxmlformats.org/officeDocument/2006/relationships/image" Target="../media/image247.png"/><Relationship Id="rId122" Type="http://schemas.openxmlformats.org/officeDocument/2006/relationships/customXml" Target="../ink/ink616.xml"/><Relationship Id="rId143" Type="http://schemas.openxmlformats.org/officeDocument/2006/relationships/image" Target="../media/image254.png"/><Relationship Id="rId148" Type="http://schemas.openxmlformats.org/officeDocument/2006/relationships/customXml" Target="../ink/ink637.xml"/><Relationship Id="rId164" Type="http://schemas.openxmlformats.org/officeDocument/2006/relationships/customXml" Target="../ink/ink653.xml"/><Relationship Id="rId169" Type="http://schemas.openxmlformats.org/officeDocument/2006/relationships/customXml" Target="../ink/ink658.xml"/><Relationship Id="rId185" Type="http://schemas.openxmlformats.org/officeDocument/2006/relationships/image" Target="../media/image261.png"/><Relationship Id="rId4" Type="http://schemas.openxmlformats.org/officeDocument/2006/relationships/customXml" Target="../ink/ink540.xml"/><Relationship Id="rId9" Type="http://schemas.openxmlformats.org/officeDocument/2006/relationships/image" Target="../media/image202.png"/><Relationship Id="rId180" Type="http://schemas.openxmlformats.org/officeDocument/2006/relationships/customXml" Target="../ink/ink666.xml"/><Relationship Id="rId26" Type="http://schemas.openxmlformats.org/officeDocument/2006/relationships/customXml" Target="../ink/ink551.xml"/><Relationship Id="rId47" Type="http://schemas.openxmlformats.org/officeDocument/2006/relationships/image" Target="../media/image190.png"/><Relationship Id="rId68" Type="http://schemas.openxmlformats.org/officeDocument/2006/relationships/customXml" Target="../ink/ink572.xml"/><Relationship Id="rId89" Type="http://schemas.openxmlformats.org/officeDocument/2006/relationships/customXml" Target="../ink/ink589.xml"/><Relationship Id="rId112" Type="http://schemas.openxmlformats.org/officeDocument/2006/relationships/customXml" Target="../ink/ink606.xml"/><Relationship Id="rId133" Type="http://schemas.openxmlformats.org/officeDocument/2006/relationships/customXml" Target="../ink/ink627.xml"/><Relationship Id="rId154" Type="http://schemas.openxmlformats.org/officeDocument/2006/relationships/customXml" Target="../ink/ink643.xml"/><Relationship Id="rId175" Type="http://schemas.openxmlformats.org/officeDocument/2006/relationships/image" Target="../media/image256.png"/><Relationship Id="rId196" Type="http://schemas.openxmlformats.org/officeDocument/2006/relationships/customXml" Target="../ink/ink674.xml"/><Relationship Id="rId200" Type="http://schemas.openxmlformats.org/officeDocument/2006/relationships/customXml" Target="../ink/ink676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83.png"/><Relationship Id="rId117" Type="http://schemas.openxmlformats.org/officeDocument/2006/relationships/customXml" Target="../ink/ink748.xml"/><Relationship Id="rId21" Type="http://schemas.openxmlformats.org/officeDocument/2006/relationships/customXml" Target="../ink/ink691.xml"/><Relationship Id="rId42" Type="http://schemas.openxmlformats.org/officeDocument/2006/relationships/customXml" Target="../ink/ink705.xml"/><Relationship Id="rId47" Type="http://schemas.openxmlformats.org/officeDocument/2006/relationships/image" Target="../media/image222.png"/><Relationship Id="rId63" Type="http://schemas.openxmlformats.org/officeDocument/2006/relationships/customXml" Target="../ink/ink718.xml"/><Relationship Id="rId68" Type="http://schemas.openxmlformats.org/officeDocument/2006/relationships/customXml" Target="../ink/ink721.xml"/><Relationship Id="rId84" Type="http://schemas.openxmlformats.org/officeDocument/2006/relationships/customXml" Target="../ink/ink729.xml"/><Relationship Id="rId89" Type="http://schemas.openxmlformats.org/officeDocument/2006/relationships/image" Target="../media/image298.png"/><Relationship Id="rId112" Type="http://schemas.openxmlformats.org/officeDocument/2006/relationships/customXml" Target="../ink/ink743.xml"/><Relationship Id="rId133" Type="http://schemas.openxmlformats.org/officeDocument/2006/relationships/image" Target="../media/image312.png"/><Relationship Id="rId138" Type="http://schemas.openxmlformats.org/officeDocument/2006/relationships/customXml" Target="../ink/ink764.xml"/><Relationship Id="rId154" Type="http://schemas.openxmlformats.org/officeDocument/2006/relationships/customXml" Target="../ink/ink772.xml"/><Relationship Id="rId159" Type="http://schemas.openxmlformats.org/officeDocument/2006/relationships/image" Target="../media/image325.png"/><Relationship Id="rId16" Type="http://schemas.openxmlformats.org/officeDocument/2006/relationships/customXml" Target="../ink/ink688.xml"/><Relationship Id="rId107" Type="http://schemas.openxmlformats.org/officeDocument/2006/relationships/image" Target="../media/image307.png"/><Relationship Id="rId11" Type="http://schemas.openxmlformats.org/officeDocument/2006/relationships/image" Target="../media/image278.png"/><Relationship Id="rId32" Type="http://schemas.openxmlformats.org/officeDocument/2006/relationships/image" Target="../media/image217.png"/><Relationship Id="rId37" Type="http://schemas.openxmlformats.org/officeDocument/2006/relationships/customXml" Target="../ink/ink701.xml"/><Relationship Id="rId53" Type="http://schemas.openxmlformats.org/officeDocument/2006/relationships/customXml" Target="../ink/ink713.xml"/><Relationship Id="rId58" Type="http://schemas.openxmlformats.org/officeDocument/2006/relationships/image" Target="../media/image220.png"/><Relationship Id="rId74" Type="http://schemas.openxmlformats.org/officeDocument/2006/relationships/customXml" Target="../ink/ink724.xml"/><Relationship Id="rId79" Type="http://schemas.openxmlformats.org/officeDocument/2006/relationships/image" Target="../media/image293.png"/><Relationship Id="rId102" Type="http://schemas.openxmlformats.org/officeDocument/2006/relationships/customXml" Target="../ink/ink738.xml"/><Relationship Id="rId123" Type="http://schemas.openxmlformats.org/officeDocument/2006/relationships/customXml" Target="../ink/ink754.xml"/><Relationship Id="rId128" Type="http://schemas.openxmlformats.org/officeDocument/2006/relationships/customXml" Target="../ink/ink759.xml"/><Relationship Id="rId144" Type="http://schemas.openxmlformats.org/officeDocument/2006/relationships/customXml" Target="../ink/ink767.xml"/><Relationship Id="rId149" Type="http://schemas.openxmlformats.org/officeDocument/2006/relationships/image" Target="../media/image320.png"/><Relationship Id="rId5" Type="http://schemas.openxmlformats.org/officeDocument/2006/relationships/image" Target="../media/image275.png"/><Relationship Id="rId90" Type="http://schemas.openxmlformats.org/officeDocument/2006/relationships/customXml" Target="../ink/ink732.xml"/><Relationship Id="rId95" Type="http://schemas.openxmlformats.org/officeDocument/2006/relationships/image" Target="../media/image301.png"/><Relationship Id="rId160" Type="http://schemas.openxmlformats.org/officeDocument/2006/relationships/customXml" Target="../ink/ink775.xml"/><Relationship Id="rId22" Type="http://schemas.openxmlformats.org/officeDocument/2006/relationships/image" Target="../media/image281.png"/><Relationship Id="rId27" Type="http://schemas.openxmlformats.org/officeDocument/2006/relationships/customXml" Target="../ink/ink694.xml"/><Relationship Id="rId43" Type="http://schemas.openxmlformats.org/officeDocument/2006/relationships/customXml" Target="../ink/ink706.xml"/><Relationship Id="rId48" Type="http://schemas.openxmlformats.org/officeDocument/2006/relationships/customXml" Target="../ink/ink709.xml"/><Relationship Id="rId64" Type="http://schemas.openxmlformats.org/officeDocument/2006/relationships/customXml" Target="../ink/ink719.xml"/><Relationship Id="rId69" Type="http://schemas.openxmlformats.org/officeDocument/2006/relationships/image" Target="../media/image288.png"/><Relationship Id="rId113" Type="http://schemas.openxmlformats.org/officeDocument/2006/relationships/customXml" Target="../ink/ink744.xml"/><Relationship Id="rId118" Type="http://schemas.openxmlformats.org/officeDocument/2006/relationships/customXml" Target="../ink/ink749.xml"/><Relationship Id="rId134" Type="http://schemas.openxmlformats.org/officeDocument/2006/relationships/customXml" Target="../ink/ink762.xml"/><Relationship Id="rId139" Type="http://schemas.openxmlformats.org/officeDocument/2006/relationships/image" Target="../media/image315.png"/><Relationship Id="rId80" Type="http://schemas.openxmlformats.org/officeDocument/2006/relationships/customXml" Target="../ink/ink727.xml"/><Relationship Id="rId85" Type="http://schemas.openxmlformats.org/officeDocument/2006/relationships/image" Target="../media/image296.png"/><Relationship Id="rId150" Type="http://schemas.openxmlformats.org/officeDocument/2006/relationships/customXml" Target="../ink/ink770.xml"/><Relationship Id="rId155" Type="http://schemas.openxmlformats.org/officeDocument/2006/relationships/image" Target="../media/image323.png"/><Relationship Id="rId12" Type="http://schemas.openxmlformats.org/officeDocument/2006/relationships/customXml" Target="../ink/ink686.xml"/><Relationship Id="rId17" Type="http://schemas.openxmlformats.org/officeDocument/2006/relationships/customXml" Target="../ink/ink689.xml"/><Relationship Id="rId33" Type="http://schemas.openxmlformats.org/officeDocument/2006/relationships/customXml" Target="../ink/ink698.xml"/><Relationship Id="rId38" Type="http://schemas.openxmlformats.org/officeDocument/2006/relationships/image" Target="../media/image219.png"/><Relationship Id="rId59" Type="http://schemas.openxmlformats.org/officeDocument/2006/relationships/customXml" Target="../ink/ink716.xml"/><Relationship Id="rId103" Type="http://schemas.openxmlformats.org/officeDocument/2006/relationships/image" Target="../media/image305.png"/><Relationship Id="rId108" Type="http://schemas.openxmlformats.org/officeDocument/2006/relationships/customXml" Target="../ink/ink741.xml"/><Relationship Id="rId124" Type="http://schemas.openxmlformats.org/officeDocument/2006/relationships/customXml" Target="../ink/ink755.xml"/><Relationship Id="rId129" Type="http://schemas.openxmlformats.org/officeDocument/2006/relationships/image" Target="../media/image310.png"/><Relationship Id="rId20" Type="http://schemas.openxmlformats.org/officeDocument/2006/relationships/image" Target="../media/image111.png"/><Relationship Id="rId41" Type="http://schemas.openxmlformats.org/officeDocument/2006/relationships/customXml" Target="../ink/ink704.xml"/><Relationship Id="rId54" Type="http://schemas.openxmlformats.org/officeDocument/2006/relationships/image" Target="../media/image224.png"/><Relationship Id="rId62" Type="http://schemas.openxmlformats.org/officeDocument/2006/relationships/image" Target="../media/image285.png"/><Relationship Id="rId70" Type="http://schemas.openxmlformats.org/officeDocument/2006/relationships/customXml" Target="../ink/ink722.xml"/><Relationship Id="rId75" Type="http://schemas.openxmlformats.org/officeDocument/2006/relationships/image" Target="../media/image291.png"/><Relationship Id="rId83" Type="http://schemas.openxmlformats.org/officeDocument/2006/relationships/image" Target="../media/image295.png"/><Relationship Id="rId88" Type="http://schemas.openxmlformats.org/officeDocument/2006/relationships/customXml" Target="../ink/ink731.xml"/><Relationship Id="rId91" Type="http://schemas.openxmlformats.org/officeDocument/2006/relationships/image" Target="../media/image299.png"/><Relationship Id="rId96" Type="http://schemas.openxmlformats.org/officeDocument/2006/relationships/customXml" Target="../ink/ink735.xml"/><Relationship Id="rId111" Type="http://schemas.openxmlformats.org/officeDocument/2006/relationships/image" Target="../media/image309.png"/><Relationship Id="rId132" Type="http://schemas.openxmlformats.org/officeDocument/2006/relationships/customXml" Target="../ink/ink761.xml"/><Relationship Id="rId140" Type="http://schemas.openxmlformats.org/officeDocument/2006/relationships/customXml" Target="../ink/ink765.xml"/><Relationship Id="rId145" Type="http://schemas.openxmlformats.org/officeDocument/2006/relationships/image" Target="../media/image318.png"/><Relationship Id="rId153" Type="http://schemas.openxmlformats.org/officeDocument/2006/relationships/image" Target="../media/image322.png"/><Relationship Id="rId161" Type="http://schemas.openxmlformats.org/officeDocument/2006/relationships/image" Target="../media/image32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83.xml"/><Relationship Id="rId15" Type="http://schemas.openxmlformats.org/officeDocument/2006/relationships/image" Target="../media/image280.png"/><Relationship Id="rId23" Type="http://schemas.openxmlformats.org/officeDocument/2006/relationships/customXml" Target="../ink/ink692.xml"/><Relationship Id="rId28" Type="http://schemas.openxmlformats.org/officeDocument/2006/relationships/image" Target="../media/image284.png"/><Relationship Id="rId36" Type="http://schemas.openxmlformats.org/officeDocument/2006/relationships/image" Target="../media/image218.png"/><Relationship Id="rId49" Type="http://schemas.openxmlformats.org/officeDocument/2006/relationships/image" Target="../media/image223.png"/><Relationship Id="rId57" Type="http://schemas.openxmlformats.org/officeDocument/2006/relationships/customXml" Target="../ink/ink715.xml"/><Relationship Id="rId106" Type="http://schemas.openxmlformats.org/officeDocument/2006/relationships/customXml" Target="../ink/ink740.xml"/><Relationship Id="rId114" Type="http://schemas.openxmlformats.org/officeDocument/2006/relationships/customXml" Target="../ink/ink745.xml"/><Relationship Id="rId119" Type="http://schemas.openxmlformats.org/officeDocument/2006/relationships/customXml" Target="../ink/ink750.xml"/><Relationship Id="rId127" Type="http://schemas.openxmlformats.org/officeDocument/2006/relationships/customXml" Target="../ink/ink758.xml"/><Relationship Id="rId10" Type="http://schemas.openxmlformats.org/officeDocument/2006/relationships/customXml" Target="../ink/ink685.xml"/><Relationship Id="rId31" Type="http://schemas.openxmlformats.org/officeDocument/2006/relationships/customXml" Target="../ink/ink697.xml"/><Relationship Id="rId44" Type="http://schemas.openxmlformats.org/officeDocument/2006/relationships/image" Target="../media/image221.png"/><Relationship Id="rId52" Type="http://schemas.openxmlformats.org/officeDocument/2006/relationships/customXml" Target="../ink/ink712.xml"/><Relationship Id="rId60" Type="http://schemas.openxmlformats.org/officeDocument/2006/relationships/image" Target="../media/image226.png"/><Relationship Id="rId65" Type="http://schemas.openxmlformats.org/officeDocument/2006/relationships/image" Target="../media/image286.png"/><Relationship Id="rId73" Type="http://schemas.openxmlformats.org/officeDocument/2006/relationships/image" Target="../media/image290.png"/><Relationship Id="rId78" Type="http://schemas.openxmlformats.org/officeDocument/2006/relationships/customXml" Target="../ink/ink726.xml"/><Relationship Id="rId81" Type="http://schemas.openxmlformats.org/officeDocument/2006/relationships/image" Target="../media/image294.png"/><Relationship Id="rId86" Type="http://schemas.openxmlformats.org/officeDocument/2006/relationships/customXml" Target="../ink/ink730.xml"/><Relationship Id="rId94" Type="http://schemas.openxmlformats.org/officeDocument/2006/relationships/customXml" Target="../ink/ink734.xml"/><Relationship Id="rId99" Type="http://schemas.openxmlformats.org/officeDocument/2006/relationships/image" Target="../media/image303.png"/><Relationship Id="rId101" Type="http://schemas.openxmlformats.org/officeDocument/2006/relationships/image" Target="../media/image304.png"/><Relationship Id="rId122" Type="http://schemas.openxmlformats.org/officeDocument/2006/relationships/customXml" Target="../ink/ink753.xml"/><Relationship Id="rId130" Type="http://schemas.openxmlformats.org/officeDocument/2006/relationships/customXml" Target="../ink/ink760.xml"/><Relationship Id="rId135" Type="http://schemas.openxmlformats.org/officeDocument/2006/relationships/image" Target="../media/image313.png"/><Relationship Id="rId143" Type="http://schemas.openxmlformats.org/officeDocument/2006/relationships/image" Target="../media/image317.png"/><Relationship Id="rId148" Type="http://schemas.openxmlformats.org/officeDocument/2006/relationships/customXml" Target="../ink/ink769.xml"/><Relationship Id="rId151" Type="http://schemas.openxmlformats.org/officeDocument/2006/relationships/image" Target="../media/image321.png"/><Relationship Id="rId156" Type="http://schemas.openxmlformats.org/officeDocument/2006/relationships/customXml" Target="../ink/ink773.xml"/><Relationship Id="rId4" Type="http://schemas.openxmlformats.org/officeDocument/2006/relationships/customXml" Target="../ink/ink682.xml"/><Relationship Id="rId9" Type="http://schemas.openxmlformats.org/officeDocument/2006/relationships/image" Target="../media/image277.png"/><Relationship Id="rId13" Type="http://schemas.openxmlformats.org/officeDocument/2006/relationships/image" Target="../media/image279.png"/><Relationship Id="rId18" Type="http://schemas.openxmlformats.org/officeDocument/2006/relationships/image" Target="../media/image110.png"/><Relationship Id="rId39" Type="http://schemas.openxmlformats.org/officeDocument/2006/relationships/customXml" Target="../ink/ink702.xml"/><Relationship Id="rId109" Type="http://schemas.openxmlformats.org/officeDocument/2006/relationships/image" Target="../media/image308.png"/><Relationship Id="rId34" Type="http://schemas.openxmlformats.org/officeDocument/2006/relationships/customXml" Target="../ink/ink699.xml"/><Relationship Id="rId50" Type="http://schemas.openxmlformats.org/officeDocument/2006/relationships/customXml" Target="../ink/ink710.xml"/><Relationship Id="rId55" Type="http://schemas.openxmlformats.org/officeDocument/2006/relationships/customXml" Target="../ink/ink714.xml"/><Relationship Id="rId76" Type="http://schemas.openxmlformats.org/officeDocument/2006/relationships/customXml" Target="../ink/ink725.xml"/><Relationship Id="rId97" Type="http://schemas.openxmlformats.org/officeDocument/2006/relationships/image" Target="../media/image302.png"/><Relationship Id="rId104" Type="http://schemas.openxmlformats.org/officeDocument/2006/relationships/customXml" Target="../ink/ink739.xml"/><Relationship Id="rId120" Type="http://schemas.openxmlformats.org/officeDocument/2006/relationships/customXml" Target="../ink/ink751.xml"/><Relationship Id="rId125" Type="http://schemas.openxmlformats.org/officeDocument/2006/relationships/customXml" Target="../ink/ink756.xml"/><Relationship Id="rId141" Type="http://schemas.openxmlformats.org/officeDocument/2006/relationships/image" Target="../media/image316.png"/><Relationship Id="rId146" Type="http://schemas.openxmlformats.org/officeDocument/2006/relationships/customXml" Target="../ink/ink768.xml"/><Relationship Id="rId7" Type="http://schemas.openxmlformats.org/officeDocument/2006/relationships/image" Target="../media/image276.png"/><Relationship Id="rId71" Type="http://schemas.openxmlformats.org/officeDocument/2006/relationships/image" Target="../media/image289.png"/><Relationship Id="rId92" Type="http://schemas.openxmlformats.org/officeDocument/2006/relationships/customXml" Target="../ink/ink733.xml"/><Relationship Id="rId2" Type="http://schemas.openxmlformats.org/officeDocument/2006/relationships/customXml" Target="../ink/ink681.xml"/><Relationship Id="rId29" Type="http://schemas.openxmlformats.org/officeDocument/2006/relationships/customXml" Target="../ink/ink695.xml"/><Relationship Id="rId24" Type="http://schemas.openxmlformats.org/officeDocument/2006/relationships/image" Target="../media/image282.png"/><Relationship Id="rId40" Type="http://schemas.openxmlformats.org/officeDocument/2006/relationships/customXml" Target="../ink/ink703.xml"/><Relationship Id="rId45" Type="http://schemas.openxmlformats.org/officeDocument/2006/relationships/customXml" Target="../ink/ink707.xml"/><Relationship Id="rId66" Type="http://schemas.openxmlformats.org/officeDocument/2006/relationships/customXml" Target="../ink/ink720.xml"/><Relationship Id="rId87" Type="http://schemas.openxmlformats.org/officeDocument/2006/relationships/image" Target="../media/image297.png"/><Relationship Id="rId110" Type="http://schemas.openxmlformats.org/officeDocument/2006/relationships/customXml" Target="../ink/ink742.xml"/><Relationship Id="rId115" Type="http://schemas.openxmlformats.org/officeDocument/2006/relationships/customXml" Target="../ink/ink746.xml"/><Relationship Id="rId131" Type="http://schemas.openxmlformats.org/officeDocument/2006/relationships/image" Target="../media/image311.png"/><Relationship Id="rId136" Type="http://schemas.openxmlformats.org/officeDocument/2006/relationships/customXml" Target="../ink/ink763.xml"/><Relationship Id="rId157" Type="http://schemas.openxmlformats.org/officeDocument/2006/relationships/image" Target="../media/image324.png"/><Relationship Id="rId61" Type="http://schemas.openxmlformats.org/officeDocument/2006/relationships/customXml" Target="../ink/ink717.xml"/><Relationship Id="rId82" Type="http://schemas.openxmlformats.org/officeDocument/2006/relationships/customXml" Target="../ink/ink728.xml"/><Relationship Id="rId152" Type="http://schemas.openxmlformats.org/officeDocument/2006/relationships/customXml" Target="../ink/ink771.xml"/><Relationship Id="rId19" Type="http://schemas.openxmlformats.org/officeDocument/2006/relationships/customXml" Target="../ink/ink690.xml"/><Relationship Id="rId14" Type="http://schemas.openxmlformats.org/officeDocument/2006/relationships/customXml" Target="../ink/ink687.xml"/><Relationship Id="rId30" Type="http://schemas.openxmlformats.org/officeDocument/2006/relationships/customXml" Target="../ink/ink696.xml"/><Relationship Id="rId35" Type="http://schemas.openxmlformats.org/officeDocument/2006/relationships/customXml" Target="../ink/ink700.xml"/><Relationship Id="rId56" Type="http://schemas.openxmlformats.org/officeDocument/2006/relationships/image" Target="../media/image225.png"/><Relationship Id="rId77" Type="http://schemas.openxmlformats.org/officeDocument/2006/relationships/image" Target="../media/image292.png"/><Relationship Id="rId100" Type="http://schemas.openxmlformats.org/officeDocument/2006/relationships/customXml" Target="../ink/ink737.xml"/><Relationship Id="rId105" Type="http://schemas.openxmlformats.org/officeDocument/2006/relationships/image" Target="../media/image306.png"/><Relationship Id="rId126" Type="http://schemas.openxmlformats.org/officeDocument/2006/relationships/customXml" Target="../ink/ink757.xml"/><Relationship Id="rId147" Type="http://schemas.openxmlformats.org/officeDocument/2006/relationships/image" Target="../media/image319.png"/><Relationship Id="rId8" Type="http://schemas.openxmlformats.org/officeDocument/2006/relationships/customXml" Target="../ink/ink684.xml"/><Relationship Id="rId51" Type="http://schemas.openxmlformats.org/officeDocument/2006/relationships/customXml" Target="../ink/ink711.xml"/><Relationship Id="rId72" Type="http://schemas.openxmlformats.org/officeDocument/2006/relationships/customXml" Target="../ink/ink723.xml"/><Relationship Id="rId93" Type="http://schemas.openxmlformats.org/officeDocument/2006/relationships/image" Target="../media/image300.png"/><Relationship Id="rId98" Type="http://schemas.openxmlformats.org/officeDocument/2006/relationships/customXml" Target="../ink/ink736.xml"/><Relationship Id="rId121" Type="http://schemas.openxmlformats.org/officeDocument/2006/relationships/customXml" Target="../ink/ink752.xml"/><Relationship Id="rId142" Type="http://schemas.openxmlformats.org/officeDocument/2006/relationships/customXml" Target="../ink/ink766.xml"/><Relationship Id="rId3" Type="http://schemas.openxmlformats.org/officeDocument/2006/relationships/image" Target="../media/image274.png"/><Relationship Id="rId25" Type="http://schemas.openxmlformats.org/officeDocument/2006/relationships/customXml" Target="../ink/ink693.xml"/><Relationship Id="rId46" Type="http://schemas.openxmlformats.org/officeDocument/2006/relationships/customXml" Target="../ink/ink708.xml"/><Relationship Id="rId67" Type="http://schemas.openxmlformats.org/officeDocument/2006/relationships/image" Target="../media/image287.png"/><Relationship Id="rId116" Type="http://schemas.openxmlformats.org/officeDocument/2006/relationships/customXml" Target="../ink/ink747.xml"/><Relationship Id="rId137" Type="http://schemas.openxmlformats.org/officeDocument/2006/relationships/image" Target="../media/image314.png"/><Relationship Id="rId158" Type="http://schemas.openxmlformats.org/officeDocument/2006/relationships/customXml" Target="../ink/ink774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49.xml"/><Relationship Id="rId21" Type="http://schemas.openxmlformats.org/officeDocument/2006/relationships/customXml" Target="../ink/ink786.xml"/><Relationship Id="rId42" Type="http://schemas.openxmlformats.org/officeDocument/2006/relationships/customXml" Target="../ink/ink800.xml"/><Relationship Id="rId47" Type="http://schemas.openxmlformats.org/officeDocument/2006/relationships/image" Target="../media/image222.png"/><Relationship Id="rId63" Type="http://schemas.openxmlformats.org/officeDocument/2006/relationships/customXml" Target="../ink/ink813.xml"/><Relationship Id="rId68" Type="http://schemas.openxmlformats.org/officeDocument/2006/relationships/image" Target="../media/image317.png"/><Relationship Id="rId84" Type="http://schemas.openxmlformats.org/officeDocument/2006/relationships/image" Target="../media/image325.png"/><Relationship Id="rId89" Type="http://schemas.openxmlformats.org/officeDocument/2006/relationships/customXml" Target="../ink/ink826.xml"/><Relationship Id="rId112" Type="http://schemas.openxmlformats.org/officeDocument/2006/relationships/image" Target="../media/image330.png"/><Relationship Id="rId133" Type="http://schemas.openxmlformats.org/officeDocument/2006/relationships/customXml" Target="../ink/ink857.xml"/><Relationship Id="rId138" Type="http://schemas.openxmlformats.org/officeDocument/2006/relationships/image" Target="../media/image343.png"/><Relationship Id="rId154" Type="http://schemas.openxmlformats.org/officeDocument/2006/relationships/image" Target="../media/image351.png"/><Relationship Id="rId159" Type="http://schemas.openxmlformats.org/officeDocument/2006/relationships/customXml" Target="../ink/ink870.xml"/><Relationship Id="rId175" Type="http://schemas.openxmlformats.org/officeDocument/2006/relationships/customXml" Target="../ink/ink878.xml"/><Relationship Id="rId170" Type="http://schemas.openxmlformats.org/officeDocument/2006/relationships/image" Target="../media/image359.png"/><Relationship Id="rId191" Type="http://schemas.openxmlformats.org/officeDocument/2006/relationships/customXml" Target="../ink/ink886.xml"/><Relationship Id="rId16" Type="http://schemas.openxmlformats.org/officeDocument/2006/relationships/customXml" Target="../ink/ink783.xml"/><Relationship Id="rId107" Type="http://schemas.openxmlformats.org/officeDocument/2006/relationships/customXml" Target="../ink/ink842.xml"/><Relationship Id="rId11" Type="http://schemas.openxmlformats.org/officeDocument/2006/relationships/image" Target="../media/image278.png"/><Relationship Id="rId32" Type="http://schemas.openxmlformats.org/officeDocument/2006/relationships/image" Target="../media/image217.png"/><Relationship Id="rId37" Type="http://schemas.openxmlformats.org/officeDocument/2006/relationships/customXml" Target="../ink/ink796.xml"/><Relationship Id="rId53" Type="http://schemas.openxmlformats.org/officeDocument/2006/relationships/customXml" Target="../ink/ink808.xml"/><Relationship Id="rId58" Type="http://schemas.openxmlformats.org/officeDocument/2006/relationships/image" Target="../media/image312.png"/><Relationship Id="rId74" Type="http://schemas.openxmlformats.org/officeDocument/2006/relationships/image" Target="../media/image320.png"/><Relationship Id="rId79" Type="http://schemas.openxmlformats.org/officeDocument/2006/relationships/customXml" Target="../ink/ink821.xml"/><Relationship Id="rId102" Type="http://schemas.openxmlformats.org/officeDocument/2006/relationships/customXml" Target="../ink/ink837.xml"/><Relationship Id="rId123" Type="http://schemas.openxmlformats.org/officeDocument/2006/relationships/customXml" Target="../ink/ink852.xml"/><Relationship Id="rId128" Type="http://schemas.openxmlformats.org/officeDocument/2006/relationships/image" Target="../media/image338.png"/><Relationship Id="rId144" Type="http://schemas.openxmlformats.org/officeDocument/2006/relationships/image" Target="../media/image346.png"/><Relationship Id="rId149" Type="http://schemas.openxmlformats.org/officeDocument/2006/relationships/customXml" Target="../ink/ink865.xml"/><Relationship Id="rId5" Type="http://schemas.openxmlformats.org/officeDocument/2006/relationships/image" Target="../media/image275.png"/><Relationship Id="rId90" Type="http://schemas.openxmlformats.org/officeDocument/2006/relationships/image" Target="../media/image328.png"/><Relationship Id="rId95" Type="http://schemas.openxmlformats.org/officeDocument/2006/relationships/customXml" Target="../ink/ink830.xml"/><Relationship Id="rId160" Type="http://schemas.openxmlformats.org/officeDocument/2006/relationships/image" Target="../media/image354.png"/><Relationship Id="rId165" Type="http://schemas.openxmlformats.org/officeDocument/2006/relationships/customXml" Target="../ink/ink873.xml"/><Relationship Id="rId181" Type="http://schemas.openxmlformats.org/officeDocument/2006/relationships/customXml" Target="../ink/ink881.xml"/><Relationship Id="rId186" Type="http://schemas.openxmlformats.org/officeDocument/2006/relationships/image" Target="../media/image367.png"/><Relationship Id="rId22" Type="http://schemas.openxmlformats.org/officeDocument/2006/relationships/image" Target="../media/image281.png"/><Relationship Id="rId27" Type="http://schemas.openxmlformats.org/officeDocument/2006/relationships/customXml" Target="../ink/ink789.xml"/><Relationship Id="rId43" Type="http://schemas.openxmlformats.org/officeDocument/2006/relationships/customXml" Target="../ink/ink801.xml"/><Relationship Id="rId48" Type="http://schemas.openxmlformats.org/officeDocument/2006/relationships/customXml" Target="../ink/ink804.xml"/><Relationship Id="rId64" Type="http://schemas.openxmlformats.org/officeDocument/2006/relationships/image" Target="../media/image315.png"/><Relationship Id="rId69" Type="http://schemas.openxmlformats.org/officeDocument/2006/relationships/customXml" Target="../ink/ink816.xml"/><Relationship Id="rId113" Type="http://schemas.openxmlformats.org/officeDocument/2006/relationships/customXml" Target="../ink/ink847.xml"/><Relationship Id="rId118" Type="http://schemas.openxmlformats.org/officeDocument/2006/relationships/image" Target="../media/image333.png"/><Relationship Id="rId134" Type="http://schemas.openxmlformats.org/officeDocument/2006/relationships/image" Target="../media/image341.png"/><Relationship Id="rId139" Type="http://schemas.openxmlformats.org/officeDocument/2006/relationships/customXml" Target="../ink/ink860.xml"/><Relationship Id="rId80" Type="http://schemas.openxmlformats.org/officeDocument/2006/relationships/image" Target="../media/image323.png"/><Relationship Id="rId85" Type="http://schemas.openxmlformats.org/officeDocument/2006/relationships/customXml" Target="../ink/ink824.xml"/><Relationship Id="rId150" Type="http://schemas.openxmlformats.org/officeDocument/2006/relationships/image" Target="../media/image349.png"/><Relationship Id="rId155" Type="http://schemas.openxmlformats.org/officeDocument/2006/relationships/customXml" Target="../ink/ink868.xml"/><Relationship Id="rId171" Type="http://schemas.openxmlformats.org/officeDocument/2006/relationships/customXml" Target="../ink/ink876.xml"/><Relationship Id="rId176" Type="http://schemas.openxmlformats.org/officeDocument/2006/relationships/image" Target="../media/image362.png"/><Relationship Id="rId192" Type="http://schemas.openxmlformats.org/officeDocument/2006/relationships/image" Target="../media/image370.png"/><Relationship Id="rId12" Type="http://schemas.openxmlformats.org/officeDocument/2006/relationships/customXml" Target="../ink/ink781.xml"/><Relationship Id="rId17" Type="http://schemas.openxmlformats.org/officeDocument/2006/relationships/customXml" Target="../ink/ink784.xml"/><Relationship Id="rId33" Type="http://schemas.openxmlformats.org/officeDocument/2006/relationships/customXml" Target="../ink/ink793.xml"/><Relationship Id="rId38" Type="http://schemas.openxmlformats.org/officeDocument/2006/relationships/image" Target="../media/image219.png"/><Relationship Id="rId59" Type="http://schemas.openxmlformats.org/officeDocument/2006/relationships/customXml" Target="../ink/ink811.xml"/><Relationship Id="rId103" Type="http://schemas.openxmlformats.org/officeDocument/2006/relationships/customXml" Target="../ink/ink838.xml"/><Relationship Id="rId108" Type="http://schemas.openxmlformats.org/officeDocument/2006/relationships/customXml" Target="../ink/ink843.xml"/><Relationship Id="rId124" Type="http://schemas.openxmlformats.org/officeDocument/2006/relationships/image" Target="../media/image336.png"/><Relationship Id="rId129" Type="http://schemas.openxmlformats.org/officeDocument/2006/relationships/customXml" Target="../ink/ink855.xml"/><Relationship Id="rId54" Type="http://schemas.openxmlformats.org/officeDocument/2006/relationships/image" Target="../media/image310.png"/><Relationship Id="rId70" Type="http://schemas.openxmlformats.org/officeDocument/2006/relationships/image" Target="../media/image318.png"/><Relationship Id="rId75" Type="http://schemas.openxmlformats.org/officeDocument/2006/relationships/customXml" Target="../ink/ink819.xml"/><Relationship Id="rId91" Type="http://schemas.openxmlformats.org/officeDocument/2006/relationships/customXml" Target="../ink/ink827.xml"/><Relationship Id="rId96" Type="http://schemas.openxmlformats.org/officeDocument/2006/relationships/customXml" Target="../ink/ink831.xml"/><Relationship Id="rId140" Type="http://schemas.openxmlformats.org/officeDocument/2006/relationships/image" Target="../media/image344.png"/><Relationship Id="rId145" Type="http://schemas.openxmlformats.org/officeDocument/2006/relationships/customXml" Target="../ink/ink863.xml"/><Relationship Id="rId161" Type="http://schemas.openxmlformats.org/officeDocument/2006/relationships/customXml" Target="../ink/ink871.xml"/><Relationship Id="rId166" Type="http://schemas.openxmlformats.org/officeDocument/2006/relationships/image" Target="../media/image357.png"/><Relationship Id="rId182" Type="http://schemas.openxmlformats.org/officeDocument/2006/relationships/image" Target="../media/image365.png"/><Relationship Id="rId187" Type="http://schemas.openxmlformats.org/officeDocument/2006/relationships/customXml" Target="../ink/ink88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78.xml"/><Relationship Id="rId23" Type="http://schemas.openxmlformats.org/officeDocument/2006/relationships/customXml" Target="../ink/ink787.xml"/><Relationship Id="rId28" Type="http://schemas.openxmlformats.org/officeDocument/2006/relationships/image" Target="../media/image284.png"/><Relationship Id="rId49" Type="http://schemas.openxmlformats.org/officeDocument/2006/relationships/image" Target="../media/image223.png"/><Relationship Id="rId114" Type="http://schemas.openxmlformats.org/officeDocument/2006/relationships/image" Target="../media/image331.png"/><Relationship Id="rId119" Type="http://schemas.openxmlformats.org/officeDocument/2006/relationships/customXml" Target="../ink/ink850.xml"/><Relationship Id="rId44" Type="http://schemas.openxmlformats.org/officeDocument/2006/relationships/image" Target="../media/image221.png"/><Relationship Id="rId60" Type="http://schemas.openxmlformats.org/officeDocument/2006/relationships/image" Target="../media/image313.png"/><Relationship Id="rId65" Type="http://schemas.openxmlformats.org/officeDocument/2006/relationships/customXml" Target="../ink/ink814.xml"/><Relationship Id="rId81" Type="http://schemas.openxmlformats.org/officeDocument/2006/relationships/customXml" Target="../ink/ink822.xml"/><Relationship Id="rId86" Type="http://schemas.openxmlformats.org/officeDocument/2006/relationships/image" Target="../media/image326.png"/><Relationship Id="rId130" Type="http://schemas.openxmlformats.org/officeDocument/2006/relationships/image" Target="../media/image339.png"/><Relationship Id="rId135" Type="http://schemas.openxmlformats.org/officeDocument/2006/relationships/customXml" Target="../ink/ink858.xml"/><Relationship Id="rId151" Type="http://schemas.openxmlformats.org/officeDocument/2006/relationships/customXml" Target="../ink/ink866.xml"/><Relationship Id="rId156" Type="http://schemas.openxmlformats.org/officeDocument/2006/relationships/image" Target="../media/image352.png"/><Relationship Id="rId177" Type="http://schemas.openxmlformats.org/officeDocument/2006/relationships/customXml" Target="../ink/ink879.xml"/><Relationship Id="rId172" Type="http://schemas.openxmlformats.org/officeDocument/2006/relationships/image" Target="../media/image360.png"/><Relationship Id="rId193" Type="http://schemas.openxmlformats.org/officeDocument/2006/relationships/customXml" Target="../ink/ink887.xml"/><Relationship Id="rId13" Type="http://schemas.openxmlformats.org/officeDocument/2006/relationships/image" Target="../media/image279.png"/><Relationship Id="rId18" Type="http://schemas.openxmlformats.org/officeDocument/2006/relationships/image" Target="../media/image110.png"/><Relationship Id="rId39" Type="http://schemas.openxmlformats.org/officeDocument/2006/relationships/customXml" Target="../ink/ink797.xml"/><Relationship Id="rId109" Type="http://schemas.openxmlformats.org/officeDocument/2006/relationships/customXml" Target="../ink/ink844.xml"/><Relationship Id="rId34" Type="http://schemas.openxmlformats.org/officeDocument/2006/relationships/customXml" Target="../ink/ink794.xml"/><Relationship Id="rId50" Type="http://schemas.openxmlformats.org/officeDocument/2006/relationships/customXml" Target="../ink/ink805.xml"/><Relationship Id="rId55" Type="http://schemas.openxmlformats.org/officeDocument/2006/relationships/customXml" Target="../ink/ink809.xml"/><Relationship Id="rId76" Type="http://schemas.openxmlformats.org/officeDocument/2006/relationships/image" Target="../media/image321.png"/><Relationship Id="rId97" Type="http://schemas.openxmlformats.org/officeDocument/2006/relationships/customXml" Target="../ink/ink832.xml"/><Relationship Id="rId104" Type="http://schemas.openxmlformats.org/officeDocument/2006/relationships/customXml" Target="../ink/ink839.xml"/><Relationship Id="rId120" Type="http://schemas.openxmlformats.org/officeDocument/2006/relationships/image" Target="../media/image334.png"/><Relationship Id="rId125" Type="http://schemas.openxmlformats.org/officeDocument/2006/relationships/customXml" Target="../ink/ink853.xml"/><Relationship Id="rId141" Type="http://schemas.openxmlformats.org/officeDocument/2006/relationships/customXml" Target="../ink/ink861.xml"/><Relationship Id="rId146" Type="http://schemas.openxmlformats.org/officeDocument/2006/relationships/image" Target="../media/image347.png"/><Relationship Id="rId167" Type="http://schemas.openxmlformats.org/officeDocument/2006/relationships/customXml" Target="../ink/ink874.xml"/><Relationship Id="rId188" Type="http://schemas.openxmlformats.org/officeDocument/2006/relationships/image" Target="../media/image368.png"/><Relationship Id="rId7" Type="http://schemas.openxmlformats.org/officeDocument/2006/relationships/image" Target="../media/image276.png"/><Relationship Id="rId71" Type="http://schemas.openxmlformats.org/officeDocument/2006/relationships/customXml" Target="../ink/ink817.xml"/><Relationship Id="rId92" Type="http://schemas.openxmlformats.org/officeDocument/2006/relationships/image" Target="../media/image329.png"/><Relationship Id="rId162" Type="http://schemas.openxmlformats.org/officeDocument/2006/relationships/image" Target="../media/image355.png"/><Relationship Id="rId183" Type="http://schemas.openxmlformats.org/officeDocument/2006/relationships/customXml" Target="../ink/ink882.xml"/><Relationship Id="rId2" Type="http://schemas.openxmlformats.org/officeDocument/2006/relationships/customXml" Target="../ink/ink776.xml"/><Relationship Id="rId29" Type="http://schemas.openxmlformats.org/officeDocument/2006/relationships/customXml" Target="../ink/ink790.xml"/><Relationship Id="rId24" Type="http://schemas.openxmlformats.org/officeDocument/2006/relationships/image" Target="../media/image282.png"/><Relationship Id="rId40" Type="http://schemas.openxmlformats.org/officeDocument/2006/relationships/customXml" Target="../ink/ink798.xml"/><Relationship Id="rId45" Type="http://schemas.openxmlformats.org/officeDocument/2006/relationships/customXml" Target="../ink/ink802.xml"/><Relationship Id="rId66" Type="http://schemas.openxmlformats.org/officeDocument/2006/relationships/image" Target="../media/image316.png"/><Relationship Id="rId87" Type="http://schemas.openxmlformats.org/officeDocument/2006/relationships/customXml" Target="../ink/ink825.xml"/><Relationship Id="rId110" Type="http://schemas.openxmlformats.org/officeDocument/2006/relationships/customXml" Target="../ink/ink845.xml"/><Relationship Id="rId115" Type="http://schemas.openxmlformats.org/officeDocument/2006/relationships/customXml" Target="../ink/ink848.xml"/><Relationship Id="rId131" Type="http://schemas.openxmlformats.org/officeDocument/2006/relationships/customXml" Target="../ink/ink856.xml"/><Relationship Id="rId136" Type="http://schemas.openxmlformats.org/officeDocument/2006/relationships/image" Target="../media/image342.png"/><Relationship Id="rId157" Type="http://schemas.openxmlformats.org/officeDocument/2006/relationships/customXml" Target="../ink/ink869.xml"/><Relationship Id="rId178" Type="http://schemas.openxmlformats.org/officeDocument/2006/relationships/image" Target="../media/image363.png"/><Relationship Id="rId61" Type="http://schemas.openxmlformats.org/officeDocument/2006/relationships/customXml" Target="../ink/ink812.xml"/><Relationship Id="rId82" Type="http://schemas.openxmlformats.org/officeDocument/2006/relationships/image" Target="../media/image324.png"/><Relationship Id="rId152" Type="http://schemas.openxmlformats.org/officeDocument/2006/relationships/image" Target="../media/image350.png"/><Relationship Id="rId173" Type="http://schemas.openxmlformats.org/officeDocument/2006/relationships/customXml" Target="../ink/ink877.xml"/><Relationship Id="rId194" Type="http://schemas.openxmlformats.org/officeDocument/2006/relationships/image" Target="../media/image371.png"/><Relationship Id="rId19" Type="http://schemas.openxmlformats.org/officeDocument/2006/relationships/customXml" Target="../ink/ink785.xml"/><Relationship Id="rId14" Type="http://schemas.openxmlformats.org/officeDocument/2006/relationships/customXml" Target="../ink/ink782.xml"/><Relationship Id="rId30" Type="http://schemas.openxmlformats.org/officeDocument/2006/relationships/customXml" Target="../ink/ink791.xml"/><Relationship Id="rId35" Type="http://schemas.openxmlformats.org/officeDocument/2006/relationships/customXml" Target="../ink/ink795.xml"/><Relationship Id="rId56" Type="http://schemas.openxmlformats.org/officeDocument/2006/relationships/image" Target="../media/image311.png"/><Relationship Id="rId77" Type="http://schemas.openxmlformats.org/officeDocument/2006/relationships/customXml" Target="../ink/ink820.xml"/><Relationship Id="rId100" Type="http://schemas.openxmlformats.org/officeDocument/2006/relationships/customXml" Target="../ink/ink835.xml"/><Relationship Id="rId105" Type="http://schemas.openxmlformats.org/officeDocument/2006/relationships/customXml" Target="../ink/ink840.xml"/><Relationship Id="rId126" Type="http://schemas.openxmlformats.org/officeDocument/2006/relationships/image" Target="../media/image337.png"/><Relationship Id="rId147" Type="http://schemas.openxmlformats.org/officeDocument/2006/relationships/customXml" Target="../ink/ink864.xml"/><Relationship Id="rId168" Type="http://schemas.openxmlformats.org/officeDocument/2006/relationships/image" Target="../media/image358.png"/><Relationship Id="rId8" Type="http://schemas.openxmlformats.org/officeDocument/2006/relationships/customXml" Target="../ink/ink779.xml"/><Relationship Id="rId51" Type="http://schemas.openxmlformats.org/officeDocument/2006/relationships/customXml" Target="../ink/ink806.xml"/><Relationship Id="rId72" Type="http://schemas.openxmlformats.org/officeDocument/2006/relationships/image" Target="../media/image319.png"/><Relationship Id="rId93" Type="http://schemas.openxmlformats.org/officeDocument/2006/relationships/customXml" Target="../ink/ink828.xml"/><Relationship Id="rId98" Type="http://schemas.openxmlformats.org/officeDocument/2006/relationships/customXml" Target="../ink/ink833.xml"/><Relationship Id="rId121" Type="http://schemas.openxmlformats.org/officeDocument/2006/relationships/customXml" Target="../ink/ink851.xml"/><Relationship Id="rId142" Type="http://schemas.openxmlformats.org/officeDocument/2006/relationships/image" Target="../media/image345.png"/><Relationship Id="rId163" Type="http://schemas.openxmlformats.org/officeDocument/2006/relationships/customXml" Target="../ink/ink872.xml"/><Relationship Id="rId184" Type="http://schemas.openxmlformats.org/officeDocument/2006/relationships/image" Target="../media/image366.png"/><Relationship Id="rId189" Type="http://schemas.openxmlformats.org/officeDocument/2006/relationships/customXml" Target="../ink/ink885.xml"/><Relationship Id="rId3" Type="http://schemas.openxmlformats.org/officeDocument/2006/relationships/image" Target="../media/image274.png"/><Relationship Id="rId25" Type="http://schemas.openxmlformats.org/officeDocument/2006/relationships/customXml" Target="../ink/ink788.xml"/><Relationship Id="rId46" Type="http://schemas.openxmlformats.org/officeDocument/2006/relationships/customXml" Target="../ink/ink803.xml"/><Relationship Id="rId67" Type="http://schemas.openxmlformats.org/officeDocument/2006/relationships/customXml" Target="../ink/ink815.xml"/><Relationship Id="rId116" Type="http://schemas.openxmlformats.org/officeDocument/2006/relationships/image" Target="../media/image332.png"/><Relationship Id="rId137" Type="http://schemas.openxmlformats.org/officeDocument/2006/relationships/customXml" Target="../ink/ink859.xml"/><Relationship Id="rId158" Type="http://schemas.openxmlformats.org/officeDocument/2006/relationships/image" Target="../media/image353.png"/><Relationship Id="rId20" Type="http://schemas.openxmlformats.org/officeDocument/2006/relationships/image" Target="../media/image111.png"/><Relationship Id="rId41" Type="http://schemas.openxmlformats.org/officeDocument/2006/relationships/customXml" Target="../ink/ink799.xml"/><Relationship Id="rId62" Type="http://schemas.openxmlformats.org/officeDocument/2006/relationships/image" Target="../media/image314.png"/><Relationship Id="rId83" Type="http://schemas.openxmlformats.org/officeDocument/2006/relationships/customXml" Target="../ink/ink823.xml"/><Relationship Id="rId88" Type="http://schemas.openxmlformats.org/officeDocument/2006/relationships/image" Target="../media/image327.png"/><Relationship Id="rId111" Type="http://schemas.openxmlformats.org/officeDocument/2006/relationships/customXml" Target="../ink/ink846.xml"/><Relationship Id="rId132" Type="http://schemas.openxmlformats.org/officeDocument/2006/relationships/image" Target="../media/image340.png"/><Relationship Id="rId153" Type="http://schemas.openxmlformats.org/officeDocument/2006/relationships/customXml" Target="../ink/ink867.xml"/><Relationship Id="rId174" Type="http://schemas.openxmlformats.org/officeDocument/2006/relationships/image" Target="../media/image361.png"/><Relationship Id="rId179" Type="http://schemas.openxmlformats.org/officeDocument/2006/relationships/customXml" Target="../ink/ink880.xml"/><Relationship Id="rId190" Type="http://schemas.openxmlformats.org/officeDocument/2006/relationships/image" Target="../media/image369.png"/><Relationship Id="rId15" Type="http://schemas.openxmlformats.org/officeDocument/2006/relationships/image" Target="../media/image280.png"/><Relationship Id="rId36" Type="http://schemas.openxmlformats.org/officeDocument/2006/relationships/image" Target="../media/image218.png"/><Relationship Id="rId57" Type="http://schemas.openxmlformats.org/officeDocument/2006/relationships/customXml" Target="../ink/ink810.xml"/><Relationship Id="rId106" Type="http://schemas.openxmlformats.org/officeDocument/2006/relationships/customXml" Target="../ink/ink841.xml"/><Relationship Id="rId127" Type="http://schemas.openxmlformats.org/officeDocument/2006/relationships/customXml" Target="../ink/ink854.xml"/><Relationship Id="rId10" Type="http://schemas.openxmlformats.org/officeDocument/2006/relationships/customXml" Target="../ink/ink780.xml"/><Relationship Id="rId31" Type="http://schemas.openxmlformats.org/officeDocument/2006/relationships/customXml" Target="../ink/ink792.xml"/><Relationship Id="rId52" Type="http://schemas.openxmlformats.org/officeDocument/2006/relationships/customXml" Target="../ink/ink807.xml"/><Relationship Id="rId73" Type="http://schemas.openxmlformats.org/officeDocument/2006/relationships/customXml" Target="../ink/ink818.xml"/><Relationship Id="rId78" Type="http://schemas.openxmlformats.org/officeDocument/2006/relationships/image" Target="../media/image322.png"/><Relationship Id="rId94" Type="http://schemas.openxmlformats.org/officeDocument/2006/relationships/customXml" Target="../ink/ink829.xml"/><Relationship Id="rId99" Type="http://schemas.openxmlformats.org/officeDocument/2006/relationships/customXml" Target="../ink/ink834.xml"/><Relationship Id="rId101" Type="http://schemas.openxmlformats.org/officeDocument/2006/relationships/customXml" Target="../ink/ink836.xml"/><Relationship Id="rId122" Type="http://schemas.openxmlformats.org/officeDocument/2006/relationships/image" Target="../media/image335.png"/><Relationship Id="rId143" Type="http://schemas.openxmlformats.org/officeDocument/2006/relationships/customXml" Target="../ink/ink862.xml"/><Relationship Id="rId148" Type="http://schemas.openxmlformats.org/officeDocument/2006/relationships/image" Target="../media/image348.png"/><Relationship Id="rId164" Type="http://schemas.openxmlformats.org/officeDocument/2006/relationships/image" Target="../media/image356.png"/><Relationship Id="rId169" Type="http://schemas.openxmlformats.org/officeDocument/2006/relationships/customXml" Target="../ink/ink875.xml"/><Relationship Id="rId185" Type="http://schemas.openxmlformats.org/officeDocument/2006/relationships/customXml" Target="../ink/ink883.xml"/><Relationship Id="rId4" Type="http://schemas.openxmlformats.org/officeDocument/2006/relationships/customXml" Target="../ink/ink777.xml"/><Relationship Id="rId9" Type="http://schemas.openxmlformats.org/officeDocument/2006/relationships/image" Target="../media/image277.png"/><Relationship Id="rId180" Type="http://schemas.openxmlformats.org/officeDocument/2006/relationships/image" Target="../media/image364.png"/><Relationship Id="rId26" Type="http://schemas.openxmlformats.org/officeDocument/2006/relationships/image" Target="../media/image28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4.png"/><Relationship Id="rId4" Type="http://schemas.openxmlformats.org/officeDocument/2006/relationships/image" Target="../media/image38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891.xml"/><Relationship Id="rId13" Type="http://schemas.openxmlformats.org/officeDocument/2006/relationships/customXml" Target="../ink/ink894.xml"/><Relationship Id="rId18" Type="http://schemas.openxmlformats.org/officeDocument/2006/relationships/customXml" Target="../ink/ink898.xml"/><Relationship Id="rId26" Type="http://schemas.openxmlformats.org/officeDocument/2006/relationships/customXml" Target="../ink/ink904.xml"/><Relationship Id="rId3" Type="http://schemas.openxmlformats.org/officeDocument/2006/relationships/image" Target="../media/image388.png"/><Relationship Id="rId21" Type="http://schemas.openxmlformats.org/officeDocument/2006/relationships/customXml" Target="../ink/ink900.xml"/><Relationship Id="rId34" Type="http://schemas.openxmlformats.org/officeDocument/2006/relationships/customXml" Target="../ink/ink908.xml"/><Relationship Id="rId7" Type="http://schemas.openxmlformats.org/officeDocument/2006/relationships/customXml" Target="../ink/ink890.xml"/><Relationship Id="rId12" Type="http://schemas.openxmlformats.org/officeDocument/2006/relationships/customXml" Target="../ink/ink893.xml"/><Relationship Id="rId17" Type="http://schemas.openxmlformats.org/officeDocument/2006/relationships/image" Target="../media/image392.png"/><Relationship Id="rId25" Type="http://schemas.openxmlformats.org/officeDocument/2006/relationships/customXml" Target="../ink/ink903.xml"/><Relationship Id="rId33" Type="http://schemas.openxmlformats.org/officeDocument/2006/relationships/image" Target="../media/image398.png"/><Relationship Id="rId38" Type="http://schemas.openxmlformats.org/officeDocument/2006/relationships/image" Target="../media/image400.png"/><Relationship Id="rId2" Type="http://schemas.openxmlformats.org/officeDocument/2006/relationships/notesSlide" Target="../notesSlides/notesSlide2.xml"/><Relationship Id="rId16" Type="http://schemas.openxmlformats.org/officeDocument/2006/relationships/customXml" Target="../ink/ink897.xml"/><Relationship Id="rId20" Type="http://schemas.openxmlformats.org/officeDocument/2006/relationships/image" Target="../media/image393.png"/><Relationship Id="rId29" Type="http://schemas.openxmlformats.org/officeDocument/2006/relationships/image" Target="../media/image396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889.xml"/><Relationship Id="rId11" Type="http://schemas.openxmlformats.org/officeDocument/2006/relationships/image" Target="../media/image391.png"/><Relationship Id="rId24" Type="http://schemas.openxmlformats.org/officeDocument/2006/relationships/customXml" Target="../ink/ink902.xml"/><Relationship Id="rId32" Type="http://schemas.openxmlformats.org/officeDocument/2006/relationships/customXml" Target="../ink/ink907.xml"/><Relationship Id="rId37" Type="http://schemas.openxmlformats.org/officeDocument/2006/relationships/customXml" Target="../ink/ink910.xml"/><Relationship Id="rId5" Type="http://schemas.openxmlformats.org/officeDocument/2006/relationships/image" Target="../media/image389.png"/><Relationship Id="rId15" Type="http://schemas.openxmlformats.org/officeDocument/2006/relationships/customXml" Target="../ink/ink896.xml"/><Relationship Id="rId23" Type="http://schemas.openxmlformats.org/officeDocument/2006/relationships/customXml" Target="../ink/ink901.xml"/><Relationship Id="rId28" Type="http://schemas.openxmlformats.org/officeDocument/2006/relationships/customXml" Target="../ink/ink905.xml"/><Relationship Id="rId36" Type="http://schemas.openxmlformats.org/officeDocument/2006/relationships/customXml" Target="../ink/ink909.xml"/><Relationship Id="rId10" Type="http://schemas.openxmlformats.org/officeDocument/2006/relationships/customXml" Target="../ink/ink892.xml"/><Relationship Id="rId19" Type="http://schemas.openxmlformats.org/officeDocument/2006/relationships/customXml" Target="../ink/ink899.xml"/><Relationship Id="rId31" Type="http://schemas.openxmlformats.org/officeDocument/2006/relationships/image" Target="../media/image397.png"/><Relationship Id="rId4" Type="http://schemas.openxmlformats.org/officeDocument/2006/relationships/customXml" Target="../ink/ink888.xml"/><Relationship Id="rId9" Type="http://schemas.openxmlformats.org/officeDocument/2006/relationships/image" Target="../media/image390.png"/><Relationship Id="rId14" Type="http://schemas.openxmlformats.org/officeDocument/2006/relationships/customXml" Target="../ink/ink895.xml"/><Relationship Id="rId22" Type="http://schemas.openxmlformats.org/officeDocument/2006/relationships/image" Target="../media/image394.png"/><Relationship Id="rId27" Type="http://schemas.openxmlformats.org/officeDocument/2006/relationships/image" Target="../media/image395.png"/><Relationship Id="rId30" Type="http://schemas.openxmlformats.org/officeDocument/2006/relationships/customXml" Target="../ink/ink906.xml"/><Relationship Id="rId35" Type="http://schemas.openxmlformats.org/officeDocument/2006/relationships/image" Target="../media/image39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3.png"/><Relationship Id="rId4" Type="http://schemas.openxmlformats.org/officeDocument/2006/relationships/image" Target="../media/image40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915.xml"/><Relationship Id="rId13" Type="http://schemas.openxmlformats.org/officeDocument/2006/relationships/customXml" Target="../ink/ink919.xml"/><Relationship Id="rId18" Type="http://schemas.openxmlformats.org/officeDocument/2006/relationships/image" Target="../media/image222.png"/><Relationship Id="rId26" Type="http://schemas.openxmlformats.org/officeDocument/2006/relationships/customXml" Target="../ink/ink928.xml"/><Relationship Id="rId3" Type="http://schemas.openxmlformats.org/officeDocument/2006/relationships/image" Target="../media/image217.png"/><Relationship Id="rId21" Type="http://schemas.openxmlformats.org/officeDocument/2006/relationships/customXml" Target="../ink/ink924.xml"/><Relationship Id="rId34" Type="http://schemas.openxmlformats.org/officeDocument/2006/relationships/customXml" Target="../ink/ink932.xml"/><Relationship Id="rId7" Type="http://schemas.openxmlformats.org/officeDocument/2006/relationships/image" Target="../media/image218.png"/><Relationship Id="rId12" Type="http://schemas.openxmlformats.org/officeDocument/2006/relationships/customXml" Target="../ink/ink918.xml"/><Relationship Id="rId17" Type="http://schemas.openxmlformats.org/officeDocument/2006/relationships/customXml" Target="../ink/ink922.xml"/><Relationship Id="rId25" Type="http://schemas.openxmlformats.org/officeDocument/2006/relationships/image" Target="../media/image224.png"/><Relationship Id="rId33" Type="http://schemas.openxmlformats.org/officeDocument/2006/relationships/image" Target="../media/image285.png"/><Relationship Id="rId2" Type="http://schemas.openxmlformats.org/officeDocument/2006/relationships/customXml" Target="../ink/ink911.xml"/><Relationship Id="rId16" Type="http://schemas.openxmlformats.org/officeDocument/2006/relationships/customXml" Target="../ink/ink921.xml"/><Relationship Id="rId20" Type="http://schemas.openxmlformats.org/officeDocument/2006/relationships/image" Target="../media/image223.png"/><Relationship Id="rId29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14.xml"/><Relationship Id="rId11" Type="http://schemas.openxmlformats.org/officeDocument/2006/relationships/customXml" Target="../ink/ink917.xml"/><Relationship Id="rId24" Type="http://schemas.openxmlformats.org/officeDocument/2006/relationships/customXml" Target="../ink/ink927.xml"/><Relationship Id="rId32" Type="http://schemas.openxmlformats.org/officeDocument/2006/relationships/customXml" Target="../ink/ink931.xml"/><Relationship Id="rId5" Type="http://schemas.openxmlformats.org/officeDocument/2006/relationships/customXml" Target="../ink/ink913.xml"/><Relationship Id="rId15" Type="http://schemas.openxmlformats.org/officeDocument/2006/relationships/image" Target="../media/image221.png"/><Relationship Id="rId23" Type="http://schemas.openxmlformats.org/officeDocument/2006/relationships/customXml" Target="../ink/ink926.xml"/><Relationship Id="rId28" Type="http://schemas.openxmlformats.org/officeDocument/2006/relationships/customXml" Target="../ink/ink929.xml"/><Relationship Id="rId36" Type="http://schemas.openxmlformats.org/officeDocument/2006/relationships/image" Target="../media/image286.png"/><Relationship Id="rId10" Type="http://schemas.openxmlformats.org/officeDocument/2006/relationships/customXml" Target="../ink/ink916.xml"/><Relationship Id="rId19" Type="http://schemas.openxmlformats.org/officeDocument/2006/relationships/customXml" Target="../ink/ink923.xml"/><Relationship Id="rId31" Type="http://schemas.openxmlformats.org/officeDocument/2006/relationships/image" Target="../media/image226.png"/><Relationship Id="rId4" Type="http://schemas.openxmlformats.org/officeDocument/2006/relationships/customXml" Target="../ink/ink912.xml"/><Relationship Id="rId9" Type="http://schemas.openxmlformats.org/officeDocument/2006/relationships/image" Target="../media/image219.png"/><Relationship Id="rId14" Type="http://schemas.openxmlformats.org/officeDocument/2006/relationships/customXml" Target="../ink/ink920.xml"/><Relationship Id="rId22" Type="http://schemas.openxmlformats.org/officeDocument/2006/relationships/customXml" Target="../ink/ink925.xml"/><Relationship Id="rId27" Type="http://schemas.openxmlformats.org/officeDocument/2006/relationships/image" Target="../media/image225.png"/><Relationship Id="rId30" Type="http://schemas.openxmlformats.org/officeDocument/2006/relationships/customXml" Target="../ink/ink930.xml"/><Relationship Id="rId35" Type="http://schemas.openxmlformats.org/officeDocument/2006/relationships/customXml" Target="../ink/ink93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93.xml"/><Relationship Id="rId299" Type="http://schemas.openxmlformats.org/officeDocument/2006/relationships/customXml" Target="../ink/ink1088.xml"/><Relationship Id="rId303" Type="http://schemas.openxmlformats.org/officeDocument/2006/relationships/customXml" Target="../ink/ink1090.xml"/><Relationship Id="rId21" Type="http://schemas.openxmlformats.org/officeDocument/2006/relationships/image" Target="../media/image124.png"/><Relationship Id="rId42" Type="http://schemas.openxmlformats.org/officeDocument/2006/relationships/customXml" Target="../ink/ink955.xml"/><Relationship Id="rId63" Type="http://schemas.openxmlformats.org/officeDocument/2006/relationships/customXml" Target="../ink/ink966.xml"/><Relationship Id="rId84" Type="http://schemas.openxmlformats.org/officeDocument/2006/relationships/image" Target="../media/image148.png"/><Relationship Id="rId138" Type="http://schemas.openxmlformats.org/officeDocument/2006/relationships/image" Target="../media/image168.png"/><Relationship Id="rId159" Type="http://schemas.openxmlformats.org/officeDocument/2006/relationships/customXml" Target="../ink/ink1014.xml"/><Relationship Id="rId170" Type="http://schemas.openxmlformats.org/officeDocument/2006/relationships/image" Target="../media/image184.png"/><Relationship Id="rId191" Type="http://schemas.openxmlformats.org/officeDocument/2006/relationships/customXml" Target="../ink/ink1034.xml"/><Relationship Id="rId205" Type="http://schemas.openxmlformats.org/officeDocument/2006/relationships/customXml" Target="../ink/ink1041.xml"/><Relationship Id="rId226" Type="http://schemas.openxmlformats.org/officeDocument/2006/relationships/image" Target="../media/image434.png"/><Relationship Id="rId247" Type="http://schemas.openxmlformats.org/officeDocument/2006/relationships/customXml" Target="../ink/ink1062.xml"/><Relationship Id="rId107" Type="http://schemas.openxmlformats.org/officeDocument/2006/relationships/customXml" Target="../ink/ink988.xml"/><Relationship Id="rId268" Type="http://schemas.openxmlformats.org/officeDocument/2006/relationships/image" Target="../media/image212.png"/><Relationship Id="rId289" Type="http://schemas.openxmlformats.org/officeDocument/2006/relationships/customXml" Target="../ink/ink1083.xml"/><Relationship Id="rId11" Type="http://schemas.openxmlformats.org/officeDocument/2006/relationships/image" Target="../media/image116.png"/><Relationship Id="rId32" Type="http://schemas.openxmlformats.org/officeDocument/2006/relationships/customXml" Target="../ink/ink949.xml"/><Relationship Id="rId53" Type="http://schemas.openxmlformats.org/officeDocument/2006/relationships/image" Target="../media/image138.png"/><Relationship Id="rId74" Type="http://schemas.openxmlformats.org/officeDocument/2006/relationships/image" Target="../media/image143.png"/><Relationship Id="rId128" Type="http://schemas.openxmlformats.org/officeDocument/2006/relationships/image" Target="../media/image418.png"/><Relationship Id="rId149" Type="http://schemas.openxmlformats.org/officeDocument/2006/relationships/customXml" Target="../ink/ink1009.xml"/><Relationship Id="rId5" Type="http://schemas.openxmlformats.org/officeDocument/2006/relationships/image" Target="../media/image113.png"/><Relationship Id="rId95" Type="http://schemas.openxmlformats.org/officeDocument/2006/relationships/customXml" Target="../ink/ink982.xml"/><Relationship Id="rId160" Type="http://schemas.openxmlformats.org/officeDocument/2006/relationships/image" Target="../media/image179.png"/><Relationship Id="rId181" Type="http://schemas.openxmlformats.org/officeDocument/2006/relationships/customXml" Target="../ink/ink1029.xml"/><Relationship Id="rId216" Type="http://schemas.openxmlformats.org/officeDocument/2006/relationships/image" Target="../media/image429.png"/><Relationship Id="rId237" Type="http://schemas.openxmlformats.org/officeDocument/2006/relationships/customXml" Target="../ink/ink1057.xml"/><Relationship Id="rId258" Type="http://schemas.openxmlformats.org/officeDocument/2006/relationships/image" Target="../media/image207.png"/><Relationship Id="rId279" Type="http://schemas.openxmlformats.org/officeDocument/2006/relationships/customXml" Target="../ink/ink1078.xml"/><Relationship Id="rId22" Type="http://schemas.openxmlformats.org/officeDocument/2006/relationships/customXml" Target="../ink/ink944.xml"/><Relationship Id="rId43" Type="http://schemas.openxmlformats.org/officeDocument/2006/relationships/image" Target="../media/image133.png"/><Relationship Id="rId64" Type="http://schemas.openxmlformats.org/officeDocument/2006/relationships/image" Target="../media/image411.png"/><Relationship Id="rId118" Type="http://schemas.openxmlformats.org/officeDocument/2006/relationships/image" Target="../media/image162.png"/><Relationship Id="rId139" Type="http://schemas.openxmlformats.org/officeDocument/2006/relationships/customXml" Target="../ink/ink1004.xml"/><Relationship Id="rId290" Type="http://schemas.openxmlformats.org/officeDocument/2006/relationships/image" Target="../media/image110.png"/><Relationship Id="rId304" Type="http://schemas.openxmlformats.org/officeDocument/2006/relationships/image" Target="../media/image129.png"/><Relationship Id="rId85" Type="http://schemas.openxmlformats.org/officeDocument/2006/relationships/customXml" Target="../ink/ink977.xml"/><Relationship Id="rId150" Type="http://schemas.openxmlformats.org/officeDocument/2006/relationships/image" Target="../media/image174.png"/><Relationship Id="rId171" Type="http://schemas.openxmlformats.org/officeDocument/2006/relationships/customXml" Target="../ink/ink1020.xml"/><Relationship Id="rId192" Type="http://schemas.openxmlformats.org/officeDocument/2006/relationships/image" Target="../media/image424.png"/><Relationship Id="rId206" Type="http://schemas.openxmlformats.org/officeDocument/2006/relationships/image" Target="../media/image188.png"/><Relationship Id="rId227" Type="http://schemas.openxmlformats.org/officeDocument/2006/relationships/customXml" Target="../ink/ink1052.xml"/><Relationship Id="rId248" Type="http://schemas.openxmlformats.org/officeDocument/2006/relationships/image" Target="../media/image202.png"/><Relationship Id="rId269" Type="http://schemas.openxmlformats.org/officeDocument/2006/relationships/customXml" Target="../ink/ink1073.xml"/><Relationship Id="rId12" Type="http://schemas.openxmlformats.org/officeDocument/2006/relationships/customXml" Target="../ink/ink939.xml"/><Relationship Id="rId33" Type="http://schemas.openxmlformats.org/officeDocument/2006/relationships/image" Target="../media/image406.png"/><Relationship Id="rId108" Type="http://schemas.openxmlformats.org/officeDocument/2006/relationships/image" Target="../media/image157.png"/><Relationship Id="rId129" Type="http://schemas.openxmlformats.org/officeDocument/2006/relationships/customXml" Target="../ink/ink999.xml"/><Relationship Id="rId280" Type="http://schemas.openxmlformats.org/officeDocument/2006/relationships/image" Target="../media/image437.png"/><Relationship Id="rId54" Type="http://schemas.openxmlformats.org/officeDocument/2006/relationships/customXml" Target="../ink/ink961.xml"/><Relationship Id="rId75" Type="http://schemas.openxmlformats.org/officeDocument/2006/relationships/customXml" Target="../ink/ink972.xml"/><Relationship Id="rId96" Type="http://schemas.openxmlformats.org/officeDocument/2006/relationships/image" Target="../media/image151.png"/><Relationship Id="rId140" Type="http://schemas.openxmlformats.org/officeDocument/2006/relationships/image" Target="../media/image169.png"/><Relationship Id="rId161" Type="http://schemas.openxmlformats.org/officeDocument/2006/relationships/customXml" Target="../ink/ink1015.xml"/><Relationship Id="rId182" Type="http://schemas.openxmlformats.org/officeDocument/2006/relationships/image" Target="../media/image419.png"/><Relationship Id="rId217" Type="http://schemas.openxmlformats.org/officeDocument/2006/relationships/customXml" Target="../ink/ink1047.xml"/><Relationship Id="rId6" Type="http://schemas.openxmlformats.org/officeDocument/2006/relationships/customXml" Target="../ink/ink936.xml"/><Relationship Id="rId238" Type="http://schemas.openxmlformats.org/officeDocument/2006/relationships/image" Target="../media/image197.png"/><Relationship Id="rId259" Type="http://schemas.openxmlformats.org/officeDocument/2006/relationships/customXml" Target="../ink/ink1068.xml"/><Relationship Id="rId23" Type="http://schemas.openxmlformats.org/officeDocument/2006/relationships/image" Target="../media/image125.png"/><Relationship Id="rId119" Type="http://schemas.openxmlformats.org/officeDocument/2006/relationships/customXml" Target="../ink/ink994.xml"/><Relationship Id="rId270" Type="http://schemas.openxmlformats.org/officeDocument/2006/relationships/image" Target="../media/image213.png"/><Relationship Id="rId291" Type="http://schemas.openxmlformats.org/officeDocument/2006/relationships/customXml" Target="../ink/ink1084.xml"/><Relationship Id="rId44" Type="http://schemas.openxmlformats.org/officeDocument/2006/relationships/customXml" Target="../ink/ink956.xml"/><Relationship Id="rId65" Type="http://schemas.openxmlformats.org/officeDocument/2006/relationships/customXml" Target="../ink/ink967.xml"/><Relationship Id="rId86" Type="http://schemas.openxmlformats.org/officeDocument/2006/relationships/image" Target="../media/image149.png"/><Relationship Id="rId130" Type="http://schemas.openxmlformats.org/officeDocument/2006/relationships/image" Target="../media/image164.png"/><Relationship Id="rId151" Type="http://schemas.openxmlformats.org/officeDocument/2006/relationships/customXml" Target="../ink/ink1010.xml"/><Relationship Id="rId172" Type="http://schemas.openxmlformats.org/officeDocument/2006/relationships/image" Target="../media/image185.png"/><Relationship Id="rId193" Type="http://schemas.openxmlformats.org/officeDocument/2006/relationships/customXml" Target="../ink/ink1035.xml"/><Relationship Id="rId207" Type="http://schemas.openxmlformats.org/officeDocument/2006/relationships/customXml" Target="../ink/ink1042.xml"/><Relationship Id="rId228" Type="http://schemas.openxmlformats.org/officeDocument/2006/relationships/image" Target="../media/image435.png"/><Relationship Id="rId249" Type="http://schemas.openxmlformats.org/officeDocument/2006/relationships/customXml" Target="../ink/ink1063.xml"/><Relationship Id="rId13" Type="http://schemas.openxmlformats.org/officeDocument/2006/relationships/image" Target="../media/image120.png"/><Relationship Id="rId109" Type="http://schemas.openxmlformats.org/officeDocument/2006/relationships/customXml" Target="../ink/ink989.xml"/><Relationship Id="rId260" Type="http://schemas.openxmlformats.org/officeDocument/2006/relationships/image" Target="../media/image208.png"/><Relationship Id="rId281" Type="http://schemas.openxmlformats.org/officeDocument/2006/relationships/customXml" Target="../ink/ink1079.xml"/><Relationship Id="rId34" Type="http://schemas.openxmlformats.org/officeDocument/2006/relationships/customXml" Target="../ink/ink950.xml"/><Relationship Id="rId55" Type="http://schemas.openxmlformats.org/officeDocument/2006/relationships/image" Target="../media/image407.png"/><Relationship Id="rId76" Type="http://schemas.openxmlformats.org/officeDocument/2006/relationships/image" Target="../media/image144.png"/><Relationship Id="rId97" Type="http://schemas.openxmlformats.org/officeDocument/2006/relationships/customXml" Target="../ink/ink983.xml"/><Relationship Id="rId120" Type="http://schemas.openxmlformats.org/officeDocument/2006/relationships/image" Target="../media/image163.png"/><Relationship Id="rId141" Type="http://schemas.openxmlformats.org/officeDocument/2006/relationships/customXml" Target="../ink/ink1005.xml"/><Relationship Id="rId7" Type="http://schemas.openxmlformats.org/officeDocument/2006/relationships/image" Target="../media/image114.png"/><Relationship Id="rId162" Type="http://schemas.openxmlformats.org/officeDocument/2006/relationships/image" Target="../media/image180.png"/><Relationship Id="rId183" Type="http://schemas.openxmlformats.org/officeDocument/2006/relationships/customXml" Target="../ink/ink1030.xml"/><Relationship Id="rId218" Type="http://schemas.openxmlformats.org/officeDocument/2006/relationships/image" Target="../media/image430.png"/><Relationship Id="rId239" Type="http://schemas.openxmlformats.org/officeDocument/2006/relationships/customXml" Target="../ink/ink1058.xml"/><Relationship Id="rId2" Type="http://schemas.openxmlformats.org/officeDocument/2006/relationships/customXml" Target="../ink/ink934.xml"/><Relationship Id="rId29" Type="http://schemas.openxmlformats.org/officeDocument/2006/relationships/image" Target="../media/image404.png"/><Relationship Id="rId250" Type="http://schemas.openxmlformats.org/officeDocument/2006/relationships/image" Target="../media/image203.png"/><Relationship Id="rId255" Type="http://schemas.openxmlformats.org/officeDocument/2006/relationships/customXml" Target="../ink/ink1066.xml"/><Relationship Id="rId271" Type="http://schemas.openxmlformats.org/officeDocument/2006/relationships/customXml" Target="../ink/ink1074.xml"/><Relationship Id="rId276" Type="http://schemas.openxmlformats.org/officeDocument/2006/relationships/image" Target="../media/image216.png"/><Relationship Id="rId292" Type="http://schemas.openxmlformats.org/officeDocument/2006/relationships/image" Target="../media/image111.png"/><Relationship Id="rId297" Type="http://schemas.openxmlformats.org/officeDocument/2006/relationships/customXml" Target="../ink/ink1087.xml"/><Relationship Id="rId24" Type="http://schemas.openxmlformats.org/officeDocument/2006/relationships/customXml" Target="../ink/ink945.xml"/><Relationship Id="rId40" Type="http://schemas.openxmlformats.org/officeDocument/2006/relationships/customXml" Target="../ink/ink954.xml"/><Relationship Id="rId45" Type="http://schemas.openxmlformats.org/officeDocument/2006/relationships/image" Target="../media/image134.png"/><Relationship Id="rId66" Type="http://schemas.openxmlformats.org/officeDocument/2006/relationships/image" Target="../media/image139.png"/><Relationship Id="rId87" Type="http://schemas.openxmlformats.org/officeDocument/2006/relationships/customXml" Target="../ink/ink978.xml"/><Relationship Id="rId110" Type="http://schemas.openxmlformats.org/officeDocument/2006/relationships/image" Target="../media/image158.png"/><Relationship Id="rId115" Type="http://schemas.openxmlformats.org/officeDocument/2006/relationships/customXml" Target="../ink/ink992.xml"/><Relationship Id="rId131" Type="http://schemas.openxmlformats.org/officeDocument/2006/relationships/customXml" Target="../ink/ink1000.xml"/><Relationship Id="rId136" Type="http://schemas.openxmlformats.org/officeDocument/2006/relationships/image" Target="../media/image167.png"/><Relationship Id="rId157" Type="http://schemas.openxmlformats.org/officeDocument/2006/relationships/customXml" Target="../ink/ink1013.xml"/><Relationship Id="rId178" Type="http://schemas.openxmlformats.org/officeDocument/2006/relationships/customXml" Target="../ink/ink1026.xml"/><Relationship Id="rId301" Type="http://schemas.openxmlformats.org/officeDocument/2006/relationships/customXml" Target="../ink/ink1089.xml"/><Relationship Id="rId61" Type="http://schemas.openxmlformats.org/officeDocument/2006/relationships/image" Target="../media/image410.png"/><Relationship Id="rId82" Type="http://schemas.openxmlformats.org/officeDocument/2006/relationships/image" Target="../media/image147.png"/><Relationship Id="rId152" Type="http://schemas.openxmlformats.org/officeDocument/2006/relationships/image" Target="../media/image175.png"/><Relationship Id="rId173" Type="http://schemas.openxmlformats.org/officeDocument/2006/relationships/customXml" Target="../ink/ink1021.xml"/><Relationship Id="rId194" Type="http://schemas.openxmlformats.org/officeDocument/2006/relationships/image" Target="../media/image425.png"/><Relationship Id="rId199" Type="http://schemas.openxmlformats.org/officeDocument/2006/relationships/customXml" Target="../ink/ink1038.xml"/><Relationship Id="rId203" Type="http://schemas.openxmlformats.org/officeDocument/2006/relationships/customXml" Target="../ink/ink1040.xml"/><Relationship Id="rId208" Type="http://schemas.openxmlformats.org/officeDocument/2006/relationships/image" Target="../media/image189.png"/><Relationship Id="rId229" Type="http://schemas.openxmlformats.org/officeDocument/2006/relationships/customXml" Target="../ink/ink1053.xml"/><Relationship Id="rId19" Type="http://schemas.openxmlformats.org/officeDocument/2006/relationships/image" Target="../media/image123.png"/><Relationship Id="rId224" Type="http://schemas.openxmlformats.org/officeDocument/2006/relationships/image" Target="../media/image433.png"/><Relationship Id="rId240" Type="http://schemas.openxmlformats.org/officeDocument/2006/relationships/image" Target="../media/image198.png"/><Relationship Id="rId245" Type="http://schemas.openxmlformats.org/officeDocument/2006/relationships/customXml" Target="../ink/ink1061.xml"/><Relationship Id="rId261" Type="http://schemas.openxmlformats.org/officeDocument/2006/relationships/customXml" Target="../ink/ink1069.xml"/><Relationship Id="rId266" Type="http://schemas.openxmlformats.org/officeDocument/2006/relationships/image" Target="../media/image211.png"/><Relationship Id="rId287" Type="http://schemas.openxmlformats.org/officeDocument/2006/relationships/customXml" Target="../ink/ink1082.xml"/><Relationship Id="rId14" Type="http://schemas.openxmlformats.org/officeDocument/2006/relationships/customXml" Target="../ink/ink940.xml"/><Relationship Id="rId30" Type="http://schemas.openxmlformats.org/officeDocument/2006/relationships/customXml" Target="../ink/ink948.xml"/><Relationship Id="rId35" Type="http://schemas.openxmlformats.org/officeDocument/2006/relationships/customXml" Target="../ink/ink951.xml"/><Relationship Id="rId56" Type="http://schemas.openxmlformats.org/officeDocument/2006/relationships/customXml" Target="../ink/ink962.xml"/><Relationship Id="rId77" Type="http://schemas.openxmlformats.org/officeDocument/2006/relationships/customXml" Target="../ink/ink973.xml"/><Relationship Id="rId100" Type="http://schemas.openxmlformats.org/officeDocument/2006/relationships/image" Target="../media/image153.png"/><Relationship Id="rId105" Type="http://schemas.openxmlformats.org/officeDocument/2006/relationships/customXml" Target="../ink/ink987.xml"/><Relationship Id="rId126" Type="http://schemas.openxmlformats.org/officeDocument/2006/relationships/image" Target="../media/image417.png"/><Relationship Id="rId147" Type="http://schemas.openxmlformats.org/officeDocument/2006/relationships/customXml" Target="../ink/ink1008.xml"/><Relationship Id="rId168" Type="http://schemas.openxmlformats.org/officeDocument/2006/relationships/image" Target="../media/image183.png"/><Relationship Id="rId282" Type="http://schemas.openxmlformats.org/officeDocument/2006/relationships/image" Target="../media/image438.png"/><Relationship Id="rId8" Type="http://schemas.openxmlformats.org/officeDocument/2006/relationships/customXml" Target="../ink/ink937.xml"/><Relationship Id="rId51" Type="http://schemas.openxmlformats.org/officeDocument/2006/relationships/image" Target="../media/image137.png"/><Relationship Id="rId72" Type="http://schemas.openxmlformats.org/officeDocument/2006/relationships/image" Target="../media/image142.png"/><Relationship Id="rId93" Type="http://schemas.openxmlformats.org/officeDocument/2006/relationships/customXml" Target="../ink/ink981.xml"/><Relationship Id="rId98" Type="http://schemas.openxmlformats.org/officeDocument/2006/relationships/image" Target="../media/image152.png"/><Relationship Id="rId121" Type="http://schemas.openxmlformats.org/officeDocument/2006/relationships/customXml" Target="../ink/ink995.xml"/><Relationship Id="rId142" Type="http://schemas.openxmlformats.org/officeDocument/2006/relationships/image" Target="../media/image170.png"/><Relationship Id="rId163" Type="http://schemas.openxmlformats.org/officeDocument/2006/relationships/customXml" Target="../ink/ink1016.xml"/><Relationship Id="rId184" Type="http://schemas.openxmlformats.org/officeDocument/2006/relationships/image" Target="../media/image420.png"/><Relationship Id="rId189" Type="http://schemas.openxmlformats.org/officeDocument/2006/relationships/customXml" Target="../ink/ink1033.xml"/><Relationship Id="rId219" Type="http://schemas.openxmlformats.org/officeDocument/2006/relationships/customXml" Target="../ink/ink1048.xml"/><Relationship Id="rId3" Type="http://schemas.openxmlformats.org/officeDocument/2006/relationships/image" Target="../media/image112.png"/><Relationship Id="rId214" Type="http://schemas.openxmlformats.org/officeDocument/2006/relationships/image" Target="../media/image192.png"/><Relationship Id="rId230" Type="http://schemas.openxmlformats.org/officeDocument/2006/relationships/image" Target="../media/image193.png"/><Relationship Id="rId235" Type="http://schemas.openxmlformats.org/officeDocument/2006/relationships/customXml" Target="../ink/ink1056.xml"/><Relationship Id="rId251" Type="http://schemas.openxmlformats.org/officeDocument/2006/relationships/customXml" Target="../ink/ink1064.xml"/><Relationship Id="rId256" Type="http://schemas.openxmlformats.org/officeDocument/2006/relationships/image" Target="../media/image206.png"/><Relationship Id="rId277" Type="http://schemas.openxmlformats.org/officeDocument/2006/relationships/customXml" Target="../ink/ink1077.xml"/><Relationship Id="rId298" Type="http://schemas.openxmlformats.org/officeDocument/2006/relationships/image" Target="../media/image119.png"/><Relationship Id="rId25" Type="http://schemas.openxmlformats.org/officeDocument/2006/relationships/image" Target="../media/image126.png"/><Relationship Id="rId46" Type="http://schemas.openxmlformats.org/officeDocument/2006/relationships/customXml" Target="../ink/ink957.xml"/><Relationship Id="rId67" Type="http://schemas.openxmlformats.org/officeDocument/2006/relationships/customXml" Target="../ink/ink968.xml"/><Relationship Id="rId116" Type="http://schemas.openxmlformats.org/officeDocument/2006/relationships/image" Target="../media/image161.png"/><Relationship Id="rId137" Type="http://schemas.openxmlformats.org/officeDocument/2006/relationships/customXml" Target="../ink/ink1003.xml"/><Relationship Id="rId158" Type="http://schemas.openxmlformats.org/officeDocument/2006/relationships/image" Target="../media/image178.png"/><Relationship Id="rId272" Type="http://schemas.openxmlformats.org/officeDocument/2006/relationships/image" Target="../media/image214.png"/><Relationship Id="rId293" Type="http://schemas.openxmlformats.org/officeDocument/2006/relationships/customXml" Target="../ink/ink1085.xml"/><Relationship Id="rId302" Type="http://schemas.openxmlformats.org/officeDocument/2006/relationships/image" Target="../media/image128.png"/><Relationship Id="rId20" Type="http://schemas.openxmlformats.org/officeDocument/2006/relationships/customXml" Target="../ink/ink943.xml"/><Relationship Id="rId41" Type="http://schemas.openxmlformats.org/officeDocument/2006/relationships/image" Target="../media/image132.png"/><Relationship Id="rId62" Type="http://schemas.openxmlformats.org/officeDocument/2006/relationships/customXml" Target="../ink/ink965.xml"/><Relationship Id="rId83" Type="http://schemas.openxmlformats.org/officeDocument/2006/relationships/customXml" Target="../ink/ink976.xml"/><Relationship Id="rId88" Type="http://schemas.openxmlformats.org/officeDocument/2006/relationships/image" Target="../media/image150.png"/><Relationship Id="rId111" Type="http://schemas.openxmlformats.org/officeDocument/2006/relationships/customXml" Target="../ink/ink990.xml"/><Relationship Id="rId132" Type="http://schemas.openxmlformats.org/officeDocument/2006/relationships/image" Target="../media/image165.png"/><Relationship Id="rId153" Type="http://schemas.openxmlformats.org/officeDocument/2006/relationships/customXml" Target="../ink/ink1011.xml"/><Relationship Id="rId174" Type="http://schemas.openxmlformats.org/officeDocument/2006/relationships/customXml" Target="../ink/ink1022.xml"/><Relationship Id="rId179" Type="http://schemas.openxmlformats.org/officeDocument/2006/relationships/customXml" Target="../ink/ink1027.xml"/><Relationship Id="rId195" Type="http://schemas.openxmlformats.org/officeDocument/2006/relationships/customXml" Target="../ink/ink1036.xml"/><Relationship Id="rId209" Type="http://schemas.openxmlformats.org/officeDocument/2006/relationships/customXml" Target="../ink/ink1043.xml"/><Relationship Id="rId190" Type="http://schemas.openxmlformats.org/officeDocument/2006/relationships/image" Target="../media/image423.png"/><Relationship Id="rId204" Type="http://schemas.openxmlformats.org/officeDocument/2006/relationships/image" Target="../media/image187.png"/><Relationship Id="rId220" Type="http://schemas.openxmlformats.org/officeDocument/2006/relationships/image" Target="../media/image431.png"/><Relationship Id="rId225" Type="http://schemas.openxmlformats.org/officeDocument/2006/relationships/customXml" Target="../ink/ink1051.xml"/><Relationship Id="rId241" Type="http://schemas.openxmlformats.org/officeDocument/2006/relationships/customXml" Target="../ink/ink1059.xml"/><Relationship Id="rId246" Type="http://schemas.openxmlformats.org/officeDocument/2006/relationships/image" Target="../media/image201.png"/><Relationship Id="rId267" Type="http://schemas.openxmlformats.org/officeDocument/2006/relationships/customXml" Target="../ink/ink1072.xml"/><Relationship Id="rId288" Type="http://schemas.openxmlformats.org/officeDocument/2006/relationships/image" Target="../media/image441.png"/><Relationship Id="rId15" Type="http://schemas.openxmlformats.org/officeDocument/2006/relationships/image" Target="../media/image121.png"/><Relationship Id="rId36" Type="http://schemas.openxmlformats.org/officeDocument/2006/relationships/customXml" Target="../ink/ink952.xml"/><Relationship Id="rId57" Type="http://schemas.openxmlformats.org/officeDocument/2006/relationships/image" Target="../media/image408.png"/><Relationship Id="rId106" Type="http://schemas.openxmlformats.org/officeDocument/2006/relationships/image" Target="../media/image156.png"/><Relationship Id="rId127" Type="http://schemas.openxmlformats.org/officeDocument/2006/relationships/customXml" Target="../ink/ink998.xml"/><Relationship Id="rId262" Type="http://schemas.openxmlformats.org/officeDocument/2006/relationships/image" Target="../media/image209.png"/><Relationship Id="rId283" Type="http://schemas.openxmlformats.org/officeDocument/2006/relationships/customXml" Target="../ink/ink1080.xml"/><Relationship Id="rId10" Type="http://schemas.openxmlformats.org/officeDocument/2006/relationships/customXml" Target="../ink/ink938.xml"/><Relationship Id="rId31" Type="http://schemas.openxmlformats.org/officeDocument/2006/relationships/image" Target="../media/image405.png"/><Relationship Id="rId52" Type="http://schemas.openxmlformats.org/officeDocument/2006/relationships/customXml" Target="../ink/ink960.xml"/><Relationship Id="rId73" Type="http://schemas.openxmlformats.org/officeDocument/2006/relationships/customXml" Target="../ink/ink971.xml"/><Relationship Id="rId78" Type="http://schemas.openxmlformats.org/officeDocument/2006/relationships/image" Target="../media/image145.png"/><Relationship Id="rId94" Type="http://schemas.openxmlformats.org/officeDocument/2006/relationships/image" Target="../media/image414.png"/><Relationship Id="rId99" Type="http://schemas.openxmlformats.org/officeDocument/2006/relationships/customXml" Target="../ink/ink984.xml"/><Relationship Id="rId101" Type="http://schemas.openxmlformats.org/officeDocument/2006/relationships/customXml" Target="../ink/ink985.xml"/><Relationship Id="rId122" Type="http://schemas.openxmlformats.org/officeDocument/2006/relationships/image" Target="../media/image415.png"/><Relationship Id="rId143" Type="http://schemas.openxmlformats.org/officeDocument/2006/relationships/customXml" Target="../ink/ink1006.xml"/><Relationship Id="rId148" Type="http://schemas.openxmlformats.org/officeDocument/2006/relationships/image" Target="../media/image173.png"/><Relationship Id="rId164" Type="http://schemas.openxmlformats.org/officeDocument/2006/relationships/image" Target="../media/image181.png"/><Relationship Id="rId169" Type="http://schemas.openxmlformats.org/officeDocument/2006/relationships/customXml" Target="../ink/ink1019.xml"/><Relationship Id="rId185" Type="http://schemas.openxmlformats.org/officeDocument/2006/relationships/customXml" Target="../ink/ink1031.xml"/><Relationship Id="rId4" Type="http://schemas.openxmlformats.org/officeDocument/2006/relationships/customXml" Target="../ink/ink935.xml"/><Relationship Id="rId9" Type="http://schemas.openxmlformats.org/officeDocument/2006/relationships/image" Target="../media/image115.png"/><Relationship Id="rId180" Type="http://schemas.openxmlformats.org/officeDocument/2006/relationships/customXml" Target="../ink/ink1028.xml"/><Relationship Id="rId210" Type="http://schemas.openxmlformats.org/officeDocument/2006/relationships/image" Target="../media/image190.png"/><Relationship Id="rId215" Type="http://schemas.openxmlformats.org/officeDocument/2006/relationships/customXml" Target="../ink/ink1046.xml"/><Relationship Id="rId236" Type="http://schemas.openxmlformats.org/officeDocument/2006/relationships/image" Target="../media/image196.png"/><Relationship Id="rId257" Type="http://schemas.openxmlformats.org/officeDocument/2006/relationships/customXml" Target="../ink/ink1067.xml"/><Relationship Id="rId278" Type="http://schemas.openxmlformats.org/officeDocument/2006/relationships/image" Target="../media/image436.png"/><Relationship Id="rId26" Type="http://schemas.openxmlformats.org/officeDocument/2006/relationships/customXml" Target="../ink/ink946.xml"/><Relationship Id="rId231" Type="http://schemas.openxmlformats.org/officeDocument/2006/relationships/customXml" Target="../ink/ink1054.xml"/><Relationship Id="rId252" Type="http://schemas.openxmlformats.org/officeDocument/2006/relationships/image" Target="../media/image204.png"/><Relationship Id="rId273" Type="http://schemas.openxmlformats.org/officeDocument/2006/relationships/customXml" Target="../ink/ink1075.xml"/><Relationship Id="rId294" Type="http://schemas.openxmlformats.org/officeDocument/2006/relationships/image" Target="../media/image117.png"/><Relationship Id="rId47" Type="http://schemas.openxmlformats.org/officeDocument/2006/relationships/image" Target="../media/image135.png"/><Relationship Id="rId68" Type="http://schemas.openxmlformats.org/officeDocument/2006/relationships/image" Target="../media/image140.png"/><Relationship Id="rId89" Type="http://schemas.openxmlformats.org/officeDocument/2006/relationships/customXml" Target="../ink/ink979.xml"/><Relationship Id="rId112" Type="http://schemas.openxmlformats.org/officeDocument/2006/relationships/image" Target="../media/image159.png"/><Relationship Id="rId133" Type="http://schemas.openxmlformats.org/officeDocument/2006/relationships/customXml" Target="../ink/ink1001.xml"/><Relationship Id="rId154" Type="http://schemas.openxmlformats.org/officeDocument/2006/relationships/image" Target="../media/image176.png"/><Relationship Id="rId175" Type="http://schemas.openxmlformats.org/officeDocument/2006/relationships/customXml" Target="../ink/ink1023.xml"/><Relationship Id="rId196" Type="http://schemas.openxmlformats.org/officeDocument/2006/relationships/image" Target="../media/image426.png"/><Relationship Id="rId200" Type="http://schemas.openxmlformats.org/officeDocument/2006/relationships/image" Target="../media/image428.png"/><Relationship Id="rId16" Type="http://schemas.openxmlformats.org/officeDocument/2006/relationships/customXml" Target="../ink/ink941.xml"/><Relationship Id="rId221" Type="http://schemas.openxmlformats.org/officeDocument/2006/relationships/customXml" Target="../ink/ink1049.xml"/><Relationship Id="rId242" Type="http://schemas.openxmlformats.org/officeDocument/2006/relationships/image" Target="../media/image199.png"/><Relationship Id="rId263" Type="http://schemas.openxmlformats.org/officeDocument/2006/relationships/customXml" Target="../ink/ink1070.xml"/><Relationship Id="rId284" Type="http://schemas.openxmlformats.org/officeDocument/2006/relationships/image" Target="../media/image439.png"/><Relationship Id="rId37" Type="http://schemas.openxmlformats.org/officeDocument/2006/relationships/image" Target="../media/image130.png"/><Relationship Id="rId58" Type="http://schemas.openxmlformats.org/officeDocument/2006/relationships/customXml" Target="../ink/ink963.xml"/><Relationship Id="rId79" Type="http://schemas.openxmlformats.org/officeDocument/2006/relationships/customXml" Target="../ink/ink974.xml"/><Relationship Id="rId102" Type="http://schemas.openxmlformats.org/officeDocument/2006/relationships/image" Target="../media/image154.png"/><Relationship Id="rId123" Type="http://schemas.openxmlformats.org/officeDocument/2006/relationships/customXml" Target="../ink/ink996.xml"/><Relationship Id="rId144" Type="http://schemas.openxmlformats.org/officeDocument/2006/relationships/image" Target="../media/image171.png"/><Relationship Id="rId90" Type="http://schemas.openxmlformats.org/officeDocument/2006/relationships/image" Target="../media/image412.png"/><Relationship Id="rId165" Type="http://schemas.openxmlformats.org/officeDocument/2006/relationships/customXml" Target="../ink/ink1017.xml"/><Relationship Id="rId186" Type="http://schemas.openxmlformats.org/officeDocument/2006/relationships/image" Target="../media/image421.png"/><Relationship Id="rId211" Type="http://schemas.openxmlformats.org/officeDocument/2006/relationships/customXml" Target="../ink/ink1044.xml"/><Relationship Id="rId232" Type="http://schemas.openxmlformats.org/officeDocument/2006/relationships/image" Target="../media/image194.png"/><Relationship Id="rId253" Type="http://schemas.openxmlformats.org/officeDocument/2006/relationships/customXml" Target="../ink/ink1065.xml"/><Relationship Id="rId274" Type="http://schemas.openxmlformats.org/officeDocument/2006/relationships/image" Target="../media/image215.png"/><Relationship Id="rId295" Type="http://schemas.openxmlformats.org/officeDocument/2006/relationships/customXml" Target="../ink/ink1086.xml"/><Relationship Id="rId27" Type="http://schemas.openxmlformats.org/officeDocument/2006/relationships/image" Target="../media/image4030.png"/><Relationship Id="rId48" Type="http://schemas.openxmlformats.org/officeDocument/2006/relationships/customXml" Target="../ink/ink958.xml"/><Relationship Id="rId69" Type="http://schemas.openxmlformats.org/officeDocument/2006/relationships/customXml" Target="../ink/ink969.xml"/><Relationship Id="rId113" Type="http://schemas.openxmlformats.org/officeDocument/2006/relationships/customXml" Target="../ink/ink991.xml"/><Relationship Id="rId134" Type="http://schemas.openxmlformats.org/officeDocument/2006/relationships/image" Target="../media/image166.png"/><Relationship Id="rId80" Type="http://schemas.openxmlformats.org/officeDocument/2006/relationships/image" Target="../media/image146.png"/><Relationship Id="rId155" Type="http://schemas.openxmlformats.org/officeDocument/2006/relationships/customXml" Target="../ink/ink1012.xml"/><Relationship Id="rId176" Type="http://schemas.openxmlformats.org/officeDocument/2006/relationships/customXml" Target="../ink/ink1024.xml"/><Relationship Id="rId197" Type="http://schemas.openxmlformats.org/officeDocument/2006/relationships/customXml" Target="../ink/ink1037.xml"/><Relationship Id="rId201" Type="http://schemas.openxmlformats.org/officeDocument/2006/relationships/customXml" Target="../ink/ink1039.xml"/><Relationship Id="rId222" Type="http://schemas.openxmlformats.org/officeDocument/2006/relationships/image" Target="../media/image432.png"/><Relationship Id="rId243" Type="http://schemas.openxmlformats.org/officeDocument/2006/relationships/customXml" Target="../ink/ink1060.xml"/><Relationship Id="rId264" Type="http://schemas.openxmlformats.org/officeDocument/2006/relationships/image" Target="../media/image210.png"/><Relationship Id="rId285" Type="http://schemas.openxmlformats.org/officeDocument/2006/relationships/customXml" Target="../ink/ink1081.xml"/><Relationship Id="rId17" Type="http://schemas.openxmlformats.org/officeDocument/2006/relationships/image" Target="../media/image122.png"/><Relationship Id="rId38" Type="http://schemas.openxmlformats.org/officeDocument/2006/relationships/customXml" Target="../ink/ink953.xml"/><Relationship Id="rId59" Type="http://schemas.openxmlformats.org/officeDocument/2006/relationships/image" Target="../media/image409.png"/><Relationship Id="rId103" Type="http://schemas.openxmlformats.org/officeDocument/2006/relationships/customXml" Target="../ink/ink986.xml"/><Relationship Id="rId124" Type="http://schemas.openxmlformats.org/officeDocument/2006/relationships/image" Target="../media/image416.png"/><Relationship Id="rId70" Type="http://schemas.openxmlformats.org/officeDocument/2006/relationships/image" Target="../media/image141.png"/><Relationship Id="rId91" Type="http://schemas.openxmlformats.org/officeDocument/2006/relationships/customXml" Target="../ink/ink980.xml"/><Relationship Id="rId145" Type="http://schemas.openxmlformats.org/officeDocument/2006/relationships/customXml" Target="../ink/ink1007.xml"/><Relationship Id="rId166" Type="http://schemas.openxmlformats.org/officeDocument/2006/relationships/image" Target="../media/image182.png"/><Relationship Id="rId187" Type="http://schemas.openxmlformats.org/officeDocument/2006/relationships/customXml" Target="../ink/ink1032.xml"/><Relationship Id="rId1" Type="http://schemas.openxmlformats.org/officeDocument/2006/relationships/slideLayout" Target="../slideLayouts/slideLayout1.xml"/><Relationship Id="rId212" Type="http://schemas.openxmlformats.org/officeDocument/2006/relationships/image" Target="../media/image191.png"/><Relationship Id="rId233" Type="http://schemas.openxmlformats.org/officeDocument/2006/relationships/customXml" Target="../ink/ink1055.xml"/><Relationship Id="rId254" Type="http://schemas.openxmlformats.org/officeDocument/2006/relationships/image" Target="../media/image205.png"/><Relationship Id="rId28" Type="http://schemas.openxmlformats.org/officeDocument/2006/relationships/customXml" Target="../ink/ink947.xml"/><Relationship Id="rId49" Type="http://schemas.openxmlformats.org/officeDocument/2006/relationships/image" Target="../media/image136.png"/><Relationship Id="rId114" Type="http://schemas.openxmlformats.org/officeDocument/2006/relationships/image" Target="../media/image160.png"/><Relationship Id="rId275" Type="http://schemas.openxmlformats.org/officeDocument/2006/relationships/customXml" Target="../ink/ink1076.xml"/><Relationship Id="rId296" Type="http://schemas.openxmlformats.org/officeDocument/2006/relationships/image" Target="../media/image118.png"/><Relationship Id="rId300" Type="http://schemas.openxmlformats.org/officeDocument/2006/relationships/image" Target="../media/image127.png"/><Relationship Id="rId60" Type="http://schemas.openxmlformats.org/officeDocument/2006/relationships/customXml" Target="../ink/ink964.xml"/><Relationship Id="rId81" Type="http://schemas.openxmlformats.org/officeDocument/2006/relationships/customXml" Target="../ink/ink975.xml"/><Relationship Id="rId135" Type="http://schemas.openxmlformats.org/officeDocument/2006/relationships/customXml" Target="../ink/ink1002.xml"/><Relationship Id="rId156" Type="http://schemas.openxmlformats.org/officeDocument/2006/relationships/image" Target="../media/image177.png"/><Relationship Id="rId177" Type="http://schemas.openxmlformats.org/officeDocument/2006/relationships/customXml" Target="../ink/ink1025.xml"/><Relationship Id="rId198" Type="http://schemas.openxmlformats.org/officeDocument/2006/relationships/image" Target="../media/image427.png"/><Relationship Id="rId202" Type="http://schemas.openxmlformats.org/officeDocument/2006/relationships/image" Target="../media/image186.png"/><Relationship Id="rId223" Type="http://schemas.openxmlformats.org/officeDocument/2006/relationships/customXml" Target="../ink/ink1050.xml"/><Relationship Id="rId244" Type="http://schemas.openxmlformats.org/officeDocument/2006/relationships/image" Target="../media/image200.png"/><Relationship Id="rId18" Type="http://schemas.openxmlformats.org/officeDocument/2006/relationships/customXml" Target="../ink/ink942.xml"/><Relationship Id="rId39" Type="http://schemas.openxmlformats.org/officeDocument/2006/relationships/image" Target="../media/image131.png"/><Relationship Id="rId265" Type="http://schemas.openxmlformats.org/officeDocument/2006/relationships/customXml" Target="../ink/ink1071.xml"/><Relationship Id="rId286" Type="http://schemas.openxmlformats.org/officeDocument/2006/relationships/image" Target="../media/image440.png"/><Relationship Id="rId50" Type="http://schemas.openxmlformats.org/officeDocument/2006/relationships/customXml" Target="../ink/ink959.xml"/><Relationship Id="rId104" Type="http://schemas.openxmlformats.org/officeDocument/2006/relationships/image" Target="../media/image155.png"/><Relationship Id="rId125" Type="http://schemas.openxmlformats.org/officeDocument/2006/relationships/customXml" Target="../ink/ink997.xml"/><Relationship Id="rId146" Type="http://schemas.openxmlformats.org/officeDocument/2006/relationships/image" Target="../media/image172.png"/><Relationship Id="rId167" Type="http://schemas.openxmlformats.org/officeDocument/2006/relationships/customXml" Target="../ink/ink1018.xml"/><Relationship Id="rId188" Type="http://schemas.openxmlformats.org/officeDocument/2006/relationships/image" Target="../media/image422.png"/><Relationship Id="rId71" Type="http://schemas.openxmlformats.org/officeDocument/2006/relationships/customXml" Target="../ink/ink970.xml"/><Relationship Id="rId92" Type="http://schemas.openxmlformats.org/officeDocument/2006/relationships/image" Target="../media/image413.png"/><Relationship Id="rId213" Type="http://schemas.openxmlformats.org/officeDocument/2006/relationships/customXml" Target="../ink/ink1045.xml"/><Relationship Id="rId234" Type="http://schemas.openxmlformats.org/officeDocument/2006/relationships/image" Target="../media/image195.png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109.xml"/><Relationship Id="rId21" Type="http://schemas.openxmlformats.org/officeDocument/2006/relationships/customXml" Target="../ink/ink1105.xml"/><Relationship Id="rId42" Type="http://schemas.openxmlformats.org/officeDocument/2006/relationships/customXml" Target="../ink/ink1120.xml"/><Relationship Id="rId47" Type="http://schemas.openxmlformats.org/officeDocument/2006/relationships/customXml" Target="../ink/ink1125.xml"/><Relationship Id="rId63" Type="http://schemas.openxmlformats.org/officeDocument/2006/relationships/image" Target="../media/image228.png"/><Relationship Id="rId68" Type="http://schemas.openxmlformats.org/officeDocument/2006/relationships/customXml" Target="../ink/ink1142.xml"/><Relationship Id="rId84" Type="http://schemas.openxmlformats.org/officeDocument/2006/relationships/customXml" Target="../ink/ink1156.xml"/><Relationship Id="rId89" Type="http://schemas.openxmlformats.org/officeDocument/2006/relationships/customXml" Target="../ink/ink1161.xml"/><Relationship Id="rId2" Type="http://schemas.openxmlformats.org/officeDocument/2006/relationships/customXml" Target="../ink/ink1091.xml"/><Relationship Id="rId16" Type="http://schemas.openxmlformats.org/officeDocument/2006/relationships/customXml" Target="../ink/ink1100.xml"/><Relationship Id="rId29" Type="http://schemas.openxmlformats.org/officeDocument/2006/relationships/image" Target="../media/image223.png"/><Relationship Id="rId107" Type="http://schemas.openxmlformats.org/officeDocument/2006/relationships/customXml" Target="../ink/ink1172.xml"/><Relationship Id="rId11" Type="http://schemas.openxmlformats.org/officeDocument/2006/relationships/customXml" Target="../ink/ink1096.xml"/><Relationship Id="rId24" Type="http://schemas.openxmlformats.org/officeDocument/2006/relationships/image" Target="../media/image221.png"/><Relationship Id="rId32" Type="http://schemas.openxmlformats.org/officeDocument/2006/relationships/customXml" Target="../ink/ink1113.xml"/><Relationship Id="rId37" Type="http://schemas.openxmlformats.org/officeDocument/2006/relationships/customXml" Target="../ink/ink1116.xml"/><Relationship Id="rId40" Type="http://schemas.openxmlformats.org/officeDocument/2006/relationships/customXml" Target="../ink/ink1118.xml"/><Relationship Id="rId45" Type="http://schemas.openxmlformats.org/officeDocument/2006/relationships/customXml" Target="../ink/ink1123.xml"/><Relationship Id="rId53" Type="http://schemas.openxmlformats.org/officeDocument/2006/relationships/customXml" Target="../ink/ink1131.xml"/><Relationship Id="rId58" Type="http://schemas.openxmlformats.org/officeDocument/2006/relationships/customXml" Target="../ink/ink1136.xml"/><Relationship Id="rId66" Type="http://schemas.openxmlformats.org/officeDocument/2006/relationships/customXml" Target="../ink/ink1141.xml"/><Relationship Id="rId74" Type="http://schemas.openxmlformats.org/officeDocument/2006/relationships/customXml" Target="../ink/ink1146.xml"/><Relationship Id="rId79" Type="http://schemas.openxmlformats.org/officeDocument/2006/relationships/customXml" Target="../ink/ink1151.xml"/><Relationship Id="rId87" Type="http://schemas.openxmlformats.org/officeDocument/2006/relationships/customXml" Target="../ink/ink1159.xml"/><Relationship Id="rId102" Type="http://schemas.openxmlformats.org/officeDocument/2006/relationships/image" Target="../media/image237.png"/><Relationship Id="rId110" Type="http://schemas.openxmlformats.org/officeDocument/2006/relationships/image" Target="../media/image238.png"/><Relationship Id="rId5" Type="http://schemas.openxmlformats.org/officeDocument/2006/relationships/image" Target="../media/image217.png"/><Relationship Id="rId61" Type="http://schemas.openxmlformats.org/officeDocument/2006/relationships/image" Target="../media/image227.png"/><Relationship Id="rId82" Type="http://schemas.openxmlformats.org/officeDocument/2006/relationships/customXml" Target="../ink/ink1154.xml"/><Relationship Id="rId90" Type="http://schemas.openxmlformats.org/officeDocument/2006/relationships/customXml" Target="../ink/ink1162.xml"/><Relationship Id="rId95" Type="http://schemas.openxmlformats.org/officeDocument/2006/relationships/customXml" Target="../ink/ink1166.xml"/><Relationship Id="rId19" Type="http://schemas.openxmlformats.org/officeDocument/2006/relationships/customXml" Target="../ink/ink1103.xml"/><Relationship Id="rId14" Type="http://schemas.openxmlformats.org/officeDocument/2006/relationships/customXml" Target="../ink/ink1099.xml"/><Relationship Id="rId22" Type="http://schemas.openxmlformats.org/officeDocument/2006/relationships/customXml" Target="../ink/ink1106.xml"/><Relationship Id="rId27" Type="http://schemas.openxmlformats.org/officeDocument/2006/relationships/image" Target="../media/image222.png"/><Relationship Id="rId30" Type="http://schemas.openxmlformats.org/officeDocument/2006/relationships/customXml" Target="../ink/ink1111.xml"/><Relationship Id="rId35" Type="http://schemas.openxmlformats.org/officeDocument/2006/relationships/customXml" Target="../ink/ink1115.xml"/><Relationship Id="rId43" Type="http://schemas.openxmlformats.org/officeDocument/2006/relationships/customXml" Target="../ink/ink1121.xml"/><Relationship Id="rId48" Type="http://schemas.openxmlformats.org/officeDocument/2006/relationships/customXml" Target="../ink/ink1126.xml"/><Relationship Id="rId56" Type="http://schemas.openxmlformats.org/officeDocument/2006/relationships/customXml" Target="../ink/ink1134.xml"/><Relationship Id="rId64" Type="http://schemas.openxmlformats.org/officeDocument/2006/relationships/customXml" Target="../ink/ink1140.xml"/><Relationship Id="rId69" Type="http://schemas.openxmlformats.org/officeDocument/2006/relationships/image" Target="../media/image231.png"/><Relationship Id="rId77" Type="http://schemas.openxmlformats.org/officeDocument/2006/relationships/customXml" Target="../ink/ink1149.xml"/><Relationship Id="rId100" Type="http://schemas.openxmlformats.org/officeDocument/2006/relationships/image" Target="../media/image236.png"/><Relationship Id="rId105" Type="http://schemas.openxmlformats.org/officeDocument/2006/relationships/customXml" Target="../ink/ink1171.xml"/><Relationship Id="rId8" Type="http://schemas.openxmlformats.org/officeDocument/2006/relationships/customXml" Target="../ink/ink1094.xml"/><Relationship Id="rId51" Type="http://schemas.openxmlformats.org/officeDocument/2006/relationships/customXml" Target="../ink/ink1129.xml"/><Relationship Id="rId72" Type="http://schemas.openxmlformats.org/officeDocument/2006/relationships/customXml" Target="../ink/ink1144.xml"/><Relationship Id="rId80" Type="http://schemas.openxmlformats.org/officeDocument/2006/relationships/customXml" Target="../ink/ink1152.xml"/><Relationship Id="rId85" Type="http://schemas.openxmlformats.org/officeDocument/2006/relationships/customXml" Target="../ink/ink1157.xml"/><Relationship Id="rId93" Type="http://schemas.openxmlformats.org/officeDocument/2006/relationships/customXml" Target="../ink/ink1165.xml"/><Relationship Id="rId98" Type="http://schemas.openxmlformats.org/officeDocument/2006/relationships/image" Target="../media/image235.png"/><Relationship Id="rId3" Type="http://schemas.openxmlformats.org/officeDocument/2006/relationships/image" Target="../media/image442.png"/><Relationship Id="rId12" Type="http://schemas.openxmlformats.org/officeDocument/2006/relationships/customXml" Target="../ink/ink1097.xml"/><Relationship Id="rId17" Type="http://schemas.openxmlformats.org/officeDocument/2006/relationships/customXml" Target="../ink/ink1101.xml"/><Relationship Id="rId25" Type="http://schemas.openxmlformats.org/officeDocument/2006/relationships/customXml" Target="../ink/ink1108.xml"/><Relationship Id="rId33" Type="http://schemas.openxmlformats.org/officeDocument/2006/relationships/customXml" Target="../ink/ink1114.xml"/><Relationship Id="rId38" Type="http://schemas.openxmlformats.org/officeDocument/2006/relationships/image" Target="../media/image226.png"/><Relationship Id="rId46" Type="http://schemas.openxmlformats.org/officeDocument/2006/relationships/customXml" Target="../ink/ink1124.xml"/><Relationship Id="rId59" Type="http://schemas.openxmlformats.org/officeDocument/2006/relationships/customXml" Target="../ink/ink1137.xml"/><Relationship Id="rId67" Type="http://schemas.openxmlformats.org/officeDocument/2006/relationships/image" Target="../media/image230.png"/><Relationship Id="rId103" Type="http://schemas.openxmlformats.org/officeDocument/2006/relationships/customXml" Target="../ink/ink1170.xml"/><Relationship Id="rId108" Type="http://schemas.openxmlformats.org/officeDocument/2006/relationships/image" Target="../media/image446.png"/><Relationship Id="rId20" Type="http://schemas.openxmlformats.org/officeDocument/2006/relationships/customXml" Target="../ink/ink1104.xml"/><Relationship Id="rId41" Type="http://schemas.openxmlformats.org/officeDocument/2006/relationships/customXml" Target="../ink/ink1119.xml"/><Relationship Id="rId54" Type="http://schemas.openxmlformats.org/officeDocument/2006/relationships/customXml" Target="../ink/ink1132.xml"/><Relationship Id="rId62" Type="http://schemas.openxmlformats.org/officeDocument/2006/relationships/customXml" Target="../ink/ink1139.xml"/><Relationship Id="rId70" Type="http://schemas.openxmlformats.org/officeDocument/2006/relationships/customXml" Target="../ink/ink1143.xml"/><Relationship Id="rId75" Type="http://schemas.openxmlformats.org/officeDocument/2006/relationships/customXml" Target="../ink/ink1147.xml"/><Relationship Id="rId83" Type="http://schemas.openxmlformats.org/officeDocument/2006/relationships/customXml" Target="../ink/ink1155.xml"/><Relationship Id="rId88" Type="http://schemas.openxmlformats.org/officeDocument/2006/relationships/customXml" Target="../ink/ink1160.xml"/><Relationship Id="rId91" Type="http://schemas.openxmlformats.org/officeDocument/2006/relationships/customXml" Target="../ink/ink1163.xml"/><Relationship Id="rId96" Type="http://schemas.openxmlformats.org/officeDocument/2006/relationships/image" Target="../media/image234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093.xml"/><Relationship Id="rId15" Type="http://schemas.openxmlformats.org/officeDocument/2006/relationships/image" Target="../media/image220.png"/><Relationship Id="rId23" Type="http://schemas.openxmlformats.org/officeDocument/2006/relationships/customXml" Target="../ink/ink1107.xml"/><Relationship Id="rId28" Type="http://schemas.openxmlformats.org/officeDocument/2006/relationships/customXml" Target="../ink/ink1110.xml"/><Relationship Id="rId36" Type="http://schemas.openxmlformats.org/officeDocument/2006/relationships/image" Target="../media/image225.png"/><Relationship Id="rId49" Type="http://schemas.openxmlformats.org/officeDocument/2006/relationships/customXml" Target="../ink/ink1127.xml"/><Relationship Id="rId57" Type="http://schemas.openxmlformats.org/officeDocument/2006/relationships/customXml" Target="../ink/ink1135.xml"/><Relationship Id="rId106" Type="http://schemas.openxmlformats.org/officeDocument/2006/relationships/image" Target="../media/image445.png"/><Relationship Id="rId10" Type="http://schemas.openxmlformats.org/officeDocument/2006/relationships/customXml" Target="../ink/ink1095.xml"/><Relationship Id="rId31" Type="http://schemas.openxmlformats.org/officeDocument/2006/relationships/customXml" Target="../ink/ink1112.xml"/><Relationship Id="rId44" Type="http://schemas.openxmlformats.org/officeDocument/2006/relationships/customXml" Target="../ink/ink1122.xml"/><Relationship Id="rId52" Type="http://schemas.openxmlformats.org/officeDocument/2006/relationships/customXml" Target="../ink/ink1130.xml"/><Relationship Id="rId60" Type="http://schemas.openxmlformats.org/officeDocument/2006/relationships/customXml" Target="../ink/ink1138.xml"/><Relationship Id="rId65" Type="http://schemas.openxmlformats.org/officeDocument/2006/relationships/image" Target="../media/image229.png"/><Relationship Id="rId73" Type="http://schemas.openxmlformats.org/officeDocument/2006/relationships/customXml" Target="../ink/ink1145.xml"/><Relationship Id="rId78" Type="http://schemas.openxmlformats.org/officeDocument/2006/relationships/customXml" Target="../ink/ink1150.xml"/><Relationship Id="rId81" Type="http://schemas.openxmlformats.org/officeDocument/2006/relationships/customXml" Target="../ink/ink1153.xml"/><Relationship Id="rId86" Type="http://schemas.openxmlformats.org/officeDocument/2006/relationships/customXml" Target="../ink/ink1158.xml"/><Relationship Id="rId94" Type="http://schemas.openxmlformats.org/officeDocument/2006/relationships/image" Target="../media/image233.png"/><Relationship Id="rId99" Type="http://schemas.openxmlformats.org/officeDocument/2006/relationships/customXml" Target="../ink/ink1168.xml"/><Relationship Id="rId101" Type="http://schemas.openxmlformats.org/officeDocument/2006/relationships/customXml" Target="../ink/ink1169.xml"/><Relationship Id="rId4" Type="http://schemas.openxmlformats.org/officeDocument/2006/relationships/customXml" Target="../ink/ink1092.xml"/><Relationship Id="rId9" Type="http://schemas.openxmlformats.org/officeDocument/2006/relationships/image" Target="../media/image219.png"/><Relationship Id="rId13" Type="http://schemas.openxmlformats.org/officeDocument/2006/relationships/customXml" Target="../ink/ink1098.xml"/><Relationship Id="rId18" Type="http://schemas.openxmlformats.org/officeDocument/2006/relationships/customXml" Target="../ink/ink1102.xml"/><Relationship Id="rId39" Type="http://schemas.openxmlformats.org/officeDocument/2006/relationships/customXml" Target="../ink/ink1117.xml"/><Relationship Id="rId109" Type="http://schemas.openxmlformats.org/officeDocument/2006/relationships/customXml" Target="../ink/ink1173.xml"/><Relationship Id="rId34" Type="http://schemas.openxmlformats.org/officeDocument/2006/relationships/image" Target="../media/image443.png"/><Relationship Id="rId50" Type="http://schemas.openxmlformats.org/officeDocument/2006/relationships/customXml" Target="../ink/ink1128.xml"/><Relationship Id="rId55" Type="http://schemas.openxmlformats.org/officeDocument/2006/relationships/customXml" Target="../ink/ink1133.xml"/><Relationship Id="rId76" Type="http://schemas.openxmlformats.org/officeDocument/2006/relationships/customXml" Target="../ink/ink1148.xml"/><Relationship Id="rId97" Type="http://schemas.openxmlformats.org/officeDocument/2006/relationships/customXml" Target="../ink/ink1167.xml"/><Relationship Id="rId104" Type="http://schemas.openxmlformats.org/officeDocument/2006/relationships/image" Target="../media/image444.png"/><Relationship Id="rId7" Type="http://schemas.openxmlformats.org/officeDocument/2006/relationships/image" Target="../media/image218.png"/><Relationship Id="rId71" Type="http://schemas.openxmlformats.org/officeDocument/2006/relationships/image" Target="../media/image232.png"/><Relationship Id="rId92" Type="http://schemas.openxmlformats.org/officeDocument/2006/relationships/customXml" Target="../ink/ink116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192.xml"/><Relationship Id="rId117" Type="http://schemas.openxmlformats.org/officeDocument/2006/relationships/customXml" Target="../ink/ink1263.xml"/><Relationship Id="rId21" Type="http://schemas.openxmlformats.org/officeDocument/2006/relationships/customXml" Target="../ink/ink1189.xml"/><Relationship Id="rId42" Type="http://schemas.openxmlformats.org/officeDocument/2006/relationships/image" Target="../media/image456.png"/><Relationship Id="rId47" Type="http://schemas.openxmlformats.org/officeDocument/2006/relationships/customXml" Target="../ink/ink1206.xml"/><Relationship Id="rId63" Type="http://schemas.openxmlformats.org/officeDocument/2006/relationships/customXml" Target="../ink/ink1218.xml"/><Relationship Id="rId68" Type="http://schemas.openxmlformats.org/officeDocument/2006/relationships/customXml" Target="../ink/ink1223.xml"/><Relationship Id="rId84" Type="http://schemas.openxmlformats.org/officeDocument/2006/relationships/image" Target="../media/image463.png"/><Relationship Id="rId89" Type="http://schemas.openxmlformats.org/officeDocument/2006/relationships/customXml" Target="../ink/ink1241.xml"/><Relationship Id="rId112" Type="http://schemas.openxmlformats.org/officeDocument/2006/relationships/customXml" Target="../ink/ink1258.xml"/><Relationship Id="rId133" Type="http://schemas.openxmlformats.org/officeDocument/2006/relationships/customXml" Target="../ink/ink1277.xml"/><Relationship Id="rId138" Type="http://schemas.openxmlformats.org/officeDocument/2006/relationships/image" Target="../media/image476.png"/><Relationship Id="rId16" Type="http://schemas.openxmlformats.org/officeDocument/2006/relationships/customXml" Target="../ink/ink1185.xml"/><Relationship Id="rId107" Type="http://schemas.openxmlformats.org/officeDocument/2006/relationships/customXml" Target="../ink/ink1253.xml"/><Relationship Id="rId11" Type="http://schemas.openxmlformats.org/officeDocument/2006/relationships/customXml" Target="../ink/ink1180.xml"/><Relationship Id="rId32" Type="http://schemas.openxmlformats.org/officeDocument/2006/relationships/image" Target="../media/image453.png"/><Relationship Id="rId37" Type="http://schemas.openxmlformats.org/officeDocument/2006/relationships/customXml" Target="../ink/ink1200.xml"/><Relationship Id="rId53" Type="http://schemas.openxmlformats.org/officeDocument/2006/relationships/customXml" Target="../ink/ink1209.xml"/><Relationship Id="rId58" Type="http://schemas.openxmlformats.org/officeDocument/2006/relationships/customXml" Target="../ink/ink1213.xml"/><Relationship Id="rId74" Type="http://schemas.openxmlformats.org/officeDocument/2006/relationships/customXml" Target="../ink/ink1229.xml"/><Relationship Id="rId79" Type="http://schemas.openxmlformats.org/officeDocument/2006/relationships/customXml" Target="../ink/ink1234.xml"/><Relationship Id="rId102" Type="http://schemas.openxmlformats.org/officeDocument/2006/relationships/customXml" Target="../ink/ink1248.xml"/><Relationship Id="rId123" Type="http://schemas.openxmlformats.org/officeDocument/2006/relationships/customXml" Target="../ink/ink1269.xml"/><Relationship Id="rId128" Type="http://schemas.openxmlformats.org/officeDocument/2006/relationships/customXml" Target="../ink/ink1274.xml"/><Relationship Id="rId144" Type="http://schemas.openxmlformats.org/officeDocument/2006/relationships/image" Target="../media/image479.png"/><Relationship Id="rId5" Type="http://schemas.openxmlformats.org/officeDocument/2006/relationships/image" Target="../media/image448.png"/><Relationship Id="rId90" Type="http://schemas.openxmlformats.org/officeDocument/2006/relationships/image" Target="../media/image466.png"/><Relationship Id="rId95" Type="http://schemas.openxmlformats.org/officeDocument/2006/relationships/customXml" Target="../ink/ink1244.xml"/><Relationship Id="rId22" Type="http://schemas.openxmlformats.org/officeDocument/2006/relationships/customXml" Target="../ink/ink1190.xml"/><Relationship Id="rId27" Type="http://schemas.openxmlformats.org/officeDocument/2006/relationships/customXml" Target="../ink/ink1193.xml"/><Relationship Id="rId43" Type="http://schemas.openxmlformats.org/officeDocument/2006/relationships/customXml" Target="../ink/ink1204.xml"/><Relationship Id="rId48" Type="http://schemas.openxmlformats.org/officeDocument/2006/relationships/image" Target="../media/image459.png"/><Relationship Id="rId64" Type="http://schemas.openxmlformats.org/officeDocument/2006/relationships/customXml" Target="../ink/ink1219.xml"/><Relationship Id="rId69" Type="http://schemas.openxmlformats.org/officeDocument/2006/relationships/customXml" Target="../ink/ink1224.xml"/><Relationship Id="rId113" Type="http://schemas.openxmlformats.org/officeDocument/2006/relationships/customXml" Target="../ink/ink1259.xml"/><Relationship Id="rId118" Type="http://schemas.openxmlformats.org/officeDocument/2006/relationships/customXml" Target="../ink/ink1264.xml"/><Relationship Id="rId134" Type="http://schemas.openxmlformats.org/officeDocument/2006/relationships/image" Target="../media/image474.png"/><Relationship Id="rId139" Type="http://schemas.openxmlformats.org/officeDocument/2006/relationships/customXml" Target="../ink/ink1280.xml"/><Relationship Id="rId80" Type="http://schemas.openxmlformats.org/officeDocument/2006/relationships/customXml" Target="../ink/ink1235.xml"/><Relationship Id="rId85" Type="http://schemas.openxmlformats.org/officeDocument/2006/relationships/customXml" Target="../ink/ink1239.xml"/><Relationship Id="rId3" Type="http://schemas.openxmlformats.org/officeDocument/2006/relationships/image" Target="../media/image447.png"/><Relationship Id="rId12" Type="http://schemas.openxmlformats.org/officeDocument/2006/relationships/customXml" Target="../ink/ink1181.xml"/><Relationship Id="rId17" Type="http://schemas.openxmlformats.org/officeDocument/2006/relationships/customXml" Target="../ink/ink1186.xml"/><Relationship Id="rId25" Type="http://schemas.openxmlformats.org/officeDocument/2006/relationships/image" Target="../media/image451.png"/><Relationship Id="rId33" Type="http://schemas.openxmlformats.org/officeDocument/2006/relationships/customXml" Target="../ink/ink1197.xml"/><Relationship Id="rId38" Type="http://schemas.openxmlformats.org/officeDocument/2006/relationships/customXml" Target="../ink/ink1201.xml"/><Relationship Id="rId46" Type="http://schemas.openxmlformats.org/officeDocument/2006/relationships/image" Target="../media/image458.png"/><Relationship Id="rId59" Type="http://schemas.openxmlformats.org/officeDocument/2006/relationships/customXml" Target="../ink/ink1214.xml"/><Relationship Id="rId67" Type="http://schemas.openxmlformats.org/officeDocument/2006/relationships/customXml" Target="../ink/ink1222.xml"/><Relationship Id="rId103" Type="http://schemas.openxmlformats.org/officeDocument/2006/relationships/customXml" Target="../ink/ink1249.xml"/><Relationship Id="rId108" Type="http://schemas.openxmlformats.org/officeDocument/2006/relationships/customXml" Target="../ink/ink1254.xml"/><Relationship Id="rId116" Type="http://schemas.openxmlformats.org/officeDocument/2006/relationships/customXml" Target="../ink/ink1262.xml"/><Relationship Id="rId124" Type="http://schemas.openxmlformats.org/officeDocument/2006/relationships/customXml" Target="../ink/ink1270.xml"/><Relationship Id="rId129" Type="http://schemas.openxmlformats.org/officeDocument/2006/relationships/customXml" Target="../ink/ink1275.xml"/><Relationship Id="rId137" Type="http://schemas.openxmlformats.org/officeDocument/2006/relationships/customXml" Target="../ink/ink1279.xml"/><Relationship Id="rId20" Type="http://schemas.openxmlformats.org/officeDocument/2006/relationships/image" Target="../media/image399.png"/><Relationship Id="rId41" Type="http://schemas.openxmlformats.org/officeDocument/2006/relationships/customXml" Target="../ink/ink1203.xml"/><Relationship Id="rId54" Type="http://schemas.openxmlformats.org/officeDocument/2006/relationships/image" Target="../media/image462.png"/><Relationship Id="rId62" Type="http://schemas.openxmlformats.org/officeDocument/2006/relationships/customXml" Target="../ink/ink1217.xml"/><Relationship Id="rId70" Type="http://schemas.openxmlformats.org/officeDocument/2006/relationships/customXml" Target="../ink/ink1225.xml"/><Relationship Id="rId75" Type="http://schemas.openxmlformats.org/officeDocument/2006/relationships/customXml" Target="../ink/ink1230.xml"/><Relationship Id="rId83" Type="http://schemas.openxmlformats.org/officeDocument/2006/relationships/customXml" Target="../ink/ink1238.xml"/><Relationship Id="rId88" Type="http://schemas.openxmlformats.org/officeDocument/2006/relationships/image" Target="../media/image465.png"/><Relationship Id="rId91" Type="http://schemas.openxmlformats.org/officeDocument/2006/relationships/customXml" Target="../ink/ink1242.xml"/><Relationship Id="rId96" Type="http://schemas.openxmlformats.org/officeDocument/2006/relationships/image" Target="../media/image469.png"/><Relationship Id="rId111" Type="http://schemas.openxmlformats.org/officeDocument/2006/relationships/customXml" Target="../ink/ink1257.xml"/><Relationship Id="rId132" Type="http://schemas.openxmlformats.org/officeDocument/2006/relationships/image" Target="../media/image473.png"/><Relationship Id="rId140" Type="http://schemas.openxmlformats.org/officeDocument/2006/relationships/image" Target="../media/image477.png"/><Relationship Id="rId145" Type="http://schemas.openxmlformats.org/officeDocument/2006/relationships/customXml" Target="../ink/ink128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76.xml"/><Relationship Id="rId15" Type="http://schemas.openxmlformats.org/officeDocument/2006/relationships/customXml" Target="../ink/ink1184.xml"/><Relationship Id="rId23" Type="http://schemas.openxmlformats.org/officeDocument/2006/relationships/image" Target="../media/image450.png"/><Relationship Id="rId28" Type="http://schemas.openxmlformats.org/officeDocument/2006/relationships/customXml" Target="../ink/ink1194.xml"/><Relationship Id="rId36" Type="http://schemas.openxmlformats.org/officeDocument/2006/relationships/customXml" Target="../ink/ink1199.xml"/><Relationship Id="rId49" Type="http://schemas.openxmlformats.org/officeDocument/2006/relationships/customXml" Target="../ink/ink1207.xml"/><Relationship Id="rId57" Type="http://schemas.openxmlformats.org/officeDocument/2006/relationships/customXml" Target="../ink/ink1212.xml"/><Relationship Id="rId106" Type="http://schemas.openxmlformats.org/officeDocument/2006/relationships/customXml" Target="../ink/ink1252.xml"/><Relationship Id="rId114" Type="http://schemas.openxmlformats.org/officeDocument/2006/relationships/customXml" Target="../ink/ink1260.xml"/><Relationship Id="rId119" Type="http://schemas.openxmlformats.org/officeDocument/2006/relationships/customXml" Target="../ink/ink1265.xml"/><Relationship Id="rId127" Type="http://schemas.openxmlformats.org/officeDocument/2006/relationships/customXml" Target="../ink/ink1273.xml"/><Relationship Id="rId10" Type="http://schemas.openxmlformats.org/officeDocument/2006/relationships/customXml" Target="../ink/ink1179.xml"/><Relationship Id="rId31" Type="http://schemas.openxmlformats.org/officeDocument/2006/relationships/customXml" Target="../ink/ink1196.xml"/><Relationship Id="rId44" Type="http://schemas.openxmlformats.org/officeDocument/2006/relationships/image" Target="../media/image457.png"/><Relationship Id="rId52" Type="http://schemas.openxmlformats.org/officeDocument/2006/relationships/image" Target="../media/image461.png"/><Relationship Id="rId60" Type="http://schemas.openxmlformats.org/officeDocument/2006/relationships/customXml" Target="../ink/ink1215.xml"/><Relationship Id="rId65" Type="http://schemas.openxmlformats.org/officeDocument/2006/relationships/customXml" Target="../ink/ink1220.xml"/><Relationship Id="rId73" Type="http://schemas.openxmlformats.org/officeDocument/2006/relationships/customXml" Target="../ink/ink1228.xml"/><Relationship Id="rId78" Type="http://schemas.openxmlformats.org/officeDocument/2006/relationships/customXml" Target="../ink/ink1233.xml"/><Relationship Id="rId81" Type="http://schemas.openxmlformats.org/officeDocument/2006/relationships/customXml" Target="../ink/ink1236.xml"/><Relationship Id="rId86" Type="http://schemas.openxmlformats.org/officeDocument/2006/relationships/image" Target="../media/image464.png"/><Relationship Id="rId94" Type="http://schemas.openxmlformats.org/officeDocument/2006/relationships/image" Target="../media/image468.png"/><Relationship Id="rId99" Type="http://schemas.openxmlformats.org/officeDocument/2006/relationships/customXml" Target="../ink/ink1246.xml"/><Relationship Id="rId101" Type="http://schemas.openxmlformats.org/officeDocument/2006/relationships/customXml" Target="../ink/ink1247.xml"/><Relationship Id="rId122" Type="http://schemas.openxmlformats.org/officeDocument/2006/relationships/customXml" Target="../ink/ink1268.xml"/><Relationship Id="rId130" Type="http://schemas.openxmlformats.org/officeDocument/2006/relationships/image" Target="../media/image472.png"/><Relationship Id="rId135" Type="http://schemas.openxmlformats.org/officeDocument/2006/relationships/customXml" Target="../ink/ink1278.xml"/><Relationship Id="rId143" Type="http://schemas.openxmlformats.org/officeDocument/2006/relationships/customXml" Target="../ink/ink1282.xml"/><Relationship Id="rId148" Type="http://schemas.openxmlformats.org/officeDocument/2006/relationships/image" Target="../media/image481.png"/><Relationship Id="rId4" Type="http://schemas.openxmlformats.org/officeDocument/2006/relationships/customXml" Target="../ink/ink1175.xml"/><Relationship Id="rId9" Type="http://schemas.openxmlformats.org/officeDocument/2006/relationships/customXml" Target="../ink/ink1178.xml"/><Relationship Id="rId13" Type="http://schemas.openxmlformats.org/officeDocument/2006/relationships/customXml" Target="../ink/ink1182.xml"/><Relationship Id="rId18" Type="http://schemas.openxmlformats.org/officeDocument/2006/relationships/customXml" Target="../ink/ink1187.xml"/><Relationship Id="rId39" Type="http://schemas.openxmlformats.org/officeDocument/2006/relationships/customXml" Target="../ink/ink1202.xml"/><Relationship Id="rId109" Type="http://schemas.openxmlformats.org/officeDocument/2006/relationships/customXml" Target="../ink/ink1255.xml"/><Relationship Id="rId34" Type="http://schemas.openxmlformats.org/officeDocument/2006/relationships/image" Target="../media/image454.png"/><Relationship Id="rId50" Type="http://schemas.openxmlformats.org/officeDocument/2006/relationships/image" Target="../media/image460.png"/><Relationship Id="rId55" Type="http://schemas.openxmlformats.org/officeDocument/2006/relationships/customXml" Target="../ink/ink1210.xml"/><Relationship Id="rId76" Type="http://schemas.openxmlformats.org/officeDocument/2006/relationships/customXml" Target="../ink/ink1231.xml"/><Relationship Id="rId97" Type="http://schemas.openxmlformats.org/officeDocument/2006/relationships/customXml" Target="../ink/ink1245.xml"/><Relationship Id="rId104" Type="http://schemas.openxmlformats.org/officeDocument/2006/relationships/customXml" Target="../ink/ink1250.xml"/><Relationship Id="rId120" Type="http://schemas.openxmlformats.org/officeDocument/2006/relationships/customXml" Target="../ink/ink1266.xml"/><Relationship Id="rId125" Type="http://schemas.openxmlformats.org/officeDocument/2006/relationships/customXml" Target="../ink/ink1271.xml"/><Relationship Id="rId141" Type="http://schemas.openxmlformats.org/officeDocument/2006/relationships/customXml" Target="../ink/ink1281.xml"/><Relationship Id="rId146" Type="http://schemas.openxmlformats.org/officeDocument/2006/relationships/image" Target="../media/image480.png"/><Relationship Id="rId7" Type="http://schemas.openxmlformats.org/officeDocument/2006/relationships/image" Target="../media/image449.png"/><Relationship Id="rId71" Type="http://schemas.openxmlformats.org/officeDocument/2006/relationships/customXml" Target="../ink/ink1226.xml"/><Relationship Id="rId92" Type="http://schemas.openxmlformats.org/officeDocument/2006/relationships/image" Target="../media/image467.png"/><Relationship Id="rId2" Type="http://schemas.openxmlformats.org/officeDocument/2006/relationships/customXml" Target="../ink/ink1174.xml"/><Relationship Id="rId29" Type="http://schemas.openxmlformats.org/officeDocument/2006/relationships/customXml" Target="../ink/ink1195.xml"/><Relationship Id="rId24" Type="http://schemas.openxmlformats.org/officeDocument/2006/relationships/customXml" Target="../ink/ink1191.xml"/><Relationship Id="rId40" Type="http://schemas.openxmlformats.org/officeDocument/2006/relationships/image" Target="../media/image455.png"/><Relationship Id="rId45" Type="http://schemas.openxmlformats.org/officeDocument/2006/relationships/customXml" Target="../ink/ink1205.xml"/><Relationship Id="rId66" Type="http://schemas.openxmlformats.org/officeDocument/2006/relationships/customXml" Target="../ink/ink1221.xml"/><Relationship Id="rId87" Type="http://schemas.openxmlformats.org/officeDocument/2006/relationships/customXml" Target="../ink/ink1240.xml"/><Relationship Id="rId110" Type="http://schemas.openxmlformats.org/officeDocument/2006/relationships/customXml" Target="../ink/ink1256.xml"/><Relationship Id="rId115" Type="http://schemas.openxmlformats.org/officeDocument/2006/relationships/customXml" Target="../ink/ink1261.xml"/><Relationship Id="rId131" Type="http://schemas.openxmlformats.org/officeDocument/2006/relationships/customXml" Target="../ink/ink1276.xml"/><Relationship Id="rId136" Type="http://schemas.openxmlformats.org/officeDocument/2006/relationships/image" Target="../media/image475.png"/><Relationship Id="rId61" Type="http://schemas.openxmlformats.org/officeDocument/2006/relationships/customXml" Target="../ink/ink1216.xml"/><Relationship Id="rId82" Type="http://schemas.openxmlformats.org/officeDocument/2006/relationships/customXml" Target="../ink/ink1237.xml"/><Relationship Id="rId19" Type="http://schemas.openxmlformats.org/officeDocument/2006/relationships/customXml" Target="../ink/ink1188.xml"/><Relationship Id="rId14" Type="http://schemas.openxmlformats.org/officeDocument/2006/relationships/customXml" Target="../ink/ink1183.xml"/><Relationship Id="rId30" Type="http://schemas.openxmlformats.org/officeDocument/2006/relationships/image" Target="../media/image452.png"/><Relationship Id="rId35" Type="http://schemas.openxmlformats.org/officeDocument/2006/relationships/customXml" Target="../ink/ink1198.xml"/><Relationship Id="rId56" Type="http://schemas.openxmlformats.org/officeDocument/2006/relationships/customXml" Target="../ink/ink1211.xml"/><Relationship Id="rId77" Type="http://schemas.openxmlformats.org/officeDocument/2006/relationships/customXml" Target="../ink/ink1232.xml"/><Relationship Id="rId100" Type="http://schemas.openxmlformats.org/officeDocument/2006/relationships/image" Target="../media/image471.png"/><Relationship Id="rId105" Type="http://schemas.openxmlformats.org/officeDocument/2006/relationships/customXml" Target="../ink/ink1251.xml"/><Relationship Id="rId126" Type="http://schemas.openxmlformats.org/officeDocument/2006/relationships/customXml" Target="../ink/ink1272.xml"/><Relationship Id="rId147" Type="http://schemas.openxmlformats.org/officeDocument/2006/relationships/customXml" Target="../ink/ink1284.xml"/><Relationship Id="rId8" Type="http://schemas.openxmlformats.org/officeDocument/2006/relationships/customXml" Target="../ink/ink1177.xml"/><Relationship Id="rId51" Type="http://schemas.openxmlformats.org/officeDocument/2006/relationships/customXml" Target="../ink/ink1208.xml"/><Relationship Id="rId72" Type="http://schemas.openxmlformats.org/officeDocument/2006/relationships/customXml" Target="../ink/ink1227.xml"/><Relationship Id="rId93" Type="http://schemas.openxmlformats.org/officeDocument/2006/relationships/customXml" Target="../ink/ink1243.xml"/><Relationship Id="rId98" Type="http://schemas.openxmlformats.org/officeDocument/2006/relationships/image" Target="../media/image470.png"/><Relationship Id="rId121" Type="http://schemas.openxmlformats.org/officeDocument/2006/relationships/customXml" Target="../ink/ink1267.xml"/><Relationship Id="rId142" Type="http://schemas.openxmlformats.org/officeDocument/2006/relationships/image" Target="../media/image478.png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374.xml"/><Relationship Id="rId21" Type="http://schemas.openxmlformats.org/officeDocument/2006/relationships/customXml" Target="../ink/ink1300.xml"/><Relationship Id="rId42" Type="http://schemas.openxmlformats.org/officeDocument/2006/relationships/image" Target="../media/image492.png"/><Relationship Id="rId63" Type="http://schemas.openxmlformats.org/officeDocument/2006/relationships/customXml" Target="../ink/ink1329.xml"/><Relationship Id="rId84" Type="http://schemas.openxmlformats.org/officeDocument/2006/relationships/image" Target="../media/image499.png"/><Relationship Id="rId138" Type="http://schemas.openxmlformats.org/officeDocument/2006/relationships/image" Target="../media/image512.png"/><Relationship Id="rId159" Type="http://schemas.openxmlformats.org/officeDocument/2006/relationships/customXml" Target="../ink/ink1403.xml"/><Relationship Id="rId170" Type="http://schemas.openxmlformats.org/officeDocument/2006/relationships/customXml" Target="../ink/ink1410.xml"/><Relationship Id="rId191" Type="http://schemas.openxmlformats.org/officeDocument/2006/relationships/customXml" Target="../ink/ink1423.xml"/><Relationship Id="rId205" Type="http://schemas.openxmlformats.org/officeDocument/2006/relationships/image" Target="../media/image534.png"/><Relationship Id="rId226" Type="http://schemas.openxmlformats.org/officeDocument/2006/relationships/customXml" Target="../ink/ink1448.xml"/><Relationship Id="rId247" Type="http://schemas.openxmlformats.org/officeDocument/2006/relationships/customXml" Target="../ink/ink1469.xml"/><Relationship Id="rId107" Type="http://schemas.openxmlformats.org/officeDocument/2006/relationships/customXml" Target="../ink/ink1364.xml"/><Relationship Id="rId11" Type="http://schemas.openxmlformats.org/officeDocument/2006/relationships/customXml" Target="../ink/ink1291.xml"/><Relationship Id="rId32" Type="http://schemas.openxmlformats.org/officeDocument/2006/relationships/image" Target="../media/image489.png"/><Relationship Id="rId53" Type="http://schemas.openxmlformats.org/officeDocument/2006/relationships/customXml" Target="../ink/ink1320.xml"/><Relationship Id="rId74" Type="http://schemas.openxmlformats.org/officeDocument/2006/relationships/customXml" Target="../ink/ink1340.xml"/><Relationship Id="rId128" Type="http://schemas.openxmlformats.org/officeDocument/2006/relationships/customXml" Target="../ink/ink1385.xml"/><Relationship Id="rId149" Type="http://schemas.openxmlformats.org/officeDocument/2006/relationships/customXml" Target="../ink/ink1396.xml"/><Relationship Id="rId5" Type="http://schemas.openxmlformats.org/officeDocument/2006/relationships/image" Target="../media/image483.png"/><Relationship Id="rId95" Type="http://schemas.openxmlformats.org/officeDocument/2006/relationships/customXml" Target="../ink/ink1355.xml"/><Relationship Id="rId160" Type="http://schemas.openxmlformats.org/officeDocument/2006/relationships/image" Target="../media/image521.png"/><Relationship Id="rId181" Type="http://schemas.openxmlformats.org/officeDocument/2006/relationships/customXml" Target="../ink/ink1418.xml"/><Relationship Id="rId216" Type="http://schemas.openxmlformats.org/officeDocument/2006/relationships/customXml" Target="../ink/ink1443.xml"/><Relationship Id="rId237" Type="http://schemas.openxmlformats.org/officeDocument/2006/relationships/customXml" Target="../ink/ink1459.xml"/><Relationship Id="rId258" Type="http://schemas.openxmlformats.org/officeDocument/2006/relationships/image" Target="../media/image548.png"/><Relationship Id="rId22" Type="http://schemas.openxmlformats.org/officeDocument/2006/relationships/customXml" Target="../ink/ink1301.xml"/><Relationship Id="rId43" Type="http://schemas.openxmlformats.org/officeDocument/2006/relationships/customXml" Target="../ink/ink1315.xml"/><Relationship Id="rId64" Type="http://schemas.openxmlformats.org/officeDocument/2006/relationships/customXml" Target="../ink/ink1330.xml"/><Relationship Id="rId118" Type="http://schemas.openxmlformats.org/officeDocument/2006/relationships/customXml" Target="../ink/ink1375.xml"/><Relationship Id="rId139" Type="http://schemas.openxmlformats.org/officeDocument/2006/relationships/customXml" Target="../ink/ink1391.xml"/><Relationship Id="rId85" Type="http://schemas.openxmlformats.org/officeDocument/2006/relationships/customXml" Target="../ink/ink1350.xml"/><Relationship Id="rId150" Type="http://schemas.openxmlformats.org/officeDocument/2006/relationships/image" Target="../media/image518.png"/><Relationship Id="rId171" Type="http://schemas.openxmlformats.org/officeDocument/2006/relationships/customXml" Target="../ink/ink1411.xml"/><Relationship Id="rId192" Type="http://schemas.openxmlformats.org/officeDocument/2006/relationships/image" Target="../media/image533.png"/><Relationship Id="rId206" Type="http://schemas.openxmlformats.org/officeDocument/2006/relationships/customXml" Target="../ink/ink1436.xml"/><Relationship Id="rId227" Type="http://schemas.openxmlformats.org/officeDocument/2006/relationships/customXml" Target="../ink/ink1449.xml"/><Relationship Id="rId248" Type="http://schemas.openxmlformats.org/officeDocument/2006/relationships/image" Target="../media/image543.png"/><Relationship Id="rId12" Type="http://schemas.openxmlformats.org/officeDocument/2006/relationships/customXml" Target="../ink/ink1292.xml"/><Relationship Id="rId33" Type="http://schemas.openxmlformats.org/officeDocument/2006/relationships/customXml" Target="../ink/ink1308.xml"/><Relationship Id="rId108" Type="http://schemas.openxmlformats.org/officeDocument/2006/relationships/customXml" Target="../ink/ink1365.xml"/><Relationship Id="rId129" Type="http://schemas.openxmlformats.org/officeDocument/2006/relationships/customXml" Target="../ink/ink1386.xml"/><Relationship Id="rId54" Type="http://schemas.openxmlformats.org/officeDocument/2006/relationships/image" Target="../media/image498.png"/><Relationship Id="rId75" Type="http://schemas.openxmlformats.org/officeDocument/2006/relationships/customXml" Target="../ink/ink1341.xml"/><Relationship Id="rId96" Type="http://schemas.openxmlformats.org/officeDocument/2006/relationships/image" Target="../media/image505.png"/><Relationship Id="rId140" Type="http://schemas.openxmlformats.org/officeDocument/2006/relationships/image" Target="../media/image513.png"/><Relationship Id="rId161" Type="http://schemas.openxmlformats.org/officeDocument/2006/relationships/customXml" Target="../ink/ink1404.xml"/><Relationship Id="rId182" Type="http://schemas.openxmlformats.org/officeDocument/2006/relationships/image" Target="../media/image528.png"/><Relationship Id="rId217" Type="http://schemas.openxmlformats.org/officeDocument/2006/relationships/image" Target="../media/image53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87.xml"/><Relationship Id="rId212" Type="http://schemas.openxmlformats.org/officeDocument/2006/relationships/customXml" Target="../ink/ink1440.xml"/><Relationship Id="rId233" Type="http://schemas.openxmlformats.org/officeDocument/2006/relationships/customXml" Target="../ink/ink1455.xml"/><Relationship Id="rId238" Type="http://schemas.openxmlformats.org/officeDocument/2006/relationships/customXml" Target="../ink/ink1460.xml"/><Relationship Id="rId254" Type="http://schemas.openxmlformats.org/officeDocument/2006/relationships/image" Target="../media/image546.png"/><Relationship Id="rId259" Type="http://schemas.openxmlformats.org/officeDocument/2006/relationships/customXml" Target="../ink/ink1475.xml"/><Relationship Id="rId23" Type="http://schemas.openxmlformats.org/officeDocument/2006/relationships/image" Target="../media/image486.png"/><Relationship Id="rId28" Type="http://schemas.openxmlformats.org/officeDocument/2006/relationships/customXml" Target="../ink/ink1305.xml"/><Relationship Id="rId49" Type="http://schemas.openxmlformats.org/officeDocument/2006/relationships/customXml" Target="../ink/ink1318.xml"/><Relationship Id="rId114" Type="http://schemas.openxmlformats.org/officeDocument/2006/relationships/customXml" Target="../ink/ink1371.xml"/><Relationship Id="rId119" Type="http://schemas.openxmlformats.org/officeDocument/2006/relationships/customXml" Target="../ink/ink1376.xml"/><Relationship Id="rId44" Type="http://schemas.openxmlformats.org/officeDocument/2006/relationships/image" Target="../media/image493.png"/><Relationship Id="rId60" Type="http://schemas.openxmlformats.org/officeDocument/2006/relationships/customXml" Target="../ink/ink1326.xml"/><Relationship Id="rId65" Type="http://schemas.openxmlformats.org/officeDocument/2006/relationships/customXml" Target="../ink/ink1331.xml"/><Relationship Id="rId81" Type="http://schemas.openxmlformats.org/officeDocument/2006/relationships/customXml" Target="../ink/ink1347.xml"/><Relationship Id="rId86" Type="http://schemas.openxmlformats.org/officeDocument/2006/relationships/image" Target="../media/image500.png"/><Relationship Id="rId130" Type="http://schemas.openxmlformats.org/officeDocument/2006/relationships/image" Target="../media/image508.png"/><Relationship Id="rId135" Type="http://schemas.openxmlformats.org/officeDocument/2006/relationships/customXml" Target="../ink/ink1389.xml"/><Relationship Id="rId151" Type="http://schemas.openxmlformats.org/officeDocument/2006/relationships/customXml" Target="../ink/ink1397.xml"/><Relationship Id="rId156" Type="http://schemas.openxmlformats.org/officeDocument/2006/relationships/customXml" Target="../ink/ink1400.xml"/><Relationship Id="rId177" Type="http://schemas.openxmlformats.org/officeDocument/2006/relationships/image" Target="../media/image527.png"/><Relationship Id="rId198" Type="http://schemas.openxmlformats.org/officeDocument/2006/relationships/customXml" Target="../ink/ink1429.xml"/><Relationship Id="rId172" Type="http://schemas.openxmlformats.org/officeDocument/2006/relationships/image" Target="../media/image525.png"/><Relationship Id="rId193" Type="http://schemas.openxmlformats.org/officeDocument/2006/relationships/customXml" Target="../ink/ink1424.xml"/><Relationship Id="rId202" Type="http://schemas.openxmlformats.org/officeDocument/2006/relationships/customXml" Target="../ink/ink1433.xml"/><Relationship Id="rId207" Type="http://schemas.openxmlformats.org/officeDocument/2006/relationships/customXml" Target="../ink/ink1437.xml"/><Relationship Id="rId223" Type="http://schemas.openxmlformats.org/officeDocument/2006/relationships/image" Target="../media/image541.png"/><Relationship Id="rId228" Type="http://schemas.openxmlformats.org/officeDocument/2006/relationships/customXml" Target="../ink/ink1450.xml"/><Relationship Id="rId244" Type="http://schemas.openxmlformats.org/officeDocument/2006/relationships/customXml" Target="../ink/ink1466.xml"/><Relationship Id="rId249" Type="http://schemas.openxmlformats.org/officeDocument/2006/relationships/customXml" Target="../ink/ink1470.xml"/><Relationship Id="rId13" Type="http://schemas.openxmlformats.org/officeDocument/2006/relationships/customXml" Target="../ink/ink1293.xml"/><Relationship Id="rId18" Type="http://schemas.openxmlformats.org/officeDocument/2006/relationships/customXml" Target="../ink/ink1298.xml"/><Relationship Id="rId39" Type="http://schemas.openxmlformats.org/officeDocument/2006/relationships/customXml" Target="../ink/ink1313.xml"/><Relationship Id="rId109" Type="http://schemas.openxmlformats.org/officeDocument/2006/relationships/customXml" Target="../ink/ink1366.xml"/><Relationship Id="rId260" Type="http://schemas.openxmlformats.org/officeDocument/2006/relationships/image" Target="../media/image549.png"/><Relationship Id="rId34" Type="http://schemas.openxmlformats.org/officeDocument/2006/relationships/image" Target="../media/image490.png"/><Relationship Id="rId50" Type="http://schemas.openxmlformats.org/officeDocument/2006/relationships/image" Target="../media/image496.png"/><Relationship Id="rId55" Type="http://schemas.openxmlformats.org/officeDocument/2006/relationships/customXml" Target="../ink/ink1321.xml"/><Relationship Id="rId76" Type="http://schemas.openxmlformats.org/officeDocument/2006/relationships/customXml" Target="../ink/ink1342.xml"/><Relationship Id="rId97" Type="http://schemas.openxmlformats.org/officeDocument/2006/relationships/customXml" Target="../ink/ink1356.xml"/><Relationship Id="rId104" Type="http://schemas.openxmlformats.org/officeDocument/2006/relationships/customXml" Target="../ink/ink1361.xml"/><Relationship Id="rId120" Type="http://schemas.openxmlformats.org/officeDocument/2006/relationships/customXml" Target="../ink/ink1377.xml"/><Relationship Id="rId125" Type="http://schemas.openxmlformats.org/officeDocument/2006/relationships/customXml" Target="../ink/ink1382.xml"/><Relationship Id="rId141" Type="http://schemas.openxmlformats.org/officeDocument/2006/relationships/customXml" Target="../ink/ink1392.xml"/><Relationship Id="rId146" Type="http://schemas.openxmlformats.org/officeDocument/2006/relationships/image" Target="../media/image516.png"/><Relationship Id="rId167" Type="http://schemas.openxmlformats.org/officeDocument/2006/relationships/customXml" Target="../ink/ink1407.xml"/><Relationship Id="rId188" Type="http://schemas.openxmlformats.org/officeDocument/2006/relationships/image" Target="../media/image531.png"/><Relationship Id="rId7" Type="http://schemas.openxmlformats.org/officeDocument/2006/relationships/image" Target="../media/image484.png"/><Relationship Id="rId71" Type="http://schemas.openxmlformats.org/officeDocument/2006/relationships/customXml" Target="../ink/ink1337.xml"/><Relationship Id="rId92" Type="http://schemas.openxmlformats.org/officeDocument/2006/relationships/image" Target="../media/image503.png"/><Relationship Id="rId162" Type="http://schemas.openxmlformats.org/officeDocument/2006/relationships/image" Target="../media/image522.png"/><Relationship Id="rId183" Type="http://schemas.openxmlformats.org/officeDocument/2006/relationships/customXml" Target="../ink/ink1419.xml"/><Relationship Id="rId213" Type="http://schemas.openxmlformats.org/officeDocument/2006/relationships/customXml" Target="../ink/ink1441.xml"/><Relationship Id="rId218" Type="http://schemas.openxmlformats.org/officeDocument/2006/relationships/customXml" Target="../ink/ink1444.xml"/><Relationship Id="rId234" Type="http://schemas.openxmlformats.org/officeDocument/2006/relationships/customXml" Target="../ink/ink1456.xml"/><Relationship Id="rId239" Type="http://schemas.openxmlformats.org/officeDocument/2006/relationships/customXml" Target="../ink/ink1461.xml"/><Relationship Id="rId2" Type="http://schemas.openxmlformats.org/officeDocument/2006/relationships/customXml" Target="../ink/ink1285.xml"/><Relationship Id="rId29" Type="http://schemas.openxmlformats.org/officeDocument/2006/relationships/customXml" Target="../ink/ink1306.xml"/><Relationship Id="rId250" Type="http://schemas.openxmlformats.org/officeDocument/2006/relationships/image" Target="../media/image544.png"/><Relationship Id="rId255" Type="http://schemas.openxmlformats.org/officeDocument/2006/relationships/customXml" Target="../ink/ink1473.xml"/><Relationship Id="rId24" Type="http://schemas.openxmlformats.org/officeDocument/2006/relationships/customXml" Target="../ink/ink1302.xml"/><Relationship Id="rId40" Type="http://schemas.openxmlformats.org/officeDocument/2006/relationships/image" Target="../media/image491.png"/><Relationship Id="rId45" Type="http://schemas.openxmlformats.org/officeDocument/2006/relationships/customXml" Target="../ink/ink1316.xml"/><Relationship Id="rId66" Type="http://schemas.openxmlformats.org/officeDocument/2006/relationships/customXml" Target="../ink/ink1332.xml"/><Relationship Id="rId87" Type="http://schemas.openxmlformats.org/officeDocument/2006/relationships/customXml" Target="../ink/ink1351.xml"/><Relationship Id="rId110" Type="http://schemas.openxmlformats.org/officeDocument/2006/relationships/customXml" Target="../ink/ink1367.xml"/><Relationship Id="rId115" Type="http://schemas.openxmlformats.org/officeDocument/2006/relationships/customXml" Target="../ink/ink1372.xml"/><Relationship Id="rId131" Type="http://schemas.openxmlformats.org/officeDocument/2006/relationships/customXml" Target="../ink/ink1387.xml"/><Relationship Id="rId136" Type="http://schemas.openxmlformats.org/officeDocument/2006/relationships/image" Target="../media/image511.png"/><Relationship Id="rId157" Type="http://schemas.openxmlformats.org/officeDocument/2006/relationships/customXml" Target="../ink/ink1401.xml"/><Relationship Id="rId178" Type="http://schemas.openxmlformats.org/officeDocument/2006/relationships/customXml" Target="../ink/ink1415.xml"/><Relationship Id="rId61" Type="http://schemas.openxmlformats.org/officeDocument/2006/relationships/customXml" Target="../ink/ink1327.xml"/><Relationship Id="rId82" Type="http://schemas.openxmlformats.org/officeDocument/2006/relationships/customXml" Target="../ink/ink1348.xml"/><Relationship Id="rId152" Type="http://schemas.openxmlformats.org/officeDocument/2006/relationships/image" Target="../media/image519.png"/><Relationship Id="rId173" Type="http://schemas.openxmlformats.org/officeDocument/2006/relationships/customXml" Target="../ink/ink1412.xml"/><Relationship Id="rId194" Type="http://schemas.openxmlformats.org/officeDocument/2006/relationships/customXml" Target="../ink/ink1425.xml"/><Relationship Id="rId199" Type="http://schemas.openxmlformats.org/officeDocument/2006/relationships/customXml" Target="../ink/ink1430.xml"/><Relationship Id="rId203" Type="http://schemas.openxmlformats.org/officeDocument/2006/relationships/customXml" Target="../ink/ink1434.xml"/><Relationship Id="rId208" Type="http://schemas.openxmlformats.org/officeDocument/2006/relationships/image" Target="../media/image535.png"/><Relationship Id="rId229" Type="http://schemas.openxmlformats.org/officeDocument/2006/relationships/customXml" Target="../ink/ink1451.xml"/><Relationship Id="rId19" Type="http://schemas.openxmlformats.org/officeDocument/2006/relationships/customXml" Target="../ink/ink1299.xml"/><Relationship Id="rId224" Type="http://schemas.openxmlformats.org/officeDocument/2006/relationships/customXml" Target="../ink/ink1447.xml"/><Relationship Id="rId240" Type="http://schemas.openxmlformats.org/officeDocument/2006/relationships/customXml" Target="../ink/ink1462.xml"/><Relationship Id="rId245" Type="http://schemas.openxmlformats.org/officeDocument/2006/relationships/customXml" Target="../ink/ink1467.xml"/><Relationship Id="rId261" Type="http://schemas.openxmlformats.org/officeDocument/2006/relationships/customXml" Target="../ink/ink1476.xml"/><Relationship Id="rId14" Type="http://schemas.openxmlformats.org/officeDocument/2006/relationships/customXml" Target="../ink/ink1294.xml"/><Relationship Id="rId30" Type="http://schemas.openxmlformats.org/officeDocument/2006/relationships/image" Target="../media/image488.png"/><Relationship Id="rId35" Type="http://schemas.openxmlformats.org/officeDocument/2006/relationships/customXml" Target="../ink/ink1309.xml"/><Relationship Id="rId56" Type="http://schemas.openxmlformats.org/officeDocument/2006/relationships/customXml" Target="../ink/ink1322.xml"/><Relationship Id="rId77" Type="http://schemas.openxmlformats.org/officeDocument/2006/relationships/customXml" Target="../ink/ink1343.xml"/><Relationship Id="rId100" Type="http://schemas.openxmlformats.org/officeDocument/2006/relationships/image" Target="../media/image507.png"/><Relationship Id="rId105" Type="http://schemas.openxmlformats.org/officeDocument/2006/relationships/customXml" Target="../ink/ink1362.xml"/><Relationship Id="rId126" Type="http://schemas.openxmlformats.org/officeDocument/2006/relationships/customXml" Target="../ink/ink1383.xml"/><Relationship Id="rId147" Type="http://schemas.openxmlformats.org/officeDocument/2006/relationships/customXml" Target="../ink/ink1395.xml"/><Relationship Id="rId168" Type="http://schemas.openxmlformats.org/officeDocument/2006/relationships/customXml" Target="../ink/ink1408.xml"/><Relationship Id="rId8" Type="http://schemas.openxmlformats.org/officeDocument/2006/relationships/customXml" Target="../ink/ink1288.xml"/><Relationship Id="rId51" Type="http://schemas.openxmlformats.org/officeDocument/2006/relationships/customXml" Target="../ink/ink1319.xml"/><Relationship Id="rId72" Type="http://schemas.openxmlformats.org/officeDocument/2006/relationships/customXml" Target="../ink/ink1338.xml"/><Relationship Id="rId93" Type="http://schemas.openxmlformats.org/officeDocument/2006/relationships/customXml" Target="../ink/ink1354.xml"/><Relationship Id="rId98" Type="http://schemas.openxmlformats.org/officeDocument/2006/relationships/image" Target="../media/image506.png"/><Relationship Id="rId121" Type="http://schemas.openxmlformats.org/officeDocument/2006/relationships/customXml" Target="../ink/ink1378.xml"/><Relationship Id="rId142" Type="http://schemas.openxmlformats.org/officeDocument/2006/relationships/image" Target="../media/image514.png"/><Relationship Id="rId163" Type="http://schemas.openxmlformats.org/officeDocument/2006/relationships/customXml" Target="../ink/ink1405.xml"/><Relationship Id="rId184" Type="http://schemas.openxmlformats.org/officeDocument/2006/relationships/image" Target="../media/image529.png"/><Relationship Id="rId189" Type="http://schemas.openxmlformats.org/officeDocument/2006/relationships/customXml" Target="../ink/ink1422.xml"/><Relationship Id="rId219" Type="http://schemas.openxmlformats.org/officeDocument/2006/relationships/image" Target="../media/image539.png"/><Relationship Id="rId3" Type="http://schemas.openxmlformats.org/officeDocument/2006/relationships/image" Target="../media/image482.png"/><Relationship Id="rId214" Type="http://schemas.openxmlformats.org/officeDocument/2006/relationships/customXml" Target="../ink/ink1442.xml"/><Relationship Id="rId230" Type="http://schemas.openxmlformats.org/officeDocument/2006/relationships/customXml" Target="../ink/ink1452.xml"/><Relationship Id="rId235" Type="http://schemas.openxmlformats.org/officeDocument/2006/relationships/customXml" Target="../ink/ink1457.xml"/><Relationship Id="rId251" Type="http://schemas.openxmlformats.org/officeDocument/2006/relationships/customXml" Target="../ink/ink1471.xml"/><Relationship Id="rId256" Type="http://schemas.openxmlformats.org/officeDocument/2006/relationships/image" Target="../media/image547.png"/><Relationship Id="rId25" Type="http://schemas.openxmlformats.org/officeDocument/2006/relationships/image" Target="../media/image487.png"/><Relationship Id="rId46" Type="http://schemas.openxmlformats.org/officeDocument/2006/relationships/image" Target="../media/image494.png"/><Relationship Id="rId67" Type="http://schemas.openxmlformats.org/officeDocument/2006/relationships/customXml" Target="../ink/ink1333.xml"/><Relationship Id="rId116" Type="http://schemas.openxmlformats.org/officeDocument/2006/relationships/customXml" Target="../ink/ink1373.xml"/><Relationship Id="rId137" Type="http://schemas.openxmlformats.org/officeDocument/2006/relationships/customXml" Target="../ink/ink1390.xml"/><Relationship Id="rId158" Type="http://schemas.openxmlformats.org/officeDocument/2006/relationships/customXml" Target="../ink/ink1402.xml"/><Relationship Id="rId20" Type="http://schemas.openxmlformats.org/officeDocument/2006/relationships/image" Target="../media/image485.png"/><Relationship Id="rId41" Type="http://schemas.openxmlformats.org/officeDocument/2006/relationships/customXml" Target="../ink/ink1314.xml"/><Relationship Id="rId62" Type="http://schemas.openxmlformats.org/officeDocument/2006/relationships/customXml" Target="../ink/ink1328.xml"/><Relationship Id="rId83" Type="http://schemas.openxmlformats.org/officeDocument/2006/relationships/customXml" Target="../ink/ink1349.xml"/><Relationship Id="rId88" Type="http://schemas.openxmlformats.org/officeDocument/2006/relationships/image" Target="../media/image501.png"/><Relationship Id="rId111" Type="http://schemas.openxmlformats.org/officeDocument/2006/relationships/customXml" Target="../ink/ink1368.xml"/><Relationship Id="rId132" Type="http://schemas.openxmlformats.org/officeDocument/2006/relationships/image" Target="../media/image509.png"/><Relationship Id="rId153" Type="http://schemas.openxmlformats.org/officeDocument/2006/relationships/customXml" Target="../ink/ink1398.xml"/><Relationship Id="rId174" Type="http://schemas.openxmlformats.org/officeDocument/2006/relationships/customXml" Target="../ink/ink1413.xml"/><Relationship Id="rId179" Type="http://schemas.openxmlformats.org/officeDocument/2006/relationships/customXml" Target="../ink/ink1416.xml"/><Relationship Id="rId195" Type="http://schemas.openxmlformats.org/officeDocument/2006/relationships/customXml" Target="../ink/ink1426.xml"/><Relationship Id="rId209" Type="http://schemas.openxmlformats.org/officeDocument/2006/relationships/customXml" Target="../ink/ink1438.xml"/><Relationship Id="rId190" Type="http://schemas.openxmlformats.org/officeDocument/2006/relationships/image" Target="../media/image532.png"/><Relationship Id="rId204" Type="http://schemas.openxmlformats.org/officeDocument/2006/relationships/customXml" Target="../ink/ink1435.xml"/><Relationship Id="rId220" Type="http://schemas.openxmlformats.org/officeDocument/2006/relationships/customXml" Target="../ink/ink1445.xml"/><Relationship Id="rId225" Type="http://schemas.openxmlformats.org/officeDocument/2006/relationships/image" Target="../media/image542.png"/><Relationship Id="rId241" Type="http://schemas.openxmlformats.org/officeDocument/2006/relationships/customXml" Target="../ink/ink1463.xml"/><Relationship Id="rId246" Type="http://schemas.openxmlformats.org/officeDocument/2006/relationships/customXml" Target="../ink/ink1468.xml"/><Relationship Id="rId15" Type="http://schemas.openxmlformats.org/officeDocument/2006/relationships/customXml" Target="../ink/ink1295.xml"/><Relationship Id="rId36" Type="http://schemas.openxmlformats.org/officeDocument/2006/relationships/customXml" Target="../ink/ink1310.xml"/><Relationship Id="rId57" Type="http://schemas.openxmlformats.org/officeDocument/2006/relationships/customXml" Target="../ink/ink1323.xml"/><Relationship Id="rId106" Type="http://schemas.openxmlformats.org/officeDocument/2006/relationships/customXml" Target="../ink/ink1363.xml"/><Relationship Id="rId127" Type="http://schemas.openxmlformats.org/officeDocument/2006/relationships/customXml" Target="../ink/ink1384.xml"/><Relationship Id="rId262" Type="http://schemas.openxmlformats.org/officeDocument/2006/relationships/image" Target="../media/image550.png"/><Relationship Id="rId10" Type="http://schemas.openxmlformats.org/officeDocument/2006/relationships/customXml" Target="../ink/ink1290.xml"/><Relationship Id="rId31" Type="http://schemas.openxmlformats.org/officeDocument/2006/relationships/customXml" Target="../ink/ink1307.xml"/><Relationship Id="rId52" Type="http://schemas.openxmlformats.org/officeDocument/2006/relationships/image" Target="../media/image497.png"/><Relationship Id="rId73" Type="http://schemas.openxmlformats.org/officeDocument/2006/relationships/customXml" Target="../ink/ink1339.xml"/><Relationship Id="rId78" Type="http://schemas.openxmlformats.org/officeDocument/2006/relationships/customXml" Target="../ink/ink1344.xml"/><Relationship Id="rId94" Type="http://schemas.openxmlformats.org/officeDocument/2006/relationships/image" Target="../media/image504.png"/><Relationship Id="rId99" Type="http://schemas.openxmlformats.org/officeDocument/2006/relationships/customXml" Target="../ink/ink1357.xml"/><Relationship Id="rId101" Type="http://schemas.openxmlformats.org/officeDocument/2006/relationships/customXml" Target="../ink/ink1358.xml"/><Relationship Id="rId122" Type="http://schemas.openxmlformats.org/officeDocument/2006/relationships/customXml" Target="../ink/ink1379.xml"/><Relationship Id="rId143" Type="http://schemas.openxmlformats.org/officeDocument/2006/relationships/customXml" Target="../ink/ink1393.xml"/><Relationship Id="rId148" Type="http://schemas.openxmlformats.org/officeDocument/2006/relationships/image" Target="../media/image517.png"/><Relationship Id="rId164" Type="http://schemas.openxmlformats.org/officeDocument/2006/relationships/image" Target="../media/image523.png"/><Relationship Id="rId169" Type="http://schemas.openxmlformats.org/officeDocument/2006/relationships/customXml" Target="../ink/ink1409.xml"/><Relationship Id="rId185" Type="http://schemas.openxmlformats.org/officeDocument/2006/relationships/customXml" Target="../ink/ink1420.xml"/><Relationship Id="rId4" Type="http://schemas.openxmlformats.org/officeDocument/2006/relationships/customXml" Target="../ink/ink1286.xml"/><Relationship Id="rId9" Type="http://schemas.openxmlformats.org/officeDocument/2006/relationships/customXml" Target="../ink/ink1289.xml"/><Relationship Id="rId180" Type="http://schemas.openxmlformats.org/officeDocument/2006/relationships/customXml" Target="../ink/ink1417.xml"/><Relationship Id="rId210" Type="http://schemas.openxmlformats.org/officeDocument/2006/relationships/image" Target="../media/image536.png"/><Relationship Id="rId215" Type="http://schemas.openxmlformats.org/officeDocument/2006/relationships/image" Target="../media/image537.png"/><Relationship Id="rId236" Type="http://schemas.openxmlformats.org/officeDocument/2006/relationships/customXml" Target="../ink/ink1458.xml"/><Relationship Id="rId257" Type="http://schemas.openxmlformats.org/officeDocument/2006/relationships/customXml" Target="../ink/ink1474.xml"/><Relationship Id="rId26" Type="http://schemas.openxmlformats.org/officeDocument/2006/relationships/customXml" Target="../ink/ink1303.xml"/><Relationship Id="rId231" Type="http://schemas.openxmlformats.org/officeDocument/2006/relationships/customXml" Target="../ink/ink1453.xml"/><Relationship Id="rId252" Type="http://schemas.openxmlformats.org/officeDocument/2006/relationships/image" Target="../media/image545.png"/><Relationship Id="rId47" Type="http://schemas.openxmlformats.org/officeDocument/2006/relationships/customXml" Target="../ink/ink1317.xml"/><Relationship Id="rId68" Type="http://schemas.openxmlformats.org/officeDocument/2006/relationships/customXml" Target="../ink/ink1334.xml"/><Relationship Id="rId89" Type="http://schemas.openxmlformats.org/officeDocument/2006/relationships/customXml" Target="../ink/ink1352.xml"/><Relationship Id="rId112" Type="http://schemas.openxmlformats.org/officeDocument/2006/relationships/customXml" Target="../ink/ink1369.xml"/><Relationship Id="rId133" Type="http://schemas.openxmlformats.org/officeDocument/2006/relationships/customXml" Target="../ink/ink1388.xml"/><Relationship Id="rId154" Type="http://schemas.openxmlformats.org/officeDocument/2006/relationships/image" Target="../media/image520.png"/><Relationship Id="rId175" Type="http://schemas.openxmlformats.org/officeDocument/2006/relationships/image" Target="../media/image526.png"/><Relationship Id="rId196" Type="http://schemas.openxmlformats.org/officeDocument/2006/relationships/customXml" Target="../ink/ink1427.xml"/><Relationship Id="rId200" Type="http://schemas.openxmlformats.org/officeDocument/2006/relationships/customXml" Target="../ink/ink1431.xml"/><Relationship Id="rId16" Type="http://schemas.openxmlformats.org/officeDocument/2006/relationships/customXml" Target="../ink/ink1296.xml"/><Relationship Id="rId221" Type="http://schemas.openxmlformats.org/officeDocument/2006/relationships/image" Target="../media/image540.png"/><Relationship Id="rId242" Type="http://schemas.openxmlformats.org/officeDocument/2006/relationships/customXml" Target="../ink/ink1464.xml"/><Relationship Id="rId263" Type="http://schemas.openxmlformats.org/officeDocument/2006/relationships/customXml" Target="../ink/ink1477.xml"/><Relationship Id="rId37" Type="http://schemas.openxmlformats.org/officeDocument/2006/relationships/customXml" Target="../ink/ink1311.xml"/><Relationship Id="rId58" Type="http://schemas.openxmlformats.org/officeDocument/2006/relationships/customXml" Target="../ink/ink1324.xml"/><Relationship Id="rId79" Type="http://schemas.openxmlformats.org/officeDocument/2006/relationships/customXml" Target="../ink/ink1345.xml"/><Relationship Id="rId102" Type="http://schemas.openxmlformats.org/officeDocument/2006/relationships/customXml" Target="../ink/ink1359.xml"/><Relationship Id="rId123" Type="http://schemas.openxmlformats.org/officeDocument/2006/relationships/customXml" Target="../ink/ink1380.xml"/><Relationship Id="rId144" Type="http://schemas.openxmlformats.org/officeDocument/2006/relationships/image" Target="../media/image515.png"/><Relationship Id="rId90" Type="http://schemas.openxmlformats.org/officeDocument/2006/relationships/image" Target="../media/image502.png"/><Relationship Id="rId165" Type="http://schemas.openxmlformats.org/officeDocument/2006/relationships/customXml" Target="../ink/ink1406.xml"/><Relationship Id="rId186" Type="http://schemas.openxmlformats.org/officeDocument/2006/relationships/image" Target="../media/image530.png"/><Relationship Id="rId211" Type="http://schemas.openxmlformats.org/officeDocument/2006/relationships/customXml" Target="../ink/ink1439.xml"/><Relationship Id="rId232" Type="http://schemas.openxmlformats.org/officeDocument/2006/relationships/customXml" Target="../ink/ink1454.xml"/><Relationship Id="rId253" Type="http://schemas.openxmlformats.org/officeDocument/2006/relationships/customXml" Target="../ink/ink1472.xml"/><Relationship Id="rId27" Type="http://schemas.openxmlformats.org/officeDocument/2006/relationships/customXml" Target="../ink/ink1304.xml"/><Relationship Id="rId48" Type="http://schemas.openxmlformats.org/officeDocument/2006/relationships/image" Target="../media/image495.png"/><Relationship Id="rId69" Type="http://schemas.openxmlformats.org/officeDocument/2006/relationships/customXml" Target="../ink/ink1335.xml"/><Relationship Id="rId113" Type="http://schemas.openxmlformats.org/officeDocument/2006/relationships/customXml" Target="../ink/ink1370.xml"/><Relationship Id="rId134" Type="http://schemas.openxmlformats.org/officeDocument/2006/relationships/image" Target="../media/image510.png"/><Relationship Id="rId80" Type="http://schemas.openxmlformats.org/officeDocument/2006/relationships/customXml" Target="../ink/ink1346.xml"/><Relationship Id="rId155" Type="http://schemas.openxmlformats.org/officeDocument/2006/relationships/customXml" Target="../ink/ink1399.xml"/><Relationship Id="rId176" Type="http://schemas.openxmlformats.org/officeDocument/2006/relationships/customXml" Target="../ink/ink1414.xml"/><Relationship Id="rId197" Type="http://schemas.openxmlformats.org/officeDocument/2006/relationships/customXml" Target="../ink/ink1428.xml"/><Relationship Id="rId201" Type="http://schemas.openxmlformats.org/officeDocument/2006/relationships/customXml" Target="../ink/ink1432.xml"/><Relationship Id="rId222" Type="http://schemas.openxmlformats.org/officeDocument/2006/relationships/customXml" Target="../ink/ink1446.xml"/><Relationship Id="rId243" Type="http://schemas.openxmlformats.org/officeDocument/2006/relationships/customXml" Target="../ink/ink1465.xml"/><Relationship Id="rId264" Type="http://schemas.openxmlformats.org/officeDocument/2006/relationships/image" Target="../media/image551.png"/><Relationship Id="rId17" Type="http://schemas.openxmlformats.org/officeDocument/2006/relationships/customXml" Target="../ink/ink1297.xml"/><Relationship Id="rId38" Type="http://schemas.openxmlformats.org/officeDocument/2006/relationships/customXml" Target="../ink/ink1312.xml"/><Relationship Id="rId59" Type="http://schemas.openxmlformats.org/officeDocument/2006/relationships/customXml" Target="../ink/ink1325.xml"/><Relationship Id="rId103" Type="http://schemas.openxmlformats.org/officeDocument/2006/relationships/customXml" Target="../ink/ink1360.xml"/><Relationship Id="rId124" Type="http://schemas.openxmlformats.org/officeDocument/2006/relationships/customXml" Target="../ink/ink1381.xml"/><Relationship Id="rId70" Type="http://schemas.openxmlformats.org/officeDocument/2006/relationships/customXml" Target="../ink/ink1336.xml"/><Relationship Id="rId91" Type="http://schemas.openxmlformats.org/officeDocument/2006/relationships/customXml" Target="../ink/ink1353.xml"/><Relationship Id="rId145" Type="http://schemas.openxmlformats.org/officeDocument/2006/relationships/customXml" Target="../ink/ink1394.xml"/><Relationship Id="rId166" Type="http://schemas.openxmlformats.org/officeDocument/2006/relationships/image" Target="../media/image524.png"/><Relationship Id="rId187" Type="http://schemas.openxmlformats.org/officeDocument/2006/relationships/customXml" Target="../ink/ink1421.xml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496.xml"/><Relationship Id="rId117" Type="http://schemas.openxmlformats.org/officeDocument/2006/relationships/customXml" Target="../ink/ink1564.xml"/><Relationship Id="rId21" Type="http://schemas.openxmlformats.org/officeDocument/2006/relationships/customXml" Target="../ink/ink1493.xml"/><Relationship Id="rId42" Type="http://schemas.openxmlformats.org/officeDocument/2006/relationships/customXml" Target="../ink/ink1507.xml"/><Relationship Id="rId47" Type="http://schemas.openxmlformats.org/officeDocument/2006/relationships/customXml" Target="../ink/ink1512.xml"/><Relationship Id="rId63" Type="http://schemas.openxmlformats.org/officeDocument/2006/relationships/customXml" Target="../ink/ink1528.xml"/><Relationship Id="rId68" Type="http://schemas.openxmlformats.org/officeDocument/2006/relationships/customXml" Target="../ink/ink1533.xml"/><Relationship Id="rId84" Type="http://schemas.openxmlformats.org/officeDocument/2006/relationships/image" Target="../media/image228.png"/><Relationship Id="rId89" Type="http://schemas.openxmlformats.org/officeDocument/2006/relationships/customXml" Target="../ink/ink1550.xml"/><Relationship Id="rId112" Type="http://schemas.openxmlformats.org/officeDocument/2006/relationships/image" Target="../media/image552.png"/><Relationship Id="rId133" Type="http://schemas.openxmlformats.org/officeDocument/2006/relationships/customXml" Target="../ink/ink1572.xml"/><Relationship Id="rId138" Type="http://schemas.openxmlformats.org/officeDocument/2006/relationships/image" Target="../media/image565.png"/><Relationship Id="rId154" Type="http://schemas.openxmlformats.org/officeDocument/2006/relationships/image" Target="../media/image573.png"/><Relationship Id="rId159" Type="http://schemas.openxmlformats.org/officeDocument/2006/relationships/customXml" Target="../ink/ink1585.xml"/><Relationship Id="rId175" Type="http://schemas.openxmlformats.org/officeDocument/2006/relationships/customXml" Target="../ink/ink1593.xml"/><Relationship Id="rId170" Type="http://schemas.openxmlformats.org/officeDocument/2006/relationships/image" Target="../media/image581.png"/><Relationship Id="rId16" Type="http://schemas.openxmlformats.org/officeDocument/2006/relationships/customXml" Target="../ink/ink1489.xml"/><Relationship Id="rId107" Type="http://schemas.openxmlformats.org/officeDocument/2006/relationships/customXml" Target="../ink/ink1559.xml"/><Relationship Id="rId11" Type="http://schemas.openxmlformats.org/officeDocument/2006/relationships/customXml" Target="../ink/ink1484.xml"/><Relationship Id="rId32" Type="http://schemas.openxmlformats.org/officeDocument/2006/relationships/image" Target="../media/image443.png"/><Relationship Id="rId37" Type="http://schemas.openxmlformats.org/officeDocument/2006/relationships/customXml" Target="../ink/ink1503.xml"/><Relationship Id="rId53" Type="http://schemas.openxmlformats.org/officeDocument/2006/relationships/customXml" Target="../ink/ink1518.xml"/><Relationship Id="rId58" Type="http://schemas.openxmlformats.org/officeDocument/2006/relationships/customXml" Target="../ink/ink1523.xml"/><Relationship Id="rId74" Type="http://schemas.openxmlformats.org/officeDocument/2006/relationships/customXml" Target="../ink/ink1539.xml"/><Relationship Id="rId79" Type="http://schemas.openxmlformats.org/officeDocument/2006/relationships/customXml" Target="../ink/ink1544.xml"/><Relationship Id="rId102" Type="http://schemas.openxmlformats.org/officeDocument/2006/relationships/image" Target="../media/image446.png"/><Relationship Id="rId123" Type="http://schemas.openxmlformats.org/officeDocument/2006/relationships/customXml" Target="../ink/ink1567.xml"/><Relationship Id="rId128" Type="http://schemas.openxmlformats.org/officeDocument/2006/relationships/image" Target="../media/image560.png"/><Relationship Id="rId144" Type="http://schemas.openxmlformats.org/officeDocument/2006/relationships/image" Target="../media/image568.png"/><Relationship Id="rId149" Type="http://schemas.openxmlformats.org/officeDocument/2006/relationships/customXml" Target="../ink/ink1580.xml"/><Relationship Id="rId5" Type="http://schemas.openxmlformats.org/officeDocument/2006/relationships/image" Target="../media/image218.png"/><Relationship Id="rId90" Type="http://schemas.openxmlformats.org/officeDocument/2006/relationships/image" Target="../media/image234.png"/><Relationship Id="rId95" Type="http://schemas.openxmlformats.org/officeDocument/2006/relationships/customXml" Target="../ink/ink1553.xml"/><Relationship Id="rId160" Type="http://schemas.openxmlformats.org/officeDocument/2006/relationships/image" Target="../media/image576.png"/><Relationship Id="rId165" Type="http://schemas.openxmlformats.org/officeDocument/2006/relationships/customXml" Target="../ink/ink1588.xml"/><Relationship Id="rId181" Type="http://schemas.openxmlformats.org/officeDocument/2006/relationships/customXml" Target="../ink/ink1596.xml"/><Relationship Id="rId186" Type="http://schemas.openxmlformats.org/officeDocument/2006/relationships/image" Target="../media/image589.png"/><Relationship Id="rId22" Type="http://schemas.openxmlformats.org/officeDocument/2006/relationships/customXml" Target="../ink/ink1494.xml"/><Relationship Id="rId27" Type="http://schemas.openxmlformats.org/officeDocument/2006/relationships/customXml" Target="../ink/ink1497.xml"/><Relationship Id="rId43" Type="http://schemas.openxmlformats.org/officeDocument/2006/relationships/customXml" Target="../ink/ink1508.xml"/><Relationship Id="rId48" Type="http://schemas.openxmlformats.org/officeDocument/2006/relationships/customXml" Target="../ink/ink1513.xml"/><Relationship Id="rId64" Type="http://schemas.openxmlformats.org/officeDocument/2006/relationships/customXml" Target="../ink/ink1529.xml"/><Relationship Id="rId69" Type="http://schemas.openxmlformats.org/officeDocument/2006/relationships/customXml" Target="../ink/ink1534.xml"/><Relationship Id="rId113" Type="http://schemas.openxmlformats.org/officeDocument/2006/relationships/customXml" Target="../ink/ink1562.xml"/><Relationship Id="rId118" Type="http://schemas.openxmlformats.org/officeDocument/2006/relationships/image" Target="../media/image555.png"/><Relationship Id="rId134" Type="http://schemas.openxmlformats.org/officeDocument/2006/relationships/image" Target="../media/image563.png"/><Relationship Id="rId139" Type="http://schemas.openxmlformats.org/officeDocument/2006/relationships/customXml" Target="../ink/ink1575.xml"/><Relationship Id="rId80" Type="http://schemas.openxmlformats.org/officeDocument/2006/relationships/customXml" Target="../ink/ink1545.xml"/><Relationship Id="rId85" Type="http://schemas.openxmlformats.org/officeDocument/2006/relationships/customXml" Target="../ink/ink1548.xml"/><Relationship Id="rId150" Type="http://schemas.openxmlformats.org/officeDocument/2006/relationships/image" Target="../media/image571.png"/><Relationship Id="rId155" Type="http://schemas.openxmlformats.org/officeDocument/2006/relationships/customXml" Target="../ink/ink1583.xml"/><Relationship Id="rId171" Type="http://schemas.openxmlformats.org/officeDocument/2006/relationships/customXml" Target="../ink/ink1591.xml"/><Relationship Id="rId176" Type="http://schemas.openxmlformats.org/officeDocument/2006/relationships/image" Target="../media/image584.png"/><Relationship Id="rId12" Type="http://schemas.openxmlformats.org/officeDocument/2006/relationships/customXml" Target="../ink/ink1485.xml"/><Relationship Id="rId17" Type="http://schemas.openxmlformats.org/officeDocument/2006/relationships/customXml" Target="../ink/ink1490.xml"/><Relationship Id="rId33" Type="http://schemas.openxmlformats.org/officeDocument/2006/relationships/customXml" Target="../ink/ink1501.xml"/><Relationship Id="rId38" Type="http://schemas.openxmlformats.org/officeDocument/2006/relationships/image" Target="../media/image226.png"/><Relationship Id="rId59" Type="http://schemas.openxmlformats.org/officeDocument/2006/relationships/customXml" Target="../ink/ink1524.xml"/><Relationship Id="rId103" Type="http://schemas.openxmlformats.org/officeDocument/2006/relationships/customXml" Target="../ink/ink1557.xml"/><Relationship Id="rId108" Type="http://schemas.openxmlformats.org/officeDocument/2006/relationships/image" Target="../media/image232.png"/><Relationship Id="rId124" Type="http://schemas.openxmlformats.org/officeDocument/2006/relationships/image" Target="../media/image558.png"/><Relationship Id="rId129" Type="http://schemas.openxmlformats.org/officeDocument/2006/relationships/customXml" Target="../ink/ink1570.xml"/><Relationship Id="rId54" Type="http://schemas.openxmlformats.org/officeDocument/2006/relationships/customXml" Target="../ink/ink1519.xml"/><Relationship Id="rId70" Type="http://schemas.openxmlformats.org/officeDocument/2006/relationships/customXml" Target="../ink/ink1535.xml"/><Relationship Id="rId75" Type="http://schemas.openxmlformats.org/officeDocument/2006/relationships/customXml" Target="../ink/ink1540.xml"/><Relationship Id="rId91" Type="http://schemas.openxmlformats.org/officeDocument/2006/relationships/customXml" Target="../ink/ink1551.xml"/><Relationship Id="rId96" Type="http://schemas.openxmlformats.org/officeDocument/2006/relationships/image" Target="../media/image237.png"/><Relationship Id="rId140" Type="http://schemas.openxmlformats.org/officeDocument/2006/relationships/image" Target="../media/image566.png"/><Relationship Id="rId145" Type="http://schemas.openxmlformats.org/officeDocument/2006/relationships/customXml" Target="../ink/ink1578.xml"/><Relationship Id="rId161" Type="http://schemas.openxmlformats.org/officeDocument/2006/relationships/customXml" Target="../ink/ink1586.xml"/><Relationship Id="rId166" Type="http://schemas.openxmlformats.org/officeDocument/2006/relationships/image" Target="../media/image579.png"/><Relationship Id="rId182" Type="http://schemas.openxmlformats.org/officeDocument/2006/relationships/image" Target="../media/image587.png"/><Relationship Id="rId187" Type="http://schemas.openxmlformats.org/officeDocument/2006/relationships/customXml" Target="../ink/ink1599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480.xml"/><Relationship Id="rId23" Type="http://schemas.openxmlformats.org/officeDocument/2006/relationships/image" Target="../media/image222.png"/><Relationship Id="rId28" Type="http://schemas.openxmlformats.org/officeDocument/2006/relationships/customXml" Target="../ink/ink1498.xml"/><Relationship Id="rId49" Type="http://schemas.openxmlformats.org/officeDocument/2006/relationships/customXml" Target="../ink/ink1514.xml"/><Relationship Id="rId114" Type="http://schemas.openxmlformats.org/officeDocument/2006/relationships/image" Target="../media/image553.png"/><Relationship Id="rId119" Type="http://schemas.openxmlformats.org/officeDocument/2006/relationships/customXml" Target="../ink/ink1565.xml"/><Relationship Id="rId44" Type="http://schemas.openxmlformats.org/officeDocument/2006/relationships/customXml" Target="../ink/ink1509.xml"/><Relationship Id="rId60" Type="http://schemas.openxmlformats.org/officeDocument/2006/relationships/customXml" Target="../ink/ink1525.xml"/><Relationship Id="rId65" Type="http://schemas.openxmlformats.org/officeDocument/2006/relationships/customXml" Target="../ink/ink1530.xml"/><Relationship Id="rId81" Type="http://schemas.openxmlformats.org/officeDocument/2006/relationships/customXml" Target="../ink/ink1546.xml"/><Relationship Id="rId86" Type="http://schemas.openxmlformats.org/officeDocument/2006/relationships/image" Target="../media/image229.png"/><Relationship Id="rId130" Type="http://schemas.openxmlformats.org/officeDocument/2006/relationships/image" Target="../media/image561.png"/><Relationship Id="rId135" Type="http://schemas.openxmlformats.org/officeDocument/2006/relationships/customXml" Target="../ink/ink1573.xml"/><Relationship Id="rId151" Type="http://schemas.openxmlformats.org/officeDocument/2006/relationships/customXml" Target="../ink/ink1581.xml"/><Relationship Id="rId156" Type="http://schemas.openxmlformats.org/officeDocument/2006/relationships/image" Target="../media/image574.png"/><Relationship Id="rId177" Type="http://schemas.openxmlformats.org/officeDocument/2006/relationships/customXml" Target="../ink/ink1594.xml"/><Relationship Id="rId172" Type="http://schemas.openxmlformats.org/officeDocument/2006/relationships/image" Target="../media/image582.png"/><Relationship Id="rId13" Type="http://schemas.openxmlformats.org/officeDocument/2006/relationships/customXml" Target="../ink/ink1486.xml"/><Relationship Id="rId18" Type="http://schemas.openxmlformats.org/officeDocument/2006/relationships/customXml" Target="../ink/ink1491.xml"/><Relationship Id="rId39" Type="http://schemas.openxmlformats.org/officeDocument/2006/relationships/customXml" Target="../ink/ink1504.xml"/><Relationship Id="rId109" Type="http://schemas.openxmlformats.org/officeDocument/2006/relationships/customXml" Target="../ink/ink1560.xml"/><Relationship Id="rId34" Type="http://schemas.openxmlformats.org/officeDocument/2006/relationships/image" Target="../media/image225.png"/><Relationship Id="rId50" Type="http://schemas.openxmlformats.org/officeDocument/2006/relationships/customXml" Target="../ink/ink1515.xml"/><Relationship Id="rId55" Type="http://schemas.openxmlformats.org/officeDocument/2006/relationships/customXml" Target="../ink/ink1520.xml"/><Relationship Id="rId76" Type="http://schemas.openxmlformats.org/officeDocument/2006/relationships/customXml" Target="../ink/ink1541.xml"/><Relationship Id="rId97" Type="http://schemas.openxmlformats.org/officeDocument/2006/relationships/customXml" Target="../ink/ink1554.xml"/><Relationship Id="rId104" Type="http://schemas.openxmlformats.org/officeDocument/2006/relationships/image" Target="../media/image230.png"/><Relationship Id="rId120" Type="http://schemas.openxmlformats.org/officeDocument/2006/relationships/image" Target="../media/image556.png"/><Relationship Id="rId125" Type="http://schemas.openxmlformats.org/officeDocument/2006/relationships/customXml" Target="../ink/ink1568.xml"/><Relationship Id="rId141" Type="http://schemas.openxmlformats.org/officeDocument/2006/relationships/customXml" Target="../ink/ink1576.xml"/><Relationship Id="rId146" Type="http://schemas.openxmlformats.org/officeDocument/2006/relationships/image" Target="../media/image569.png"/><Relationship Id="rId167" Type="http://schemas.openxmlformats.org/officeDocument/2006/relationships/customXml" Target="../ink/ink1589.xml"/><Relationship Id="rId188" Type="http://schemas.openxmlformats.org/officeDocument/2006/relationships/image" Target="../media/image590.png"/><Relationship Id="rId7" Type="http://schemas.openxmlformats.org/officeDocument/2006/relationships/image" Target="../media/image219.png"/><Relationship Id="rId71" Type="http://schemas.openxmlformats.org/officeDocument/2006/relationships/customXml" Target="../ink/ink1536.xml"/><Relationship Id="rId92" Type="http://schemas.openxmlformats.org/officeDocument/2006/relationships/image" Target="../media/image235.png"/><Relationship Id="rId162" Type="http://schemas.openxmlformats.org/officeDocument/2006/relationships/image" Target="../media/image577.png"/><Relationship Id="rId183" Type="http://schemas.openxmlformats.org/officeDocument/2006/relationships/customXml" Target="../ink/ink1597.xml"/><Relationship Id="rId2" Type="http://schemas.openxmlformats.org/officeDocument/2006/relationships/customXml" Target="../ink/ink1478.xml"/><Relationship Id="rId29" Type="http://schemas.openxmlformats.org/officeDocument/2006/relationships/customXml" Target="../ink/ink1499.xml"/><Relationship Id="rId24" Type="http://schemas.openxmlformats.org/officeDocument/2006/relationships/customXml" Target="../ink/ink1495.xml"/><Relationship Id="rId40" Type="http://schemas.openxmlformats.org/officeDocument/2006/relationships/customXml" Target="../ink/ink1505.xml"/><Relationship Id="rId45" Type="http://schemas.openxmlformats.org/officeDocument/2006/relationships/customXml" Target="../ink/ink1510.xml"/><Relationship Id="rId66" Type="http://schemas.openxmlformats.org/officeDocument/2006/relationships/customXml" Target="../ink/ink1531.xml"/><Relationship Id="rId87" Type="http://schemas.openxmlformats.org/officeDocument/2006/relationships/customXml" Target="../ink/ink1549.xml"/><Relationship Id="rId110" Type="http://schemas.openxmlformats.org/officeDocument/2006/relationships/image" Target="../media/image238.png"/><Relationship Id="rId115" Type="http://schemas.openxmlformats.org/officeDocument/2006/relationships/customXml" Target="../ink/ink1563.xml"/><Relationship Id="rId131" Type="http://schemas.openxmlformats.org/officeDocument/2006/relationships/customXml" Target="../ink/ink1571.xml"/><Relationship Id="rId136" Type="http://schemas.openxmlformats.org/officeDocument/2006/relationships/image" Target="../media/image564.png"/><Relationship Id="rId157" Type="http://schemas.openxmlformats.org/officeDocument/2006/relationships/customXml" Target="../ink/ink1584.xml"/><Relationship Id="rId178" Type="http://schemas.openxmlformats.org/officeDocument/2006/relationships/image" Target="../media/image585.png"/><Relationship Id="rId61" Type="http://schemas.openxmlformats.org/officeDocument/2006/relationships/customXml" Target="../ink/ink1526.xml"/><Relationship Id="rId82" Type="http://schemas.openxmlformats.org/officeDocument/2006/relationships/image" Target="../media/image227.png"/><Relationship Id="rId152" Type="http://schemas.openxmlformats.org/officeDocument/2006/relationships/image" Target="../media/image572.png"/><Relationship Id="rId173" Type="http://schemas.openxmlformats.org/officeDocument/2006/relationships/customXml" Target="../ink/ink1592.xml"/><Relationship Id="rId19" Type="http://schemas.openxmlformats.org/officeDocument/2006/relationships/customXml" Target="../ink/ink1492.xml"/><Relationship Id="rId14" Type="http://schemas.openxmlformats.org/officeDocument/2006/relationships/customXml" Target="../ink/ink1487.xml"/><Relationship Id="rId30" Type="http://schemas.openxmlformats.org/officeDocument/2006/relationships/image" Target="../media/image442.png"/><Relationship Id="rId35" Type="http://schemas.openxmlformats.org/officeDocument/2006/relationships/customXml" Target="../ink/ink1502.xml"/><Relationship Id="rId56" Type="http://schemas.openxmlformats.org/officeDocument/2006/relationships/customXml" Target="../ink/ink1521.xml"/><Relationship Id="rId77" Type="http://schemas.openxmlformats.org/officeDocument/2006/relationships/customXml" Target="../ink/ink1542.xml"/><Relationship Id="rId100" Type="http://schemas.openxmlformats.org/officeDocument/2006/relationships/image" Target="../media/image445.png"/><Relationship Id="rId105" Type="http://schemas.openxmlformats.org/officeDocument/2006/relationships/customXml" Target="../ink/ink1558.xml"/><Relationship Id="rId126" Type="http://schemas.openxmlformats.org/officeDocument/2006/relationships/image" Target="../media/image559.png"/><Relationship Id="rId147" Type="http://schemas.openxmlformats.org/officeDocument/2006/relationships/customXml" Target="../ink/ink1579.xml"/><Relationship Id="rId168" Type="http://schemas.openxmlformats.org/officeDocument/2006/relationships/image" Target="../media/image580.png"/><Relationship Id="rId8" Type="http://schemas.openxmlformats.org/officeDocument/2006/relationships/customXml" Target="../ink/ink1481.xml"/><Relationship Id="rId51" Type="http://schemas.openxmlformats.org/officeDocument/2006/relationships/customXml" Target="../ink/ink1516.xml"/><Relationship Id="rId72" Type="http://schemas.openxmlformats.org/officeDocument/2006/relationships/customXml" Target="../ink/ink1537.xml"/><Relationship Id="rId93" Type="http://schemas.openxmlformats.org/officeDocument/2006/relationships/customXml" Target="../ink/ink1552.xml"/><Relationship Id="rId98" Type="http://schemas.openxmlformats.org/officeDocument/2006/relationships/image" Target="../media/image444.png"/><Relationship Id="rId121" Type="http://schemas.openxmlformats.org/officeDocument/2006/relationships/customXml" Target="../ink/ink1566.xml"/><Relationship Id="rId142" Type="http://schemas.openxmlformats.org/officeDocument/2006/relationships/image" Target="../media/image567.png"/><Relationship Id="rId163" Type="http://schemas.openxmlformats.org/officeDocument/2006/relationships/customXml" Target="../ink/ink1587.xml"/><Relationship Id="rId184" Type="http://schemas.openxmlformats.org/officeDocument/2006/relationships/image" Target="../media/image588.png"/><Relationship Id="rId189" Type="http://schemas.openxmlformats.org/officeDocument/2006/relationships/customXml" Target="../ink/ink1600.xml"/><Relationship Id="rId3" Type="http://schemas.openxmlformats.org/officeDocument/2006/relationships/image" Target="../media/image217.png"/><Relationship Id="rId25" Type="http://schemas.openxmlformats.org/officeDocument/2006/relationships/image" Target="../media/image223.png"/><Relationship Id="rId46" Type="http://schemas.openxmlformats.org/officeDocument/2006/relationships/customXml" Target="../ink/ink1511.xml"/><Relationship Id="rId67" Type="http://schemas.openxmlformats.org/officeDocument/2006/relationships/customXml" Target="../ink/ink1532.xml"/><Relationship Id="rId116" Type="http://schemas.openxmlformats.org/officeDocument/2006/relationships/image" Target="../media/image554.png"/><Relationship Id="rId137" Type="http://schemas.openxmlformats.org/officeDocument/2006/relationships/customXml" Target="../ink/ink1574.xml"/><Relationship Id="rId158" Type="http://schemas.openxmlformats.org/officeDocument/2006/relationships/image" Target="../media/image575.png"/><Relationship Id="rId20" Type="http://schemas.openxmlformats.org/officeDocument/2006/relationships/image" Target="../media/image221.png"/><Relationship Id="rId41" Type="http://schemas.openxmlformats.org/officeDocument/2006/relationships/customXml" Target="../ink/ink1506.xml"/><Relationship Id="rId62" Type="http://schemas.openxmlformats.org/officeDocument/2006/relationships/customXml" Target="../ink/ink1527.xml"/><Relationship Id="rId83" Type="http://schemas.openxmlformats.org/officeDocument/2006/relationships/customXml" Target="../ink/ink1547.xml"/><Relationship Id="rId88" Type="http://schemas.openxmlformats.org/officeDocument/2006/relationships/image" Target="../media/image233.png"/><Relationship Id="rId111" Type="http://schemas.openxmlformats.org/officeDocument/2006/relationships/customXml" Target="../ink/ink1561.xml"/><Relationship Id="rId132" Type="http://schemas.openxmlformats.org/officeDocument/2006/relationships/image" Target="../media/image562.png"/><Relationship Id="rId153" Type="http://schemas.openxmlformats.org/officeDocument/2006/relationships/customXml" Target="../ink/ink1582.xml"/><Relationship Id="rId174" Type="http://schemas.openxmlformats.org/officeDocument/2006/relationships/image" Target="../media/image583.png"/><Relationship Id="rId179" Type="http://schemas.openxmlformats.org/officeDocument/2006/relationships/customXml" Target="../ink/ink1595.xml"/><Relationship Id="rId190" Type="http://schemas.openxmlformats.org/officeDocument/2006/relationships/image" Target="../media/image591.png"/><Relationship Id="rId15" Type="http://schemas.openxmlformats.org/officeDocument/2006/relationships/customXml" Target="../ink/ink1488.xml"/><Relationship Id="rId36" Type="http://schemas.openxmlformats.org/officeDocument/2006/relationships/image" Target="../media/image220.png"/><Relationship Id="rId57" Type="http://schemas.openxmlformats.org/officeDocument/2006/relationships/customXml" Target="../ink/ink1522.xml"/><Relationship Id="rId106" Type="http://schemas.openxmlformats.org/officeDocument/2006/relationships/image" Target="../media/image231.png"/><Relationship Id="rId127" Type="http://schemas.openxmlformats.org/officeDocument/2006/relationships/customXml" Target="../ink/ink1569.xml"/><Relationship Id="rId10" Type="http://schemas.openxmlformats.org/officeDocument/2006/relationships/customXml" Target="../ink/ink1483.xml"/><Relationship Id="rId31" Type="http://schemas.openxmlformats.org/officeDocument/2006/relationships/customXml" Target="../ink/ink1500.xml"/><Relationship Id="rId52" Type="http://schemas.openxmlformats.org/officeDocument/2006/relationships/customXml" Target="../ink/ink1517.xml"/><Relationship Id="rId73" Type="http://schemas.openxmlformats.org/officeDocument/2006/relationships/customXml" Target="../ink/ink1538.xml"/><Relationship Id="rId78" Type="http://schemas.openxmlformats.org/officeDocument/2006/relationships/customXml" Target="../ink/ink1543.xml"/><Relationship Id="rId94" Type="http://schemas.openxmlformats.org/officeDocument/2006/relationships/image" Target="../media/image236.png"/><Relationship Id="rId99" Type="http://schemas.openxmlformats.org/officeDocument/2006/relationships/customXml" Target="../ink/ink1555.xml"/><Relationship Id="rId101" Type="http://schemas.openxmlformats.org/officeDocument/2006/relationships/customXml" Target="../ink/ink1556.xml"/><Relationship Id="rId122" Type="http://schemas.openxmlformats.org/officeDocument/2006/relationships/image" Target="../media/image557.png"/><Relationship Id="rId143" Type="http://schemas.openxmlformats.org/officeDocument/2006/relationships/customXml" Target="../ink/ink1577.xml"/><Relationship Id="rId148" Type="http://schemas.openxmlformats.org/officeDocument/2006/relationships/image" Target="../media/image570.png"/><Relationship Id="rId164" Type="http://schemas.openxmlformats.org/officeDocument/2006/relationships/image" Target="../media/image578.png"/><Relationship Id="rId169" Type="http://schemas.openxmlformats.org/officeDocument/2006/relationships/customXml" Target="../ink/ink1590.xml"/><Relationship Id="rId185" Type="http://schemas.openxmlformats.org/officeDocument/2006/relationships/customXml" Target="../ink/ink1598.xml"/><Relationship Id="rId4" Type="http://schemas.openxmlformats.org/officeDocument/2006/relationships/customXml" Target="../ink/ink1479.xml"/><Relationship Id="rId9" Type="http://schemas.openxmlformats.org/officeDocument/2006/relationships/customXml" Target="../ink/ink1482.xml"/><Relationship Id="rId180" Type="http://schemas.openxmlformats.org/officeDocument/2006/relationships/image" Target="../media/image586.png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619.xml"/><Relationship Id="rId117" Type="http://schemas.openxmlformats.org/officeDocument/2006/relationships/customXml" Target="../ink/ink1690.xml"/><Relationship Id="rId21" Type="http://schemas.openxmlformats.org/officeDocument/2006/relationships/customXml" Target="../ink/ink1616.xml"/><Relationship Id="rId42" Type="http://schemas.openxmlformats.org/officeDocument/2006/relationships/image" Target="../media/image456.png"/><Relationship Id="rId47" Type="http://schemas.openxmlformats.org/officeDocument/2006/relationships/customXml" Target="../ink/ink1633.xml"/><Relationship Id="rId63" Type="http://schemas.openxmlformats.org/officeDocument/2006/relationships/customXml" Target="../ink/ink1645.xml"/><Relationship Id="rId68" Type="http://schemas.openxmlformats.org/officeDocument/2006/relationships/customXml" Target="../ink/ink1650.xml"/><Relationship Id="rId84" Type="http://schemas.openxmlformats.org/officeDocument/2006/relationships/image" Target="../media/image463.png"/><Relationship Id="rId89" Type="http://schemas.openxmlformats.org/officeDocument/2006/relationships/customXml" Target="../ink/ink1668.xml"/><Relationship Id="rId112" Type="http://schemas.openxmlformats.org/officeDocument/2006/relationships/customXml" Target="../ink/ink1685.xml"/><Relationship Id="rId133" Type="http://schemas.openxmlformats.org/officeDocument/2006/relationships/customXml" Target="../ink/ink1704.xml"/><Relationship Id="rId138" Type="http://schemas.openxmlformats.org/officeDocument/2006/relationships/image" Target="../media/image476.png"/><Relationship Id="rId154" Type="http://schemas.openxmlformats.org/officeDocument/2006/relationships/image" Target="../media/image594.png"/><Relationship Id="rId159" Type="http://schemas.openxmlformats.org/officeDocument/2006/relationships/customXml" Target="../ink/ink1717.xml"/><Relationship Id="rId175" Type="http://schemas.openxmlformats.org/officeDocument/2006/relationships/customXml" Target="../ink/ink1725.xml"/><Relationship Id="rId170" Type="http://schemas.openxmlformats.org/officeDocument/2006/relationships/image" Target="../media/image602.png"/><Relationship Id="rId16" Type="http://schemas.openxmlformats.org/officeDocument/2006/relationships/customXml" Target="../ink/ink1612.xml"/><Relationship Id="rId107" Type="http://schemas.openxmlformats.org/officeDocument/2006/relationships/customXml" Target="../ink/ink1680.xml"/><Relationship Id="rId11" Type="http://schemas.openxmlformats.org/officeDocument/2006/relationships/customXml" Target="../ink/ink1607.xml"/><Relationship Id="rId32" Type="http://schemas.openxmlformats.org/officeDocument/2006/relationships/image" Target="../media/image453.png"/><Relationship Id="rId37" Type="http://schemas.openxmlformats.org/officeDocument/2006/relationships/customXml" Target="../ink/ink1627.xml"/><Relationship Id="rId53" Type="http://schemas.openxmlformats.org/officeDocument/2006/relationships/customXml" Target="../ink/ink1636.xml"/><Relationship Id="rId58" Type="http://schemas.openxmlformats.org/officeDocument/2006/relationships/customXml" Target="../ink/ink1640.xml"/><Relationship Id="rId74" Type="http://schemas.openxmlformats.org/officeDocument/2006/relationships/customXml" Target="../ink/ink1656.xml"/><Relationship Id="rId79" Type="http://schemas.openxmlformats.org/officeDocument/2006/relationships/customXml" Target="../ink/ink1661.xml"/><Relationship Id="rId102" Type="http://schemas.openxmlformats.org/officeDocument/2006/relationships/customXml" Target="../ink/ink1675.xml"/><Relationship Id="rId123" Type="http://schemas.openxmlformats.org/officeDocument/2006/relationships/customXml" Target="../ink/ink1696.xml"/><Relationship Id="rId128" Type="http://schemas.openxmlformats.org/officeDocument/2006/relationships/customXml" Target="../ink/ink1701.xml"/><Relationship Id="rId144" Type="http://schemas.openxmlformats.org/officeDocument/2006/relationships/image" Target="../media/image479.png"/><Relationship Id="rId149" Type="http://schemas.openxmlformats.org/officeDocument/2006/relationships/customXml" Target="../ink/ink1712.xml"/><Relationship Id="rId5" Type="http://schemas.openxmlformats.org/officeDocument/2006/relationships/image" Target="../media/image448.png"/><Relationship Id="rId90" Type="http://schemas.openxmlformats.org/officeDocument/2006/relationships/image" Target="../media/image466.png"/><Relationship Id="rId95" Type="http://schemas.openxmlformats.org/officeDocument/2006/relationships/customXml" Target="../ink/ink1671.xml"/><Relationship Id="rId160" Type="http://schemas.openxmlformats.org/officeDocument/2006/relationships/image" Target="../media/image597.png"/><Relationship Id="rId165" Type="http://schemas.openxmlformats.org/officeDocument/2006/relationships/customXml" Target="../ink/ink1720.xml"/><Relationship Id="rId181" Type="http://schemas.openxmlformats.org/officeDocument/2006/relationships/customXml" Target="../ink/ink1728.xml"/><Relationship Id="rId186" Type="http://schemas.openxmlformats.org/officeDocument/2006/relationships/image" Target="../media/image610.png"/><Relationship Id="rId22" Type="http://schemas.openxmlformats.org/officeDocument/2006/relationships/customXml" Target="../ink/ink1617.xml"/><Relationship Id="rId27" Type="http://schemas.openxmlformats.org/officeDocument/2006/relationships/customXml" Target="../ink/ink1620.xml"/><Relationship Id="rId43" Type="http://schemas.openxmlformats.org/officeDocument/2006/relationships/customXml" Target="../ink/ink1631.xml"/><Relationship Id="rId48" Type="http://schemas.openxmlformats.org/officeDocument/2006/relationships/image" Target="../media/image459.png"/><Relationship Id="rId64" Type="http://schemas.openxmlformats.org/officeDocument/2006/relationships/customXml" Target="../ink/ink1646.xml"/><Relationship Id="rId69" Type="http://schemas.openxmlformats.org/officeDocument/2006/relationships/customXml" Target="../ink/ink1651.xml"/><Relationship Id="rId113" Type="http://schemas.openxmlformats.org/officeDocument/2006/relationships/customXml" Target="../ink/ink1686.xml"/><Relationship Id="rId118" Type="http://schemas.openxmlformats.org/officeDocument/2006/relationships/customXml" Target="../ink/ink1691.xml"/><Relationship Id="rId134" Type="http://schemas.openxmlformats.org/officeDocument/2006/relationships/image" Target="../media/image474.png"/><Relationship Id="rId139" Type="http://schemas.openxmlformats.org/officeDocument/2006/relationships/customXml" Target="../ink/ink1707.xml"/><Relationship Id="rId80" Type="http://schemas.openxmlformats.org/officeDocument/2006/relationships/customXml" Target="../ink/ink1662.xml"/><Relationship Id="rId85" Type="http://schemas.openxmlformats.org/officeDocument/2006/relationships/customXml" Target="../ink/ink1666.xml"/><Relationship Id="rId150" Type="http://schemas.openxmlformats.org/officeDocument/2006/relationships/image" Target="../media/image592.png"/><Relationship Id="rId155" Type="http://schemas.openxmlformats.org/officeDocument/2006/relationships/customXml" Target="../ink/ink1715.xml"/><Relationship Id="rId171" Type="http://schemas.openxmlformats.org/officeDocument/2006/relationships/customXml" Target="../ink/ink1723.xml"/><Relationship Id="rId176" Type="http://schemas.openxmlformats.org/officeDocument/2006/relationships/image" Target="../media/image605.png"/><Relationship Id="rId12" Type="http://schemas.openxmlformats.org/officeDocument/2006/relationships/customXml" Target="../ink/ink1608.xml"/><Relationship Id="rId17" Type="http://schemas.openxmlformats.org/officeDocument/2006/relationships/customXml" Target="../ink/ink1613.xml"/><Relationship Id="rId33" Type="http://schemas.openxmlformats.org/officeDocument/2006/relationships/customXml" Target="../ink/ink1624.xml"/><Relationship Id="rId38" Type="http://schemas.openxmlformats.org/officeDocument/2006/relationships/customXml" Target="../ink/ink1628.xml"/><Relationship Id="rId59" Type="http://schemas.openxmlformats.org/officeDocument/2006/relationships/customXml" Target="../ink/ink1641.xml"/><Relationship Id="rId103" Type="http://schemas.openxmlformats.org/officeDocument/2006/relationships/customXml" Target="../ink/ink1676.xml"/><Relationship Id="rId108" Type="http://schemas.openxmlformats.org/officeDocument/2006/relationships/customXml" Target="../ink/ink1681.xml"/><Relationship Id="rId124" Type="http://schemas.openxmlformats.org/officeDocument/2006/relationships/customXml" Target="../ink/ink1697.xml"/><Relationship Id="rId129" Type="http://schemas.openxmlformats.org/officeDocument/2006/relationships/customXml" Target="../ink/ink1702.xml"/><Relationship Id="rId54" Type="http://schemas.openxmlformats.org/officeDocument/2006/relationships/image" Target="../media/image462.png"/><Relationship Id="rId70" Type="http://schemas.openxmlformats.org/officeDocument/2006/relationships/customXml" Target="../ink/ink1652.xml"/><Relationship Id="rId75" Type="http://schemas.openxmlformats.org/officeDocument/2006/relationships/customXml" Target="../ink/ink1657.xml"/><Relationship Id="rId91" Type="http://schemas.openxmlformats.org/officeDocument/2006/relationships/customXml" Target="../ink/ink1669.xml"/><Relationship Id="rId96" Type="http://schemas.openxmlformats.org/officeDocument/2006/relationships/image" Target="../media/image469.png"/><Relationship Id="rId140" Type="http://schemas.openxmlformats.org/officeDocument/2006/relationships/image" Target="../media/image477.png"/><Relationship Id="rId145" Type="http://schemas.openxmlformats.org/officeDocument/2006/relationships/customXml" Target="../ink/ink1710.xml"/><Relationship Id="rId161" Type="http://schemas.openxmlformats.org/officeDocument/2006/relationships/customXml" Target="../ink/ink1718.xml"/><Relationship Id="rId166" Type="http://schemas.openxmlformats.org/officeDocument/2006/relationships/image" Target="../media/image600.png"/><Relationship Id="rId182" Type="http://schemas.openxmlformats.org/officeDocument/2006/relationships/image" Target="../media/image608.png"/><Relationship Id="rId187" Type="http://schemas.openxmlformats.org/officeDocument/2006/relationships/customXml" Target="../ink/ink173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03.xml"/><Relationship Id="rId23" Type="http://schemas.openxmlformats.org/officeDocument/2006/relationships/image" Target="../media/image450.png"/><Relationship Id="rId28" Type="http://schemas.openxmlformats.org/officeDocument/2006/relationships/customXml" Target="../ink/ink1621.xml"/><Relationship Id="rId49" Type="http://schemas.openxmlformats.org/officeDocument/2006/relationships/customXml" Target="../ink/ink1634.xml"/><Relationship Id="rId114" Type="http://schemas.openxmlformats.org/officeDocument/2006/relationships/customXml" Target="../ink/ink1687.xml"/><Relationship Id="rId119" Type="http://schemas.openxmlformats.org/officeDocument/2006/relationships/customXml" Target="../ink/ink1692.xml"/><Relationship Id="rId44" Type="http://schemas.openxmlformats.org/officeDocument/2006/relationships/image" Target="../media/image457.png"/><Relationship Id="rId60" Type="http://schemas.openxmlformats.org/officeDocument/2006/relationships/customXml" Target="../ink/ink1642.xml"/><Relationship Id="rId65" Type="http://schemas.openxmlformats.org/officeDocument/2006/relationships/customXml" Target="../ink/ink1647.xml"/><Relationship Id="rId81" Type="http://schemas.openxmlformats.org/officeDocument/2006/relationships/customXml" Target="../ink/ink1663.xml"/><Relationship Id="rId86" Type="http://schemas.openxmlformats.org/officeDocument/2006/relationships/image" Target="../media/image464.png"/><Relationship Id="rId130" Type="http://schemas.openxmlformats.org/officeDocument/2006/relationships/image" Target="../media/image472.png"/><Relationship Id="rId135" Type="http://schemas.openxmlformats.org/officeDocument/2006/relationships/customXml" Target="../ink/ink1705.xml"/><Relationship Id="rId151" Type="http://schemas.openxmlformats.org/officeDocument/2006/relationships/customXml" Target="../ink/ink1713.xml"/><Relationship Id="rId156" Type="http://schemas.openxmlformats.org/officeDocument/2006/relationships/image" Target="../media/image595.png"/><Relationship Id="rId177" Type="http://schemas.openxmlformats.org/officeDocument/2006/relationships/customXml" Target="../ink/ink1726.xml"/><Relationship Id="rId172" Type="http://schemas.openxmlformats.org/officeDocument/2006/relationships/image" Target="../media/image603.png"/><Relationship Id="rId13" Type="http://schemas.openxmlformats.org/officeDocument/2006/relationships/customXml" Target="../ink/ink1609.xml"/><Relationship Id="rId18" Type="http://schemas.openxmlformats.org/officeDocument/2006/relationships/customXml" Target="../ink/ink1614.xml"/><Relationship Id="rId39" Type="http://schemas.openxmlformats.org/officeDocument/2006/relationships/customXml" Target="../ink/ink1629.xml"/><Relationship Id="rId109" Type="http://schemas.openxmlformats.org/officeDocument/2006/relationships/customXml" Target="../ink/ink1682.xml"/><Relationship Id="rId34" Type="http://schemas.openxmlformats.org/officeDocument/2006/relationships/image" Target="../media/image454.png"/><Relationship Id="rId50" Type="http://schemas.openxmlformats.org/officeDocument/2006/relationships/image" Target="../media/image460.png"/><Relationship Id="rId55" Type="http://schemas.openxmlformats.org/officeDocument/2006/relationships/customXml" Target="../ink/ink1637.xml"/><Relationship Id="rId76" Type="http://schemas.openxmlformats.org/officeDocument/2006/relationships/customXml" Target="../ink/ink1658.xml"/><Relationship Id="rId97" Type="http://schemas.openxmlformats.org/officeDocument/2006/relationships/customXml" Target="../ink/ink1672.xml"/><Relationship Id="rId104" Type="http://schemas.openxmlformats.org/officeDocument/2006/relationships/customXml" Target="../ink/ink1677.xml"/><Relationship Id="rId120" Type="http://schemas.openxmlformats.org/officeDocument/2006/relationships/customXml" Target="../ink/ink1693.xml"/><Relationship Id="rId125" Type="http://schemas.openxmlformats.org/officeDocument/2006/relationships/customXml" Target="../ink/ink1698.xml"/><Relationship Id="rId141" Type="http://schemas.openxmlformats.org/officeDocument/2006/relationships/customXml" Target="../ink/ink1708.xml"/><Relationship Id="rId146" Type="http://schemas.openxmlformats.org/officeDocument/2006/relationships/image" Target="../media/image480.png"/><Relationship Id="rId167" Type="http://schemas.openxmlformats.org/officeDocument/2006/relationships/customXml" Target="../ink/ink1721.xml"/><Relationship Id="rId188" Type="http://schemas.openxmlformats.org/officeDocument/2006/relationships/image" Target="../media/image611.png"/><Relationship Id="rId7" Type="http://schemas.openxmlformats.org/officeDocument/2006/relationships/image" Target="../media/image449.png"/><Relationship Id="rId71" Type="http://schemas.openxmlformats.org/officeDocument/2006/relationships/customXml" Target="../ink/ink1653.xml"/><Relationship Id="rId92" Type="http://schemas.openxmlformats.org/officeDocument/2006/relationships/image" Target="../media/image467.png"/><Relationship Id="rId162" Type="http://schemas.openxmlformats.org/officeDocument/2006/relationships/image" Target="../media/image598.png"/><Relationship Id="rId183" Type="http://schemas.openxmlformats.org/officeDocument/2006/relationships/customXml" Target="../ink/ink1729.xml"/><Relationship Id="rId2" Type="http://schemas.openxmlformats.org/officeDocument/2006/relationships/customXml" Target="../ink/ink1601.xml"/><Relationship Id="rId29" Type="http://schemas.openxmlformats.org/officeDocument/2006/relationships/customXml" Target="../ink/ink1622.xml"/><Relationship Id="rId24" Type="http://schemas.openxmlformats.org/officeDocument/2006/relationships/customXml" Target="../ink/ink1618.xml"/><Relationship Id="rId40" Type="http://schemas.openxmlformats.org/officeDocument/2006/relationships/image" Target="../media/image455.png"/><Relationship Id="rId45" Type="http://schemas.openxmlformats.org/officeDocument/2006/relationships/customXml" Target="../ink/ink1632.xml"/><Relationship Id="rId66" Type="http://schemas.openxmlformats.org/officeDocument/2006/relationships/customXml" Target="../ink/ink1648.xml"/><Relationship Id="rId87" Type="http://schemas.openxmlformats.org/officeDocument/2006/relationships/customXml" Target="../ink/ink1667.xml"/><Relationship Id="rId110" Type="http://schemas.openxmlformats.org/officeDocument/2006/relationships/customXml" Target="../ink/ink1683.xml"/><Relationship Id="rId115" Type="http://schemas.openxmlformats.org/officeDocument/2006/relationships/customXml" Target="../ink/ink1688.xml"/><Relationship Id="rId131" Type="http://schemas.openxmlformats.org/officeDocument/2006/relationships/customXml" Target="../ink/ink1703.xml"/><Relationship Id="rId136" Type="http://schemas.openxmlformats.org/officeDocument/2006/relationships/image" Target="../media/image475.png"/><Relationship Id="rId157" Type="http://schemas.openxmlformats.org/officeDocument/2006/relationships/customXml" Target="../ink/ink1716.xml"/><Relationship Id="rId178" Type="http://schemas.openxmlformats.org/officeDocument/2006/relationships/image" Target="../media/image606.png"/><Relationship Id="rId61" Type="http://schemas.openxmlformats.org/officeDocument/2006/relationships/customXml" Target="../ink/ink1643.xml"/><Relationship Id="rId82" Type="http://schemas.openxmlformats.org/officeDocument/2006/relationships/customXml" Target="../ink/ink1664.xml"/><Relationship Id="rId152" Type="http://schemas.openxmlformats.org/officeDocument/2006/relationships/image" Target="../media/image593.png"/><Relationship Id="rId173" Type="http://schemas.openxmlformats.org/officeDocument/2006/relationships/customXml" Target="../ink/ink1724.xml"/><Relationship Id="rId19" Type="http://schemas.openxmlformats.org/officeDocument/2006/relationships/customXml" Target="../ink/ink1615.xml"/><Relationship Id="rId14" Type="http://schemas.openxmlformats.org/officeDocument/2006/relationships/customXml" Target="../ink/ink1610.xml"/><Relationship Id="rId30" Type="http://schemas.openxmlformats.org/officeDocument/2006/relationships/image" Target="../media/image452.png"/><Relationship Id="rId35" Type="http://schemas.openxmlformats.org/officeDocument/2006/relationships/customXml" Target="../ink/ink1625.xml"/><Relationship Id="rId56" Type="http://schemas.openxmlformats.org/officeDocument/2006/relationships/customXml" Target="../ink/ink1638.xml"/><Relationship Id="rId77" Type="http://schemas.openxmlformats.org/officeDocument/2006/relationships/customXml" Target="../ink/ink1659.xml"/><Relationship Id="rId100" Type="http://schemas.openxmlformats.org/officeDocument/2006/relationships/image" Target="../media/image471.png"/><Relationship Id="rId105" Type="http://schemas.openxmlformats.org/officeDocument/2006/relationships/customXml" Target="../ink/ink1678.xml"/><Relationship Id="rId126" Type="http://schemas.openxmlformats.org/officeDocument/2006/relationships/customXml" Target="../ink/ink1699.xml"/><Relationship Id="rId147" Type="http://schemas.openxmlformats.org/officeDocument/2006/relationships/customXml" Target="../ink/ink1711.xml"/><Relationship Id="rId168" Type="http://schemas.openxmlformats.org/officeDocument/2006/relationships/image" Target="../media/image601.png"/><Relationship Id="rId8" Type="http://schemas.openxmlformats.org/officeDocument/2006/relationships/customXml" Target="../ink/ink1604.xml"/><Relationship Id="rId51" Type="http://schemas.openxmlformats.org/officeDocument/2006/relationships/customXml" Target="../ink/ink1635.xml"/><Relationship Id="rId72" Type="http://schemas.openxmlformats.org/officeDocument/2006/relationships/customXml" Target="../ink/ink1654.xml"/><Relationship Id="rId93" Type="http://schemas.openxmlformats.org/officeDocument/2006/relationships/customXml" Target="../ink/ink1670.xml"/><Relationship Id="rId98" Type="http://schemas.openxmlformats.org/officeDocument/2006/relationships/image" Target="../media/image470.png"/><Relationship Id="rId121" Type="http://schemas.openxmlformats.org/officeDocument/2006/relationships/customXml" Target="../ink/ink1694.xml"/><Relationship Id="rId142" Type="http://schemas.openxmlformats.org/officeDocument/2006/relationships/image" Target="../media/image478.png"/><Relationship Id="rId163" Type="http://schemas.openxmlformats.org/officeDocument/2006/relationships/customXml" Target="../ink/ink1719.xml"/><Relationship Id="rId184" Type="http://schemas.openxmlformats.org/officeDocument/2006/relationships/image" Target="../media/image609.png"/><Relationship Id="rId189" Type="http://schemas.openxmlformats.org/officeDocument/2006/relationships/customXml" Target="../ink/ink1732.xml"/><Relationship Id="rId3" Type="http://schemas.openxmlformats.org/officeDocument/2006/relationships/image" Target="../media/image447.png"/><Relationship Id="rId25" Type="http://schemas.openxmlformats.org/officeDocument/2006/relationships/image" Target="../media/image451.png"/><Relationship Id="rId46" Type="http://schemas.openxmlformats.org/officeDocument/2006/relationships/image" Target="../media/image458.png"/><Relationship Id="rId67" Type="http://schemas.openxmlformats.org/officeDocument/2006/relationships/customXml" Target="../ink/ink1649.xml"/><Relationship Id="rId116" Type="http://schemas.openxmlformats.org/officeDocument/2006/relationships/customXml" Target="../ink/ink1689.xml"/><Relationship Id="rId137" Type="http://schemas.openxmlformats.org/officeDocument/2006/relationships/customXml" Target="../ink/ink1706.xml"/><Relationship Id="rId158" Type="http://schemas.openxmlformats.org/officeDocument/2006/relationships/image" Target="../media/image596.png"/><Relationship Id="rId20" Type="http://schemas.openxmlformats.org/officeDocument/2006/relationships/image" Target="../media/image399.png"/><Relationship Id="rId41" Type="http://schemas.openxmlformats.org/officeDocument/2006/relationships/customXml" Target="../ink/ink1630.xml"/><Relationship Id="rId62" Type="http://schemas.openxmlformats.org/officeDocument/2006/relationships/customXml" Target="../ink/ink1644.xml"/><Relationship Id="rId83" Type="http://schemas.openxmlformats.org/officeDocument/2006/relationships/customXml" Target="../ink/ink1665.xml"/><Relationship Id="rId88" Type="http://schemas.openxmlformats.org/officeDocument/2006/relationships/image" Target="../media/image465.png"/><Relationship Id="rId111" Type="http://schemas.openxmlformats.org/officeDocument/2006/relationships/customXml" Target="../ink/ink1684.xml"/><Relationship Id="rId132" Type="http://schemas.openxmlformats.org/officeDocument/2006/relationships/image" Target="../media/image473.png"/><Relationship Id="rId153" Type="http://schemas.openxmlformats.org/officeDocument/2006/relationships/customXml" Target="../ink/ink1714.xml"/><Relationship Id="rId174" Type="http://schemas.openxmlformats.org/officeDocument/2006/relationships/image" Target="../media/image604.png"/><Relationship Id="rId179" Type="http://schemas.openxmlformats.org/officeDocument/2006/relationships/customXml" Target="../ink/ink1727.xml"/><Relationship Id="rId190" Type="http://schemas.openxmlformats.org/officeDocument/2006/relationships/image" Target="../media/image612.png"/><Relationship Id="rId15" Type="http://schemas.openxmlformats.org/officeDocument/2006/relationships/customXml" Target="../ink/ink1611.xml"/><Relationship Id="rId36" Type="http://schemas.openxmlformats.org/officeDocument/2006/relationships/customXml" Target="../ink/ink1626.xml"/><Relationship Id="rId57" Type="http://schemas.openxmlformats.org/officeDocument/2006/relationships/customXml" Target="../ink/ink1639.xml"/><Relationship Id="rId106" Type="http://schemas.openxmlformats.org/officeDocument/2006/relationships/customXml" Target="../ink/ink1679.xml"/><Relationship Id="rId127" Type="http://schemas.openxmlformats.org/officeDocument/2006/relationships/customXml" Target="../ink/ink1700.xml"/><Relationship Id="rId10" Type="http://schemas.openxmlformats.org/officeDocument/2006/relationships/customXml" Target="../ink/ink1606.xml"/><Relationship Id="rId31" Type="http://schemas.openxmlformats.org/officeDocument/2006/relationships/customXml" Target="../ink/ink1623.xml"/><Relationship Id="rId52" Type="http://schemas.openxmlformats.org/officeDocument/2006/relationships/image" Target="../media/image461.png"/><Relationship Id="rId73" Type="http://schemas.openxmlformats.org/officeDocument/2006/relationships/customXml" Target="../ink/ink1655.xml"/><Relationship Id="rId78" Type="http://schemas.openxmlformats.org/officeDocument/2006/relationships/customXml" Target="../ink/ink1660.xml"/><Relationship Id="rId94" Type="http://schemas.openxmlformats.org/officeDocument/2006/relationships/image" Target="../media/image468.png"/><Relationship Id="rId99" Type="http://schemas.openxmlformats.org/officeDocument/2006/relationships/customXml" Target="../ink/ink1673.xml"/><Relationship Id="rId101" Type="http://schemas.openxmlformats.org/officeDocument/2006/relationships/customXml" Target="../ink/ink1674.xml"/><Relationship Id="rId122" Type="http://schemas.openxmlformats.org/officeDocument/2006/relationships/customXml" Target="../ink/ink1695.xml"/><Relationship Id="rId143" Type="http://schemas.openxmlformats.org/officeDocument/2006/relationships/customXml" Target="../ink/ink1709.xml"/><Relationship Id="rId148" Type="http://schemas.openxmlformats.org/officeDocument/2006/relationships/image" Target="../media/image481.png"/><Relationship Id="rId164" Type="http://schemas.openxmlformats.org/officeDocument/2006/relationships/image" Target="../media/image599.png"/><Relationship Id="rId169" Type="http://schemas.openxmlformats.org/officeDocument/2006/relationships/customXml" Target="../ink/ink1722.xml"/><Relationship Id="rId185" Type="http://schemas.openxmlformats.org/officeDocument/2006/relationships/customXml" Target="../ink/ink1730.xml"/><Relationship Id="rId4" Type="http://schemas.openxmlformats.org/officeDocument/2006/relationships/customXml" Target="../ink/ink1602.xml"/><Relationship Id="rId9" Type="http://schemas.openxmlformats.org/officeDocument/2006/relationships/customXml" Target="../ink/ink1605.xml"/><Relationship Id="rId180" Type="http://schemas.openxmlformats.org/officeDocument/2006/relationships/image" Target="../media/image607.png"/></Relationships>
</file>

<file path=ppt/slides/_rels/slide3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745.xml"/><Relationship Id="rId117" Type="http://schemas.openxmlformats.org/officeDocument/2006/relationships/image" Target="../media/image657.png"/><Relationship Id="rId21" Type="http://schemas.openxmlformats.org/officeDocument/2006/relationships/image" Target="../media/image622.png"/><Relationship Id="rId42" Type="http://schemas.openxmlformats.org/officeDocument/2006/relationships/customXml" Target="../ink/ink1753.xml"/><Relationship Id="rId47" Type="http://schemas.openxmlformats.org/officeDocument/2006/relationships/image" Target="../media/image635.png"/><Relationship Id="rId63" Type="http://schemas.openxmlformats.org/officeDocument/2006/relationships/image" Target="../media/image643.png"/><Relationship Id="rId68" Type="http://schemas.openxmlformats.org/officeDocument/2006/relationships/customXml" Target="../ink/ink1766.xml"/><Relationship Id="rId84" Type="http://schemas.openxmlformats.org/officeDocument/2006/relationships/customXml" Target="../ink/ink1778.xml"/><Relationship Id="rId89" Type="http://schemas.openxmlformats.org/officeDocument/2006/relationships/customXml" Target="../ink/ink1783.xml"/><Relationship Id="rId112" Type="http://schemas.openxmlformats.org/officeDocument/2006/relationships/customXml" Target="../ink/ink1801.xml"/><Relationship Id="rId133" Type="http://schemas.openxmlformats.org/officeDocument/2006/relationships/image" Target="../media/image665.png"/><Relationship Id="rId138" Type="http://schemas.openxmlformats.org/officeDocument/2006/relationships/customXml" Target="../ink/ink1814.xml"/><Relationship Id="rId16" Type="http://schemas.openxmlformats.org/officeDocument/2006/relationships/customXml" Target="../ink/ink1740.xml"/><Relationship Id="rId107" Type="http://schemas.openxmlformats.org/officeDocument/2006/relationships/image" Target="../media/image652.png"/><Relationship Id="rId11" Type="http://schemas.openxmlformats.org/officeDocument/2006/relationships/image" Target="../media/image617.png"/><Relationship Id="rId32" Type="http://schemas.openxmlformats.org/officeDocument/2006/relationships/customXml" Target="../ink/ink1748.xml"/><Relationship Id="rId37" Type="http://schemas.openxmlformats.org/officeDocument/2006/relationships/image" Target="../media/image630.png"/><Relationship Id="rId53" Type="http://schemas.openxmlformats.org/officeDocument/2006/relationships/image" Target="../media/image638.png"/><Relationship Id="rId58" Type="http://schemas.openxmlformats.org/officeDocument/2006/relationships/customXml" Target="../ink/ink1761.xml"/><Relationship Id="rId74" Type="http://schemas.openxmlformats.org/officeDocument/2006/relationships/customXml" Target="../ink/ink1769.xml"/><Relationship Id="rId79" Type="http://schemas.openxmlformats.org/officeDocument/2006/relationships/customXml" Target="../ink/ink1773.xml"/><Relationship Id="rId102" Type="http://schemas.openxmlformats.org/officeDocument/2006/relationships/customXml" Target="../ink/ink1796.xml"/><Relationship Id="rId123" Type="http://schemas.openxmlformats.org/officeDocument/2006/relationships/image" Target="../media/image660.png"/><Relationship Id="rId128" Type="http://schemas.openxmlformats.org/officeDocument/2006/relationships/customXml" Target="../ink/ink1809.xml"/><Relationship Id="rId5" Type="http://schemas.openxmlformats.org/officeDocument/2006/relationships/image" Target="../media/image614.png"/><Relationship Id="rId90" Type="http://schemas.openxmlformats.org/officeDocument/2006/relationships/customXml" Target="../ink/ink1784.xml"/><Relationship Id="rId95" Type="http://schemas.openxmlformats.org/officeDocument/2006/relationships/customXml" Target="../ink/ink1789.xml"/><Relationship Id="rId22" Type="http://schemas.openxmlformats.org/officeDocument/2006/relationships/customXml" Target="../ink/ink1743.xml"/><Relationship Id="rId27" Type="http://schemas.openxmlformats.org/officeDocument/2006/relationships/image" Target="../media/image625.png"/><Relationship Id="rId43" Type="http://schemas.openxmlformats.org/officeDocument/2006/relationships/image" Target="../media/image633.png"/><Relationship Id="rId48" Type="http://schemas.openxmlformats.org/officeDocument/2006/relationships/customXml" Target="../ink/ink1756.xml"/><Relationship Id="rId64" Type="http://schemas.openxmlformats.org/officeDocument/2006/relationships/customXml" Target="../ink/ink1764.xml"/><Relationship Id="rId69" Type="http://schemas.openxmlformats.org/officeDocument/2006/relationships/image" Target="../media/image646.png"/><Relationship Id="rId113" Type="http://schemas.openxmlformats.org/officeDocument/2006/relationships/image" Target="../media/image655.png"/><Relationship Id="rId118" Type="http://schemas.openxmlformats.org/officeDocument/2006/relationships/customXml" Target="../ink/ink1804.xml"/><Relationship Id="rId134" Type="http://schemas.openxmlformats.org/officeDocument/2006/relationships/customXml" Target="../ink/ink1812.xml"/><Relationship Id="rId139" Type="http://schemas.openxmlformats.org/officeDocument/2006/relationships/image" Target="../media/image668.png"/><Relationship Id="rId8" Type="http://schemas.openxmlformats.org/officeDocument/2006/relationships/customXml" Target="../ink/ink1736.xml"/><Relationship Id="rId51" Type="http://schemas.openxmlformats.org/officeDocument/2006/relationships/image" Target="../media/image637.png"/><Relationship Id="rId72" Type="http://schemas.openxmlformats.org/officeDocument/2006/relationships/customXml" Target="../ink/ink1768.xml"/><Relationship Id="rId80" Type="http://schemas.openxmlformats.org/officeDocument/2006/relationships/customXml" Target="../ink/ink1774.xml"/><Relationship Id="rId85" Type="http://schemas.openxmlformats.org/officeDocument/2006/relationships/customXml" Target="../ink/ink1779.xml"/><Relationship Id="rId93" Type="http://schemas.openxmlformats.org/officeDocument/2006/relationships/customXml" Target="../ink/ink1787.xml"/><Relationship Id="rId98" Type="http://schemas.openxmlformats.org/officeDocument/2006/relationships/customXml" Target="../ink/ink1792.xml"/><Relationship Id="rId121" Type="http://schemas.openxmlformats.org/officeDocument/2006/relationships/image" Target="../media/image659.png"/><Relationship Id="rId3" Type="http://schemas.openxmlformats.org/officeDocument/2006/relationships/image" Target="../media/image613.png"/><Relationship Id="rId12" Type="http://schemas.openxmlformats.org/officeDocument/2006/relationships/customXml" Target="../ink/ink1738.xml"/><Relationship Id="rId17" Type="http://schemas.openxmlformats.org/officeDocument/2006/relationships/image" Target="../media/image620.png"/><Relationship Id="rId25" Type="http://schemas.openxmlformats.org/officeDocument/2006/relationships/image" Target="../media/image624.png"/><Relationship Id="rId33" Type="http://schemas.openxmlformats.org/officeDocument/2006/relationships/image" Target="../media/image628.png"/><Relationship Id="rId38" Type="http://schemas.openxmlformats.org/officeDocument/2006/relationships/customXml" Target="../ink/ink1751.xml"/><Relationship Id="rId46" Type="http://schemas.openxmlformats.org/officeDocument/2006/relationships/customXml" Target="../ink/ink1755.xml"/><Relationship Id="rId59" Type="http://schemas.openxmlformats.org/officeDocument/2006/relationships/image" Target="../media/image641.png"/><Relationship Id="rId67" Type="http://schemas.openxmlformats.org/officeDocument/2006/relationships/image" Target="../media/image645.png"/><Relationship Id="rId103" Type="http://schemas.openxmlformats.org/officeDocument/2006/relationships/image" Target="../media/image650.png"/><Relationship Id="rId108" Type="http://schemas.openxmlformats.org/officeDocument/2006/relationships/customXml" Target="../ink/ink1799.xml"/><Relationship Id="rId116" Type="http://schemas.openxmlformats.org/officeDocument/2006/relationships/customXml" Target="../ink/ink1803.xml"/><Relationship Id="rId124" Type="http://schemas.openxmlformats.org/officeDocument/2006/relationships/customXml" Target="../ink/ink1807.xml"/><Relationship Id="rId129" Type="http://schemas.openxmlformats.org/officeDocument/2006/relationships/image" Target="../media/image663.png"/><Relationship Id="rId137" Type="http://schemas.openxmlformats.org/officeDocument/2006/relationships/image" Target="../media/image667.png"/><Relationship Id="rId20" Type="http://schemas.openxmlformats.org/officeDocument/2006/relationships/customXml" Target="../ink/ink1742.xml"/><Relationship Id="rId41" Type="http://schemas.openxmlformats.org/officeDocument/2006/relationships/image" Target="../media/image632.png"/><Relationship Id="rId54" Type="http://schemas.openxmlformats.org/officeDocument/2006/relationships/customXml" Target="../ink/ink1759.xml"/><Relationship Id="rId62" Type="http://schemas.openxmlformats.org/officeDocument/2006/relationships/customXml" Target="../ink/ink1763.xml"/><Relationship Id="rId70" Type="http://schemas.openxmlformats.org/officeDocument/2006/relationships/customXml" Target="../ink/ink1767.xml"/><Relationship Id="rId75" Type="http://schemas.openxmlformats.org/officeDocument/2006/relationships/image" Target="../media/image649.png"/><Relationship Id="rId83" Type="http://schemas.openxmlformats.org/officeDocument/2006/relationships/customXml" Target="../ink/ink1777.xml"/><Relationship Id="rId88" Type="http://schemas.openxmlformats.org/officeDocument/2006/relationships/customXml" Target="../ink/ink1782.xml"/><Relationship Id="rId91" Type="http://schemas.openxmlformats.org/officeDocument/2006/relationships/customXml" Target="../ink/ink1785.xml"/><Relationship Id="rId96" Type="http://schemas.openxmlformats.org/officeDocument/2006/relationships/customXml" Target="../ink/ink1790.xml"/><Relationship Id="rId111" Type="http://schemas.openxmlformats.org/officeDocument/2006/relationships/image" Target="../media/image654.png"/><Relationship Id="rId132" Type="http://schemas.openxmlformats.org/officeDocument/2006/relationships/customXml" Target="../ink/ink1811.xml"/><Relationship Id="rId140" Type="http://schemas.openxmlformats.org/officeDocument/2006/relationships/customXml" Target="../ink/ink181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35.xml"/><Relationship Id="rId15" Type="http://schemas.openxmlformats.org/officeDocument/2006/relationships/image" Target="../media/image619.png"/><Relationship Id="rId23" Type="http://schemas.openxmlformats.org/officeDocument/2006/relationships/image" Target="../media/image623.png"/><Relationship Id="rId28" Type="http://schemas.openxmlformats.org/officeDocument/2006/relationships/customXml" Target="../ink/ink1746.xml"/><Relationship Id="rId36" Type="http://schemas.openxmlformats.org/officeDocument/2006/relationships/customXml" Target="../ink/ink1750.xml"/><Relationship Id="rId49" Type="http://schemas.openxmlformats.org/officeDocument/2006/relationships/image" Target="../media/image636.png"/><Relationship Id="rId57" Type="http://schemas.openxmlformats.org/officeDocument/2006/relationships/image" Target="../media/image640.png"/><Relationship Id="rId106" Type="http://schemas.openxmlformats.org/officeDocument/2006/relationships/customXml" Target="../ink/ink1798.xml"/><Relationship Id="rId114" Type="http://schemas.openxmlformats.org/officeDocument/2006/relationships/customXml" Target="../ink/ink1802.xml"/><Relationship Id="rId119" Type="http://schemas.openxmlformats.org/officeDocument/2006/relationships/image" Target="../media/image658.png"/><Relationship Id="rId127" Type="http://schemas.openxmlformats.org/officeDocument/2006/relationships/image" Target="../media/image662.png"/><Relationship Id="rId10" Type="http://schemas.openxmlformats.org/officeDocument/2006/relationships/customXml" Target="../ink/ink1737.xml"/><Relationship Id="rId31" Type="http://schemas.openxmlformats.org/officeDocument/2006/relationships/image" Target="../media/image627.png"/><Relationship Id="rId44" Type="http://schemas.openxmlformats.org/officeDocument/2006/relationships/customXml" Target="../ink/ink1754.xml"/><Relationship Id="rId52" Type="http://schemas.openxmlformats.org/officeDocument/2006/relationships/customXml" Target="../ink/ink1758.xml"/><Relationship Id="rId60" Type="http://schemas.openxmlformats.org/officeDocument/2006/relationships/customXml" Target="../ink/ink1762.xml"/><Relationship Id="rId65" Type="http://schemas.openxmlformats.org/officeDocument/2006/relationships/image" Target="../media/image644.png"/><Relationship Id="rId73" Type="http://schemas.openxmlformats.org/officeDocument/2006/relationships/image" Target="../media/image648.png"/><Relationship Id="rId78" Type="http://schemas.openxmlformats.org/officeDocument/2006/relationships/customXml" Target="../ink/ink1772.xml"/><Relationship Id="rId81" Type="http://schemas.openxmlformats.org/officeDocument/2006/relationships/customXml" Target="../ink/ink1775.xml"/><Relationship Id="rId86" Type="http://schemas.openxmlformats.org/officeDocument/2006/relationships/customXml" Target="../ink/ink1780.xml"/><Relationship Id="rId94" Type="http://schemas.openxmlformats.org/officeDocument/2006/relationships/customXml" Target="../ink/ink1788.xml"/><Relationship Id="rId99" Type="http://schemas.openxmlformats.org/officeDocument/2006/relationships/customXml" Target="../ink/ink1793.xml"/><Relationship Id="rId101" Type="http://schemas.openxmlformats.org/officeDocument/2006/relationships/customXml" Target="../ink/ink1795.xml"/><Relationship Id="rId122" Type="http://schemas.openxmlformats.org/officeDocument/2006/relationships/customXml" Target="../ink/ink1806.xml"/><Relationship Id="rId130" Type="http://schemas.openxmlformats.org/officeDocument/2006/relationships/customXml" Target="../ink/ink1810.xml"/><Relationship Id="rId135" Type="http://schemas.openxmlformats.org/officeDocument/2006/relationships/image" Target="../media/image666.png"/><Relationship Id="rId4" Type="http://schemas.openxmlformats.org/officeDocument/2006/relationships/customXml" Target="../ink/ink1734.xml"/><Relationship Id="rId9" Type="http://schemas.openxmlformats.org/officeDocument/2006/relationships/image" Target="../media/image616.png"/><Relationship Id="rId13" Type="http://schemas.openxmlformats.org/officeDocument/2006/relationships/image" Target="../media/image618.png"/><Relationship Id="rId18" Type="http://schemas.openxmlformats.org/officeDocument/2006/relationships/customXml" Target="../ink/ink1741.xml"/><Relationship Id="rId39" Type="http://schemas.openxmlformats.org/officeDocument/2006/relationships/image" Target="../media/image631.png"/><Relationship Id="rId109" Type="http://schemas.openxmlformats.org/officeDocument/2006/relationships/image" Target="../media/image653.png"/><Relationship Id="rId34" Type="http://schemas.openxmlformats.org/officeDocument/2006/relationships/customXml" Target="../ink/ink1749.xml"/><Relationship Id="rId50" Type="http://schemas.openxmlformats.org/officeDocument/2006/relationships/customXml" Target="../ink/ink1757.xml"/><Relationship Id="rId55" Type="http://schemas.openxmlformats.org/officeDocument/2006/relationships/image" Target="../media/image639.png"/><Relationship Id="rId76" Type="http://schemas.openxmlformats.org/officeDocument/2006/relationships/customXml" Target="../ink/ink1770.xml"/><Relationship Id="rId97" Type="http://schemas.openxmlformats.org/officeDocument/2006/relationships/customXml" Target="../ink/ink1791.xml"/><Relationship Id="rId104" Type="http://schemas.openxmlformats.org/officeDocument/2006/relationships/customXml" Target="../ink/ink1797.xml"/><Relationship Id="rId120" Type="http://schemas.openxmlformats.org/officeDocument/2006/relationships/customXml" Target="../ink/ink1805.xml"/><Relationship Id="rId125" Type="http://schemas.openxmlformats.org/officeDocument/2006/relationships/image" Target="../media/image661.png"/><Relationship Id="rId141" Type="http://schemas.openxmlformats.org/officeDocument/2006/relationships/image" Target="../media/image669.png"/><Relationship Id="rId7" Type="http://schemas.openxmlformats.org/officeDocument/2006/relationships/image" Target="../media/image615.png"/><Relationship Id="rId71" Type="http://schemas.openxmlformats.org/officeDocument/2006/relationships/image" Target="../media/image647.png"/><Relationship Id="rId92" Type="http://schemas.openxmlformats.org/officeDocument/2006/relationships/customXml" Target="../ink/ink1786.xml"/><Relationship Id="rId2" Type="http://schemas.openxmlformats.org/officeDocument/2006/relationships/customXml" Target="../ink/ink1733.xml"/><Relationship Id="rId29" Type="http://schemas.openxmlformats.org/officeDocument/2006/relationships/image" Target="../media/image626.png"/><Relationship Id="rId24" Type="http://schemas.openxmlformats.org/officeDocument/2006/relationships/customXml" Target="../ink/ink1744.xml"/><Relationship Id="rId40" Type="http://schemas.openxmlformats.org/officeDocument/2006/relationships/customXml" Target="../ink/ink1752.xml"/><Relationship Id="rId45" Type="http://schemas.openxmlformats.org/officeDocument/2006/relationships/image" Target="../media/image634.png"/><Relationship Id="rId66" Type="http://schemas.openxmlformats.org/officeDocument/2006/relationships/customXml" Target="../ink/ink1765.xml"/><Relationship Id="rId87" Type="http://schemas.openxmlformats.org/officeDocument/2006/relationships/customXml" Target="../ink/ink1781.xml"/><Relationship Id="rId110" Type="http://schemas.openxmlformats.org/officeDocument/2006/relationships/customXml" Target="../ink/ink1800.xml"/><Relationship Id="rId115" Type="http://schemas.openxmlformats.org/officeDocument/2006/relationships/image" Target="../media/image656.png"/><Relationship Id="rId131" Type="http://schemas.openxmlformats.org/officeDocument/2006/relationships/image" Target="../media/image664.png"/><Relationship Id="rId136" Type="http://schemas.openxmlformats.org/officeDocument/2006/relationships/customXml" Target="../ink/ink1813.xml"/><Relationship Id="rId61" Type="http://schemas.openxmlformats.org/officeDocument/2006/relationships/image" Target="../media/image642.png"/><Relationship Id="rId82" Type="http://schemas.openxmlformats.org/officeDocument/2006/relationships/customXml" Target="../ink/ink1776.xml"/><Relationship Id="rId19" Type="http://schemas.openxmlformats.org/officeDocument/2006/relationships/image" Target="../media/image621.png"/><Relationship Id="rId14" Type="http://schemas.openxmlformats.org/officeDocument/2006/relationships/customXml" Target="../ink/ink1739.xml"/><Relationship Id="rId30" Type="http://schemas.openxmlformats.org/officeDocument/2006/relationships/customXml" Target="../ink/ink1747.xml"/><Relationship Id="rId35" Type="http://schemas.openxmlformats.org/officeDocument/2006/relationships/image" Target="../media/image629.png"/><Relationship Id="rId56" Type="http://schemas.openxmlformats.org/officeDocument/2006/relationships/customXml" Target="../ink/ink1760.xml"/><Relationship Id="rId77" Type="http://schemas.openxmlformats.org/officeDocument/2006/relationships/customXml" Target="../ink/ink1771.xml"/><Relationship Id="rId100" Type="http://schemas.openxmlformats.org/officeDocument/2006/relationships/customXml" Target="../ink/ink1794.xml"/><Relationship Id="rId105" Type="http://schemas.openxmlformats.org/officeDocument/2006/relationships/image" Target="../media/image651.png"/><Relationship Id="rId126" Type="http://schemas.openxmlformats.org/officeDocument/2006/relationships/customXml" Target="../ink/ink1808.xml"/></Relationships>
</file>

<file path=ppt/slides/_rels/slide3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829.xml"/><Relationship Id="rId117" Type="http://schemas.openxmlformats.org/officeDocument/2006/relationships/customXml" Target="../ink/ink1897.xml"/><Relationship Id="rId21" Type="http://schemas.openxmlformats.org/officeDocument/2006/relationships/image" Target="../media/image678.png"/><Relationship Id="rId42" Type="http://schemas.openxmlformats.org/officeDocument/2006/relationships/customXml" Target="../ink/ink1837.xml"/><Relationship Id="rId47" Type="http://schemas.openxmlformats.org/officeDocument/2006/relationships/customXml" Target="../ink/ink1842.xml"/><Relationship Id="rId63" Type="http://schemas.openxmlformats.org/officeDocument/2006/relationships/customXml" Target="../ink/ink1858.xml"/><Relationship Id="rId68" Type="http://schemas.openxmlformats.org/officeDocument/2006/relationships/customXml" Target="../ink/ink1863.xml"/><Relationship Id="rId84" Type="http://schemas.openxmlformats.org/officeDocument/2006/relationships/customXml" Target="../ink/ink1876.xml"/><Relationship Id="rId89" Type="http://schemas.openxmlformats.org/officeDocument/2006/relationships/image" Target="../media/image694.png"/><Relationship Id="rId112" Type="http://schemas.openxmlformats.org/officeDocument/2006/relationships/customXml" Target="../ink/ink1892.xml"/><Relationship Id="rId133" Type="http://schemas.openxmlformats.org/officeDocument/2006/relationships/customXml" Target="../ink/ink1905.xml"/><Relationship Id="rId138" Type="http://schemas.openxmlformats.org/officeDocument/2006/relationships/image" Target="../media/image714.png"/><Relationship Id="rId154" Type="http://schemas.openxmlformats.org/officeDocument/2006/relationships/customXml" Target="../ink/ink1918.xml"/><Relationship Id="rId159" Type="http://schemas.openxmlformats.org/officeDocument/2006/relationships/customXml" Target="../ink/ink1923.xml"/><Relationship Id="rId16" Type="http://schemas.openxmlformats.org/officeDocument/2006/relationships/customXml" Target="../ink/ink1823.xml"/><Relationship Id="rId107" Type="http://schemas.openxmlformats.org/officeDocument/2006/relationships/image" Target="../media/image703.png"/><Relationship Id="rId11" Type="http://schemas.openxmlformats.org/officeDocument/2006/relationships/image" Target="../media/image674.png"/><Relationship Id="rId32" Type="http://schemas.openxmlformats.org/officeDocument/2006/relationships/customXml" Target="../ink/ink1832.xml"/><Relationship Id="rId37" Type="http://schemas.openxmlformats.org/officeDocument/2006/relationships/image" Target="../media/image686.png"/><Relationship Id="rId53" Type="http://schemas.openxmlformats.org/officeDocument/2006/relationships/customXml" Target="../ink/ink1848.xml"/><Relationship Id="rId58" Type="http://schemas.openxmlformats.org/officeDocument/2006/relationships/customXml" Target="../ink/ink1853.xml"/><Relationship Id="rId74" Type="http://schemas.openxmlformats.org/officeDocument/2006/relationships/customXml" Target="../ink/ink1868.xml"/><Relationship Id="rId79" Type="http://schemas.openxmlformats.org/officeDocument/2006/relationships/customXml" Target="../ink/ink1871.xml"/><Relationship Id="rId102" Type="http://schemas.openxmlformats.org/officeDocument/2006/relationships/customXml" Target="../ink/ink1885.xml"/><Relationship Id="rId123" Type="http://schemas.openxmlformats.org/officeDocument/2006/relationships/customXml" Target="../ink/ink1900.xml"/><Relationship Id="rId128" Type="http://schemas.openxmlformats.org/officeDocument/2006/relationships/image" Target="../media/image709.png"/><Relationship Id="rId144" Type="http://schemas.openxmlformats.org/officeDocument/2006/relationships/image" Target="../media/image717.png"/><Relationship Id="rId149" Type="http://schemas.openxmlformats.org/officeDocument/2006/relationships/customXml" Target="../ink/ink1913.xml"/><Relationship Id="rId5" Type="http://schemas.openxmlformats.org/officeDocument/2006/relationships/image" Target="../media/image671.png"/><Relationship Id="rId90" Type="http://schemas.openxmlformats.org/officeDocument/2006/relationships/customXml" Target="../ink/ink1879.xml"/><Relationship Id="rId95" Type="http://schemas.openxmlformats.org/officeDocument/2006/relationships/image" Target="../media/image697.png"/><Relationship Id="rId160" Type="http://schemas.openxmlformats.org/officeDocument/2006/relationships/customXml" Target="../ink/ink1924.xml"/><Relationship Id="rId165" Type="http://schemas.openxmlformats.org/officeDocument/2006/relationships/customXml" Target="../ink/ink1928.xml"/><Relationship Id="rId22" Type="http://schemas.openxmlformats.org/officeDocument/2006/relationships/customXml" Target="../ink/ink1827.xml"/><Relationship Id="rId27" Type="http://schemas.openxmlformats.org/officeDocument/2006/relationships/image" Target="../media/image681.png"/><Relationship Id="rId43" Type="http://schemas.openxmlformats.org/officeDocument/2006/relationships/customXml" Target="../ink/ink1838.xml"/><Relationship Id="rId48" Type="http://schemas.openxmlformats.org/officeDocument/2006/relationships/customXml" Target="../ink/ink1843.xml"/><Relationship Id="rId64" Type="http://schemas.openxmlformats.org/officeDocument/2006/relationships/customXml" Target="../ink/ink1859.xml"/><Relationship Id="rId69" Type="http://schemas.openxmlformats.org/officeDocument/2006/relationships/customXml" Target="../ink/ink1864.xml"/><Relationship Id="rId113" Type="http://schemas.openxmlformats.org/officeDocument/2006/relationships/customXml" Target="../ink/ink1893.xml"/><Relationship Id="rId118" Type="http://schemas.openxmlformats.org/officeDocument/2006/relationships/image" Target="../media/image704.png"/><Relationship Id="rId134" Type="http://schemas.openxmlformats.org/officeDocument/2006/relationships/image" Target="../media/image712.png"/><Relationship Id="rId139" Type="http://schemas.openxmlformats.org/officeDocument/2006/relationships/customXml" Target="../ink/ink1908.xml"/><Relationship Id="rId80" Type="http://schemas.openxmlformats.org/officeDocument/2006/relationships/customXml" Target="../ink/ink1872.xml"/><Relationship Id="rId85" Type="http://schemas.openxmlformats.org/officeDocument/2006/relationships/image" Target="../media/image692.png"/><Relationship Id="rId150" Type="http://schemas.openxmlformats.org/officeDocument/2006/relationships/customXml" Target="../ink/ink1914.xml"/><Relationship Id="rId155" Type="http://schemas.openxmlformats.org/officeDocument/2006/relationships/customXml" Target="../ink/ink1919.xml"/><Relationship Id="rId12" Type="http://schemas.openxmlformats.org/officeDocument/2006/relationships/customXml" Target="../ink/ink1821.xml"/><Relationship Id="rId17" Type="http://schemas.openxmlformats.org/officeDocument/2006/relationships/image" Target="../media/image677.png"/><Relationship Id="rId33" Type="http://schemas.openxmlformats.org/officeDocument/2006/relationships/image" Target="../media/image684.png"/><Relationship Id="rId38" Type="http://schemas.openxmlformats.org/officeDocument/2006/relationships/customXml" Target="../ink/ink1835.xml"/><Relationship Id="rId59" Type="http://schemas.openxmlformats.org/officeDocument/2006/relationships/customXml" Target="../ink/ink1854.xml"/><Relationship Id="rId103" Type="http://schemas.openxmlformats.org/officeDocument/2006/relationships/image" Target="../media/image701.png"/><Relationship Id="rId108" Type="http://schemas.openxmlformats.org/officeDocument/2006/relationships/customXml" Target="../ink/ink1888.xml"/><Relationship Id="rId124" Type="http://schemas.openxmlformats.org/officeDocument/2006/relationships/image" Target="../media/image707.png"/><Relationship Id="rId129" Type="http://schemas.openxmlformats.org/officeDocument/2006/relationships/customXml" Target="../ink/ink1903.xml"/><Relationship Id="rId54" Type="http://schemas.openxmlformats.org/officeDocument/2006/relationships/customXml" Target="../ink/ink1849.xml"/><Relationship Id="rId70" Type="http://schemas.openxmlformats.org/officeDocument/2006/relationships/customXml" Target="../ink/ink1865.xml"/><Relationship Id="rId75" Type="http://schemas.openxmlformats.org/officeDocument/2006/relationships/image" Target="../media/image690.png"/><Relationship Id="rId91" Type="http://schemas.openxmlformats.org/officeDocument/2006/relationships/image" Target="../media/image695.png"/><Relationship Id="rId96" Type="http://schemas.openxmlformats.org/officeDocument/2006/relationships/customXml" Target="../ink/ink1882.xml"/><Relationship Id="rId140" Type="http://schemas.openxmlformats.org/officeDocument/2006/relationships/image" Target="../media/image715.png"/><Relationship Id="rId145" Type="http://schemas.openxmlformats.org/officeDocument/2006/relationships/customXml" Target="../ink/ink1911.xml"/><Relationship Id="rId161" Type="http://schemas.openxmlformats.org/officeDocument/2006/relationships/customXml" Target="../ink/ink1925.xml"/><Relationship Id="rId166" Type="http://schemas.openxmlformats.org/officeDocument/2006/relationships/image" Target="../media/image72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18.xml"/><Relationship Id="rId15" Type="http://schemas.openxmlformats.org/officeDocument/2006/relationships/image" Target="../media/image676.png"/><Relationship Id="rId23" Type="http://schemas.openxmlformats.org/officeDocument/2006/relationships/image" Target="../media/image679.png"/><Relationship Id="rId28" Type="http://schemas.openxmlformats.org/officeDocument/2006/relationships/customXml" Target="../ink/ink1830.xml"/><Relationship Id="rId36" Type="http://schemas.openxmlformats.org/officeDocument/2006/relationships/customXml" Target="../ink/ink1834.xml"/><Relationship Id="rId49" Type="http://schemas.openxmlformats.org/officeDocument/2006/relationships/customXml" Target="../ink/ink1844.xml"/><Relationship Id="rId57" Type="http://schemas.openxmlformats.org/officeDocument/2006/relationships/customXml" Target="../ink/ink1852.xml"/><Relationship Id="rId106" Type="http://schemas.openxmlformats.org/officeDocument/2006/relationships/customXml" Target="../ink/ink1887.xml"/><Relationship Id="rId114" Type="http://schemas.openxmlformats.org/officeDocument/2006/relationships/customXml" Target="../ink/ink1894.xml"/><Relationship Id="rId119" Type="http://schemas.openxmlformats.org/officeDocument/2006/relationships/customXml" Target="../ink/ink1898.xml"/><Relationship Id="rId127" Type="http://schemas.openxmlformats.org/officeDocument/2006/relationships/customXml" Target="../ink/ink1902.xml"/><Relationship Id="rId10" Type="http://schemas.openxmlformats.org/officeDocument/2006/relationships/customXml" Target="../ink/ink1820.xml"/><Relationship Id="rId31" Type="http://schemas.openxmlformats.org/officeDocument/2006/relationships/image" Target="../media/image683.png"/><Relationship Id="rId44" Type="http://schemas.openxmlformats.org/officeDocument/2006/relationships/customXml" Target="../ink/ink1839.xml"/><Relationship Id="rId52" Type="http://schemas.openxmlformats.org/officeDocument/2006/relationships/customXml" Target="../ink/ink1847.xml"/><Relationship Id="rId60" Type="http://schemas.openxmlformats.org/officeDocument/2006/relationships/customXml" Target="../ink/ink1855.xml"/><Relationship Id="rId65" Type="http://schemas.openxmlformats.org/officeDocument/2006/relationships/customXml" Target="../ink/ink1860.xml"/><Relationship Id="rId73" Type="http://schemas.openxmlformats.org/officeDocument/2006/relationships/image" Target="../media/image689.png"/><Relationship Id="rId78" Type="http://schemas.openxmlformats.org/officeDocument/2006/relationships/customXml" Target="../ink/ink1870.xml"/><Relationship Id="rId81" Type="http://schemas.openxmlformats.org/officeDocument/2006/relationships/customXml" Target="../ink/ink1873.xml"/><Relationship Id="rId86" Type="http://schemas.openxmlformats.org/officeDocument/2006/relationships/customXml" Target="../ink/ink1877.xml"/><Relationship Id="rId94" Type="http://schemas.openxmlformats.org/officeDocument/2006/relationships/customXml" Target="../ink/ink1881.xml"/><Relationship Id="rId99" Type="http://schemas.openxmlformats.org/officeDocument/2006/relationships/image" Target="../media/image699.png"/><Relationship Id="rId101" Type="http://schemas.openxmlformats.org/officeDocument/2006/relationships/image" Target="../media/image700.png"/><Relationship Id="rId122" Type="http://schemas.openxmlformats.org/officeDocument/2006/relationships/image" Target="../media/image706.png"/><Relationship Id="rId130" Type="http://schemas.openxmlformats.org/officeDocument/2006/relationships/image" Target="../media/image710.png"/><Relationship Id="rId135" Type="http://schemas.openxmlformats.org/officeDocument/2006/relationships/customXml" Target="../ink/ink1906.xml"/><Relationship Id="rId143" Type="http://schemas.openxmlformats.org/officeDocument/2006/relationships/customXml" Target="../ink/ink1910.xml"/><Relationship Id="rId148" Type="http://schemas.openxmlformats.org/officeDocument/2006/relationships/image" Target="../media/image719.png"/><Relationship Id="rId151" Type="http://schemas.openxmlformats.org/officeDocument/2006/relationships/customXml" Target="../ink/ink1915.xml"/><Relationship Id="rId156" Type="http://schemas.openxmlformats.org/officeDocument/2006/relationships/customXml" Target="../ink/ink1920.xml"/><Relationship Id="rId164" Type="http://schemas.openxmlformats.org/officeDocument/2006/relationships/image" Target="../media/image720.png"/><Relationship Id="rId4" Type="http://schemas.openxmlformats.org/officeDocument/2006/relationships/customXml" Target="../ink/ink1817.xml"/><Relationship Id="rId9" Type="http://schemas.openxmlformats.org/officeDocument/2006/relationships/image" Target="../media/image673.png"/><Relationship Id="rId13" Type="http://schemas.openxmlformats.org/officeDocument/2006/relationships/image" Target="../media/image675.png"/><Relationship Id="rId18" Type="http://schemas.openxmlformats.org/officeDocument/2006/relationships/customXml" Target="../ink/ink1824.xml"/><Relationship Id="rId39" Type="http://schemas.openxmlformats.org/officeDocument/2006/relationships/image" Target="../media/image687.png"/><Relationship Id="rId109" Type="http://schemas.openxmlformats.org/officeDocument/2006/relationships/customXml" Target="../ink/ink1889.xml"/><Relationship Id="rId34" Type="http://schemas.openxmlformats.org/officeDocument/2006/relationships/customXml" Target="../ink/ink1833.xml"/><Relationship Id="rId50" Type="http://schemas.openxmlformats.org/officeDocument/2006/relationships/customXml" Target="../ink/ink1845.xml"/><Relationship Id="rId55" Type="http://schemas.openxmlformats.org/officeDocument/2006/relationships/customXml" Target="../ink/ink1850.xml"/><Relationship Id="rId76" Type="http://schemas.openxmlformats.org/officeDocument/2006/relationships/customXml" Target="../ink/ink1869.xml"/><Relationship Id="rId97" Type="http://schemas.openxmlformats.org/officeDocument/2006/relationships/image" Target="../media/image698.png"/><Relationship Id="rId104" Type="http://schemas.openxmlformats.org/officeDocument/2006/relationships/customXml" Target="../ink/ink1886.xml"/><Relationship Id="rId120" Type="http://schemas.openxmlformats.org/officeDocument/2006/relationships/image" Target="../media/image705.png"/><Relationship Id="rId125" Type="http://schemas.openxmlformats.org/officeDocument/2006/relationships/customXml" Target="../ink/ink1901.xml"/><Relationship Id="rId141" Type="http://schemas.openxmlformats.org/officeDocument/2006/relationships/customXml" Target="../ink/ink1909.xml"/><Relationship Id="rId146" Type="http://schemas.openxmlformats.org/officeDocument/2006/relationships/image" Target="../media/image718.png"/><Relationship Id="rId7" Type="http://schemas.openxmlformats.org/officeDocument/2006/relationships/image" Target="../media/image672.png"/><Relationship Id="rId71" Type="http://schemas.openxmlformats.org/officeDocument/2006/relationships/customXml" Target="../ink/ink1866.xml"/><Relationship Id="rId92" Type="http://schemas.openxmlformats.org/officeDocument/2006/relationships/customXml" Target="../ink/ink1880.xml"/><Relationship Id="rId162" Type="http://schemas.openxmlformats.org/officeDocument/2006/relationships/customXml" Target="../ink/ink1926.xml"/><Relationship Id="rId2" Type="http://schemas.openxmlformats.org/officeDocument/2006/relationships/customXml" Target="../ink/ink1816.xml"/><Relationship Id="rId29" Type="http://schemas.openxmlformats.org/officeDocument/2006/relationships/image" Target="../media/image682.png"/><Relationship Id="rId24" Type="http://schemas.openxmlformats.org/officeDocument/2006/relationships/customXml" Target="../ink/ink1828.xml"/><Relationship Id="rId40" Type="http://schemas.openxmlformats.org/officeDocument/2006/relationships/customXml" Target="../ink/ink1836.xml"/><Relationship Id="rId45" Type="http://schemas.openxmlformats.org/officeDocument/2006/relationships/customXml" Target="../ink/ink1840.xml"/><Relationship Id="rId66" Type="http://schemas.openxmlformats.org/officeDocument/2006/relationships/customXml" Target="../ink/ink1861.xml"/><Relationship Id="rId87" Type="http://schemas.openxmlformats.org/officeDocument/2006/relationships/image" Target="../media/image693.png"/><Relationship Id="rId110" Type="http://schemas.openxmlformats.org/officeDocument/2006/relationships/customXml" Target="../ink/ink1890.xml"/><Relationship Id="rId115" Type="http://schemas.openxmlformats.org/officeDocument/2006/relationships/customXml" Target="../ink/ink1895.xml"/><Relationship Id="rId131" Type="http://schemas.openxmlformats.org/officeDocument/2006/relationships/customXml" Target="../ink/ink1904.xml"/><Relationship Id="rId136" Type="http://schemas.openxmlformats.org/officeDocument/2006/relationships/image" Target="../media/image713.png"/><Relationship Id="rId157" Type="http://schemas.openxmlformats.org/officeDocument/2006/relationships/customXml" Target="../ink/ink1921.xml"/><Relationship Id="rId61" Type="http://schemas.openxmlformats.org/officeDocument/2006/relationships/customXml" Target="../ink/ink1856.xml"/><Relationship Id="rId82" Type="http://schemas.openxmlformats.org/officeDocument/2006/relationships/customXml" Target="../ink/ink1874.xml"/><Relationship Id="rId152" Type="http://schemas.openxmlformats.org/officeDocument/2006/relationships/customXml" Target="../ink/ink1916.xml"/><Relationship Id="rId19" Type="http://schemas.openxmlformats.org/officeDocument/2006/relationships/customXml" Target="../ink/ink1825.xml"/><Relationship Id="rId14" Type="http://schemas.openxmlformats.org/officeDocument/2006/relationships/customXml" Target="../ink/ink1822.xml"/><Relationship Id="rId30" Type="http://schemas.openxmlformats.org/officeDocument/2006/relationships/customXml" Target="../ink/ink1831.xml"/><Relationship Id="rId35" Type="http://schemas.openxmlformats.org/officeDocument/2006/relationships/image" Target="../media/image685.png"/><Relationship Id="rId56" Type="http://schemas.openxmlformats.org/officeDocument/2006/relationships/customXml" Target="../ink/ink1851.xml"/><Relationship Id="rId77" Type="http://schemas.openxmlformats.org/officeDocument/2006/relationships/image" Target="../media/image691.png"/><Relationship Id="rId100" Type="http://schemas.openxmlformats.org/officeDocument/2006/relationships/customXml" Target="../ink/ink1884.xml"/><Relationship Id="rId105" Type="http://schemas.openxmlformats.org/officeDocument/2006/relationships/image" Target="../media/image702.png"/><Relationship Id="rId126" Type="http://schemas.openxmlformats.org/officeDocument/2006/relationships/image" Target="../media/image708.png"/><Relationship Id="rId147" Type="http://schemas.openxmlformats.org/officeDocument/2006/relationships/customXml" Target="../ink/ink1912.xml"/><Relationship Id="rId8" Type="http://schemas.openxmlformats.org/officeDocument/2006/relationships/customXml" Target="../ink/ink1819.xml"/><Relationship Id="rId51" Type="http://schemas.openxmlformats.org/officeDocument/2006/relationships/customXml" Target="../ink/ink1846.xml"/><Relationship Id="rId72" Type="http://schemas.openxmlformats.org/officeDocument/2006/relationships/customXml" Target="../ink/ink1867.xml"/><Relationship Id="rId93" Type="http://schemas.openxmlformats.org/officeDocument/2006/relationships/image" Target="../media/image696.png"/><Relationship Id="rId98" Type="http://schemas.openxmlformats.org/officeDocument/2006/relationships/customXml" Target="../ink/ink1883.xml"/><Relationship Id="rId121" Type="http://schemas.openxmlformats.org/officeDocument/2006/relationships/customXml" Target="../ink/ink1899.xml"/><Relationship Id="rId142" Type="http://schemas.openxmlformats.org/officeDocument/2006/relationships/image" Target="../media/image716.png"/><Relationship Id="rId163" Type="http://schemas.openxmlformats.org/officeDocument/2006/relationships/customXml" Target="../ink/ink1927.xml"/><Relationship Id="rId3" Type="http://schemas.openxmlformats.org/officeDocument/2006/relationships/image" Target="../media/image670.png"/><Relationship Id="rId25" Type="http://schemas.openxmlformats.org/officeDocument/2006/relationships/image" Target="../media/image680.png"/><Relationship Id="rId46" Type="http://schemas.openxmlformats.org/officeDocument/2006/relationships/customXml" Target="../ink/ink1841.xml"/><Relationship Id="rId67" Type="http://schemas.openxmlformats.org/officeDocument/2006/relationships/customXml" Target="../ink/ink1862.xml"/><Relationship Id="rId116" Type="http://schemas.openxmlformats.org/officeDocument/2006/relationships/customXml" Target="../ink/ink1896.xml"/><Relationship Id="rId137" Type="http://schemas.openxmlformats.org/officeDocument/2006/relationships/customXml" Target="../ink/ink1907.xml"/><Relationship Id="rId158" Type="http://schemas.openxmlformats.org/officeDocument/2006/relationships/customXml" Target="../ink/ink1922.xml"/><Relationship Id="rId20" Type="http://schemas.openxmlformats.org/officeDocument/2006/relationships/customXml" Target="../ink/ink1826.xml"/><Relationship Id="rId41" Type="http://schemas.openxmlformats.org/officeDocument/2006/relationships/image" Target="../media/image688.png"/><Relationship Id="rId62" Type="http://schemas.openxmlformats.org/officeDocument/2006/relationships/customXml" Target="../ink/ink1857.xml"/><Relationship Id="rId83" Type="http://schemas.openxmlformats.org/officeDocument/2006/relationships/customXml" Target="../ink/ink1875.xml"/><Relationship Id="rId88" Type="http://schemas.openxmlformats.org/officeDocument/2006/relationships/customXml" Target="../ink/ink1878.xml"/><Relationship Id="rId111" Type="http://schemas.openxmlformats.org/officeDocument/2006/relationships/customXml" Target="../ink/ink1891.xml"/><Relationship Id="rId132" Type="http://schemas.openxmlformats.org/officeDocument/2006/relationships/image" Target="../media/image711.png"/><Relationship Id="rId153" Type="http://schemas.openxmlformats.org/officeDocument/2006/relationships/customXml" Target="../ink/ink1917.xml"/></Relationships>
</file>

<file path=ppt/slides/_rels/slide3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941.xml"/><Relationship Id="rId117" Type="http://schemas.openxmlformats.org/officeDocument/2006/relationships/image" Target="../media/image779.png"/><Relationship Id="rId21" Type="http://schemas.openxmlformats.org/officeDocument/2006/relationships/image" Target="../media/image731.png"/><Relationship Id="rId42" Type="http://schemas.openxmlformats.org/officeDocument/2006/relationships/customXml" Target="../ink/ink1949.xml"/><Relationship Id="rId47" Type="http://schemas.openxmlformats.org/officeDocument/2006/relationships/image" Target="../media/image744.png"/><Relationship Id="rId63" Type="http://schemas.openxmlformats.org/officeDocument/2006/relationships/image" Target="../media/image752.png"/><Relationship Id="rId68" Type="http://schemas.openxmlformats.org/officeDocument/2006/relationships/customXml" Target="../ink/ink1962.xml"/><Relationship Id="rId84" Type="http://schemas.openxmlformats.org/officeDocument/2006/relationships/customXml" Target="../ink/ink1970.xml"/><Relationship Id="rId89" Type="http://schemas.openxmlformats.org/officeDocument/2006/relationships/image" Target="../media/image765.png"/><Relationship Id="rId112" Type="http://schemas.openxmlformats.org/officeDocument/2006/relationships/customXml" Target="../ink/ink1984.xml"/><Relationship Id="rId133" Type="http://schemas.openxmlformats.org/officeDocument/2006/relationships/image" Target="../media/image787.png"/><Relationship Id="rId138" Type="http://schemas.openxmlformats.org/officeDocument/2006/relationships/customXml" Target="../ink/ink1997.xml"/><Relationship Id="rId16" Type="http://schemas.openxmlformats.org/officeDocument/2006/relationships/customXml" Target="../ink/ink1936.xml"/><Relationship Id="rId107" Type="http://schemas.openxmlformats.org/officeDocument/2006/relationships/image" Target="../media/image774.png"/><Relationship Id="rId11" Type="http://schemas.openxmlformats.org/officeDocument/2006/relationships/image" Target="../media/image726.png"/><Relationship Id="rId32" Type="http://schemas.openxmlformats.org/officeDocument/2006/relationships/customXml" Target="../ink/ink1944.xml"/><Relationship Id="rId37" Type="http://schemas.openxmlformats.org/officeDocument/2006/relationships/image" Target="../media/image739.png"/><Relationship Id="rId53" Type="http://schemas.openxmlformats.org/officeDocument/2006/relationships/image" Target="../media/image747.png"/><Relationship Id="rId58" Type="http://schemas.openxmlformats.org/officeDocument/2006/relationships/customXml" Target="../ink/ink1957.xml"/><Relationship Id="rId74" Type="http://schemas.openxmlformats.org/officeDocument/2006/relationships/customXml" Target="../ink/ink1965.xml"/><Relationship Id="rId79" Type="http://schemas.openxmlformats.org/officeDocument/2006/relationships/image" Target="../media/image760.png"/><Relationship Id="rId102" Type="http://schemas.openxmlformats.org/officeDocument/2006/relationships/customXml" Target="../ink/ink1979.xml"/><Relationship Id="rId123" Type="http://schemas.openxmlformats.org/officeDocument/2006/relationships/image" Target="../media/image782.png"/><Relationship Id="rId128" Type="http://schemas.openxmlformats.org/officeDocument/2006/relationships/customXml" Target="../ink/ink1992.xml"/><Relationship Id="rId144" Type="http://schemas.openxmlformats.org/officeDocument/2006/relationships/customXml" Target="../ink/ink2000.xml"/><Relationship Id="rId5" Type="http://schemas.openxmlformats.org/officeDocument/2006/relationships/image" Target="../media/image723.png"/><Relationship Id="rId90" Type="http://schemas.openxmlformats.org/officeDocument/2006/relationships/customXml" Target="../ink/ink1973.xml"/><Relationship Id="rId95" Type="http://schemas.openxmlformats.org/officeDocument/2006/relationships/image" Target="../media/image768.png"/><Relationship Id="rId22" Type="http://schemas.openxmlformats.org/officeDocument/2006/relationships/customXml" Target="../ink/ink1939.xml"/><Relationship Id="rId27" Type="http://schemas.openxmlformats.org/officeDocument/2006/relationships/image" Target="../media/image734.png"/><Relationship Id="rId43" Type="http://schemas.openxmlformats.org/officeDocument/2006/relationships/image" Target="../media/image742.png"/><Relationship Id="rId48" Type="http://schemas.openxmlformats.org/officeDocument/2006/relationships/customXml" Target="../ink/ink1952.xml"/><Relationship Id="rId64" Type="http://schemas.openxmlformats.org/officeDocument/2006/relationships/customXml" Target="../ink/ink1960.xml"/><Relationship Id="rId69" Type="http://schemas.openxmlformats.org/officeDocument/2006/relationships/image" Target="../media/image755.png"/><Relationship Id="rId113" Type="http://schemas.openxmlformats.org/officeDocument/2006/relationships/image" Target="../media/image777.png"/><Relationship Id="rId118" Type="http://schemas.openxmlformats.org/officeDocument/2006/relationships/customXml" Target="../ink/ink1987.xml"/><Relationship Id="rId134" Type="http://schemas.openxmlformats.org/officeDocument/2006/relationships/customXml" Target="../ink/ink1995.xml"/><Relationship Id="rId139" Type="http://schemas.openxmlformats.org/officeDocument/2006/relationships/image" Target="../media/image790.png"/><Relationship Id="rId80" Type="http://schemas.openxmlformats.org/officeDocument/2006/relationships/customXml" Target="../ink/ink1968.xml"/><Relationship Id="rId85" Type="http://schemas.openxmlformats.org/officeDocument/2006/relationships/image" Target="../media/image763.png"/><Relationship Id="rId3" Type="http://schemas.openxmlformats.org/officeDocument/2006/relationships/image" Target="../media/image722.png"/><Relationship Id="rId12" Type="http://schemas.openxmlformats.org/officeDocument/2006/relationships/customXml" Target="../ink/ink1934.xml"/><Relationship Id="rId17" Type="http://schemas.openxmlformats.org/officeDocument/2006/relationships/image" Target="../media/image729.png"/><Relationship Id="rId25" Type="http://schemas.openxmlformats.org/officeDocument/2006/relationships/image" Target="../media/image733.png"/><Relationship Id="rId33" Type="http://schemas.openxmlformats.org/officeDocument/2006/relationships/image" Target="../media/image737.png"/><Relationship Id="rId38" Type="http://schemas.openxmlformats.org/officeDocument/2006/relationships/customXml" Target="../ink/ink1947.xml"/><Relationship Id="rId46" Type="http://schemas.openxmlformats.org/officeDocument/2006/relationships/customXml" Target="../ink/ink1951.xml"/><Relationship Id="rId59" Type="http://schemas.openxmlformats.org/officeDocument/2006/relationships/image" Target="../media/image750.png"/><Relationship Id="rId67" Type="http://schemas.openxmlformats.org/officeDocument/2006/relationships/image" Target="../media/image754.png"/><Relationship Id="rId103" Type="http://schemas.openxmlformats.org/officeDocument/2006/relationships/image" Target="../media/image772.png"/><Relationship Id="rId108" Type="http://schemas.openxmlformats.org/officeDocument/2006/relationships/customXml" Target="../ink/ink1982.xml"/><Relationship Id="rId116" Type="http://schemas.openxmlformats.org/officeDocument/2006/relationships/customXml" Target="../ink/ink1986.xml"/><Relationship Id="rId124" Type="http://schemas.openxmlformats.org/officeDocument/2006/relationships/customXml" Target="../ink/ink1990.xml"/><Relationship Id="rId129" Type="http://schemas.openxmlformats.org/officeDocument/2006/relationships/image" Target="../media/image785.png"/><Relationship Id="rId137" Type="http://schemas.openxmlformats.org/officeDocument/2006/relationships/image" Target="../media/image789.png"/><Relationship Id="rId20" Type="http://schemas.openxmlformats.org/officeDocument/2006/relationships/customXml" Target="../ink/ink1938.xml"/><Relationship Id="rId41" Type="http://schemas.openxmlformats.org/officeDocument/2006/relationships/image" Target="../media/image741.png"/><Relationship Id="rId54" Type="http://schemas.openxmlformats.org/officeDocument/2006/relationships/customXml" Target="../ink/ink1955.xml"/><Relationship Id="rId62" Type="http://schemas.openxmlformats.org/officeDocument/2006/relationships/customXml" Target="../ink/ink1959.xml"/><Relationship Id="rId70" Type="http://schemas.openxmlformats.org/officeDocument/2006/relationships/customXml" Target="../ink/ink1963.xml"/><Relationship Id="rId75" Type="http://schemas.openxmlformats.org/officeDocument/2006/relationships/image" Target="../media/image758.png"/><Relationship Id="rId83" Type="http://schemas.openxmlformats.org/officeDocument/2006/relationships/image" Target="../media/image762.png"/><Relationship Id="rId88" Type="http://schemas.openxmlformats.org/officeDocument/2006/relationships/customXml" Target="../ink/ink1972.xml"/><Relationship Id="rId91" Type="http://schemas.openxmlformats.org/officeDocument/2006/relationships/image" Target="../media/image766.png"/><Relationship Id="rId96" Type="http://schemas.openxmlformats.org/officeDocument/2006/relationships/customXml" Target="../ink/ink1976.xml"/><Relationship Id="rId111" Type="http://schemas.openxmlformats.org/officeDocument/2006/relationships/image" Target="../media/image776.png"/><Relationship Id="rId132" Type="http://schemas.openxmlformats.org/officeDocument/2006/relationships/customXml" Target="../ink/ink1994.xml"/><Relationship Id="rId140" Type="http://schemas.openxmlformats.org/officeDocument/2006/relationships/customXml" Target="../ink/ink1998.xml"/><Relationship Id="rId145" Type="http://schemas.openxmlformats.org/officeDocument/2006/relationships/image" Target="../media/image79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31.xml"/><Relationship Id="rId15" Type="http://schemas.openxmlformats.org/officeDocument/2006/relationships/image" Target="../media/image728.png"/><Relationship Id="rId23" Type="http://schemas.openxmlformats.org/officeDocument/2006/relationships/image" Target="../media/image732.png"/><Relationship Id="rId28" Type="http://schemas.openxmlformats.org/officeDocument/2006/relationships/customXml" Target="../ink/ink1942.xml"/><Relationship Id="rId36" Type="http://schemas.openxmlformats.org/officeDocument/2006/relationships/customXml" Target="../ink/ink1946.xml"/><Relationship Id="rId49" Type="http://schemas.openxmlformats.org/officeDocument/2006/relationships/image" Target="../media/image745.png"/><Relationship Id="rId57" Type="http://schemas.openxmlformats.org/officeDocument/2006/relationships/image" Target="../media/image749.png"/><Relationship Id="rId106" Type="http://schemas.openxmlformats.org/officeDocument/2006/relationships/customXml" Target="../ink/ink1981.xml"/><Relationship Id="rId114" Type="http://schemas.openxmlformats.org/officeDocument/2006/relationships/customXml" Target="../ink/ink1985.xml"/><Relationship Id="rId119" Type="http://schemas.openxmlformats.org/officeDocument/2006/relationships/image" Target="../media/image780.png"/><Relationship Id="rId127" Type="http://schemas.openxmlformats.org/officeDocument/2006/relationships/image" Target="../media/image784.png"/><Relationship Id="rId10" Type="http://schemas.openxmlformats.org/officeDocument/2006/relationships/customXml" Target="../ink/ink1933.xml"/><Relationship Id="rId31" Type="http://schemas.openxmlformats.org/officeDocument/2006/relationships/image" Target="../media/image736.png"/><Relationship Id="rId44" Type="http://schemas.openxmlformats.org/officeDocument/2006/relationships/customXml" Target="../ink/ink1950.xml"/><Relationship Id="rId52" Type="http://schemas.openxmlformats.org/officeDocument/2006/relationships/customXml" Target="../ink/ink1954.xml"/><Relationship Id="rId60" Type="http://schemas.openxmlformats.org/officeDocument/2006/relationships/customXml" Target="../ink/ink1958.xml"/><Relationship Id="rId65" Type="http://schemas.openxmlformats.org/officeDocument/2006/relationships/image" Target="../media/image753.png"/><Relationship Id="rId73" Type="http://schemas.openxmlformats.org/officeDocument/2006/relationships/image" Target="../media/image757.png"/><Relationship Id="rId78" Type="http://schemas.openxmlformats.org/officeDocument/2006/relationships/customXml" Target="../ink/ink1967.xml"/><Relationship Id="rId81" Type="http://schemas.openxmlformats.org/officeDocument/2006/relationships/image" Target="../media/image761.png"/><Relationship Id="rId86" Type="http://schemas.openxmlformats.org/officeDocument/2006/relationships/customXml" Target="../ink/ink1971.xml"/><Relationship Id="rId94" Type="http://schemas.openxmlformats.org/officeDocument/2006/relationships/customXml" Target="../ink/ink1975.xml"/><Relationship Id="rId99" Type="http://schemas.openxmlformats.org/officeDocument/2006/relationships/image" Target="../media/image770.png"/><Relationship Id="rId101" Type="http://schemas.openxmlformats.org/officeDocument/2006/relationships/image" Target="../media/image771.png"/><Relationship Id="rId122" Type="http://schemas.openxmlformats.org/officeDocument/2006/relationships/customXml" Target="../ink/ink1989.xml"/><Relationship Id="rId130" Type="http://schemas.openxmlformats.org/officeDocument/2006/relationships/customXml" Target="../ink/ink1993.xml"/><Relationship Id="rId135" Type="http://schemas.openxmlformats.org/officeDocument/2006/relationships/image" Target="../media/image788.png"/><Relationship Id="rId143" Type="http://schemas.openxmlformats.org/officeDocument/2006/relationships/image" Target="../media/image792.png"/><Relationship Id="rId4" Type="http://schemas.openxmlformats.org/officeDocument/2006/relationships/customXml" Target="../ink/ink1930.xml"/><Relationship Id="rId9" Type="http://schemas.openxmlformats.org/officeDocument/2006/relationships/image" Target="../media/image725.png"/><Relationship Id="rId13" Type="http://schemas.openxmlformats.org/officeDocument/2006/relationships/image" Target="../media/image727.png"/><Relationship Id="rId18" Type="http://schemas.openxmlformats.org/officeDocument/2006/relationships/customXml" Target="../ink/ink1937.xml"/><Relationship Id="rId39" Type="http://schemas.openxmlformats.org/officeDocument/2006/relationships/image" Target="../media/image740.png"/><Relationship Id="rId109" Type="http://schemas.openxmlformats.org/officeDocument/2006/relationships/image" Target="../media/image775.png"/><Relationship Id="rId34" Type="http://schemas.openxmlformats.org/officeDocument/2006/relationships/customXml" Target="../ink/ink1945.xml"/><Relationship Id="rId50" Type="http://schemas.openxmlformats.org/officeDocument/2006/relationships/customXml" Target="../ink/ink1953.xml"/><Relationship Id="rId55" Type="http://schemas.openxmlformats.org/officeDocument/2006/relationships/image" Target="../media/image748.png"/><Relationship Id="rId76" Type="http://schemas.openxmlformats.org/officeDocument/2006/relationships/customXml" Target="../ink/ink1966.xml"/><Relationship Id="rId97" Type="http://schemas.openxmlformats.org/officeDocument/2006/relationships/image" Target="../media/image769.png"/><Relationship Id="rId104" Type="http://schemas.openxmlformats.org/officeDocument/2006/relationships/customXml" Target="../ink/ink1980.xml"/><Relationship Id="rId120" Type="http://schemas.openxmlformats.org/officeDocument/2006/relationships/customXml" Target="../ink/ink1988.xml"/><Relationship Id="rId125" Type="http://schemas.openxmlformats.org/officeDocument/2006/relationships/image" Target="../media/image783.png"/><Relationship Id="rId141" Type="http://schemas.openxmlformats.org/officeDocument/2006/relationships/image" Target="../media/image791.png"/><Relationship Id="rId146" Type="http://schemas.openxmlformats.org/officeDocument/2006/relationships/customXml" Target="../ink/ink2001.xml"/><Relationship Id="rId7" Type="http://schemas.openxmlformats.org/officeDocument/2006/relationships/image" Target="../media/image724.png"/><Relationship Id="rId71" Type="http://schemas.openxmlformats.org/officeDocument/2006/relationships/image" Target="../media/image756.png"/><Relationship Id="rId92" Type="http://schemas.openxmlformats.org/officeDocument/2006/relationships/customXml" Target="../ink/ink1974.xml"/><Relationship Id="rId2" Type="http://schemas.openxmlformats.org/officeDocument/2006/relationships/customXml" Target="../ink/ink1929.xml"/><Relationship Id="rId29" Type="http://schemas.openxmlformats.org/officeDocument/2006/relationships/image" Target="../media/image735.png"/><Relationship Id="rId24" Type="http://schemas.openxmlformats.org/officeDocument/2006/relationships/customXml" Target="../ink/ink1940.xml"/><Relationship Id="rId40" Type="http://schemas.openxmlformats.org/officeDocument/2006/relationships/customXml" Target="../ink/ink1948.xml"/><Relationship Id="rId45" Type="http://schemas.openxmlformats.org/officeDocument/2006/relationships/image" Target="../media/image743.png"/><Relationship Id="rId66" Type="http://schemas.openxmlformats.org/officeDocument/2006/relationships/customXml" Target="../ink/ink1961.xml"/><Relationship Id="rId87" Type="http://schemas.openxmlformats.org/officeDocument/2006/relationships/image" Target="../media/image764.png"/><Relationship Id="rId110" Type="http://schemas.openxmlformats.org/officeDocument/2006/relationships/customXml" Target="../ink/ink1983.xml"/><Relationship Id="rId115" Type="http://schemas.openxmlformats.org/officeDocument/2006/relationships/image" Target="../media/image778.png"/><Relationship Id="rId131" Type="http://schemas.openxmlformats.org/officeDocument/2006/relationships/image" Target="../media/image786.png"/><Relationship Id="rId136" Type="http://schemas.openxmlformats.org/officeDocument/2006/relationships/customXml" Target="../ink/ink1996.xml"/><Relationship Id="rId61" Type="http://schemas.openxmlformats.org/officeDocument/2006/relationships/image" Target="../media/image751.png"/><Relationship Id="rId82" Type="http://schemas.openxmlformats.org/officeDocument/2006/relationships/customXml" Target="../ink/ink1969.xml"/><Relationship Id="rId19" Type="http://schemas.openxmlformats.org/officeDocument/2006/relationships/image" Target="../media/image730.png"/><Relationship Id="rId14" Type="http://schemas.openxmlformats.org/officeDocument/2006/relationships/customXml" Target="../ink/ink1935.xml"/><Relationship Id="rId30" Type="http://schemas.openxmlformats.org/officeDocument/2006/relationships/customXml" Target="../ink/ink1943.xml"/><Relationship Id="rId35" Type="http://schemas.openxmlformats.org/officeDocument/2006/relationships/image" Target="../media/image738.png"/><Relationship Id="rId56" Type="http://schemas.openxmlformats.org/officeDocument/2006/relationships/customXml" Target="../ink/ink1956.xml"/><Relationship Id="rId77" Type="http://schemas.openxmlformats.org/officeDocument/2006/relationships/image" Target="../media/image759.png"/><Relationship Id="rId100" Type="http://schemas.openxmlformats.org/officeDocument/2006/relationships/customXml" Target="../ink/ink1978.xml"/><Relationship Id="rId105" Type="http://schemas.openxmlformats.org/officeDocument/2006/relationships/image" Target="../media/image773.png"/><Relationship Id="rId126" Type="http://schemas.openxmlformats.org/officeDocument/2006/relationships/customXml" Target="../ink/ink1991.xml"/><Relationship Id="rId147" Type="http://schemas.openxmlformats.org/officeDocument/2006/relationships/image" Target="../media/image794.png"/><Relationship Id="rId8" Type="http://schemas.openxmlformats.org/officeDocument/2006/relationships/customXml" Target="../ink/ink1932.xml"/><Relationship Id="rId51" Type="http://schemas.openxmlformats.org/officeDocument/2006/relationships/image" Target="../media/image746.png"/><Relationship Id="rId72" Type="http://schemas.openxmlformats.org/officeDocument/2006/relationships/customXml" Target="../ink/ink1964.xml"/><Relationship Id="rId93" Type="http://schemas.openxmlformats.org/officeDocument/2006/relationships/image" Target="../media/image767.png"/><Relationship Id="rId98" Type="http://schemas.openxmlformats.org/officeDocument/2006/relationships/customXml" Target="../ink/ink1977.xml"/><Relationship Id="rId121" Type="http://schemas.openxmlformats.org/officeDocument/2006/relationships/image" Target="../media/image781.png"/><Relationship Id="rId142" Type="http://schemas.openxmlformats.org/officeDocument/2006/relationships/customXml" Target="../ink/ink1999.xml"/></Relationships>
</file>

<file path=ppt/slides/_rels/slide3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79.png"/><Relationship Id="rId21" Type="http://schemas.openxmlformats.org/officeDocument/2006/relationships/image" Target="../media/image731.png"/><Relationship Id="rId42" Type="http://schemas.openxmlformats.org/officeDocument/2006/relationships/customXml" Target="../ink/ink2022.xml"/><Relationship Id="rId63" Type="http://schemas.openxmlformats.org/officeDocument/2006/relationships/image" Target="../media/image752.png"/><Relationship Id="rId84" Type="http://schemas.openxmlformats.org/officeDocument/2006/relationships/customXml" Target="../ink/ink2043.xml"/><Relationship Id="rId138" Type="http://schemas.openxmlformats.org/officeDocument/2006/relationships/customXml" Target="../ink/ink2070.xml"/><Relationship Id="rId159" Type="http://schemas.openxmlformats.org/officeDocument/2006/relationships/image" Target="../media/image800.png"/><Relationship Id="rId170" Type="http://schemas.openxmlformats.org/officeDocument/2006/relationships/customXml" Target="../ink/ink2086.xml"/><Relationship Id="rId191" Type="http://schemas.openxmlformats.org/officeDocument/2006/relationships/image" Target="../media/image816.png"/><Relationship Id="rId205" Type="http://schemas.openxmlformats.org/officeDocument/2006/relationships/image" Target="../media/image823.png"/><Relationship Id="rId226" Type="http://schemas.openxmlformats.org/officeDocument/2006/relationships/customXml" Target="../ink/ink2114.xml"/><Relationship Id="rId247" Type="http://schemas.openxmlformats.org/officeDocument/2006/relationships/image" Target="../media/image844.png"/><Relationship Id="rId107" Type="http://schemas.openxmlformats.org/officeDocument/2006/relationships/image" Target="../media/image774.png"/><Relationship Id="rId268" Type="http://schemas.openxmlformats.org/officeDocument/2006/relationships/customXml" Target="../ink/ink2135.xml"/><Relationship Id="rId11" Type="http://schemas.openxmlformats.org/officeDocument/2006/relationships/image" Target="../media/image726.png"/><Relationship Id="rId32" Type="http://schemas.openxmlformats.org/officeDocument/2006/relationships/customXml" Target="../ink/ink2017.xml"/><Relationship Id="rId53" Type="http://schemas.openxmlformats.org/officeDocument/2006/relationships/image" Target="../media/image747.png"/><Relationship Id="rId74" Type="http://schemas.openxmlformats.org/officeDocument/2006/relationships/customXml" Target="../ink/ink2038.xml"/><Relationship Id="rId128" Type="http://schemas.openxmlformats.org/officeDocument/2006/relationships/customXml" Target="../ink/ink2065.xml"/><Relationship Id="rId149" Type="http://schemas.openxmlformats.org/officeDocument/2006/relationships/image" Target="../media/image795.png"/><Relationship Id="rId5" Type="http://schemas.openxmlformats.org/officeDocument/2006/relationships/image" Target="../media/image723.png"/><Relationship Id="rId95" Type="http://schemas.openxmlformats.org/officeDocument/2006/relationships/image" Target="../media/image768.png"/><Relationship Id="rId160" Type="http://schemas.openxmlformats.org/officeDocument/2006/relationships/customXml" Target="../ink/ink2081.xml"/><Relationship Id="rId181" Type="http://schemas.openxmlformats.org/officeDocument/2006/relationships/image" Target="../media/image811.png"/><Relationship Id="rId216" Type="http://schemas.openxmlformats.org/officeDocument/2006/relationships/customXml" Target="../ink/ink2109.xml"/><Relationship Id="rId237" Type="http://schemas.openxmlformats.org/officeDocument/2006/relationships/image" Target="../media/image839.png"/><Relationship Id="rId258" Type="http://schemas.openxmlformats.org/officeDocument/2006/relationships/customXml" Target="../ink/ink2130.xml"/><Relationship Id="rId279" Type="http://schemas.openxmlformats.org/officeDocument/2006/relationships/image" Target="../media/image860.png"/><Relationship Id="rId22" Type="http://schemas.openxmlformats.org/officeDocument/2006/relationships/customXml" Target="../ink/ink2012.xml"/><Relationship Id="rId43" Type="http://schemas.openxmlformats.org/officeDocument/2006/relationships/image" Target="../media/image742.png"/><Relationship Id="rId64" Type="http://schemas.openxmlformats.org/officeDocument/2006/relationships/customXml" Target="../ink/ink2033.xml"/><Relationship Id="rId118" Type="http://schemas.openxmlformats.org/officeDocument/2006/relationships/customXml" Target="../ink/ink2060.xml"/><Relationship Id="rId139" Type="http://schemas.openxmlformats.org/officeDocument/2006/relationships/image" Target="../media/image790.png"/><Relationship Id="rId85" Type="http://schemas.openxmlformats.org/officeDocument/2006/relationships/image" Target="../media/image763.png"/><Relationship Id="rId150" Type="http://schemas.openxmlformats.org/officeDocument/2006/relationships/customXml" Target="../ink/ink2076.xml"/><Relationship Id="rId171" Type="http://schemas.openxmlformats.org/officeDocument/2006/relationships/image" Target="../media/image806.png"/><Relationship Id="rId192" Type="http://schemas.openxmlformats.org/officeDocument/2006/relationships/customXml" Target="../ink/ink2097.xml"/><Relationship Id="rId206" Type="http://schemas.openxmlformats.org/officeDocument/2006/relationships/customXml" Target="../ink/ink2104.xml"/><Relationship Id="rId227" Type="http://schemas.openxmlformats.org/officeDocument/2006/relationships/image" Target="../media/image834.png"/><Relationship Id="rId248" Type="http://schemas.openxmlformats.org/officeDocument/2006/relationships/customXml" Target="../ink/ink2125.xml"/><Relationship Id="rId269" Type="http://schemas.openxmlformats.org/officeDocument/2006/relationships/image" Target="../media/image855.png"/><Relationship Id="rId12" Type="http://schemas.openxmlformats.org/officeDocument/2006/relationships/customXml" Target="../ink/ink2007.xml"/><Relationship Id="rId33" Type="http://schemas.openxmlformats.org/officeDocument/2006/relationships/image" Target="../media/image737.png"/><Relationship Id="rId108" Type="http://schemas.openxmlformats.org/officeDocument/2006/relationships/customXml" Target="../ink/ink2055.xml"/><Relationship Id="rId129" Type="http://schemas.openxmlformats.org/officeDocument/2006/relationships/image" Target="../media/image785.png"/><Relationship Id="rId280" Type="http://schemas.openxmlformats.org/officeDocument/2006/relationships/customXml" Target="../ink/ink2141.xml"/><Relationship Id="rId54" Type="http://schemas.openxmlformats.org/officeDocument/2006/relationships/customXml" Target="../ink/ink2028.xml"/><Relationship Id="rId75" Type="http://schemas.openxmlformats.org/officeDocument/2006/relationships/image" Target="../media/image758.png"/><Relationship Id="rId96" Type="http://schemas.openxmlformats.org/officeDocument/2006/relationships/customXml" Target="../ink/ink2049.xml"/><Relationship Id="rId140" Type="http://schemas.openxmlformats.org/officeDocument/2006/relationships/customXml" Target="../ink/ink2071.xml"/><Relationship Id="rId161" Type="http://schemas.openxmlformats.org/officeDocument/2006/relationships/image" Target="../media/image801.png"/><Relationship Id="rId182" Type="http://schemas.openxmlformats.org/officeDocument/2006/relationships/customXml" Target="../ink/ink2092.xml"/><Relationship Id="rId217" Type="http://schemas.openxmlformats.org/officeDocument/2006/relationships/image" Target="../media/image829.png"/><Relationship Id="rId6" Type="http://schemas.openxmlformats.org/officeDocument/2006/relationships/customXml" Target="../ink/ink2004.xml"/><Relationship Id="rId238" Type="http://schemas.openxmlformats.org/officeDocument/2006/relationships/customXml" Target="../ink/ink2120.xml"/><Relationship Id="rId259" Type="http://schemas.openxmlformats.org/officeDocument/2006/relationships/image" Target="../media/image850.png"/><Relationship Id="rId23" Type="http://schemas.openxmlformats.org/officeDocument/2006/relationships/image" Target="../media/image732.png"/><Relationship Id="rId119" Type="http://schemas.openxmlformats.org/officeDocument/2006/relationships/image" Target="../media/image780.png"/><Relationship Id="rId270" Type="http://schemas.openxmlformats.org/officeDocument/2006/relationships/customXml" Target="../ink/ink2136.xml"/><Relationship Id="rId44" Type="http://schemas.openxmlformats.org/officeDocument/2006/relationships/customXml" Target="../ink/ink2023.xml"/><Relationship Id="rId65" Type="http://schemas.openxmlformats.org/officeDocument/2006/relationships/image" Target="../media/image753.png"/><Relationship Id="rId86" Type="http://schemas.openxmlformats.org/officeDocument/2006/relationships/customXml" Target="../ink/ink2044.xml"/><Relationship Id="rId130" Type="http://schemas.openxmlformats.org/officeDocument/2006/relationships/customXml" Target="../ink/ink2066.xml"/><Relationship Id="rId151" Type="http://schemas.openxmlformats.org/officeDocument/2006/relationships/image" Target="../media/image796.png"/><Relationship Id="rId172" Type="http://schemas.openxmlformats.org/officeDocument/2006/relationships/customXml" Target="../ink/ink2087.xml"/><Relationship Id="rId193" Type="http://schemas.openxmlformats.org/officeDocument/2006/relationships/image" Target="../media/image817.png"/><Relationship Id="rId207" Type="http://schemas.openxmlformats.org/officeDocument/2006/relationships/image" Target="../media/image824.png"/><Relationship Id="rId228" Type="http://schemas.openxmlformats.org/officeDocument/2006/relationships/customXml" Target="../ink/ink2115.xml"/><Relationship Id="rId249" Type="http://schemas.openxmlformats.org/officeDocument/2006/relationships/image" Target="../media/image845.png"/><Relationship Id="rId13" Type="http://schemas.openxmlformats.org/officeDocument/2006/relationships/image" Target="../media/image727.png"/><Relationship Id="rId18" Type="http://schemas.openxmlformats.org/officeDocument/2006/relationships/customXml" Target="../ink/ink2010.xml"/><Relationship Id="rId39" Type="http://schemas.openxmlformats.org/officeDocument/2006/relationships/image" Target="../media/image740.png"/><Relationship Id="rId109" Type="http://schemas.openxmlformats.org/officeDocument/2006/relationships/image" Target="../media/image775.png"/><Relationship Id="rId260" Type="http://schemas.openxmlformats.org/officeDocument/2006/relationships/customXml" Target="../ink/ink2131.xml"/><Relationship Id="rId265" Type="http://schemas.openxmlformats.org/officeDocument/2006/relationships/image" Target="../media/image853.png"/><Relationship Id="rId281" Type="http://schemas.openxmlformats.org/officeDocument/2006/relationships/image" Target="../media/image861.png"/><Relationship Id="rId34" Type="http://schemas.openxmlformats.org/officeDocument/2006/relationships/customXml" Target="../ink/ink2018.xml"/><Relationship Id="rId50" Type="http://schemas.openxmlformats.org/officeDocument/2006/relationships/customXml" Target="../ink/ink2026.xml"/><Relationship Id="rId55" Type="http://schemas.openxmlformats.org/officeDocument/2006/relationships/image" Target="../media/image748.png"/><Relationship Id="rId76" Type="http://schemas.openxmlformats.org/officeDocument/2006/relationships/customXml" Target="../ink/ink2039.xml"/><Relationship Id="rId97" Type="http://schemas.openxmlformats.org/officeDocument/2006/relationships/image" Target="../media/image769.png"/><Relationship Id="rId104" Type="http://schemas.openxmlformats.org/officeDocument/2006/relationships/customXml" Target="../ink/ink2053.xml"/><Relationship Id="rId120" Type="http://schemas.openxmlformats.org/officeDocument/2006/relationships/customXml" Target="../ink/ink2061.xml"/><Relationship Id="rId125" Type="http://schemas.openxmlformats.org/officeDocument/2006/relationships/image" Target="../media/image783.png"/><Relationship Id="rId141" Type="http://schemas.openxmlformats.org/officeDocument/2006/relationships/image" Target="../media/image791.png"/><Relationship Id="rId146" Type="http://schemas.openxmlformats.org/officeDocument/2006/relationships/customXml" Target="../ink/ink2074.xml"/><Relationship Id="rId167" Type="http://schemas.openxmlformats.org/officeDocument/2006/relationships/image" Target="../media/image804.png"/><Relationship Id="rId188" Type="http://schemas.openxmlformats.org/officeDocument/2006/relationships/customXml" Target="../ink/ink2095.xml"/><Relationship Id="rId7" Type="http://schemas.openxmlformats.org/officeDocument/2006/relationships/image" Target="../media/image724.png"/><Relationship Id="rId71" Type="http://schemas.openxmlformats.org/officeDocument/2006/relationships/image" Target="../media/image756.png"/><Relationship Id="rId92" Type="http://schemas.openxmlformats.org/officeDocument/2006/relationships/customXml" Target="../ink/ink2047.xml"/><Relationship Id="rId162" Type="http://schemas.openxmlformats.org/officeDocument/2006/relationships/customXml" Target="../ink/ink2082.xml"/><Relationship Id="rId183" Type="http://schemas.openxmlformats.org/officeDocument/2006/relationships/image" Target="../media/image812.png"/><Relationship Id="rId213" Type="http://schemas.openxmlformats.org/officeDocument/2006/relationships/image" Target="../media/image827.png"/><Relationship Id="rId218" Type="http://schemas.openxmlformats.org/officeDocument/2006/relationships/customXml" Target="../ink/ink2110.xml"/><Relationship Id="rId234" Type="http://schemas.openxmlformats.org/officeDocument/2006/relationships/customXml" Target="../ink/ink2118.xml"/><Relationship Id="rId239" Type="http://schemas.openxmlformats.org/officeDocument/2006/relationships/image" Target="../media/image840.png"/><Relationship Id="rId2" Type="http://schemas.openxmlformats.org/officeDocument/2006/relationships/customXml" Target="../ink/ink2002.xml"/><Relationship Id="rId29" Type="http://schemas.openxmlformats.org/officeDocument/2006/relationships/image" Target="../media/image735.png"/><Relationship Id="rId250" Type="http://schemas.openxmlformats.org/officeDocument/2006/relationships/customXml" Target="../ink/ink2126.xml"/><Relationship Id="rId255" Type="http://schemas.openxmlformats.org/officeDocument/2006/relationships/image" Target="../media/image848.png"/><Relationship Id="rId271" Type="http://schemas.openxmlformats.org/officeDocument/2006/relationships/image" Target="../media/image856.png"/><Relationship Id="rId276" Type="http://schemas.openxmlformats.org/officeDocument/2006/relationships/customXml" Target="../ink/ink2139.xml"/><Relationship Id="rId24" Type="http://schemas.openxmlformats.org/officeDocument/2006/relationships/customXml" Target="../ink/ink2013.xml"/><Relationship Id="rId40" Type="http://schemas.openxmlformats.org/officeDocument/2006/relationships/customXml" Target="../ink/ink2021.xml"/><Relationship Id="rId45" Type="http://schemas.openxmlformats.org/officeDocument/2006/relationships/image" Target="../media/image743.png"/><Relationship Id="rId66" Type="http://schemas.openxmlformats.org/officeDocument/2006/relationships/customXml" Target="../ink/ink2034.xml"/><Relationship Id="rId87" Type="http://schemas.openxmlformats.org/officeDocument/2006/relationships/image" Target="../media/image764.png"/><Relationship Id="rId110" Type="http://schemas.openxmlformats.org/officeDocument/2006/relationships/customXml" Target="../ink/ink2056.xml"/><Relationship Id="rId115" Type="http://schemas.openxmlformats.org/officeDocument/2006/relationships/image" Target="../media/image778.png"/><Relationship Id="rId131" Type="http://schemas.openxmlformats.org/officeDocument/2006/relationships/image" Target="../media/image786.png"/><Relationship Id="rId136" Type="http://schemas.openxmlformats.org/officeDocument/2006/relationships/customXml" Target="../ink/ink2069.xml"/><Relationship Id="rId157" Type="http://schemas.openxmlformats.org/officeDocument/2006/relationships/image" Target="../media/image799.png"/><Relationship Id="rId178" Type="http://schemas.openxmlformats.org/officeDocument/2006/relationships/customXml" Target="../ink/ink2090.xml"/><Relationship Id="rId61" Type="http://schemas.openxmlformats.org/officeDocument/2006/relationships/image" Target="../media/image751.png"/><Relationship Id="rId82" Type="http://schemas.openxmlformats.org/officeDocument/2006/relationships/customXml" Target="../ink/ink2042.xml"/><Relationship Id="rId152" Type="http://schemas.openxmlformats.org/officeDocument/2006/relationships/customXml" Target="../ink/ink2077.xml"/><Relationship Id="rId173" Type="http://schemas.openxmlformats.org/officeDocument/2006/relationships/image" Target="../media/image807.png"/><Relationship Id="rId194" Type="http://schemas.openxmlformats.org/officeDocument/2006/relationships/customXml" Target="../ink/ink2098.xml"/><Relationship Id="rId199" Type="http://schemas.openxmlformats.org/officeDocument/2006/relationships/image" Target="../media/image820.png"/><Relationship Id="rId203" Type="http://schemas.openxmlformats.org/officeDocument/2006/relationships/image" Target="../media/image822.png"/><Relationship Id="rId208" Type="http://schemas.openxmlformats.org/officeDocument/2006/relationships/customXml" Target="../ink/ink2105.xml"/><Relationship Id="rId229" Type="http://schemas.openxmlformats.org/officeDocument/2006/relationships/image" Target="../media/image835.png"/><Relationship Id="rId19" Type="http://schemas.openxmlformats.org/officeDocument/2006/relationships/image" Target="../media/image730.png"/><Relationship Id="rId224" Type="http://schemas.openxmlformats.org/officeDocument/2006/relationships/customXml" Target="../ink/ink2113.xml"/><Relationship Id="rId240" Type="http://schemas.openxmlformats.org/officeDocument/2006/relationships/customXml" Target="../ink/ink2121.xml"/><Relationship Id="rId245" Type="http://schemas.openxmlformats.org/officeDocument/2006/relationships/image" Target="../media/image843.png"/><Relationship Id="rId261" Type="http://schemas.openxmlformats.org/officeDocument/2006/relationships/image" Target="../media/image851.png"/><Relationship Id="rId266" Type="http://schemas.openxmlformats.org/officeDocument/2006/relationships/customXml" Target="../ink/ink2134.xml"/><Relationship Id="rId14" Type="http://schemas.openxmlformats.org/officeDocument/2006/relationships/customXml" Target="../ink/ink2008.xml"/><Relationship Id="rId30" Type="http://schemas.openxmlformats.org/officeDocument/2006/relationships/customXml" Target="../ink/ink2016.xml"/><Relationship Id="rId35" Type="http://schemas.openxmlformats.org/officeDocument/2006/relationships/image" Target="../media/image738.png"/><Relationship Id="rId56" Type="http://schemas.openxmlformats.org/officeDocument/2006/relationships/customXml" Target="../ink/ink2029.xml"/><Relationship Id="rId77" Type="http://schemas.openxmlformats.org/officeDocument/2006/relationships/image" Target="../media/image759.png"/><Relationship Id="rId100" Type="http://schemas.openxmlformats.org/officeDocument/2006/relationships/customXml" Target="../ink/ink2051.xml"/><Relationship Id="rId105" Type="http://schemas.openxmlformats.org/officeDocument/2006/relationships/image" Target="../media/image773.png"/><Relationship Id="rId126" Type="http://schemas.openxmlformats.org/officeDocument/2006/relationships/customXml" Target="../ink/ink2064.xml"/><Relationship Id="rId147" Type="http://schemas.openxmlformats.org/officeDocument/2006/relationships/image" Target="../media/image794.png"/><Relationship Id="rId168" Type="http://schemas.openxmlformats.org/officeDocument/2006/relationships/customXml" Target="../ink/ink2085.xml"/><Relationship Id="rId282" Type="http://schemas.openxmlformats.org/officeDocument/2006/relationships/customXml" Target="../ink/ink2142.xml"/><Relationship Id="rId8" Type="http://schemas.openxmlformats.org/officeDocument/2006/relationships/customXml" Target="../ink/ink2005.xml"/><Relationship Id="rId51" Type="http://schemas.openxmlformats.org/officeDocument/2006/relationships/image" Target="../media/image746.png"/><Relationship Id="rId72" Type="http://schemas.openxmlformats.org/officeDocument/2006/relationships/customXml" Target="../ink/ink2037.xml"/><Relationship Id="rId93" Type="http://schemas.openxmlformats.org/officeDocument/2006/relationships/image" Target="../media/image767.png"/><Relationship Id="rId98" Type="http://schemas.openxmlformats.org/officeDocument/2006/relationships/customXml" Target="../ink/ink2050.xml"/><Relationship Id="rId121" Type="http://schemas.openxmlformats.org/officeDocument/2006/relationships/image" Target="../media/image781.png"/><Relationship Id="rId142" Type="http://schemas.openxmlformats.org/officeDocument/2006/relationships/customXml" Target="../ink/ink2072.xml"/><Relationship Id="rId163" Type="http://schemas.openxmlformats.org/officeDocument/2006/relationships/image" Target="../media/image802.png"/><Relationship Id="rId184" Type="http://schemas.openxmlformats.org/officeDocument/2006/relationships/customXml" Target="../ink/ink2093.xml"/><Relationship Id="rId189" Type="http://schemas.openxmlformats.org/officeDocument/2006/relationships/image" Target="../media/image815.png"/><Relationship Id="rId219" Type="http://schemas.openxmlformats.org/officeDocument/2006/relationships/image" Target="../media/image830.png"/><Relationship Id="rId3" Type="http://schemas.openxmlformats.org/officeDocument/2006/relationships/image" Target="../media/image722.png"/><Relationship Id="rId214" Type="http://schemas.openxmlformats.org/officeDocument/2006/relationships/customXml" Target="../ink/ink2108.xml"/><Relationship Id="rId230" Type="http://schemas.openxmlformats.org/officeDocument/2006/relationships/customXml" Target="../ink/ink2116.xml"/><Relationship Id="rId235" Type="http://schemas.openxmlformats.org/officeDocument/2006/relationships/image" Target="../media/image838.png"/><Relationship Id="rId251" Type="http://schemas.openxmlformats.org/officeDocument/2006/relationships/image" Target="../media/image846.png"/><Relationship Id="rId256" Type="http://schemas.openxmlformats.org/officeDocument/2006/relationships/customXml" Target="../ink/ink2129.xml"/><Relationship Id="rId277" Type="http://schemas.openxmlformats.org/officeDocument/2006/relationships/image" Target="../media/image859.png"/><Relationship Id="rId25" Type="http://schemas.openxmlformats.org/officeDocument/2006/relationships/image" Target="../media/image733.png"/><Relationship Id="rId46" Type="http://schemas.openxmlformats.org/officeDocument/2006/relationships/customXml" Target="../ink/ink2024.xml"/><Relationship Id="rId67" Type="http://schemas.openxmlformats.org/officeDocument/2006/relationships/image" Target="../media/image754.png"/><Relationship Id="rId116" Type="http://schemas.openxmlformats.org/officeDocument/2006/relationships/customXml" Target="../ink/ink2059.xml"/><Relationship Id="rId137" Type="http://schemas.openxmlformats.org/officeDocument/2006/relationships/image" Target="../media/image789.png"/><Relationship Id="rId158" Type="http://schemas.openxmlformats.org/officeDocument/2006/relationships/customXml" Target="../ink/ink2080.xml"/><Relationship Id="rId272" Type="http://schemas.openxmlformats.org/officeDocument/2006/relationships/customXml" Target="../ink/ink2137.xml"/><Relationship Id="rId20" Type="http://schemas.openxmlformats.org/officeDocument/2006/relationships/customXml" Target="../ink/ink2011.xml"/><Relationship Id="rId41" Type="http://schemas.openxmlformats.org/officeDocument/2006/relationships/image" Target="../media/image741.png"/><Relationship Id="rId62" Type="http://schemas.openxmlformats.org/officeDocument/2006/relationships/customXml" Target="../ink/ink2032.xml"/><Relationship Id="rId83" Type="http://schemas.openxmlformats.org/officeDocument/2006/relationships/image" Target="../media/image762.png"/><Relationship Id="rId88" Type="http://schemas.openxmlformats.org/officeDocument/2006/relationships/customXml" Target="../ink/ink2045.xml"/><Relationship Id="rId111" Type="http://schemas.openxmlformats.org/officeDocument/2006/relationships/image" Target="../media/image776.png"/><Relationship Id="rId132" Type="http://schemas.openxmlformats.org/officeDocument/2006/relationships/customXml" Target="../ink/ink2067.xml"/><Relationship Id="rId153" Type="http://schemas.openxmlformats.org/officeDocument/2006/relationships/image" Target="../media/image797.png"/><Relationship Id="rId174" Type="http://schemas.openxmlformats.org/officeDocument/2006/relationships/customXml" Target="../ink/ink2088.xml"/><Relationship Id="rId179" Type="http://schemas.openxmlformats.org/officeDocument/2006/relationships/image" Target="../media/image810.png"/><Relationship Id="rId195" Type="http://schemas.openxmlformats.org/officeDocument/2006/relationships/image" Target="../media/image818.png"/><Relationship Id="rId209" Type="http://schemas.openxmlformats.org/officeDocument/2006/relationships/image" Target="../media/image825.png"/><Relationship Id="rId190" Type="http://schemas.openxmlformats.org/officeDocument/2006/relationships/customXml" Target="../ink/ink2096.xml"/><Relationship Id="rId204" Type="http://schemas.openxmlformats.org/officeDocument/2006/relationships/customXml" Target="../ink/ink2103.xml"/><Relationship Id="rId220" Type="http://schemas.openxmlformats.org/officeDocument/2006/relationships/customXml" Target="../ink/ink2111.xml"/><Relationship Id="rId225" Type="http://schemas.openxmlformats.org/officeDocument/2006/relationships/image" Target="../media/image833.png"/><Relationship Id="rId241" Type="http://schemas.openxmlformats.org/officeDocument/2006/relationships/image" Target="../media/image841.png"/><Relationship Id="rId246" Type="http://schemas.openxmlformats.org/officeDocument/2006/relationships/customXml" Target="../ink/ink2124.xml"/><Relationship Id="rId267" Type="http://schemas.openxmlformats.org/officeDocument/2006/relationships/image" Target="../media/image854.png"/><Relationship Id="rId15" Type="http://schemas.openxmlformats.org/officeDocument/2006/relationships/image" Target="../media/image728.png"/><Relationship Id="rId36" Type="http://schemas.openxmlformats.org/officeDocument/2006/relationships/customXml" Target="../ink/ink2019.xml"/><Relationship Id="rId57" Type="http://schemas.openxmlformats.org/officeDocument/2006/relationships/image" Target="../media/image749.png"/><Relationship Id="rId106" Type="http://schemas.openxmlformats.org/officeDocument/2006/relationships/customXml" Target="../ink/ink2054.xml"/><Relationship Id="rId127" Type="http://schemas.openxmlformats.org/officeDocument/2006/relationships/image" Target="../media/image784.png"/><Relationship Id="rId262" Type="http://schemas.openxmlformats.org/officeDocument/2006/relationships/customXml" Target="../ink/ink2132.xml"/><Relationship Id="rId283" Type="http://schemas.openxmlformats.org/officeDocument/2006/relationships/image" Target="../media/image862.png"/><Relationship Id="rId10" Type="http://schemas.openxmlformats.org/officeDocument/2006/relationships/customXml" Target="../ink/ink2006.xml"/><Relationship Id="rId31" Type="http://schemas.openxmlformats.org/officeDocument/2006/relationships/image" Target="../media/image736.png"/><Relationship Id="rId52" Type="http://schemas.openxmlformats.org/officeDocument/2006/relationships/customXml" Target="../ink/ink2027.xml"/><Relationship Id="rId73" Type="http://schemas.openxmlformats.org/officeDocument/2006/relationships/image" Target="../media/image757.png"/><Relationship Id="rId78" Type="http://schemas.openxmlformats.org/officeDocument/2006/relationships/customXml" Target="../ink/ink2040.xml"/><Relationship Id="rId94" Type="http://schemas.openxmlformats.org/officeDocument/2006/relationships/customXml" Target="../ink/ink2048.xml"/><Relationship Id="rId99" Type="http://schemas.openxmlformats.org/officeDocument/2006/relationships/image" Target="../media/image770.png"/><Relationship Id="rId101" Type="http://schemas.openxmlformats.org/officeDocument/2006/relationships/image" Target="../media/image771.png"/><Relationship Id="rId122" Type="http://schemas.openxmlformats.org/officeDocument/2006/relationships/customXml" Target="../ink/ink2062.xml"/><Relationship Id="rId143" Type="http://schemas.openxmlformats.org/officeDocument/2006/relationships/image" Target="../media/image792.png"/><Relationship Id="rId148" Type="http://schemas.openxmlformats.org/officeDocument/2006/relationships/customXml" Target="../ink/ink2075.xml"/><Relationship Id="rId164" Type="http://schemas.openxmlformats.org/officeDocument/2006/relationships/customXml" Target="../ink/ink2083.xml"/><Relationship Id="rId169" Type="http://schemas.openxmlformats.org/officeDocument/2006/relationships/image" Target="../media/image805.png"/><Relationship Id="rId185" Type="http://schemas.openxmlformats.org/officeDocument/2006/relationships/image" Target="../media/image813.png"/><Relationship Id="rId4" Type="http://schemas.openxmlformats.org/officeDocument/2006/relationships/customXml" Target="../ink/ink2003.xml"/><Relationship Id="rId9" Type="http://schemas.openxmlformats.org/officeDocument/2006/relationships/image" Target="../media/image725.png"/><Relationship Id="rId180" Type="http://schemas.openxmlformats.org/officeDocument/2006/relationships/customXml" Target="../ink/ink2091.xml"/><Relationship Id="rId210" Type="http://schemas.openxmlformats.org/officeDocument/2006/relationships/customXml" Target="../ink/ink2106.xml"/><Relationship Id="rId215" Type="http://schemas.openxmlformats.org/officeDocument/2006/relationships/image" Target="../media/image828.png"/><Relationship Id="rId236" Type="http://schemas.openxmlformats.org/officeDocument/2006/relationships/customXml" Target="../ink/ink2119.xml"/><Relationship Id="rId257" Type="http://schemas.openxmlformats.org/officeDocument/2006/relationships/image" Target="../media/image849.png"/><Relationship Id="rId278" Type="http://schemas.openxmlformats.org/officeDocument/2006/relationships/customXml" Target="../ink/ink2140.xml"/><Relationship Id="rId26" Type="http://schemas.openxmlformats.org/officeDocument/2006/relationships/customXml" Target="../ink/ink2014.xml"/><Relationship Id="rId231" Type="http://schemas.openxmlformats.org/officeDocument/2006/relationships/image" Target="../media/image836.png"/><Relationship Id="rId252" Type="http://schemas.openxmlformats.org/officeDocument/2006/relationships/customXml" Target="../ink/ink2127.xml"/><Relationship Id="rId273" Type="http://schemas.openxmlformats.org/officeDocument/2006/relationships/image" Target="../media/image857.png"/><Relationship Id="rId47" Type="http://schemas.openxmlformats.org/officeDocument/2006/relationships/image" Target="../media/image744.png"/><Relationship Id="rId68" Type="http://schemas.openxmlformats.org/officeDocument/2006/relationships/customXml" Target="../ink/ink2035.xml"/><Relationship Id="rId89" Type="http://schemas.openxmlformats.org/officeDocument/2006/relationships/image" Target="../media/image765.png"/><Relationship Id="rId112" Type="http://schemas.openxmlformats.org/officeDocument/2006/relationships/customXml" Target="../ink/ink2057.xml"/><Relationship Id="rId133" Type="http://schemas.openxmlformats.org/officeDocument/2006/relationships/image" Target="../media/image787.png"/><Relationship Id="rId154" Type="http://schemas.openxmlformats.org/officeDocument/2006/relationships/customXml" Target="../ink/ink2078.xml"/><Relationship Id="rId175" Type="http://schemas.openxmlformats.org/officeDocument/2006/relationships/image" Target="../media/image808.png"/><Relationship Id="rId196" Type="http://schemas.openxmlformats.org/officeDocument/2006/relationships/customXml" Target="../ink/ink2099.xml"/><Relationship Id="rId200" Type="http://schemas.openxmlformats.org/officeDocument/2006/relationships/customXml" Target="../ink/ink2101.xml"/><Relationship Id="rId16" Type="http://schemas.openxmlformats.org/officeDocument/2006/relationships/customXml" Target="../ink/ink2009.xml"/><Relationship Id="rId221" Type="http://schemas.openxmlformats.org/officeDocument/2006/relationships/image" Target="../media/image831.png"/><Relationship Id="rId242" Type="http://schemas.openxmlformats.org/officeDocument/2006/relationships/customXml" Target="../ink/ink2122.xml"/><Relationship Id="rId263" Type="http://schemas.openxmlformats.org/officeDocument/2006/relationships/image" Target="../media/image852.png"/><Relationship Id="rId284" Type="http://schemas.openxmlformats.org/officeDocument/2006/relationships/customXml" Target="../ink/ink2143.xml"/><Relationship Id="rId37" Type="http://schemas.openxmlformats.org/officeDocument/2006/relationships/image" Target="../media/image739.png"/><Relationship Id="rId58" Type="http://schemas.openxmlformats.org/officeDocument/2006/relationships/customXml" Target="../ink/ink2030.xml"/><Relationship Id="rId79" Type="http://schemas.openxmlformats.org/officeDocument/2006/relationships/image" Target="../media/image760.png"/><Relationship Id="rId102" Type="http://schemas.openxmlformats.org/officeDocument/2006/relationships/customXml" Target="../ink/ink2052.xml"/><Relationship Id="rId123" Type="http://schemas.openxmlformats.org/officeDocument/2006/relationships/image" Target="../media/image782.png"/><Relationship Id="rId144" Type="http://schemas.openxmlformats.org/officeDocument/2006/relationships/customXml" Target="../ink/ink2073.xml"/><Relationship Id="rId90" Type="http://schemas.openxmlformats.org/officeDocument/2006/relationships/customXml" Target="../ink/ink2046.xml"/><Relationship Id="rId165" Type="http://schemas.openxmlformats.org/officeDocument/2006/relationships/image" Target="../media/image803.png"/><Relationship Id="rId186" Type="http://schemas.openxmlformats.org/officeDocument/2006/relationships/customXml" Target="../ink/ink2094.xml"/><Relationship Id="rId211" Type="http://schemas.openxmlformats.org/officeDocument/2006/relationships/image" Target="../media/image826.png"/><Relationship Id="rId232" Type="http://schemas.openxmlformats.org/officeDocument/2006/relationships/customXml" Target="../ink/ink2117.xml"/><Relationship Id="rId253" Type="http://schemas.openxmlformats.org/officeDocument/2006/relationships/image" Target="../media/image847.png"/><Relationship Id="rId274" Type="http://schemas.openxmlformats.org/officeDocument/2006/relationships/customXml" Target="../ink/ink2138.xml"/><Relationship Id="rId27" Type="http://schemas.openxmlformats.org/officeDocument/2006/relationships/image" Target="../media/image734.png"/><Relationship Id="rId48" Type="http://schemas.openxmlformats.org/officeDocument/2006/relationships/customXml" Target="../ink/ink2025.xml"/><Relationship Id="rId69" Type="http://schemas.openxmlformats.org/officeDocument/2006/relationships/image" Target="../media/image755.png"/><Relationship Id="rId113" Type="http://schemas.openxmlformats.org/officeDocument/2006/relationships/image" Target="../media/image777.png"/><Relationship Id="rId134" Type="http://schemas.openxmlformats.org/officeDocument/2006/relationships/customXml" Target="../ink/ink2068.xml"/><Relationship Id="rId80" Type="http://schemas.openxmlformats.org/officeDocument/2006/relationships/customXml" Target="../ink/ink2041.xml"/><Relationship Id="rId155" Type="http://schemas.openxmlformats.org/officeDocument/2006/relationships/image" Target="../media/image798.png"/><Relationship Id="rId176" Type="http://schemas.openxmlformats.org/officeDocument/2006/relationships/customXml" Target="../ink/ink2089.xml"/><Relationship Id="rId197" Type="http://schemas.openxmlformats.org/officeDocument/2006/relationships/image" Target="../media/image819.png"/><Relationship Id="rId201" Type="http://schemas.openxmlformats.org/officeDocument/2006/relationships/image" Target="../media/image821.png"/><Relationship Id="rId222" Type="http://schemas.openxmlformats.org/officeDocument/2006/relationships/customXml" Target="../ink/ink2112.xml"/><Relationship Id="rId243" Type="http://schemas.openxmlformats.org/officeDocument/2006/relationships/image" Target="../media/image842.png"/><Relationship Id="rId264" Type="http://schemas.openxmlformats.org/officeDocument/2006/relationships/customXml" Target="../ink/ink2133.xml"/><Relationship Id="rId285" Type="http://schemas.openxmlformats.org/officeDocument/2006/relationships/image" Target="../media/image863.png"/><Relationship Id="rId17" Type="http://schemas.openxmlformats.org/officeDocument/2006/relationships/image" Target="../media/image729.png"/><Relationship Id="rId38" Type="http://schemas.openxmlformats.org/officeDocument/2006/relationships/customXml" Target="../ink/ink2020.xml"/><Relationship Id="rId59" Type="http://schemas.openxmlformats.org/officeDocument/2006/relationships/image" Target="../media/image750.png"/><Relationship Id="rId103" Type="http://schemas.openxmlformats.org/officeDocument/2006/relationships/image" Target="../media/image772.png"/><Relationship Id="rId124" Type="http://schemas.openxmlformats.org/officeDocument/2006/relationships/customXml" Target="../ink/ink2063.xml"/><Relationship Id="rId70" Type="http://schemas.openxmlformats.org/officeDocument/2006/relationships/customXml" Target="../ink/ink2036.xml"/><Relationship Id="rId91" Type="http://schemas.openxmlformats.org/officeDocument/2006/relationships/image" Target="../media/image766.png"/><Relationship Id="rId145" Type="http://schemas.openxmlformats.org/officeDocument/2006/relationships/image" Target="../media/image793.png"/><Relationship Id="rId166" Type="http://schemas.openxmlformats.org/officeDocument/2006/relationships/customXml" Target="../ink/ink2084.xml"/><Relationship Id="rId187" Type="http://schemas.openxmlformats.org/officeDocument/2006/relationships/image" Target="../media/image814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107.xml"/><Relationship Id="rId233" Type="http://schemas.openxmlformats.org/officeDocument/2006/relationships/image" Target="../media/image837.png"/><Relationship Id="rId254" Type="http://schemas.openxmlformats.org/officeDocument/2006/relationships/customXml" Target="../ink/ink2128.xml"/><Relationship Id="rId28" Type="http://schemas.openxmlformats.org/officeDocument/2006/relationships/customXml" Target="../ink/ink2015.xml"/><Relationship Id="rId49" Type="http://schemas.openxmlformats.org/officeDocument/2006/relationships/image" Target="../media/image745.png"/><Relationship Id="rId114" Type="http://schemas.openxmlformats.org/officeDocument/2006/relationships/customXml" Target="../ink/ink2058.xml"/><Relationship Id="rId275" Type="http://schemas.openxmlformats.org/officeDocument/2006/relationships/image" Target="../media/image858.png"/><Relationship Id="rId60" Type="http://schemas.openxmlformats.org/officeDocument/2006/relationships/customXml" Target="../ink/ink2031.xml"/><Relationship Id="rId81" Type="http://schemas.openxmlformats.org/officeDocument/2006/relationships/image" Target="../media/image761.png"/><Relationship Id="rId135" Type="http://schemas.openxmlformats.org/officeDocument/2006/relationships/image" Target="../media/image788.png"/><Relationship Id="rId156" Type="http://schemas.openxmlformats.org/officeDocument/2006/relationships/customXml" Target="../ink/ink2079.xml"/><Relationship Id="rId177" Type="http://schemas.openxmlformats.org/officeDocument/2006/relationships/image" Target="../media/image809.png"/><Relationship Id="rId198" Type="http://schemas.openxmlformats.org/officeDocument/2006/relationships/customXml" Target="../ink/ink2100.xml"/><Relationship Id="rId202" Type="http://schemas.openxmlformats.org/officeDocument/2006/relationships/customXml" Target="../ink/ink2102.xml"/><Relationship Id="rId223" Type="http://schemas.openxmlformats.org/officeDocument/2006/relationships/image" Target="../media/image832.png"/><Relationship Id="rId244" Type="http://schemas.openxmlformats.org/officeDocument/2006/relationships/customXml" Target="../ink/ink2123.xml"/></Relationships>
</file>

<file path=ppt/slides/_rels/slide3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156.xml"/><Relationship Id="rId117" Type="http://schemas.openxmlformats.org/officeDocument/2006/relationships/image" Target="../media/image713.png"/><Relationship Id="rId21" Type="http://schemas.openxmlformats.org/officeDocument/2006/relationships/image" Target="../media/image643.png"/><Relationship Id="rId42" Type="http://schemas.openxmlformats.org/officeDocument/2006/relationships/customXml" Target="../ink/ink2164.xml"/><Relationship Id="rId47" Type="http://schemas.openxmlformats.org/officeDocument/2006/relationships/image" Target="../media/image628.png"/><Relationship Id="rId63" Type="http://schemas.openxmlformats.org/officeDocument/2006/relationships/customXml" Target="../ink/ink2178.xml"/><Relationship Id="rId68" Type="http://schemas.openxmlformats.org/officeDocument/2006/relationships/customXml" Target="../ink/ink2181.xml"/><Relationship Id="rId84" Type="http://schemas.openxmlformats.org/officeDocument/2006/relationships/customXml" Target="../ink/ink2189.xml"/><Relationship Id="rId89" Type="http://schemas.openxmlformats.org/officeDocument/2006/relationships/image" Target="../media/image700.png"/><Relationship Id="rId112" Type="http://schemas.openxmlformats.org/officeDocument/2006/relationships/customXml" Target="../ink/ink2203.xml"/><Relationship Id="rId133" Type="http://schemas.openxmlformats.org/officeDocument/2006/relationships/image" Target="../media/image678.png"/><Relationship Id="rId138" Type="http://schemas.openxmlformats.org/officeDocument/2006/relationships/customXml" Target="../ink/ink2216.xml"/><Relationship Id="rId154" Type="http://schemas.openxmlformats.org/officeDocument/2006/relationships/customXml" Target="../ink/ink2224.xml"/><Relationship Id="rId159" Type="http://schemas.openxmlformats.org/officeDocument/2006/relationships/image" Target="../media/image673.png"/><Relationship Id="rId16" Type="http://schemas.openxmlformats.org/officeDocument/2006/relationships/customXml" Target="../ink/ink2151.xml"/><Relationship Id="rId107" Type="http://schemas.openxmlformats.org/officeDocument/2006/relationships/image" Target="../media/image708.png"/><Relationship Id="rId11" Type="http://schemas.openxmlformats.org/officeDocument/2006/relationships/image" Target="../media/image617.png"/><Relationship Id="rId32" Type="http://schemas.openxmlformats.org/officeDocument/2006/relationships/customXml" Target="../ink/ink2159.xml"/><Relationship Id="rId37" Type="http://schemas.openxmlformats.org/officeDocument/2006/relationships/image" Target="../media/image653.png"/><Relationship Id="rId53" Type="http://schemas.openxmlformats.org/officeDocument/2006/relationships/image" Target="../media/image631.png"/><Relationship Id="rId58" Type="http://schemas.openxmlformats.org/officeDocument/2006/relationships/customXml" Target="../ink/ink2173.xml"/><Relationship Id="rId74" Type="http://schemas.openxmlformats.org/officeDocument/2006/relationships/customXml" Target="../ink/ink2184.xml"/><Relationship Id="rId79" Type="http://schemas.openxmlformats.org/officeDocument/2006/relationships/image" Target="../media/image695.png"/><Relationship Id="rId102" Type="http://schemas.openxmlformats.org/officeDocument/2006/relationships/customXml" Target="../ink/ink2198.xml"/><Relationship Id="rId123" Type="http://schemas.openxmlformats.org/officeDocument/2006/relationships/image" Target="../media/image716.png"/><Relationship Id="rId128" Type="http://schemas.openxmlformats.org/officeDocument/2006/relationships/customXml" Target="../ink/ink2211.xml"/><Relationship Id="rId144" Type="http://schemas.openxmlformats.org/officeDocument/2006/relationships/customXml" Target="../ink/ink2219.xml"/><Relationship Id="rId149" Type="http://schemas.openxmlformats.org/officeDocument/2006/relationships/image" Target="../media/image686.png"/><Relationship Id="rId5" Type="http://schemas.openxmlformats.org/officeDocument/2006/relationships/image" Target="../media/image614.png"/><Relationship Id="rId90" Type="http://schemas.openxmlformats.org/officeDocument/2006/relationships/customXml" Target="../ink/ink2192.xml"/><Relationship Id="rId95" Type="http://schemas.openxmlformats.org/officeDocument/2006/relationships/image" Target="../media/image703.png"/><Relationship Id="rId160" Type="http://schemas.openxmlformats.org/officeDocument/2006/relationships/customXml" Target="../ink/ink2227.xml"/><Relationship Id="rId165" Type="http://schemas.openxmlformats.org/officeDocument/2006/relationships/image" Target="../media/image676.png"/><Relationship Id="rId22" Type="http://schemas.openxmlformats.org/officeDocument/2006/relationships/customXml" Target="../ink/ink2154.xml"/><Relationship Id="rId27" Type="http://schemas.openxmlformats.org/officeDocument/2006/relationships/image" Target="../media/image646.png"/><Relationship Id="rId43" Type="http://schemas.openxmlformats.org/officeDocument/2006/relationships/image" Target="../media/image626.png"/><Relationship Id="rId48" Type="http://schemas.openxmlformats.org/officeDocument/2006/relationships/customXml" Target="../ink/ink2167.xml"/><Relationship Id="rId64" Type="http://schemas.openxmlformats.org/officeDocument/2006/relationships/customXml" Target="../ink/ink2179.xml"/><Relationship Id="rId69" Type="http://schemas.openxmlformats.org/officeDocument/2006/relationships/image" Target="../media/image660.png"/><Relationship Id="rId113" Type="http://schemas.openxmlformats.org/officeDocument/2006/relationships/image" Target="../media/image711.png"/><Relationship Id="rId118" Type="http://schemas.openxmlformats.org/officeDocument/2006/relationships/customXml" Target="../ink/ink2206.xml"/><Relationship Id="rId134" Type="http://schemas.openxmlformats.org/officeDocument/2006/relationships/customXml" Target="../ink/ink2214.xml"/><Relationship Id="rId139" Type="http://schemas.openxmlformats.org/officeDocument/2006/relationships/image" Target="../media/image681.png"/><Relationship Id="rId80" Type="http://schemas.openxmlformats.org/officeDocument/2006/relationships/customXml" Target="../ink/ink2187.xml"/><Relationship Id="rId85" Type="http://schemas.openxmlformats.org/officeDocument/2006/relationships/image" Target="../media/image698.png"/><Relationship Id="rId150" Type="http://schemas.openxmlformats.org/officeDocument/2006/relationships/customXml" Target="../ink/ink2222.xml"/><Relationship Id="rId155" Type="http://schemas.openxmlformats.org/officeDocument/2006/relationships/image" Target="../media/image689.png"/><Relationship Id="rId12" Type="http://schemas.openxmlformats.org/officeDocument/2006/relationships/customXml" Target="../ink/ink2149.xml"/><Relationship Id="rId17" Type="http://schemas.openxmlformats.org/officeDocument/2006/relationships/image" Target="../media/image641.png"/><Relationship Id="rId33" Type="http://schemas.openxmlformats.org/officeDocument/2006/relationships/image" Target="../media/image651.png"/><Relationship Id="rId38" Type="http://schemas.openxmlformats.org/officeDocument/2006/relationships/customXml" Target="../ink/ink2162.xml"/><Relationship Id="rId59" Type="http://schemas.openxmlformats.org/officeDocument/2006/relationships/customXml" Target="../ink/ink2174.xml"/><Relationship Id="rId103" Type="http://schemas.openxmlformats.org/officeDocument/2006/relationships/image" Target="../media/image706.png"/><Relationship Id="rId108" Type="http://schemas.openxmlformats.org/officeDocument/2006/relationships/customXml" Target="../ink/ink2201.xml"/><Relationship Id="rId124" Type="http://schemas.openxmlformats.org/officeDocument/2006/relationships/customXml" Target="../ink/ink2209.xml"/><Relationship Id="rId129" Type="http://schemas.openxmlformats.org/officeDocument/2006/relationships/image" Target="../media/image670.png"/><Relationship Id="rId54" Type="http://schemas.openxmlformats.org/officeDocument/2006/relationships/customXml" Target="../ink/ink2170.xml"/><Relationship Id="rId70" Type="http://schemas.openxmlformats.org/officeDocument/2006/relationships/customXml" Target="../ink/ink2182.xml"/><Relationship Id="rId75" Type="http://schemas.openxmlformats.org/officeDocument/2006/relationships/image" Target="../media/image663.png"/><Relationship Id="rId91" Type="http://schemas.openxmlformats.org/officeDocument/2006/relationships/image" Target="../media/image701.png"/><Relationship Id="rId96" Type="http://schemas.openxmlformats.org/officeDocument/2006/relationships/customXml" Target="../ink/ink2195.xml"/><Relationship Id="rId140" Type="http://schemas.openxmlformats.org/officeDocument/2006/relationships/customXml" Target="../ink/ink2217.xml"/><Relationship Id="rId145" Type="http://schemas.openxmlformats.org/officeDocument/2006/relationships/image" Target="../media/image684.png"/><Relationship Id="rId161" Type="http://schemas.openxmlformats.org/officeDocument/2006/relationships/image" Target="../media/image674.png"/><Relationship Id="rId166" Type="http://schemas.openxmlformats.org/officeDocument/2006/relationships/customXml" Target="../ink/ink223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46.xml"/><Relationship Id="rId15" Type="http://schemas.openxmlformats.org/officeDocument/2006/relationships/image" Target="../media/image640.png"/><Relationship Id="rId23" Type="http://schemas.openxmlformats.org/officeDocument/2006/relationships/image" Target="../media/image644.png"/><Relationship Id="rId28" Type="http://schemas.openxmlformats.org/officeDocument/2006/relationships/customXml" Target="../ink/ink2157.xml"/><Relationship Id="rId36" Type="http://schemas.openxmlformats.org/officeDocument/2006/relationships/customXml" Target="../ink/ink2161.xml"/><Relationship Id="rId49" Type="http://schemas.openxmlformats.org/officeDocument/2006/relationships/image" Target="../media/image629.png"/><Relationship Id="rId57" Type="http://schemas.openxmlformats.org/officeDocument/2006/relationships/customXml" Target="../ink/ink2172.xml"/><Relationship Id="rId106" Type="http://schemas.openxmlformats.org/officeDocument/2006/relationships/customXml" Target="../ink/ink2200.xml"/><Relationship Id="rId114" Type="http://schemas.openxmlformats.org/officeDocument/2006/relationships/customXml" Target="../ink/ink2204.xml"/><Relationship Id="rId119" Type="http://schemas.openxmlformats.org/officeDocument/2006/relationships/image" Target="../media/image714.png"/><Relationship Id="rId127" Type="http://schemas.openxmlformats.org/officeDocument/2006/relationships/image" Target="../media/image720.png"/><Relationship Id="rId10" Type="http://schemas.openxmlformats.org/officeDocument/2006/relationships/customXml" Target="../ink/ink2148.xml"/><Relationship Id="rId31" Type="http://schemas.openxmlformats.org/officeDocument/2006/relationships/image" Target="../media/image650.png"/><Relationship Id="rId44" Type="http://schemas.openxmlformats.org/officeDocument/2006/relationships/customXml" Target="../ink/ink2165.xml"/><Relationship Id="rId52" Type="http://schemas.openxmlformats.org/officeDocument/2006/relationships/customXml" Target="../ink/ink2169.xml"/><Relationship Id="rId60" Type="http://schemas.openxmlformats.org/officeDocument/2006/relationships/customXml" Target="../ink/ink2175.xml"/><Relationship Id="rId65" Type="http://schemas.openxmlformats.org/officeDocument/2006/relationships/image" Target="../media/image648.png"/><Relationship Id="rId73" Type="http://schemas.openxmlformats.org/officeDocument/2006/relationships/image" Target="../media/image662.png"/><Relationship Id="rId78" Type="http://schemas.openxmlformats.org/officeDocument/2006/relationships/customXml" Target="../ink/ink2186.xml"/><Relationship Id="rId81" Type="http://schemas.openxmlformats.org/officeDocument/2006/relationships/image" Target="../media/image696.png"/><Relationship Id="rId86" Type="http://schemas.openxmlformats.org/officeDocument/2006/relationships/customXml" Target="../ink/ink2190.xml"/><Relationship Id="rId94" Type="http://schemas.openxmlformats.org/officeDocument/2006/relationships/customXml" Target="../ink/ink2194.xml"/><Relationship Id="rId99" Type="http://schemas.openxmlformats.org/officeDocument/2006/relationships/image" Target="../media/image704.png"/><Relationship Id="rId101" Type="http://schemas.openxmlformats.org/officeDocument/2006/relationships/image" Target="../media/image705.png"/><Relationship Id="rId122" Type="http://schemas.openxmlformats.org/officeDocument/2006/relationships/customXml" Target="../ink/ink2208.xml"/><Relationship Id="rId130" Type="http://schemas.openxmlformats.org/officeDocument/2006/relationships/customXml" Target="../ink/ink2212.xml"/><Relationship Id="rId135" Type="http://schemas.openxmlformats.org/officeDocument/2006/relationships/image" Target="../media/image679.png"/><Relationship Id="rId143" Type="http://schemas.openxmlformats.org/officeDocument/2006/relationships/image" Target="../media/image683.png"/><Relationship Id="rId148" Type="http://schemas.openxmlformats.org/officeDocument/2006/relationships/customXml" Target="../ink/ink2221.xml"/><Relationship Id="rId151" Type="http://schemas.openxmlformats.org/officeDocument/2006/relationships/image" Target="../media/image687.png"/><Relationship Id="rId156" Type="http://schemas.openxmlformats.org/officeDocument/2006/relationships/customXml" Target="../ink/ink2225.xml"/><Relationship Id="rId164" Type="http://schemas.openxmlformats.org/officeDocument/2006/relationships/customXml" Target="../ink/ink2229.xml"/><Relationship Id="rId169" Type="http://schemas.openxmlformats.org/officeDocument/2006/relationships/image" Target="../media/image692.png"/><Relationship Id="rId4" Type="http://schemas.openxmlformats.org/officeDocument/2006/relationships/customXml" Target="../ink/ink2145.xml"/><Relationship Id="rId9" Type="http://schemas.openxmlformats.org/officeDocument/2006/relationships/image" Target="../media/image616.png"/><Relationship Id="rId13" Type="http://schemas.openxmlformats.org/officeDocument/2006/relationships/image" Target="../media/image618.png"/><Relationship Id="rId18" Type="http://schemas.openxmlformats.org/officeDocument/2006/relationships/customXml" Target="../ink/ink2152.xml"/><Relationship Id="rId39" Type="http://schemas.openxmlformats.org/officeDocument/2006/relationships/image" Target="../media/image654.png"/><Relationship Id="rId109" Type="http://schemas.openxmlformats.org/officeDocument/2006/relationships/image" Target="../media/image709.png"/><Relationship Id="rId34" Type="http://schemas.openxmlformats.org/officeDocument/2006/relationships/customXml" Target="../ink/ink2160.xml"/><Relationship Id="rId50" Type="http://schemas.openxmlformats.org/officeDocument/2006/relationships/customXml" Target="../ink/ink2168.xml"/><Relationship Id="rId55" Type="http://schemas.openxmlformats.org/officeDocument/2006/relationships/image" Target="../media/image632.png"/><Relationship Id="rId76" Type="http://schemas.openxmlformats.org/officeDocument/2006/relationships/customXml" Target="../ink/ink2185.xml"/><Relationship Id="rId97" Type="http://schemas.openxmlformats.org/officeDocument/2006/relationships/image" Target="../media/image718.png"/><Relationship Id="rId104" Type="http://schemas.openxmlformats.org/officeDocument/2006/relationships/customXml" Target="../ink/ink2199.xml"/><Relationship Id="rId120" Type="http://schemas.openxmlformats.org/officeDocument/2006/relationships/customXml" Target="../ink/ink2207.xml"/><Relationship Id="rId125" Type="http://schemas.openxmlformats.org/officeDocument/2006/relationships/image" Target="../media/image717.png"/><Relationship Id="rId141" Type="http://schemas.openxmlformats.org/officeDocument/2006/relationships/image" Target="../media/image682.png"/><Relationship Id="rId146" Type="http://schemas.openxmlformats.org/officeDocument/2006/relationships/customXml" Target="../ink/ink2220.xml"/><Relationship Id="rId167" Type="http://schemas.openxmlformats.org/officeDocument/2006/relationships/image" Target="../media/image677.png"/><Relationship Id="rId7" Type="http://schemas.openxmlformats.org/officeDocument/2006/relationships/image" Target="../media/image615.png"/><Relationship Id="rId71" Type="http://schemas.openxmlformats.org/officeDocument/2006/relationships/image" Target="../media/image661.png"/><Relationship Id="rId92" Type="http://schemas.openxmlformats.org/officeDocument/2006/relationships/customXml" Target="../ink/ink2193.xml"/><Relationship Id="rId162" Type="http://schemas.openxmlformats.org/officeDocument/2006/relationships/customXml" Target="../ink/ink2228.xml"/><Relationship Id="rId2" Type="http://schemas.openxmlformats.org/officeDocument/2006/relationships/customXml" Target="../ink/ink2144.xml"/><Relationship Id="rId29" Type="http://schemas.openxmlformats.org/officeDocument/2006/relationships/image" Target="../media/image647.png"/><Relationship Id="rId24" Type="http://schemas.openxmlformats.org/officeDocument/2006/relationships/customXml" Target="../ink/ink2155.xml"/><Relationship Id="rId40" Type="http://schemas.openxmlformats.org/officeDocument/2006/relationships/customXml" Target="../ink/ink2163.xml"/><Relationship Id="rId45" Type="http://schemas.openxmlformats.org/officeDocument/2006/relationships/image" Target="../media/image627.png"/><Relationship Id="rId66" Type="http://schemas.openxmlformats.org/officeDocument/2006/relationships/customXml" Target="../ink/ink2180.xml"/><Relationship Id="rId87" Type="http://schemas.openxmlformats.org/officeDocument/2006/relationships/image" Target="../media/image699.png"/><Relationship Id="rId110" Type="http://schemas.openxmlformats.org/officeDocument/2006/relationships/customXml" Target="../ink/ink2202.xml"/><Relationship Id="rId115" Type="http://schemas.openxmlformats.org/officeDocument/2006/relationships/image" Target="../media/image712.png"/><Relationship Id="rId131" Type="http://schemas.openxmlformats.org/officeDocument/2006/relationships/image" Target="../media/image671.png"/><Relationship Id="rId136" Type="http://schemas.openxmlformats.org/officeDocument/2006/relationships/customXml" Target="../ink/ink2215.xml"/><Relationship Id="rId157" Type="http://schemas.openxmlformats.org/officeDocument/2006/relationships/image" Target="../media/image672.png"/><Relationship Id="rId61" Type="http://schemas.openxmlformats.org/officeDocument/2006/relationships/customXml" Target="../ink/ink2176.xml"/><Relationship Id="rId82" Type="http://schemas.openxmlformats.org/officeDocument/2006/relationships/customXml" Target="../ink/ink2188.xml"/><Relationship Id="rId152" Type="http://schemas.openxmlformats.org/officeDocument/2006/relationships/customXml" Target="../ink/ink2223.xml"/><Relationship Id="rId19" Type="http://schemas.openxmlformats.org/officeDocument/2006/relationships/image" Target="../media/image642.png"/><Relationship Id="rId14" Type="http://schemas.openxmlformats.org/officeDocument/2006/relationships/customXml" Target="../ink/ink2150.xml"/><Relationship Id="rId30" Type="http://schemas.openxmlformats.org/officeDocument/2006/relationships/customXml" Target="../ink/ink2158.xml"/><Relationship Id="rId35" Type="http://schemas.openxmlformats.org/officeDocument/2006/relationships/image" Target="../media/image652.png"/><Relationship Id="rId56" Type="http://schemas.openxmlformats.org/officeDocument/2006/relationships/customXml" Target="../ink/ink2171.xml"/><Relationship Id="rId77" Type="http://schemas.openxmlformats.org/officeDocument/2006/relationships/image" Target="../media/image664.png"/><Relationship Id="rId100" Type="http://schemas.openxmlformats.org/officeDocument/2006/relationships/customXml" Target="../ink/ink2197.xml"/><Relationship Id="rId105" Type="http://schemas.openxmlformats.org/officeDocument/2006/relationships/image" Target="../media/image707.png"/><Relationship Id="rId126" Type="http://schemas.openxmlformats.org/officeDocument/2006/relationships/customXml" Target="../ink/ink2210.xml"/><Relationship Id="rId147" Type="http://schemas.openxmlformats.org/officeDocument/2006/relationships/image" Target="../media/image685.png"/><Relationship Id="rId168" Type="http://schemas.openxmlformats.org/officeDocument/2006/relationships/customXml" Target="../ink/ink2231.xml"/><Relationship Id="rId8" Type="http://schemas.openxmlformats.org/officeDocument/2006/relationships/customXml" Target="../ink/ink2147.xml"/><Relationship Id="rId51" Type="http://schemas.openxmlformats.org/officeDocument/2006/relationships/image" Target="../media/image630.png"/><Relationship Id="rId72" Type="http://schemas.openxmlformats.org/officeDocument/2006/relationships/customXml" Target="../ink/ink2183.xml"/><Relationship Id="rId93" Type="http://schemas.openxmlformats.org/officeDocument/2006/relationships/image" Target="../media/image702.png"/><Relationship Id="rId98" Type="http://schemas.openxmlformats.org/officeDocument/2006/relationships/customXml" Target="../ink/ink2196.xml"/><Relationship Id="rId121" Type="http://schemas.openxmlformats.org/officeDocument/2006/relationships/image" Target="../media/image715.png"/><Relationship Id="rId142" Type="http://schemas.openxmlformats.org/officeDocument/2006/relationships/customXml" Target="../ink/ink2218.xml"/><Relationship Id="rId163" Type="http://schemas.openxmlformats.org/officeDocument/2006/relationships/image" Target="../media/image675.png"/><Relationship Id="rId3" Type="http://schemas.openxmlformats.org/officeDocument/2006/relationships/image" Target="../media/image613.png"/><Relationship Id="rId25" Type="http://schemas.openxmlformats.org/officeDocument/2006/relationships/image" Target="../media/image645.png"/><Relationship Id="rId46" Type="http://schemas.openxmlformats.org/officeDocument/2006/relationships/customXml" Target="../ink/ink2166.xml"/><Relationship Id="rId67" Type="http://schemas.openxmlformats.org/officeDocument/2006/relationships/image" Target="../media/image649.png"/><Relationship Id="rId116" Type="http://schemas.openxmlformats.org/officeDocument/2006/relationships/customXml" Target="../ink/ink2205.xml"/><Relationship Id="rId137" Type="http://schemas.openxmlformats.org/officeDocument/2006/relationships/image" Target="../media/image680.png"/><Relationship Id="rId158" Type="http://schemas.openxmlformats.org/officeDocument/2006/relationships/customXml" Target="../ink/ink2226.xml"/><Relationship Id="rId20" Type="http://schemas.openxmlformats.org/officeDocument/2006/relationships/customXml" Target="../ink/ink2153.xml"/><Relationship Id="rId41" Type="http://schemas.openxmlformats.org/officeDocument/2006/relationships/image" Target="../media/image625.png"/><Relationship Id="rId62" Type="http://schemas.openxmlformats.org/officeDocument/2006/relationships/customXml" Target="../ink/ink2177.xml"/><Relationship Id="rId83" Type="http://schemas.openxmlformats.org/officeDocument/2006/relationships/image" Target="../media/image697.png"/><Relationship Id="rId88" Type="http://schemas.openxmlformats.org/officeDocument/2006/relationships/customXml" Target="../ink/ink2191.xml"/><Relationship Id="rId111" Type="http://schemas.openxmlformats.org/officeDocument/2006/relationships/image" Target="../media/image710.png"/><Relationship Id="rId132" Type="http://schemas.openxmlformats.org/officeDocument/2006/relationships/customXml" Target="../ink/ink2213.xml"/><Relationship Id="rId153" Type="http://schemas.openxmlformats.org/officeDocument/2006/relationships/image" Target="../media/image688.png"/></Relationships>
</file>

<file path=ppt/slides/_rels/slide3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83.png"/><Relationship Id="rId299" Type="http://schemas.openxmlformats.org/officeDocument/2006/relationships/image" Target="../media/image928.png"/><Relationship Id="rId21" Type="http://schemas.openxmlformats.org/officeDocument/2006/relationships/image" Target="../media/image643.png"/><Relationship Id="rId42" Type="http://schemas.openxmlformats.org/officeDocument/2006/relationships/customXml" Target="../ink/ink2252.xml"/><Relationship Id="rId63" Type="http://schemas.openxmlformats.org/officeDocument/2006/relationships/image" Target="../media/image875.png"/><Relationship Id="rId84" Type="http://schemas.openxmlformats.org/officeDocument/2006/relationships/customXml" Target="../ink/ink2275.xml"/><Relationship Id="rId138" Type="http://schemas.openxmlformats.org/officeDocument/2006/relationships/customXml" Target="../ink/ink2304.xml"/><Relationship Id="rId159" Type="http://schemas.openxmlformats.org/officeDocument/2006/relationships/image" Target="../media/image705.png"/><Relationship Id="rId170" Type="http://schemas.openxmlformats.org/officeDocument/2006/relationships/customXml" Target="../ink/ink2320.xml"/><Relationship Id="rId191" Type="http://schemas.openxmlformats.org/officeDocument/2006/relationships/image" Target="../media/image678.png"/><Relationship Id="rId205" Type="http://schemas.openxmlformats.org/officeDocument/2006/relationships/image" Target="../media/image685.png"/><Relationship Id="rId226" Type="http://schemas.openxmlformats.org/officeDocument/2006/relationships/customXml" Target="../ink/ink2348.xml"/><Relationship Id="rId247" Type="http://schemas.openxmlformats.org/officeDocument/2006/relationships/image" Target="../media/image902.png"/><Relationship Id="rId107" Type="http://schemas.openxmlformats.org/officeDocument/2006/relationships/image" Target="../media/image878.png"/><Relationship Id="rId268" Type="http://schemas.openxmlformats.org/officeDocument/2006/relationships/customXml" Target="../ink/ink2369.xml"/><Relationship Id="rId289" Type="http://schemas.openxmlformats.org/officeDocument/2006/relationships/image" Target="../media/image923.png"/><Relationship Id="rId11" Type="http://schemas.openxmlformats.org/officeDocument/2006/relationships/image" Target="../media/image617.png"/><Relationship Id="rId32" Type="http://schemas.openxmlformats.org/officeDocument/2006/relationships/customXml" Target="../ink/ink2247.xml"/><Relationship Id="rId53" Type="http://schemas.openxmlformats.org/officeDocument/2006/relationships/image" Target="../media/image870.png"/><Relationship Id="rId74" Type="http://schemas.openxmlformats.org/officeDocument/2006/relationships/customXml" Target="../ink/ink2268.xml"/><Relationship Id="rId128" Type="http://schemas.openxmlformats.org/officeDocument/2006/relationships/customXml" Target="../ink/ink2299.xml"/><Relationship Id="rId149" Type="http://schemas.openxmlformats.org/officeDocument/2006/relationships/image" Target="../media/image701.png"/><Relationship Id="rId5" Type="http://schemas.openxmlformats.org/officeDocument/2006/relationships/image" Target="../media/image614.png"/><Relationship Id="rId95" Type="http://schemas.openxmlformats.org/officeDocument/2006/relationships/image" Target="../media/image661.png"/><Relationship Id="rId160" Type="http://schemas.openxmlformats.org/officeDocument/2006/relationships/customXml" Target="../ink/ink2315.xml"/><Relationship Id="rId181" Type="http://schemas.openxmlformats.org/officeDocument/2006/relationships/image" Target="../media/image716.png"/><Relationship Id="rId216" Type="http://schemas.openxmlformats.org/officeDocument/2006/relationships/customXml" Target="../ink/ink2343.xml"/><Relationship Id="rId237" Type="http://schemas.openxmlformats.org/officeDocument/2006/relationships/image" Target="../media/image897.png"/><Relationship Id="rId258" Type="http://schemas.openxmlformats.org/officeDocument/2006/relationships/customXml" Target="../ink/ink2364.xml"/><Relationship Id="rId279" Type="http://schemas.openxmlformats.org/officeDocument/2006/relationships/image" Target="../media/image918.png"/><Relationship Id="rId22" Type="http://schemas.openxmlformats.org/officeDocument/2006/relationships/customXml" Target="../ink/ink2242.xml"/><Relationship Id="rId43" Type="http://schemas.openxmlformats.org/officeDocument/2006/relationships/image" Target="../media/image865.png"/><Relationship Id="rId64" Type="http://schemas.openxmlformats.org/officeDocument/2006/relationships/customXml" Target="../ink/ink2263.xml"/><Relationship Id="rId118" Type="http://schemas.openxmlformats.org/officeDocument/2006/relationships/customXml" Target="../ink/ink2294.xml"/><Relationship Id="rId139" Type="http://schemas.openxmlformats.org/officeDocument/2006/relationships/image" Target="../media/image696.png"/><Relationship Id="rId290" Type="http://schemas.openxmlformats.org/officeDocument/2006/relationships/customXml" Target="../ink/ink2380.xml"/><Relationship Id="rId85" Type="http://schemas.openxmlformats.org/officeDocument/2006/relationships/customXml" Target="../ink/ink2276.xml"/><Relationship Id="rId150" Type="http://schemas.openxmlformats.org/officeDocument/2006/relationships/customXml" Target="../ink/ink2310.xml"/><Relationship Id="rId171" Type="http://schemas.openxmlformats.org/officeDocument/2006/relationships/image" Target="../media/image711.png"/><Relationship Id="rId192" Type="http://schemas.openxmlformats.org/officeDocument/2006/relationships/customXml" Target="../ink/ink2331.xml"/><Relationship Id="rId206" Type="http://schemas.openxmlformats.org/officeDocument/2006/relationships/customXml" Target="../ink/ink2338.xml"/><Relationship Id="rId227" Type="http://schemas.openxmlformats.org/officeDocument/2006/relationships/image" Target="../media/image692.png"/><Relationship Id="rId248" Type="http://schemas.openxmlformats.org/officeDocument/2006/relationships/customXml" Target="../ink/ink2359.xml"/><Relationship Id="rId269" Type="http://schemas.openxmlformats.org/officeDocument/2006/relationships/image" Target="../media/image913.png"/><Relationship Id="rId12" Type="http://schemas.openxmlformats.org/officeDocument/2006/relationships/customXml" Target="../ink/ink2237.xml"/><Relationship Id="rId33" Type="http://schemas.openxmlformats.org/officeDocument/2006/relationships/image" Target="../media/image651.png"/><Relationship Id="rId108" Type="http://schemas.openxmlformats.org/officeDocument/2006/relationships/customXml" Target="../ink/ink2289.xml"/><Relationship Id="rId129" Type="http://schemas.openxmlformats.org/officeDocument/2006/relationships/image" Target="../media/image889.png"/><Relationship Id="rId280" Type="http://schemas.openxmlformats.org/officeDocument/2006/relationships/customXml" Target="../ink/ink2375.xml"/><Relationship Id="rId54" Type="http://schemas.openxmlformats.org/officeDocument/2006/relationships/customXml" Target="../ink/ink2258.xml"/><Relationship Id="rId75" Type="http://schemas.openxmlformats.org/officeDocument/2006/relationships/image" Target="../media/image630.png"/><Relationship Id="rId96" Type="http://schemas.openxmlformats.org/officeDocument/2006/relationships/customXml" Target="../ink/ink2283.xml"/><Relationship Id="rId140" Type="http://schemas.openxmlformats.org/officeDocument/2006/relationships/customXml" Target="../ink/ink2305.xml"/><Relationship Id="rId161" Type="http://schemas.openxmlformats.org/officeDocument/2006/relationships/image" Target="../media/image706.png"/><Relationship Id="rId182" Type="http://schemas.openxmlformats.org/officeDocument/2006/relationships/customXml" Target="../ink/ink2326.xml"/><Relationship Id="rId217" Type="http://schemas.openxmlformats.org/officeDocument/2006/relationships/image" Target="../media/image673.png"/><Relationship Id="rId6" Type="http://schemas.openxmlformats.org/officeDocument/2006/relationships/customXml" Target="../ink/ink2234.xml"/><Relationship Id="rId238" Type="http://schemas.openxmlformats.org/officeDocument/2006/relationships/customXml" Target="../ink/ink2354.xml"/><Relationship Id="rId259" Type="http://schemas.openxmlformats.org/officeDocument/2006/relationships/image" Target="../media/image908.png"/><Relationship Id="rId23" Type="http://schemas.openxmlformats.org/officeDocument/2006/relationships/image" Target="../media/image644.png"/><Relationship Id="rId119" Type="http://schemas.openxmlformats.org/officeDocument/2006/relationships/image" Target="../media/image884.png"/><Relationship Id="rId270" Type="http://schemas.openxmlformats.org/officeDocument/2006/relationships/customXml" Target="../ink/ink2370.xml"/><Relationship Id="rId291" Type="http://schemas.openxmlformats.org/officeDocument/2006/relationships/image" Target="../media/image924.png"/><Relationship Id="rId44" Type="http://schemas.openxmlformats.org/officeDocument/2006/relationships/customXml" Target="../ink/ink2253.xml"/><Relationship Id="rId65" Type="http://schemas.openxmlformats.org/officeDocument/2006/relationships/image" Target="../media/image625.png"/><Relationship Id="rId86" Type="http://schemas.openxmlformats.org/officeDocument/2006/relationships/customXml" Target="../ink/ink2277.xml"/><Relationship Id="rId130" Type="http://schemas.openxmlformats.org/officeDocument/2006/relationships/customXml" Target="../ink/ink2300.xml"/><Relationship Id="rId151" Type="http://schemas.openxmlformats.org/officeDocument/2006/relationships/image" Target="../media/image702.png"/><Relationship Id="rId172" Type="http://schemas.openxmlformats.org/officeDocument/2006/relationships/customXml" Target="../ink/ink2321.xml"/><Relationship Id="rId193" Type="http://schemas.openxmlformats.org/officeDocument/2006/relationships/image" Target="../media/image679.png"/><Relationship Id="rId207" Type="http://schemas.openxmlformats.org/officeDocument/2006/relationships/image" Target="../media/image686.png"/><Relationship Id="rId228" Type="http://schemas.openxmlformats.org/officeDocument/2006/relationships/customXml" Target="../ink/ink2349.xml"/><Relationship Id="rId249" Type="http://schemas.openxmlformats.org/officeDocument/2006/relationships/image" Target="../media/image903.png"/><Relationship Id="rId13" Type="http://schemas.openxmlformats.org/officeDocument/2006/relationships/image" Target="../media/image618.png"/><Relationship Id="rId109" Type="http://schemas.openxmlformats.org/officeDocument/2006/relationships/image" Target="../media/image879.png"/><Relationship Id="rId260" Type="http://schemas.openxmlformats.org/officeDocument/2006/relationships/customXml" Target="../ink/ink2365.xml"/><Relationship Id="rId281" Type="http://schemas.openxmlformats.org/officeDocument/2006/relationships/image" Target="../media/image919.png"/><Relationship Id="rId34" Type="http://schemas.openxmlformats.org/officeDocument/2006/relationships/customXml" Target="../ink/ink2248.xml"/><Relationship Id="rId55" Type="http://schemas.openxmlformats.org/officeDocument/2006/relationships/image" Target="../media/image871.png"/><Relationship Id="rId76" Type="http://schemas.openxmlformats.org/officeDocument/2006/relationships/customXml" Target="../ink/ink2269.xml"/><Relationship Id="rId97" Type="http://schemas.openxmlformats.org/officeDocument/2006/relationships/image" Target="../media/image662.png"/><Relationship Id="rId120" Type="http://schemas.openxmlformats.org/officeDocument/2006/relationships/customXml" Target="../ink/ink2295.xml"/><Relationship Id="rId141" Type="http://schemas.openxmlformats.org/officeDocument/2006/relationships/image" Target="../media/image697.png"/><Relationship Id="rId7" Type="http://schemas.openxmlformats.org/officeDocument/2006/relationships/image" Target="../media/image615.png"/><Relationship Id="rId71" Type="http://schemas.openxmlformats.org/officeDocument/2006/relationships/image" Target="../media/image628.png"/><Relationship Id="rId92" Type="http://schemas.openxmlformats.org/officeDocument/2006/relationships/customXml" Target="../ink/ink2281.xml"/><Relationship Id="rId162" Type="http://schemas.openxmlformats.org/officeDocument/2006/relationships/customXml" Target="../ink/ink2316.xml"/><Relationship Id="rId183" Type="http://schemas.openxmlformats.org/officeDocument/2006/relationships/image" Target="../media/image717.png"/><Relationship Id="rId213" Type="http://schemas.openxmlformats.org/officeDocument/2006/relationships/image" Target="../media/image689.png"/><Relationship Id="rId218" Type="http://schemas.openxmlformats.org/officeDocument/2006/relationships/customXml" Target="../ink/ink2344.xml"/><Relationship Id="rId234" Type="http://schemas.openxmlformats.org/officeDocument/2006/relationships/customXml" Target="../ink/ink2352.xml"/><Relationship Id="rId239" Type="http://schemas.openxmlformats.org/officeDocument/2006/relationships/image" Target="../media/image898.png"/><Relationship Id="rId2" Type="http://schemas.openxmlformats.org/officeDocument/2006/relationships/customXml" Target="../ink/ink2232.xml"/><Relationship Id="rId29" Type="http://schemas.openxmlformats.org/officeDocument/2006/relationships/image" Target="../media/image647.png"/><Relationship Id="rId250" Type="http://schemas.openxmlformats.org/officeDocument/2006/relationships/customXml" Target="../ink/ink2360.xml"/><Relationship Id="rId255" Type="http://schemas.openxmlformats.org/officeDocument/2006/relationships/image" Target="../media/image906.png"/><Relationship Id="rId271" Type="http://schemas.openxmlformats.org/officeDocument/2006/relationships/image" Target="../media/image914.png"/><Relationship Id="rId276" Type="http://schemas.openxmlformats.org/officeDocument/2006/relationships/customXml" Target="../ink/ink2373.xml"/><Relationship Id="rId292" Type="http://schemas.openxmlformats.org/officeDocument/2006/relationships/customXml" Target="../ink/ink2381.xml"/><Relationship Id="rId297" Type="http://schemas.openxmlformats.org/officeDocument/2006/relationships/image" Target="../media/image927.png"/><Relationship Id="rId24" Type="http://schemas.openxmlformats.org/officeDocument/2006/relationships/customXml" Target="../ink/ink2243.xml"/><Relationship Id="rId40" Type="http://schemas.openxmlformats.org/officeDocument/2006/relationships/customXml" Target="../ink/ink2251.xml"/><Relationship Id="rId45" Type="http://schemas.openxmlformats.org/officeDocument/2006/relationships/image" Target="../media/image866.png"/><Relationship Id="rId66" Type="http://schemas.openxmlformats.org/officeDocument/2006/relationships/customXml" Target="../ink/ink2264.xml"/><Relationship Id="rId87" Type="http://schemas.openxmlformats.org/officeDocument/2006/relationships/customXml" Target="../ink/ink2278.xml"/><Relationship Id="rId110" Type="http://schemas.openxmlformats.org/officeDocument/2006/relationships/customXml" Target="../ink/ink2290.xml"/><Relationship Id="rId115" Type="http://schemas.openxmlformats.org/officeDocument/2006/relationships/image" Target="../media/image882.png"/><Relationship Id="rId131" Type="http://schemas.openxmlformats.org/officeDocument/2006/relationships/image" Target="../media/image890.png"/><Relationship Id="rId136" Type="http://schemas.openxmlformats.org/officeDocument/2006/relationships/customXml" Target="../ink/ink2303.xml"/><Relationship Id="rId157" Type="http://schemas.openxmlformats.org/officeDocument/2006/relationships/image" Target="../media/image704.png"/><Relationship Id="rId178" Type="http://schemas.openxmlformats.org/officeDocument/2006/relationships/customXml" Target="../ink/ink2324.xml"/><Relationship Id="rId61" Type="http://schemas.openxmlformats.org/officeDocument/2006/relationships/image" Target="../media/image874.png"/><Relationship Id="rId82" Type="http://schemas.openxmlformats.org/officeDocument/2006/relationships/customXml" Target="../ink/ink2273.xml"/><Relationship Id="rId152" Type="http://schemas.openxmlformats.org/officeDocument/2006/relationships/customXml" Target="../ink/ink2311.xml"/><Relationship Id="rId173" Type="http://schemas.openxmlformats.org/officeDocument/2006/relationships/image" Target="../media/image712.png"/><Relationship Id="rId194" Type="http://schemas.openxmlformats.org/officeDocument/2006/relationships/customXml" Target="../ink/ink2332.xml"/><Relationship Id="rId199" Type="http://schemas.openxmlformats.org/officeDocument/2006/relationships/image" Target="../media/image682.png"/><Relationship Id="rId203" Type="http://schemas.openxmlformats.org/officeDocument/2006/relationships/image" Target="../media/image684.png"/><Relationship Id="rId208" Type="http://schemas.openxmlformats.org/officeDocument/2006/relationships/customXml" Target="../ink/ink2339.xml"/><Relationship Id="rId229" Type="http://schemas.openxmlformats.org/officeDocument/2006/relationships/image" Target="../media/image893.png"/><Relationship Id="rId19" Type="http://schemas.openxmlformats.org/officeDocument/2006/relationships/image" Target="../media/image642.png"/><Relationship Id="rId224" Type="http://schemas.openxmlformats.org/officeDocument/2006/relationships/customXml" Target="../ink/ink2347.xml"/><Relationship Id="rId240" Type="http://schemas.openxmlformats.org/officeDocument/2006/relationships/customXml" Target="../ink/ink2355.xml"/><Relationship Id="rId245" Type="http://schemas.openxmlformats.org/officeDocument/2006/relationships/image" Target="../media/image901.png"/><Relationship Id="rId261" Type="http://schemas.openxmlformats.org/officeDocument/2006/relationships/image" Target="../media/image909.png"/><Relationship Id="rId266" Type="http://schemas.openxmlformats.org/officeDocument/2006/relationships/customXml" Target="../ink/ink2368.xml"/><Relationship Id="rId287" Type="http://schemas.openxmlformats.org/officeDocument/2006/relationships/image" Target="../media/image922.png"/><Relationship Id="rId14" Type="http://schemas.openxmlformats.org/officeDocument/2006/relationships/customXml" Target="../ink/ink2238.xml"/><Relationship Id="rId30" Type="http://schemas.openxmlformats.org/officeDocument/2006/relationships/customXml" Target="../ink/ink2246.xml"/><Relationship Id="rId35" Type="http://schemas.openxmlformats.org/officeDocument/2006/relationships/image" Target="../media/image652.png"/><Relationship Id="rId56" Type="http://schemas.openxmlformats.org/officeDocument/2006/relationships/customXml" Target="../ink/ink2259.xml"/><Relationship Id="rId77" Type="http://schemas.openxmlformats.org/officeDocument/2006/relationships/image" Target="../media/image631.png"/><Relationship Id="rId100" Type="http://schemas.openxmlformats.org/officeDocument/2006/relationships/customXml" Target="../ink/ink2285.xml"/><Relationship Id="rId105" Type="http://schemas.openxmlformats.org/officeDocument/2006/relationships/image" Target="../media/image877.png"/><Relationship Id="rId126" Type="http://schemas.openxmlformats.org/officeDocument/2006/relationships/customXml" Target="../ink/ink2298.xml"/><Relationship Id="rId147" Type="http://schemas.openxmlformats.org/officeDocument/2006/relationships/image" Target="../media/image700.png"/><Relationship Id="rId168" Type="http://schemas.openxmlformats.org/officeDocument/2006/relationships/customXml" Target="../ink/ink2319.xml"/><Relationship Id="rId282" Type="http://schemas.openxmlformats.org/officeDocument/2006/relationships/customXml" Target="../ink/ink2376.xml"/><Relationship Id="rId8" Type="http://schemas.openxmlformats.org/officeDocument/2006/relationships/customXml" Target="../ink/ink2235.xml"/><Relationship Id="rId51" Type="http://schemas.openxmlformats.org/officeDocument/2006/relationships/image" Target="../media/image869.png"/><Relationship Id="rId72" Type="http://schemas.openxmlformats.org/officeDocument/2006/relationships/customXml" Target="../ink/ink2267.xml"/><Relationship Id="rId93" Type="http://schemas.openxmlformats.org/officeDocument/2006/relationships/image" Target="../media/image660.png"/><Relationship Id="rId98" Type="http://schemas.openxmlformats.org/officeDocument/2006/relationships/customXml" Target="../ink/ink2284.xml"/><Relationship Id="rId121" Type="http://schemas.openxmlformats.org/officeDocument/2006/relationships/image" Target="../media/image885.png"/><Relationship Id="rId142" Type="http://schemas.openxmlformats.org/officeDocument/2006/relationships/customXml" Target="../ink/ink2306.xml"/><Relationship Id="rId163" Type="http://schemas.openxmlformats.org/officeDocument/2006/relationships/image" Target="../media/image707.png"/><Relationship Id="rId184" Type="http://schemas.openxmlformats.org/officeDocument/2006/relationships/customXml" Target="../ink/ink2327.xml"/><Relationship Id="rId189" Type="http://schemas.openxmlformats.org/officeDocument/2006/relationships/image" Target="../media/image671.png"/><Relationship Id="rId219" Type="http://schemas.openxmlformats.org/officeDocument/2006/relationships/image" Target="../media/image674.png"/><Relationship Id="rId3" Type="http://schemas.openxmlformats.org/officeDocument/2006/relationships/image" Target="../media/image613.png"/><Relationship Id="rId214" Type="http://schemas.openxmlformats.org/officeDocument/2006/relationships/customXml" Target="../ink/ink2342.xml"/><Relationship Id="rId230" Type="http://schemas.openxmlformats.org/officeDocument/2006/relationships/customXml" Target="../ink/ink2350.xml"/><Relationship Id="rId235" Type="http://schemas.openxmlformats.org/officeDocument/2006/relationships/image" Target="../media/image896.png"/><Relationship Id="rId251" Type="http://schemas.openxmlformats.org/officeDocument/2006/relationships/image" Target="../media/image904.png"/><Relationship Id="rId256" Type="http://schemas.openxmlformats.org/officeDocument/2006/relationships/customXml" Target="../ink/ink2363.xml"/><Relationship Id="rId277" Type="http://schemas.openxmlformats.org/officeDocument/2006/relationships/image" Target="../media/image917.png"/><Relationship Id="rId298" Type="http://schemas.openxmlformats.org/officeDocument/2006/relationships/customXml" Target="../ink/ink2384.xml"/><Relationship Id="rId25" Type="http://schemas.openxmlformats.org/officeDocument/2006/relationships/image" Target="../media/image645.png"/><Relationship Id="rId46" Type="http://schemas.openxmlformats.org/officeDocument/2006/relationships/customXml" Target="../ink/ink2254.xml"/><Relationship Id="rId67" Type="http://schemas.openxmlformats.org/officeDocument/2006/relationships/image" Target="../media/image626.png"/><Relationship Id="rId116" Type="http://schemas.openxmlformats.org/officeDocument/2006/relationships/customXml" Target="../ink/ink2293.xml"/><Relationship Id="rId137" Type="http://schemas.openxmlformats.org/officeDocument/2006/relationships/image" Target="../media/image695.png"/><Relationship Id="rId158" Type="http://schemas.openxmlformats.org/officeDocument/2006/relationships/customXml" Target="../ink/ink2314.xml"/><Relationship Id="rId272" Type="http://schemas.openxmlformats.org/officeDocument/2006/relationships/customXml" Target="../ink/ink2371.xml"/><Relationship Id="rId293" Type="http://schemas.openxmlformats.org/officeDocument/2006/relationships/image" Target="../media/image925.png"/><Relationship Id="rId20" Type="http://schemas.openxmlformats.org/officeDocument/2006/relationships/customXml" Target="../ink/ink2241.xml"/><Relationship Id="rId41" Type="http://schemas.openxmlformats.org/officeDocument/2006/relationships/image" Target="../media/image864.png"/><Relationship Id="rId62" Type="http://schemas.openxmlformats.org/officeDocument/2006/relationships/customXml" Target="../ink/ink2262.xml"/><Relationship Id="rId83" Type="http://schemas.openxmlformats.org/officeDocument/2006/relationships/customXml" Target="../ink/ink2274.xml"/><Relationship Id="rId88" Type="http://schemas.openxmlformats.org/officeDocument/2006/relationships/customXml" Target="../ink/ink2279.xml"/><Relationship Id="rId111" Type="http://schemas.openxmlformats.org/officeDocument/2006/relationships/image" Target="../media/image880.png"/><Relationship Id="rId132" Type="http://schemas.openxmlformats.org/officeDocument/2006/relationships/customXml" Target="../ink/ink2301.xml"/><Relationship Id="rId153" Type="http://schemas.openxmlformats.org/officeDocument/2006/relationships/image" Target="../media/image703.png"/><Relationship Id="rId174" Type="http://schemas.openxmlformats.org/officeDocument/2006/relationships/customXml" Target="../ink/ink2322.xml"/><Relationship Id="rId179" Type="http://schemas.openxmlformats.org/officeDocument/2006/relationships/image" Target="../media/image715.png"/><Relationship Id="rId195" Type="http://schemas.openxmlformats.org/officeDocument/2006/relationships/image" Target="../media/image680.png"/><Relationship Id="rId209" Type="http://schemas.openxmlformats.org/officeDocument/2006/relationships/image" Target="../media/image687.png"/><Relationship Id="rId190" Type="http://schemas.openxmlformats.org/officeDocument/2006/relationships/customXml" Target="../ink/ink2330.xml"/><Relationship Id="rId204" Type="http://schemas.openxmlformats.org/officeDocument/2006/relationships/customXml" Target="../ink/ink2337.xml"/><Relationship Id="rId220" Type="http://schemas.openxmlformats.org/officeDocument/2006/relationships/customXml" Target="../ink/ink2345.xml"/><Relationship Id="rId225" Type="http://schemas.openxmlformats.org/officeDocument/2006/relationships/image" Target="../media/image677.png"/><Relationship Id="rId241" Type="http://schemas.openxmlformats.org/officeDocument/2006/relationships/image" Target="../media/image899.png"/><Relationship Id="rId246" Type="http://schemas.openxmlformats.org/officeDocument/2006/relationships/customXml" Target="../ink/ink2358.xml"/><Relationship Id="rId267" Type="http://schemas.openxmlformats.org/officeDocument/2006/relationships/image" Target="../media/image912.png"/><Relationship Id="rId288" Type="http://schemas.openxmlformats.org/officeDocument/2006/relationships/customXml" Target="../ink/ink2379.xml"/><Relationship Id="rId15" Type="http://schemas.openxmlformats.org/officeDocument/2006/relationships/image" Target="../media/image640.png"/><Relationship Id="rId36" Type="http://schemas.openxmlformats.org/officeDocument/2006/relationships/customXml" Target="../ink/ink2249.xml"/><Relationship Id="rId57" Type="http://schemas.openxmlformats.org/officeDocument/2006/relationships/image" Target="../media/image872.png"/><Relationship Id="rId106" Type="http://schemas.openxmlformats.org/officeDocument/2006/relationships/customXml" Target="../ink/ink2288.xml"/><Relationship Id="rId127" Type="http://schemas.openxmlformats.org/officeDocument/2006/relationships/image" Target="../media/image888.png"/><Relationship Id="rId262" Type="http://schemas.openxmlformats.org/officeDocument/2006/relationships/customXml" Target="../ink/ink2366.xml"/><Relationship Id="rId283" Type="http://schemas.openxmlformats.org/officeDocument/2006/relationships/image" Target="../media/image920.png"/><Relationship Id="rId10" Type="http://schemas.openxmlformats.org/officeDocument/2006/relationships/customXml" Target="../ink/ink2236.xml"/><Relationship Id="rId31" Type="http://schemas.openxmlformats.org/officeDocument/2006/relationships/image" Target="../media/image650.png"/><Relationship Id="rId52" Type="http://schemas.openxmlformats.org/officeDocument/2006/relationships/customXml" Target="../ink/ink2257.xml"/><Relationship Id="rId73" Type="http://schemas.openxmlformats.org/officeDocument/2006/relationships/image" Target="../media/image629.png"/><Relationship Id="rId78" Type="http://schemas.openxmlformats.org/officeDocument/2006/relationships/customXml" Target="../ink/ink2270.xml"/><Relationship Id="rId94" Type="http://schemas.openxmlformats.org/officeDocument/2006/relationships/customXml" Target="../ink/ink2282.xml"/><Relationship Id="rId99" Type="http://schemas.openxmlformats.org/officeDocument/2006/relationships/image" Target="../media/image663.png"/><Relationship Id="rId101" Type="http://schemas.openxmlformats.org/officeDocument/2006/relationships/image" Target="../media/image664.png"/><Relationship Id="rId122" Type="http://schemas.openxmlformats.org/officeDocument/2006/relationships/customXml" Target="../ink/ink2296.xml"/><Relationship Id="rId143" Type="http://schemas.openxmlformats.org/officeDocument/2006/relationships/image" Target="../media/image698.png"/><Relationship Id="rId148" Type="http://schemas.openxmlformats.org/officeDocument/2006/relationships/customXml" Target="../ink/ink2309.xml"/><Relationship Id="rId164" Type="http://schemas.openxmlformats.org/officeDocument/2006/relationships/customXml" Target="../ink/ink2317.xml"/><Relationship Id="rId169" Type="http://schemas.openxmlformats.org/officeDocument/2006/relationships/image" Target="../media/image710.png"/><Relationship Id="rId185" Type="http://schemas.openxmlformats.org/officeDocument/2006/relationships/image" Target="../media/image720.png"/><Relationship Id="rId4" Type="http://schemas.openxmlformats.org/officeDocument/2006/relationships/customXml" Target="../ink/ink2233.xml"/><Relationship Id="rId9" Type="http://schemas.openxmlformats.org/officeDocument/2006/relationships/image" Target="../media/image616.png"/><Relationship Id="rId180" Type="http://schemas.openxmlformats.org/officeDocument/2006/relationships/customXml" Target="../ink/ink2325.xml"/><Relationship Id="rId210" Type="http://schemas.openxmlformats.org/officeDocument/2006/relationships/customXml" Target="../ink/ink2340.xml"/><Relationship Id="rId215" Type="http://schemas.openxmlformats.org/officeDocument/2006/relationships/image" Target="../media/image672.png"/><Relationship Id="rId236" Type="http://schemas.openxmlformats.org/officeDocument/2006/relationships/customXml" Target="../ink/ink2353.xml"/><Relationship Id="rId257" Type="http://schemas.openxmlformats.org/officeDocument/2006/relationships/image" Target="../media/image907.png"/><Relationship Id="rId278" Type="http://schemas.openxmlformats.org/officeDocument/2006/relationships/customXml" Target="../ink/ink2374.xml"/><Relationship Id="rId26" Type="http://schemas.openxmlformats.org/officeDocument/2006/relationships/customXml" Target="../ink/ink2244.xml"/><Relationship Id="rId231" Type="http://schemas.openxmlformats.org/officeDocument/2006/relationships/image" Target="../media/image894.png"/><Relationship Id="rId252" Type="http://schemas.openxmlformats.org/officeDocument/2006/relationships/customXml" Target="../ink/ink2361.xml"/><Relationship Id="rId273" Type="http://schemas.openxmlformats.org/officeDocument/2006/relationships/image" Target="../media/image915.png"/><Relationship Id="rId294" Type="http://schemas.openxmlformats.org/officeDocument/2006/relationships/customXml" Target="../ink/ink2382.xml"/><Relationship Id="rId47" Type="http://schemas.openxmlformats.org/officeDocument/2006/relationships/image" Target="../media/image867.png"/><Relationship Id="rId68" Type="http://schemas.openxmlformats.org/officeDocument/2006/relationships/customXml" Target="../ink/ink2265.xml"/><Relationship Id="rId89" Type="http://schemas.openxmlformats.org/officeDocument/2006/relationships/image" Target="../media/image648.png"/><Relationship Id="rId112" Type="http://schemas.openxmlformats.org/officeDocument/2006/relationships/customXml" Target="../ink/ink2291.xml"/><Relationship Id="rId133" Type="http://schemas.openxmlformats.org/officeDocument/2006/relationships/image" Target="../media/image891.png"/><Relationship Id="rId154" Type="http://schemas.openxmlformats.org/officeDocument/2006/relationships/customXml" Target="../ink/ink2312.xml"/><Relationship Id="rId175" Type="http://schemas.openxmlformats.org/officeDocument/2006/relationships/image" Target="../media/image713.png"/><Relationship Id="rId196" Type="http://schemas.openxmlformats.org/officeDocument/2006/relationships/customXml" Target="../ink/ink2333.xml"/><Relationship Id="rId200" Type="http://schemas.openxmlformats.org/officeDocument/2006/relationships/customXml" Target="../ink/ink2335.xml"/><Relationship Id="rId16" Type="http://schemas.openxmlformats.org/officeDocument/2006/relationships/customXml" Target="../ink/ink2239.xml"/><Relationship Id="rId221" Type="http://schemas.openxmlformats.org/officeDocument/2006/relationships/image" Target="../media/image675.png"/><Relationship Id="rId242" Type="http://schemas.openxmlformats.org/officeDocument/2006/relationships/customXml" Target="../ink/ink2356.xml"/><Relationship Id="rId263" Type="http://schemas.openxmlformats.org/officeDocument/2006/relationships/image" Target="../media/image910.png"/><Relationship Id="rId284" Type="http://schemas.openxmlformats.org/officeDocument/2006/relationships/customXml" Target="../ink/ink2377.xml"/><Relationship Id="rId37" Type="http://schemas.openxmlformats.org/officeDocument/2006/relationships/image" Target="../media/image653.png"/><Relationship Id="rId58" Type="http://schemas.openxmlformats.org/officeDocument/2006/relationships/customXml" Target="../ink/ink2260.xml"/><Relationship Id="rId79" Type="http://schemas.openxmlformats.org/officeDocument/2006/relationships/image" Target="../media/image632.png"/><Relationship Id="rId102" Type="http://schemas.openxmlformats.org/officeDocument/2006/relationships/customXml" Target="../ink/ink2286.xml"/><Relationship Id="rId123" Type="http://schemas.openxmlformats.org/officeDocument/2006/relationships/image" Target="../media/image886.png"/><Relationship Id="rId144" Type="http://schemas.openxmlformats.org/officeDocument/2006/relationships/customXml" Target="../ink/ink2307.xml"/><Relationship Id="rId90" Type="http://schemas.openxmlformats.org/officeDocument/2006/relationships/customXml" Target="../ink/ink2280.xml"/><Relationship Id="rId165" Type="http://schemas.openxmlformats.org/officeDocument/2006/relationships/image" Target="../media/image708.png"/><Relationship Id="rId186" Type="http://schemas.openxmlformats.org/officeDocument/2006/relationships/customXml" Target="../ink/ink2328.xml"/><Relationship Id="rId211" Type="http://schemas.openxmlformats.org/officeDocument/2006/relationships/image" Target="../media/image688.png"/><Relationship Id="rId232" Type="http://schemas.openxmlformats.org/officeDocument/2006/relationships/customXml" Target="../ink/ink2351.xml"/><Relationship Id="rId253" Type="http://schemas.openxmlformats.org/officeDocument/2006/relationships/image" Target="../media/image905.png"/><Relationship Id="rId274" Type="http://schemas.openxmlformats.org/officeDocument/2006/relationships/customXml" Target="../ink/ink2372.xml"/><Relationship Id="rId295" Type="http://schemas.openxmlformats.org/officeDocument/2006/relationships/image" Target="../media/image926.png"/><Relationship Id="rId27" Type="http://schemas.openxmlformats.org/officeDocument/2006/relationships/image" Target="../media/image646.png"/><Relationship Id="rId48" Type="http://schemas.openxmlformats.org/officeDocument/2006/relationships/customXml" Target="../ink/ink2255.xml"/><Relationship Id="rId69" Type="http://schemas.openxmlformats.org/officeDocument/2006/relationships/image" Target="../media/image627.png"/><Relationship Id="rId113" Type="http://schemas.openxmlformats.org/officeDocument/2006/relationships/image" Target="../media/image881.png"/><Relationship Id="rId134" Type="http://schemas.openxmlformats.org/officeDocument/2006/relationships/customXml" Target="../ink/ink2302.xml"/><Relationship Id="rId80" Type="http://schemas.openxmlformats.org/officeDocument/2006/relationships/customXml" Target="../ink/ink2271.xml"/><Relationship Id="rId155" Type="http://schemas.openxmlformats.org/officeDocument/2006/relationships/image" Target="../media/image718.png"/><Relationship Id="rId176" Type="http://schemas.openxmlformats.org/officeDocument/2006/relationships/customXml" Target="../ink/ink2323.xml"/><Relationship Id="rId197" Type="http://schemas.openxmlformats.org/officeDocument/2006/relationships/image" Target="../media/image681.png"/><Relationship Id="rId201" Type="http://schemas.openxmlformats.org/officeDocument/2006/relationships/image" Target="../media/image683.png"/><Relationship Id="rId222" Type="http://schemas.openxmlformats.org/officeDocument/2006/relationships/customXml" Target="../ink/ink2346.xml"/><Relationship Id="rId243" Type="http://schemas.openxmlformats.org/officeDocument/2006/relationships/image" Target="../media/image900.png"/><Relationship Id="rId264" Type="http://schemas.openxmlformats.org/officeDocument/2006/relationships/customXml" Target="../ink/ink2367.xml"/><Relationship Id="rId285" Type="http://schemas.openxmlformats.org/officeDocument/2006/relationships/image" Target="../media/image921.png"/><Relationship Id="rId17" Type="http://schemas.openxmlformats.org/officeDocument/2006/relationships/image" Target="../media/image641.png"/><Relationship Id="rId38" Type="http://schemas.openxmlformats.org/officeDocument/2006/relationships/customXml" Target="../ink/ink2250.xml"/><Relationship Id="rId59" Type="http://schemas.openxmlformats.org/officeDocument/2006/relationships/image" Target="../media/image873.png"/><Relationship Id="rId103" Type="http://schemas.openxmlformats.org/officeDocument/2006/relationships/image" Target="../media/image876.png"/><Relationship Id="rId124" Type="http://schemas.openxmlformats.org/officeDocument/2006/relationships/customXml" Target="../ink/ink2297.xml"/><Relationship Id="rId70" Type="http://schemas.openxmlformats.org/officeDocument/2006/relationships/customXml" Target="../ink/ink2266.xml"/><Relationship Id="rId91" Type="http://schemas.openxmlformats.org/officeDocument/2006/relationships/image" Target="../media/image649.png"/><Relationship Id="rId145" Type="http://schemas.openxmlformats.org/officeDocument/2006/relationships/image" Target="../media/image699.png"/><Relationship Id="rId166" Type="http://schemas.openxmlformats.org/officeDocument/2006/relationships/customXml" Target="../ink/ink2318.xml"/><Relationship Id="rId187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341.xml"/><Relationship Id="rId233" Type="http://schemas.openxmlformats.org/officeDocument/2006/relationships/image" Target="../media/image895.png"/><Relationship Id="rId254" Type="http://schemas.openxmlformats.org/officeDocument/2006/relationships/customXml" Target="../ink/ink2362.xml"/><Relationship Id="rId28" Type="http://schemas.openxmlformats.org/officeDocument/2006/relationships/customXml" Target="../ink/ink2245.xml"/><Relationship Id="rId49" Type="http://schemas.openxmlformats.org/officeDocument/2006/relationships/image" Target="../media/image868.png"/><Relationship Id="rId114" Type="http://schemas.openxmlformats.org/officeDocument/2006/relationships/customXml" Target="../ink/ink2292.xml"/><Relationship Id="rId275" Type="http://schemas.openxmlformats.org/officeDocument/2006/relationships/image" Target="../media/image916.png"/><Relationship Id="rId296" Type="http://schemas.openxmlformats.org/officeDocument/2006/relationships/customXml" Target="../ink/ink2383.xml"/><Relationship Id="rId60" Type="http://schemas.openxmlformats.org/officeDocument/2006/relationships/customXml" Target="../ink/ink2261.xml"/><Relationship Id="rId81" Type="http://schemas.openxmlformats.org/officeDocument/2006/relationships/customXml" Target="../ink/ink2272.xml"/><Relationship Id="rId135" Type="http://schemas.openxmlformats.org/officeDocument/2006/relationships/image" Target="../media/image892.png"/><Relationship Id="rId156" Type="http://schemas.openxmlformats.org/officeDocument/2006/relationships/customXml" Target="../ink/ink2313.xml"/><Relationship Id="rId177" Type="http://schemas.openxmlformats.org/officeDocument/2006/relationships/image" Target="../media/image714.png"/><Relationship Id="rId198" Type="http://schemas.openxmlformats.org/officeDocument/2006/relationships/customXml" Target="../ink/ink2334.xml"/><Relationship Id="rId202" Type="http://schemas.openxmlformats.org/officeDocument/2006/relationships/customXml" Target="../ink/ink2336.xml"/><Relationship Id="rId223" Type="http://schemas.openxmlformats.org/officeDocument/2006/relationships/image" Target="../media/image676.png"/><Relationship Id="rId244" Type="http://schemas.openxmlformats.org/officeDocument/2006/relationships/customXml" Target="../ink/ink2357.xml"/><Relationship Id="rId18" Type="http://schemas.openxmlformats.org/officeDocument/2006/relationships/customXml" Target="../ink/ink2240.xml"/><Relationship Id="rId39" Type="http://schemas.openxmlformats.org/officeDocument/2006/relationships/image" Target="../media/image654.png"/><Relationship Id="rId265" Type="http://schemas.openxmlformats.org/officeDocument/2006/relationships/image" Target="../media/image911.png"/><Relationship Id="rId286" Type="http://schemas.openxmlformats.org/officeDocument/2006/relationships/customXml" Target="../ink/ink2378.xml"/><Relationship Id="rId50" Type="http://schemas.openxmlformats.org/officeDocument/2006/relationships/customXml" Target="../ink/ink2256.xml"/><Relationship Id="rId104" Type="http://schemas.openxmlformats.org/officeDocument/2006/relationships/customXml" Target="../ink/ink2287.xml"/><Relationship Id="rId125" Type="http://schemas.openxmlformats.org/officeDocument/2006/relationships/image" Target="../media/image887.png"/><Relationship Id="rId146" Type="http://schemas.openxmlformats.org/officeDocument/2006/relationships/customXml" Target="../ink/ink2308.xml"/><Relationship Id="rId167" Type="http://schemas.openxmlformats.org/officeDocument/2006/relationships/image" Target="../media/image709.png"/><Relationship Id="rId188" Type="http://schemas.openxmlformats.org/officeDocument/2006/relationships/customXml" Target="../ink/ink23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9.xml"/><Relationship Id="rId21" Type="http://schemas.openxmlformats.org/officeDocument/2006/relationships/customXml" Target="../ink/ink10.xml"/><Relationship Id="rId42" Type="http://schemas.openxmlformats.org/officeDocument/2006/relationships/customXml" Target="../ink/ink31.xml"/><Relationship Id="rId63" Type="http://schemas.openxmlformats.org/officeDocument/2006/relationships/customXml" Target="../ink/ink42.xml"/><Relationship Id="rId84" Type="http://schemas.openxmlformats.org/officeDocument/2006/relationships/image" Target="../media/image57.png"/><Relationship Id="rId138" Type="http://schemas.openxmlformats.org/officeDocument/2006/relationships/image" Target="../media/image84.png"/><Relationship Id="rId159" Type="http://schemas.openxmlformats.org/officeDocument/2006/relationships/customXml" Target="../ink/ink93.xml"/><Relationship Id="rId170" Type="http://schemas.openxmlformats.org/officeDocument/2006/relationships/customXml" Target="../ink/ink104.xml"/><Relationship Id="rId191" Type="http://schemas.openxmlformats.org/officeDocument/2006/relationships/customXml" Target="../ink/ink118.xml"/><Relationship Id="rId205" Type="http://schemas.openxmlformats.org/officeDocument/2006/relationships/customXml" Target="../ink/ink127.xml"/><Relationship Id="rId226" Type="http://schemas.openxmlformats.org/officeDocument/2006/relationships/customXml" Target="../ink/ink143.xml"/><Relationship Id="rId107" Type="http://schemas.openxmlformats.org/officeDocument/2006/relationships/customXml" Target="../ink/ink64.xml"/><Relationship Id="rId11" Type="http://schemas.openxmlformats.org/officeDocument/2006/relationships/customXml" Target="../ink/ink5.xml"/><Relationship Id="rId32" Type="http://schemas.openxmlformats.org/officeDocument/2006/relationships/customXml" Target="../ink/ink21.xml"/><Relationship Id="rId53" Type="http://schemas.openxmlformats.org/officeDocument/2006/relationships/customXml" Target="../ink/ink37.xml"/><Relationship Id="rId74" Type="http://schemas.openxmlformats.org/officeDocument/2006/relationships/image" Target="../media/image52.png"/><Relationship Id="rId128" Type="http://schemas.openxmlformats.org/officeDocument/2006/relationships/image" Target="../media/image79.png"/><Relationship Id="rId149" Type="http://schemas.openxmlformats.org/officeDocument/2006/relationships/customXml" Target="../ink/ink85.xml"/><Relationship Id="rId5" Type="http://schemas.openxmlformats.org/officeDocument/2006/relationships/customXml" Target="../ink/ink2.xml"/><Relationship Id="rId95" Type="http://schemas.openxmlformats.org/officeDocument/2006/relationships/customXml" Target="../ink/ink58.xml"/><Relationship Id="rId160" Type="http://schemas.openxmlformats.org/officeDocument/2006/relationships/customXml" Target="../ink/ink94.xml"/><Relationship Id="rId181" Type="http://schemas.openxmlformats.org/officeDocument/2006/relationships/customXml" Target="../ink/ink113.xml"/><Relationship Id="rId216" Type="http://schemas.openxmlformats.org/officeDocument/2006/relationships/customXml" Target="../ink/ink135.xml"/><Relationship Id="rId211" Type="http://schemas.openxmlformats.org/officeDocument/2006/relationships/customXml" Target="../ink/ink131.xml"/><Relationship Id="rId22" Type="http://schemas.openxmlformats.org/officeDocument/2006/relationships/customXml" Target="../ink/ink11.xml"/><Relationship Id="rId27" Type="http://schemas.openxmlformats.org/officeDocument/2006/relationships/customXml" Target="../ink/ink16.xml"/><Relationship Id="rId43" Type="http://schemas.openxmlformats.org/officeDocument/2006/relationships/customXml" Target="../ink/ink32.xml"/><Relationship Id="rId48" Type="http://schemas.openxmlformats.org/officeDocument/2006/relationships/image" Target="../media/image39.png"/><Relationship Id="rId64" Type="http://schemas.openxmlformats.org/officeDocument/2006/relationships/image" Target="../media/image47.png"/><Relationship Id="rId69" Type="http://schemas.openxmlformats.org/officeDocument/2006/relationships/customXml" Target="../ink/ink45.xml"/><Relationship Id="rId113" Type="http://schemas.openxmlformats.org/officeDocument/2006/relationships/customXml" Target="../ink/ink67.xml"/><Relationship Id="rId118" Type="http://schemas.openxmlformats.org/officeDocument/2006/relationships/image" Target="../media/image74.png"/><Relationship Id="rId134" Type="http://schemas.openxmlformats.org/officeDocument/2006/relationships/image" Target="../media/image82.png"/><Relationship Id="rId139" Type="http://schemas.openxmlformats.org/officeDocument/2006/relationships/customXml" Target="../ink/ink80.xml"/><Relationship Id="rId80" Type="http://schemas.openxmlformats.org/officeDocument/2006/relationships/image" Target="../media/image55.png"/><Relationship Id="rId85" Type="http://schemas.openxmlformats.org/officeDocument/2006/relationships/customXml" Target="../ink/ink53.xml"/><Relationship Id="rId150" Type="http://schemas.openxmlformats.org/officeDocument/2006/relationships/image" Target="../media/image90.png"/><Relationship Id="rId155" Type="http://schemas.openxmlformats.org/officeDocument/2006/relationships/customXml" Target="../ink/ink89.xml"/><Relationship Id="rId171" Type="http://schemas.openxmlformats.org/officeDocument/2006/relationships/customXml" Target="../ink/ink105.xml"/><Relationship Id="rId176" Type="http://schemas.openxmlformats.org/officeDocument/2006/relationships/customXml" Target="../ink/ink110.xml"/><Relationship Id="rId192" Type="http://schemas.openxmlformats.org/officeDocument/2006/relationships/image" Target="../media/image99.png"/><Relationship Id="rId197" Type="http://schemas.openxmlformats.org/officeDocument/2006/relationships/customXml" Target="../ink/ink121.xml"/><Relationship Id="rId206" Type="http://schemas.openxmlformats.org/officeDocument/2006/relationships/customXml" Target="../ink/ink128.xml"/><Relationship Id="rId227" Type="http://schemas.openxmlformats.org/officeDocument/2006/relationships/image" Target="../media/image109.png"/><Relationship Id="rId201" Type="http://schemas.openxmlformats.org/officeDocument/2006/relationships/customXml" Target="../ink/ink123.xml"/><Relationship Id="rId222" Type="http://schemas.openxmlformats.org/officeDocument/2006/relationships/customXml" Target="../ink/ink141.xml"/><Relationship Id="rId12" Type="http://schemas.openxmlformats.org/officeDocument/2006/relationships/image" Target="../media/image32.png"/><Relationship Id="rId17" Type="http://schemas.openxmlformats.org/officeDocument/2006/relationships/customXml" Target="../ink/ink8.xml"/><Relationship Id="rId33" Type="http://schemas.openxmlformats.org/officeDocument/2006/relationships/customXml" Target="../ink/ink22.xml"/><Relationship Id="rId38" Type="http://schemas.openxmlformats.org/officeDocument/2006/relationships/customXml" Target="../ink/ink27.xml"/><Relationship Id="rId59" Type="http://schemas.openxmlformats.org/officeDocument/2006/relationships/customXml" Target="../ink/ink40.xml"/><Relationship Id="rId103" Type="http://schemas.openxmlformats.org/officeDocument/2006/relationships/customXml" Target="../ink/ink62.xml"/><Relationship Id="rId108" Type="http://schemas.openxmlformats.org/officeDocument/2006/relationships/image" Target="../media/image69.png"/><Relationship Id="rId124" Type="http://schemas.openxmlformats.org/officeDocument/2006/relationships/image" Target="../media/image77.png"/><Relationship Id="rId129" Type="http://schemas.openxmlformats.org/officeDocument/2006/relationships/customXml" Target="../ink/ink75.xml"/><Relationship Id="rId54" Type="http://schemas.openxmlformats.org/officeDocument/2006/relationships/image" Target="../media/image42.png"/><Relationship Id="rId70" Type="http://schemas.openxmlformats.org/officeDocument/2006/relationships/image" Target="../media/image50.png"/><Relationship Id="rId75" Type="http://schemas.openxmlformats.org/officeDocument/2006/relationships/customXml" Target="../ink/ink48.xml"/><Relationship Id="rId91" Type="http://schemas.openxmlformats.org/officeDocument/2006/relationships/customXml" Target="../ink/ink56.xml"/><Relationship Id="rId96" Type="http://schemas.openxmlformats.org/officeDocument/2006/relationships/image" Target="../media/image63.png"/><Relationship Id="rId140" Type="http://schemas.openxmlformats.org/officeDocument/2006/relationships/image" Target="../media/image85.png"/><Relationship Id="rId145" Type="http://schemas.openxmlformats.org/officeDocument/2006/relationships/customXml" Target="../ink/ink83.xml"/><Relationship Id="rId161" Type="http://schemas.openxmlformats.org/officeDocument/2006/relationships/customXml" Target="../ink/ink95.xml"/><Relationship Id="rId166" Type="http://schemas.openxmlformats.org/officeDocument/2006/relationships/customXml" Target="../ink/ink100.xml"/><Relationship Id="rId182" Type="http://schemas.openxmlformats.org/officeDocument/2006/relationships/image" Target="../media/image94.png"/><Relationship Id="rId187" Type="http://schemas.openxmlformats.org/officeDocument/2006/relationships/customXml" Target="../ink/ink116.xml"/><Relationship Id="rId217" Type="http://schemas.openxmlformats.org/officeDocument/2006/relationships/customXml" Target="../ink/ink1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212" Type="http://schemas.openxmlformats.org/officeDocument/2006/relationships/image" Target="../media/image106.png"/><Relationship Id="rId23" Type="http://schemas.openxmlformats.org/officeDocument/2006/relationships/customXml" Target="../ink/ink12.xml"/><Relationship Id="rId28" Type="http://schemas.openxmlformats.org/officeDocument/2006/relationships/customXml" Target="../ink/ink17.xml"/><Relationship Id="rId49" Type="http://schemas.openxmlformats.org/officeDocument/2006/relationships/customXml" Target="../ink/ink35.xml"/><Relationship Id="rId114" Type="http://schemas.openxmlformats.org/officeDocument/2006/relationships/image" Target="../media/image72.png"/><Relationship Id="rId119" Type="http://schemas.openxmlformats.org/officeDocument/2006/relationships/customXml" Target="../ink/ink70.xml"/><Relationship Id="rId44" Type="http://schemas.openxmlformats.org/officeDocument/2006/relationships/image" Target="../media/image37.png"/><Relationship Id="rId60" Type="http://schemas.openxmlformats.org/officeDocument/2006/relationships/image" Target="../media/image45.png"/><Relationship Id="rId65" Type="http://schemas.openxmlformats.org/officeDocument/2006/relationships/customXml" Target="../ink/ink43.xml"/><Relationship Id="rId81" Type="http://schemas.openxmlformats.org/officeDocument/2006/relationships/customXml" Target="../ink/ink51.xml"/><Relationship Id="rId86" Type="http://schemas.openxmlformats.org/officeDocument/2006/relationships/image" Target="../media/image58.png"/><Relationship Id="rId130" Type="http://schemas.openxmlformats.org/officeDocument/2006/relationships/image" Target="../media/image80.png"/><Relationship Id="rId135" Type="http://schemas.openxmlformats.org/officeDocument/2006/relationships/customXml" Target="../ink/ink78.xml"/><Relationship Id="rId151" Type="http://schemas.openxmlformats.org/officeDocument/2006/relationships/customXml" Target="../ink/ink86.xml"/><Relationship Id="rId156" Type="http://schemas.openxmlformats.org/officeDocument/2006/relationships/customXml" Target="../ink/ink90.xml"/><Relationship Id="rId177" Type="http://schemas.openxmlformats.org/officeDocument/2006/relationships/customXml" Target="../ink/ink111.xml"/><Relationship Id="rId198" Type="http://schemas.openxmlformats.org/officeDocument/2006/relationships/image" Target="../media/image102.png"/><Relationship Id="rId172" Type="http://schemas.openxmlformats.org/officeDocument/2006/relationships/customXml" Target="../ink/ink106.xml"/><Relationship Id="rId193" Type="http://schemas.openxmlformats.org/officeDocument/2006/relationships/customXml" Target="../ink/ink119.xml"/><Relationship Id="rId202" Type="http://schemas.openxmlformats.org/officeDocument/2006/relationships/customXml" Target="../ink/ink124.xml"/><Relationship Id="rId207" Type="http://schemas.openxmlformats.org/officeDocument/2006/relationships/customXml" Target="../ink/ink129.xml"/><Relationship Id="rId223" Type="http://schemas.openxmlformats.org/officeDocument/2006/relationships/image" Target="../media/image107.png"/><Relationship Id="rId13" Type="http://schemas.openxmlformats.org/officeDocument/2006/relationships/customXml" Target="../ink/ink6.xml"/><Relationship Id="rId18" Type="http://schemas.openxmlformats.org/officeDocument/2006/relationships/image" Target="../media/image35.png"/><Relationship Id="rId39" Type="http://schemas.openxmlformats.org/officeDocument/2006/relationships/customXml" Target="../ink/ink28.xml"/><Relationship Id="rId109" Type="http://schemas.openxmlformats.org/officeDocument/2006/relationships/customXml" Target="../ink/ink65.xml"/><Relationship Id="rId34" Type="http://schemas.openxmlformats.org/officeDocument/2006/relationships/customXml" Target="../ink/ink23.xml"/><Relationship Id="rId50" Type="http://schemas.openxmlformats.org/officeDocument/2006/relationships/image" Target="../media/image40.png"/><Relationship Id="rId55" Type="http://schemas.openxmlformats.org/officeDocument/2006/relationships/customXml" Target="../ink/ink38.xml"/><Relationship Id="rId76" Type="http://schemas.openxmlformats.org/officeDocument/2006/relationships/image" Target="../media/image53.png"/><Relationship Id="rId97" Type="http://schemas.openxmlformats.org/officeDocument/2006/relationships/customXml" Target="../ink/ink59.xml"/><Relationship Id="rId104" Type="http://schemas.openxmlformats.org/officeDocument/2006/relationships/image" Target="../media/image67.png"/><Relationship Id="rId120" Type="http://schemas.openxmlformats.org/officeDocument/2006/relationships/image" Target="../media/image75.png"/><Relationship Id="rId125" Type="http://schemas.openxmlformats.org/officeDocument/2006/relationships/customXml" Target="../ink/ink73.xml"/><Relationship Id="rId141" Type="http://schemas.openxmlformats.org/officeDocument/2006/relationships/customXml" Target="../ink/ink81.xml"/><Relationship Id="rId146" Type="http://schemas.openxmlformats.org/officeDocument/2006/relationships/image" Target="../media/image88.png"/><Relationship Id="rId167" Type="http://schemas.openxmlformats.org/officeDocument/2006/relationships/customXml" Target="../ink/ink101.xml"/><Relationship Id="rId188" Type="http://schemas.openxmlformats.org/officeDocument/2006/relationships/image" Target="../media/image97.png"/><Relationship Id="rId7" Type="http://schemas.openxmlformats.org/officeDocument/2006/relationships/customXml" Target="../ink/ink3.xml"/><Relationship Id="rId71" Type="http://schemas.openxmlformats.org/officeDocument/2006/relationships/customXml" Target="../ink/ink46.xml"/><Relationship Id="rId92" Type="http://schemas.openxmlformats.org/officeDocument/2006/relationships/image" Target="../media/image61.png"/><Relationship Id="rId162" Type="http://schemas.openxmlformats.org/officeDocument/2006/relationships/customXml" Target="../ink/ink96.xml"/><Relationship Id="rId183" Type="http://schemas.openxmlformats.org/officeDocument/2006/relationships/customXml" Target="../ink/ink114.xml"/><Relationship Id="rId213" Type="http://schemas.openxmlformats.org/officeDocument/2006/relationships/customXml" Target="../ink/ink132.xml"/><Relationship Id="rId218" Type="http://schemas.openxmlformats.org/officeDocument/2006/relationships/customXml" Target="../ink/ink137.xml"/><Relationship Id="rId2" Type="http://schemas.openxmlformats.org/officeDocument/2006/relationships/image" Target="../media/image25.png"/><Relationship Id="rId29" Type="http://schemas.openxmlformats.org/officeDocument/2006/relationships/customXml" Target="../ink/ink18.xml"/><Relationship Id="rId24" Type="http://schemas.openxmlformats.org/officeDocument/2006/relationships/customXml" Target="../ink/ink13.xml"/><Relationship Id="rId40" Type="http://schemas.openxmlformats.org/officeDocument/2006/relationships/customXml" Target="../ink/ink29.xml"/><Relationship Id="rId45" Type="http://schemas.openxmlformats.org/officeDocument/2006/relationships/customXml" Target="../ink/ink33.xml"/><Relationship Id="rId66" Type="http://schemas.openxmlformats.org/officeDocument/2006/relationships/image" Target="../media/image48.png"/><Relationship Id="rId87" Type="http://schemas.openxmlformats.org/officeDocument/2006/relationships/customXml" Target="../ink/ink54.xml"/><Relationship Id="rId110" Type="http://schemas.openxmlformats.org/officeDocument/2006/relationships/image" Target="../media/image70.png"/><Relationship Id="rId115" Type="http://schemas.openxmlformats.org/officeDocument/2006/relationships/customXml" Target="../ink/ink68.xml"/><Relationship Id="rId131" Type="http://schemas.openxmlformats.org/officeDocument/2006/relationships/customXml" Target="../ink/ink76.xml"/><Relationship Id="rId136" Type="http://schemas.openxmlformats.org/officeDocument/2006/relationships/image" Target="../media/image83.png"/><Relationship Id="rId157" Type="http://schemas.openxmlformats.org/officeDocument/2006/relationships/customXml" Target="../ink/ink91.xml"/><Relationship Id="rId178" Type="http://schemas.openxmlformats.org/officeDocument/2006/relationships/image" Target="../media/image92.png"/><Relationship Id="rId61" Type="http://schemas.openxmlformats.org/officeDocument/2006/relationships/customXml" Target="../ink/ink41.xml"/><Relationship Id="rId82" Type="http://schemas.openxmlformats.org/officeDocument/2006/relationships/image" Target="../media/image56.png"/><Relationship Id="rId152" Type="http://schemas.openxmlformats.org/officeDocument/2006/relationships/image" Target="../media/image91.png"/><Relationship Id="rId173" Type="http://schemas.openxmlformats.org/officeDocument/2006/relationships/customXml" Target="../ink/ink107.xml"/><Relationship Id="rId194" Type="http://schemas.openxmlformats.org/officeDocument/2006/relationships/image" Target="../media/image100.png"/><Relationship Id="rId199" Type="http://schemas.openxmlformats.org/officeDocument/2006/relationships/customXml" Target="../ink/ink122.xml"/><Relationship Id="rId203" Type="http://schemas.openxmlformats.org/officeDocument/2006/relationships/customXml" Target="../ink/ink125.xml"/><Relationship Id="rId208" Type="http://schemas.openxmlformats.org/officeDocument/2006/relationships/image" Target="../media/image104.png"/><Relationship Id="rId19" Type="http://schemas.openxmlformats.org/officeDocument/2006/relationships/customXml" Target="../ink/ink9.xml"/><Relationship Id="rId224" Type="http://schemas.openxmlformats.org/officeDocument/2006/relationships/customXml" Target="../ink/ink142.xml"/><Relationship Id="rId14" Type="http://schemas.openxmlformats.org/officeDocument/2006/relationships/image" Target="../media/image33.png"/><Relationship Id="rId30" Type="http://schemas.openxmlformats.org/officeDocument/2006/relationships/customXml" Target="../ink/ink19.xml"/><Relationship Id="rId35" Type="http://schemas.openxmlformats.org/officeDocument/2006/relationships/customXml" Target="../ink/ink24.xml"/><Relationship Id="rId56" Type="http://schemas.openxmlformats.org/officeDocument/2006/relationships/image" Target="../media/image43.png"/><Relationship Id="rId77" Type="http://schemas.openxmlformats.org/officeDocument/2006/relationships/customXml" Target="../ink/ink49.xml"/><Relationship Id="rId100" Type="http://schemas.openxmlformats.org/officeDocument/2006/relationships/image" Target="../media/image65.png"/><Relationship Id="rId105" Type="http://schemas.openxmlformats.org/officeDocument/2006/relationships/customXml" Target="../ink/ink63.xml"/><Relationship Id="rId126" Type="http://schemas.openxmlformats.org/officeDocument/2006/relationships/image" Target="../media/image78.png"/><Relationship Id="rId147" Type="http://schemas.openxmlformats.org/officeDocument/2006/relationships/customXml" Target="../ink/ink84.xml"/><Relationship Id="rId168" Type="http://schemas.openxmlformats.org/officeDocument/2006/relationships/customXml" Target="../ink/ink102.xml"/><Relationship Id="rId8" Type="http://schemas.openxmlformats.org/officeDocument/2006/relationships/image" Target="../media/image30.png"/><Relationship Id="rId51" Type="http://schemas.openxmlformats.org/officeDocument/2006/relationships/customXml" Target="../ink/ink36.xml"/><Relationship Id="rId72" Type="http://schemas.openxmlformats.org/officeDocument/2006/relationships/image" Target="../media/image51.png"/><Relationship Id="rId93" Type="http://schemas.openxmlformats.org/officeDocument/2006/relationships/customXml" Target="../ink/ink57.xml"/><Relationship Id="rId98" Type="http://schemas.openxmlformats.org/officeDocument/2006/relationships/image" Target="../media/image64.png"/><Relationship Id="rId121" Type="http://schemas.openxmlformats.org/officeDocument/2006/relationships/customXml" Target="../ink/ink71.xml"/><Relationship Id="rId142" Type="http://schemas.openxmlformats.org/officeDocument/2006/relationships/image" Target="../media/image86.png"/><Relationship Id="rId163" Type="http://schemas.openxmlformats.org/officeDocument/2006/relationships/customXml" Target="../ink/ink97.xml"/><Relationship Id="rId184" Type="http://schemas.openxmlformats.org/officeDocument/2006/relationships/image" Target="../media/image95.png"/><Relationship Id="rId189" Type="http://schemas.openxmlformats.org/officeDocument/2006/relationships/customXml" Target="../ink/ink117.xml"/><Relationship Id="rId219" Type="http://schemas.openxmlformats.org/officeDocument/2006/relationships/customXml" Target="../ink/ink138.xml"/><Relationship Id="rId3" Type="http://schemas.openxmlformats.org/officeDocument/2006/relationships/customXml" Target="../ink/ink1.xml"/><Relationship Id="rId214" Type="http://schemas.openxmlformats.org/officeDocument/2006/relationships/customXml" Target="../ink/ink133.xml"/><Relationship Id="rId25" Type="http://schemas.openxmlformats.org/officeDocument/2006/relationships/customXml" Target="../ink/ink14.xml"/><Relationship Id="rId46" Type="http://schemas.openxmlformats.org/officeDocument/2006/relationships/image" Target="../media/image38.png"/><Relationship Id="rId67" Type="http://schemas.openxmlformats.org/officeDocument/2006/relationships/customXml" Target="../ink/ink44.xml"/><Relationship Id="rId116" Type="http://schemas.openxmlformats.org/officeDocument/2006/relationships/image" Target="../media/image73.png"/><Relationship Id="rId137" Type="http://schemas.openxmlformats.org/officeDocument/2006/relationships/customXml" Target="../ink/ink79.xml"/><Relationship Id="rId158" Type="http://schemas.openxmlformats.org/officeDocument/2006/relationships/customXml" Target="../ink/ink92.xml"/><Relationship Id="rId20" Type="http://schemas.openxmlformats.org/officeDocument/2006/relationships/image" Target="../media/image36.png"/><Relationship Id="rId41" Type="http://schemas.openxmlformats.org/officeDocument/2006/relationships/customXml" Target="../ink/ink30.xml"/><Relationship Id="rId62" Type="http://schemas.openxmlformats.org/officeDocument/2006/relationships/image" Target="../media/image46.png"/><Relationship Id="rId83" Type="http://schemas.openxmlformats.org/officeDocument/2006/relationships/customXml" Target="../ink/ink52.xml"/><Relationship Id="rId88" Type="http://schemas.openxmlformats.org/officeDocument/2006/relationships/image" Target="../media/image59.png"/><Relationship Id="rId111" Type="http://schemas.openxmlformats.org/officeDocument/2006/relationships/customXml" Target="../ink/ink66.xml"/><Relationship Id="rId132" Type="http://schemas.openxmlformats.org/officeDocument/2006/relationships/image" Target="../media/image81.png"/><Relationship Id="rId153" Type="http://schemas.openxmlformats.org/officeDocument/2006/relationships/customXml" Target="../ink/ink87.xml"/><Relationship Id="rId174" Type="http://schemas.openxmlformats.org/officeDocument/2006/relationships/customXml" Target="../ink/ink108.xml"/><Relationship Id="rId179" Type="http://schemas.openxmlformats.org/officeDocument/2006/relationships/customXml" Target="../ink/ink112.xml"/><Relationship Id="rId195" Type="http://schemas.openxmlformats.org/officeDocument/2006/relationships/customXml" Target="../ink/ink120.xml"/><Relationship Id="rId209" Type="http://schemas.openxmlformats.org/officeDocument/2006/relationships/customXml" Target="../ink/ink130.xml"/><Relationship Id="rId190" Type="http://schemas.openxmlformats.org/officeDocument/2006/relationships/image" Target="../media/image98.png"/><Relationship Id="rId204" Type="http://schemas.openxmlformats.org/officeDocument/2006/relationships/customXml" Target="../ink/ink126.xml"/><Relationship Id="rId220" Type="http://schemas.openxmlformats.org/officeDocument/2006/relationships/customXml" Target="../ink/ink139.xml"/><Relationship Id="rId225" Type="http://schemas.openxmlformats.org/officeDocument/2006/relationships/image" Target="../media/image108.png"/><Relationship Id="rId15" Type="http://schemas.openxmlformats.org/officeDocument/2006/relationships/customXml" Target="../ink/ink7.xml"/><Relationship Id="rId36" Type="http://schemas.openxmlformats.org/officeDocument/2006/relationships/customXml" Target="../ink/ink25.xml"/><Relationship Id="rId57" Type="http://schemas.openxmlformats.org/officeDocument/2006/relationships/customXml" Target="../ink/ink39.xml"/><Relationship Id="rId106" Type="http://schemas.openxmlformats.org/officeDocument/2006/relationships/image" Target="../media/image68.png"/><Relationship Id="rId127" Type="http://schemas.openxmlformats.org/officeDocument/2006/relationships/customXml" Target="../ink/ink74.xml"/><Relationship Id="rId10" Type="http://schemas.openxmlformats.org/officeDocument/2006/relationships/image" Target="../media/image31.png"/><Relationship Id="rId31" Type="http://schemas.openxmlformats.org/officeDocument/2006/relationships/customXml" Target="../ink/ink20.xml"/><Relationship Id="rId52" Type="http://schemas.openxmlformats.org/officeDocument/2006/relationships/image" Target="../media/image41.png"/><Relationship Id="rId73" Type="http://schemas.openxmlformats.org/officeDocument/2006/relationships/customXml" Target="../ink/ink47.xml"/><Relationship Id="rId78" Type="http://schemas.openxmlformats.org/officeDocument/2006/relationships/image" Target="../media/image54.png"/><Relationship Id="rId94" Type="http://schemas.openxmlformats.org/officeDocument/2006/relationships/image" Target="../media/image62.png"/><Relationship Id="rId99" Type="http://schemas.openxmlformats.org/officeDocument/2006/relationships/customXml" Target="../ink/ink60.xml"/><Relationship Id="rId101" Type="http://schemas.openxmlformats.org/officeDocument/2006/relationships/customXml" Target="../ink/ink61.xml"/><Relationship Id="rId122" Type="http://schemas.openxmlformats.org/officeDocument/2006/relationships/image" Target="../media/image76.png"/><Relationship Id="rId143" Type="http://schemas.openxmlformats.org/officeDocument/2006/relationships/customXml" Target="../ink/ink82.xml"/><Relationship Id="rId148" Type="http://schemas.openxmlformats.org/officeDocument/2006/relationships/image" Target="../media/image89.png"/><Relationship Id="rId164" Type="http://schemas.openxmlformats.org/officeDocument/2006/relationships/customXml" Target="../ink/ink98.xml"/><Relationship Id="rId169" Type="http://schemas.openxmlformats.org/officeDocument/2006/relationships/customXml" Target="../ink/ink103.xml"/><Relationship Id="rId185" Type="http://schemas.openxmlformats.org/officeDocument/2006/relationships/customXml" Target="../ink/ink115.xml"/><Relationship Id="rId4" Type="http://schemas.openxmlformats.org/officeDocument/2006/relationships/image" Target="../media/image28.png"/><Relationship Id="rId9" Type="http://schemas.openxmlformats.org/officeDocument/2006/relationships/customXml" Target="../ink/ink4.xml"/><Relationship Id="rId180" Type="http://schemas.openxmlformats.org/officeDocument/2006/relationships/image" Target="../media/image93.png"/><Relationship Id="rId210" Type="http://schemas.openxmlformats.org/officeDocument/2006/relationships/image" Target="../media/image105.png"/><Relationship Id="rId215" Type="http://schemas.openxmlformats.org/officeDocument/2006/relationships/customXml" Target="../ink/ink134.xml"/><Relationship Id="rId26" Type="http://schemas.openxmlformats.org/officeDocument/2006/relationships/customXml" Target="../ink/ink15.xml"/><Relationship Id="rId47" Type="http://schemas.openxmlformats.org/officeDocument/2006/relationships/customXml" Target="../ink/ink34.xml"/><Relationship Id="rId68" Type="http://schemas.openxmlformats.org/officeDocument/2006/relationships/image" Target="../media/image49.png"/><Relationship Id="rId89" Type="http://schemas.openxmlformats.org/officeDocument/2006/relationships/customXml" Target="../ink/ink55.xml"/><Relationship Id="rId112" Type="http://schemas.openxmlformats.org/officeDocument/2006/relationships/image" Target="../media/image71.png"/><Relationship Id="rId133" Type="http://schemas.openxmlformats.org/officeDocument/2006/relationships/customXml" Target="../ink/ink77.xml"/><Relationship Id="rId154" Type="http://schemas.openxmlformats.org/officeDocument/2006/relationships/customXml" Target="../ink/ink88.xml"/><Relationship Id="rId175" Type="http://schemas.openxmlformats.org/officeDocument/2006/relationships/customXml" Target="../ink/ink109.xml"/><Relationship Id="rId196" Type="http://schemas.openxmlformats.org/officeDocument/2006/relationships/image" Target="../media/image101.png"/><Relationship Id="rId200" Type="http://schemas.openxmlformats.org/officeDocument/2006/relationships/image" Target="../media/image103.png"/><Relationship Id="rId16" Type="http://schemas.openxmlformats.org/officeDocument/2006/relationships/image" Target="../media/image34.png"/><Relationship Id="rId221" Type="http://schemas.openxmlformats.org/officeDocument/2006/relationships/customXml" Target="../ink/ink140.xml"/><Relationship Id="rId37" Type="http://schemas.openxmlformats.org/officeDocument/2006/relationships/customXml" Target="../ink/ink26.xml"/><Relationship Id="rId58" Type="http://schemas.openxmlformats.org/officeDocument/2006/relationships/image" Target="../media/image44.png"/><Relationship Id="rId79" Type="http://schemas.openxmlformats.org/officeDocument/2006/relationships/customXml" Target="../ink/ink50.xml"/><Relationship Id="rId102" Type="http://schemas.openxmlformats.org/officeDocument/2006/relationships/image" Target="../media/image66.png"/><Relationship Id="rId123" Type="http://schemas.openxmlformats.org/officeDocument/2006/relationships/customXml" Target="../ink/ink72.xml"/><Relationship Id="rId144" Type="http://schemas.openxmlformats.org/officeDocument/2006/relationships/image" Target="../media/image87.png"/><Relationship Id="rId90" Type="http://schemas.openxmlformats.org/officeDocument/2006/relationships/image" Target="../media/image60.png"/><Relationship Id="rId165" Type="http://schemas.openxmlformats.org/officeDocument/2006/relationships/customXml" Target="../ink/ink99.xml"/><Relationship Id="rId186" Type="http://schemas.openxmlformats.org/officeDocument/2006/relationships/image" Target="../media/image96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7.png"/><Relationship Id="rId21" Type="http://schemas.openxmlformats.org/officeDocument/2006/relationships/image" Target="../media/image119.png"/><Relationship Id="rId42" Type="http://schemas.openxmlformats.org/officeDocument/2006/relationships/customXml" Target="../ink/ink164.xml"/><Relationship Id="rId63" Type="http://schemas.openxmlformats.org/officeDocument/2006/relationships/image" Target="../media/image140.png"/><Relationship Id="rId84" Type="http://schemas.openxmlformats.org/officeDocument/2006/relationships/customXml" Target="../ink/ink185.xml"/><Relationship Id="rId138" Type="http://schemas.openxmlformats.org/officeDocument/2006/relationships/customXml" Target="../ink/ink212.xml"/><Relationship Id="rId159" Type="http://schemas.openxmlformats.org/officeDocument/2006/relationships/customXml" Target="../ink/ink225.xml"/><Relationship Id="rId170" Type="http://schemas.openxmlformats.org/officeDocument/2006/relationships/customXml" Target="../ink/ink232.xml"/><Relationship Id="rId191" Type="http://schemas.openxmlformats.org/officeDocument/2006/relationships/image" Target="../media/image200.png"/><Relationship Id="rId205" Type="http://schemas.openxmlformats.org/officeDocument/2006/relationships/image" Target="../media/image207.png"/><Relationship Id="rId107" Type="http://schemas.openxmlformats.org/officeDocument/2006/relationships/image" Target="../media/image162.png"/><Relationship Id="rId11" Type="http://schemas.openxmlformats.org/officeDocument/2006/relationships/image" Target="../media/image114.png"/><Relationship Id="rId32" Type="http://schemas.openxmlformats.org/officeDocument/2006/relationships/customXml" Target="../ink/ink159.xml"/><Relationship Id="rId53" Type="http://schemas.openxmlformats.org/officeDocument/2006/relationships/image" Target="../media/image135.png"/><Relationship Id="rId74" Type="http://schemas.openxmlformats.org/officeDocument/2006/relationships/customXml" Target="../ink/ink180.xml"/><Relationship Id="rId128" Type="http://schemas.openxmlformats.org/officeDocument/2006/relationships/customXml" Target="../ink/ink207.xml"/><Relationship Id="rId149" Type="http://schemas.openxmlformats.org/officeDocument/2006/relationships/image" Target="../media/image183.png"/><Relationship Id="rId5" Type="http://schemas.openxmlformats.org/officeDocument/2006/relationships/image" Target="../media/image111.png"/><Relationship Id="rId95" Type="http://schemas.openxmlformats.org/officeDocument/2006/relationships/image" Target="../media/image156.png"/><Relationship Id="rId160" Type="http://schemas.openxmlformats.org/officeDocument/2006/relationships/customXml" Target="../ink/ink226.xml"/><Relationship Id="rId181" Type="http://schemas.openxmlformats.org/officeDocument/2006/relationships/image" Target="../media/image195.png"/><Relationship Id="rId216" Type="http://schemas.openxmlformats.org/officeDocument/2006/relationships/customXml" Target="../ink/ink255.xml"/><Relationship Id="rId211" Type="http://schemas.openxmlformats.org/officeDocument/2006/relationships/image" Target="../media/image210.png"/><Relationship Id="rId22" Type="http://schemas.openxmlformats.org/officeDocument/2006/relationships/customXml" Target="../ink/ink154.xml"/><Relationship Id="rId27" Type="http://schemas.openxmlformats.org/officeDocument/2006/relationships/image" Target="../media/image122.png"/><Relationship Id="rId43" Type="http://schemas.openxmlformats.org/officeDocument/2006/relationships/image" Target="../media/image130.png"/><Relationship Id="rId48" Type="http://schemas.openxmlformats.org/officeDocument/2006/relationships/customXml" Target="../ink/ink167.xml"/><Relationship Id="rId64" Type="http://schemas.openxmlformats.org/officeDocument/2006/relationships/customXml" Target="../ink/ink175.xml"/><Relationship Id="rId69" Type="http://schemas.openxmlformats.org/officeDocument/2006/relationships/image" Target="../media/image143.png"/><Relationship Id="rId113" Type="http://schemas.openxmlformats.org/officeDocument/2006/relationships/image" Target="../media/image165.png"/><Relationship Id="rId118" Type="http://schemas.openxmlformats.org/officeDocument/2006/relationships/customXml" Target="../ink/ink202.xml"/><Relationship Id="rId134" Type="http://schemas.openxmlformats.org/officeDocument/2006/relationships/customXml" Target="../ink/ink210.xml"/><Relationship Id="rId139" Type="http://schemas.openxmlformats.org/officeDocument/2006/relationships/image" Target="../media/image178.png"/><Relationship Id="rId80" Type="http://schemas.openxmlformats.org/officeDocument/2006/relationships/customXml" Target="../ink/ink183.xml"/><Relationship Id="rId85" Type="http://schemas.openxmlformats.org/officeDocument/2006/relationships/image" Target="../media/image151.png"/><Relationship Id="rId150" Type="http://schemas.openxmlformats.org/officeDocument/2006/relationships/customXml" Target="../ink/ink218.xml"/><Relationship Id="rId155" Type="http://schemas.openxmlformats.org/officeDocument/2006/relationships/customXml" Target="../ink/ink221.xml"/><Relationship Id="rId171" Type="http://schemas.openxmlformats.org/officeDocument/2006/relationships/image" Target="../media/image190.png"/><Relationship Id="rId176" Type="http://schemas.openxmlformats.org/officeDocument/2006/relationships/customXml" Target="../ink/ink235.xml"/><Relationship Id="rId192" Type="http://schemas.openxmlformats.org/officeDocument/2006/relationships/customXml" Target="../ink/ink243.xml"/><Relationship Id="rId197" Type="http://schemas.openxmlformats.org/officeDocument/2006/relationships/image" Target="../media/image203.png"/><Relationship Id="rId206" Type="http://schemas.openxmlformats.org/officeDocument/2006/relationships/customXml" Target="../ink/ink250.xml"/><Relationship Id="rId201" Type="http://schemas.openxmlformats.org/officeDocument/2006/relationships/image" Target="../media/image205.png"/><Relationship Id="rId222" Type="http://schemas.openxmlformats.org/officeDocument/2006/relationships/customXml" Target="../ink/ink258.xml"/><Relationship Id="rId12" Type="http://schemas.openxmlformats.org/officeDocument/2006/relationships/customXml" Target="../ink/ink149.xml"/><Relationship Id="rId17" Type="http://schemas.openxmlformats.org/officeDocument/2006/relationships/image" Target="../media/image117.png"/><Relationship Id="rId33" Type="http://schemas.openxmlformats.org/officeDocument/2006/relationships/image" Target="../media/image125.png"/><Relationship Id="rId38" Type="http://schemas.openxmlformats.org/officeDocument/2006/relationships/customXml" Target="../ink/ink162.xml"/><Relationship Id="rId59" Type="http://schemas.openxmlformats.org/officeDocument/2006/relationships/image" Target="../media/image138.png"/><Relationship Id="rId103" Type="http://schemas.openxmlformats.org/officeDocument/2006/relationships/image" Target="../media/image160.png"/><Relationship Id="rId108" Type="http://schemas.openxmlformats.org/officeDocument/2006/relationships/customXml" Target="../ink/ink197.xml"/><Relationship Id="rId124" Type="http://schemas.openxmlformats.org/officeDocument/2006/relationships/customXml" Target="../ink/ink205.xml"/><Relationship Id="rId129" Type="http://schemas.openxmlformats.org/officeDocument/2006/relationships/image" Target="../media/image173.png"/><Relationship Id="rId54" Type="http://schemas.openxmlformats.org/officeDocument/2006/relationships/customXml" Target="../ink/ink170.xml"/><Relationship Id="rId70" Type="http://schemas.openxmlformats.org/officeDocument/2006/relationships/customXml" Target="../ink/ink178.xml"/><Relationship Id="rId75" Type="http://schemas.openxmlformats.org/officeDocument/2006/relationships/image" Target="../media/image146.png"/><Relationship Id="rId91" Type="http://schemas.openxmlformats.org/officeDocument/2006/relationships/image" Target="../media/image154.png"/><Relationship Id="rId96" Type="http://schemas.openxmlformats.org/officeDocument/2006/relationships/customXml" Target="../ink/ink191.xml"/><Relationship Id="rId140" Type="http://schemas.openxmlformats.org/officeDocument/2006/relationships/customXml" Target="../ink/ink213.xml"/><Relationship Id="rId145" Type="http://schemas.openxmlformats.org/officeDocument/2006/relationships/image" Target="../media/image181.png"/><Relationship Id="rId161" Type="http://schemas.openxmlformats.org/officeDocument/2006/relationships/customXml" Target="../ink/ink227.xml"/><Relationship Id="rId166" Type="http://schemas.openxmlformats.org/officeDocument/2006/relationships/customXml" Target="../ink/ink230.xml"/><Relationship Id="rId182" Type="http://schemas.openxmlformats.org/officeDocument/2006/relationships/customXml" Target="../ink/ink238.xml"/><Relationship Id="rId187" Type="http://schemas.openxmlformats.org/officeDocument/2006/relationships/image" Target="../media/image198.png"/><Relationship Id="rId217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6.xml"/><Relationship Id="rId212" Type="http://schemas.openxmlformats.org/officeDocument/2006/relationships/customXml" Target="../ink/ink253.xml"/><Relationship Id="rId23" Type="http://schemas.openxmlformats.org/officeDocument/2006/relationships/image" Target="../media/image120.png"/><Relationship Id="rId28" Type="http://schemas.openxmlformats.org/officeDocument/2006/relationships/customXml" Target="../ink/ink157.xml"/><Relationship Id="rId49" Type="http://schemas.openxmlformats.org/officeDocument/2006/relationships/image" Target="../media/image133.png"/><Relationship Id="rId114" Type="http://schemas.openxmlformats.org/officeDocument/2006/relationships/customXml" Target="../ink/ink200.xml"/><Relationship Id="rId119" Type="http://schemas.openxmlformats.org/officeDocument/2006/relationships/image" Target="../media/image168.png"/><Relationship Id="rId44" Type="http://schemas.openxmlformats.org/officeDocument/2006/relationships/customXml" Target="../ink/ink165.xml"/><Relationship Id="rId60" Type="http://schemas.openxmlformats.org/officeDocument/2006/relationships/customXml" Target="../ink/ink173.xml"/><Relationship Id="rId65" Type="http://schemas.openxmlformats.org/officeDocument/2006/relationships/image" Target="../media/image141.png"/><Relationship Id="rId81" Type="http://schemas.openxmlformats.org/officeDocument/2006/relationships/image" Target="../media/image149.png"/><Relationship Id="rId86" Type="http://schemas.openxmlformats.org/officeDocument/2006/relationships/customXml" Target="../ink/ink186.xml"/><Relationship Id="rId130" Type="http://schemas.openxmlformats.org/officeDocument/2006/relationships/customXml" Target="../ink/ink208.xml"/><Relationship Id="rId135" Type="http://schemas.openxmlformats.org/officeDocument/2006/relationships/image" Target="../media/image176.png"/><Relationship Id="rId151" Type="http://schemas.openxmlformats.org/officeDocument/2006/relationships/image" Target="../media/image184.png"/><Relationship Id="rId156" Type="http://schemas.openxmlformats.org/officeDocument/2006/relationships/customXml" Target="../ink/ink222.xml"/><Relationship Id="rId177" Type="http://schemas.openxmlformats.org/officeDocument/2006/relationships/image" Target="../media/image193.png"/><Relationship Id="rId198" Type="http://schemas.openxmlformats.org/officeDocument/2006/relationships/customXml" Target="../ink/ink246.xml"/><Relationship Id="rId172" Type="http://schemas.openxmlformats.org/officeDocument/2006/relationships/customXml" Target="../ink/ink233.xml"/><Relationship Id="rId193" Type="http://schemas.openxmlformats.org/officeDocument/2006/relationships/image" Target="../media/image201.png"/><Relationship Id="rId202" Type="http://schemas.openxmlformats.org/officeDocument/2006/relationships/customXml" Target="../ink/ink248.xml"/><Relationship Id="rId207" Type="http://schemas.openxmlformats.org/officeDocument/2006/relationships/image" Target="../media/image208.png"/><Relationship Id="rId223" Type="http://schemas.openxmlformats.org/officeDocument/2006/relationships/image" Target="../media/image216.png"/><Relationship Id="rId13" Type="http://schemas.openxmlformats.org/officeDocument/2006/relationships/image" Target="../media/image115.png"/><Relationship Id="rId18" Type="http://schemas.openxmlformats.org/officeDocument/2006/relationships/customXml" Target="../ink/ink152.xml"/><Relationship Id="rId39" Type="http://schemas.openxmlformats.org/officeDocument/2006/relationships/image" Target="../media/image128.png"/><Relationship Id="rId109" Type="http://schemas.openxmlformats.org/officeDocument/2006/relationships/image" Target="../media/image163.png"/><Relationship Id="rId34" Type="http://schemas.openxmlformats.org/officeDocument/2006/relationships/customXml" Target="../ink/ink160.xml"/><Relationship Id="rId50" Type="http://schemas.openxmlformats.org/officeDocument/2006/relationships/customXml" Target="../ink/ink168.xml"/><Relationship Id="rId55" Type="http://schemas.openxmlformats.org/officeDocument/2006/relationships/image" Target="../media/image136.png"/><Relationship Id="rId76" Type="http://schemas.openxmlformats.org/officeDocument/2006/relationships/customXml" Target="../ink/ink181.xml"/><Relationship Id="rId97" Type="http://schemas.openxmlformats.org/officeDocument/2006/relationships/image" Target="../media/image157.png"/><Relationship Id="rId104" Type="http://schemas.openxmlformats.org/officeDocument/2006/relationships/customXml" Target="../ink/ink195.xml"/><Relationship Id="rId120" Type="http://schemas.openxmlformats.org/officeDocument/2006/relationships/customXml" Target="../ink/ink203.xml"/><Relationship Id="rId125" Type="http://schemas.openxmlformats.org/officeDocument/2006/relationships/image" Target="../media/image171.png"/><Relationship Id="rId141" Type="http://schemas.openxmlformats.org/officeDocument/2006/relationships/image" Target="../media/image179.png"/><Relationship Id="rId146" Type="http://schemas.openxmlformats.org/officeDocument/2006/relationships/customXml" Target="../ink/ink216.xml"/><Relationship Id="rId167" Type="http://schemas.openxmlformats.org/officeDocument/2006/relationships/image" Target="../media/image188.png"/><Relationship Id="rId188" Type="http://schemas.openxmlformats.org/officeDocument/2006/relationships/customXml" Target="../ink/ink241.xml"/><Relationship Id="rId7" Type="http://schemas.openxmlformats.org/officeDocument/2006/relationships/image" Target="../media/image112.png"/><Relationship Id="rId71" Type="http://schemas.openxmlformats.org/officeDocument/2006/relationships/image" Target="../media/image144.png"/><Relationship Id="rId92" Type="http://schemas.openxmlformats.org/officeDocument/2006/relationships/customXml" Target="../ink/ink189.xml"/><Relationship Id="rId162" Type="http://schemas.openxmlformats.org/officeDocument/2006/relationships/customXml" Target="../ink/ink228.xml"/><Relationship Id="rId183" Type="http://schemas.openxmlformats.org/officeDocument/2006/relationships/image" Target="../media/image196.png"/><Relationship Id="rId213" Type="http://schemas.openxmlformats.org/officeDocument/2006/relationships/image" Target="../media/image211.png"/><Relationship Id="rId218" Type="http://schemas.openxmlformats.org/officeDocument/2006/relationships/customXml" Target="../ink/ink256.xml"/><Relationship Id="rId2" Type="http://schemas.openxmlformats.org/officeDocument/2006/relationships/customXml" Target="../ink/ink144.xml"/><Relationship Id="rId29" Type="http://schemas.openxmlformats.org/officeDocument/2006/relationships/image" Target="../media/image123.png"/><Relationship Id="rId24" Type="http://schemas.openxmlformats.org/officeDocument/2006/relationships/customXml" Target="../ink/ink155.xml"/><Relationship Id="rId40" Type="http://schemas.openxmlformats.org/officeDocument/2006/relationships/customXml" Target="../ink/ink163.xml"/><Relationship Id="rId45" Type="http://schemas.openxmlformats.org/officeDocument/2006/relationships/image" Target="../media/image131.png"/><Relationship Id="rId66" Type="http://schemas.openxmlformats.org/officeDocument/2006/relationships/customXml" Target="../ink/ink176.xml"/><Relationship Id="rId87" Type="http://schemas.openxmlformats.org/officeDocument/2006/relationships/image" Target="../media/image152.png"/><Relationship Id="rId110" Type="http://schemas.openxmlformats.org/officeDocument/2006/relationships/customXml" Target="../ink/ink198.xml"/><Relationship Id="rId115" Type="http://schemas.openxmlformats.org/officeDocument/2006/relationships/image" Target="../media/image166.png"/><Relationship Id="rId131" Type="http://schemas.openxmlformats.org/officeDocument/2006/relationships/image" Target="../media/image174.png"/><Relationship Id="rId136" Type="http://schemas.openxmlformats.org/officeDocument/2006/relationships/customXml" Target="../ink/ink211.xml"/><Relationship Id="rId157" Type="http://schemas.openxmlformats.org/officeDocument/2006/relationships/customXml" Target="../ink/ink223.xml"/><Relationship Id="rId178" Type="http://schemas.openxmlformats.org/officeDocument/2006/relationships/customXml" Target="../ink/ink236.xml"/><Relationship Id="rId61" Type="http://schemas.openxmlformats.org/officeDocument/2006/relationships/image" Target="../media/image139.png"/><Relationship Id="rId82" Type="http://schemas.openxmlformats.org/officeDocument/2006/relationships/customXml" Target="../ink/ink184.xml"/><Relationship Id="rId152" Type="http://schemas.openxmlformats.org/officeDocument/2006/relationships/customXml" Target="../ink/ink219.xml"/><Relationship Id="rId173" Type="http://schemas.openxmlformats.org/officeDocument/2006/relationships/image" Target="../media/image191.png"/><Relationship Id="rId194" Type="http://schemas.openxmlformats.org/officeDocument/2006/relationships/customXml" Target="../ink/ink244.xml"/><Relationship Id="rId199" Type="http://schemas.openxmlformats.org/officeDocument/2006/relationships/image" Target="../media/image204.png"/><Relationship Id="rId203" Type="http://schemas.openxmlformats.org/officeDocument/2006/relationships/image" Target="../media/image206.png"/><Relationship Id="rId208" Type="http://schemas.openxmlformats.org/officeDocument/2006/relationships/customXml" Target="../ink/ink251.xml"/><Relationship Id="rId19" Type="http://schemas.openxmlformats.org/officeDocument/2006/relationships/image" Target="../media/image118.png"/><Relationship Id="rId14" Type="http://schemas.openxmlformats.org/officeDocument/2006/relationships/customXml" Target="../ink/ink150.xml"/><Relationship Id="rId30" Type="http://schemas.openxmlformats.org/officeDocument/2006/relationships/customXml" Target="../ink/ink158.xml"/><Relationship Id="rId35" Type="http://schemas.openxmlformats.org/officeDocument/2006/relationships/image" Target="../media/image126.png"/><Relationship Id="rId56" Type="http://schemas.openxmlformats.org/officeDocument/2006/relationships/customXml" Target="../ink/ink171.xml"/><Relationship Id="rId77" Type="http://schemas.openxmlformats.org/officeDocument/2006/relationships/image" Target="../media/image147.png"/><Relationship Id="rId100" Type="http://schemas.openxmlformats.org/officeDocument/2006/relationships/customXml" Target="../ink/ink193.xml"/><Relationship Id="rId105" Type="http://schemas.openxmlformats.org/officeDocument/2006/relationships/image" Target="../media/image161.png"/><Relationship Id="rId126" Type="http://schemas.openxmlformats.org/officeDocument/2006/relationships/customXml" Target="../ink/ink206.xml"/><Relationship Id="rId147" Type="http://schemas.openxmlformats.org/officeDocument/2006/relationships/image" Target="../media/image182.png"/><Relationship Id="rId168" Type="http://schemas.openxmlformats.org/officeDocument/2006/relationships/customXml" Target="../ink/ink231.xml"/><Relationship Id="rId8" Type="http://schemas.openxmlformats.org/officeDocument/2006/relationships/customXml" Target="../ink/ink147.xml"/><Relationship Id="rId51" Type="http://schemas.openxmlformats.org/officeDocument/2006/relationships/image" Target="../media/image134.png"/><Relationship Id="rId72" Type="http://schemas.openxmlformats.org/officeDocument/2006/relationships/customXml" Target="../ink/ink179.xml"/><Relationship Id="rId93" Type="http://schemas.openxmlformats.org/officeDocument/2006/relationships/image" Target="../media/image155.png"/><Relationship Id="rId98" Type="http://schemas.openxmlformats.org/officeDocument/2006/relationships/customXml" Target="../ink/ink192.xml"/><Relationship Id="rId121" Type="http://schemas.openxmlformats.org/officeDocument/2006/relationships/image" Target="../media/image169.png"/><Relationship Id="rId142" Type="http://schemas.openxmlformats.org/officeDocument/2006/relationships/customXml" Target="../ink/ink214.xml"/><Relationship Id="rId163" Type="http://schemas.openxmlformats.org/officeDocument/2006/relationships/image" Target="../media/image186.png"/><Relationship Id="rId184" Type="http://schemas.openxmlformats.org/officeDocument/2006/relationships/customXml" Target="../ink/ink239.xml"/><Relationship Id="rId189" Type="http://schemas.openxmlformats.org/officeDocument/2006/relationships/image" Target="../media/image199.png"/><Relationship Id="rId219" Type="http://schemas.openxmlformats.org/officeDocument/2006/relationships/image" Target="../media/image214.png"/><Relationship Id="rId3" Type="http://schemas.openxmlformats.org/officeDocument/2006/relationships/image" Target="../media/image110.png"/><Relationship Id="rId214" Type="http://schemas.openxmlformats.org/officeDocument/2006/relationships/customXml" Target="../ink/ink254.xml"/><Relationship Id="rId25" Type="http://schemas.openxmlformats.org/officeDocument/2006/relationships/image" Target="../media/image121.png"/><Relationship Id="rId46" Type="http://schemas.openxmlformats.org/officeDocument/2006/relationships/customXml" Target="../ink/ink166.xml"/><Relationship Id="rId67" Type="http://schemas.openxmlformats.org/officeDocument/2006/relationships/image" Target="../media/image142.png"/><Relationship Id="rId116" Type="http://schemas.openxmlformats.org/officeDocument/2006/relationships/customXml" Target="../ink/ink201.xml"/><Relationship Id="rId137" Type="http://schemas.openxmlformats.org/officeDocument/2006/relationships/image" Target="../media/image177.png"/><Relationship Id="rId158" Type="http://schemas.openxmlformats.org/officeDocument/2006/relationships/customXml" Target="../ink/ink224.xml"/><Relationship Id="rId20" Type="http://schemas.openxmlformats.org/officeDocument/2006/relationships/customXml" Target="../ink/ink153.xml"/><Relationship Id="rId41" Type="http://schemas.openxmlformats.org/officeDocument/2006/relationships/image" Target="../media/image129.png"/><Relationship Id="rId62" Type="http://schemas.openxmlformats.org/officeDocument/2006/relationships/customXml" Target="../ink/ink174.xml"/><Relationship Id="rId83" Type="http://schemas.openxmlformats.org/officeDocument/2006/relationships/image" Target="../media/image150.png"/><Relationship Id="rId88" Type="http://schemas.openxmlformats.org/officeDocument/2006/relationships/customXml" Target="../ink/ink187.xml"/><Relationship Id="rId111" Type="http://schemas.openxmlformats.org/officeDocument/2006/relationships/image" Target="../media/image164.png"/><Relationship Id="rId132" Type="http://schemas.openxmlformats.org/officeDocument/2006/relationships/customXml" Target="../ink/ink209.xml"/><Relationship Id="rId153" Type="http://schemas.openxmlformats.org/officeDocument/2006/relationships/image" Target="../media/image185.png"/><Relationship Id="rId174" Type="http://schemas.openxmlformats.org/officeDocument/2006/relationships/customXml" Target="../ink/ink234.xml"/><Relationship Id="rId179" Type="http://schemas.openxmlformats.org/officeDocument/2006/relationships/image" Target="../media/image194.png"/><Relationship Id="rId195" Type="http://schemas.openxmlformats.org/officeDocument/2006/relationships/image" Target="../media/image202.png"/><Relationship Id="rId209" Type="http://schemas.openxmlformats.org/officeDocument/2006/relationships/image" Target="../media/image209.png"/><Relationship Id="rId190" Type="http://schemas.openxmlformats.org/officeDocument/2006/relationships/customXml" Target="../ink/ink242.xml"/><Relationship Id="rId204" Type="http://schemas.openxmlformats.org/officeDocument/2006/relationships/customXml" Target="../ink/ink249.xml"/><Relationship Id="rId220" Type="http://schemas.openxmlformats.org/officeDocument/2006/relationships/customXml" Target="../ink/ink257.xml"/><Relationship Id="rId15" Type="http://schemas.openxmlformats.org/officeDocument/2006/relationships/image" Target="../media/image116.png"/><Relationship Id="rId36" Type="http://schemas.openxmlformats.org/officeDocument/2006/relationships/customXml" Target="../ink/ink161.xml"/><Relationship Id="rId57" Type="http://schemas.openxmlformats.org/officeDocument/2006/relationships/image" Target="../media/image137.png"/><Relationship Id="rId106" Type="http://schemas.openxmlformats.org/officeDocument/2006/relationships/customXml" Target="../ink/ink196.xml"/><Relationship Id="rId127" Type="http://schemas.openxmlformats.org/officeDocument/2006/relationships/image" Target="../media/image172.png"/><Relationship Id="rId10" Type="http://schemas.openxmlformats.org/officeDocument/2006/relationships/customXml" Target="../ink/ink148.xml"/><Relationship Id="rId31" Type="http://schemas.openxmlformats.org/officeDocument/2006/relationships/image" Target="../media/image124.png"/><Relationship Id="rId52" Type="http://schemas.openxmlformats.org/officeDocument/2006/relationships/customXml" Target="../ink/ink169.xml"/><Relationship Id="rId73" Type="http://schemas.openxmlformats.org/officeDocument/2006/relationships/image" Target="../media/image145.png"/><Relationship Id="rId78" Type="http://schemas.openxmlformats.org/officeDocument/2006/relationships/customXml" Target="../ink/ink182.xml"/><Relationship Id="rId94" Type="http://schemas.openxmlformats.org/officeDocument/2006/relationships/customXml" Target="../ink/ink190.xml"/><Relationship Id="rId99" Type="http://schemas.openxmlformats.org/officeDocument/2006/relationships/image" Target="../media/image158.png"/><Relationship Id="rId101" Type="http://schemas.openxmlformats.org/officeDocument/2006/relationships/image" Target="../media/image159.png"/><Relationship Id="rId122" Type="http://schemas.openxmlformats.org/officeDocument/2006/relationships/customXml" Target="../ink/ink204.xml"/><Relationship Id="rId143" Type="http://schemas.openxmlformats.org/officeDocument/2006/relationships/image" Target="../media/image180.png"/><Relationship Id="rId148" Type="http://schemas.openxmlformats.org/officeDocument/2006/relationships/customXml" Target="../ink/ink217.xml"/><Relationship Id="rId164" Type="http://schemas.openxmlformats.org/officeDocument/2006/relationships/customXml" Target="../ink/ink229.xml"/><Relationship Id="rId169" Type="http://schemas.openxmlformats.org/officeDocument/2006/relationships/image" Target="../media/image189.png"/><Relationship Id="rId185" Type="http://schemas.openxmlformats.org/officeDocument/2006/relationships/image" Target="../media/image197.png"/><Relationship Id="rId4" Type="http://schemas.openxmlformats.org/officeDocument/2006/relationships/customXml" Target="../ink/ink145.xml"/><Relationship Id="rId9" Type="http://schemas.openxmlformats.org/officeDocument/2006/relationships/image" Target="../media/image113.png"/><Relationship Id="rId180" Type="http://schemas.openxmlformats.org/officeDocument/2006/relationships/customXml" Target="../ink/ink237.xml"/><Relationship Id="rId210" Type="http://schemas.openxmlformats.org/officeDocument/2006/relationships/customXml" Target="../ink/ink252.xml"/><Relationship Id="rId215" Type="http://schemas.openxmlformats.org/officeDocument/2006/relationships/image" Target="../media/image212.png"/><Relationship Id="rId26" Type="http://schemas.openxmlformats.org/officeDocument/2006/relationships/customXml" Target="../ink/ink156.xml"/><Relationship Id="rId47" Type="http://schemas.openxmlformats.org/officeDocument/2006/relationships/image" Target="../media/image132.png"/><Relationship Id="rId68" Type="http://schemas.openxmlformats.org/officeDocument/2006/relationships/customXml" Target="../ink/ink177.xml"/><Relationship Id="rId89" Type="http://schemas.openxmlformats.org/officeDocument/2006/relationships/image" Target="../media/image153.png"/><Relationship Id="rId112" Type="http://schemas.openxmlformats.org/officeDocument/2006/relationships/customXml" Target="../ink/ink199.xml"/><Relationship Id="rId133" Type="http://schemas.openxmlformats.org/officeDocument/2006/relationships/image" Target="../media/image175.png"/><Relationship Id="rId154" Type="http://schemas.openxmlformats.org/officeDocument/2006/relationships/customXml" Target="../ink/ink220.xml"/><Relationship Id="rId175" Type="http://schemas.openxmlformats.org/officeDocument/2006/relationships/image" Target="../media/image192.png"/><Relationship Id="rId196" Type="http://schemas.openxmlformats.org/officeDocument/2006/relationships/customXml" Target="../ink/ink245.xml"/><Relationship Id="rId200" Type="http://schemas.openxmlformats.org/officeDocument/2006/relationships/customXml" Target="../ink/ink247.xml"/><Relationship Id="rId16" Type="http://schemas.openxmlformats.org/officeDocument/2006/relationships/customXml" Target="../ink/ink151.xml"/><Relationship Id="rId221" Type="http://schemas.openxmlformats.org/officeDocument/2006/relationships/image" Target="../media/image215.png"/><Relationship Id="rId37" Type="http://schemas.openxmlformats.org/officeDocument/2006/relationships/image" Target="../media/image127.png"/><Relationship Id="rId58" Type="http://schemas.openxmlformats.org/officeDocument/2006/relationships/customXml" Target="../ink/ink172.xml"/><Relationship Id="rId79" Type="http://schemas.openxmlformats.org/officeDocument/2006/relationships/image" Target="../media/image148.png"/><Relationship Id="rId102" Type="http://schemas.openxmlformats.org/officeDocument/2006/relationships/customXml" Target="../ink/ink194.xml"/><Relationship Id="rId123" Type="http://schemas.openxmlformats.org/officeDocument/2006/relationships/image" Target="../media/image170.png"/><Relationship Id="rId144" Type="http://schemas.openxmlformats.org/officeDocument/2006/relationships/customXml" Target="../ink/ink215.xml"/><Relationship Id="rId90" Type="http://schemas.openxmlformats.org/officeDocument/2006/relationships/customXml" Target="../ink/ink188.xml"/><Relationship Id="rId165" Type="http://schemas.openxmlformats.org/officeDocument/2006/relationships/image" Target="../media/image187.png"/><Relationship Id="rId186" Type="http://schemas.openxmlformats.org/officeDocument/2006/relationships/customXml" Target="../ink/ink240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74.xml"/><Relationship Id="rId21" Type="http://schemas.openxmlformats.org/officeDocument/2006/relationships/customXml" Target="../ink/ink269.xml"/><Relationship Id="rId42" Type="http://schemas.openxmlformats.org/officeDocument/2006/relationships/customXml" Target="../ink/ink290.xml"/><Relationship Id="rId47" Type="http://schemas.openxmlformats.org/officeDocument/2006/relationships/image" Target="../media/image94.png"/><Relationship Id="rId63" Type="http://schemas.openxmlformats.org/officeDocument/2006/relationships/image" Target="../media/image102.png"/><Relationship Id="rId68" Type="http://schemas.openxmlformats.org/officeDocument/2006/relationships/customXml" Target="../ink/ink304.xml"/><Relationship Id="rId84" Type="http://schemas.openxmlformats.org/officeDocument/2006/relationships/customXml" Target="../ink/ink317.xml"/><Relationship Id="rId89" Type="http://schemas.openxmlformats.org/officeDocument/2006/relationships/customXml" Target="../ink/ink321.xml"/><Relationship Id="rId112" Type="http://schemas.openxmlformats.org/officeDocument/2006/relationships/image" Target="../media/image126.png"/><Relationship Id="rId2" Type="http://schemas.openxmlformats.org/officeDocument/2006/relationships/customXml" Target="../ink/ink259.xml"/><Relationship Id="rId16" Type="http://schemas.openxmlformats.org/officeDocument/2006/relationships/customXml" Target="../ink/ink266.xml"/><Relationship Id="rId29" Type="http://schemas.openxmlformats.org/officeDocument/2006/relationships/customXml" Target="../ink/ink277.xml"/><Relationship Id="rId107" Type="http://schemas.openxmlformats.org/officeDocument/2006/relationships/customXml" Target="../ink/ink330.xml"/><Relationship Id="rId11" Type="http://schemas.openxmlformats.org/officeDocument/2006/relationships/image" Target="../media/image32.png"/><Relationship Id="rId24" Type="http://schemas.openxmlformats.org/officeDocument/2006/relationships/customXml" Target="../ink/ink272.xml"/><Relationship Id="rId32" Type="http://schemas.openxmlformats.org/officeDocument/2006/relationships/customXml" Target="../ink/ink280.xml"/><Relationship Id="rId37" Type="http://schemas.openxmlformats.org/officeDocument/2006/relationships/customXml" Target="../ink/ink285.xml"/><Relationship Id="rId40" Type="http://schemas.openxmlformats.org/officeDocument/2006/relationships/customXml" Target="../ink/ink288.xml"/><Relationship Id="rId45" Type="http://schemas.openxmlformats.org/officeDocument/2006/relationships/image" Target="../media/image93.png"/><Relationship Id="rId53" Type="http://schemas.openxmlformats.org/officeDocument/2006/relationships/image" Target="../media/image97.png"/><Relationship Id="rId58" Type="http://schemas.openxmlformats.org/officeDocument/2006/relationships/customXml" Target="../ink/ink298.xml"/><Relationship Id="rId66" Type="http://schemas.openxmlformats.org/officeDocument/2006/relationships/customXml" Target="../ink/ink302.xml"/><Relationship Id="rId74" Type="http://schemas.openxmlformats.org/officeDocument/2006/relationships/customXml" Target="../ink/ink309.xml"/><Relationship Id="rId79" Type="http://schemas.openxmlformats.org/officeDocument/2006/relationships/customXml" Target="../ink/ink312.xml"/><Relationship Id="rId87" Type="http://schemas.openxmlformats.org/officeDocument/2006/relationships/customXml" Target="../ink/ink320.xml"/><Relationship Id="rId102" Type="http://schemas.openxmlformats.org/officeDocument/2006/relationships/image" Target="../media/image121.png"/><Relationship Id="rId110" Type="http://schemas.openxmlformats.org/officeDocument/2006/relationships/image" Target="../media/image125.png"/><Relationship Id="rId5" Type="http://schemas.openxmlformats.org/officeDocument/2006/relationships/image" Target="../media/image29.png"/><Relationship Id="rId61" Type="http://schemas.openxmlformats.org/officeDocument/2006/relationships/image" Target="../media/image101.png"/><Relationship Id="rId82" Type="http://schemas.openxmlformats.org/officeDocument/2006/relationships/customXml" Target="../ink/ink315.xml"/><Relationship Id="rId90" Type="http://schemas.openxmlformats.org/officeDocument/2006/relationships/image" Target="../media/image108.png"/><Relationship Id="rId95" Type="http://schemas.openxmlformats.org/officeDocument/2006/relationships/customXml" Target="../ink/ink324.xml"/><Relationship Id="rId19" Type="http://schemas.openxmlformats.org/officeDocument/2006/relationships/image" Target="../media/image36.png"/><Relationship Id="rId14" Type="http://schemas.openxmlformats.org/officeDocument/2006/relationships/customXml" Target="../ink/ink265.xml"/><Relationship Id="rId22" Type="http://schemas.openxmlformats.org/officeDocument/2006/relationships/customXml" Target="../ink/ink270.xml"/><Relationship Id="rId27" Type="http://schemas.openxmlformats.org/officeDocument/2006/relationships/customXml" Target="../ink/ink275.xml"/><Relationship Id="rId30" Type="http://schemas.openxmlformats.org/officeDocument/2006/relationships/customXml" Target="../ink/ink278.xml"/><Relationship Id="rId35" Type="http://schemas.openxmlformats.org/officeDocument/2006/relationships/customXml" Target="../ink/ink283.xml"/><Relationship Id="rId43" Type="http://schemas.openxmlformats.org/officeDocument/2006/relationships/image" Target="../media/image92.png"/><Relationship Id="rId48" Type="http://schemas.openxmlformats.org/officeDocument/2006/relationships/customXml" Target="../ink/ink293.xml"/><Relationship Id="rId56" Type="http://schemas.openxmlformats.org/officeDocument/2006/relationships/customXml" Target="../ink/ink297.xml"/><Relationship Id="rId64" Type="http://schemas.openxmlformats.org/officeDocument/2006/relationships/customXml" Target="../ink/ink301.xml"/><Relationship Id="rId69" Type="http://schemas.openxmlformats.org/officeDocument/2006/relationships/customXml" Target="../ink/ink305.xml"/><Relationship Id="rId77" Type="http://schemas.openxmlformats.org/officeDocument/2006/relationships/image" Target="../media/image106.png"/><Relationship Id="rId100" Type="http://schemas.openxmlformats.org/officeDocument/2006/relationships/image" Target="../media/image120.png"/><Relationship Id="rId105" Type="http://schemas.openxmlformats.org/officeDocument/2006/relationships/customXml" Target="../ink/ink329.xml"/><Relationship Id="rId8" Type="http://schemas.openxmlformats.org/officeDocument/2006/relationships/customXml" Target="../ink/ink262.xml"/><Relationship Id="rId51" Type="http://schemas.openxmlformats.org/officeDocument/2006/relationships/image" Target="../media/image96.png"/><Relationship Id="rId72" Type="http://schemas.openxmlformats.org/officeDocument/2006/relationships/customXml" Target="../ink/ink308.xml"/><Relationship Id="rId80" Type="http://schemas.openxmlformats.org/officeDocument/2006/relationships/customXml" Target="../ink/ink313.xml"/><Relationship Id="rId85" Type="http://schemas.openxmlformats.org/officeDocument/2006/relationships/customXml" Target="../ink/ink318.xml"/><Relationship Id="rId93" Type="http://schemas.openxmlformats.org/officeDocument/2006/relationships/customXml" Target="../ink/ink323.xml"/><Relationship Id="rId98" Type="http://schemas.openxmlformats.org/officeDocument/2006/relationships/image" Target="../media/image119.png"/><Relationship Id="rId3" Type="http://schemas.openxmlformats.org/officeDocument/2006/relationships/image" Target="../media/image28.png"/><Relationship Id="rId12" Type="http://schemas.openxmlformats.org/officeDocument/2006/relationships/customXml" Target="../ink/ink264.xml"/><Relationship Id="rId17" Type="http://schemas.openxmlformats.org/officeDocument/2006/relationships/image" Target="../media/image35.png"/><Relationship Id="rId25" Type="http://schemas.openxmlformats.org/officeDocument/2006/relationships/customXml" Target="../ink/ink273.xml"/><Relationship Id="rId33" Type="http://schemas.openxmlformats.org/officeDocument/2006/relationships/customXml" Target="../ink/ink281.xml"/><Relationship Id="rId38" Type="http://schemas.openxmlformats.org/officeDocument/2006/relationships/customXml" Target="../ink/ink286.xml"/><Relationship Id="rId46" Type="http://schemas.openxmlformats.org/officeDocument/2006/relationships/customXml" Target="../ink/ink292.xml"/><Relationship Id="rId59" Type="http://schemas.openxmlformats.org/officeDocument/2006/relationships/image" Target="../media/image100.png"/><Relationship Id="rId67" Type="http://schemas.openxmlformats.org/officeDocument/2006/relationships/customXml" Target="../ink/ink303.xml"/><Relationship Id="rId103" Type="http://schemas.openxmlformats.org/officeDocument/2006/relationships/customXml" Target="../ink/ink328.xml"/><Relationship Id="rId108" Type="http://schemas.openxmlformats.org/officeDocument/2006/relationships/image" Target="../media/image124.png"/><Relationship Id="rId20" Type="http://schemas.openxmlformats.org/officeDocument/2006/relationships/customXml" Target="../ink/ink268.xml"/><Relationship Id="rId41" Type="http://schemas.openxmlformats.org/officeDocument/2006/relationships/customXml" Target="../ink/ink289.xml"/><Relationship Id="rId54" Type="http://schemas.openxmlformats.org/officeDocument/2006/relationships/customXml" Target="../ink/ink296.xml"/><Relationship Id="rId62" Type="http://schemas.openxmlformats.org/officeDocument/2006/relationships/customXml" Target="../ink/ink300.xml"/><Relationship Id="rId70" Type="http://schemas.openxmlformats.org/officeDocument/2006/relationships/customXml" Target="../ink/ink306.xml"/><Relationship Id="rId75" Type="http://schemas.openxmlformats.org/officeDocument/2006/relationships/image" Target="../media/image105.png"/><Relationship Id="rId83" Type="http://schemas.openxmlformats.org/officeDocument/2006/relationships/customXml" Target="../ink/ink316.xml"/><Relationship Id="rId88" Type="http://schemas.openxmlformats.org/officeDocument/2006/relationships/image" Target="../media/image107.png"/><Relationship Id="rId91" Type="http://schemas.openxmlformats.org/officeDocument/2006/relationships/customXml" Target="../ink/ink322.xml"/><Relationship Id="rId96" Type="http://schemas.openxmlformats.org/officeDocument/2006/relationships/image" Target="../media/image118.png"/><Relationship Id="rId111" Type="http://schemas.openxmlformats.org/officeDocument/2006/relationships/customXml" Target="../ink/ink33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1.xml"/><Relationship Id="rId15" Type="http://schemas.openxmlformats.org/officeDocument/2006/relationships/image" Target="../media/image34.png"/><Relationship Id="rId23" Type="http://schemas.openxmlformats.org/officeDocument/2006/relationships/customXml" Target="../ink/ink271.xml"/><Relationship Id="rId28" Type="http://schemas.openxmlformats.org/officeDocument/2006/relationships/customXml" Target="../ink/ink276.xml"/><Relationship Id="rId36" Type="http://schemas.openxmlformats.org/officeDocument/2006/relationships/customXml" Target="../ink/ink284.xml"/><Relationship Id="rId49" Type="http://schemas.openxmlformats.org/officeDocument/2006/relationships/image" Target="../media/image95.png"/><Relationship Id="rId57" Type="http://schemas.openxmlformats.org/officeDocument/2006/relationships/image" Target="../media/image99.png"/><Relationship Id="rId106" Type="http://schemas.openxmlformats.org/officeDocument/2006/relationships/image" Target="../media/image123.png"/><Relationship Id="rId10" Type="http://schemas.openxmlformats.org/officeDocument/2006/relationships/customXml" Target="../ink/ink263.xml"/><Relationship Id="rId31" Type="http://schemas.openxmlformats.org/officeDocument/2006/relationships/customXml" Target="../ink/ink279.xml"/><Relationship Id="rId44" Type="http://schemas.openxmlformats.org/officeDocument/2006/relationships/customXml" Target="../ink/ink291.xml"/><Relationship Id="rId52" Type="http://schemas.openxmlformats.org/officeDocument/2006/relationships/customXml" Target="../ink/ink295.xml"/><Relationship Id="rId60" Type="http://schemas.openxmlformats.org/officeDocument/2006/relationships/customXml" Target="../ink/ink299.xml"/><Relationship Id="rId65" Type="http://schemas.openxmlformats.org/officeDocument/2006/relationships/image" Target="../media/image103.png"/><Relationship Id="rId73" Type="http://schemas.openxmlformats.org/officeDocument/2006/relationships/image" Target="../media/image104.png"/><Relationship Id="rId78" Type="http://schemas.openxmlformats.org/officeDocument/2006/relationships/customXml" Target="../ink/ink311.xml"/><Relationship Id="rId81" Type="http://schemas.openxmlformats.org/officeDocument/2006/relationships/customXml" Target="../ink/ink314.xml"/><Relationship Id="rId86" Type="http://schemas.openxmlformats.org/officeDocument/2006/relationships/customXml" Target="../ink/ink319.xml"/><Relationship Id="rId94" Type="http://schemas.openxmlformats.org/officeDocument/2006/relationships/image" Target="../media/image117.png"/><Relationship Id="rId99" Type="http://schemas.openxmlformats.org/officeDocument/2006/relationships/customXml" Target="../ink/ink326.xml"/><Relationship Id="rId101" Type="http://schemas.openxmlformats.org/officeDocument/2006/relationships/customXml" Target="../ink/ink327.xml"/><Relationship Id="rId4" Type="http://schemas.openxmlformats.org/officeDocument/2006/relationships/customXml" Target="../ink/ink260.xml"/><Relationship Id="rId9" Type="http://schemas.openxmlformats.org/officeDocument/2006/relationships/image" Target="../media/image31.png"/><Relationship Id="rId13" Type="http://schemas.openxmlformats.org/officeDocument/2006/relationships/image" Target="../media/image33.png"/><Relationship Id="rId18" Type="http://schemas.openxmlformats.org/officeDocument/2006/relationships/customXml" Target="../ink/ink267.xml"/><Relationship Id="rId39" Type="http://schemas.openxmlformats.org/officeDocument/2006/relationships/customXml" Target="../ink/ink287.xml"/><Relationship Id="rId109" Type="http://schemas.openxmlformats.org/officeDocument/2006/relationships/customXml" Target="../ink/ink331.xml"/><Relationship Id="rId34" Type="http://schemas.openxmlformats.org/officeDocument/2006/relationships/customXml" Target="../ink/ink282.xml"/><Relationship Id="rId50" Type="http://schemas.openxmlformats.org/officeDocument/2006/relationships/customXml" Target="../ink/ink294.xml"/><Relationship Id="rId55" Type="http://schemas.openxmlformats.org/officeDocument/2006/relationships/image" Target="../media/image98.png"/><Relationship Id="rId76" Type="http://schemas.openxmlformats.org/officeDocument/2006/relationships/customXml" Target="../ink/ink310.xml"/><Relationship Id="rId97" Type="http://schemas.openxmlformats.org/officeDocument/2006/relationships/customXml" Target="../ink/ink325.xml"/><Relationship Id="rId104" Type="http://schemas.openxmlformats.org/officeDocument/2006/relationships/image" Target="../media/image122.png"/><Relationship Id="rId7" Type="http://schemas.openxmlformats.org/officeDocument/2006/relationships/image" Target="../media/image30.png"/><Relationship Id="rId71" Type="http://schemas.openxmlformats.org/officeDocument/2006/relationships/customXml" Target="../ink/ink307.xml"/><Relationship Id="rId92" Type="http://schemas.openxmlformats.org/officeDocument/2006/relationships/image" Target="../media/image109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4.png"/><Relationship Id="rId18" Type="http://schemas.openxmlformats.org/officeDocument/2006/relationships/customXml" Target="../ink/ink341.xml"/><Relationship Id="rId26" Type="http://schemas.openxmlformats.org/officeDocument/2006/relationships/customXml" Target="../ink/ink345.xml"/><Relationship Id="rId39" Type="http://schemas.openxmlformats.org/officeDocument/2006/relationships/image" Target="../media/image186.png"/><Relationship Id="rId21" Type="http://schemas.openxmlformats.org/officeDocument/2006/relationships/image" Target="../media/image208.png"/><Relationship Id="rId34" Type="http://schemas.openxmlformats.org/officeDocument/2006/relationships/customXml" Target="../ink/ink349.xml"/><Relationship Id="rId42" Type="http://schemas.openxmlformats.org/officeDocument/2006/relationships/customXml" Target="../ink/ink353.xml"/><Relationship Id="rId47" Type="http://schemas.openxmlformats.org/officeDocument/2006/relationships/image" Target="../media/image190.png"/><Relationship Id="rId50" Type="http://schemas.openxmlformats.org/officeDocument/2006/relationships/customXml" Target="../ink/ink357.xml"/><Relationship Id="rId55" Type="http://schemas.openxmlformats.org/officeDocument/2006/relationships/image" Target="../media/image194.png"/><Relationship Id="rId63" Type="http://schemas.openxmlformats.org/officeDocument/2006/relationships/image" Target="../media/image198.png"/><Relationship Id="rId68" Type="http://schemas.openxmlformats.org/officeDocument/2006/relationships/customXml" Target="../ink/ink366.xml"/><Relationship Id="rId7" Type="http://schemas.openxmlformats.org/officeDocument/2006/relationships/image" Target="../media/image201.png"/><Relationship Id="rId71" Type="http://schemas.openxmlformats.org/officeDocument/2006/relationships/customXml" Target="../ink/ink368.xml"/><Relationship Id="rId2" Type="http://schemas.openxmlformats.org/officeDocument/2006/relationships/customXml" Target="../ink/ink333.xml"/><Relationship Id="rId16" Type="http://schemas.openxmlformats.org/officeDocument/2006/relationships/customXml" Target="../ink/ink340.xml"/><Relationship Id="rId29" Type="http://schemas.openxmlformats.org/officeDocument/2006/relationships/image" Target="../media/image212.png"/><Relationship Id="rId11" Type="http://schemas.openxmlformats.org/officeDocument/2006/relationships/image" Target="../media/image203.png"/><Relationship Id="rId24" Type="http://schemas.openxmlformats.org/officeDocument/2006/relationships/customXml" Target="../ink/ink344.xml"/><Relationship Id="rId32" Type="http://schemas.openxmlformats.org/officeDocument/2006/relationships/customXml" Target="../ink/ink348.xml"/><Relationship Id="rId37" Type="http://schemas.openxmlformats.org/officeDocument/2006/relationships/image" Target="../media/image216.png"/><Relationship Id="rId40" Type="http://schemas.openxmlformats.org/officeDocument/2006/relationships/customXml" Target="../ink/ink352.xml"/><Relationship Id="rId45" Type="http://schemas.openxmlformats.org/officeDocument/2006/relationships/image" Target="../media/image189.png"/><Relationship Id="rId53" Type="http://schemas.openxmlformats.org/officeDocument/2006/relationships/image" Target="../media/image193.png"/><Relationship Id="rId58" Type="http://schemas.openxmlformats.org/officeDocument/2006/relationships/customXml" Target="../ink/ink361.xml"/><Relationship Id="rId66" Type="http://schemas.openxmlformats.org/officeDocument/2006/relationships/customXml" Target="../ink/ink365.xml"/><Relationship Id="rId74" Type="http://schemas.openxmlformats.org/officeDocument/2006/relationships/customXml" Target="../ink/ink371.xml"/><Relationship Id="rId5" Type="http://schemas.openxmlformats.org/officeDocument/2006/relationships/image" Target="../media/image200.png"/><Relationship Id="rId15" Type="http://schemas.openxmlformats.org/officeDocument/2006/relationships/image" Target="../media/image205.png"/><Relationship Id="rId23" Type="http://schemas.openxmlformats.org/officeDocument/2006/relationships/image" Target="../media/image209.png"/><Relationship Id="rId28" Type="http://schemas.openxmlformats.org/officeDocument/2006/relationships/customXml" Target="../ink/ink346.xml"/><Relationship Id="rId36" Type="http://schemas.openxmlformats.org/officeDocument/2006/relationships/customXml" Target="../ink/ink350.xml"/><Relationship Id="rId49" Type="http://schemas.openxmlformats.org/officeDocument/2006/relationships/image" Target="../media/image191.png"/><Relationship Id="rId57" Type="http://schemas.openxmlformats.org/officeDocument/2006/relationships/image" Target="../media/image195.png"/><Relationship Id="rId61" Type="http://schemas.openxmlformats.org/officeDocument/2006/relationships/image" Target="../media/image197.png"/><Relationship Id="rId10" Type="http://schemas.openxmlformats.org/officeDocument/2006/relationships/customXml" Target="../ink/ink337.xml"/><Relationship Id="rId19" Type="http://schemas.openxmlformats.org/officeDocument/2006/relationships/image" Target="../media/image207.png"/><Relationship Id="rId31" Type="http://schemas.openxmlformats.org/officeDocument/2006/relationships/image" Target="../media/image213.png"/><Relationship Id="rId44" Type="http://schemas.openxmlformats.org/officeDocument/2006/relationships/customXml" Target="../ink/ink354.xml"/><Relationship Id="rId52" Type="http://schemas.openxmlformats.org/officeDocument/2006/relationships/customXml" Target="../ink/ink358.xml"/><Relationship Id="rId60" Type="http://schemas.openxmlformats.org/officeDocument/2006/relationships/customXml" Target="../ink/ink362.xml"/><Relationship Id="rId65" Type="http://schemas.openxmlformats.org/officeDocument/2006/relationships/image" Target="../media/image217.png"/><Relationship Id="rId73" Type="http://schemas.openxmlformats.org/officeDocument/2006/relationships/customXml" Target="../ink/ink370.xml"/><Relationship Id="rId4" Type="http://schemas.openxmlformats.org/officeDocument/2006/relationships/customXml" Target="../ink/ink334.xml"/><Relationship Id="rId9" Type="http://schemas.openxmlformats.org/officeDocument/2006/relationships/image" Target="../media/image202.png"/><Relationship Id="rId14" Type="http://schemas.openxmlformats.org/officeDocument/2006/relationships/customXml" Target="../ink/ink339.xml"/><Relationship Id="rId22" Type="http://schemas.openxmlformats.org/officeDocument/2006/relationships/customXml" Target="../ink/ink343.xml"/><Relationship Id="rId27" Type="http://schemas.openxmlformats.org/officeDocument/2006/relationships/image" Target="../media/image211.png"/><Relationship Id="rId30" Type="http://schemas.openxmlformats.org/officeDocument/2006/relationships/customXml" Target="../ink/ink347.xml"/><Relationship Id="rId35" Type="http://schemas.openxmlformats.org/officeDocument/2006/relationships/image" Target="../media/image215.png"/><Relationship Id="rId43" Type="http://schemas.openxmlformats.org/officeDocument/2006/relationships/image" Target="../media/image188.png"/><Relationship Id="rId48" Type="http://schemas.openxmlformats.org/officeDocument/2006/relationships/customXml" Target="../ink/ink356.xml"/><Relationship Id="rId56" Type="http://schemas.openxmlformats.org/officeDocument/2006/relationships/customXml" Target="../ink/ink360.xml"/><Relationship Id="rId64" Type="http://schemas.openxmlformats.org/officeDocument/2006/relationships/customXml" Target="../ink/ink364.xml"/><Relationship Id="rId69" Type="http://schemas.openxmlformats.org/officeDocument/2006/relationships/image" Target="../media/image219.png"/><Relationship Id="rId8" Type="http://schemas.openxmlformats.org/officeDocument/2006/relationships/customXml" Target="../ink/ink336.xml"/><Relationship Id="rId51" Type="http://schemas.openxmlformats.org/officeDocument/2006/relationships/image" Target="../media/image192.png"/><Relationship Id="rId72" Type="http://schemas.openxmlformats.org/officeDocument/2006/relationships/customXml" Target="../ink/ink369.xml"/><Relationship Id="rId3" Type="http://schemas.openxmlformats.org/officeDocument/2006/relationships/image" Target="../media/image199.png"/><Relationship Id="rId12" Type="http://schemas.openxmlformats.org/officeDocument/2006/relationships/customXml" Target="../ink/ink338.xml"/><Relationship Id="rId17" Type="http://schemas.openxmlformats.org/officeDocument/2006/relationships/image" Target="../media/image206.png"/><Relationship Id="rId25" Type="http://schemas.openxmlformats.org/officeDocument/2006/relationships/image" Target="../media/image210.png"/><Relationship Id="rId33" Type="http://schemas.openxmlformats.org/officeDocument/2006/relationships/image" Target="../media/image214.png"/><Relationship Id="rId38" Type="http://schemas.openxmlformats.org/officeDocument/2006/relationships/customXml" Target="../ink/ink351.xml"/><Relationship Id="rId46" Type="http://schemas.openxmlformats.org/officeDocument/2006/relationships/customXml" Target="../ink/ink355.xml"/><Relationship Id="rId59" Type="http://schemas.openxmlformats.org/officeDocument/2006/relationships/image" Target="../media/image196.png"/><Relationship Id="rId67" Type="http://schemas.openxmlformats.org/officeDocument/2006/relationships/image" Target="../media/image218.png"/><Relationship Id="rId20" Type="http://schemas.openxmlformats.org/officeDocument/2006/relationships/customXml" Target="../ink/ink342.xml"/><Relationship Id="rId41" Type="http://schemas.openxmlformats.org/officeDocument/2006/relationships/image" Target="../media/image187.png"/><Relationship Id="rId54" Type="http://schemas.openxmlformats.org/officeDocument/2006/relationships/customXml" Target="../ink/ink359.xml"/><Relationship Id="rId62" Type="http://schemas.openxmlformats.org/officeDocument/2006/relationships/customXml" Target="../ink/ink363.xml"/><Relationship Id="rId70" Type="http://schemas.openxmlformats.org/officeDocument/2006/relationships/customXml" Target="../ink/ink367.xml"/><Relationship Id="rId75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FAC3A7AB-B437-42CA-9B47-47183F11C06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96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ea typeface="+mj-lt"/>
                <a:cs typeface="+mj-lt"/>
              </a:rPr>
              <a:t>Task definition</a:t>
            </a:r>
            <a:endParaRPr lang="en-US">
              <a:cs typeface="Calibri Light"/>
            </a:endParaRPr>
          </a:p>
          <a:p>
            <a:pPr algn="l"/>
            <a:r>
              <a:rPr lang="en-US" sz="3700">
                <a:latin typeface="Century Gothic"/>
              </a:rPr>
              <a:t>IEEE student contest 2021</a:t>
            </a:r>
            <a:endParaRPr lang="en-US" sz="3700">
              <a:latin typeface="Century Gothic" pitchFamily="34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ABAA63C6-E438-46F2-A2BB-1B15912B85A7}"/>
              </a:ext>
            </a:extLst>
          </p:cNvPr>
          <p:cNvCxnSpPr>
            <a:cxnSpLocks/>
          </p:cNvCxnSpPr>
          <p:nvPr/>
        </p:nvCxnSpPr>
        <p:spPr>
          <a:xfrm>
            <a:off x="0" y="1052736"/>
            <a:ext cx="11644439" cy="0"/>
          </a:xfrm>
          <a:prstGeom prst="line">
            <a:avLst/>
          </a:prstGeom>
          <a:ln w="28575">
            <a:gradFill>
              <a:gsLst>
                <a:gs pos="0">
                  <a:schemeClr val="tx1"/>
                </a:gs>
                <a:gs pos="28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630F526-3354-4F00-BEBA-53B1DFBA7F74}"/>
              </a:ext>
            </a:extLst>
          </p:cNvPr>
          <p:cNvSpPr txBox="1"/>
          <p:nvPr/>
        </p:nvSpPr>
        <p:spPr>
          <a:xfrm>
            <a:off x="9025448" y="1450861"/>
            <a:ext cx="184730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endParaRPr lang="de-DE" sz="2400">
              <a:cs typeface="Calibri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39CC1AE-DFB3-483C-AB63-9C2D2752EE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96" b="-194"/>
          <a:stretch/>
        </p:blipFill>
        <p:spPr>
          <a:xfrm>
            <a:off x="251442" y="1551469"/>
            <a:ext cx="6754637" cy="39413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E5616F-1D3D-4244-846E-64436C74FC79}"/>
              </a:ext>
            </a:extLst>
          </p:cNvPr>
          <p:cNvSpPr txBox="1"/>
          <p:nvPr/>
        </p:nvSpPr>
        <p:spPr>
          <a:xfrm>
            <a:off x="7103183" y="1551469"/>
            <a:ext cx="5015988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Task definition</a:t>
            </a:r>
            <a:endParaRPr lang="en-US" sz="2400" b="1" dirty="0">
              <a:cs typeface="Calibri"/>
            </a:endParaRPr>
          </a:p>
          <a:p>
            <a:endParaRPr lang="en-US" sz="2400" b="1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rearrange the network to </a:t>
            </a:r>
            <a:r>
              <a:rPr lang="en-US" b="1" dirty="0">
                <a:cs typeface="Calibri"/>
              </a:rPr>
              <a:t>maximize the settling time</a:t>
            </a:r>
          </a:p>
          <a:p>
            <a:pPr marL="285750" indent="-285750">
              <a:buFont typeface="Arial"/>
              <a:buChar char="•"/>
            </a:pPr>
            <a:endParaRPr lang="en-US" b="1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cs typeface="Calibri"/>
              </a:rPr>
              <a:t>Settling Time </a:t>
            </a:r>
            <a:r>
              <a:rPr lang="en-US" dirty="0">
                <a:cs typeface="Calibri"/>
              </a:rPr>
              <a:t>if voltage </a:t>
            </a:r>
            <a:r>
              <a:rPr lang="en-US" b="1" dirty="0">
                <a:cs typeface="Calibri"/>
              </a:rPr>
              <a:t>±2% of static voltage</a:t>
            </a:r>
          </a:p>
          <a:p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All ECUs need to be used</a:t>
            </a: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ECUs must be separated by at least one line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24CA11-2DC6-4F81-9A47-3CA63382C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37B9-366A-463B-A233-332C6DF2339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itel 1">
            <a:extLst>
              <a:ext uri="{FF2B5EF4-FFF2-40B4-BE49-F238E27FC236}">
                <a16:creationId xmlns:a16="http://schemas.microsoft.com/office/drawing/2014/main" id="{05408134-4268-419C-88C6-E6157853849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96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/>
              <a:t>Generation</a:t>
            </a:r>
            <a:br>
              <a:rPr lang="en-US" sz="2000"/>
            </a:br>
            <a:r>
              <a:rPr lang="en-US" sz="3700">
                <a:latin typeface="Century Gothic" pitchFamily="34" charset="0"/>
              </a:rPr>
              <a:t>Vertices</a:t>
            </a:r>
          </a:p>
        </p:txBody>
      </p:sp>
      <p:cxnSp>
        <p:nvCxnSpPr>
          <p:cNvPr id="238" name="Gerade Verbindung 6">
            <a:extLst>
              <a:ext uri="{FF2B5EF4-FFF2-40B4-BE49-F238E27FC236}">
                <a16:creationId xmlns:a16="http://schemas.microsoft.com/office/drawing/2014/main" id="{2D3A0239-B3A6-46DC-AD4A-1A805A41646B}"/>
              </a:ext>
            </a:extLst>
          </p:cNvPr>
          <p:cNvCxnSpPr>
            <a:cxnSpLocks/>
          </p:cNvCxnSpPr>
          <p:nvPr/>
        </p:nvCxnSpPr>
        <p:spPr>
          <a:xfrm>
            <a:off x="0" y="1052736"/>
            <a:ext cx="11644439" cy="0"/>
          </a:xfrm>
          <a:prstGeom prst="line">
            <a:avLst/>
          </a:prstGeom>
          <a:ln w="28575">
            <a:gradFill>
              <a:gsLst>
                <a:gs pos="0">
                  <a:schemeClr val="tx1"/>
                </a:gs>
                <a:gs pos="28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F7851FB8-E446-490E-99B3-B0EBFC6FC6B6}"/>
              </a:ext>
            </a:extLst>
          </p:cNvPr>
          <p:cNvGrpSpPr/>
          <p:nvPr/>
        </p:nvGrpSpPr>
        <p:grpSpPr>
          <a:xfrm>
            <a:off x="471849" y="1818864"/>
            <a:ext cx="986178" cy="286609"/>
            <a:chOff x="381827" y="3911352"/>
            <a:chExt cx="1455480" cy="42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E7BDDB19-B23B-494B-8D64-FA12852B9CC0}"/>
                    </a:ext>
                  </a:extLst>
                </p14:cNvPr>
                <p14:cNvContentPartPr/>
                <p14:nvPr/>
              </p14:nvContentPartPr>
              <p14:xfrm>
                <a:off x="381827" y="3931152"/>
                <a:ext cx="185040" cy="3924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E7BDDB19-B23B-494B-8D64-FA12852B9CC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8807" y="3878053"/>
                  <a:ext cx="290550" cy="4980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082B5F8-BD76-4BA4-970D-73AE2DD5803A}"/>
                    </a:ext>
                  </a:extLst>
                </p14:cNvPr>
                <p14:cNvContentPartPr/>
                <p14:nvPr/>
              </p14:nvContentPartPr>
              <p14:xfrm>
                <a:off x="688547" y="3911352"/>
                <a:ext cx="43560" cy="3290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082B5F8-BD76-4BA4-970D-73AE2DD5803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5425" y="3858195"/>
                  <a:ext cx="149273" cy="4348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A4519A5-1053-4BDF-BC03-A080DC0CD0B3}"/>
                    </a:ext>
                  </a:extLst>
                </p14:cNvPr>
                <p14:cNvContentPartPr/>
                <p14:nvPr/>
              </p14:nvContentPartPr>
              <p14:xfrm>
                <a:off x="819587" y="3926472"/>
                <a:ext cx="43560" cy="3790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A4519A5-1053-4BDF-BC03-A080DC0CD0B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6465" y="3873380"/>
                  <a:ext cx="149273" cy="484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26117FF9-8293-4E66-BD68-F861B5BA27AC}"/>
                    </a:ext>
                  </a:extLst>
                </p14:cNvPr>
                <p14:cNvContentPartPr/>
                <p14:nvPr/>
              </p14:nvContentPartPr>
              <p14:xfrm>
                <a:off x="671987" y="4155432"/>
                <a:ext cx="235440" cy="237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26117FF9-8293-4E66-BD68-F861B5BA27A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8960" y="4103780"/>
                  <a:ext cx="340964" cy="1265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DB48B88-4913-4EA8-AC72-E0C658D68F39}"/>
                    </a:ext>
                  </a:extLst>
                </p14:cNvPr>
                <p14:cNvContentPartPr/>
                <p14:nvPr/>
              </p14:nvContentPartPr>
              <p14:xfrm>
                <a:off x="1059347" y="3970032"/>
                <a:ext cx="207360" cy="3186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DB48B88-4913-4EA8-AC72-E0C658D68F3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06314" y="3916843"/>
                  <a:ext cx="312896" cy="4244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102A518-2726-4FFD-923B-0C6E80C7CBCB}"/>
                    </a:ext>
                  </a:extLst>
                </p14:cNvPr>
                <p14:cNvContentPartPr/>
                <p14:nvPr/>
              </p14:nvContentPartPr>
              <p14:xfrm>
                <a:off x="1129547" y="4148952"/>
                <a:ext cx="172080" cy="360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102A518-2726-4FFD-923B-0C6E80C7CBC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76436" y="4096011"/>
                  <a:ext cx="277771" cy="1413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4EC24C00-6CB7-49C8-B036-9C2304083F0F}"/>
                    </a:ext>
                  </a:extLst>
                </p14:cNvPr>
                <p14:cNvContentPartPr/>
                <p14:nvPr/>
              </p14:nvContentPartPr>
              <p14:xfrm>
                <a:off x="1438427" y="3996672"/>
                <a:ext cx="12960" cy="2520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4EC24C00-6CB7-49C8-B036-9C2304083F0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86587" y="3943619"/>
                  <a:ext cx="116122" cy="3575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C883F66-C073-4503-8DF6-F7C1D1FE3993}"/>
                    </a:ext>
                  </a:extLst>
                </p14:cNvPr>
                <p14:cNvContentPartPr/>
                <p14:nvPr/>
              </p14:nvContentPartPr>
              <p14:xfrm>
                <a:off x="1637867" y="4034112"/>
                <a:ext cx="23400" cy="2736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C883F66-C073-4503-8DF6-F7C1D1FE399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84685" y="3980986"/>
                  <a:ext cx="129232" cy="3793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ED9122C-9961-4724-8B53-53DB0915FB55}"/>
                    </a:ext>
                  </a:extLst>
                </p14:cNvPr>
                <p14:cNvContentPartPr/>
                <p14:nvPr/>
              </p14:nvContentPartPr>
              <p14:xfrm>
                <a:off x="1640747" y="4013592"/>
                <a:ext cx="196560" cy="3207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ED9122C-9961-4724-8B53-53DB0915FB5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87623" y="3960486"/>
                  <a:ext cx="302277" cy="42644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7585D36C-29BD-4E22-B0C9-AA1178C9C294}"/>
              </a:ext>
            </a:extLst>
          </p:cNvPr>
          <p:cNvGrpSpPr/>
          <p:nvPr/>
        </p:nvGrpSpPr>
        <p:grpSpPr>
          <a:xfrm>
            <a:off x="624788" y="2359152"/>
            <a:ext cx="593707" cy="1060086"/>
            <a:chOff x="607547" y="4708752"/>
            <a:chExt cx="876240" cy="156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6DD85C7-F927-4C31-8A08-DF69D1B2ABA6}"/>
                    </a:ext>
                  </a:extLst>
                </p14:cNvPr>
                <p14:cNvContentPartPr/>
                <p14:nvPr/>
              </p14:nvContentPartPr>
              <p14:xfrm>
                <a:off x="616187" y="4708752"/>
                <a:ext cx="83160" cy="1155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6DD85C7-F927-4C31-8A08-DF69D1B2ABA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63219" y="4655743"/>
                  <a:ext cx="188567" cy="2210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9D9B69A-C8FF-4443-A175-BB442BCF4B97}"/>
                    </a:ext>
                  </a:extLst>
                </p14:cNvPr>
                <p14:cNvContentPartPr/>
                <p14:nvPr/>
              </p14:nvContentPartPr>
              <p14:xfrm>
                <a:off x="662267" y="4766352"/>
                <a:ext cx="24480" cy="6868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9D9B69A-C8FF-4443-A175-BB442BCF4B9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09050" y="4713229"/>
                  <a:ext cx="130383" cy="7925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3C362DE2-B74E-4D1F-A053-9F25210DBD6D}"/>
                    </a:ext>
                  </a:extLst>
                </p14:cNvPr>
                <p14:cNvContentPartPr/>
                <p14:nvPr/>
              </p14:nvContentPartPr>
              <p14:xfrm>
                <a:off x="615467" y="5368632"/>
                <a:ext cx="111960" cy="1458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3C362DE2-B74E-4D1F-A053-9F25210DBD6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62405" y="5315614"/>
                  <a:ext cx="217553" cy="251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52931064-C89D-4069-AE50-D246C110CBF9}"/>
                    </a:ext>
                  </a:extLst>
                </p14:cNvPr>
                <p14:cNvContentPartPr/>
                <p14:nvPr/>
              </p14:nvContentPartPr>
              <p14:xfrm>
                <a:off x="658667" y="5497512"/>
                <a:ext cx="20880" cy="5907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52931064-C89D-4069-AE50-D246C110CBF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06467" y="5444386"/>
                  <a:ext cx="124758" cy="6964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839434A2-509B-4D2F-9D7B-205107928627}"/>
                    </a:ext>
                  </a:extLst>
                </p14:cNvPr>
                <p14:cNvContentPartPr/>
                <p14:nvPr/>
              </p14:nvContentPartPr>
              <p14:xfrm>
                <a:off x="607547" y="6093672"/>
                <a:ext cx="94320" cy="15048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839434A2-509B-4D2F-9D7B-20510792862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54558" y="6040686"/>
                  <a:ext cx="199768" cy="2559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22233368-955D-4300-B60B-82958839FCCB}"/>
                    </a:ext>
                  </a:extLst>
                </p14:cNvPr>
                <p14:cNvContentPartPr/>
                <p14:nvPr/>
              </p14:nvContentPartPr>
              <p14:xfrm>
                <a:off x="736067" y="5437752"/>
                <a:ext cx="665640" cy="75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22233368-955D-4300-B60B-82958839FCC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82943" y="5384885"/>
                  <a:ext cx="771356" cy="1808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405F99C3-C1C1-4C36-A79C-CA6B167796E3}"/>
                    </a:ext>
                  </a:extLst>
                </p14:cNvPr>
                <p14:cNvContentPartPr/>
                <p14:nvPr/>
              </p14:nvContentPartPr>
              <p14:xfrm>
                <a:off x="1338707" y="5438112"/>
                <a:ext cx="124560" cy="121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405F99C3-C1C1-4C36-A79C-CA6B167796E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285703" y="5385134"/>
                  <a:ext cx="230038" cy="2267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3ECDC130-FCE4-485A-A0E3-8C7824A36684}"/>
                    </a:ext>
                  </a:extLst>
                </p14:cNvPr>
                <p14:cNvContentPartPr/>
                <p14:nvPr/>
              </p14:nvContentPartPr>
              <p14:xfrm>
                <a:off x="1385867" y="5543232"/>
                <a:ext cx="37080" cy="6235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3ECDC130-FCE4-485A-A0E3-8C7824A3668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332896" y="5490121"/>
                  <a:ext cx="142493" cy="7292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52D6E27C-550C-4097-AF59-6B2A4CE223F7}"/>
                    </a:ext>
                  </a:extLst>
                </p14:cNvPr>
                <p14:cNvContentPartPr/>
                <p14:nvPr/>
              </p14:nvContentPartPr>
              <p14:xfrm>
                <a:off x="1348067" y="6142632"/>
                <a:ext cx="135720" cy="13068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52D6E27C-550C-4097-AF59-6B2A4CE223F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295051" y="6089510"/>
                  <a:ext cx="241221" cy="23639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1EC01AC7-94B6-44C3-B92E-FE70ABA4DC9E}"/>
              </a:ext>
            </a:extLst>
          </p:cNvPr>
          <p:cNvGrpSpPr/>
          <p:nvPr/>
        </p:nvGrpSpPr>
        <p:grpSpPr>
          <a:xfrm>
            <a:off x="535147" y="4841511"/>
            <a:ext cx="1072526" cy="1030084"/>
            <a:chOff x="9814344" y="2440401"/>
            <a:chExt cx="1072526" cy="103008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A608F509-C543-4825-89E7-560C464203AE}"/>
                    </a:ext>
                  </a:extLst>
                </p14:cNvPr>
                <p14:cNvContentPartPr/>
                <p14:nvPr/>
              </p14:nvContentPartPr>
              <p14:xfrm>
                <a:off x="9814344" y="2907268"/>
                <a:ext cx="76836" cy="75128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A608F509-C543-4825-89E7-560C464203A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778439" y="2871322"/>
                  <a:ext cx="148286" cy="1466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2C7B04B4-700F-4A92-B942-4BE6182C143D}"/>
                    </a:ext>
                  </a:extLst>
                </p14:cNvPr>
                <p14:cNvContentPartPr/>
                <p14:nvPr/>
              </p14:nvContentPartPr>
              <p14:xfrm>
                <a:off x="10819060" y="2898487"/>
                <a:ext cx="67810" cy="73421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2C7B04B4-700F-4A92-B942-4BE6182C143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783182" y="2862496"/>
                  <a:ext cx="139208" cy="14504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000A1808-7693-429F-AB6A-BB6570B74550}"/>
                </a:ext>
              </a:extLst>
            </p:cNvPr>
            <p:cNvGrpSpPr/>
            <p:nvPr/>
          </p:nvGrpSpPr>
          <p:grpSpPr>
            <a:xfrm>
              <a:off x="9898985" y="2440401"/>
              <a:ext cx="973738" cy="1030084"/>
              <a:chOff x="662267" y="1768992"/>
              <a:chExt cx="1437120" cy="1520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336" name="Ink 335">
                    <a:extLst>
                      <a:ext uri="{FF2B5EF4-FFF2-40B4-BE49-F238E27FC236}">
                        <a16:creationId xmlns:a16="http://schemas.microsoft.com/office/drawing/2014/main" id="{93D1AE6F-A38E-411A-841C-C0AFAFC1B169}"/>
                      </a:ext>
                    </a:extLst>
                  </p14:cNvPr>
                  <p14:cNvContentPartPr/>
                  <p14:nvPr/>
                </p14:nvContentPartPr>
                <p14:xfrm>
                  <a:off x="1277147" y="3182352"/>
                  <a:ext cx="74160" cy="106920"/>
                </p14:xfrm>
              </p:contentPart>
            </mc:Choice>
            <mc:Fallback xmlns="">
              <p:pic>
                <p:nvPicPr>
                  <p:cNvPr id="336" name="Ink 335">
                    <a:extLst>
                      <a:ext uri="{FF2B5EF4-FFF2-40B4-BE49-F238E27FC236}">
                        <a16:creationId xmlns:a16="http://schemas.microsoft.com/office/drawing/2014/main" id="{93D1AE6F-A38E-411A-841C-C0AFAFC1B169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1223794" y="3129421"/>
                    <a:ext cx="180332" cy="2122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337" name="Ink 336">
                    <a:extLst>
                      <a:ext uri="{FF2B5EF4-FFF2-40B4-BE49-F238E27FC236}">
                        <a16:creationId xmlns:a16="http://schemas.microsoft.com/office/drawing/2014/main" id="{6F152F1E-31F1-443D-84AC-7B25B07F08A6}"/>
                      </a:ext>
                    </a:extLst>
                  </p14:cNvPr>
                  <p14:cNvContentPartPr/>
                  <p14:nvPr/>
                </p14:nvContentPartPr>
                <p14:xfrm>
                  <a:off x="1273187" y="1768992"/>
                  <a:ext cx="93960" cy="124200"/>
                </p14:xfrm>
              </p:contentPart>
            </mc:Choice>
            <mc:Fallback xmlns="">
              <p:pic>
                <p:nvPicPr>
                  <p:cNvPr id="337" name="Ink 336">
                    <a:extLst>
                      <a:ext uri="{FF2B5EF4-FFF2-40B4-BE49-F238E27FC236}">
                        <a16:creationId xmlns:a16="http://schemas.microsoft.com/office/drawing/2014/main" id="{6F152F1E-31F1-443D-84AC-7B25B07F08A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1219801" y="1715915"/>
                    <a:ext cx="200199" cy="2298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338" name="Ink 337">
                    <a:extLst>
                      <a:ext uri="{FF2B5EF4-FFF2-40B4-BE49-F238E27FC236}">
                        <a16:creationId xmlns:a16="http://schemas.microsoft.com/office/drawing/2014/main" id="{11445D7D-0494-41CE-BBD0-42DDD2EED3F8}"/>
                      </a:ext>
                    </a:extLst>
                  </p14:cNvPr>
                  <p14:cNvContentPartPr/>
                  <p14:nvPr/>
                </p14:nvContentPartPr>
                <p14:xfrm>
                  <a:off x="1303787" y="1909752"/>
                  <a:ext cx="55440" cy="1332360"/>
                </p14:xfrm>
              </p:contentPart>
            </mc:Choice>
            <mc:Fallback xmlns="">
              <p:pic>
                <p:nvPicPr>
                  <p:cNvPr id="338" name="Ink 337">
                    <a:extLst>
                      <a:ext uri="{FF2B5EF4-FFF2-40B4-BE49-F238E27FC236}">
                        <a16:creationId xmlns:a16="http://schemas.microsoft.com/office/drawing/2014/main" id="{11445D7D-0494-41CE-BBD0-42DDD2EED3F8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1250987" y="1856628"/>
                    <a:ext cx="160512" cy="14380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339" name="Ink 338">
                    <a:extLst>
                      <a:ext uri="{FF2B5EF4-FFF2-40B4-BE49-F238E27FC236}">
                        <a16:creationId xmlns:a16="http://schemas.microsoft.com/office/drawing/2014/main" id="{B60109D8-9445-4889-9B15-13C2D8425DF4}"/>
                      </a:ext>
                    </a:extLst>
                  </p14:cNvPr>
                  <p14:cNvContentPartPr/>
                  <p14:nvPr/>
                </p14:nvContentPartPr>
                <p14:xfrm>
                  <a:off x="662267" y="2485752"/>
                  <a:ext cx="1437120" cy="46440"/>
                </p14:xfrm>
              </p:contentPart>
            </mc:Choice>
            <mc:Fallback xmlns="">
              <p:pic>
                <p:nvPicPr>
                  <p:cNvPr id="339" name="Ink 338">
                    <a:extLst>
                      <a:ext uri="{FF2B5EF4-FFF2-40B4-BE49-F238E27FC236}">
                        <a16:creationId xmlns:a16="http://schemas.microsoft.com/office/drawing/2014/main" id="{B60109D8-9445-4889-9B15-13C2D8425DF4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609119" y="2432979"/>
                    <a:ext cx="1542884" cy="1514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340" name="Ink 339">
                    <a:extLst>
                      <a:ext uri="{FF2B5EF4-FFF2-40B4-BE49-F238E27FC236}">
                        <a16:creationId xmlns:a16="http://schemas.microsoft.com/office/drawing/2014/main" id="{955033F6-D9DB-4302-A8BE-AFE8DE7F8C59}"/>
                      </a:ext>
                    </a:extLst>
                  </p14:cNvPr>
                  <p14:cNvContentPartPr/>
                  <p14:nvPr/>
                </p14:nvContentPartPr>
                <p14:xfrm>
                  <a:off x="1275347" y="2456232"/>
                  <a:ext cx="120600" cy="154800"/>
                </p14:xfrm>
              </p:contentPart>
            </mc:Choice>
            <mc:Fallback xmlns="">
              <p:pic>
                <p:nvPicPr>
                  <p:cNvPr id="340" name="Ink 339">
                    <a:extLst>
                      <a:ext uri="{FF2B5EF4-FFF2-40B4-BE49-F238E27FC236}">
                        <a16:creationId xmlns:a16="http://schemas.microsoft.com/office/drawing/2014/main" id="{955033F6-D9DB-4302-A8BE-AFE8DE7F8C59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1222219" y="2403218"/>
                    <a:ext cx="226324" cy="260297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FCC7CEF2-6827-4B3F-B42A-14A7FF69BD3E}"/>
              </a:ext>
            </a:extLst>
          </p:cNvPr>
          <p:cNvGrpSpPr/>
          <p:nvPr/>
        </p:nvGrpSpPr>
        <p:grpSpPr>
          <a:xfrm>
            <a:off x="394647" y="3957780"/>
            <a:ext cx="921051" cy="398813"/>
            <a:chOff x="329987" y="464712"/>
            <a:chExt cx="1359360" cy="58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1D6FEE73-C3F6-4443-AF51-30D2D873D59F}"/>
                    </a:ext>
                  </a:extLst>
                </p14:cNvPr>
                <p14:cNvContentPartPr/>
                <p14:nvPr/>
              </p14:nvContentPartPr>
              <p14:xfrm>
                <a:off x="329987" y="464712"/>
                <a:ext cx="260280" cy="50508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1D6FEE73-C3F6-4443-AF51-30D2D873D59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76869" y="411602"/>
                  <a:ext cx="365986" cy="6107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49A69E73-DD82-41EE-BC14-A7FA407B6013}"/>
                    </a:ext>
                  </a:extLst>
                </p14:cNvPr>
                <p14:cNvContentPartPr/>
                <p14:nvPr/>
              </p14:nvContentPartPr>
              <p14:xfrm>
                <a:off x="504947" y="749112"/>
                <a:ext cx="128160" cy="2253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49A69E73-DD82-41EE-BC14-A7FA407B601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51988" y="695961"/>
                  <a:ext cx="233548" cy="3311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5C99D9A7-4413-44B3-A5A0-A297D328654B}"/>
                    </a:ext>
                  </a:extLst>
                </p14:cNvPr>
                <p14:cNvContentPartPr/>
                <p14:nvPr/>
              </p14:nvContentPartPr>
              <p14:xfrm>
                <a:off x="768827" y="612672"/>
                <a:ext cx="288000" cy="34236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5C99D9A7-4413-44B3-A5A0-A297D328654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15690" y="559593"/>
                  <a:ext cx="393742" cy="4479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F5584950-53AD-4A8D-9441-82264CC571BA}"/>
                    </a:ext>
                  </a:extLst>
                </p14:cNvPr>
                <p14:cNvContentPartPr/>
                <p14:nvPr/>
              </p14:nvContentPartPr>
              <p14:xfrm>
                <a:off x="1183547" y="860352"/>
                <a:ext cx="25200" cy="13716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F5584950-53AD-4A8D-9441-82264CC571B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31047" y="807189"/>
                  <a:ext cx="129675" cy="2429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2BAF9E04-8517-45C5-8275-8C34A784A20D}"/>
                    </a:ext>
                  </a:extLst>
                </p14:cNvPr>
                <p14:cNvContentPartPr/>
                <p14:nvPr/>
              </p14:nvContentPartPr>
              <p14:xfrm>
                <a:off x="1409627" y="556512"/>
                <a:ext cx="279720" cy="29052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2BAF9E04-8517-45C5-8275-8C34A784A20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356549" y="503400"/>
                  <a:ext cx="385345" cy="3962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C68ECFEC-0BFF-4E01-A25D-E580C902C1A8}"/>
                    </a:ext>
                  </a:extLst>
                </p14:cNvPr>
                <p14:cNvContentPartPr/>
                <p14:nvPr/>
              </p14:nvContentPartPr>
              <p14:xfrm>
                <a:off x="1594307" y="708432"/>
                <a:ext cx="70920" cy="34488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C68ECFEC-0BFF-4E01-A25D-E580C902C1A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541382" y="655292"/>
                  <a:ext cx="176241" cy="450629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AF07E5EF-9373-4463-9821-BCA3765FA515}"/>
              </a:ext>
            </a:extLst>
          </p:cNvPr>
          <p:cNvSpPr/>
          <p:nvPr/>
        </p:nvSpPr>
        <p:spPr>
          <a:xfrm>
            <a:off x="963581" y="2678325"/>
            <a:ext cx="400764" cy="4007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120728-4A1A-47F3-909B-DB05C919EDEC}"/>
              </a:ext>
            </a:extLst>
          </p:cNvPr>
          <p:cNvSpPr txBox="1"/>
          <p:nvPr/>
        </p:nvSpPr>
        <p:spPr>
          <a:xfrm>
            <a:off x="5488792" y="1751523"/>
            <a:ext cx="2433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Vertex Type 2</a:t>
            </a:r>
          </a:p>
        </p:txBody>
      </p: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E7579E36-CF81-4F30-89BC-51B63BFE586F}"/>
              </a:ext>
            </a:extLst>
          </p:cNvPr>
          <p:cNvCxnSpPr/>
          <p:nvPr/>
        </p:nvCxnSpPr>
        <p:spPr>
          <a:xfrm>
            <a:off x="2096380" y="1616364"/>
            <a:ext cx="0" cy="44888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5ADA57AD-C0FD-4F84-8F3D-E2893B615B7F}"/>
              </a:ext>
            </a:extLst>
          </p:cNvPr>
          <p:cNvGrpSpPr/>
          <p:nvPr/>
        </p:nvGrpSpPr>
        <p:grpSpPr>
          <a:xfrm>
            <a:off x="4677423" y="3035312"/>
            <a:ext cx="4056351" cy="1115167"/>
            <a:chOff x="4677423" y="3035312"/>
            <a:chExt cx="4056351" cy="1115167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49CE7EF-4E44-4A1F-82F0-CA6A89F446BB}"/>
                </a:ext>
              </a:extLst>
            </p:cNvPr>
            <p:cNvGrpSpPr/>
            <p:nvPr/>
          </p:nvGrpSpPr>
          <p:grpSpPr>
            <a:xfrm>
              <a:off x="7325814" y="3035312"/>
              <a:ext cx="1407960" cy="1115167"/>
              <a:chOff x="3529815" y="1896816"/>
              <a:chExt cx="1407960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A3559BFC-2EF2-4501-A6AE-3005BEB60B9F}"/>
                      </a:ext>
                    </a:extLst>
                  </p14:cNvPr>
                  <p14:cNvContentPartPr/>
                  <p14:nvPr/>
                </p14:nvContentPartPr>
                <p14:xfrm>
                  <a:off x="3529815" y="1896816"/>
                  <a:ext cx="191520" cy="24372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A3559BFC-2EF2-4501-A6AE-3005BEB60B9F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3520832" y="1887816"/>
                    <a:ext cx="209127" cy="26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F12AE3EF-3DA8-478F-BAAA-059D9E574A83}"/>
                      </a:ext>
                    </a:extLst>
                  </p14:cNvPr>
                  <p14:cNvContentPartPr/>
                  <p14:nvPr/>
                </p14:nvContentPartPr>
                <p14:xfrm>
                  <a:off x="3606495" y="1941096"/>
                  <a:ext cx="1331280" cy="1116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F12AE3EF-3DA8-478F-BAAA-059D9E574A83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3597495" y="1932096"/>
                    <a:ext cx="1348920" cy="2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D85DAFC4-162A-4DE9-A31C-1D93C8FEABBA}"/>
                      </a:ext>
                    </a:extLst>
                  </p14:cNvPr>
                  <p14:cNvContentPartPr/>
                  <p14:nvPr/>
                </p14:nvContentPartPr>
                <p14:xfrm>
                  <a:off x="3664815" y="2134056"/>
                  <a:ext cx="1123560" cy="2628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D85DAFC4-162A-4DE9-A31C-1D93C8FEABBA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655815" y="2125056"/>
                    <a:ext cx="1141200" cy="4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38029D0A-EADB-48CB-91C4-35F94A7A3ECC}"/>
                      </a:ext>
                    </a:extLst>
                  </p14:cNvPr>
                  <p14:cNvContentPartPr/>
                  <p14:nvPr/>
                </p14:nvContentPartPr>
                <p14:xfrm>
                  <a:off x="3529815" y="2748463"/>
                  <a:ext cx="191520" cy="24372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38029D0A-EADB-48CB-91C4-35F94A7A3ECC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3520832" y="2739463"/>
                    <a:ext cx="209127" cy="26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06740B10-E8F0-45AA-AD10-3161D830A830}"/>
                      </a:ext>
                    </a:extLst>
                  </p14:cNvPr>
                  <p14:cNvContentPartPr/>
                  <p14:nvPr/>
                </p14:nvContentPartPr>
                <p14:xfrm>
                  <a:off x="3606495" y="2792743"/>
                  <a:ext cx="1331280" cy="11160"/>
                </p14:xfrm>
              </p:contentPart>
            </mc:Choice>
            <mc:Fallback xmlns=""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06740B10-E8F0-45AA-AD10-3161D830A83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3597495" y="2783743"/>
                    <a:ext cx="1348920" cy="2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FBAA8745-0373-4739-B198-F30939DB79A3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72" name="Ink 71">
                    <a:extLst>
                      <a:ext uri="{FF2B5EF4-FFF2-40B4-BE49-F238E27FC236}">
                        <a16:creationId xmlns:a16="http://schemas.microsoft.com/office/drawing/2014/main" id="{FBAA8745-0373-4739-B198-F30939DB79A3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655815" y="2976703"/>
                    <a:ext cx="1141200" cy="4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1B21F49D-94F5-4F3E-9F86-736D9B2EC64F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73" name="Ink 72">
                    <a:extLst>
                      <a:ext uri="{FF2B5EF4-FFF2-40B4-BE49-F238E27FC236}">
                        <a16:creationId xmlns:a16="http://schemas.microsoft.com/office/drawing/2014/main" id="{1B21F49D-94F5-4F3E-9F86-736D9B2EC64F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655815" y="2976703"/>
                    <a:ext cx="1141200" cy="43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55773280-98C8-41C5-AFE9-DC337016E156}"/>
                </a:ext>
              </a:extLst>
            </p:cNvPr>
            <p:cNvGrpSpPr/>
            <p:nvPr/>
          </p:nvGrpSpPr>
          <p:grpSpPr>
            <a:xfrm>
              <a:off x="4677423" y="3035312"/>
              <a:ext cx="1407960" cy="1115167"/>
              <a:chOff x="363551" y="1872805"/>
              <a:chExt cx="1407960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28AD72F3-F21B-43F9-8547-1DD0B92EE021}"/>
                      </a:ext>
                    </a:extLst>
                  </p14:cNvPr>
                  <p14:cNvContentPartPr/>
                  <p14:nvPr/>
                </p14:nvContentPartPr>
                <p14:xfrm flipH="1">
                  <a:off x="1579991" y="1872805"/>
                  <a:ext cx="191520" cy="24372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28AD72F3-F21B-43F9-8547-1DD0B92EE021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 flipH="1">
                    <a:off x="1568852" y="1861645"/>
                    <a:ext cx="213439" cy="26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C1BFE564-4443-4C52-9679-968964A8CAF1}"/>
                      </a:ext>
                    </a:extLst>
                  </p14:cNvPr>
                  <p14:cNvContentPartPr/>
                  <p14:nvPr/>
                </p14:nvContentPartPr>
                <p14:xfrm flipH="1">
                  <a:off x="1579991" y="2724452"/>
                  <a:ext cx="191520" cy="24372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C1BFE564-4443-4C52-9679-968964A8CAF1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 flipH="1">
                    <a:off x="1568852" y="2713292"/>
                    <a:ext cx="213439" cy="26568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8AC4F622-DB6E-4096-A3DE-76A91CDD3C99}"/>
                  </a:ext>
                </a:extLst>
              </p:cNvPr>
              <p:cNvGrpSpPr/>
              <p:nvPr/>
            </p:nvGrpSpPr>
            <p:grpSpPr>
              <a:xfrm>
                <a:off x="363551" y="1917085"/>
                <a:ext cx="1331280" cy="1070887"/>
                <a:chOff x="363551" y="1917085"/>
                <a:chExt cx="1331280" cy="107088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77">
                  <p14:nvContentPartPr>
                    <p14:cNvPr id="62" name="Ink 61">
                      <a:extLst>
                        <a:ext uri="{FF2B5EF4-FFF2-40B4-BE49-F238E27FC236}">
                          <a16:creationId xmlns:a16="http://schemas.microsoft.com/office/drawing/2014/main" id="{0F32CA8E-A547-419F-BF4A-F4F1CEBEECF1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363551" y="1917085"/>
                    <a:ext cx="1331280" cy="11160"/>
                  </p14:xfrm>
                </p:contentPart>
              </mc:Choice>
              <mc:Fallback xmlns="">
                <p:pic>
                  <p:nvPicPr>
                    <p:cNvPr id="62" name="Ink 61">
                      <a:extLst>
                        <a:ext uri="{FF2B5EF4-FFF2-40B4-BE49-F238E27FC236}">
                          <a16:creationId xmlns:a16="http://schemas.microsoft.com/office/drawing/2014/main" id="{0F32CA8E-A547-419F-BF4A-F4F1CEBEECF1}"/>
                        </a:ext>
                      </a:extLst>
                    </p:cNvPr>
                    <p:cNvPicPr/>
                    <p:nvPr/>
                  </p:nvPicPr>
                  <p:blipFill>
                    <a:blip r:embed="rId78"/>
                    <a:stretch>
                      <a:fillRect/>
                    </a:stretch>
                  </p:blipFill>
                  <p:spPr>
                    <a:xfrm flipH="1">
                      <a:off x="352391" y="1905925"/>
                      <a:ext cx="1353240" cy="3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">
                  <p14:nvContentPartPr>
                    <p14:cNvPr id="63" name="Ink 62">
                      <a:extLst>
                        <a:ext uri="{FF2B5EF4-FFF2-40B4-BE49-F238E27FC236}">
                          <a16:creationId xmlns:a16="http://schemas.microsoft.com/office/drawing/2014/main" id="{121B893C-6849-40F8-B370-DA4B174C4F49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110045"/>
                    <a:ext cx="1123560" cy="26280"/>
                  </p14:xfrm>
                </p:contentPart>
              </mc:Choice>
              <mc:Fallback xmlns="">
                <p:pic>
                  <p:nvPicPr>
                    <p:cNvPr id="63" name="Ink 62">
                      <a:extLst>
                        <a:ext uri="{FF2B5EF4-FFF2-40B4-BE49-F238E27FC236}">
                          <a16:creationId xmlns:a16="http://schemas.microsoft.com/office/drawing/2014/main" id="{121B893C-6849-40F8-B370-DA4B174C4F49}"/>
                        </a:ext>
                      </a:extLst>
                    </p:cNvPr>
                    <p:cNvPicPr/>
                    <p:nvPr/>
                  </p:nvPicPr>
                  <p:blipFill>
                    <a:blip r:embed="rId80"/>
                    <a:stretch>
                      <a:fillRect/>
                    </a:stretch>
                  </p:blipFill>
                  <p:spPr>
                    <a:xfrm flipH="1">
                      <a:off x="501791" y="2098885"/>
                      <a:ext cx="1145520" cy="48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">
                  <p14:nvContentPartPr>
                    <p14:cNvPr id="64" name="Ink 63">
                      <a:extLst>
                        <a:ext uri="{FF2B5EF4-FFF2-40B4-BE49-F238E27FC236}">
                          <a16:creationId xmlns:a16="http://schemas.microsoft.com/office/drawing/2014/main" id="{83C8FAA6-4CA1-4A5C-8440-F38B2EC0F967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363551" y="2768732"/>
                    <a:ext cx="1331280" cy="11160"/>
                  </p14:xfrm>
                </p:contentPart>
              </mc:Choice>
              <mc:Fallback xmlns="">
                <p:pic>
                  <p:nvPicPr>
                    <p:cNvPr id="64" name="Ink 63">
                      <a:extLst>
                        <a:ext uri="{FF2B5EF4-FFF2-40B4-BE49-F238E27FC236}">
                          <a16:creationId xmlns:a16="http://schemas.microsoft.com/office/drawing/2014/main" id="{83C8FAA6-4CA1-4A5C-8440-F38B2EC0F967}"/>
                        </a:ext>
                      </a:extLst>
                    </p:cNvPr>
                    <p:cNvPicPr/>
                    <p:nvPr/>
                  </p:nvPicPr>
                  <p:blipFill>
                    <a:blip r:embed="rId78"/>
                    <a:stretch>
                      <a:fillRect/>
                    </a:stretch>
                  </p:blipFill>
                  <p:spPr>
                    <a:xfrm flipH="1">
                      <a:off x="352391" y="2757572"/>
                      <a:ext cx="1353240" cy="3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">
                  <p14:nvContentPartPr>
                    <p14:cNvPr id="65" name="Ink 64">
                      <a:extLst>
                        <a:ext uri="{FF2B5EF4-FFF2-40B4-BE49-F238E27FC236}">
                          <a16:creationId xmlns:a16="http://schemas.microsoft.com/office/drawing/2014/main" id="{5EE7E7DE-F67F-400F-AE5E-93B34F6F0E03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961692"/>
                    <a:ext cx="1123560" cy="26280"/>
                  </p14:xfrm>
                </p:contentPart>
              </mc:Choice>
              <mc:Fallback xmlns="">
                <p:pic>
                  <p:nvPicPr>
                    <p:cNvPr id="65" name="Ink 64">
                      <a:extLst>
                        <a:ext uri="{FF2B5EF4-FFF2-40B4-BE49-F238E27FC236}">
                          <a16:creationId xmlns:a16="http://schemas.microsoft.com/office/drawing/2014/main" id="{5EE7E7DE-F67F-400F-AE5E-93B34F6F0E03}"/>
                        </a:ext>
                      </a:extLst>
                    </p:cNvPr>
                    <p:cNvPicPr/>
                    <p:nvPr/>
                  </p:nvPicPr>
                  <p:blipFill>
                    <a:blip r:embed="rId80"/>
                    <a:stretch>
                      <a:fillRect/>
                    </a:stretch>
                  </p:blipFill>
                  <p:spPr>
                    <a:xfrm flipH="1">
                      <a:off x="501791" y="2950532"/>
                      <a:ext cx="1145520" cy="48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3">
                  <p14:nvContentPartPr>
                    <p14:cNvPr id="66" name="Ink 65">
                      <a:extLst>
                        <a:ext uri="{FF2B5EF4-FFF2-40B4-BE49-F238E27FC236}">
                          <a16:creationId xmlns:a16="http://schemas.microsoft.com/office/drawing/2014/main" id="{CF84B031-5DC0-432A-89F8-1934C54025C0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961692"/>
                    <a:ext cx="1123560" cy="26280"/>
                  </p14:xfrm>
                </p:contentPart>
              </mc:Choice>
              <mc:Fallback xmlns="">
                <p:pic>
                  <p:nvPicPr>
                    <p:cNvPr id="66" name="Ink 65">
                      <a:extLst>
                        <a:ext uri="{FF2B5EF4-FFF2-40B4-BE49-F238E27FC236}">
                          <a16:creationId xmlns:a16="http://schemas.microsoft.com/office/drawing/2014/main" id="{CF84B031-5DC0-432A-89F8-1934C54025C0}"/>
                        </a:ext>
                      </a:extLst>
                    </p:cNvPr>
                    <p:cNvPicPr/>
                    <p:nvPr/>
                  </p:nvPicPr>
                  <p:blipFill>
                    <a:blip r:embed="rId80"/>
                    <a:stretch>
                      <a:fillRect/>
                    </a:stretch>
                  </p:blipFill>
                  <p:spPr>
                    <a:xfrm flipH="1">
                      <a:off x="501791" y="2950532"/>
                      <a:ext cx="1145520" cy="482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00882B8-19A1-49B9-9DBB-A77CB69A1757}"/>
                    </a:ext>
                  </a:extLst>
                </p14:cNvPr>
                <p14:cNvContentPartPr/>
                <p14:nvPr/>
              </p14:nvContentPartPr>
              <p14:xfrm>
                <a:off x="6122693" y="3118042"/>
                <a:ext cx="1155089" cy="45719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00882B8-19A1-49B9-9DBB-A77CB69A175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104690" y="3100042"/>
                  <a:ext cx="1190735" cy="813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5BDE444-19E9-463D-864D-6BD6111962E0}"/>
                    </a:ext>
                  </a:extLst>
                </p14:cNvPr>
                <p14:cNvContentPartPr/>
                <p14:nvPr/>
              </p14:nvContentPartPr>
              <p14:xfrm>
                <a:off x="6116214" y="3964043"/>
                <a:ext cx="1192320" cy="73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5BDE444-19E9-463D-864D-6BD6111962E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098214" y="3945955"/>
                  <a:ext cx="1227960" cy="109615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7683A40-EB9A-4AC8-BAFE-6B7EFABFB506}"/>
              </a:ext>
            </a:extLst>
          </p:cNvPr>
          <p:cNvCxnSpPr>
            <a:cxnSpLocks/>
          </p:cNvCxnSpPr>
          <p:nvPr/>
        </p:nvCxnSpPr>
        <p:spPr>
          <a:xfrm flipV="1">
            <a:off x="6741430" y="4150479"/>
            <a:ext cx="0" cy="972538"/>
          </a:xfrm>
          <a:prstGeom prst="straightConnector1">
            <a:avLst/>
          </a:prstGeom>
          <a:ln>
            <a:solidFill>
              <a:srgbClr val="004F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78DC0652-0FEF-4565-92F0-68089ECFFC79}"/>
                  </a:ext>
                </a:extLst>
              </p14:cNvPr>
              <p14:cNvContentPartPr/>
              <p14:nvPr/>
            </p14:nvContentPartPr>
            <p14:xfrm>
              <a:off x="6032895" y="3193409"/>
              <a:ext cx="19440" cy="7711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78DC0652-0FEF-4565-92F0-68089ECFFC79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014895" y="3175417"/>
                <a:ext cx="55080" cy="806743"/>
              </a:xfrm>
              <a:prstGeom prst="rect">
                <a:avLst/>
              </a:prstGeom>
            </p:spPr>
          </p:pic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6F6C86AE-A715-4551-ADA5-37C3956DA5DC}"/>
              </a:ext>
            </a:extLst>
          </p:cNvPr>
          <p:cNvSpPr txBox="1"/>
          <p:nvPr/>
        </p:nvSpPr>
        <p:spPr>
          <a:xfrm>
            <a:off x="5669015" y="5089935"/>
            <a:ext cx="2197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Allowed connections: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Short circuit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Connected device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9B6A232-B3F8-41C2-B346-C513058CD1CC}"/>
              </a:ext>
            </a:extLst>
          </p:cNvPr>
          <p:cNvCxnSpPr>
            <a:cxnSpLocks/>
          </p:cNvCxnSpPr>
          <p:nvPr/>
        </p:nvCxnSpPr>
        <p:spPr>
          <a:xfrm flipV="1">
            <a:off x="4087364" y="3559169"/>
            <a:ext cx="1863019" cy="1101365"/>
          </a:xfrm>
          <a:prstGeom prst="straightConnector1">
            <a:avLst/>
          </a:prstGeom>
          <a:ln>
            <a:solidFill>
              <a:srgbClr val="66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0F6223B3-82AE-432B-8AFD-6B82739E558B}"/>
              </a:ext>
            </a:extLst>
          </p:cNvPr>
          <p:cNvSpPr txBox="1"/>
          <p:nvPr/>
        </p:nvSpPr>
        <p:spPr>
          <a:xfrm>
            <a:off x="2837477" y="4660533"/>
            <a:ext cx="2197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Allowed connections: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Open circuit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Connected device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3EB2E8-7F2A-448D-9986-AF796626E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37B9-366A-463B-A233-332C6DF23397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747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itel 1">
            <a:extLst>
              <a:ext uri="{FF2B5EF4-FFF2-40B4-BE49-F238E27FC236}">
                <a16:creationId xmlns:a16="http://schemas.microsoft.com/office/drawing/2014/main" id="{05408134-4268-419C-88C6-E6157853849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96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/>
              <a:t>Generation</a:t>
            </a:r>
            <a:br>
              <a:rPr lang="en-US" sz="2000"/>
            </a:br>
            <a:r>
              <a:rPr lang="en-US" sz="3700">
                <a:latin typeface="Century Gothic" pitchFamily="34" charset="0"/>
              </a:rPr>
              <a:t>Vertices</a:t>
            </a:r>
          </a:p>
        </p:txBody>
      </p:sp>
      <p:cxnSp>
        <p:nvCxnSpPr>
          <p:cNvPr id="238" name="Gerade Verbindung 6">
            <a:extLst>
              <a:ext uri="{FF2B5EF4-FFF2-40B4-BE49-F238E27FC236}">
                <a16:creationId xmlns:a16="http://schemas.microsoft.com/office/drawing/2014/main" id="{2D3A0239-B3A6-46DC-AD4A-1A805A41646B}"/>
              </a:ext>
            </a:extLst>
          </p:cNvPr>
          <p:cNvCxnSpPr>
            <a:cxnSpLocks/>
          </p:cNvCxnSpPr>
          <p:nvPr/>
        </p:nvCxnSpPr>
        <p:spPr>
          <a:xfrm>
            <a:off x="0" y="1052736"/>
            <a:ext cx="11644439" cy="0"/>
          </a:xfrm>
          <a:prstGeom prst="line">
            <a:avLst/>
          </a:prstGeom>
          <a:ln w="28575">
            <a:gradFill>
              <a:gsLst>
                <a:gs pos="0">
                  <a:schemeClr val="tx1"/>
                </a:gs>
                <a:gs pos="28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F7851FB8-E446-490E-99B3-B0EBFC6FC6B6}"/>
              </a:ext>
            </a:extLst>
          </p:cNvPr>
          <p:cNvGrpSpPr/>
          <p:nvPr/>
        </p:nvGrpSpPr>
        <p:grpSpPr>
          <a:xfrm>
            <a:off x="471849" y="1818864"/>
            <a:ext cx="986178" cy="286609"/>
            <a:chOff x="381827" y="3911352"/>
            <a:chExt cx="1455480" cy="42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E7BDDB19-B23B-494B-8D64-FA12852B9CC0}"/>
                    </a:ext>
                  </a:extLst>
                </p14:cNvPr>
                <p14:cNvContentPartPr/>
                <p14:nvPr/>
              </p14:nvContentPartPr>
              <p14:xfrm>
                <a:off x="381827" y="3931152"/>
                <a:ext cx="185040" cy="3924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E7BDDB19-B23B-494B-8D64-FA12852B9CC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8807" y="3878053"/>
                  <a:ext cx="290550" cy="4980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082B5F8-BD76-4BA4-970D-73AE2DD5803A}"/>
                    </a:ext>
                  </a:extLst>
                </p14:cNvPr>
                <p14:cNvContentPartPr/>
                <p14:nvPr/>
              </p14:nvContentPartPr>
              <p14:xfrm>
                <a:off x="688547" y="3911352"/>
                <a:ext cx="43560" cy="3290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082B5F8-BD76-4BA4-970D-73AE2DD5803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5425" y="3858195"/>
                  <a:ext cx="149273" cy="4348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A4519A5-1053-4BDF-BC03-A080DC0CD0B3}"/>
                    </a:ext>
                  </a:extLst>
                </p14:cNvPr>
                <p14:cNvContentPartPr/>
                <p14:nvPr/>
              </p14:nvContentPartPr>
              <p14:xfrm>
                <a:off x="819587" y="3926472"/>
                <a:ext cx="43560" cy="3790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A4519A5-1053-4BDF-BC03-A080DC0CD0B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6465" y="3873380"/>
                  <a:ext cx="149273" cy="484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26117FF9-8293-4E66-BD68-F861B5BA27AC}"/>
                    </a:ext>
                  </a:extLst>
                </p14:cNvPr>
                <p14:cNvContentPartPr/>
                <p14:nvPr/>
              </p14:nvContentPartPr>
              <p14:xfrm>
                <a:off x="671987" y="4155432"/>
                <a:ext cx="235440" cy="237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26117FF9-8293-4E66-BD68-F861B5BA27A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8960" y="4103780"/>
                  <a:ext cx="340964" cy="1265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DB48B88-4913-4EA8-AC72-E0C658D68F39}"/>
                    </a:ext>
                  </a:extLst>
                </p14:cNvPr>
                <p14:cNvContentPartPr/>
                <p14:nvPr/>
              </p14:nvContentPartPr>
              <p14:xfrm>
                <a:off x="1059347" y="3970032"/>
                <a:ext cx="207360" cy="3186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DB48B88-4913-4EA8-AC72-E0C658D68F3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06314" y="3916843"/>
                  <a:ext cx="312896" cy="4244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102A518-2726-4FFD-923B-0C6E80C7CBCB}"/>
                    </a:ext>
                  </a:extLst>
                </p14:cNvPr>
                <p14:cNvContentPartPr/>
                <p14:nvPr/>
              </p14:nvContentPartPr>
              <p14:xfrm>
                <a:off x="1129547" y="4148952"/>
                <a:ext cx="172080" cy="360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102A518-2726-4FFD-923B-0C6E80C7CBC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76436" y="4096011"/>
                  <a:ext cx="277771" cy="1413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4EC24C00-6CB7-49C8-B036-9C2304083F0F}"/>
                    </a:ext>
                  </a:extLst>
                </p14:cNvPr>
                <p14:cNvContentPartPr/>
                <p14:nvPr/>
              </p14:nvContentPartPr>
              <p14:xfrm>
                <a:off x="1438427" y="3996672"/>
                <a:ext cx="12960" cy="2520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4EC24C00-6CB7-49C8-B036-9C2304083F0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86587" y="3943619"/>
                  <a:ext cx="116122" cy="3575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C883F66-C073-4503-8DF6-F7C1D1FE3993}"/>
                    </a:ext>
                  </a:extLst>
                </p14:cNvPr>
                <p14:cNvContentPartPr/>
                <p14:nvPr/>
              </p14:nvContentPartPr>
              <p14:xfrm>
                <a:off x="1637867" y="4034112"/>
                <a:ext cx="23400" cy="2736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C883F66-C073-4503-8DF6-F7C1D1FE399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84685" y="3980986"/>
                  <a:ext cx="129232" cy="3793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ED9122C-9961-4724-8B53-53DB0915FB55}"/>
                    </a:ext>
                  </a:extLst>
                </p14:cNvPr>
                <p14:cNvContentPartPr/>
                <p14:nvPr/>
              </p14:nvContentPartPr>
              <p14:xfrm>
                <a:off x="1640747" y="4013592"/>
                <a:ext cx="196560" cy="3207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ED9122C-9961-4724-8B53-53DB0915FB5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87623" y="3960486"/>
                  <a:ext cx="302277" cy="42644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7585D36C-29BD-4E22-B0C9-AA1178C9C294}"/>
              </a:ext>
            </a:extLst>
          </p:cNvPr>
          <p:cNvGrpSpPr/>
          <p:nvPr/>
        </p:nvGrpSpPr>
        <p:grpSpPr>
          <a:xfrm>
            <a:off x="624788" y="2359152"/>
            <a:ext cx="593707" cy="1060086"/>
            <a:chOff x="607547" y="4708752"/>
            <a:chExt cx="876240" cy="156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6DD85C7-F927-4C31-8A08-DF69D1B2ABA6}"/>
                    </a:ext>
                  </a:extLst>
                </p14:cNvPr>
                <p14:cNvContentPartPr/>
                <p14:nvPr/>
              </p14:nvContentPartPr>
              <p14:xfrm>
                <a:off x="616187" y="4708752"/>
                <a:ext cx="83160" cy="1155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6DD85C7-F927-4C31-8A08-DF69D1B2ABA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63219" y="4655743"/>
                  <a:ext cx="188567" cy="2210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9D9B69A-C8FF-4443-A175-BB442BCF4B97}"/>
                    </a:ext>
                  </a:extLst>
                </p14:cNvPr>
                <p14:cNvContentPartPr/>
                <p14:nvPr/>
              </p14:nvContentPartPr>
              <p14:xfrm>
                <a:off x="662267" y="4766352"/>
                <a:ext cx="24480" cy="6868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9D9B69A-C8FF-4443-A175-BB442BCF4B9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09050" y="4713229"/>
                  <a:ext cx="130383" cy="7925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3C362DE2-B74E-4D1F-A053-9F25210DBD6D}"/>
                    </a:ext>
                  </a:extLst>
                </p14:cNvPr>
                <p14:cNvContentPartPr/>
                <p14:nvPr/>
              </p14:nvContentPartPr>
              <p14:xfrm>
                <a:off x="615467" y="5368632"/>
                <a:ext cx="111960" cy="1458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3C362DE2-B74E-4D1F-A053-9F25210DBD6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62405" y="5315614"/>
                  <a:ext cx="217553" cy="251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52931064-C89D-4069-AE50-D246C110CBF9}"/>
                    </a:ext>
                  </a:extLst>
                </p14:cNvPr>
                <p14:cNvContentPartPr/>
                <p14:nvPr/>
              </p14:nvContentPartPr>
              <p14:xfrm>
                <a:off x="658667" y="5497512"/>
                <a:ext cx="20880" cy="5907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52931064-C89D-4069-AE50-D246C110CBF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06467" y="5444386"/>
                  <a:ext cx="124758" cy="6964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839434A2-509B-4D2F-9D7B-205107928627}"/>
                    </a:ext>
                  </a:extLst>
                </p14:cNvPr>
                <p14:cNvContentPartPr/>
                <p14:nvPr/>
              </p14:nvContentPartPr>
              <p14:xfrm>
                <a:off x="607547" y="6093672"/>
                <a:ext cx="94320" cy="15048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839434A2-509B-4D2F-9D7B-20510792862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54558" y="6040686"/>
                  <a:ext cx="199768" cy="2559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22233368-955D-4300-B60B-82958839FCCB}"/>
                    </a:ext>
                  </a:extLst>
                </p14:cNvPr>
                <p14:cNvContentPartPr/>
                <p14:nvPr/>
              </p14:nvContentPartPr>
              <p14:xfrm>
                <a:off x="736067" y="5437752"/>
                <a:ext cx="665640" cy="75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22233368-955D-4300-B60B-82958839FCC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82943" y="5384885"/>
                  <a:ext cx="771356" cy="1808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405F99C3-C1C1-4C36-A79C-CA6B167796E3}"/>
                    </a:ext>
                  </a:extLst>
                </p14:cNvPr>
                <p14:cNvContentPartPr/>
                <p14:nvPr/>
              </p14:nvContentPartPr>
              <p14:xfrm>
                <a:off x="1338707" y="5438112"/>
                <a:ext cx="124560" cy="121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405F99C3-C1C1-4C36-A79C-CA6B167796E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285703" y="5385134"/>
                  <a:ext cx="230038" cy="2267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3ECDC130-FCE4-485A-A0E3-8C7824A36684}"/>
                    </a:ext>
                  </a:extLst>
                </p14:cNvPr>
                <p14:cNvContentPartPr/>
                <p14:nvPr/>
              </p14:nvContentPartPr>
              <p14:xfrm>
                <a:off x="1385867" y="5543232"/>
                <a:ext cx="37080" cy="6235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3ECDC130-FCE4-485A-A0E3-8C7824A3668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332896" y="5490121"/>
                  <a:ext cx="142493" cy="7292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52D6E27C-550C-4097-AF59-6B2A4CE223F7}"/>
                    </a:ext>
                  </a:extLst>
                </p14:cNvPr>
                <p14:cNvContentPartPr/>
                <p14:nvPr/>
              </p14:nvContentPartPr>
              <p14:xfrm>
                <a:off x="1348067" y="6142632"/>
                <a:ext cx="135720" cy="13068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52D6E27C-550C-4097-AF59-6B2A4CE223F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295051" y="6089510"/>
                  <a:ext cx="241221" cy="23639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1EC01AC7-94B6-44C3-B92E-FE70ABA4DC9E}"/>
              </a:ext>
            </a:extLst>
          </p:cNvPr>
          <p:cNvGrpSpPr/>
          <p:nvPr/>
        </p:nvGrpSpPr>
        <p:grpSpPr>
          <a:xfrm>
            <a:off x="535147" y="4841511"/>
            <a:ext cx="1072526" cy="1030084"/>
            <a:chOff x="9814344" y="2440401"/>
            <a:chExt cx="1072526" cy="103008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A608F509-C543-4825-89E7-560C464203AE}"/>
                    </a:ext>
                  </a:extLst>
                </p14:cNvPr>
                <p14:cNvContentPartPr/>
                <p14:nvPr/>
              </p14:nvContentPartPr>
              <p14:xfrm>
                <a:off x="9814344" y="2907268"/>
                <a:ext cx="76836" cy="75128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A608F509-C543-4825-89E7-560C464203A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778439" y="2871322"/>
                  <a:ext cx="148286" cy="1466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2C7B04B4-700F-4A92-B942-4BE6182C143D}"/>
                    </a:ext>
                  </a:extLst>
                </p14:cNvPr>
                <p14:cNvContentPartPr/>
                <p14:nvPr/>
              </p14:nvContentPartPr>
              <p14:xfrm>
                <a:off x="10819060" y="2898487"/>
                <a:ext cx="67810" cy="73421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2C7B04B4-700F-4A92-B942-4BE6182C143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783182" y="2862496"/>
                  <a:ext cx="139208" cy="14504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000A1808-7693-429F-AB6A-BB6570B74550}"/>
                </a:ext>
              </a:extLst>
            </p:cNvPr>
            <p:cNvGrpSpPr/>
            <p:nvPr/>
          </p:nvGrpSpPr>
          <p:grpSpPr>
            <a:xfrm>
              <a:off x="9898985" y="2440401"/>
              <a:ext cx="973738" cy="1030084"/>
              <a:chOff x="662267" y="1768992"/>
              <a:chExt cx="1437120" cy="1520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336" name="Ink 335">
                    <a:extLst>
                      <a:ext uri="{FF2B5EF4-FFF2-40B4-BE49-F238E27FC236}">
                        <a16:creationId xmlns:a16="http://schemas.microsoft.com/office/drawing/2014/main" id="{93D1AE6F-A38E-411A-841C-C0AFAFC1B169}"/>
                      </a:ext>
                    </a:extLst>
                  </p14:cNvPr>
                  <p14:cNvContentPartPr/>
                  <p14:nvPr/>
                </p14:nvContentPartPr>
                <p14:xfrm>
                  <a:off x="1277147" y="3182352"/>
                  <a:ext cx="74160" cy="106920"/>
                </p14:xfrm>
              </p:contentPart>
            </mc:Choice>
            <mc:Fallback xmlns="">
              <p:pic>
                <p:nvPicPr>
                  <p:cNvPr id="336" name="Ink 335">
                    <a:extLst>
                      <a:ext uri="{FF2B5EF4-FFF2-40B4-BE49-F238E27FC236}">
                        <a16:creationId xmlns:a16="http://schemas.microsoft.com/office/drawing/2014/main" id="{93D1AE6F-A38E-411A-841C-C0AFAFC1B169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1223794" y="3129421"/>
                    <a:ext cx="180332" cy="2122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337" name="Ink 336">
                    <a:extLst>
                      <a:ext uri="{FF2B5EF4-FFF2-40B4-BE49-F238E27FC236}">
                        <a16:creationId xmlns:a16="http://schemas.microsoft.com/office/drawing/2014/main" id="{6F152F1E-31F1-443D-84AC-7B25B07F08A6}"/>
                      </a:ext>
                    </a:extLst>
                  </p14:cNvPr>
                  <p14:cNvContentPartPr/>
                  <p14:nvPr/>
                </p14:nvContentPartPr>
                <p14:xfrm>
                  <a:off x="1273187" y="1768992"/>
                  <a:ext cx="93960" cy="124200"/>
                </p14:xfrm>
              </p:contentPart>
            </mc:Choice>
            <mc:Fallback xmlns="">
              <p:pic>
                <p:nvPicPr>
                  <p:cNvPr id="337" name="Ink 336">
                    <a:extLst>
                      <a:ext uri="{FF2B5EF4-FFF2-40B4-BE49-F238E27FC236}">
                        <a16:creationId xmlns:a16="http://schemas.microsoft.com/office/drawing/2014/main" id="{6F152F1E-31F1-443D-84AC-7B25B07F08A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1219801" y="1715915"/>
                    <a:ext cx="200199" cy="2298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338" name="Ink 337">
                    <a:extLst>
                      <a:ext uri="{FF2B5EF4-FFF2-40B4-BE49-F238E27FC236}">
                        <a16:creationId xmlns:a16="http://schemas.microsoft.com/office/drawing/2014/main" id="{11445D7D-0494-41CE-BBD0-42DDD2EED3F8}"/>
                      </a:ext>
                    </a:extLst>
                  </p14:cNvPr>
                  <p14:cNvContentPartPr/>
                  <p14:nvPr/>
                </p14:nvContentPartPr>
                <p14:xfrm>
                  <a:off x="1303787" y="1909752"/>
                  <a:ext cx="55440" cy="1332360"/>
                </p14:xfrm>
              </p:contentPart>
            </mc:Choice>
            <mc:Fallback xmlns="">
              <p:pic>
                <p:nvPicPr>
                  <p:cNvPr id="338" name="Ink 337">
                    <a:extLst>
                      <a:ext uri="{FF2B5EF4-FFF2-40B4-BE49-F238E27FC236}">
                        <a16:creationId xmlns:a16="http://schemas.microsoft.com/office/drawing/2014/main" id="{11445D7D-0494-41CE-BBD0-42DDD2EED3F8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1250987" y="1856628"/>
                    <a:ext cx="160512" cy="14380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339" name="Ink 338">
                    <a:extLst>
                      <a:ext uri="{FF2B5EF4-FFF2-40B4-BE49-F238E27FC236}">
                        <a16:creationId xmlns:a16="http://schemas.microsoft.com/office/drawing/2014/main" id="{B60109D8-9445-4889-9B15-13C2D8425DF4}"/>
                      </a:ext>
                    </a:extLst>
                  </p14:cNvPr>
                  <p14:cNvContentPartPr/>
                  <p14:nvPr/>
                </p14:nvContentPartPr>
                <p14:xfrm>
                  <a:off x="662267" y="2485752"/>
                  <a:ext cx="1437120" cy="46440"/>
                </p14:xfrm>
              </p:contentPart>
            </mc:Choice>
            <mc:Fallback xmlns="">
              <p:pic>
                <p:nvPicPr>
                  <p:cNvPr id="339" name="Ink 338">
                    <a:extLst>
                      <a:ext uri="{FF2B5EF4-FFF2-40B4-BE49-F238E27FC236}">
                        <a16:creationId xmlns:a16="http://schemas.microsoft.com/office/drawing/2014/main" id="{B60109D8-9445-4889-9B15-13C2D8425DF4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609119" y="2432979"/>
                    <a:ext cx="1542884" cy="1514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340" name="Ink 339">
                    <a:extLst>
                      <a:ext uri="{FF2B5EF4-FFF2-40B4-BE49-F238E27FC236}">
                        <a16:creationId xmlns:a16="http://schemas.microsoft.com/office/drawing/2014/main" id="{955033F6-D9DB-4302-A8BE-AFE8DE7F8C59}"/>
                      </a:ext>
                    </a:extLst>
                  </p14:cNvPr>
                  <p14:cNvContentPartPr/>
                  <p14:nvPr/>
                </p14:nvContentPartPr>
                <p14:xfrm>
                  <a:off x="1275347" y="2456232"/>
                  <a:ext cx="120600" cy="154800"/>
                </p14:xfrm>
              </p:contentPart>
            </mc:Choice>
            <mc:Fallback xmlns="">
              <p:pic>
                <p:nvPicPr>
                  <p:cNvPr id="340" name="Ink 339">
                    <a:extLst>
                      <a:ext uri="{FF2B5EF4-FFF2-40B4-BE49-F238E27FC236}">
                        <a16:creationId xmlns:a16="http://schemas.microsoft.com/office/drawing/2014/main" id="{955033F6-D9DB-4302-A8BE-AFE8DE7F8C59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1222219" y="2403218"/>
                    <a:ext cx="226324" cy="260297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FCC7CEF2-6827-4B3F-B42A-14A7FF69BD3E}"/>
              </a:ext>
            </a:extLst>
          </p:cNvPr>
          <p:cNvGrpSpPr/>
          <p:nvPr/>
        </p:nvGrpSpPr>
        <p:grpSpPr>
          <a:xfrm>
            <a:off x="394647" y="3957780"/>
            <a:ext cx="921051" cy="398813"/>
            <a:chOff x="329987" y="464712"/>
            <a:chExt cx="1359360" cy="58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1D6FEE73-C3F6-4443-AF51-30D2D873D59F}"/>
                    </a:ext>
                  </a:extLst>
                </p14:cNvPr>
                <p14:cNvContentPartPr/>
                <p14:nvPr/>
              </p14:nvContentPartPr>
              <p14:xfrm>
                <a:off x="329987" y="464712"/>
                <a:ext cx="260280" cy="50508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1D6FEE73-C3F6-4443-AF51-30D2D873D59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76869" y="411602"/>
                  <a:ext cx="365986" cy="6107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49A69E73-DD82-41EE-BC14-A7FA407B6013}"/>
                    </a:ext>
                  </a:extLst>
                </p14:cNvPr>
                <p14:cNvContentPartPr/>
                <p14:nvPr/>
              </p14:nvContentPartPr>
              <p14:xfrm>
                <a:off x="504947" y="749112"/>
                <a:ext cx="128160" cy="2253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49A69E73-DD82-41EE-BC14-A7FA407B601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51988" y="695961"/>
                  <a:ext cx="233548" cy="3311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5C99D9A7-4413-44B3-A5A0-A297D328654B}"/>
                    </a:ext>
                  </a:extLst>
                </p14:cNvPr>
                <p14:cNvContentPartPr/>
                <p14:nvPr/>
              </p14:nvContentPartPr>
              <p14:xfrm>
                <a:off x="768827" y="612672"/>
                <a:ext cx="288000" cy="34236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5C99D9A7-4413-44B3-A5A0-A297D328654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15690" y="559593"/>
                  <a:ext cx="393742" cy="4479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F5584950-53AD-4A8D-9441-82264CC571BA}"/>
                    </a:ext>
                  </a:extLst>
                </p14:cNvPr>
                <p14:cNvContentPartPr/>
                <p14:nvPr/>
              </p14:nvContentPartPr>
              <p14:xfrm>
                <a:off x="1183547" y="860352"/>
                <a:ext cx="25200" cy="13716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F5584950-53AD-4A8D-9441-82264CC571B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31047" y="807189"/>
                  <a:ext cx="129675" cy="2429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2BAF9E04-8517-45C5-8275-8C34A784A20D}"/>
                    </a:ext>
                  </a:extLst>
                </p14:cNvPr>
                <p14:cNvContentPartPr/>
                <p14:nvPr/>
              </p14:nvContentPartPr>
              <p14:xfrm>
                <a:off x="1409627" y="556512"/>
                <a:ext cx="279720" cy="29052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2BAF9E04-8517-45C5-8275-8C34A784A20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356549" y="503400"/>
                  <a:ext cx="385345" cy="3962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C68ECFEC-0BFF-4E01-A25D-E580C902C1A8}"/>
                    </a:ext>
                  </a:extLst>
                </p14:cNvPr>
                <p14:cNvContentPartPr/>
                <p14:nvPr/>
              </p14:nvContentPartPr>
              <p14:xfrm>
                <a:off x="1594307" y="708432"/>
                <a:ext cx="70920" cy="34488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C68ECFEC-0BFF-4E01-A25D-E580C902C1A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541382" y="655292"/>
                  <a:ext cx="176241" cy="450629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AF07E5EF-9373-4463-9821-BCA3765FA515}"/>
              </a:ext>
            </a:extLst>
          </p:cNvPr>
          <p:cNvSpPr/>
          <p:nvPr/>
        </p:nvSpPr>
        <p:spPr>
          <a:xfrm>
            <a:off x="466116" y="2678325"/>
            <a:ext cx="400764" cy="4007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120728-4A1A-47F3-909B-DB05C919EDEC}"/>
              </a:ext>
            </a:extLst>
          </p:cNvPr>
          <p:cNvSpPr txBox="1"/>
          <p:nvPr/>
        </p:nvSpPr>
        <p:spPr>
          <a:xfrm>
            <a:off x="5488792" y="1751523"/>
            <a:ext cx="2630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Vertex Type 3a</a:t>
            </a:r>
          </a:p>
        </p:txBody>
      </p: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E7579E36-CF81-4F30-89BC-51B63BFE586F}"/>
              </a:ext>
            </a:extLst>
          </p:cNvPr>
          <p:cNvCxnSpPr/>
          <p:nvPr/>
        </p:nvCxnSpPr>
        <p:spPr>
          <a:xfrm>
            <a:off x="2096380" y="1616364"/>
            <a:ext cx="0" cy="44888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7683A40-EB9A-4AC8-BAFE-6B7EFABFB506}"/>
              </a:ext>
            </a:extLst>
          </p:cNvPr>
          <p:cNvCxnSpPr>
            <a:cxnSpLocks/>
          </p:cNvCxnSpPr>
          <p:nvPr/>
        </p:nvCxnSpPr>
        <p:spPr>
          <a:xfrm flipH="1" flipV="1">
            <a:off x="7439073" y="4231254"/>
            <a:ext cx="1200815" cy="705631"/>
          </a:xfrm>
          <a:prstGeom prst="straightConnector1">
            <a:avLst/>
          </a:prstGeom>
          <a:ln>
            <a:solidFill>
              <a:srgbClr val="004F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99C3697-C04F-4ABA-920B-34827D326066}"/>
              </a:ext>
            </a:extLst>
          </p:cNvPr>
          <p:cNvSpPr txBox="1"/>
          <p:nvPr/>
        </p:nvSpPr>
        <p:spPr>
          <a:xfrm>
            <a:off x="8639888" y="4837932"/>
            <a:ext cx="2197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Allowed connections: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Short circuit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Connected device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E8AFB97-6436-4E47-AFFF-594DF761C518}"/>
              </a:ext>
            </a:extLst>
          </p:cNvPr>
          <p:cNvGrpSpPr/>
          <p:nvPr/>
        </p:nvGrpSpPr>
        <p:grpSpPr>
          <a:xfrm>
            <a:off x="4528371" y="3014139"/>
            <a:ext cx="4426118" cy="2877449"/>
            <a:chOff x="4528371" y="3014139"/>
            <a:chExt cx="4426118" cy="2877449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BE9D3E12-9D5B-4EF0-BCBF-22FF2376F7A5}"/>
                </a:ext>
              </a:extLst>
            </p:cNvPr>
            <p:cNvGrpSpPr/>
            <p:nvPr/>
          </p:nvGrpSpPr>
          <p:grpSpPr>
            <a:xfrm rot="5400000">
              <a:off x="6020455" y="4630024"/>
              <a:ext cx="1407960" cy="1115167"/>
              <a:chOff x="3529815" y="1896816"/>
              <a:chExt cx="1407960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6EDF48B5-6CB9-46F8-AEEF-7E773AE92EAC}"/>
                      </a:ext>
                    </a:extLst>
                  </p14:cNvPr>
                  <p14:cNvContentPartPr/>
                  <p14:nvPr/>
                </p14:nvContentPartPr>
                <p14:xfrm>
                  <a:off x="3529815" y="1896816"/>
                  <a:ext cx="191520" cy="243720"/>
                </p14:xfrm>
              </p:contentPart>
            </mc:Choice>
            <mc:Fallback xmlns="">
              <p:pic>
                <p:nvPicPr>
                  <p:cNvPr id="105" name="Ink 104">
                    <a:extLst>
                      <a:ext uri="{FF2B5EF4-FFF2-40B4-BE49-F238E27FC236}">
                        <a16:creationId xmlns:a16="http://schemas.microsoft.com/office/drawing/2014/main" id="{6EDF48B5-6CB9-46F8-AEEF-7E773AE92EAC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3520832" y="1887816"/>
                    <a:ext cx="209127" cy="26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E0F72314-0640-4C09-8E2F-6A787F1150DF}"/>
                      </a:ext>
                    </a:extLst>
                  </p14:cNvPr>
                  <p14:cNvContentPartPr/>
                  <p14:nvPr/>
                </p14:nvContentPartPr>
                <p14:xfrm>
                  <a:off x="3606495" y="1941096"/>
                  <a:ext cx="1331280" cy="11160"/>
                </p14:xfrm>
              </p:contentPart>
            </mc:Choice>
            <mc:Fallback xmlns="">
              <p:pic>
                <p:nvPicPr>
                  <p:cNvPr id="106" name="Ink 105">
                    <a:extLst>
                      <a:ext uri="{FF2B5EF4-FFF2-40B4-BE49-F238E27FC236}">
                        <a16:creationId xmlns:a16="http://schemas.microsoft.com/office/drawing/2014/main" id="{E0F72314-0640-4C09-8E2F-6A787F1150DF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3597495" y="1932096"/>
                    <a:ext cx="1348920" cy="2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765D5042-8B7C-444D-9E39-49125101072A}"/>
                      </a:ext>
                    </a:extLst>
                  </p14:cNvPr>
                  <p14:cNvContentPartPr/>
                  <p14:nvPr/>
                </p14:nvContentPartPr>
                <p14:xfrm>
                  <a:off x="3664815" y="2134056"/>
                  <a:ext cx="1123560" cy="26280"/>
                </p14:xfrm>
              </p:contentPart>
            </mc:Choice>
            <mc:Fallback xmlns="">
              <p:pic>
                <p:nvPicPr>
                  <p:cNvPr id="107" name="Ink 106">
                    <a:extLst>
                      <a:ext uri="{FF2B5EF4-FFF2-40B4-BE49-F238E27FC236}">
                        <a16:creationId xmlns:a16="http://schemas.microsoft.com/office/drawing/2014/main" id="{765D5042-8B7C-444D-9E39-49125101072A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655815" y="2125056"/>
                    <a:ext cx="1141200" cy="4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85629AFA-DBDE-45CA-910D-D4E6A50C1D37}"/>
                      </a:ext>
                    </a:extLst>
                  </p14:cNvPr>
                  <p14:cNvContentPartPr/>
                  <p14:nvPr/>
                </p14:nvContentPartPr>
                <p14:xfrm>
                  <a:off x="3529815" y="2748463"/>
                  <a:ext cx="191520" cy="243720"/>
                </p14:xfrm>
              </p:contentPart>
            </mc:Choice>
            <mc:Fallback xmlns=""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85629AFA-DBDE-45CA-910D-D4E6A50C1D37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3520832" y="2739463"/>
                    <a:ext cx="209127" cy="26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025BFE91-E713-419D-94C9-582CFD9EF04B}"/>
                      </a:ext>
                    </a:extLst>
                  </p14:cNvPr>
                  <p14:cNvContentPartPr/>
                  <p14:nvPr/>
                </p14:nvContentPartPr>
                <p14:xfrm>
                  <a:off x="3606495" y="2792743"/>
                  <a:ext cx="1331280" cy="11160"/>
                </p14:xfrm>
              </p:contentPart>
            </mc:Choice>
            <mc:Fallback xmlns=""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025BFE91-E713-419D-94C9-582CFD9EF04B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3597495" y="2783743"/>
                    <a:ext cx="1348920" cy="2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4ED5F7C8-1F6F-4C40-BBF9-57BAC23F07F7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4ED5F7C8-1F6F-4C40-BBF9-57BAC23F07F7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655815" y="2976703"/>
                    <a:ext cx="1141200" cy="4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BBD55F06-96BB-41D1-B4B7-8B5C949D2682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BBD55F06-96BB-41D1-B4B7-8B5C949D2682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655815" y="2976703"/>
                    <a:ext cx="1141200" cy="43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70222767-DFEC-4155-AF0D-2DC56491BAF2}"/>
                </a:ext>
              </a:extLst>
            </p:cNvPr>
            <p:cNvGrpSpPr/>
            <p:nvPr/>
          </p:nvGrpSpPr>
          <p:grpSpPr>
            <a:xfrm>
              <a:off x="7546529" y="3014139"/>
              <a:ext cx="1407960" cy="1115167"/>
              <a:chOff x="3529815" y="1896816"/>
              <a:chExt cx="1407960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70B72C27-0648-48EA-A39A-8B8F0C59B70C}"/>
                      </a:ext>
                    </a:extLst>
                  </p14:cNvPr>
                  <p14:cNvContentPartPr/>
                  <p14:nvPr/>
                </p14:nvContentPartPr>
                <p14:xfrm>
                  <a:off x="3529815" y="1896816"/>
                  <a:ext cx="191520" cy="243720"/>
                </p14:xfrm>
              </p:contentPart>
            </mc:Choice>
            <mc:Fallback xmlns="">
              <p:pic>
                <p:nvPicPr>
                  <p:cNvPr id="98" name="Ink 97">
                    <a:extLst>
                      <a:ext uri="{FF2B5EF4-FFF2-40B4-BE49-F238E27FC236}">
                        <a16:creationId xmlns:a16="http://schemas.microsoft.com/office/drawing/2014/main" id="{70B72C27-0648-48EA-A39A-8B8F0C59B70C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3520832" y="1887816"/>
                    <a:ext cx="209127" cy="26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E12CE844-8248-43D8-8178-CE4488F988A8}"/>
                      </a:ext>
                    </a:extLst>
                  </p14:cNvPr>
                  <p14:cNvContentPartPr/>
                  <p14:nvPr/>
                </p14:nvContentPartPr>
                <p14:xfrm>
                  <a:off x="3606495" y="1941096"/>
                  <a:ext cx="1331280" cy="11160"/>
                </p14:xfrm>
              </p:contentPart>
            </mc:Choice>
            <mc:Fallback xmlns="">
              <p:pic>
                <p:nvPicPr>
                  <p:cNvPr id="99" name="Ink 98">
                    <a:extLst>
                      <a:ext uri="{FF2B5EF4-FFF2-40B4-BE49-F238E27FC236}">
                        <a16:creationId xmlns:a16="http://schemas.microsoft.com/office/drawing/2014/main" id="{E12CE844-8248-43D8-8178-CE4488F988A8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3597495" y="1932096"/>
                    <a:ext cx="1348920" cy="2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AFF87141-6286-4A55-8A5C-90DDDF4B101C}"/>
                      </a:ext>
                    </a:extLst>
                  </p14:cNvPr>
                  <p14:cNvContentPartPr/>
                  <p14:nvPr/>
                </p14:nvContentPartPr>
                <p14:xfrm>
                  <a:off x="3664815" y="2134056"/>
                  <a:ext cx="1123560" cy="26280"/>
                </p14:xfrm>
              </p:contentPart>
            </mc:Choice>
            <mc:Fallback xmlns="">
              <p:pic>
                <p:nvPicPr>
                  <p:cNvPr id="100" name="Ink 99">
                    <a:extLst>
                      <a:ext uri="{FF2B5EF4-FFF2-40B4-BE49-F238E27FC236}">
                        <a16:creationId xmlns:a16="http://schemas.microsoft.com/office/drawing/2014/main" id="{AFF87141-6286-4A55-8A5C-90DDDF4B101C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655815" y="2125056"/>
                    <a:ext cx="1141200" cy="4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718B8A4A-92E5-41BD-BE94-15ABE6BAA0C1}"/>
                      </a:ext>
                    </a:extLst>
                  </p14:cNvPr>
                  <p14:cNvContentPartPr/>
                  <p14:nvPr/>
                </p14:nvContentPartPr>
                <p14:xfrm>
                  <a:off x="3529815" y="2748463"/>
                  <a:ext cx="191520" cy="243720"/>
                </p14:xfrm>
              </p:contentPart>
            </mc:Choice>
            <mc:Fallback xmlns="">
              <p:pic>
                <p:nvPicPr>
                  <p:cNvPr id="101" name="Ink 100">
                    <a:extLst>
                      <a:ext uri="{FF2B5EF4-FFF2-40B4-BE49-F238E27FC236}">
                        <a16:creationId xmlns:a16="http://schemas.microsoft.com/office/drawing/2014/main" id="{718B8A4A-92E5-41BD-BE94-15ABE6BAA0C1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3520832" y="2739463"/>
                    <a:ext cx="209127" cy="26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F1F61231-3FFC-4D87-BB25-8A40E331BE33}"/>
                      </a:ext>
                    </a:extLst>
                  </p14:cNvPr>
                  <p14:cNvContentPartPr/>
                  <p14:nvPr/>
                </p14:nvContentPartPr>
                <p14:xfrm>
                  <a:off x="3606495" y="2792743"/>
                  <a:ext cx="1331280" cy="11160"/>
                </p14:xfrm>
              </p:contentPart>
            </mc:Choice>
            <mc:Fallback xmlns="">
              <p:pic>
                <p:nvPicPr>
                  <p:cNvPr id="102" name="Ink 101">
                    <a:extLst>
                      <a:ext uri="{FF2B5EF4-FFF2-40B4-BE49-F238E27FC236}">
                        <a16:creationId xmlns:a16="http://schemas.microsoft.com/office/drawing/2014/main" id="{F1F61231-3FFC-4D87-BB25-8A40E331BE33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3597495" y="2783743"/>
                    <a:ext cx="1348920" cy="2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18C7F5BB-C120-4978-9006-2D31E3969262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103" name="Ink 102">
                    <a:extLst>
                      <a:ext uri="{FF2B5EF4-FFF2-40B4-BE49-F238E27FC236}">
                        <a16:creationId xmlns:a16="http://schemas.microsoft.com/office/drawing/2014/main" id="{18C7F5BB-C120-4978-9006-2D31E3969262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655815" y="2976703"/>
                    <a:ext cx="1141200" cy="4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104" name="Ink 103">
                    <a:extLst>
                      <a:ext uri="{FF2B5EF4-FFF2-40B4-BE49-F238E27FC236}">
                        <a16:creationId xmlns:a16="http://schemas.microsoft.com/office/drawing/2014/main" id="{F92F0F48-FE48-4778-92A1-F6A28595CDB9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104" name="Ink 103">
                    <a:extLst>
                      <a:ext uri="{FF2B5EF4-FFF2-40B4-BE49-F238E27FC236}">
                        <a16:creationId xmlns:a16="http://schemas.microsoft.com/office/drawing/2014/main" id="{F92F0F48-FE48-4778-92A1-F6A28595CDB9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655815" y="2976703"/>
                    <a:ext cx="1141200" cy="43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E4062AE2-22EF-4DDD-A355-AE6C0715D5C5}"/>
                </a:ext>
              </a:extLst>
            </p:cNvPr>
            <p:cNvGrpSpPr/>
            <p:nvPr/>
          </p:nvGrpSpPr>
          <p:grpSpPr>
            <a:xfrm>
              <a:off x="4528371" y="3040419"/>
              <a:ext cx="1407960" cy="1115167"/>
              <a:chOff x="363551" y="1872805"/>
              <a:chExt cx="1407960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9229D005-B1BC-4F11-80FA-19F7A1DB55EF}"/>
                      </a:ext>
                    </a:extLst>
                  </p14:cNvPr>
                  <p14:cNvContentPartPr/>
                  <p14:nvPr/>
                </p14:nvContentPartPr>
                <p14:xfrm flipH="1">
                  <a:off x="1579991" y="1872805"/>
                  <a:ext cx="191520" cy="243720"/>
                </p14:xfrm>
              </p:contentPart>
            </mc:Choice>
            <mc:Fallback xmlns=""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9229D005-B1BC-4F11-80FA-19F7A1DB55EF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 flipH="1">
                    <a:off x="1568852" y="1861645"/>
                    <a:ext cx="213439" cy="26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36B3F1B8-26E2-4279-A984-FA8DAF41DD43}"/>
                      </a:ext>
                    </a:extLst>
                  </p14:cNvPr>
                  <p14:cNvContentPartPr/>
                  <p14:nvPr/>
                </p14:nvContentPartPr>
                <p14:xfrm flipH="1">
                  <a:off x="1579991" y="2724452"/>
                  <a:ext cx="191520" cy="243720"/>
                </p14:xfrm>
              </p:contentPart>
            </mc:Choice>
            <mc:Fallback xmlns=""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36B3F1B8-26E2-4279-A984-FA8DAF41DD43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 flipH="1">
                    <a:off x="1568852" y="2713292"/>
                    <a:ext cx="213439" cy="26568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E5474D12-A7CF-46F7-A1E9-00B816E06D60}"/>
                  </a:ext>
                </a:extLst>
              </p:cNvPr>
              <p:cNvGrpSpPr/>
              <p:nvPr/>
            </p:nvGrpSpPr>
            <p:grpSpPr>
              <a:xfrm>
                <a:off x="363551" y="1917085"/>
                <a:ext cx="1331280" cy="1070887"/>
                <a:chOff x="363551" y="1917085"/>
                <a:chExt cx="1331280" cy="107088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4">
                  <p14:nvContentPartPr>
                    <p14:cNvPr id="93" name="Ink 92">
                      <a:extLst>
                        <a:ext uri="{FF2B5EF4-FFF2-40B4-BE49-F238E27FC236}">
                          <a16:creationId xmlns:a16="http://schemas.microsoft.com/office/drawing/2014/main" id="{E334502F-DA53-481B-8D5E-CB89C33ECB7A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363551" y="1917085"/>
                    <a:ext cx="1331280" cy="11160"/>
                  </p14:xfrm>
                </p:contentPart>
              </mc:Choice>
              <mc:Fallback xmlns="">
                <p:pic>
                  <p:nvPicPr>
                    <p:cNvPr id="93" name="Ink 92">
                      <a:extLst>
                        <a:ext uri="{FF2B5EF4-FFF2-40B4-BE49-F238E27FC236}">
                          <a16:creationId xmlns:a16="http://schemas.microsoft.com/office/drawing/2014/main" id="{E334502F-DA53-481B-8D5E-CB89C33ECB7A}"/>
                        </a:ext>
                      </a:extLst>
                    </p:cNvPr>
                    <p:cNvPicPr/>
                    <p:nvPr/>
                  </p:nvPicPr>
                  <p:blipFill>
                    <a:blip r:embed="rId85"/>
                    <a:stretch>
                      <a:fillRect/>
                    </a:stretch>
                  </p:blipFill>
                  <p:spPr>
                    <a:xfrm flipH="1">
                      <a:off x="352391" y="1905925"/>
                      <a:ext cx="1353240" cy="3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">
                  <p14:nvContentPartPr>
                    <p14:cNvPr id="94" name="Ink 93">
                      <a:extLst>
                        <a:ext uri="{FF2B5EF4-FFF2-40B4-BE49-F238E27FC236}">
                          <a16:creationId xmlns:a16="http://schemas.microsoft.com/office/drawing/2014/main" id="{72FC1CF7-1944-4868-A0D1-75C0E2CDEEFC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110045"/>
                    <a:ext cx="1123560" cy="26280"/>
                  </p14:xfrm>
                </p:contentPart>
              </mc:Choice>
              <mc:Fallback xmlns="">
                <p:pic>
                  <p:nvPicPr>
                    <p:cNvPr id="94" name="Ink 93">
                      <a:extLst>
                        <a:ext uri="{FF2B5EF4-FFF2-40B4-BE49-F238E27FC236}">
                          <a16:creationId xmlns:a16="http://schemas.microsoft.com/office/drawing/2014/main" id="{72FC1CF7-1944-4868-A0D1-75C0E2CDEEFC}"/>
                        </a:ext>
                      </a:extLst>
                    </p:cNvPr>
                    <p:cNvPicPr/>
                    <p:nvPr/>
                  </p:nvPicPr>
                  <p:blipFill>
                    <a:blip r:embed="rId87"/>
                    <a:stretch>
                      <a:fillRect/>
                    </a:stretch>
                  </p:blipFill>
                  <p:spPr>
                    <a:xfrm flipH="1">
                      <a:off x="501791" y="2098885"/>
                      <a:ext cx="1145520" cy="48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8">
                  <p14:nvContentPartPr>
                    <p14:cNvPr id="95" name="Ink 94">
                      <a:extLst>
                        <a:ext uri="{FF2B5EF4-FFF2-40B4-BE49-F238E27FC236}">
                          <a16:creationId xmlns:a16="http://schemas.microsoft.com/office/drawing/2014/main" id="{26EAE553-5187-4C63-B338-E79FFB08C780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363551" y="2768732"/>
                    <a:ext cx="1331280" cy="11160"/>
                  </p14:xfrm>
                </p:contentPart>
              </mc:Choice>
              <mc:Fallback xmlns="">
                <p:pic>
                  <p:nvPicPr>
                    <p:cNvPr id="95" name="Ink 94">
                      <a:extLst>
                        <a:ext uri="{FF2B5EF4-FFF2-40B4-BE49-F238E27FC236}">
                          <a16:creationId xmlns:a16="http://schemas.microsoft.com/office/drawing/2014/main" id="{26EAE553-5187-4C63-B338-E79FFB08C780}"/>
                        </a:ext>
                      </a:extLst>
                    </p:cNvPr>
                    <p:cNvPicPr/>
                    <p:nvPr/>
                  </p:nvPicPr>
                  <p:blipFill>
                    <a:blip r:embed="rId85"/>
                    <a:stretch>
                      <a:fillRect/>
                    </a:stretch>
                  </p:blipFill>
                  <p:spPr>
                    <a:xfrm flipH="1">
                      <a:off x="352391" y="2757572"/>
                      <a:ext cx="1353240" cy="3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9">
                  <p14:nvContentPartPr>
                    <p14:cNvPr id="96" name="Ink 95">
                      <a:extLst>
                        <a:ext uri="{FF2B5EF4-FFF2-40B4-BE49-F238E27FC236}">
                          <a16:creationId xmlns:a16="http://schemas.microsoft.com/office/drawing/2014/main" id="{6A935369-A76D-44FD-B33B-E17C2CB79261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961692"/>
                    <a:ext cx="1123560" cy="26280"/>
                  </p14:xfrm>
                </p:contentPart>
              </mc:Choice>
              <mc:Fallback xmlns="">
                <p:pic>
                  <p:nvPicPr>
                    <p:cNvPr id="96" name="Ink 95">
                      <a:extLst>
                        <a:ext uri="{FF2B5EF4-FFF2-40B4-BE49-F238E27FC236}">
                          <a16:creationId xmlns:a16="http://schemas.microsoft.com/office/drawing/2014/main" id="{6A935369-A76D-44FD-B33B-E17C2CB79261}"/>
                        </a:ext>
                      </a:extLst>
                    </p:cNvPr>
                    <p:cNvPicPr/>
                    <p:nvPr/>
                  </p:nvPicPr>
                  <p:blipFill>
                    <a:blip r:embed="rId87"/>
                    <a:stretch>
                      <a:fillRect/>
                    </a:stretch>
                  </p:blipFill>
                  <p:spPr>
                    <a:xfrm flipH="1">
                      <a:off x="501791" y="2950532"/>
                      <a:ext cx="1145520" cy="48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0">
                  <p14:nvContentPartPr>
                    <p14:cNvPr id="97" name="Ink 96">
                      <a:extLst>
                        <a:ext uri="{FF2B5EF4-FFF2-40B4-BE49-F238E27FC236}">
                          <a16:creationId xmlns:a16="http://schemas.microsoft.com/office/drawing/2014/main" id="{F2861DB0-71EE-4253-A15B-3FDB018E466C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961692"/>
                    <a:ext cx="1123560" cy="26280"/>
                  </p14:xfrm>
                </p:contentPart>
              </mc:Choice>
              <mc:Fallback xmlns="">
                <p:pic>
                  <p:nvPicPr>
                    <p:cNvPr id="97" name="Ink 96">
                      <a:extLst>
                        <a:ext uri="{FF2B5EF4-FFF2-40B4-BE49-F238E27FC236}">
                          <a16:creationId xmlns:a16="http://schemas.microsoft.com/office/drawing/2014/main" id="{F2861DB0-71EE-4253-A15B-3FDB018E466C}"/>
                        </a:ext>
                      </a:extLst>
                    </p:cNvPr>
                    <p:cNvPicPr/>
                    <p:nvPr/>
                  </p:nvPicPr>
                  <p:blipFill>
                    <a:blip r:embed="rId87"/>
                    <a:stretch>
                      <a:fillRect/>
                    </a:stretch>
                  </p:blipFill>
                  <p:spPr>
                    <a:xfrm flipH="1">
                      <a:off x="501791" y="2950532"/>
                      <a:ext cx="1145520" cy="482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D5531DB-5ACF-435F-90BC-95F59B67EE94}"/>
                    </a:ext>
                  </a:extLst>
                </p14:cNvPr>
                <p14:cNvContentPartPr/>
                <p14:nvPr/>
              </p14:nvContentPartPr>
              <p14:xfrm>
                <a:off x="5971173" y="3064702"/>
                <a:ext cx="1664280" cy="1026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D5531DB-5ACF-435F-90BC-95F59B67EE9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953173" y="3046639"/>
                  <a:ext cx="1699920" cy="13836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10B9E465-D7B1-4BD5-9E21-F1EB315F65A9}"/>
                </a:ext>
              </a:extLst>
            </p:cNvPr>
            <p:cNvGrpSpPr/>
            <p:nvPr/>
          </p:nvGrpSpPr>
          <p:grpSpPr>
            <a:xfrm>
              <a:off x="5921493" y="4046062"/>
              <a:ext cx="1787760" cy="463320"/>
              <a:chOff x="1937747" y="2395032"/>
              <a:chExt cx="1787760" cy="463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8AED16BF-9116-4797-A009-6B282D26269D}"/>
                      </a:ext>
                    </a:extLst>
                  </p14:cNvPr>
                  <p14:cNvContentPartPr/>
                  <p14:nvPr/>
                </p14:nvContentPartPr>
                <p14:xfrm>
                  <a:off x="1937747" y="2395032"/>
                  <a:ext cx="485280" cy="463320"/>
                </p14:xfrm>
              </p:contentPart>
            </mc:Choice>
            <mc:Fallback xmlns="">
              <p:pic>
                <p:nvPicPr>
                  <p:cNvPr id="88" name="Ink 87">
                    <a:extLst>
                      <a:ext uri="{FF2B5EF4-FFF2-40B4-BE49-F238E27FC236}">
                        <a16:creationId xmlns:a16="http://schemas.microsoft.com/office/drawing/2014/main" id="{8AED16BF-9116-4797-A009-6B282D26269D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1919747" y="2377046"/>
                    <a:ext cx="520920" cy="4989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89" name="Ink 88">
                    <a:extLst>
                      <a:ext uri="{FF2B5EF4-FFF2-40B4-BE49-F238E27FC236}">
                        <a16:creationId xmlns:a16="http://schemas.microsoft.com/office/drawing/2014/main" id="{6B9E3183-C0D0-4F36-AEA3-5AF3044126C6}"/>
                      </a:ext>
                    </a:extLst>
                  </p14:cNvPr>
                  <p14:cNvContentPartPr/>
                  <p14:nvPr/>
                </p14:nvContentPartPr>
                <p14:xfrm>
                  <a:off x="3185147" y="2404752"/>
                  <a:ext cx="540360" cy="406800"/>
                </p14:xfrm>
              </p:contentPart>
            </mc:Choice>
            <mc:Fallback xmlns="">
              <p:pic>
                <p:nvPicPr>
                  <p:cNvPr id="89" name="Ink 88">
                    <a:extLst>
                      <a:ext uri="{FF2B5EF4-FFF2-40B4-BE49-F238E27FC236}">
                        <a16:creationId xmlns:a16="http://schemas.microsoft.com/office/drawing/2014/main" id="{6B9E3183-C0D0-4F36-AEA3-5AF3044126C6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3167147" y="2386768"/>
                    <a:ext cx="576000" cy="442408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4FE0E08-7211-48CC-AA9B-F8385C65E3AC}"/>
              </a:ext>
            </a:extLst>
          </p:cNvPr>
          <p:cNvGrpSpPr/>
          <p:nvPr/>
        </p:nvGrpSpPr>
        <p:grpSpPr>
          <a:xfrm>
            <a:off x="2837477" y="3280342"/>
            <a:ext cx="4817416" cy="2303521"/>
            <a:chOff x="2837477" y="3280342"/>
            <a:chExt cx="4817416" cy="2303521"/>
          </a:xfrm>
        </p:grpSpPr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BC051BC1-4CFF-43B8-92AF-3B4769F12D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7364" y="3607402"/>
              <a:ext cx="1639576" cy="1053132"/>
            </a:xfrm>
            <a:prstGeom prst="straightConnector1">
              <a:avLst/>
            </a:prstGeom>
            <a:ln>
              <a:solidFill>
                <a:srgbClr val="66CC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6C4A42C-DF68-4AA8-B867-2D1A4174D187}"/>
                </a:ext>
              </a:extLst>
            </p:cNvPr>
            <p:cNvSpPr txBox="1"/>
            <p:nvPr/>
          </p:nvSpPr>
          <p:spPr>
            <a:xfrm>
              <a:off x="2837477" y="4660533"/>
              <a:ext cx="219797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Allowed connections: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/>
                <a:t>Open circuit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/>
                <a:t>Connected device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EEA8E67-487B-4C6A-BF48-4A51636BF745}"/>
                </a:ext>
              </a:extLst>
            </p:cNvPr>
            <p:cNvGrpSpPr/>
            <p:nvPr/>
          </p:nvGrpSpPr>
          <p:grpSpPr>
            <a:xfrm>
              <a:off x="5845893" y="3280342"/>
              <a:ext cx="1809000" cy="1276200"/>
              <a:chOff x="5845893" y="3280342"/>
              <a:chExt cx="1809000" cy="1276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A98D6507-8CC0-4713-B3E5-F7B3050CA341}"/>
                      </a:ext>
                    </a:extLst>
                  </p14:cNvPr>
                  <p14:cNvContentPartPr/>
                  <p14:nvPr/>
                </p14:nvContentPartPr>
                <p14:xfrm>
                  <a:off x="5845893" y="3288622"/>
                  <a:ext cx="39960" cy="637560"/>
                </p14:xfrm>
              </p:contentPart>
            </mc:Choice>
            <mc:Fallback xmlns="">
              <p:pic>
                <p:nvPicPr>
                  <p:cNvPr id="112" name="Ink 111">
                    <a:extLst>
                      <a:ext uri="{FF2B5EF4-FFF2-40B4-BE49-F238E27FC236}">
                        <a16:creationId xmlns:a16="http://schemas.microsoft.com/office/drawing/2014/main" id="{A98D6507-8CC0-4713-B3E5-F7B3050CA341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5828054" y="3270622"/>
                    <a:ext cx="75282" cy="67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8D66F43D-E1EB-4B29-9A6B-97A8AF24DA13}"/>
                      </a:ext>
                    </a:extLst>
                  </p14:cNvPr>
                  <p14:cNvContentPartPr/>
                  <p14:nvPr/>
                </p14:nvContentPartPr>
                <p14:xfrm>
                  <a:off x="7623213" y="3280342"/>
                  <a:ext cx="31680" cy="623880"/>
                </p14:xfrm>
              </p:contentPart>
            </mc:Choice>
            <mc:Fallback xmlns="">
              <p:pic>
                <p:nvPicPr>
                  <p:cNvPr id="113" name="Ink 112">
                    <a:extLst>
                      <a:ext uri="{FF2B5EF4-FFF2-40B4-BE49-F238E27FC236}">
                        <a16:creationId xmlns:a16="http://schemas.microsoft.com/office/drawing/2014/main" id="{8D66F43D-E1EB-4B29-9A6B-97A8AF24DA13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7605213" y="3262352"/>
                    <a:ext cx="67320" cy="6594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86956CC0-06EB-4E9A-AA60-022CD4492C6A}"/>
                      </a:ext>
                    </a:extLst>
                  </p14:cNvPr>
                  <p14:cNvContentPartPr/>
                  <p14:nvPr/>
                </p14:nvContentPartPr>
                <p14:xfrm>
                  <a:off x="6425133" y="4515142"/>
                  <a:ext cx="668880" cy="41400"/>
                </p14:xfrm>
              </p:contentPart>
            </mc:Choice>
            <mc:Fallback xmlns=""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86956CC0-06EB-4E9A-AA60-022CD4492C6A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6407143" y="4496984"/>
                    <a:ext cx="704501" cy="77353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29984E-B221-4EED-BFE0-B3D4F806D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37B9-366A-463B-A233-332C6DF23397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33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itel 1">
            <a:extLst>
              <a:ext uri="{FF2B5EF4-FFF2-40B4-BE49-F238E27FC236}">
                <a16:creationId xmlns:a16="http://schemas.microsoft.com/office/drawing/2014/main" id="{05408134-4268-419C-88C6-E6157853849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96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/>
              <a:t>Generation</a:t>
            </a:r>
            <a:br>
              <a:rPr lang="en-US" sz="2000"/>
            </a:br>
            <a:r>
              <a:rPr lang="en-US" sz="3700">
                <a:latin typeface="Century Gothic" pitchFamily="34" charset="0"/>
              </a:rPr>
              <a:t>Vertices</a:t>
            </a:r>
          </a:p>
        </p:txBody>
      </p:sp>
      <p:cxnSp>
        <p:nvCxnSpPr>
          <p:cNvPr id="238" name="Gerade Verbindung 6">
            <a:extLst>
              <a:ext uri="{FF2B5EF4-FFF2-40B4-BE49-F238E27FC236}">
                <a16:creationId xmlns:a16="http://schemas.microsoft.com/office/drawing/2014/main" id="{2D3A0239-B3A6-46DC-AD4A-1A805A41646B}"/>
              </a:ext>
            </a:extLst>
          </p:cNvPr>
          <p:cNvCxnSpPr>
            <a:cxnSpLocks/>
          </p:cNvCxnSpPr>
          <p:nvPr/>
        </p:nvCxnSpPr>
        <p:spPr>
          <a:xfrm>
            <a:off x="0" y="1052736"/>
            <a:ext cx="11644439" cy="0"/>
          </a:xfrm>
          <a:prstGeom prst="line">
            <a:avLst/>
          </a:prstGeom>
          <a:ln w="28575">
            <a:gradFill>
              <a:gsLst>
                <a:gs pos="0">
                  <a:schemeClr val="tx1"/>
                </a:gs>
                <a:gs pos="28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F7851FB8-E446-490E-99B3-B0EBFC6FC6B6}"/>
              </a:ext>
            </a:extLst>
          </p:cNvPr>
          <p:cNvGrpSpPr/>
          <p:nvPr/>
        </p:nvGrpSpPr>
        <p:grpSpPr>
          <a:xfrm>
            <a:off x="471849" y="1818864"/>
            <a:ext cx="986178" cy="286609"/>
            <a:chOff x="381827" y="3911352"/>
            <a:chExt cx="1455480" cy="42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E7BDDB19-B23B-494B-8D64-FA12852B9CC0}"/>
                    </a:ext>
                  </a:extLst>
                </p14:cNvPr>
                <p14:cNvContentPartPr/>
                <p14:nvPr/>
              </p14:nvContentPartPr>
              <p14:xfrm>
                <a:off x="381827" y="3931152"/>
                <a:ext cx="185040" cy="3924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E7BDDB19-B23B-494B-8D64-FA12852B9CC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8807" y="3878053"/>
                  <a:ext cx="290550" cy="4980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082B5F8-BD76-4BA4-970D-73AE2DD5803A}"/>
                    </a:ext>
                  </a:extLst>
                </p14:cNvPr>
                <p14:cNvContentPartPr/>
                <p14:nvPr/>
              </p14:nvContentPartPr>
              <p14:xfrm>
                <a:off x="688547" y="3911352"/>
                <a:ext cx="43560" cy="3290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082B5F8-BD76-4BA4-970D-73AE2DD5803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5425" y="3858195"/>
                  <a:ext cx="149273" cy="4348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A4519A5-1053-4BDF-BC03-A080DC0CD0B3}"/>
                    </a:ext>
                  </a:extLst>
                </p14:cNvPr>
                <p14:cNvContentPartPr/>
                <p14:nvPr/>
              </p14:nvContentPartPr>
              <p14:xfrm>
                <a:off x="819587" y="3926472"/>
                <a:ext cx="43560" cy="3790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A4519A5-1053-4BDF-BC03-A080DC0CD0B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6465" y="3873380"/>
                  <a:ext cx="149273" cy="484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26117FF9-8293-4E66-BD68-F861B5BA27AC}"/>
                    </a:ext>
                  </a:extLst>
                </p14:cNvPr>
                <p14:cNvContentPartPr/>
                <p14:nvPr/>
              </p14:nvContentPartPr>
              <p14:xfrm>
                <a:off x="671987" y="4155432"/>
                <a:ext cx="235440" cy="237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26117FF9-8293-4E66-BD68-F861B5BA27A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8960" y="4103780"/>
                  <a:ext cx="340964" cy="1265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DB48B88-4913-4EA8-AC72-E0C658D68F39}"/>
                    </a:ext>
                  </a:extLst>
                </p14:cNvPr>
                <p14:cNvContentPartPr/>
                <p14:nvPr/>
              </p14:nvContentPartPr>
              <p14:xfrm>
                <a:off x="1059347" y="3970032"/>
                <a:ext cx="207360" cy="3186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DB48B88-4913-4EA8-AC72-E0C658D68F3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06314" y="3916843"/>
                  <a:ext cx="312896" cy="4244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102A518-2726-4FFD-923B-0C6E80C7CBCB}"/>
                    </a:ext>
                  </a:extLst>
                </p14:cNvPr>
                <p14:cNvContentPartPr/>
                <p14:nvPr/>
              </p14:nvContentPartPr>
              <p14:xfrm>
                <a:off x="1129547" y="4148952"/>
                <a:ext cx="172080" cy="360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102A518-2726-4FFD-923B-0C6E80C7CBC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76436" y="4096011"/>
                  <a:ext cx="277771" cy="1413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4EC24C00-6CB7-49C8-B036-9C2304083F0F}"/>
                    </a:ext>
                  </a:extLst>
                </p14:cNvPr>
                <p14:cNvContentPartPr/>
                <p14:nvPr/>
              </p14:nvContentPartPr>
              <p14:xfrm>
                <a:off x="1438427" y="3996672"/>
                <a:ext cx="12960" cy="2520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4EC24C00-6CB7-49C8-B036-9C2304083F0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86587" y="3943619"/>
                  <a:ext cx="116122" cy="3575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C883F66-C073-4503-8DF6-F7C1D1FE3993}"/>
                    </a:ext>
                  </a:extLst>
                </p14:cNvPr>
                <p14:cNvContentPartPr/>
                <p14:nvPr/>
              </p14:nvContentPartPr>
              <p14:xfrm>
                <a:off x="1637867" y="4034112"/>
                <a:ext cx="23400" cy="2736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C883F66-C073-4503-8DF6-F7C1D1FE399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84685" y="3980986"/>
                  <a:ext cx="129232" cy="3793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ED9122C-9961-4724-8B53-53DB0915FB55}"/>
                    </a:ext>
                  </a:extLst>
                </p14:cNvPr>
                <p14:cNvContentPartPr/>
                <p14:nvPr/>
              </p14:nvContentPartPr>
              <p14:xfrm>
                <a:off x="1640747" y="4013592"/>
                <a:ext cx="196560" cy="3207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ED9122C-9961-4724-8B53-53DB0915FB5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87623" y="3960486"/>
                  <a:ext cx="302277" cy="42644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7585D36C-29BD-4E22-B0C9-AA1178C9C294}"/>
              </a:ext>
            </a:extLst>
          </p:cNvPr>
          <p:cNvGrpSpPr/>
          <p:nvPr/>
        </p:nvGrpSpPr>
        <p:grpSpPr>
          <a:xfrm>
            <a:off x="624788" y="2359152"/>
            <a:ext cx="593707" cy="1060086"/>
            <a:chOff x="607547" y="4708752"/>
            <a:chExt cx="876240" cy="156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6DD85C7-F927-4C31-8A08-DF69D1B2ABA6}"/>
                    </a:ext>
                  </a:extLst>
                </p14:cNvPr>
                <p14:cNvContentPartPr/>
                <p14:nvPr/>
              </p14:nvContentPartPr>
              <p14:xfrm>
                <a:off x="616187" y="4708752"/>
                <a:ext cx="83160" cy="1155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6DD85C7-F927-4C31-8A08-DF69D1B2ABA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63219" y="4655743"/>
                  <a:ext cx="188567" cy="2210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9D9B69A-C8FF-4443-A175-BB442BCF4B97}"/>
                    </a:ext>
                  </a:extLst>
                </p14:cNvPr>
                <p14:cNvContentPartPr/>
                <p14:nvPr/>
              </p14:nvContentPartPr>
              <p14:xfrm>
                <a:off x="662267" y="4766352"/>
                <a:ext cx="24480" cy="6868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9D9B69A-C8FF-4443-A175-BB442BCF4B9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09050" y="4713229"/>
                  <a:ext cx="130383" cy="7925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3C362DE2-B74E-4D1F-A053-9F25210DBD6D}"/>
                    </a:ext>
                  </a:extLst>
                </p14:cNvPr>
                <p14:cNvContentPartPr/>
                <p14:nvPr/>
              </p14:nvContentPartPr>
              <p14:xfrm>
                <a:off x="615467" y="5368632"/>
                <a:ext cx="111960" cy="1458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3C362DE2-B74E-4D1F-A053-9F25210DBD6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62405" y="5315614"/>
                  <a:ext cx="217553" cy="251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52931064-C89D-4069-AE50-D246C110CBF9}"/>
                    </a:ext>
                  </a:extLst>
                </p14:cNvPr>
                <p14:cNvContentPartPr/>
                <p14:nvPr/>
              </p14:nvContentPartPr>
              <p14:xfrm>
                <a:off x="658667" y="5497512"/>
                <a:ext cx="20880" cy="5907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52931064-C89D-4069-AE50-D246C110CBF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06467" y="5444386"/>
                  <a:ext cx="124758" cy="6964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839434A2-509B-4D2F-9D7B-205107928627}"/>
                    </a:ext>
                  </a:extLst>
                </p14:cNvPr>
                <p14:cNvContentPartPr/>
                <p14:nvPr/>
              </p14:nvContentPartPr>
              <p14:xfrm>
                <a:off x="607547" y="6093672"/>
                <a:ext cx="94320" cy="15048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839434A2-509B-4D2F-9D7B-20510792862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54558" y="6040686"/>
                  <a:ext cx="199768" cy="2559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22233368-955D-4300-B60B-82958839FCCB}"/>
                    </a:ext>
                  </a:extLst>
                </p14:cNvPr>
                <p14:cNvContentPartPr/>
                <p14:nvPr/>
              </p14:nvContentPartPr>
              <p14:xfrm>
                <a:off x="736067" y="5437752"/>
                <a:ext cx="665640" cy="75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22233368-955D-4300-B60B-82958839FCC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82943" y="5384885"/>
                  <a:ext cx="771356" cy="1808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405F99C3-C1C1-4C36-A79C-CA6B167796E3}"/>
                    </a:ext>
                  </a:extLst>
                </p14:cNvPr>
                <p14:cNvContentPartPr/>
                <p14:nvPr/>
              </p14:nvContentPartPr>
              <p14:xfrm>
                <a:off x="1338707" y="5438112"/>
                <a:ext cx="124560" cy="121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405F99C3-C1C1-4C36-A79C-CA6B167796E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285703" y="5385134"/>
                  <a:ext cx="230038" cy="2267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3ECDC130-FCE4-485A-A0E3-8C7824A36684}"/>
                    </a:ext>
                  </a:extLst>
                </p14:cNvPr>
                <p14:cNvContentPartPr/>
                <p14:nvPr/>
              </p14:nvContentPartPr>
              <p14:xfrm>
                <a:off x="1385867" y="5543232"/>
                <a:ext cx="37080" cy="6235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3ECDC130-FCE4-485A-A0E3-8C7824A3668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332896" y="5490121"/>
                  <a:ext cx="142493" cy="7292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52D6E27C-550C-4097-AF59-6B2A4CE223F7}"/>
                    </a:ext>
                  </a:extLst>
                </p14:cNvPr>
                <p14:cNvContentPartPr/>
                <p14:nvPr/>
              </p14:nvContentPartPr>
              <p14:xfrm>
                <a:off x="1348067" y="6142632"/>
                <a:ext cx="135720" cy="13068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52D6E27C-550C-4097-AF59-6B2A4CE223F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295051" y="6089510"/>
                  <a:ext cx="241221" cy="23639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1EC01AC7-94B6-44C3-B92E-FE70ABA4DC9E}"/>
              </a:ext>
            </a:extLst>
          </p:cNvPr>
          <p:cNvGrpSpPr/>
          <p:nvPr/>
        </p:nvGrpSpPr>
        <p:grpSpPr>
          <a:xfrm>
            <a:off x="535147" y="4841511"/>
            <a:ext cx="1072526" cy="1030084"/>
            <a:chOff x="9814344" y="2440401"/>
            <a:chExt cx="1072526" cy="103008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A608F509-C543-4825-89E7-560C464203AE}"/>
                    </a:ext>
                  </a:extLst>
                </p14:cNvPr>
                <p14:cNvContentPartPr/>
                <p14:nvPr/>
              </p14:nvContentPartPr>
              <p14:xfrm>
                <a:off x="9814344" y="2907268"/>
                <a:ext cx="76836" cy="75128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A608F509-C543-4825-89E7-560C464203A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778439" y="2871322"/>
                  <a:ext cx="148286" cy="1466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2C7B04B4-700F-4A92-B942-4BE6182C143D}"/>
                    </a:ext>
                  </a:extLst>
                </p14:cNvPr>
                <p14:cNvContentPartPr/>
                <p14:nvPr/>
              </p14:nvContentPartPr>
              <p14:xfrm>
                <a:off x="10819060" y="2898487"/>
                <a:ext cx="67810" cy="73421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2C7B04B4-700F-4A92-B942-4BE6182C143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783182" y="2862496"/>
                  <a:ext cx="139208" cy="14504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000A1808-7693-429F-AB6A-BB6570B74550}"/>
                </a:ext>
              </a:extLst>
            </p:cNvPr>
            <p:cNvGrpSpPr/>
            <p:nvPr/>
          </p:nvGrpSpPr>
          <p:grpSpPr>
            <a:xfrm>
              <a:off x="9898985" y="2440401"/>
              <a:ext cx="973738" cy="1030084"/>
              <a:chOff x="662267" y="1768992"/>
              <a:chExt cx="1437120" cy="1520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336" name="Ink 335">
                    <a:extLst>
                      <a:ext uri="{FF2B5EF4-FFF2-40B4-BE49-F238E27FC236}">
                        <a16:creationId xmlns:a16="http://schemas.microsoft.com/office/drawing/2014/main" id="{93D1AE6F-A38E-411A-841C-C0AFAFC1B169}"/>
                      </a:ext>
                    </a:extLst>
                  </p14:cNvPr>
                  <p14:cNvContentPartPr/>
                  <p14:nvPr/>
                </p14:nvContentPartPr>
                <p14:xfrm>
                  <a:off x="1277147" y="3182352"/>
                  <a:ext cx="74160" cy="106920"/>
                </p14:xfrm>
              </p:contentPart>
            </mc:Choice>
            <mc:Fallback xmlns="">
              <p:pic>
                <p:nvPicPr>
                  <p:cNvPr id="336" name="Ink 335">
                    <a:extLst>
                      <a:ext uri="{FF2B5EF4-FFF2-40B4-BE49-F238E27FC236}">
                        <a16:creationId xmlns:a16="http://schemas.microsoft.com/office/drawing/2014/main" id="{93D1AE6F-A38E-411A-841C-C0AFAFC1B169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1223794" y="3129421"/>
                    <a:ext cx="180332" cy="2122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337" name="Ink 336">
                    <a:extLst>
                      <a:ext uri="{FF2B5EF4-FFF2-40B4-BE49-F238E27FC236}">
                        <a16:creationId xmlns:a16="http://schemas.microsoft.com/office/drawing/2014/main" id="{6F152F1E-31F1-443D-84AC-7B25B07F08A6}"/>
                      </a:ext>
                    </a:extLst>
                  </p14:cNvPr>
                  <p14:cNvContentPartPr/>
                  <p14:nvPr/>
                </p14:nvContentPartPr>
                <p14:xfrm>
                  <a:off x="1273187" y="1768992"/>
                  <a:ext cx="93960" cy="124200"/>
                </p14:xfrm>
              </p:contentPart>
            </mc:Choice>
            <mc:Fallback xmlns="">
              <p:pic>
                <p:nvPicPr>
                  <p:cNvPr id="337" name="Ink 336">
                    <a:extLst>
                      <a:ext uri="{FF2B5EF4-FFF2-40B4-BE49-F238E27FC236}">
                        <a16:creationId xmlns:a16="http://schemas.microsoft.com/office/drawing/2014/main" id="{6F152F1E-31F1-443D-84AC-7B25B07F08A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1219801" y="1715915"/>
                    <a:ext cx="200199" cy="2298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338" name="Ink 337">
                    <a:extLst>
                      <a:ext uri="{FF2B5EF4-FFF2-40B4-BE49-F238E27FC236}">
                        <a16:creationId xmlns:a16="http://schemas.microsoft.com/office/drawing/2014/main" id="{11445D7D-0494-41CE-BBD0-42DDD2EED3F8}"/>
                      </a:ext>
                    </a:extLst>
                  </p14:cNvPr>
                  <p14:cNvContentPartPr/>
                  <p14:nvPr/>
                </p14:nvContentPartPr>
                <p14:xfrm>
                  <a:off x="1303787" y="1909752"/>
                  <a:ext cx="55440" cy="1332360"/>
                </p14:xfrm>
              </p:contentPart>
            </mc:Choice>
            <mc:Fallback xmlns="">
              <p:pic>
                <p:nvPicPr>
                  <p:cNvPr id="338" name="Ink 337">
                    <a:extLst>
                      <a:ext uri="{FF2B5EF4-FFF2-40B4-BE49-F238E27FC236}">
                        <a16:creationId xmlns:a16="http://schemas.microsoft.com/office/drawing/2014/main" id="{11445D7D-0494-41CE-BBD0-42DDD2EED3F8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1250987" y="1856628"/>
                    <a:ext cx="160512" cy="14380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339" name="Ink 338">
                    <a:extLst>
                      <a:ext uri="{FF2B5EF4-FFF2-40B4-BE49-F238E27FC236}">
                        <a16:creationId xmlns:a16="http://schemas.microsoft.com/office/drawing/2014/main" id="{B60109D8-9445-4889-9B15-13C2D8425DF4}"/>
                      </a:ext>
                    </a:extLst>
                  </p14:cNvPr>
                  <p14:cNvContentPartPr/>
                  <p14:nvPr/>
                </p14:nvContentPartPr>
                <p14:xfrm>
                  <a:off x="662267" y="2485752"/>
                  <a:ext cx="1437120" cy="46440"/>
                </p14:xfrm>
              </p:contentPart>
            </mc:Choice>
            <mc:Fallback xmlns="">
              <p:pic>
                <p:nvPicPr>
                  <p:cNvPr id="339" name="Ink 338">
                    <a:extLst>
                      <a:ext uri="{FF2B5EF4-FFF2-40B4-BE49-F238E27FC236}">
                        <a16:creationId xmlns:a16="http://schemas.microsoft.com/office/drawing/2014/main" id="{B60109D8-9445-4889-9B15-13C2D8425DF4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609119" y="2432979"/>
                    <a:ext cx="1542884" cy="1514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340" name="Ink 339">
                    <a:extLst>
                      <a:ext uri="{FF2B5EF4-FFF2-40B4-BE49-F238E27FC236}">
                        <a16:creationId xmlns:a16="http://schemas.microsoft.com/office/drawing/2014/main" id="{955033F6-D9DB-4302-A8BE-AFE8DE7F8C59}"/>
                      </a:ext>
                    </a:extLst>
                  </p14:cNvPr>
                  <p14:cNvContentPartPr/>
                  <p14:nvPr/>
                </p14:nvContentPartPr>
                <p14:xfrm>
                  <a:off x="1275347" y="2456232"/>
                  <a:ext cx="120600" cy="154800"/>
                </p14:xfrm>
              </p:contentPart>
            </mc:Choice>
            <mc:Fallback xmlns="">
              <p:pic>
                <p:nvPicPr>
                  <p:cNvPr id="340" name="Ink 339">
                    <a:extLst>
                      <a:ext uri="{FF2B5EF4-FFF2-40B4-BE49-F238E27FC236}">
                        <a16:creationId xmlns:a16="http://schemas.microsoft.com/office/drawing/2014/main" id="{955033F6-D9DB-4302-A8BE-AFE8DE7F8C59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1222219" y="2403218"/>
                    <a:ext cx="226324" cy="260297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FCC7CEF2-6827-4B3F-B42A-14A7FF69BD3E}"/>
              </a:ext>
            </a:extLst>
          </p:cNvPr>
          <p:cNvGrpSpPr/>
          <p:nvPr/>
        </p:nvGrpSpPr>
        <p:grpSpPr>
          <a:xfrm>
            <a:off x="394647" y="3957780"/>
            <a:ext cx="921051" cy="398813"/>
            <a:chOff x="329987" y="464712"/>
            <a:chExt cx="1359360" cy="58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1D6FEE73-C3F6-4443-AF51-30D2D873D59F}"/>
                    </a:ext>
                  </a:extLst>
                </p14:cNvPr>
                <p14:cNvContentPartPr/>
                <p14:nvPr/>
              </p14:nvContentPartPr>
              <p14:xfrm>
                <a:off x="329987" y="464712"/>
                <a:ext cx="260280" cy="50508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1D6FEE73-C3F6-4443-AF51-30D2D873D59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76869" y="411602"/>
                  <a:ext cx="365986" cy="6107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49A69E73-DD82-41EE-BC14-A7FA407B6013}"/>
                    </a:ext>
                  </a:extLst>
                </p14:cNvPr>
                <p14:cNvContentPartPr/>
                <p14:nvPr/>
              </p14:nvContentPartPr>
              <p14:xfrm>
                <a:off x="504947" y="749112"/>
                <a:ext cx="128160" cy="2253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49A69E73-DD82-41EE-BC14-A7FA407B601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51988" y="695961"/>
                  <a:ext cx="233548" cy="3311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5C99D9A7-4413-44B3-A5A0-A297D328654B}"/>
                    </a:ext>
                  </a:extLst>
                </p14:cNvPr>
                <p14:cNvContentPartPr/>
                <p14:nvPr/>
              </p14:nvContentPartPr>
              <p14:xfrm>
                <a:off x="768827" y="612672"/>
                <a:ext cx="288000" cy="34236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5C99D9A7-4413-44B3-A5A0-A297D328654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15690" y="559593"/>
                  <a:ext cx="393742" cy="4479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F5584950-53AD-4A8D-9441-82264CC571BA}"/>
                    </a:ext>
                  </a:extLst>
                </p14:cNvPr>
                <p14:cNvContentPartPr/>
                <p14:nvPr/>
              </p14:nvContentPartPr>
              <p14:xfrm>
                <a:off x="1183547" y="860352"/>
                <a:ext cx="25200" cy="13716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F5584950-53AD-4A8D-9441-82264CC571B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31047" y="807189"/>
                  <a:ext cx="129675" cy="2429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2BAF9E04-8517-45C5-8275-8C34A784A20D}"/>
                    </a:ext>
                  </a:extLst>
                </p14:cNvPr>
                <p14:cNvContentPartPr/>
                <p14:nvPr/>
              </p14:nvContentPartPr>
              <p14:xfrm>
                <a:off x="1409627" y="556512"/>
                <a:ext cx="279720" cy="29052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2BAF9E04-8517-45C5-8275-8C34A784A20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356549" y="503400"/>
                  <a:ext cx="385345" cy="3962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C68ECFEC-0BFF-4E01-A25D-E580C902C1A8}"/>
                    </a:ext>
                  </a:extLst>
                </p14:cNvPr>
                <p14:cNvContentPartPr/>
                <p14:nvPr/>
              </p14:nvContentPartPr>
              <p14:xfrm>
                <a:off x="1594307" y="708432"/>
                <a:ext cx="70920" cy="34488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C68ECFEC-0BFF-4E01-A25D-E580C902C1A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541382" y="655292"/>
                  <a:ext cx="176241" cy="450629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AF07E5EF-9373-4463-9821-BCA3765FA515}"/>
              </a:ext>
            </a:extLst>
          </p:cNvPr>
          <p:cNvSpPr/>
          <p:nvPr/>
        </p:nvSpPr>
        <p:spPr>
          <a:xfrm>
            <a:off x="466116" y="2678325"/>
            <a:ext cx="400764" cy="4007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120728-4A1A-47F3-909B-DB05C919EDEC}"/>
              </a:ext>
            </a:extLst>
          </p:cNvPr>
          <p:cNvSpPr txBox="1"/>
          <p:nvPr/>
        </p:nvSpPr>
        <p:spPr>
          <a:xfrm>
            <a:off x="5488792" y="1751523"/>
            <a:ext cx="2650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Vertex Type 3b</a:t>
            </a:r>
          </a:p>
        </p:txBody>
      </p: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E7579E36-CF81-4F30-89BC-51B63BFE586F}"/>
              </a:ext>
            </a:extLst>
          </p:cNvPr>
          <p:cNvCxnSpPr/>
          <p:nvPr/>
        </p:nvCxnSpPr>
        <p:spPr>
          <a:xfrm>
            <a:off x="2096380" y="1616364"/>
            <a:ext cx="0" cy="44888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7683A40-EB9A-4AC8-BAFE-6B7EFABFB506}"/>
              </a:ext>
            </a:extLst>
          </p:cNvPr>
          <p:cNvCxnSpPr>
            <a:cxnSpLocks/>
          </p:cNvCxnSpPr>
          <p:nvPr/>
        </p:nvCxnSpPr>
        <p:spPr>
          <a:xfrm flipH="1" flipV="1">
            <a:off x="7439073" y="4231254"/>
            <a:ext cx="1200815" cy="705631"/>
          </a:xfrm>
          <a:prstGeom prst="straightConnector1">
            <a:avLst/>
          </a:prstGeom>
          <a:ln>
            <a:solidFill>
              <a:srgbClr val="004F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99C3697-C04F-4ABA-920B-34827D326066}"/>
              </a:ext>
            </a:extLst>
          </p:cNvPr>
          <p:cNvSpPr txBox="1"/>
          <p:nvPr/>
        </p:nvSpPr>
        <p:spPr>
          <a:xfrm>
            <a:off x="8639888" y="4837932"/>
            <a:ext cx="2197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Allowed connections: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Short circuit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Connected device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649BA47-B568-439E-91CA-B5E535990174}"/>
              </a:ext>
            </a:extLst>
          </p:cNvPr>
          <p:cNvGrpSpPr/>
          <p:nvPr/>
        </p:nvGrpSpPr>
        <p:grpSpPr>
          <a:xfrm>
            <a:off x="4528371" y="3014139"/>
            <a:ext cx="4426118" cy="2877449"/>
            <a:chOff x="6241837" y="3613519"/>
            <a:chExt cx="4426118" cy="2877449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AF4D643C-36BC-4E9E-9184-E2BE9D67E4A8}"/>
                </a:ext>
              </a:extLst>
            </p:cNvPr>
            <p:cNvGrpSpPr/>
            <p:nvPr/>
          </p:nvGrpSpPr>
          <p:grpSpPr>
            <a:xfrm rot="5400000">
              <a:off x="7733921" y="5229404"/>
              <a:ext cx="1407960" cy="1115167"/>
              <a:chOff x="3529815" y="1896816"/>
              <a:chExt cx="1407960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77" name="Ink 176">
                    <a:extLst>
                      <a:ext uri="{FF2B5EF4-FFF2-40B4-BE49-F238E27FC236}">
                        <a16:creationId xmlns:a16="http://schemas.microsoft.com/office/drawing/2014/main" id="{9D792005-62A1-408E-BE40-09A8D900740C}"/>
                      </a:ext>
                    </a:extLst>
                  </p14:cNvPr>
                  <p14:cNvContentPartPr/>
                  <p14:nvPr/>
                </p14:nvContentPartPr>
                <p14:xfrm>
                  <a:off x="3529815" y="1896816"/>
                  <a:ext cx="191520" cy="243720"/>
                </p14:xfrm>
              </p:contentPart>
            </mc:Choice>
            <mc:Fallback xmlns="">
              <p:pic>
                <p:nvPicPr>
                  <p:cNvPr id="177" name="Ink 176">
                    <a:extLst>
                      <a:ext uri="{FF2B5EF4-FFF2-40B4-BE49-F238E27FC236}">
                        <a16:creationId xmlns:a16="http://schemas.microsoft.com/office/drawing/2014/main" id="{9D792005-62A1-408E-BE40-09A8D900740C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3520832" y="1887816"/>
                    <a:ext cx="209127" cy="26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78" name="Ink 177">
                    <a:extLst>
                      <a:ext uri="{FF2B5EF4-FFF2-40B4-BE49-F238E27FC236}">
                        <a16:creationId xmlns:a16="http://schemas.microsoft.com/office/drawing/2014/main" id="{9E95C94E-032F-4184-84DF-6153D300B46D}"/>
                      </a:ext>
                    </a:extLst>
                  </p14:cNvPr>
                  <p14:cNvContentPartPr/>
                  <p14:nvPr/>
                </p14:nvContentPartPr>
                <p14:xfrm>
                  <a:off x="3606495" y="1941096"/>
                  <a:ext cx="1331280" cy="11160"/>
                </p14:xfrm>
              </p:contentPart>
            </mc:Choice>
            <mc:Fallback xmlns="">
              <p:pic>
                <p:nvPicPr>
                  <p:cNvPr id="178" name="Ink 177">
                    <a:extLst>
                      <a:ext uri="{FF2B5EF4-FFF2-40B4-BE49-F238E27FC236}">
                        <a16:creationId xmlns:a16="http://schemas.microsoft.com/office/drawing/2014/main" id="{9E95C94E-032F-4184-84DF-6153D300B46D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3597495" y="1932096"/>
                    <a:ext cx="1348920" cy="2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4B436C57-0C85-4603-A506-6636DD2C8BEC}"/>
                      </a:ext>
                    </a:extLst>
                  </p14:cNvPr>
                  <p14:cNvContentPartPr/>
                  <p14:nvPr/>
                </p14:nvContentPartPr>
                <p14:xfrm>
                  <a:off x="3664815" y="2134056"/>
                  <a:ext cx="1123560" cy="26280"/>
                </p14:xfrm>
              </p:contentPart>
            </mc:Choice>
            <mc:Fallback xmlns=""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4B436C57-0C85-4603-A506-6636DD2C8BEC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655815" y="2125056"/>
                    <a:ext cx="1141200" cy="4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FC9CAC9A-FD69-4942-A7B6-BD6A22132D5B}"/>
                      </a:ext>
                    </a:extLst>
                  </p14:cNvPr>
                  <p14:cNvContentPartPr/>
                  <p14:nvPr/>
                </p14:nvContentPartPr>
                <p14:xfrm>
                  <a:off x="3529815" y="2748463"/>
                  <a:ext cx="191520" cy="243720"/>
                </p14:xfrm>
              </p:contentPart>
            </mc:Choice>
            <mc:Fallback xmlns=""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FC9CAC9A-FD69-4942-A7B6-BD6A22132D5B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3520832" y="2739463"/>
                    <a:ext cx="209127" cy="26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A16BFB1A-C7D2-42AD-8D52-7358DDDEA0FF}"/>
                      </a:ext>
                    </a:extLst>
                  </p14:cNvPr>
                  <p14:cNvContentPartPr/>
                  <p14:nvPr/>
                </p14:nvContentPartPr>
                <p14:xfrm>
                  <a:off x="3606495" y="2792743"/>
                  <a:ext cx="1331280" cy="11160"/>
                </p14:xfrm>
              </p:contentPart>
            </mc:Choice>
            <mc:Fallback xmlns=""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A16BFB1A-C7D2-42AD-8D52-7358DDDEA0FF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3597495" y="2783743"/>
                    <a:ext cx="1348920" cy="2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182" name="Ink 181">
                    <a:extLst>
                      <a:ext uri="{FF2B5EF4-FFF2-40B4-BE49-F238E27FC236}">
                        <a16:creationId xmlns:a16="http://schemas.microsoft.com/office/drawing/2014/main" id="{8FF10A1F-5CFE-44DE-9387-B04A391750E5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182" name="Ink 181">
                    <a:extLst>
                      <a:ext uri="{FF2B5EF4-FFF2-40B4-BE49-F238E27FC236}">
                        <a16:creationId xmlns:a16="http://schemas.microsoft.com/office/drawing/2014/main" id="{8FF10A1F-5CFE-44DE-9387-B04A391750E5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655815" y="2976703"/>
                    <a:ext cx="1141200" cy="4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DBA4076A-60A2-4B24-9E3C-1CA7AF1DDDC7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DBA4076A-60A2-4B24-9E3C-1CA7AF1DDDC7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655815" y="2976703"/>
                    <a:ext cx="1141200" cy="43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075AB7B-6134-4F64-A00F-8EF45C15CEDF}"/>
                </a:ext>
              </a:extLst>
            </p:cNvPr>
            <p:cNvGrpSpPr/>
            <p:nvPr/>
          </p:nvGrpSpPr>
          <p:grpSpPr>
            <a:xfrm>
              <a:off x="9259995" y="3613519"/>
              <a:ext cx="1407960" cy="1115167"/>
              <a:chOff x="3529815" y="1896816"/>
              <a:chExt cx="1407960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014C44C7-A539-4BB3-8F30-82416C87F823}"/>
                      </a:ext>
                    </a:extLst>
                  </p14:cNvPr>
                  <p14:cNvContentPartPr/>
                  <p14:nvPr/>
                </p14:nvContentPartPr>
                <p14:xfrm>
                  <a:off x="3529815" y="1896816"/>
                  <a:ext cx="191520" cy="243720"/>
                </p14:xfrm>
              </p:contentPart>
            </mc:Choice>
            <mc:Fallback xmlns="">
              <p:pic>
                <p:nvPicPr>
                  <p:cNvPr id="170" name="Ink 169">
                    <a:extLst>
                      <a:ext uri="{FF2B5EF4-FFF2-40B4-BE49-F238E27FC236}">
                        <a16:creationId xmlns:a16="http://schemas.microsoft.com/office/drawing/2014/main" id="{014C44C7-A539-4BB3-8F30-82416C87F82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3520832" y="1887816"/>
                    <a:ext cx="209127" cy="26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07021D6C-686A-48F5-83D7-CABC5903118C}"/>
                      </a:ext>
                    </a:extLst>
                  </p14:cNvPr>
                  <p14:cNvContentPartPr/>
                  <p14:nvPr/>
                </p14:nvContentPartPr>
                <p14:xfrm>
                  <a:off x="3606495" y="1941096"/>
                  <a:ext cx="1331280" cy="11160"/>
                </p14:xfrm>
              </p:contentPart>
            </mc:Choice>
            <mc:Fallback xmlns="">
              <p:pic>
                <p:nvPicPr>
                  <p:cNvPr id="171" name="Ink 170">
                    <a:extLst>
                      <a:ext uri="{FF2B5EF4-FFF2-40B4-BE49-F238E27FC236}">
                        <a16:creationId xmlns:a16="http://schemas.microsoft.com/office/drawing/2014/main" id="{07021D6C-686A-48F5-83D7-CABC5903118C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3597495" y="1932096"/>
                    <a:ext cx="1348920" cy="2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A3B7CADA-3639-4B5D-AA0C-0BE7D5F5DF72}"/>
                      </a:ext>
                    </a:extLst>
                  </p14:cNvPr>
                  <p14:cNvContentPartPr/>
                  <p14:nvPr/>
                </p14:nvContentPartPr>
                <p14:xfrm>
                  <a:off x="3664815" y="2134056"/>
                  <a:ext cx="1123560" cy="26280"/>
                </p14:xfrm>
              </p:contentPart>
            </mc:Choice>
            <mc:Fallback xmlns=""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A3B7CADA-3639-4B5D-AA0C-0BE7D5F5DF72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655815" y="2125056"/>
                    <a:ext cx="1141200" cy="4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E1A5BD05-1B6F-430A-B551-A0677697A8E8}"/>
                      </a:ext>
                    </a:extLst>
                  </p14:cNvPr>
                  <p14:cNvContentPartPr/>
                  <p14:nvPr/>
                </p14:nvContentPartPr>
                <p14:xfrm>
                  <a:off x="3529815" y="2748463"/>
                  <a:ext cx="191520" cy="243720"/>
                </p14:xfrm>
              </p:contentPart>
            </mc:Choice>
            <mc:Fallback xmlns="">
              <p:pic>
                <p:nvPicPr>
                  <p:cNvPr id="173" name="Ink 172">
                    <a:extLst>
                      <a:ext uri="{FF2B5EF4-FFF2-40B4-BE49-F238E27FC236}">
                        <a16:creationId xmlns:a16="http://schemas.microsoft.com/office/drawing/2014/main" id="{E1A5BD05-1B6F-430A-B551-A0677697A8E8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3520832" y="2739463"/>
                    <a:ext cx="209127" cy="26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2BAD3D99-6136-4BD1-8A0B-95073395B1F8}"/>
                      </a:ext>
                    </a:extLst>
                  </p14:cNvPr>
                  <p14:cNvContentPartPr/>
                  <p14:nvPr/>
                </p14:nvContentPartPr>
                <p14:xfrm>
                  <a:off x="3606495" y="2792743"/>
                  <a:ext cx="1331280" cy="11160"/>
                </p14:xfrm>
              </p:contentPart>
            </mc:Choice>
            <mc:Fallback xmlns=""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2BAD3D99-6136-4BD1-8A0B-95073395B1F8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3597495" y="2783743"/>
                    <a:ext cx="1348920" cy="2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175" name="Ink 174">
                    <a:extLst>
                      <a:ext uri="{FF2B5EF4-FFF2-40B4-BE49-F238E27FC236}">
                        <a16:creationId xmlns:a16="http://schemas.microsoft.com/office/drawing/2014/main" id="{08A0D671-F23A-473A-A7CB-A4864265A82E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175" name="Ink 174">
                    <a:extLst>
                      <a:ext uri="{FF2B5EF4-FFF2-40B4-BE49-F238E27FC236}">
                        <a16:creationId xmlns:a16="http://schemas.microsoft.com/office/drawing/2014/main" id="{08A0D671-F23A-473A-A7CB-A4864265A82E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655815" y="2976703"/>
                    <a:ext cx="1141200" cy="4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EECBED9F-B068-4AE9-B324-1F9DB237482E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EECBED9F-B068-4AE9-B324-1F9DB237482E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655815" y="2976703"/>
                    <a:ext cx="1141200" cy="43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61B7CDAA-2A12-4290-808B-C8C969A33413}"/>
                </a:ext>
              </a:extLst>
            </p:cNvPr>
            <p:cNvGrpSpPr/>
            <p:nvPr/>
          </p:nvGrpSpPr>
          <p:grpSpPr>
            <a:xfrm>
              <a:off x="6241837" y="3639799"/>
              <a:ext cx="1407960" cy="1115167"/>
              <a:chOff x="363551" y="1872805"/>
              <a:chExt cx="1407960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EE67388B-3464-4A79-8177-092AA92E7E27}"/>
                      </a:ext>
                    </a:extLst>
                  </p14:cNvPr>
                  <p14:cNvContentPartPr/>
                  <p14:nvPr/>
                </p14:nvContentPartPr>
                <p14:xfrm flipH="1">
                  <a:off x="1579991" y="1872805"/>
                  <a:ext cx="191520" cy="243720"/>
                </p14:xfrm>
              </p:contentPart>
            </mc:Choice>
            <mc:Fallback xmlns="">
              <p:pic>
                <p:nvPicPr>
                  <p:cNvPr id="162" name="Ink 161">
                    <a:extLst>
                      <a:ext uri="{FF2B5EF4-FFF2-40B4-BE49-F238E27FC236}">
                        <a16:creationId xmlns:a16="http://schemas.microsoft.com/office/drawing/2014/main" id="{EE67388B-3464-4A79-8177-092AA92E7E27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 flipH="1">
                    <a:off x="1568852" y="1861645"/>
                    <a:ext cx="213439" cy="26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E0BF3AA8-3A24-4AB9-AAA0-B7E5F899394A}"/>
                      </a:ext>
                    </a:extLst>
                  </p14:cNvPr>
                  <p14:cNvContentPartPr/>
                  <p14:nvPr/>
                </p14:nvContentPartPr>
                <p14:xfrm flipH="1">
                  <a:off x="1579991" y="2724452"/>
                  <a:ext cx="191520" cy="243720"/>
                </p14:xfrm>
              </p:contentPart>
            </mc:Choice>
            <mc:Fallback xmlns=""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E0BF3AA8-3A24-4AB9-AAA0-B7E5F899394A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 flipH="1">
                    <a:off x="1568852" y="2713292"/>
                    <a:ext cx="213439" cy="26568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AA227E5C-A672-46D6-8600-7DACFA2B3EC1}"/>
                  </a:ext>
                </a:extLst>
              </p:cNvPr>
              <p:cNvGrpSpPr/>
              <p:nvPr/>
            </p:nvGrpSpPr>
            <p:grpSpPr>
              <a:xfrm>
                <a:off x="363551" y="1917085"/>
                <a:ext cx="1331280" cy="1070887"/>
                <a:chOff x="363551" y="1917085"/>
                <a:chExt cx="1331280" cy="107088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4">
                  <p14:nvContentPartPr>
                    <p14:cNvPr id="165" name="Ink 164">
                      <a:extLst>
                        <a:ext uri="{FF2B5EF4-FFF2-40B4-BE49-F238E27FC236}">
                          <a16:creationId xmlns:a16="http://schemas.microsoft.com/office/drawing/2014/main" id="{F6E4853E-FC45-4A9E-9E5A-E66EB89A4222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363551" y="1917085"/>
                    <a:ext cx="1331280" cy="11160"/>
                  </p14:xfrm>
                </p:contentPart>
              </mc:Choice>
              <mc:Fallback xmlns="">
                <p:pic>
                  <p:nvPicPr>
                    <p:cNvPr id="165" name="Ink 164">
                      <a:extLst>
                        <a:ext uri="{FF2B5EF4-FFF2-40B4-BE49-F238E27FC236}">
                          <a16:creationId xmlns:a16="http://schemas.microsoft.com/office/drawing/2014/main" id="{F6E4853E-FC45-4A9E-9E5A-E66EB89A4222}"/>
                        </a:ext>
                      </a:extLst>
                    </p:cNvPr>
                    <p:cNvPicPr/>
                    <p:nvPr/>
                  </p:nvPicPr>
                  <p:blipFill>
                    <a:blip r:embed="rId85"/>
                    <a:stretch>
                      <a:fillRect/>
                    </a:stretch>
                  </p:blipFill>
                  <p:spPr>
                    <a:xfrm flipH="1">
                      <a:off x="352391" y="1905925"/>
                      <a:ext cx="1353240" cy="3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">
                  <p14:nvContentPartPr>
                    <p14:cNvPr id="166" name="Ink 165">
                      <a:extLst>
                        <a:ext uri="{FF2B5EF4-FFF2-40B4-BE49-F238E27FC236}">
                          <a16:creationId xmlns:a16="http://schemas.microsoft.com/office/drawing/2014/main" id="{0BB3F975-EE84-4D86-A2C2-58BB0CBBC60F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110045"/>
                    <a:ext cx="1123560" cy="26280"/>
                  </p14:xfrm>
                </p:contentPart>
              </mc:Choice>
              <mc:Fallback xmlns="">
                <p:pic>
                  <p:nvPicPr>
                    <p:cNvPr id="166" name="Ink 165">
                      <a:extLst>
                        <a:ext uri="{FF2B5EF4-FFF2-40B4-BE49-F238E27FC236}">
                          <a16:creationId xmlns:a16="http://schemas.microsoft.com/office/drawing/2014/main" id="{0BB3F975-EE84-4D86-A2C2-58BB0CBBC60F}"/>
                        </a:ext>
                      </a:extLst>
                    </p:cNvPr>
                    <p:cNvPicPr/>
                    <p:nvPr/>
                  </p:nvPicPr>
                  <p:blipFill>
                    <a:blip r:embed="rId87"/>
                    <a:stretch>
                      <a:fillRect/>
                    </a:stretch>
                  </p:blipFill>
                  <p:spPr>
                    <a:xfrm flipH="1">
                      <a:off x="501791" y="2098885"/>
                      <a:ext cx="1145520" cy="48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8">
                  <p14:nvContentPartPr>
                    <p14:cNvPr id="167" name="Ink 166">
                      <a:extLst>
                        <a:ext uri="{FF2B5EF4-FFF2-40B4-BE49-F238E27FC236}">
                          <a16:creationId xmlns:a16="http://schemas.microsoft.com/office/drawing/2014/main" id="{EDDA141B-9EFE-4809-B34B-744A5078F925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363551" y="2768732"/>
                    <a:ext cx="1331280" cy="11160"/>
                  </p14:xfrm>
                </p:contentPart>
              </mc:Choice>
              <mc:Fallback xmlns="">
                <p:pic>
                  <p:nvPicPr>
                    <p:cNvPr id="167" name="Ink 166">
                      <a:extLst>
                        <a:ext uri="{FF2B5EF4-FFF2-40B4-BE49-F238E27FC236}">
                          <a16:creationId xmlns:a16="http://schemas.microsoft.com/office/drawing/2014/main" id="{EDDA141B-9EFE-4809-B34B-744A5078F925}"/>
                        </a:ext>
                      </a:extLst>
                    </p:cNvPr>
                    <p:cNvPicPr/>
                    <p:nvPr/>
                  </p:nvPicPr>
                  <p:blipFill>
                    <a:blip r:embed="rId85"/>
                    <a:stretch>
                      <a:fillRect/>
                    </a:stretch>
                  </p:blipFill>
                  <p:spPr>
                    <a:xfrm flipH="1">
                      <a:off x="352391" y="2757572"/>
                      <a:ext cx="1353240" cy="3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9">
                  <p14:nvContentPartPr>
                    <p14:cNvPr id="168" name="Ink 167">
                      <a:extLst>
                        <a:ext uri="{FF2B5EF4-FFF2-40B4-BE49-F238E27FC236}">
                          <a16:creationId xmlns:a16="http://schemas.microsoft.com/office/drawing/2014/main" id="{D7E3E6DB-CB80-4B83-B008-D0AB19E83CDA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961692"/>
                    <a:ext cx="1123560" cy="26280"/>
                  </p14:xfrm>
                </p:contentPart>
              </mc:Choice>
              <mc:Fallback xmlns="">
                <p:pic>
                  <p:nvPicPr>
                    <p:cNvPr id="168" name="Ink 167">
                      <a:extLst>
                        <a:ext uri="{FF2B5EF4-FFF2-40B4-BE49-F238E27FC236}">
                          <a16:creationId xmlns:a16="http://schemas.microsoft.com/office/drawing/2014/main" id="{D7E3E6DB-CB80-4B83-B008-D0AB19E83CDA}"/>
                        </a:ext>
                      </a:extLst>
                    </p:cNvPr>
                    <p:cNvPicPr/>
                    <p:nvPr/>
                  </p:nvPicPr>
                  <p:blipFill>
                    <a:blip r:embed="rId87"/>
                    <a:stretch>
                      <a:fillRect/>
                    </a:stretch>
                  </p:blipFill>
                  <p:spPr>
                    <a:xfrm flipH="1">
                      <a:off x="501791" y="2950532"/>
                      <a:ext cx="1145520" cy="48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0">
                  <p14:nvContentPartPr>
                    <p14:cNvPr id="169" name="Ink 168">
                      <a:extLst>
                        <a:ext uri="{FF2B5EF4-FFF2-40B4-BE49-F238E27FC236}">
                          <a16:creationId xmlns:a16="http://schemas.microsoft.com/office/drawing/2014/main" id="{4098F21E-A967-4CA5-AD40-51F0C9E00EAB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961692"/>
                    <a:ext cx="1123560" cy="26280"/>
                  </p14:xfrm>
                </p:contentPart>
              </mc:Choice>
              <mc:Fallback xmlns="">
                <p:pic>
                  <p:nvPicPr>
                    <p:cNvPr id="169" name="Ink 168">
                      <a:extLst>
                        <a:ext uri="{FF2B5EF4-FFF2-40B4-BE49-F238E27FC236}">
                          <a16:creationId xmlns:a16="http://schemas.microsoft.com/office/drawing/2014/main" id="{4098F21E-A967-4CA5-AD40-51F0C9E00EAB}"/>
                        </a:ext>
                      </a:extLst>
                    </p:cNvPr>
                    <p:cNvPicPr/>
                    <p:nvPr/>
                  </p:nvPicPr>
                  <p:blipFill>
                    <a:blip r:embed="rId87"/>
                    <a:stretch>
                      <a:fillRect/>
                    </a:stretch>
                  </p:blipFill>
                  <p:spPr>
                    <a:xfrm flipH="1">
                      <a:off x="501791" y="2950532"/>
                      <a:ext cx="1145520" cy="482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53CFAC2-8F5A-4C62-B61D-02B90849C2EA}"/>
                    </a:ext>
                  </a:extLst>
                </p14:cNvPr>
                <p14:cNvContentPartPr/>
                <p14:nvPr/>
              </p14:nvContentPartPr>
              <p14:xfrm>
                <a:off x="7633313" y="3708362"/>
                <a:ext cx="1607040" cy="680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53CFAC2-8F5A-4C62-B61D-02B90849C2E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615313" y="3690362"/>
                  <a:ext cx="16426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8539938-C6F4-48C1-A707-FBB86310C61B}"/>
                    </a:ext>
                  </a:extLst>
                </p14:cNvPr>
                <p14:cNvContentPartPr/>
                <p14:nvPr/>
              </p14:nvContentPartPr>
              <p14:xfrm>
                <a:off x="8818793" y="3722402"/>
                <a:ext cx="123840" cy="1274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8539938-C6F4-48C1-A707-FBB86310C61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800793" y="3704402"/>
                  <a:ext cx="159480" cy="1630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8D4F124F-2405-4451-8A08-45F02C04B587}"/>
                </a:ext>
              </a:extLst>
            </p:cNvPr>
            <p:cNvGrpSpPr/>
            <p:nvPr/>
          </p:nvGrpSpPr>
          <p:grpSpPr>
            <a:xfrm>
              <a:off x="7668233" y="4565162"/>
              <a:ext cx="1607760" cy="535680"/>
              <a:chOff x="7849307" y="2314752"/>
              <a:chExt cx="1607760" cy="535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CFFD4128-4BEF-4F64-B717-92D1761F2FE5}"/>
                      </a:ext>
                    </a:extLst>
                  </p14:cNvPr>
                  <p14:cNvContentPartPr/>
                  <p14:nvPr/>
                </p14:nvContentPartPr>
                <p14:xfrm>
                  <a:off x="7851107" y="2438232"/>
                  <a:ext cx="4320" cy="5400"/>
                </p14:xfrm>
              </p:contentPart>
            </mc:Choice>
            <mc:Fallback xmlns=""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CFFD4128-4BEF-4F64-B717-92D1761F2FE5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7831471" y="2421357"/>
                    <a:ext cx="43200" cy="388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086619A5-2A22-44A7-853F-AA2EFE385A16}"/>
                      </a:ext>
                    </a:extLst>
                  </p14:cNvPr>
                  <p14:cNvContentPartPr/>
                  <p14:nvPr/>
                </p14:nvContentPartPr>
                <p14:xfrm>
                  <a:off x="7849307" y="2326632"/>
                  <a:ext cx="1607760" cy="65520"/>
                </p14:xfrm>
              </p:contentPart>
            </mc:Choice>
            <mc:Fallback xmlns=""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086619A5-2A22-44A7-853F-AA2EFE385A16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7831307" y="2308632"/>
                    <a:ext cx="1643400" cy="101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FC519383-1D63-4021-86CA-18B280D4D58C}"/>
                      </a:ext>
                    </a:extLst>
                  </p14:cNvPr>
                  <p14:cNvContentPartPr/>
                  <p14:nvPr/>
                </p14:nvContentPartPr>
                <p14:xfrm>
                  <a:off x="8135147" y="2314752"/>
                  <a:ext cx="73080" cy="535680"/>
                </p14:xfrm>
              </p:contentPart>
            </mc:Choice>
            <mc:Fallback xmlns=""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FC519383-1D63-4021-86CA-18B280D4D58C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8117147" y="2296752"/>
                    <a:ext cx="108720" cy="5713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C2BA963-53E9-4B62-BE40-EE4072929BB5}"/>
                    </a:ext>
                  </a:extLst>
                </p14:cNvPr>
                <p14:cNvContentPartPr/>
                <p14:nvPr/>
              </p14:nvContentPartPr>
              <p14:xfrm>
                <a:off x="8881427" y="3783192"/>
                <a:ext cx="102960" cy="13104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C2BA963-53E9-4B62-BE40-EE4072929BB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863364" y="3765192"/>
                  <a:ext cx="138725" cy="134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410944AA-143E-4A6B-BA00-A5E32B92536D}"/>
              </a:ext>
            </a:extLst>
          </p:cNvPr>
          <p:cNvGrpSpPr/>
          <p:nvPr/>
        </p:nvGrpSpPr>
        <p:grpSpPr>
          <a:xfrm>
            <a:off x="2837477" y="3280342"/>
            <a:ext cx="4817416" cy="2303521"/>
            <a:chOff x="2837477" y="3280342"/>
            <a:chExt cx="4817416" cy="2303521"/>
          </a:xfrm>
        </p:grpSpPr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030547F1-92F2-4FC8-917C-D9CDF64E0B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7364" y="3607402"/>
              <a:ext cx="1639576" cy="1053132"/>
            </a:xfrm>
            <a:prstGeom prst="straightConnector1">
              <a:avLst/>
            </a:prstGeom>
            <a:ln>
              <a:solidFill>
                <a:srgbClr val="66CC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9A559627-0115-477D-BF3A-E50DB92009DC}"/>
                </a:ext>
              </a:extLst>
            </p:cNvPr>
            <p:cNvSpPr txBox="1"/>
            <p:nvPr/>
          </p:nvSpPr>
          <p:spPr>
            <a:xfrm>
              <a:off x="2837477" y="4660533"/>
              <a:ext cx="219797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Allowed connections: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/>
                <a:t>Open circuit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/>
                <a:t>Connected device</a:t>
              </a:r>
            </a:p>
          </p:txBody>
        </p: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B9EBB5E6-C380-40EB-8190-3CF6D3CCB776}"/>
                </a:ext>
              </a:extLst>
            </p:cNvPr>
            <p:cNvGrpSpPr/>
            <p:nvPr/>
          </p:nvGrpSpPr>
          <p:grpSpPr>
            <a:xfrm>
              <a:off x="5845893" y="3280342"/>
              <a:ext cx="1809000" cy="1276200"/>
              <a:chOff x="5845893" y="3280342"/>
              <a:chExt cx="1809000" cy="1276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88" name="Ink 187">
                    <a:extLst>
                      <a:ext uri="{FF2B5EF4-FFF2-40B4-BE49-F238E27FC236}">
                        <a16:creationId xmlns:a16="http://schemas.microsoft.com/office/drawing/2014/main" id="{545C81FD-BEEC-4C39-A55B-0D4C850F3AED}"/>
                      </a:ext>
                    </a:extLst>
                  </p14:cNvPr>
                  <p14:cNvContentPartPr/>
                  <p14:nvPr/>
                </p14:nvContentPartPr>
                <p14:xfrm>
                  <a:off x="5845893" y="3288622"/>
                  <a:ext cx="39960" cy="637560"/>
                </p14:xfrm>
              </p:contentPart>
            </mc:Choice>
            <mc:Fallback xmlns="">
              <p:pic>
                <p:nvPicPr>
                  <p:cNvPr id="188" name="Ink 187">
                    <a:extLst>
                      <a:ext uri="{FF2B5EF4-FFF2-40B4-BE49-F238E27FC236}">
                        <a16:creationId xmlns:a16="http://schemas.microsoft.com/office/drawing/2014/main" id="{545C81FD-BEEC-4C39-A55B-0D4C850F3AED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5828054" y="3270622"/>
                    <a:ext cx="75282" cy="67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89" name="Ink 188">
                    <a:extLst>
                      <a:ext uri="{FF2B5EF4-FFF2-40B4-BE49-F238E27FC236}">
                        <a16:creationId xmlns:a16="http://schemas.microsoft.com/office/drawing/2014/main" id="{0E451B74-E86A-438D-8A87-EBC5999A4FBF}"/>
                      </a:ext>
                    </a:extLst>
                  </p14:cNvPr>
                  <p14:cNvContentPartPr/>
                  <p14:nvPr/>
                </p14:nvContentPartPr>
                <p14:xfrm>
                  <a:off x="7623213" y="3280342"/>
                  <a:ext cx="31680" cy="623880"/>
                </p14:xfrm>
              </p:contentPart>
            </mc:Choice>
            <mc:Fallback xmlns=""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0E451B74-E86A-438D-8A87-EBC5999A4FBF}"/>
                      </a:ext>
                    </a:extLst>
                  </p:cNvPr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7605213" y="3262352"/>
                    <a:ext cx="67320" cy="6594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A2C2591C-02CC-4BC6-8812-37E2E20EED08}"/>
                      </a:ext>
                    </a:extLst>
                  </p14:cNvPr>
                  <p14:cNvContentPartPr/>
                  <p14:nvPr/>
                </p14:nvContentPartPr>
                <p14:xfrm>
                  <a:off x="6425133" y="4515142"/>
                  <a:ext cx="668880" cy="41400"/>
                </p14:xfrm>
              </p:contentPart>
            </mc:Choice>
            <mc:Fallback xmlns=""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A2C2591C-02CC-4BC6-8812-37E2E20EED08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6407143" y="4496984"/>
                    <a:ext cx="704501" cy="77353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762134-F3F0-43A3-B28B-6C5C61F49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37B9-366A-463B-A233-332C6DF23397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950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itel 1">
            <a:extLst>
              <a:ext uri="{FF2B5EF4-FFF2-40B4-BE49-F238E27FC236}">
                <a16:creationId xmlns:a16="http://schemas.microsoft.com/office/drawing/2014/main" id="{05408134-4268-419C-88C6-E6157853849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96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/>
              <a:t>Generation</a:t>
            </a:r>
            <a:br>
              <a:rPr lang="en-US" sz="2000"/>
            </a:br>
            <a:r>
              <a:rPr lang="en-US" sz="3700">
                <a:latin typeface="Century Gothic" pitchFamily="34" charset="0"/>
              </a:rPr>
              <a:t>Vertices</a:t>
            </a:r>
          </a:p>
        </p:txBody>
      </p:sp>
      <p:cxnSp>
        <p:nvCxnSpPr>
          <p:cNvPr id="238" name="Gerade Verbindung 6">
            <a:extLst>
              <a:ext uri="{FF2B5EF4-FFF2-40B4-BE49-F238E27FC236}">
                <a16:creationId xmlns:a16="http://schemas.microsoft.com/office/drawing/2014/main" id="{2D3A0239-B3A6-46DC-AD4A-1A805A41646B}"/>
              </a:ext>
            </a:extLst>
          </p:cNvPr>
          <p:cNvCxnSpPr>
            <a:cxnSpLocks/>
          </p:cNvCxnSpPr>
          <p:nvPr/>
        </p:nvCxnSpPr>
        <p:spPr>
          <a:xfrm>
            <a:off x="0" y="1052736"/>
            <a:ext cx="11644439" cy="0"/>
          </a:xfrm>
          <a:prstGeom prst="line">
            <a:avLst/>
          </a:prstGeom>
          <a:ln w="28575">
            <a:gradFill>
              <a:gsLst>
                <a:gs pos="0">
                  <a:schemeClr val="tx1"/>
                </a:gs>
                <a:gs pos="28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F7851FB8-E446-490E-99B3-B0EBFC6FC6B6}"/>
              </a:ext>
            </a:extLst>
          </p:cNvPr>
          <p:cNvGrpSpPr/>
          <p:nvPr/>
        </p:nvGrpSpPr>
        <p:grpSpPr>
          <a:xfrm>
            <a:off x="471849" y="1818864"/>
            <a:ext cx="986178" cy="286609"/>
            <a:chOff x="381827" y="3911352"/>
            <a:chExt cx="1455480" cy="42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E7BDDB19-B23B-494B-8D64-FA12852B9CC0}"/>
                    </a:ext>
                  </a:extLst>
                </p14:cNvPr>
                <p14:cNvContentPartPr/>
                <p14:nvPr/>
              </p14:nvContentPartPr>
              <p14:xfrm>
                <a:off x="381827" y="3931152"/>
                <a:ext cx="185040" cy="3924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E7BDDB19-B23B-494B-8D64-FA12852B9CC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8807" y="3878053"/>
                  <a:ext cx="290550" cy="4980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082B5F8-BD76-4BA4-970D-73AE2DD5803A}"/>
                    </a:ext>
                  </a:extLst>
                </p14:cNvPr>
                <p14:cNvContentPartPr/>
                <p14:nvPr/>
              </p14:nvContentPartPr>
              <p14:xfrm>
                <a:off x="688547" y="3911352"/>
                <a:ext cx="43560" cy="3290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082B5F8-BD76-4BA4-970D-73AE2DD5803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5425" y="3858195"/>
                  <a:ext cx="149273" cy="4348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A4519A5-1053-4BDF-BC03-A080DC0CD0B3}"/>
                    </a:ext>
                  </a:extLst>
                </p14:cNvPr>
                <p14:cNvContentPartPr/>
                <p14:nvPr/>
              </p14:nvContentPartPr>
              <p14:xfrm>
                <a:off x="819587" y="3926472"/>
                <a:ext cx="43560" cy="3790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A4519A5-1053-4BDF-BC03-A080DC0CD0B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6465" y="3873380"/>
                  <a:ext cx="149273" cy="484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26117FF9-8293-4E66-BD68-F861B5BA27AC}"/>
                    </a:ext>
                  </a:extLst>
                </p14:cNvPr>
                <p14:cNvContentPartPr/>
                <p14:nvPr/>
              </p14:nvContentPartPr>
              <p14:xfrm>
                <a:off x="671987" y="4155432"/>
                <a:ext cx="235440" cy="237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26117FF9-8293-4E66-BD68-F861B5BA27A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8960" y="4103780"/>
                  <a:ext cx="340964" cy="1265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DB48B88-4913-4EA8-AC72-E0C658D68F39}"/>
                    </a:ext>
                  </a:extLst>
                </p14:cNvPr>
                <p14:cNvContentPartPr/>
                <p14:nvPr/>
              </p14:nvContentPartPr>
              <p14:xfrm>
                <a:off x="1059347" y="3970032"/>
                <a:ext cx="207360" cy="3186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DB48B88-4913-4EA8-AC72-E0C658D68F3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06314" y="3916843"/>
                  <a:ext cx="312896" cy="4244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102A518-2726-4FFD-923B-0C6E80C7CBCB}"/>
                    </a:ext>
                  </a:extLst>
                </p14:cNvPr>
                <p14:cNvContentPartPr/>
                <p14:nvPr/>
              </p14:nvContentPartPr>
              <p14:xfrm>
                <a:off x="1129547" y="4148952"/>
                <a:ext cx="172080" cy="360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102A518-2726-4FFD-923B-0C6E80C7CBC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76436" y="4096011"/>
                  <a:ext cx="277771" cy="1413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4EC24C00-6CB7-49C8-B036-9C2304083F0F}"/>
                    </a:ext>
                  </a:extLst>
                </p14:cNvPr>
                <p14:cNvContentPartPr/>
                <p14:nvPr/>
              </p14:nvContentPartPr>
              <p14:xfrm>
                <a:off x="1438427" y="3996672"/>
                <a:ext cx="12960" cy="2520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4EC24C00-6CB7-49C8-B036-9C2304083F0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86587" y="3943619"/>
                  <a:ext cx="116122" cy="3575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C883F66-C073-4503-8DF6-F7C1D1FE3993}"/>
                    </a:ext>
                  </a:extLst>
                </p14:cNvPr>
                <p14:cNvContentPartPr/>
                <p14:nvPr/>
              </p14:nvContentPartPr>
              <p14:xfrm>
                <a:off x="1637867" y="4034112"/>
                <a:ext cx="23400" cy="2736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C883F66-C073-4503-8DF6-F7C1D1FE399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84685" y="3980986"/>
                  <a:ext cx="129232" cy="3793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ED9122C-9961-4724-8B53-53DB0915FB55}"/>
                    </a:ext>
                  </a:extLst>
                </p14:cNvPr>
                <p14:cNvContentPartPr/>
                <p14:nvPr/>
              </p14:nvContentPartPr>
              <p14:xfrm>
                <a:off x="1640747" y="4013592"/>
                <a:ext cx="196560" cy="3207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ED9122C-9961-4724-8B53-53DB0915FB5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87623" y="3960486"/>
                  <a:ext cx="302277" cy="42644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7585D36C-29BD-4E22-B0C9-AA1178C9C294}"/>
              </a:ext>
            </a:extLst>
          </p:cNvPr>
          <p:cNvGrpSpPr/>
          <p:nvPr/>
        </p:nvGrpSpPr>
        <p:grpSpPr>
          <a:xfrm>
            <a:off x="624788" y="2359152"/>
            <a:ext cx="593707" cy="1060086"/>
            <a:chOff x="607547" y="4708752"/>
            <a:chExt cx="876240" cy="156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6DD85C7-F927-4C31-8A08-DF69D1B2ABA6}"/>
                    </a:ext>
                  </a:extLst>
                </p14:cNvPr>
                <p14:cNvContentPartPr/>
                <p14:nvPr/>
              </p14:nvContentPartPr>
              <p14:xfrm>
                <a:off x="616187" y="4708752"/>
                <a:ext cx="83160" cy="1155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6DD85C7-F927-4C31-8A08-DF69D1B2ABA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63219" y="4655743"/>
                  <a:ext cx="188567" cy="2210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9D9B69A-C8FF-4443-A175-BB442BCF4B97}"/>
                    </a:ext>
                  </a:extLst>
                </p14:cNvPr>
                <p14:cNvContentPartPr/>
                <p14:nvPr/>
              </p14:nvContentPartPr>
              <p14:xfrm>
                <a:off x="662267" y="4766352"/>
                <a:ext cx="24480" cy="6868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9D9B69A-C8FF-4443-A175-BB442BCF4B9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09050" y="4713229"/>
                  <a:ext cx="130383" cy="7925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3C362DE2-B74E-4D1F-A053-9F25210DBD6D}"/>
                    </a:ext>
                  </a:extLst>
                </p14:cNvPr>
                <p14:cNvContentPartPr/>
                <p14:nvPr/>
              </p14:nvContentPartPr>
              <p14:xfrm>
                <a:off x="615467" y="5368632"/>
                <a:ext cx="111960" cy="1458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3C362DE2-B74E-4D1F-A053-9F25210DBD6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62405" y="5315614"/>
                  <a:ext cx="217553" cy="251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52931064-C89D-4069-AE50-D246C110CBF9}"/>
                    </a:ext>
                  </a:extLst>
                </p14:cNvPr>
                <p14:cNvContentPartPr/>
                <p14:nvPr/>
              </p14:nvContentPartPr>
              <p14:xfrm>
                <a:off x="658667" y="5497512"/>
                <a:ext cx="20880" cy="5907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52931064-C89D-4069-AE50-D246C110CBF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06467" y="5444386"/>
                  <a:ext cx="124758" cy="6964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839434A2-509B-4D2F-9D7B-205107928627}"/>
                    </a:ext>
                  </a:extLst>
                </p14:cNvPr>
                <p14:cNvContentPartPr/>
                <p14:nvPr/>
              </p14:nvContentPartPr>
              <p14:xfrm>
                <a:off x="607547" y="6093672"/>
                <a:ext cx="94320" cy="15048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839434A2-509B-4D2F-9D7B-20510792862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54558" y="6040686"/>
                  <a:ext cx="199768" cy="2559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22233368-955D-4300-B60B-82958839FCCB}"/>
                    </a:ext>
                  </a:extLst>
                </p14:cNvPr>
                <p14:cNvContentPartPr/>
                <p14:nvPr/>
              </p14:nvContentPartPr>
              <p14:xfrm>
                <a:off x="736067" y="5437752"/>
                <a:ext cx="665640" cy="75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22233368-955D-4300-B60B-82958839FCC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82943" y="5384885"/>
                  <a:ext cx="771356" cy="1808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405F99C3-C1C1-4C36-A79C-CA6B167796E3}"/>
                    </a:ext>
                  </a:extLst>
                </p14:cNvPr>
                <p14:cNvContentPartPr/>
                <p14:nvPr/>
              </p14:nvContentPartPr>
              <p14:xfrm>
                <a:off x="1338707" y="5438112"/>
                <a:ext cx="124560" cy="121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405F99C3-C1C1-4C36-A79C-CA6B167796E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285703" y="5385134"/>
                  <a:ext cx="230038" cy="2267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3ECDC130-FCE4-485A-A0E3-8C7824A36684}"/>
                    </a:ext>
                  </a:extLst>
                </p14:cNvPr>
                <p14:cNvContentPartPr/>
                <p14:nvPr/>
              </p14:nvContentPartPr>
              <p14:xfrm>
                <a:off x="1385867" y="5543232"/>
                <a:ext cx="37080" cy="6235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3ECDC130-FCE4-485A-A0E3-8C7824A3668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332896" y="5490121"/>
                  <a:ext cx="142493" cy="7292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52D6E27C-550C-4097-AF59-6B2A4CE223F7}"/>
                    </a:ext>
                  </a:extLst>
                </p14:cNvPr>
                <p14:cNvContentPartPr/>
                <p14:nvPr/>
              </p14:nvContentPartPr>
              <p14:xfrm>
                <a:off x="1348067" y="6142632"/>
                <a:ext cx="135720" cy="13068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52D6E27C-550C-4097-AF59-6B2A4CE223F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295051" y="6089510"/>
                  <a:ext cx="241221" cy="23639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1EC01AC7-94B6-44C3-B92E-FE70ABA4DC9E}"/>
              </a:ext>
            </a:extLst>
          </p:cNvPr>
          <p:cNvGrpSpPr/>
          <p:nvPr/>
        </p:nvGrpSpPr>
        <p:grpSpPr>
          <a:xfrm>
            <a:off x="535147" y="4841511"/>
            <a:ext cx="1072526" cy="1030084"/>
            <a:chOff x="9814344" y="2440401"/>
            <a:chExt cx="1072526" cy="103008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A608F509-C543-4825-89E7-560C464203AE}"/>
                    </a:ext>
                  </a:extLst>
                </p14:cNvPr>
                <p14:cNvContentPartPr/>
                <p14:nvPr/>
              </p14:nvContentPartPr>
              <p14:xfrm>
                <a:off x="9814344" y="2907268"/>
                <a:ext cx="76836" cy="75128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A608F509-C543-4825-89E7-560C464203A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778439" y="2871322"/>
                  <a:ext cx="148286" cy="1466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2C7B04B4-700F-4A92-B942-4BE6182C143D}"/>
                    </a:ext>
                  </a:extLst>
                </p14:cNvPr>
                <p14:cNvContentPartPr/>
                <p14:nvPr/>
              </p14:nvContentPartPr>
              <p14:xfrm>
                <a:off x="10819060" y="2898487"/>
                <a:ext cx="67810" cy="73421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2C7B04B4-700F-4A92-B942-4BE6182C143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783182" y="2862496"/>
                  <a:ext cx="139208" cy="14504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000A1808-7693-429F-AB6A-BB6570B74550}"/>
                </a:ext>
              </a:extLst>
            </p:cNvPr>
            <p:cNvGrpSpPr/>
            <p:nvPr/>
          </p:nvGrpSpPr>
          <p:grpSpPr>
            <a:xfrm>
              <a:off x="9898985" y="2440401"/>
              <a:ext cx="973738" cy="1030084"/>
              <a:chOff x="662267" y="1768992"/>
              <a:chExt cx="1437120" cy="1520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336" name="Ink 335">
                    <a:extLst>
                      <a:ext uri="{FF2B5EF4-FFF2-40B4-BE49-F238E27FC236}">
                        <a16:creationId xmlns:a16="http://schemas.microsoft.com/office/drawing/2014/main" id="{93D1AE6F-A38E-411A-841C-C0AFAFC1B169}"/>
                      </a:ext>
                    </a:extLst>
                  </p14:cNvPr>
                  <p14:cNvContentPartPr/>
                  <p14:nvPr/>
                </p14:nvContentPartPr>
                <p14:xfrm>
                  <a:off x="1277147" y="3182352"/>
                  <a:ext cx="74160" cy="106920"/>
                </p14:xfrm>
              </p:contentPart>
            </mc:Choice>
            <mc:Fallback xmlns="">
              <p:pic>
                <p:nvPicPr>
                  <p:cNvPr id="336" name="Ink 335">
                    <a:extLst>
                      <a:ext uri="{FF2B5EF4-FFF2-40B4-BE49-F238E27FC236}">
                        <a16:creationId xmlns:a16="http://schemas.microsoft.com/office/drawing/2014/main" id="{93D1AE6F-A38E-411A-841C-C0AFAFC1B169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1223794" y="3129421"/>
                    <a:ext cx="180332" cy="2122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337" name="Ink 336">
                    <a:extLst>
                      <a:ext uri="{FF2B5EF4-FFF2-40B4-BE49-F238E27FC236}">
                        <a16:creationId xmlns:a16="http://schemas.microsoft.com/office/drawing/2014/main" id="{6F152F1E-31F1-443D-84AC-7B25B07F08A6}"/>
                      </a:ext>
                    </a:extLst>
                  </p14:cNvPr>
                  <p14:cNvContentPartPr/>
                  <p14:nvPr/>
                </p14:nvContentPartPr>
                <p14:xfrm>
                  <a:off x="1273187" y="1768992"/>
                  <a:ext cx="93960" cy="124200"/>
                </p14:xfrm>
              </p:contentPart>
            </mc:Choice>
            <mc:Fallback xmlns="">
              <p:pic>
                <p:nvPicPr>
                  <p:cNvPr id="337" name="Ink 336">
                    <a:extLst>
                      <a:ext uri="{FF2B5EF4-FFF2-40B4-BE49-F238E27FC236}">
                        <a16:creationId xmlns:a16="http://schemas.microsoft.com/office/drawing/2014/main" id="{6F152F1E-31F1-443D-84AC-7B25B07F08A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1219801" y="1715915"/>
                    <a:ext cx="200199" cy="2298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338" name="Ink 337">
                    <a:extLst>
                      <a:ext uri="{FF2B5EF4-FFF2-40B4-BE49-F238E27FC236}">
                        <a16:creationId xmlns:a16="http://schemas.microsoft.com/office/drawing/2014/main" id="{11445D7D-0494-41CE-BBD0-42DDD2EED3F8}"/>
                      </a:ext>
                    </a:extLst>
                  </p14:cNvPr>
                  <p14:cNvContentPartPr/>
                  <p14:nvPr/>
                </p14:nvContentPartPr>
                <p14:xfrm>
                  <a:off x="1303787" y="1909752"/>
                  <a:ext cx="55440" cy="1332360"/>
                </p14:xfrm>
              </p:contentPart>
            </mc:Choice>
            <mc:Fallback xmlns="">
              <p:pic>
                <p:nvPicPr>
                  <p:cNvPr id="338" name="Ink 337">
                    <a:extLst>
                      <a:ext uri="{FF2B5EF4-FFF2-40B4-BE49-F238E27FC236}">
                        <a16:creationId xmlns:a16="http://schemas.microsoft.com/office/drawing/2014/main" id="{11445D7D-0494-41CE-BBD0-42DDD2EED3F8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1250987" y="1856628"/>
                    <a:ext cx="160512" cy="14380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339" name="Ink 338">
                    <a:extLst>
                      <a:ext uri="{FF2B5EF4-FFF2-40B4-BE49-F238E27FC236}">
                        <a16:creationId xmlns:a16="http://schemas.microsoft.com/office/drawing/2014/main" id="{B60109D8-9445-4889-9B15-13C2D8425DF4}"/>
                      </a:ext>
                    </a:extLst>
                  </p14:cNvPr>
                  <p14:cNvContentPartPr/>
                  <p14:nvPr/>
                </p14:nvContentPartPr>
                <p14:xfrm>
                  <a:off x="662267" y="2485752"/>
                  <a:ext cx="1437120" cy="46440"/>
                </p14:xfrm>
              </p:contentPart>
            </mc:Choice>
            <mc:Fallback xmlns="">
              <p:pic>
                <p:nvPicPr>
                  <p:cNvPr id="339" name="Ink 338">
                    <a:extLst>
                      <a:ext uri="{FF2B5EF4-FFF2-40B4-BE49-F238E27FC236}">
                        <a16:creationId xmlns:a16="http://schemas.microsoft.com/office/drawing/2014/main" id="{B60109D8-9445-4889-9B15-13C2D8425DF4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609119" y="2432979"/>
                    <a:ext cx="1542884" cy="1514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340" name="Ink 339">
                    <a:extLst>
                      <a:ext uri="{FF2B5EF4-FFF2-40B4-BE49-F238E27FC236}">
                        <a16:creationId xmlns:a16="http://schemas.microsoft.com/office/drawing/2014/main" id="{955033F6-D9DB-4302-A8BE-AFE8DE7F8C59}"/>
                      </a:ext>
                    </a:extLst>
                  </p14:cNvPr>
                  <p14:cNvContentPartPr/>
                  <p14:nvPr/>
                </p14:nvContentPartPr>
                <p14:xfrm>
                  <a:off x="1275347" y="2456232"/>
                  <a:ext cx="120600" cy="154800"/>
                </p14:xfrm>
              </p:contentPart>
            </mc:Choice>
            <mc:Fallback xmlns="">
              <p:pic>
                <p:nvPicPr>
                  <p:cNvPr id="340" name="Ink 339">
                    <a:extLst>
                      <a:ext uri="{FF2B5EF4-FFF2-40B4-BE49-F238E27FC236}">
                        <a16:creationId xmlns:a16="http://schemas.microsoft.com/office/drawing/2014/main" id="{955033F6-D9DB-4302-A8BE-AFE8DE7F8C59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1222219" y="2403218"/>
                    <a:ext cx="226324" cy="260297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FCC7CEF2-6827-4B3F-B42A-14A7FF69BD3E}"/>
              </a:ext>
            </a:extLst>
          </p:cNvPr>
          <p:cNvGrpSpPr/>
          <p:nvPr/>
        </p:nvGrpSpPr>
        <p:grpSpPr>
          <a:xfrm>
            <a:off x="394647" y="3957780"/>
            <a:ext cx="921051" cy="398813"/>
            <a:chOff x="329987" y="464712"/>
            <a:chExt cx="1359360" cy="58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1D6FEE73-C3F6-4443-AF51-30D2D873D59F}"/>
                    </a:ext>
                  </a:extLst>
                </p14:cNvPr>
                <p14:cNvContentPartPr/>
                <p14:nvPr/>
              </p14:nvContentPartPr>
              <p14:xfrm>
                <a:off x="329987" y="464712"/>
                <a:ext cx="260280" cy="50508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1D6FEE73-C3F6-4443-AF51-30D2D873D59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76869" y="411602"/>
                  <a:ext cx="365986" cy="6107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49A69E73-DD82-41EE-BC14-A7FA407B6013}"/>
                    </a:ext>
                  </a:extLst>
                </p14:cNvPr>
                <p14:cNvContentPartPr/>
                <p14:nvPr/>
              </p14:nvContentPartPr>
              <p14:xfrm>
                <a:off x="504947" y="749112"/>
                <a:ext cx="128160" cy="2253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49A69E73-DD82-41EE-BC14-A7FA407B601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51988" y="695961"/>
                  <a:ext cx="233548" cy="3311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5C99D9A7-4413-44B3-A5A0-A297D328654B}"/>
                    </a:ext>
                  </a:extLst>
                </p14:cNvPr>
                <p14:cNvContentPartPr/>
                <p14:nvPr/>
              </p14:nvContentPartPr>
              <p14:xfrm>
                <a:off x="768827" y="612672"/>
                <a:ext cx="288000" cy="34236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5C99D9A7-4413-44B3-A5A0-A297D328654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15690" y="559593"/>
                  <a:ext cx="393742" cy="4479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F5584950-53AD-4A8D-9441-82264CC571BA}"/>
                    </a:ext>
                  </a:extLst>
                </p14:cNvPr>
                <p14:cNvContentPartPr/>
                <p14:nvPr/>
              </p14:nvContentPartPr>
              <p14:xfrm>
                <a:off x="1183547" y="860352"/>
                <a:ext cx="25200" cy="13716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F5584950-53AD-4A8D-9441-82264CC571B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31047" y="807189"/>
                  <a:ext cx="129675" cy="2429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2BAF9E04-8517-45C5-8275-8C34A784A20D}"/>
                    </a:ext>
                  </a:extLst>
                </p14:cNvPr>
                <p14:cNvContentPartPr/>
                <p14:nvPr/>
              </p14:nvContentPartPr>
              <p14:xfrm>
                <a:off x="1409627" y="556512"/>
                <a:ext cx="279720" cy="29052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2BAF9E04-8517-45C5-8275-8C34A784A20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356549" y="503400"/>
                  <a:ext cx="385345" cy="3962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C68ECFEC-0BFF-4E01-A25D-E580C902C1A8}"/>
                    </a:ext>
                  </a:extLst>
                </p14:cNvPr>
                <p14:cNvContentPartPr/>
                <p14:nvPr/>
              </p14:nvContentPartPr>
              <p14:xfrm>
                <a:off x="1594307" y="708432"/>
                <a:ext cx="70920" cy="34488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C68ECFEC-0BFF-4E01-A25D-E580C902C1A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541382" y="655292"/>
                  <a:ext cx="176241" cy="450629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AF07E5EF-9373-4463-9821-BCA3765FA515}"/>
              </a:ext>
            </a:extLst>
          </p:cNvPr>
          <p:cNvSpPr/>
          <p:nvPr/>
        </p:nvSpPr>
        <p:spPr>
          <a:xfrm>
            <a:off x="890773" y="5135925"/>
            <a:ext cx="400764" cy="4007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120728-4A1A-47F3-909B-DB05C919EDEC}"/>
              </a:ext>
            </a:extLst>
          </p:cNvPr>
          <p:cNvSpPr txBox="1"/>
          <p:nvPr/>
        </p:nvSpPr>
        <p:spPr>
          <a:xfrm>
            <a:off x="5488792" y="1751523"/>
            <a:ext cx="35717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Vertex </a:t>
            </a:r>
            <a:r>
              <a:rPr lang="de-DE" sz="3200" err="1"/>
              <a:t>Types</a:t>
            </a:r>
            <a:r>
              <a:rPr lang="de-DE" sz="3200"/>
              <a:t> 4a, b, c</a:t>
            </a:r>
          </a:p>
        </p:txBody>
      </p: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E7579E36-CF81-4F30-89BC-51B63BFE586F}"/>
              </a:ext>
            </a:extLst>
          </p:cNvPr>
          <p:cNvCxnSpPr/>
          <p:nvPr/>
        </p:nvCxnSpPr>
        <p:spPr>
          <a:xfrm>
            <a:off x="2096380" y="1616364"/>
            <a:ext cx="0" cy="44888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865AED64-18DC-4906-9973-5DCE19880725}"/>
              </a:ext>
            </a:extLst>
          </p:cNvPr>
          <p:cNvGrpSpPr/>
          <p:nvPr/>
        </p:nvGrpSpPr>
        <p:grpSpPr>
          <a:xfrm>
            <a:off x="2597761" y="2432731"/>
            <a:ext cx="8855261" cy="2946054"/>
            <a:chOff x="2597761" y="2432731"/>
            <a:chExt cx="8855261" cy="2946054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F220DA76-9EFF-4887-809E-3782B856EB3C}"/>
                </a:ext>
              </a:extLst>
            </p:cNvPr>
            <p:cNvGrpSpPr/>
            <p:nvPr/>
          </p:nvGrpSpPr>
          <p:grpSpPr>
            <a:xfrm rot="5400000">
              <a:off x="3536239" y="4585307"/>
              <a:ext cx="885556" cy="701399"/>
              <a:chOff x="3529814" y="1896816"/>
              <a:chExt cx="1407961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20" name="Ink 119">
                    <a:extLst>
                      <a:ext uri="{FF2B5EF4-FFF2-40B4-BE49-F238E27FC236}">
                        <a16:creationId xmlns:a16="http://schemas.microsoft.com/office/drawing/2014/main" id="{04651628-435F-494F-8E3C-E44371F54A00}"/>
                      </a:ext>
                    </a:extLst>
                  </p14:cNvPr>
                  <p14:cNvContentPartPr/>
                  <p14:nvPr/>
                </p14:nvContentPartPr>
                <p14:xfrm>
                  <a:off x="3529814" y="1896816"/>
                  <a:ext cx="191520" cy="243720"/>
                </p14:xfrm>
              </p:contentPart>
            </mc:Choice>
            <mc:Fallback xmlns="">
              <p:pic>
                <p:nvPicPr>
                  <p:cNvPr id="120" name="Ink 119">
                    <a:extLst>
                      <a:ext uri="{FF2B5EF4-FFF2-40B4-BE49-F238E27FC236}">
                        <a16:creationId xmlns:a16="http://schemas.microsoft.com/office/drawing/2014/main" id="{04651628-435F-494F-8E3C-E44371F54A00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3515564" y="1882547"/>
                    <a:ext cx="219450" cy="2716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0952A534-2336-4900-B0AA-4D5782E96944}"/>
                      </a:ext>
                    </a:extLst>
                  </p14:cNvPr>
                  <p14:cNvContentPartPr/>
                  <p14:nvPr/>
                </p14:nvContentPartPr>
                <p14:xfrm>
                  <a:off x="3606495" y="1941096"/>
                  <a:ext cx="1331280" cy="11160"/>
                </p14:xfrm>
              </p:contentPart>
            </mc:Choice>
            <mc:Fallback xmlns=""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0952A534-2336-4900-B0AA-4D5782E96944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3592186" y="1927146"/>
                    <a:ext cx="1359325" cy="385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26143EBD-E010-42F3-B933-CBB3ADA9254E}"/>
                      </a:ext>
                    </a:extLst>
                  </p14:cNvPr>
                  <p14:cNvContentPartPr/>
                  <p14:nvPr/>
                </p14:nvContentPartPr>
                <p14:xfrm>
                  <a:off x="3664815" y="2134056"/>
                  <a:ext cx="1123560" cy="26280"/>
                </p14:xfrm>
              </p:contentPart>
            </mc:Choice>
            <mc:Fallback xmlns=""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26143EBD-E010-42F3-B933-CBB3ADA9254E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650506" y="2119773"/>
                    <a:ext cx="1151606" cy="542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32726BBD-EA2C-43EC-AA4E-B722CF43E8EB}"/>
                      </a:ext>
                    </a:extLst>
                  </p14:cNvPr>
                  <p14:cNvContentPartPr/>
                  <p14:nvPr/>
                </p14:nvContentPartPr>
                <p14:xfrm>
                  <a:off x="3529815" y="2748463"/>
                  <a:ext cx="191520" cy="243720"/>
                </p14:xfrm>
              </p:contentPart>
            </mc:Choice>
            <mc:Fallback xmlns=""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32726BBD-EA2C-43EC-AA4E-B722CF43E8EB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3515565" y="2734194"/>
                    <a:ext cx="219450" cy="2716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88723C33-EB32-4EF4-A554-78D708C6214B}"/>
                      </a:ext>
                    </a:extLst>
                  </p14:cNvPr>
                  <p14:cNvContentPartPr/>
                  <p14:nvPr/>
                </p14:nvContentPartPr>
                <p14:xfrm>
                  <a:off x="3606495" y="2792743"/>
                  <a:ext cx="1331280" cy="11160"/>
                </p14:xfrm>
              </p:contentPart>
            </mc:Choice>
            <mc:Fallback xmlns="">
              <p:pic>
                <p:nvPicPr>
                  <p:cNvPr id="124" name="Ink 123">
                    <a:extLst>
                      <a:ext uri="{FF2B5EF4-FFF2-40B4-BE49-F238E27FC236}">
                        <a16:creationId xmlns:a16="http://schemas.microsoft.com/office/drawing/2014/main" id="{88723C33-EB32-4EF4-A554-78D708C6214B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3592186" y="2778793"/>
                    <a:ext cx="1359325" cy="385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145CCD87-A7A6-4DF2-887D-D860E75BABCD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125" name="Ink 124">
                    <a:extLst>
                      <a:ext uri="{FF2B5EF4-FFF2-40B4-BE49-F238E27FC236}">
                        <a16:creationId xmlns:a16="http://schemas.microsoft.com/office/drawing/2014/main" id="{145CCD87-A7A6-4DF2-887D-D860E75BABCD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650506" y="2971420"/>
                    <a:ext cx="1151606" cy="542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95C8BDAE-4F0C-436E-B72F-2CFF00AD9B07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95C8BDAE-4F0C-436E-B72F-2CFF00AD9B07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650506" y="2971420"/>
                    <a:ext cx="1151606" cy="5427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4C70234D-CEE5-43D0-A999-1EC47A5F5F0F}"/>
                </a:ext>
              </a:extLst>
            </p:cNvPr>
            <p:cNvGrpSpPr/>
            <p:nvPr/>
          </p:nvGrpSpPr>
          <p:grpSpPr>
            <a:xfrm>
              <a:off x="4496072" y="3568965"/>
              <a:ext cx="885555" cy="701399"/>
              <a:chOff x="3529815" y="1896816"/>
              <a:chExt cx="1407960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8C3A9F6A-6817-40C7-A760-2F2422CBEB10}"/>
                      </a:ext>
                    </a:extLst>
                  </p14:cNvPr>
                  <p14:cNvContentPartPr/>
                  <p14:nvPr/>
                </p14:nvContentPartPr>
                <p14:xfrm>
                  <a:off x="3529815" y="1896816"/>
                  <a:ext cx="191520" cy="243720"/>
                </p14:xfrm>
              </p:contentPart>
            </mc:Choice>
            <mc:Fallback xmlns="">
              <p:pic>
                <p:nvPicPr>
                  <p:cNvPr id="113" name="Ink 112">
                    <a:extLst>
                      <a:ext uri="{FF2B5EF4-FFF2-40B4-BE49-F238E27FC236}">
                        <a16:creationId xmlns:a16="http://schemas.microsoft.com/office/drawing/2014/main" id="{8C3A9F6A-6817-40C7-A760-2F2422CBEB10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3515565" y="1882547"/>
                    <a:ext cx="219450" cy="2716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9F284CAF-BE55-4FE5-B86C-73784F978C82}"/>
                      </a:ext>
                    </a:extLst>
                  </p14:cNvPr>
                  <p14:cNvContentPartPr/>
                  <p14:nvPr/>
                </p14:nvContentPartPr>
                <p14:xfrm>
                  <a:off x="3606495" y="1941096"/>
                  <a:ext cx="1331280" cy="11160"/>
                </p14:xfrm>
              </p:contentPart>
            </mc:Choice>
            <mc:Fallback xmlns=""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9F284CAF-BE55-4FE5-B86C-73784F978C82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3592186" y="1927146"/>
                    <a:ext cx="1359325" cy="385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F51C1A94-7DE3-40BC-B08F-DB644F6F7B6A}"/>
                      </a:ext>
                    </a:extLst>
                  </p14:cNvPr>
                  <p14:cNvContentPartPr/>
                  <p14:nvPr/>
                </p14:nvContentPartPr>
                <p14:xfrm>
                  <a:off x="3664815" y="2134056"/>
                  <a:ext cx="1123560" cy="26280"/>
                </p14:xfrm>
              </p:contentPart>
            </mc:Choice>
            <mc:Fallback xmlns=""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F51C1A94-7DE3-40BC-B08F-DB644F6F7B6A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650506" y="2119773"/>
                    <a:ext cx="1151606" cy="542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116" name="Ink 115">
                    <a:extLst>
                      <a:ext uri="{FF2B5EF4-FFF2-40B4-BE49-F238E27FC236}">
                        <a16:creationId xmlns:a16="http://schemas.microsoft.com/office/drawing/2014/main" id="{E4756061-63AB-453D-A4D0-945CDB0111CD}"/>
                      </a:ext>
                    </a:extLst>
                  </p14:cNvPr>
                  <p14:cNvContentPartPr/>
                  <p14:nvPr/>
                </p14:nvContentPartPr>
                <p14:xfrm>
                  <a:off x="3529815" y="2748463"/>
                  <a:ext cx="191520" cy="243720"/>
                </p14:xfrm>
              </p:contentPart>
            </mc:Choice>
            <mc:Fallback xmlns="">
              <p:pic>
                <p:nvPicPr>
                  <p:cNvPr id="116" name="Ink 115">
                    <a:extLst>
                      <a:ext uri="{FF2B5EF4-FFF2-40B4-BE49-F238E27FC236}">
                        <a16:creationId xmlns:a16="http://schemas.microsoft.com/office/drawing/2014/main" id="{E4756061-63AB-453D-A4D0-945CDB0111CD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3515565" y="2734194"/>
                    <a:ext cx="219450" cy="2716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117" name="Ink 116">
                    <a:extLst>
                      <a:ext uri="{FF2B5EF4-FFF2-40B4-BE49-F238E27FC236}">
                        <a16:creationId xmlns:a16="http://schemas.microsoft.com/office/drawing/2014/main" id="{E8F92EF8-C7E3-408F-A168-02018D2CF987}"/>
                      </a:ext>
                    </a:extLst>
                  </p14:cNvPr>
                  <p14:cNvContentPartPr/>
                  <p14:nvPr/>
                </p14:nvContentPartPr>
                <p14:xfrm>
                  <a:off x="3606495" y="2792743"/>
                  <a:ext cx="1331280" cy="11160"/>
                </p14:xfrm>
              </p:contentPart>
            </mc:Choice>
            <mc:Fallback xmlns="">
              <p:pic>
                <p:nvPicPr>
                  <p:cNvPr id="117" name="Ink 116">
                    <a:extLst>
                      <a:ext uri="{FF2B5EF4-FFF2-40B4-BE49-F238E27FC236}">
                        <a16:creationId xmlns:a16="http://schemas.microsoft.com/office/drawing/2014/main" id="{E8F92EF8-C7E3-408F-A168-02018D2CF987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3592186" y="2778793"/>
                    <a:ext cx="1359325" cy="385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118" name="Ink 117">
                    <a:extLst>
                      <a:ext uri="{FF2B5EF4-FFF2-40B4-BE49-F238E27FC236}">
                        <a16:creationId xmlns:a16="http://schemas.microsoft.com/office/drawing/2014/main" id="{57B5B063-5889-4653-BBBD-CD68F924176B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118" name="Ink 117">
                    <a:extLst>
                      <a:ext uri="{FF2B5EF4-FFF2-40B4-BE49-F238E27FC236}">
                        <a16:creationId xmlns:a16="http://schemas.microsoft.com/office/drawing/2014/main" id="{57B5B063-5889-4653-BBBD-CD68F924176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650506" y="2971420"/>
                    <a:ext cx="1151606" cy="542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D3D2933A-6108-4945-BDDA-17F855D18FFE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119" name="Ink 118">
                    <a:extLst>
                      <a:ext uri="{FF2B5EF4-FFF2-40B4-BE49-F238E27FC236}">
                        <a16:creationId xmlns:a16="http://schemas.microsoft.com/office/drawing/2014/main" id="{D3D2933A-6108-4945-BDDA-17F855D18FFE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650506" y="2971420"/>
                    <a:ext cx="1151606" cy="5427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C622FE4B-3261-429B-BCC9-C0EEDE05D632}"/>
                </a:ext>
              </a:extLst>
            </p:cNvPr>
            <p:cNvGrpSpPr/>
            <p:nvPr/>
          </p:nvGrpSpPr>
          <p:grpSpPr>
            <a:xfrm>
              <a:off x="2597761" y="3585494"/>
              <a:ext cx="885555" cy="701399"/>
              <a:chOff x="363551" y="1872805"/>
              <a:chExt cx="1407960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90535356-F5AA-4578-ADE5-784773795208}"/>
                      </a:ext>
                    </a:extLst>
                  </p14:cNvPr>
                  <p14:cNvContentPartPr/>
                  <p14:nvPr/>
                </p14:nvContentPartPr>
                <p14:xfrm flipH="1">
                  <a:off x="1579991" y="1872805"/>
                  <a:ext cx="191520" cy="243720"/>
                </p14:xfrm>
              </p:contentPart>
            </mc:Choice>
            <mc:Fallback xmlns="">
              <p:pic>
                <p:nvPicPr>
                  <p:cNvPr id="105" name="Ink 104">
                    <a:extLst>
                      <a:ext uri="{FF2B5EF4-FFF2-40B4-BE49-F238E27FC236}">
                        <a16:creationId xmlns:a16="http://schemas.microsoft.com/office/drawing/2014/main" id="{90535356-F5AA-4578-ADE5-784773795208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 flipH="1">
                    <a:off x="1562321" y="1855111"/>
                    <a:ext cx="226290" cy="2785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1A0C1E1D-9455-4885-87DD-9EB357416F83}"/>
                      </a:ext>
                    </a:extLst>
                  </p14:cNvPr>
                  <p14:cNvContentPartPr/>
                  <p14:nvPr/>
                </p14:nvContentPartPr>
                <p14:xfrm flipH="1">
                  <a:off x="1579991" y="2724452"/>
                  <a:ext cx="191520" cy="243720"/>
                </p14:xfrm>
              </p:contentPart>
            </mc:Choice>
            <mc:Fallback xmlns="">
              <p:pic>
                <p:nvPicPr>
                  <p:cNvPr id="106" name="Ink 105">
                    <a:extLst>
                      <a:ext uri="{FF2B5EF4-FFF2-40B4-BE49-F238E27FC236}">
                        <a16:creationId xmlns:a16="http://schemas.microsoft.com/office/drawing/2014/main" id="{1A0C1E1D-9455-4885-87DD-9EB357416F83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 flipH="1">
                    <a:off x="1562321" y="2706758"/>
                    <a:ext cx="226290" cy="278537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03EB51FE-3324-4C3E-AEBA-8E8D9E39082A}"/>
                  </a:ext>
                </a:extLst>
              </p:cNvPr>
              <p:cNvGrpSpPr/>
              <p:nvPr/>
            </p:nvGrpSpPr>
            <p:grpSpPr>
              <a:xfrm>
                <a:off x="363551" y="1917085"/>
                <a:ext cx="1331280" cy="1070887"/>
                <a:chOff x="363551" y="1917085"/>
                <a:chExt cx="1331280" cy="107088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4">
                  <p14:nvContentPartPr>
                    <p14:cNvPr id="108" name="Ink 107">
                      <a:extLst>
                        <a:ext uri="{FF2B5EF4-FFF2-40B4-BE49-F238E27FC236}">
                          <a16:creationId xmlns:a16="http://schemas.microsoft.com/office/drawing/2014/main" id="{11E61302-097E-4955-93A9-64C7F1F62F30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363551" y="1917085"/>
                    <a:ext cx="1331280" cy="11160"/>
                  </p14:xfrm>
                </p:contentPart>
              </mc:Choice>
              <mc:Fallback xmlns="">
                <p:pic>
                  <p:nvPicPr>
                    <p:cNvPr id="108" name="Ink 107">
                      <a:extLst>
                        <a:ext uri="{FF2B5EF4-FFF2-40B4-BE49-F238E27FC236}">
                          <a16:creationId xmlns:a16="http://schemas.microsoft.com/office/drawing/2014/main" id="{11E61302-097E-4955-93A9-64C7F1F62F30}"/>
                        </a:ext>
                      </a:extLst>
                    </p:cNvPr>
                    <p:cNvPicPr/>
                    <p:nvPr/>
                  </p:nvPicPr>
                  <p:blipFill>
                    <a:blip r:embed="rId85"/>
                    <a:stretch>
                      <a:fillRect/>
                    </a:stretch>
                  </p:blipFill>
                  <p:spPr>
                    <a:xfrm flipH="1">
                      <a:off x="345808" y="1899787"/>
                      <a:ext cx="1366193" cy="4519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">
                  <p14:nvContentPartPr>
                    <p14:cNvPr id="109" name="Ink 108">
                      <a:extLst>
                        <a:ext uri="{FF2B5EF4-FFF2-40B4-BE49-F238E27FC236}">
                          <a16:creationId xmlns:a16="http://schemas.microsoft.com/office/drawing/2014/main" id="{2BEF257B-EBDA-406F-832C-E4A0F36A9935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110045"/>
                    <a:ext cx="1123560" cy="26280"/>
                  </p14:xfrm>
                </p:contentPart>
              </mc:Choice>
              <mc:Fallback xmlns="">
                <p:pic>
                  <p:nvPicPr>
                    <p:cNvPr id="109" name="Ink 108">
                      <a:extLst>
                        <a:ext uri="{FF2B5EF4-FFF2-40B4-BE49-F238E27FC236}">
                          <a16:creationId xmlns:a16="http://schemas.microsoft.com/office/drawing/2014/main" id="{2BEF257B-EBDA-406F-832C-E4A0F36A9935}"/>
                        </a:ext>
                      </a:extLst>
                    </p:cNvPr>
                    <p:cNvPicPr/>
                    <p:nvPr/>
                  </p:nvPicPr>
                  <p:blipFill>
                    <a:blip r:embed="rId87"/>
                    <a:stretch>
                      <a:fillRect/>
                    </a:stretch>
                  </p:blipFill>
                  <p:spPr>
                    <a:xfrm flipH="1">
                      <a:off x="495208" y="2092335"/>
                      <a:ext cx="1158474" cy="6113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8">
                  <p14:nvContentPartPr>
                    <p14:cNvPr id="110" name="Ink 109">
                      <a:extLst>
                        <a:ext uri="{FF2B5EF4-FFF2-40B4-BE49-F238E27FC236}">
                          <a16:creationId xmlns:a16="http://schemas.microsoft.com/office/drawing/2014/main" id="{467F53BF-1673-40FD-B996-2B42BF6071C2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363551" y="2768732"/>
                    <a:ext cx="1331280" cy="11160"/>
                  </p14:xfrm>
                </p:contentPart>
              </mc:Choice>
              <mc:Fallback xmlns="">
                <p:pic>
                  <p:nvPicPr>
                    <p:cNvPr id="110" name="Ink 109">
                      <a:extLst>
                        <a:ext uri="{FF2B5EF4-FFF2-40B4-BE49-F238E27FC236}">
                          <a16:creationId xmlns:a16="http://schemas.microsoft.com/office/drawing/2014/main" id="{467F53BF-1673-40FD-B996-2B42BF6071C2}"/>
                        </a:ext>
                      </a:extLst>
                    </p:cNvPr>
                    <p:cNvPicPr/>
                    <p:nvPr/>
                  </p:nvPicPr>
                  <p:blipFill>
                    <a:blip r:embed="rId85"/>
                    <a:stretch>
                      <a:fillRect/>
                    </a:stretch>
                  </p:blipFill>
                  <p:spPr>
                    <a:xfrm flipH="1">
                      <a:off x="345808" y="2751434"/>
                      <a:ext cx="1366193" cy="4519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9">
                  <p14:nvContentPartPr>
                    <p14:cNvPr id="111" name="Ink 110">
                      <a:extLst>
                        <a:ext uri="{FF2B5EF4-FFF2-40B4-BE49-F238E27FC236}">
                          <a16:creationId xmlns:a16="http://schemas.microsoft.com/office/drawing/2014/main" id="{F33DD03E-160D-4BF6-B1C7-5713A4DF03BD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961692"/>
                    <a:ext cx="1123560" cy="26280"/>
                  </p14:xfrm>
                </p:contentPart>
              </mc:Choice>
              <mc:Fallback xmlns="">
                <p:pic>
                  <p:nvPicPr>
                    <p:cNvPr id="111" name="Ink 110">
                      <a:extLst>
                        <a:ext uri="{FF2B5EF4-FFF2-40B4-BE49-F238E27FC236}">
                          <a16:creationId xmlns:a16="http://schemas.microsoft.com/office/drawing/2014/main" id="{F33DD03E-160D-4BF6-B1C7-5713A4DF03BD}"/>
                        </a:ext>
                      </a:extLst>
                    </p:cNvPr>
                    <p:cNvPicPr/>
                    <p:nvPr/>
                  </p:nvPicPr>
                  <p:blipFill>
                    <a:blip r:embed="rId87"/>
                    <a:stretch>
                      <a:fillRect/>
                    </a:stretch>
                  </p:blipFill>
                  <p:spPr>
                    <a:xfrm flipH="1">
                      <a:off x="495208" y="2943982"/>
                      <a:ext cx="1158474" cy="6113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0">
                  <p14:nvContentPartPr>
                    <p14:cNvPr id="112" name="Ink 111">
                      <a:extLst>
                        <a:ext uri="{FF2B5EF4-FFF2-40B4-BE49-F238E27FC236}">
                          <a16:creationId xmlns:a16="http://schemas.microsoft.com/office/drawing/2014/main" id="{C894291A-0F85-4BC9-A49B-C2BEDF4082F7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961692"/>
                    <a:ext cx="1123560" cy="26280"/>
                  </p14:xfrm>
                </p:contentPart>
              </mc:Choice>
              <mc:Fallback xmlns="">
                <p:pic>
                  <p:nvPicPr>
                    <p:cNvPr id="112" name="Ink 111">
                      <a:extLst>
                        <a:ext uri="{FF2B5EF4-FFF2-40B4-BE49-F238E27FC236}">
                          <a16:creationId xmlns:a16="http://schemas.microsoft.com/office/drawing/2014/main" id="{C894291A-0F85-4BC9-A49B-C2BEDF4082F7}"/>
                        </a:ext>
                      </a:extLst>
                    </p:cNvPr>
                    <p:cNvPicPr/>
                    <p:nvPr/>
                  </p:nvPicPr>
                  <p:blipFill>
                    <a:blip r:embed="rId87"/>
                    <a:stretch>
                      <a:fillRect/>
                    </a:stretch>
                  </p:blipFill>
                  <p:spPr>
                    <a:xfrm flipH="1">
                      <a:off x="495208" y="2943982"/>
                      <a:ext cx="1158474" cy="6113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412AEA1B-D2B1-4656-9AE2-3E846C5FECCB}"/>
                </a:ext>
              </a:extLst>
            </p:cNvPr>
            <p:cNvGrpSpPr/>
            <p:nvPr/>
          </p:nvGrpSpPr>
          <p:grpSpPr>
            <a:xfrm rot="16200000" flipV="1">
              <a:off x="3508388" y="2524810"/>
              <a:ext cx="885556" cy="701399"/>
              <a:chOff x="3529814" y="1896816"/>
              <a:chExt cx="1407961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22B5B287-E483-4E15-BFAB-02B12BAAFC22}"/>
                      </a:ext>
                    </a:extLst>
                  </p14:cNvPr>
                  <p14:cNvContentPartPr/>
                  <p14:nvPr/>
                </p14:nvContentPartPr>
                <p14:xfrm>
                  <a:off x="3529814" y="1896816"/>
                  <a:ext cx="191520" cy="243720"/>
                </p14:xfrm>
              </p:contentPart>
            </mc:Choice>
            <mc:Fallback xmlns="">
              <p:pic>
                <p:nvPicPr>
                  <p:cNvPr id="98" name="Ink 97">
                    <a:extLst>
                      <a:ext uri="{FF2B5EF4-FFF2-40B4-BE49-F238E27FC236}">
                        <a16:creationId xmlns:a16="http://schemas.microsoft.com/office/drawing/2014/main" id="{22B5B287-E483-4E15-BFAB-02B12BAAFC22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3515564" y="1882547"/>
                    <a:ext cx="219450" cy="2716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2DF8057E-E280-453F-BE3D-A92E91C86D09}"/>
                      </a:ext>
                    </a:extLst>
                  </p14:cNvPr>
                  <p14:cNvContentPartPr/>
                  <p14:nvPr/>
                </p14:nvContentPartPr>
                <p14:xfrm>
                  <a:off x="3606495" y="1941096"/>
                  <a:ext cx="1331280" cy="11160"/>
                </p14:xfrm>
              </p:contentPart>
            </mc:Choice>
            <mc:Fallback xmlns="">
              <p:pic>
                <p:nvPicPr>
                  <p:cNvPr id="99" name="Ink 98">
                    <a:extLst>
                      <a:ext uri="{FF2B5EF4-FFF2-40B4-BE49-F238E27FC236}">
                        <a16:creationId xmlns:a16="http://schemas.microsoft.com/office/drawing/2014/main" id="{2DF8057E-E280-453F-BE3D-A92E91C86D09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3592186" y="1927146"/>
                    <a:ext cx="1359325" cy="385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74688679-9DF4-4337-BD2F-C23B55B30C78}"/>
                      </a:ext>
                    </a:extLst>
                  </p14:cNvPr>
                  <p14:cNvContentPartPr/>
                  <p14:nvPr/>
                </p14:nvContentPartPr>
                <p14:xfrm>
                  <a:off x="3664815" y="2134056"/>
                  <a:ext cx="1123560" cy="26280"/>
                </p14:xfrm>
              </p:contentPart>
            </mc:Choice>
            <mc:Fallback xmlns="">
              <p:pic>
                <p:nvPicPr>
                  <p:cNvPr id="100" name="Ink 99">
                    <a:extLst>
                      <a:ext uri="{FF2B5EF4-FFF2-40B4-BE49-F238E27FC236}">
                        <a16:creationId xmlns:a16="http://schemas.microsoft.com/office/drawing/2014/main" id="{74688679-9DF4-4337-BD2F-C23B55B30C78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3650506" y="2119773"/>
                    <a:ext cx="1151606" cy="542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B90758C1-BC7D-43EE-85B2-53F9E63904C9}"/>
                      </a:ext>
                    </a:extLst>
                  </p14:cNvPr>
                  <p14:cNvContentPartPr/>
                  <p14:nvPr/>
                </p14:nvContentPartPr>
                <p14:xfrm>
                  <a:off x="3529815" y="2748463"/>
                  <a:ext cx="191520" cy="243720"/>
                </p14:xfrm>
              </p:contentPart>
            </mc:Choice>
            <mc:Fallback xmlns="">
              <p:pic>
                <p:nvPicPr>
                  <p:cNvPr id="101" name="Ink 100">
                    <a:extLst>
                      <a:ext uri="{FF2B5EF4-FFF2-40B4-BE49-F238E27FC236}">
                        <a16:creationId xmlns:a16="http://schemas.microsoft.com/office/drawing/2014/main" id="{B90758C1-BC7D-43EE-85B2-53F9E63904C9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3515565" y="2734194"/>
                    <a:ext cx="219450" cy="2716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E0DAC8DC-AF8D-43E3-8C6A-177357BB17B3}"/>
                      </a:ext>
                    </a:extLst>
                  </p14:cNvPr>
                  <p14:cNvContentPartPr/>
                  <p14:nvPr/>
                </p14:nvContentPartPr>
                <p14:xfrm>
                  <a:off x="3606495" y="2792743"/>
                  <a:ext cx="1331280" cy="11160"/>
                </p14:xfrm>
              </p:contentPart>
            </mc:Choice>
            <mc:Fallback xmlns="">
              <p:pic>
                <p:nvPicPr>
                  <p:cNvPr id="102" name="Ink 101">
                    <a:extLst>
                      <a:ext uri="{FF2B5EF4-FFF2-40B4-BE49-F238E27FC236}">
                        <a16:creationId xmlns:a16="http://schemas.microsoft.com/office/drawing/2014/main" id="{E0DAC8DC-AF8D-43E3-8C6A-177357BB17B3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3592186" y="2778793"/>
                    <a:ext cx="1359325" cy="385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2137B114-9DFC-42FB-AB11-67608D6E6C1C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103" name="Ink 102">
                    <a:extLst>
                      <a:ext uri="{FF2B5EF4-FFF2-40B4-BE49-F238E27FC236}">
                        <a16:creationId xmlns:a16="http://schemas.microsoft.com/office/drawing/2014/main" id="{2137B114-9DFC-42FB-AB11-67608D6E6C1C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3650506" y="2971420"/>
                    <a:ext cx="1151606" cy="542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4" name="Ink 103">
                    <a:extLst>
                      <a:ext uri="{FF2B5EF4-FFF2-40B4-BE49-F238E27FC236}">
                        <a16:creationId xmlns:a16="http://schemas.microsoft.com/office/drawing/2014/main" id="{1D981257-B529-4CBD-9ED2-A5CD921BB23E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104" name="Ink 103">
                    <a:extLst>
                      <a:ext uri="{FF2B5EF4-FFF2-40B4-BE49-F238E27FC236}">
                        <a16:creationId xmlns:a16="http://schemas.microsoft.com/office/drawing/2014/main" id="{1D981257-B529-4CBD-9ED2-A5CD921BB23E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3650506" y="2971420"/>
                    <a:ext cx="1151606" cy="54274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43C89B9-39C3-4903-A8F7-18D65AD6CF35}"/>
                    </a:ext>
                  </a:extLst>
                </p14:cNvPr>
                <p14:cNvContentPartPr/>
                <p14:nvPr/>
              </p14:nvContentPartPr>
              <p14:xfrm>
                <a:off x="3459073" y="3331448"/>
                <a:ext cx="255409" cy="3586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43C89B9-39C3-4903-A8F7-18D65AD6CF3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441061" y="3313443"/>
                  <a:ext cx="291073" cy="39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A16B9C8-312C-4BB1-8783-5C21B0088790}"/>
                    </a:ext>
                  </a:extLst>
                </p14:cNvPr>
                <p14:cNvContentPartPr/>
                <p14:nvPr/>
              </p14:nvContentPartPr>
              <p14:xfrm>
                <a:off x="4206961" y="3328278"/>
                <a:ext cx="348697" cy="360698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A16B9C8-312C-4BB1-8783-5C21B008879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188968" y="3310279"/>
                  <a:ext cx="384322" cy="3963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7AA07D3-53EB-4A86-A0FC-BE4BD1F405ED}"/>
                    </a:ext>
                  </a:extLst>
                </p14:cNvPr>
                <p14:cNvContentPartPr/>
                <p14:nvPr/>
              </p14:nvContentPartPr>
              <p14:xfrm>
                <a:off x="4234359" y="4172850"/>
                <a:ext cx="305450" cy="301148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7AA07D3-53EB-4A86-A0FC-BE4BD1F405E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216370" y="4154839"/>
                  <a:ext cx="341068" cy="3368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FA7EB87-FD2D-4A28-B80A-B787FA0456B3}"/>
                    </a:ext>
                  </a:extLst>
                </p14:cNvPr>
                <p14:cNvContentPartPr/>
                <p14:nvPr/>
              </p14:nvContentPartPr>
              <p14:xfrm>
                <a:off x="3491226" y="4177605"/>
                <a:ext cx="266051" cy="290053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FA7EB87-FD2D-4A28-B80A-B787FA0456B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473250" y="4159589"/>
                  <a:ext cx="301644" cy="32572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4ACBD2A2-DB2F-40FC-8DB0-A710741342A2}"/>
                </a:ext>
              </a:extLst>
            </p:cNvPr>
            <p:cNvGrpSpPr/>
            <p:nvPr/>
          </p:nvGrpSpPr>
          <p:grpSpPr>
            <a:xfrm rot="5400000">
              <a:off x="6503558" y="4585306"/>
              <a:ext cx="885556" cy="701399"/>
              <a:chOff x="3529814" y="1896816"/>
              <a:chExt cx="1407961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204" name="Ink 203">
                    <a:extLst>
                      <a:ext uri="{FF2B5EF4-FFF2-40B4-BE49-F238E27FC236}">
                        <a16:creationId xmlns:a16="http://schemas.microsoft.com/office/drawing/2014/main" id="{6DFBBDF0-353F-4459-81D7-95AF93C33C19}"/>
                      </a:ext>
                    </a:extLst>
                  </p14:cNvPr>
                  <p14:cNvContentPartPr/>
                  <p14:nvPr/>
                </p14:nvContentPartPr>
                <p14:xfrm>
                  <a:off x="3529814" y="1896816"/>
                  <a:ext cx="191520" cy="243720"/>
                </p14:xfrm>
              </p:contentPart>
            </mc:Choice>
            <mc:Fallback xmlns="">
              <p:pic>
                <p:nvPicPr>
                  <p:cNvPr id="204" name="Ink 203">
                    <a:extLst>
                      <a:ext uri="{FF2B5EF4-FFF2-40B4-BE49-F238E27FC236}">
                        <a16:creationId xmlns:a16="http://schemas.microsoft.com/office/drawing/2014/main" id="{6DFBBDF0-353F-4459-81D7-95AF93C33C19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3515564" y="1882547"/>
                    <a:ext cx="219450" cy="2716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205" name="Ink 204">
                    <a:extLst>
                      <a:ext uri="{FF2B5EF4-FFF2-40B4-BE49-F238E27FC236}">
                        <a16:creationId xmlns:a16="http://schemas.microsoft.com/office/drawing/2014/main" id="{EEEA2786-11E3-4C92-A6F0-1B3A89EE793F}"/>
                      </a:ext>
                    </a:extLst>
                  </p14:cNvPr>
                  <p14:cNvContentPartPr/>
                  <p14:nvPr/>
                </p14:nvContentPartPr>
                <p14:xfrm>
                  <a:off x="3606495" y="1941096"/>
                  <a:ext cx="1331280" cy="11160"/>
                </p14:xfrm>
              </p:contentPart>
            </mc:Choice>
            <mc:Fallback xmlns=""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EEEA2786-11E3-4C92-A6F0-1B3A89EE793F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3592186" y="1927146"/>
                    <a:ext cx="1359325" cy="385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206" name="Ink 205">
                    <a:extLst>
                      <a:ext uri="{FF2B5EF4-FFF2-40B4-BE49-F238E27FC236}">
                        <a16:creationId xmlns:a16="http://schemas.microsoft.com/office/drawing/2014/main" id="{E4FA9293-48C6-4010-B586-0574A3168A90}"/>
                      </a:ext>
                    </a:extLst>
                  </p14:cNvPr>
                  <p14:cNvContentPartPr/>
                  <p14:nvPr/>
                </p14:nvContentPartPr>
                <p14:xfrm>
                  <a:off x="3664815" y="2134056"/>
                  <a:ext cx="1123560" cy="26280"/>
                </p14:xfrm>
              </p:contentPart>
            </mc:Choice>
            <mc:Fallback xmlns="">
              <p:pic>
                <p:nvPicPr>
                  <p:cNvPr id="206" name="Ink 205">
                    <a:extLst>
                      <a:ext uri="{FF2B5EF4-FFF2-40B4-BE49-F238E27FC236}">
                        <a16:creationId xmlns:a16="http://schemas.microsoft.com/office/drawing/2014/main" id="{E4FA9293-48C6-4010-B586-0574A3168A9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650506" y="2119773"/>
                    <a:ext cx="1151606" cy="542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207" name="Ink 206">
                    <a:extLst>
                      <a:ext uri="{FF2B5EF4-FFF2-40B4-BE49-F238E27FC236}">
                        <a16:creationId xmlns:a16="http://schemas.microsoft.com/office/drawing/2014/main" id="{8277878E-1F50-4B12-ACBB-C4F114FE5306}"/>
                      </a:ext>
                    </a:extLst>
                  </p14:cNvPr>
                  <p14:cNvContentPartPr/>
                  <p14:nvPr/>
                </p14:nvContentPartPr>
                <p14:xfrm>
                  <a:off x="3529815" y="2748463"/>
                  <a:ext cx="191520" cy="243720"/>
                </p14:xfrm>
              </p:contentPart>
            </mc:Choice>
            <mc:Fallback xmlns="">
              <p:pic>
                <p:nvPicPr>
                  <p:cNvPr id="207" name="Ink 206">
                    <a:extLst>
                      <a:ext uri="{FF2B5EF4-FFF2-40B4-BE49-F238E27FC236}">
                        <a16:creationId xmlns:a16="http://schemas.microsoft.com/office/drawing/2014/main" id="{8277878E-1F50-4B12-ACBB-C4F114FE5306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3515565" y="2734194"/>
                    <a:ext cx="219450" cy="2716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208" name="Ink 207">
                    <a:extLst>
                      <a:ext uri="{FF2B5EF4-FFF2-40B4-BE49-F238E27FC236}">
                        <a16:creationId xmlns:a16="http://schemas.microsoft.com/office/drawing/2014/main" id="{84A2AA55-1BF5-48C1-817E-F1FA7F84481D}"/>
                      </a:ext>
                    </a:extLst>
                  </p14:cNvPr>
                  <p14:cNvContentPartPr/>
                  <p14:nvPr/>
                </p14:nvContentPartPr>
                <p14:xfrm>
                  <a:off x="3606495" y="2792743"/>
                  <a:ext cx="1331280" cy="11160"/>
                </p14:xfrm>
              </p:contentPart>
            </mc:Choice>
            <mc:Fallback xmlns="">
              <p:pic>
                <p:nvPicPr>
                  <p:cNvPr id="208" name="Ink 207">
                    <a:extLst>
                      <a:ext uri="{FF2B5EF4-FFF2-40B4-BE49-F238E27FC236}">
                        <a16:creationId xmlns:a16="http://schemas.microsoft.com/office/drawing/2014/main" id="{84A2AA55-1BF5-48C1-817E-F1FA7F84481D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3592186" y="2778793"/>
                    <a:ext cx="1359325" cy="385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209" name="Ink 208">
                    <a:extLst>
                      <a:ext uri="{FF2B5EF4-FFF2-40B4-BE49-F238E27FC236}">
                        <a16:creationId xmlns:a16="http://schemas.microsoft.com/office/drawing/2014/main" id="{95284FCF-F1D4-4E0D-B579-92FBB1D3C039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209" name="Ink 208">
                    <a:extLst>
                      <a:ext uri="{FF2B5EF4-FFF2-40B4-BE49-F238E27FC236}">
                        <a16:creationId xmlns:a16="http://schemas.microsoft.com/office/drawing/2014/main" id="{95284FCF-F1D4-4E0D-B579-92FBB1D3C039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650506" y="2971420"/>
                    <a:ext cx="1151606" cy="542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210" name="Ink 209">
                    <a:extLst>
                      <a:ext uri="{FF2B5EF4-FFF2-40B4-BE49-F238E27FC236}">
                        <a16:creationId xmlns:a16="http://schemas.microsoft.com/office/drawing/2014/main" id="{33F3CC3F-CD94-4FE5-9BA7-E716A05E15D8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210" name="Ink 209">
                    <a:extLst>
                      <a:ext uri="{FF2B5EF4-FFF2-40B4-BE49-F238E27FC236}">
                        <a16:creationId xmlns:a16="http://schemas.microsoft.com/office/drawing/2014/main" id="{33F3CC3F-CD94-4FE5-9BA7-E716A05E15D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650506" y="2971420"/>
                    <a:ext cx="1151606" cy="5427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2304EF8F-DB6E-4474-9160-7D20D6FAAFC8}"/>
                </a:ext>
              </a:extLst>
            </p:cNvPr>
            <p:cNvGrpSpPr/>
            <p:nvPr/>
          </p:nvGrpSpPr>
          <p:grpSpPr>
            <a:xfrm>
              <a:off x="7463391" y="3568964"/>
              <a:ext cx="885555" cy="701399"/>
              <a:chOff x="3529815" y="1896816"/>
              <a:chExt cx="1407960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5DBAF682-9615-49C4-B7C9-62A3BBC0404C}"/>
                      </a:ext>
                    </a:extLst>
                  </p14:cNvPr>
                  <p14:cNvContentPartPr/>
                  <p14:nvPr/>
                </p14:nvContentPartPr>
                <p14:xfrm>
                  <a:off x="3529815" y="1896816"/>
                  <a:ext cx="191520" cy="243720"/>
                </p14:xfrm>
              </p:contentPart>
            </mc:Choice>
            <mc:Fallback xmlns=""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5DBAF682-9615-49C4-B7C9-62A3BBC0404C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3515565" y="1882547"/>
                    <a:ext cx="219450" cy="2716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E524DA84-A3F7-4030-BF26-282D04AED18D}"/>
                      </a:ext>
                    </a:extLst>
                  </p14:cNvPr>
                  <p14:cNvContentPartPr/>
                  <p14:nvPr/>
                </p14:nvContentPartPr>
                <p14:xfrm>
                  <a:off x="3606495" y="1941096"/>
                  <a:ext cx="1331280" cy="11160"/>
                </p14:xfrm>
              </p:contentPart>
            </mc:Choice>
            <mc:Fallback xmlns=""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E524DA84-A3F7-4030-BF26-282D04AED18D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3592186" y="1927146"/>
                    <a:ext cx="1359325" cy="385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F6D79310-77AC-4096-B5AD-CEA16F7B2DE1}"/>
                      </a:ext>
                    </a:extLst>
                  </p14:cNvPr>
                  <p14:cNvContentPartPr/>
                  <p14:nvPr/>
                </p14:nvContentPartPr>
                <p14:xfrm>
                  <a:off x="3664815" y="2134056"/>
                  <a:ext cx="1123560" cy="26280"/>
                </p14:xfrm>
              </p:contentPart>
            </mc:Choice>
            <mc:Fallback xmlns=""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F6D79310-77AC-4096-B5AD-CEA16F7B2DE1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650506" y="2119773"/>
                    <a:ext cx="1151606" cy="542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8445CA08-07BA-4FAB-8F2F-016CAF0FAF1E}"/>
                      </a:ext>
                    </a:extLst>
                  </p14:cNvPr>
                  <p14:cNvContentPartPr/>
                  <p14:nvPr/>
                </p14:nvContentPartPr>
                <p14:xfrm>
                  <a:off x="3529815" y="2748463"/>
                  <a:ext cx="191520" cy="243720"/>
                </p14:xfrm>
              </p:contentPart>
            </mc:Choice>
            <mc:Fallback xmlns=""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8445CA08-07BA-4FAB-8F2F-016CAF0FAF1E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3515565" y="2734194"/>
                    <a:ext cx="219450" cy="2716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201" name="Ink 200">
                    <a:extLst>
                      <a:ext uri="{FF2B5EF4-FFF2-40B4-BE49-F238E27FC236}">
                        <a16:creationId xmlns:a16="http://schemas.microsoft.com/office/drawing/2014/main" id="{4F8299DC-C682-4218-B378-426F66CA52B1}"/>
                      </a:ext>
                    </a:extLst>
                  </p14:cNvPr>
                  <p14:cNvContentPartPr/>
                  <p14:nvPr/>
                </p14:nvContentPartPr>
                <p14:xfrm>
                  <a:off x="3606495" y="2792743"/>
                  <a:ext cx="1331280" cy="11160"/>
                </p14:xfrm>
              </p:contentPart>
            </mc:Choice>
            <mc:Fallback xmlns=""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4F8299DC-C682-4218-B378-426F66CA52B1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3592186" y="2778793"/>
                    <a:ext cx="1359325" cy="385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202" name="Ink 201">
                    <a:extLst>
                      <a:ext uri="{FF2B5EF4-FFF2-40B4-BE49-F238E27FC236}">
                        <a16:creationId xmlns:a16="http://schemas.microsoft.com/office/drawing/2014/main" id="{04DEEA36-3E84-46A3-887E-72220069AEE3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202" name="Ink 201">
                    <a:extLst>
                      <a:ext uri="{FF2B5EF4-FFF2-40B4-BE49-F238E27FC236}">
                        <a16:creationId xmlns:a16="http://schemas.microsoft.com/office/drawing/2014/main" id="{04DEEA36-3E84-46A3-887E-72220069AEE3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650506" y="2971420"/>
                    <a:ext cx="1151606" cy="542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203" name="Ink 202">
                    <a:extLst>
                      <a:ext uri="{FF2B5EF4-FFF2-40B4-BE49-F238E27FC236}">
                        <a16:creationId xmlns:a16="http://schemas.microsoft.com/office/drawing/2014/main" id="{BFA13797-9628-4717-9B03-EDC62245E31C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BFA13797-9628-4717-9B03-EDC62245E31C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650506" y="2971420"/>
                    <a:ext cx="1151606" cy="5427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E681F259-16C5-48F3-BABC-378B60D9A932}"/>
                </a:ext>
              </a:extLst>
            </p:cNvPr>
            <p:cNvGrpSpPr/>
            <p:nvPr/>
          </p:nvGrpSpPr>
          <p:grpSpPr>
            <a:xfrm>
              <a:off x="5565080" y="3585493"/>
              <a:ext cx="885555" cy="701399"/>
              <a:chOff x="363551" y="1872805"/>
              <a:chExt cx="1407960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56" name="Ink 155">
                    <a:extLst>
                      <a:ext uri="{FF2B5EF4-FFF2-40B4-BE49-F238E27FC236}">
                        <a16:creationId xmlns:a16="http://schemas.microsoft.com/office/drawing/2014/main" id="{2062614E-622F-461E-B9DD-F7DAAD478348}"/>
                      </a:ext>
                    </a:extLst>
                  </p14:cNvPr>
                  <p14:cNvContentPartPr/>
                  <p14:nvPr/>
                </p14:nvContentPartPr>
                <p14:xfrm flipH="1">
                  <a:off x="1579991" y="1872805"/>
                  <a:ext cx="191520" cy="243720"/>
                </p14:xfrm>
              </p:contentPart>
            </mc:Choice>
            <mc:Fallback xmlns="">
              <p:pic>
                <p:nvPicPr>
                  <p:cNvPr id="156" name="Ink 155">
                    <a:extLst>
                      <a:ext uri="{FF2B5EF4-FFF2-40B4-BE49-F238E27FC236}">
                        <a16:creationId xmlns:a16="http://schemas.microsoft.com/office/drawing/2014/main" id="{2062614E-622F-461E-B9DD-F7DAAD478348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 flipH="1">
                    <a:off x="1562321" y="1855111"/>
                    <a:ext cx="226290" cy="2785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157" name="Ink 156">
                    <a:extLst>
                      <a:ext uri="{FF2B5EF4-FFF2-40B4-BE49-F238E27FC236}">
                        <a16:creationId xmlns:a16="http://schemas.microsoft.com/office/drawing/2014/main" id="{CC42EC68-6C74-4C1C-BF22-452079839BC2}"/>
                      </a:ext>
                    </a:extLst>
                  </p14:cNvPr>
                  <p14:cNvContentPartPr/>
                  <p14:nvPr/>
                </p14:nvContentPartPr>
                <p14:xfrm flipH="1">
                  <a:off x="1579991" y="2724452"/>
                  <a:ext cx="191520" cy="243720"/>
                </p14:xfrm>
              </p:contentPart>
            </mc:Choice>
            <mc:Fallback xmlns="">
              <p:pic>
                <p:nvPicPr>
                  <p:cNvPr id="157" name="Ink 156">
                    <a:extLst>
                      <a:ext uri="{FF2B5EF4-FFF2-40B4-BE49-F238E27FC236}">
                        <a16:creationId xmlns:a16="http://schemas.microsoft.com/office/drawing/2014/main" id="{CC42EC68-6C74-4C1C-BF22-452079839BC2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 flipH="1">
                    <a:off x="1562321" y="2706758"/>
                    <a:ext cx="226290" cy="278537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25480F5B-D41E-45CF-9D00-3829EA5A8F51}"/>
                  </a:ext>
                </a:extLst>
              </p:cNvPr>
              <p:cNvGrpSpPr/>
              <p:nvPr/>
            </p:nvGrpSpPr>
            <p:grpSpPr>
              <a:xfrm>
                <a:off x="363551" y="1917085"/>
                <a:ext cx="1331280" cy="1070887"/>
                <a:chOff x="363551" y="1917085"/>
                <a:chExt cx="1331280" cy="107088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24">
                  <p14:nvContentPartPr>
                    <p14:cNvPr id="192" name="Ink 191">
                      <a:extLst>
                        <a:ext uri="{FF2B5EF4-FFF2-40B4-BE49-F238E27FC236}">
                          <a16:creationId xmlns:a16="http://schemas.microsoft.com/office/drawing/2014/main" id="{128DD4DA-1E6D-4DDB-BFC5-66323E0BDDA2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363551" y="1917085"/>
                    <a:ext cx="1331280" cy="11160"/>
                  </p14:xfrm>
                </p:contentPart>
              </mc:Choice>
              <mc:Fallback xmlns="">
                <p:pic>
                  <p:nvPicPr>
                    <p:cNvPr id="192" name="Ink 191">
                      <a:extLst>
                        <a:ext uri="{FF2B5EF4-FFF2-40B4-BE49-F238E27FC236}">
                          <a16:creationId xmlns:a16="http://schemas.microsoft.com/office/drawing/2014/main" id="{128DD4DA-1E6D-4DDB-BFC5-66323E0BDDA2}"/>
                        </a:ext>
                      </a:extLst>
                    </p:cNvPr>
                    <p:cNvPicPr/>
                    <p:nvPr/>
                  </p:nvPicPr>
                  <p:blipFill>
                    <a:blip r:embed="rId85"/>
                    <a:stretch>
                      <a:fillRect/>
                    </a:stretch>
                  </p:blipFill>
                  <p:spPr>
                    <a:xfrm flipH="1">
                      <a:off x="345808" y="1899787"/>
                      <a:ext cx="1366193" cy="4519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5">
                  <p14:nvContentPartPr>
                    <p14:cNvPr id="193" name="Ink 192">
                      <a:extLst>
                        <a:ext uri="{FF2B5EF4-FFF2-40B4-BE49-F238E27FC236}">
                          <a16:creationId xmlns:a16="http://schemas.microsoft.com/office/drawing/2014/main" id="{B8C1D6B8-55A5-4131-A2E3-D0FDD2008F6D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110045"/>
                    <a:ext cx="1123560" cy="26280"/>
                  </p14:xfrm>
                </p:contentPart>
              </mc:Choice>
              <mc:Fallback xmlns="">
                <p:pic>
                  <p:nvPicPr>
                    <p:cNvPr id="193" name="Ink 192">
                      <a:extLst>
                        <a:ext uri="{FF2B5EF4-FFF2-40B4-BE49-F238E27FC236}">
                          <a16:creationId xmlns:a16="http://schemas.microsoft.com/office/drawing/2014/main" id="{B8C1D6B8-55A5-4131-A2E3-D0FDD2008F6D}"/>
                        </a:ext>
                      </a:extLst>
                    </p:cNvPr>
                    <p:cNvPicPr/>
                    <p:nvPr/>
                  </p:nvPicPr>
                  <p:blipFill>
                    <a:blip r:embed="rId87"/>
                    <a:stretch>
                      <a:fillRect/>
                    </a:stretch>
                  </p:blipFill>
                  <p:spPr>
                    <a:xfrm flipH="1">
                      <a:off x="495208" y="2092335"/>
                      <a:ext cx="1158474" cy="6113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6">
                  <p14:nvContentPartPr>
                    <p14:cNvPr id="194" name="Ink 193">
                      <a:extLst>
                        <a:ext uri="{FF2B5EF4-FFF2-40B4-BE49-F238E27FC236}">
                          <a16:creationId xmlns:a16="http://schemas.microsoft.com/office/drawing/2014/main" id="{FF80EDF9-CFA1-4BDA-A39A-18A55C9FAAF4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363551" y="2768732"/>
                    <a:ext cx="1331280" cy="11160"/>
                  </p14:xfrm>
                </p:contentPart>
              </mc:Choice>
              <mc:Fallback xmlns="">
                <p:pic>
                  <p:nvPicPr>
                    <p:cNvPr id="194" name="Ink 193">
                      <a:extLst>
                        <a:ext uri="{FF2B5EF4-FFF2-40B4-BE49-F238E27FC236}">
                          <a16:creationId xmlns:a16="http://schemas.microsoft.com/office/drawing/2014/main" id="{FF80EDF9-CFA1-4BDA-A39A-18A55C9FAAF4}"/>
                        </a:ext>
                      </a:extLst>
                    </p:cNvPr>
                    <p:cNvPicPr/>
                    <p:nvPr/>
                  </p:nvPicPr>
                  <p:blipFill>
                    <a:blip r:embed="rId85"/>
                    <a:stretch>
                      <a:fillRect/>
                    </a:stretch>
                  </p:blipFill>
                  <p:spPr>
                    <a:xfrm flipH="1">
                      <a:off x="345808" y="2751434"/>
                      <a:ext cx="1366193" cy="4519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7">
                  <p14:nvContentPartPr>
                    <p14:cNvPr id="195" name="Ink 194">
                      <a:extLst>
                        <a:ext uri="{FF2B5EF4-FFF2-40B4-BE49-F238E27FC236}">
                          <a16:creationId xmlns:a16="http://schemas.microsoft.com/office/drawing/2014/main" id="{9D5EF1EC-B463-4E2B-A874-1405C25F116E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961692"/>
                    <a:ext cx="1123560" cy="26280"/>
                  </p14:xfrm>
                </p:contentPart>
              </mc:Choice>
              <mc:Fallback xmlns="">
                <p:pic>
                  <p:nvPicPr>
                    <p:cNvPr id="195" name="Ink 194">
                      <a:extLst>
                        <a:ext uri="{FF2B5EF4-FFF2-40B4-BE49-F238E27FC236}">
                          <a16:creationId xmlns:a16="http://schemas.microsoft.com/office/drawing/2014/main" id="{9D5EF1EC-B463-4E2B-A874-1405C25F116E}"/>
                        </a:ext>
                      </a:extLst>
                    </p:cNvPr>
                    <p:cNvPicPr/>
                    <p:nvPr/>
                  </p:nvPicPr>
                  <p:blipFill>
                    <a:blip r:embed="rId87"/>
                    <a:stretch>
                      <a:fillRect/>
                    </a:stretch>
                  </p:blipFill>
                  <p:spPr>
                    <a:xfrm flipH="1">
                      <a:off x="495208" y="2943982"/>
                      <a:ext cx="1158474" cy="6113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8">
                  <p14:nvContentPartPr>
                    <p14:cNvPr id="196" name="Ink 195">
                      <a:extLst>
                        <a:ext uri="{FF2B5EF4-FFF2-40B4-BE49-F238E27FC236}">
                          <a16:creationId xmlns:a16="http://schemas.microsoft.com/office/drawing/2014/main" id="{C0B7307D-967F-43A6-964B-98B504B9A410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961692"/>
                    <a:ext cx="1123560" cy="26280"/>
                  </p14:xfrm>
                </p:contentPart>
              </mc:Choice>
              <mc:Fallback xmlns="">
                <p:pic>
                  <p:nvPicPr>
                    <p:cNvPr id="196" name="Ink 195">
                      <a:extLst>
                        <a:ext uri="{FF2B5EF4-FFF2-40B4-BE49-F238E27FC236}">
                          <a16:creationId xmlns:a16="http://schemas.microsoft.com/office/drawing/2014/main" id="{C0B7307D-967F-43A6-964B-98B504B9A410}"/>
                        </a:ext>
                      </a:extLst>
                    </p:cNvPr>
                    <p:cNvPicPr/>
                    <p:nvPr/>
                  </p:nvPicPr>
                  <p:blipFill>
                    <a:blip r:embed="rId87"/>
                    <a:stretch>
                      <a:fillRect/>
                    </a:stretch>
                  </p:blipFill>
                  <p:spPr>
                    <a:xfrm flipH="1">
                      <a:off x="495208" y="2943982"/>
                      <a:ext cx="1158474" cy="6113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4362056A-383C-454B-A2E0-FDD2785BC904}"/>
                </a:ext>
              </a:extLst>
            </p:cNvPr>
            <p:cNvGrpSpPr/>
            <p:nvPr/>
          </p:nvGrpSpPr>
          <p:grpSpPr>
            <a:xfrm rot="16200000" flipV="1">
              <a:off x="6475707" y="2524809"/>
              <a:ext cx="885556" cy="701399"/>
              <a:chOff x="3529814" y="1896816"/>
              <a:chExt cx="1407961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142" name="Ink 141">
                    <a:extLst>
                      <a:ext uri="{FF2B5EF4-FFF2-40B4-BE49-F238E27FC236}">
                        <a16:creationId xmlns:a16="http://schemas.microsoft.com/office/drawing/2014/main" id="{83D9D0EA-F6D9-484D-B7CD-5AB266323739}"/>
                      </a:ext>
                    </a:extLst>
                  </p14:cNvPr>
                  <p14:cNvContentPartPr/>
                  <p14:nvPr/>
                </p14:nvContentPartPr>
                <p14:xfrm>
                  <a:off x="3529814" y="1896816"/>
                  <a:ext cx="191520" cy="243720"/>
                </p14:xfrm>
              </p:contentPart>
            </mc:Choice>
            <mc:Fallback xmlns="">
              <p:pic>
                <p:nvPicPr>
                  <p:cNvPr id="142" name="Ink 141">
                    <a:extLst>
                      <a:ext uri="{FF2B5EF4-FFF2-40B4-BE49-F238E27FC236}">
                        <a16:creationId xmlns:a16="http://schemas.microsoft.com/office/drawing/2014/main" id="{83D9D0EA-F6D9-484D-B7CD-5AB266323739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3515564" y="1882547"/>
                    <a:ext cx="219450" cy="2716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9A30BC67-8FF0-4728-9A81-CDDEEC106346}"/>
                      </a:ext>
                    </a:extLst>
                  </p14:cNvPr>
                  <p14:cNvContentPartPr/>
                  <p14:nvPr/>
                </p14:nvContentPartPr>
                <p14:xfrm>
                  <a:off x="3606495" y="1941096"/>
                  <a:ext cx="1331280" cy="11160"/>
                </p14:xfrm>
              </p:contentPart>
            </mc:Choice>
            <mc:Fallback xmlns=""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9A30BC67-8FF0-4728-9A81-CDDEEC106346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3592186" y="1927146"/>
                    <a:ext cx="1359325" cy="385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F0C82475-075A-4193-B48A-39C05BD9733F}"/>
                      </a:ext>
                    </a:extLst>
                  </p14:cNvPr>
                  <p14:cNvContentPartPr/>
                  <p14:nvPr/>
                </p14:nvContentPartPr>
                <p14:xfrm>
                  <a:off x="3664815" y="2134056"/>
                  <a:ext cx="1123560" cy="26280"/>
                </p14:xfrm>
              </p:contentPart>
            </mc:Choice>
            <mc:Fallback xmlns=""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F0C82475-075A-4193-B48A-39C05BD9733F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3650506" y="2119773"/>
                    <a:ext cx="1151606" cy="542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050E67CA-366F-4B0C-8E39-01E1B3FD4E7B}"/>
                      </a:ext>
                    </a:extLst>
                  </p14:cNvPr>
                  <p14:cNvContentPartPr/>
                  <p14:nvPr/>
                </p14:nvContentPartPr>
                <p14:xfrm>
                  <a:off x="3529815" y="2748463"/>
                  <a:ext cx="191520" cy="243720"/>
                </p14:xfrm>
              </p:contentPart>
            </mc:Choice>
            <mc:Fallback xmlns=""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050E67CA-366F-4B0C-8E39-01E1B3FD4E7B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3515565" y="2734194"/>
                    <a:ext cx="219450" cy="2716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F5EE1758-D422-469E-8774-649081463699}"/>
                      </a:ext>
                    </a:extLst>
                  </p14:cNvPr>
                  <p14:cNvContentPartPr/>
                  <p14:nvPr/>
                </p14:nvContentPartPr>
                <p14:xfrm>
                  <a:off x="3606495" y="2792743"/>
                  <a:ext cx="1331280" cy="11160"/>
                </p14:xfrm>
              </p:contentPart>
            </mc:Choice>
            <mc:Fallback xmlns=""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F5EE1758-D422-469E-8774-649081463699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3592186" y="2778793"/>
                    <a:ext cx="1359325" cy="385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53F2035E-E301-4094-811C-89CDE4F22059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147" name="Ink 146">
                    <a:extLst>
                      <a:ext uri="{FF2B5EF4-FFF2-40B4-BE49-F238E27FC236}">
                        <a16:creationId xmlns:a16="http://schemas.microsoft.com/office/drawing/2014/main" id="{53F2035E-E301-4094-811C-89CDE4F22059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3650506" y="2971420"/>
                    <a:ext cx="1151606" cy="542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155" name="Ink 154">
                    <a:extLst>
                      <a:ext uri="{FF2B5EF4-FFF2-40B4-BE49-F238E27FC236}">
                        <a16:creationId xmlns:a16="http://schemas.microsoft.com/office/drawing/2014/main" id="{B1933FA7-0811-4116-91FA-6514681D8EAB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155" name="Ink 154">
                    <a:extLst>
                      <a:ext uri="{FF2B5EF4-FFF2-40B4-BE49-F238E27FC236}">
                        <a16:creationId xmlns:a16="http://schemas.microsoft.com/office/drawing/2014/main" id="{B1933FA7-0811-4116-91FA-6514681D8EAB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3650506" y="2971420"/>
                    <a:ext cx="1151606" cy="54274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AA5329A-EEA3-492D-A42E-3D15C19D34C0}"/>
                    </a:ext>
                  </a:extLst>
                </p14:cNvPr>
                <p14:cNvContentPartPr/>
                <p14:nvPr/>
              </p14:nvContentPartPr>
              <p14:xfrm>
                <a:off x="6444994" y="3328730"/>
                <a:ext cx="218955" cy="356849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AA5329A-EEA3-492D-A42E-3D15C19D34C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427017" y="3310726"/>
                  <a:ext cx="254549" cy="39249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EFE8751F-15B9-4051-8CF9-103EB510C964}"/>
                </a:ext>
              </a:extLst>
            </p:cNvPr>
            <p:cNvGrpSpPr/>
            <p:nvPr/>
          </p:nvGrpSpPr>
          <p:grpSpPr>
            <a:xfrm>
              <a:off x="6454730" y="3303371"/>
              <a:ext cx="1028431" cy="1203232"/>
              <a:chOff x="7262147" y="2377752"/>
              <a:chExt cx="1635120" cy="1913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A3F06862-9913-4C32-B41E-42CCD6C33468}"/>
                      </a:ext>
                    </a:extLst>
                  </p14:cNvPr>
                  <p14:cNvContentPartPr/>
                  <p14:nvPr/>
                </p14:nvContentPartPr>
                <p14:xfrm>
                  <a:off x="8438987" y="2915952"/>
                  <a:ext cx="449640" cy="99720"/>
                </p14:xfrm>
              </p:contentPart>
            </mc:Choice>
            <mc:Fallback xmlns=""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A3F06862-9913-4C32-B41E-42CCD6C33468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8410384" y="2887461"/>
                    <a:ext cx="506274" cy="1561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AFB526CA-D821-4886-B686-C742CFEE6008}"/>
                      </a:ext>
                    </a:extLst>
                  </p14:cNvPr>
                  <p14:cNvContentPartPr/>
                  <p14:nvPr/>
                </p14:nvContentPartPr>
                <p14:xfrm>
                  <a:off x="7262147" y="3791472"/>
                  <a:ext cx="1635120" cy="46080"/>
                </p14:xfrm>
              </p:contentPart>
            </mc:Choice>
            <mc:Fallback xmlns=""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AFB526CA-D821-4886-B686-C742CFEE6008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7233531" y="3763028"/>
                    <a:ext cx="1691780" cy="10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456F966F-4AC3-4A93-98C5-E13BC560CC0E}"/>
                      </a:ext>
                    </a:extLst>
                  </p14:cNvPr>
                  <p14:cNvContentPartPr/>
                  <p14:nvPr/>
                </p14:nvContentPartPr>
                <p14:xfrm>
                  <a:off x="7610627" y="3757272"/>
                  <a:ext cx="74520" cy="533520"/>
                </p14:xfrm>
              </p:contentPart>
            </mc:Choice>
            <mc:Fallback xmlns=""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456F966F-4AC3-4A93-98C5-E13BC560CC0E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7582184" y="3728650"/>
                    <a:ext cx="130837" cy="5901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2B057178-A2B2-4CB9-B232-41CD2063A7AF}"/>
                      </a:ext>
                    </a:extLst>
                  </p14:cNvPr>
                  <p14:cNvContentPartPr/>
                  <p14:nvPr/>
                </p14:nvContentPartPr>
                <p14:xfrm>
                  <a:off x="8452307" y="2377752"/>
                  <a:ext cx="119520" cy="1909800"/>
                </p14:xfrm>
              </p:contentPart>
            </mc:Choice>
            <mc:Fallback xmlns=""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2B057178-A2B2-4CB9-B232-41CD2063A7AF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8423714" y="2349145"/>
                    <a:ext cx="176135" cy="196644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F19CAB03-34F4-4B9E-AB58-4EF9326C4CD8}"/>
                </a:ext>
              </a:extLst>
            </p:cNvPr>
            <p:cNvGrpSpPr/>
            <p:nvPr/>
          </p:nvGrpSpPr>
          <p:grpSpPr>
            <a:xfrm rot="5400000">
              <a:off x="9607634" y="4585306"/>
              <a:ext cx="885556" cy="701399"/>
              <a:chOff x="3529814" y="1896816"/>
              <a:chExt cx="1407961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265" name="Ink 264">
                    <a:extLst>
                      <a:ext uri="{FF2B5EF4-FFF2-40B4-BE49-F238E27FC236}">
                        <a16:creationId xmlns:a16="http://schemas.microsoft.com/office/drawing/2014/main" id="{02D76CED-42EC-4AEA-B772-9921B8DE8041}"/>
                      </a:ext>
                    </a:extLst>
                  </p14:cNvPr>
                  <p14:cNvContentPartPr/>
                  <p14:nvPr/>
                </p14:nvContentPartPr>
                <p14:xfrm>
                  <a:off x="3529814" y="1896816"/>
                  <a:ext cx="191520" cy="243720"/>
                </p14:xfrm>
              </p:contentPart>
            </mc:Choice>
            <mc:Fallback xmlns="">
              <p:pic>
                <p:nvPicPr>
                  <p:cNvPr id="265" name="Ink 264">
                    <a:extLst>
                      <a:ext uri="{FF2B5EF4-FFF2-40B4-BE49-F238E27FC236}">
                        <a16:creationId xmlns:a16="http://schemas.microsoft.com/office/drawing/2014/main" id="{02D76CED-42EC-4AEA-B772-9921B8DE8041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3515564" y="1882547"/>
                    <a:ext cx="219450" cy="2716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7">
                <p14:nvContentPartPr>
                  <p14:cNvPr id="266" name="Ink 265">
                    <a:extLst>
                      <a:ext uri="{FF2B5EF4-FFF2-40B4-BE49-F238E27FC236}">
                        <a16:creationId xmlns:a16="http://schemas.microsoft.com/office/drawing/2014/main" id="{B62D8AD3-6111-437F-8A69-2576A3DFF699}"/>
                      </a:ext>
                    </a:extLst>
                  </p14:cNvPr>
                  <p14:cNvContentPartPr/>
                  <p14:nvPr/>
                </p14:nvContentPartPr>
                <p14:xfrm>
                  <a:off x="3606495" y="1941096"/>
                  <a:ext cx="1331280" cy="11160"/>
                </p14:xfrm>
              </p:contentPart>
            </mc:Choice>
            <mc:Fallback xmlns="">
              <p:pic>
                <p:nvPicPr>
                  <p:cNvPr id="266" name="Ink 265">
                    <a:extLst>
                      <a:ext uri="{FF2B5EF4-FFF2-40B4-BE49-F238E27FC236}">
                        <a16:creationId xmlns:a16="http://schemas.microsoft.com/office/drawing/2014/main" id="{B62D8AD3-6111-437F-8A69-2576A3DFF699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3592186" y="1927146"/>
                    <a:ext cx="1359325" cy="385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267" name="Ink 266">
                    <a:extLst>
                      <a:ext uri="{FF2B5EF4-FFF2-40B4-BE49-F238E27FC236}">
                        <a16:creationId xmlns:a16="http://schemas.microsoft.com/office/drawing/2014/main" id="{9F26C001-0F75-4B48-91BF-A85C0E0EFF94}"/>
                      </a:ext>
                    </a:extLst>
                  </p14:cNvPr>
                  <p14:cNvContentPartPr/>
                  <p14:nvPr/>
                </p14:nvContentPartPr>
                <p14:xfrm>
                  <a:off x="3664815" y="2134056"/>
                  <a:ext cx="1123560" cy="26280"/>
                </p14:xfrm>
              </p:contentPart>
            </mc:Choice>
            <mc:Fallback xmlns="">
              <p:pic>
                <p:nvPicPr>
                  <p:cNvPr id="267" name="Ink 266">
                    <a:extLst>
                      <a:ext uri="{FF2B5EF4-FFF2-40B4-BE49-F238E27FC236}">
                        <a16:creationId xmlns:a16="http://schemas.microsoft.com/office/drawing/2014/main" id="{9F26C001-0F75-4B48-91BF-A85C0E0EFF94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650506" y="2119773"/>
                    <a:ext cx="1151606" cy="542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9">
                <p14:nvContentPartPr>
                  <p14:cNvPr id="268" name="Ink 267">
                    <a:extLst>
                      <a:ext uri="{FF2B5EF4-FFF2-40B4-BE49-F238E27FC236}">
                        <a16:creationId xmlns:a16="http://schemas.microsoft.com/office/drawing/2014/main" id="{40FCD1F7-C714-4090-BE4A-DE0AF438D99C}"/>
                      </a:ext>
                    </a:extLst>
                  </p14:cNvPr>
                  <p14:cNvContentPartPr/>
                  <p14:nvPr/>
                </p14:nvContentPartPr>
                <p14:xfrm>
                  <a:off x="3529815" y="2748463"/>
                  <a:ext cx="191520" cy="243720"/>
                </p14:xfrm>
              </p:contentPart>
            </mc:Choice>
            <mc:Fallback xmlns="">
              <p:pic>
                <p:nvPicPr>
                  <p:cNvPr id="268" name="Ink 267">
                    <a:extLst>
                      <a:ext uri="{FF2B5EF4-FFF2-40B4-BE49-F238E27FC236}">
                        <a16:creationId xmlns:a16="http://schemas.microsoft.com/office/drawing/2014/main" id="{40FCD1F7-C714-4090-BE4A-DE0AF438D99C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3515565" y="2734194"/>
                    <a:ext cx="219450" cy="2716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0">
                <p14:nvContentPartPr>
                  <p14:cNvPr id="269" name="Ink 268">
                    <a:extLst>
                      <a:ext uri="{FF2B5EF4-FFF2-40B4-BE49-F238E27FC236}">
                        <a16:creationId xmlns:a16="http://schemas.microsoft.com/office/drawing/2014/main" id="{6C4F54D0-401E-40C8-925C-15F41650F7B2}"/>
                      </a:ext>
                    </a:extLst>
                  </p14:cNvPr>
                  <p14:cNvContentPartPr/>
                  <p14:nvPr/>
                </p14:nvContentPartPr>
                <p14:xfrm>
                  <a:off x="3606495" y="2792743"/>
                  <a:ext cx="1331280" cy="11160"/>
                </p14:xfrm>
              </p:contentPart>
            </mc:Choice>
            <mc:Fallback xmlns="">
              <p:pic>
                <p:nvPicPr>
                  <p:cNvPr id="269" name="Ink 268">
                    <a:extLst>
                      <a:ext uri="{FF2B5EF4-FFF2-40B4-BE49-F238E27FC236}">
                        <a16:creationId xmlns:a16="http://schemas.microsoft.com/office/drawing/2014/main" id="{6C4F54D0-401E-40C8-925C-15F41650F7B2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3592186" y="2778793"/>
                    <a:ext cx="1359325" cy="385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1">
                <p14:nvContentPartPr>
                  <p14:cNvPr id="270" name="Ink 269">
                    <a:extLst>
                      <a:ext uri="{FF2B5EF4-FFF2-40B4-BE49-F238E27FC236}">
                        <a16:creationId xmlns:a16="http://schemas.microsoft.com/office/drawing/2014/main" id="{E50E3AA6-90BF-4D5F-A992-AED24E9FA922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270" name="Ink 269">
                    <a:extLst>
                      <a:ext uri="{FF2B5EF4-FFF2-40B4-BE49-F238E27FC236}">
                        <a16:creationId xmlns:a16="http://schemas.microsoft.com/office/drawing/2014/main" id="{E50E3AA6-90BF-4D5F-A992-AED24E9FA922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650506" y="2971420"/>
                    <a:ext cx="1151606" cy="542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271" name="Ink 270">
                    <a:extLst>
                      <a:ext uri="{FF2B5EF4-FFF2-40B4-BE49-F238E27FC236}">
                        <a16:creationId xmlns:a16="http://schemas.microsoft.com/office/drawing/2014/main" id="{438AACEC-E2E6-48F0-BF4E-874F70B324F4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271" name="Ink 270">
                    <a:extLst>
                      <a:ext uri="{FF2B5EF4-FFF2-40B4-BE49-F238E27FC236}">
                        <a16:creationId xmlns:a16="http://schemas.microsoft.com/office/drawing/2014/main" id="{438AACEC-E2E6-48F0-BF4E-874F70B324F4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650506" y="2971420"/>
                    <a:ext cx="1151606" cy="5427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8B37E152-E897-4613-9D97-92FA2AE26152}"/>
                </a:ext>
              </a:extLst>
            </p:cNvPr>
            <p:cNvGrpSpPr/>
            <p:nvPr/>
          </p:nvGrpSpPr>
          <p:grpSpPr>
            <a:xfrm>
              <a:off x="10567467" y="3568964"/>
              <a:ext cx="885555" cy="701399"/>
              <a:chOff x="3529815" y="1896816"/>
              <a:chExt cx="1407960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3">
                <p14:nvContentPartPr>
                  <p14:cNvPr id="258" name="Ink 257">
                    <a:extLst>
                      <a:ext uri="{FF2B5EF4-FFF2-40B4-BE49-F238E27FC236}">
                        <a16:creationId xmlns:a16="http://schemas.microsoft.com/office/drawing/2014/main" id="{D30AE573-D9A0-46C7-A763-B58D44DD6594}"/>
                      </a:ext>
                    </a:extLst>
                  </p14:cNvPr>
                  <p14:cNvContentPartPr/>
                  <p14:nvPr/>
                </p14:nvContentPartPr>
                <p14:xfrm>
                  <a:off x="3529815" y="1896816"/>
                  <a:ext cx="191520" cy="243720"/>
                </p14:xfrm>
              </p:contentPart>
            </mc:Choice>
            <mc:Fallback xmlns="">
              <p:pic>
                <p:nvPicPr>
                  <p:cNvPr id="258" name="Ink 257">
                    <a:extLst>
                      <a:ext uri="{FF2B5EF4-FFF2-40B4-BE49-F238E27FC236}">
                        <a16:creationId xmlns:a16="http://schemas.microsoft.com/office/drawing/2014/main" id="{D30AE573-D9A0-46C7-A763-B58D44DD6594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3515565" y="1882547"/>
                    <a:ext cx="219450" cy="2716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259" name="Ink 258">
                    <a:extLst>
                      <a:ext uri="{FF2B5EF4-FFF2-40B4-BE49-F238E27FC236}">
                        <a16:creationId xmlns:a16="http://schemas.microsoft.com/office/drawing/2014/main" id="{04E776F6-1871-48BF-A7C8-DABFB636CB2F}"/>
                      </a:ext>
                    </a:extLst>
                  </p14:cNvPr>
                  <p14:cNvContentPartPr/>
                  <p14:nvPr/>
                </p14:nvContentPartPr>
                <p14:xfrm>
                  <a:off x="3606495" y="1941096"/>
                  <a:ext cx="1331280" cy="11160"/>
                </p14:xfrm>
              </p:contentPart>
            </mc:Choice>
            <mc:Fallback xmlns="">
              <p:pic>
                <p:nvPicPr>
                  <p:cNvPr id="259" name="Ink 258">
                    <a:extLst>
                      <a:ext uri="{FF2B5EF4-FFF2-40B4-BE49-F238E27FC236}">
                        <a16:creationId xmlns:a16="http://schemas.microsoft.com/office/drawing/2014/main" id="{04E776F6-1871-48BF-A7C8-DABFB636CB2F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3592186" y="1927146"/>
                    <a:ext cx="1359325" cy="385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5">
                <p14:nvContentPartPr>
                  <p14:cNvPr id="260" name="Ink 259">
                    <a:extLst>
                      <a:ext uri="{FF2B5EF4-FFF2-40B4-BE49-F238E27FC236}">
                        <a16:creationId xmlns:a16="http://schemas.microsoft.com/office/drawing/2014/main" id="{EAEDFB06-C895-4C18-9848-808FD0F746E4}"/>
                      </a:ext>
                    </a:extLst>
                  </p14:cNvPr>
                  <p14:cNvContentPartPr/>
                  <p14:nvPr/>
                </p14:nvContentPartPr>
                <p14:xfrm>
                  <a:off x="3664815" y="2134056"/>
                  <a:ext cx="1123560" cy="26280"/>
                </p14:xfrm>
              </p:contentPart>
            </mc:Choice>
            <mc:Fallback xmlns="">
              <p:pic>
                <p:nvPicPr>
                  <p:cNvPr id="260" name="Ink 259">
                    <a:extLst>
                      <a:ext uri="{FF2B5EF4-FFF2-40B4-BE49-F238E27FC236}">
                        <a16:creationId xmlns:a16="http://schemas.microsoft.com/office/drawing/2014/main" id="{EAEDFB06-C895-4C18-9848-808FD0F746E4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650506" y="2119773"/>
                    <a:ext cx="1151606" cy="542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261" name="Ink 260">
                    <a:extLst>
                      <a:ext uri="{FF2B5EF4-FFF2-40B4-BE49-F238E27FC236}">
                        <a16:creationId xmlns:a16="http://schemas.microsoft.com/office/drawing/2014/main" id="{A9CF4BB4-379A-4DF3-9412-C65639A1246F}"/>
                      </a:ext>
                    </a:extLst>
                  </p14:cNvPr>
                  <p14:cNvContentPartPr/>
                  <p14:nvPr/>
                </p14:nvContentPartPr>
                <p14:xfrm>
                  <a:off x="3529815" y="2748463"/>
                  <a:ext cx="191520" cy="243720"/>
                </p14:xfrm>
              </p:contentPart>
            </mc:Choice>
            <mc:Fallback xmlns="">
              <p:pic>
                <p:nvPicPr>
                  <p:cNvPr id="261" name="Ink 260">
                    <a:extLst>
                      <a:ext uri="{FF2B5EF4-FFF2-40B4-BE49-F238E27FC236}">
                        <a16:creationId xmlns:a16="http://schemas.microsoft.com/office/drawing/2014/main" id="{A9CF4BB4-379A-4DF3-9412-C65639A1246F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3515565" y="2734194"/>
                    <a:ext cx="219450" cy="2716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262" name="Ink 261">
                    <a:extLst>
                      <a:ext uri="{FF2B5EF4-FFF2-40B4-BE49-F238E27FC236}">
                        <a16:creationId xmlns:a16="http://schemas.microsoft.com/office/drawing/2014/main" id="{218A4863-537B-4F2F-AF14-35FD14039E05}"/>
                      </a:ext>
                    </a:extLst>
                  </p14:cNvPr>
                  <p14:cNvContentPartPr/>
                  <p14:nvPr/>
                </p14:nvContentPartPr>
                <p14:xfrm>
                  <a:off x="3606495" y="2792743"/>
                  <a:ext cx="1331280" cy="11160"/>
                </p14:xfrm>
              </p:contentPart>
            </mc:Choice>
            <mc:Fallback xmlns="">
              <p:pic>
                <p:nvPicPr>
                  <p:cNvPr id="262" name="Ink 261">
                    <a:extLst>
                      <a:ext uri="{FF2B5EF4-FFF2-40B4-BE49-F238E27FC236}">
                        <a16:creationId xmlns:a16="http://schemas.microsoft.com/office/drawing/2014/main" id="{218A4863-537B-4F2F-AF14-35FD14039E0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3592186" y="2778793"/>
                    <a:ext cx="1359325" cy="385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263" name="Ink 262">
                    <a:extLst>
                      <a:ext uri="{FF2B5EF4-FFF2-40B4-BE49-F238E27FC236}">
                        <a16:creationId xmlns:a16="http://schemas.microsoft.com/office/drawing/2014/main" id="{369AC196-17B2-4F3F-8E51-FFFDC2AD4378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263" name="Ink 262">
                    <a:extLst>
                      <a:ext uri="{FF2B5EF4-FFF2-40B4-BE49-F238E27FC236}">
                        <a16:creationId xmlns:a16="http://schemas.microsoft.com/office/drawing/2014/main" id="{369AC196-17B2-4F3F-8E51-FFFDC2AD437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650506" y="2971420"/>
                    <a:ext cx="1151606" cy="542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264" name="Ink 263">
                    <a:extLst>
                      <a:ext uri="{FF2B5EF4-FFF2-40B4-BE49-F238E27FC236}">
                        <a16:creationId xmlns:a16="http://schemas.microsoft.com/office/drawing/2014/main" id="{E15E6DE7-4059-4011-A9BC-E252042FED3D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264" name="Ink 263">
                    <a:extLst>
                      <a:ext uri="{FF2B5EF4-FFF2-40B4-BE49-F238E27FC236}">
                        <a16:creationId xmlns:a16="http://schemas.microsoft.com/office/drawing/2014/main" id="{E15E6DE7-4059-4011-A9BC-E252042FED3D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650506" y="2971420"/>
                    <a:ext cx="1151606" cy="5427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86980589-C6FF-4987-BB23-5559507F8C3B}"/>
                </a:ext>
              </a:extLst>
            </p:cNvPr>
            <p:cNvGrpSpPr/>
            <p:nvPr/>
          </p:nvGrpSpPr>
          <p:grpSpPr>
            <a:xfrm>
              <a:off x="8669156" y="3585493"/>
              <a:ext cx="885555" cy="701399"/>
              <a:chOff x="363551" y="1872805"/>
              <a:chExt cx="1407960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250" name="Ink 249">
                    <a:extLst>
                      <a:ext uri="{FF2B5EF4-FFF2-40B4-BE49-F238E27FC236}">
                        <a16:creationId xmlns:a16="http://schemas.microsoft.com/office/drawing/2014/main" id="{72295F49-FC9B-4E75-88CD-7CF5E24E3266}"/>
                      </a:ext>
                    </a:extLst>
                  </p14:cNvPr>
                  <p14:cNvContentPartPr/>
                  <p14:nvPr/>
                </p14:nvContentPartPr>
                <p14:xfrm flipH="1">
                  <a:off x="1579991" y="1872805"/>
                  <a:ext cx="191520" cy="243720"/>
                </p14:xfrm>
              </p:contentPart>
            </mc:Choice>
            <mc:Fallback xmlns="">
              <p:pic>
                <p:nvPicPr>
                  <p:cNvPr id="250" name="Ink 249">
                    <a:extLst>
                      <a:ext uri="{FF2B5EF4-FFF2-40B4-BE49-F238E27FC236}">
                        <a16:creationId xmlns:a16="http://schemas.microsoft.com/office/drawing/2014/main" id="{72295F49-FC9B-4E75-88CD-7CF5E24E3266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 flipH="1">
                    <a:off x="1562321" y="1855111"/>
                    <a:ext cx="226290" cy="2785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251" name="Ink 250">
                    <a:extLst>
                      <a:ext uri="{FF2B5EF4-FFF2-40B4-BE49-F238E27FC236}">
                        <a16:creationId xmlns:a16="http://schemas.microsoft.com/office/drawing/2014/main" id="{8EB6EF63-A5CD-494F-9C41-C5F19A3D91C6}"/>
                      </a:ext>
                    </a:extLst>
                  </p14:cNvPr>
                  <p14:cNvContentPartPr/>
                  <p14:nvPr/>
                </p14:nvContentPartPr>
                <p14:xfrm flipH="1">
                  <a:off x="1579991" y="2724452"/>
                  <a:ext cx="191520" cy="243720"/>
                </p14:xfrm>
              </p:contentPart>
            </mc:Choice>
            <mc:Fallback xmlns="">
              <p:pic>
                <p:nvPicPr>
                  <p:cNvPr id="251" name="Ink 250">
                    <a:extLst>
                      <a:ext uri="{FF2B5EF4-FFF2-40B4-BE49-F238E27FC236}">
                        <a16:creationId xmlns:a16="http://schemas.microsoft.com/office/drawing/2014/main" id="{8EB6EF63-A5CD-494F-9C41-C5F19A3D91C6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 flipH="1">
                    <a:off x="1562321" y="2706758"/>
                    <a:ext cx="226290" cy="278537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77CC4021-C6BC-4B34-8552-3BBF7540457B}"/>
                  </a:ext>
                </a:extLst>
              </p:cNvPr>
              <p:cNvGrpSpPr/>
              <p:nvPr/>
            </p:nvGrpSpPr>
            <p:grpSpPr>
              <a:xfrm>
                <a:off x="363551" y="1917085"/>
                <a:ext cx="1331280" cy="1070887"/>
                <a:chOff x="363551" y="1917085"/>
                <a:chExt cx="1331280" cy="107088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62">
                  <p14:nvContentPartPr>
                    <p14:cNvPr id="253" name="Ink 252">
                      <a:extLst>
                        <a:ext uri="{FF2B5EF4-FFF2-40B4-BE49-F238E27FC236}">
                          <a16:creationId xmlns:a16="http://schemas.microsoft.com/office/drawing/2014/main" id="{1E465621-423E-4F29-ABE9-08901B478A5E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363551" y="1917085"/>
                    <a:ext cx="1331280" cy="11160"/>
                  </p14:xfrm>
                </p:contentPart>
              </mc:Choice>
              <mc:Fallback xmlns="">
                <p:pic>
                  <p:nvPicPr>
                    <p:cNvPr id="253" name="Ink 252">
                      <a:extLst>
                        <a:ext uri="{FF2B5EF4-FFF2-40B4-BE49-F238E27FC236}">
                          <a16:creationId xmlns:a16="http://schemas.microsoft.com/office/drawing/2014/main" id="{1E465621-423E-4F29-ABE9-08901B478A5E}"/>
                        </a:ext>
                      </a:extLst>
                    </p:cNvPr>
                    <p:cNvPicPr/>
                    <p:nvPr/>
                  </p:nvPicPr>
                  <p:blipFill>
                    <a:blip r:embed="rId85"/>
                    <a:stretch>
                      <a:fillRect/>
                    </a:stretch>
                  </p:blipFill>
                  <p:spPr>
                    <a:xfrm flipH="1">
                      <a:off x="345808" y="1899787"/>
                      <a:ext cx="1366193" cy="4519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3">
                  <p14:nvContentPartPr>
                    <p14:cNvPr id="254" name="Ink 253">
                      <a:extLst>
                        <a:ext uri="{FF2B5EF4-FFF2-40B4-BE49-F238E27FC236}">
                          <a16:creationId xmlns:a16="http://schemas.microsoft.com/office/drawing/2014/main" id="{39C57BCF-3759-470C-8F7F-5407B31820B3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110045"/>
                    <a:ext cx="1123560" cy="26280"/>
                  </p14:xfrm>
                </p:contentPart>
              </mc:Choice>
              <mc:Fallback xmlns="">
                <p:pic>
                  <p:nvPicPr>
                    <p:cNvPr id="254" name="Ink 253">
                      <a:extLst>
                        <a:ext uri="{FF2B5EF4-FFF2-40B4-BE49-F238E27FC236}">
                          <a16:creationId xmlns:a16="http://schemas.microsoft.com/office/drawing/2014/main" id="{39C57BCF-3759-470C-8F7F-5407B31820B3}"/>
                        </a:ext>
                      </a:extLst>
                    </p:cNvPr>
                    <p:cNvPicPr/>
                    <p:nvPr/>
                  </p:nvPicPr>
                  <p:blipFill>
                    <a:blip r:embed="rId87"/>
                    <a:stretch>
                      <a:fillRect/>
                    </a:stretch>
                  </p:blipFill>
                  <p:spPr>
                    <a:xfrm flipH="1">
                      <a:off x="495208" y="2092335"/>
                      <a:ext cx="1158474" cy="6113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4">
                  <p14:nvContentPartPr>
                    <p14:cNvPr id="255" name="Ink 254">
                      <a:extLst>
                        <a:ext uri="{FF2B5EF4-FFF2-40B4-BE49-F238E27FC236}">
                          <a16:creationId xmlns:a16="http://schemas.microsoft.com/office/drawing/2014/main" id="{9965156D-A86E-4503-8AF0-40DE01506EDB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363551" y="2768732"/>
                    <a:ext cx="1331280" cy="11160"/>
                  </p14:xfrm>
                </p:contentPart>
              </mc:Choice>
              <mc:Fallback xmlns="">
                <p:pic>
                  <p:nvPicPr>
                    <p:cNvPr id="255" name="Ink 254">
                      <a:extLst>
                        <a:ext uri="{FF2B5EF4-FFF2-40B4-BE49-F238E27FC236}">
                          <a16:creationId xmlns:a16="http://schemas.microsoft.com/office/drawing/2014/main" id="{9965156D-A86E-4503-8AF0-40DE01506EDB}"/>
                        </a:ext>
                      </a:extLst>
                    </p:cNvPr>
                    <p:cNvPicPr/>
                    <p:nvPr/>
                  </p:nvPicPr>
                  <p:blipFill>
                    <a:blip r:embed="rId85"/>
                    <a:stretch>
                      <a:fillRect/>
                    </a:stretch>
                  </p:blipFill>
                  <p:spPr>
                    <a:xfrm flipH="1">
                      <a:off x="345808" y="2751434"/>
                      <a:ext cx="1366193" cy="4519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5">
                  <p14:nvContentPartPr>
                    <p14:cNvPr id="256" name="Ink 255">
                      <a:extLst>
                        <a:ext uri="{FF2B5EF4-FFF2-40B4-BE49-F238E27FC236}">
                          <a16:creationId xmlns:a16="http://schemas.microsoft.com/office/drawing/2014/main" id="{009B9146-2F89-4881-AACA-50387856E5C1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961692"/>
                    <a:ext cx="1123560" cy="26280"/>
                  </p14:xfrm>
                </p:contentPart>
              </mc:Choice>
              <mc:Fallback xmlns="">
                <p:pic>
                  <p:nvPicPr>
                    <p:cNvPr id="256" name="Ink 255">
                      <a:extLst>
                        <a:ext uri="{FF2B5EF4-FFF2-40B4-BE49-F238E27FC236}">
                          <a16:creationId xmlns:a16="http://schemas.microsoft.com/office/drawing/2014/main" id="{009B9146-2F89-4881-AACA-50387856E5C1}"/>
                        </a:ext>
                      </a:extLst>
                    </p:cNvPr>
                    <p:cNvPicPr/>
                    <p:nvPr/>
                  </p:nvPicPr>
                  <p:blipFill>
                    <a:blip r:embed="rId87"/>
                    <a:stretch>
                      <a:fillRect/>
                    </a:stretch>
                  </p:blipFill>
                  <p:spPr>
                    <a:xfrm flipH="1">
                      <a:off x="495208" y="2943982"/>
                      <a:ext cx="1158474" cy="6113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6">
                  <p14:nvContentPartPr>
                    <p14:cNvPr id="257" name="Ink 256">
                      <a:extLst>
                        <a:ext uri="{FF2B5EF4-FFF2-40B4-BE49-F238E27FC236}">
                          <a16:creationId xmlns:a16="http://schemas.microsoft.com/office/drawing/2014/main" id="{8F40C883-73D2-4BCE-8750-453E440F3614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961692"/>
                    <a:ext cx="1123560" cy="26280"/>
                  </p14:xfrm>
                </p:contentPart>
              </mc:Choice>
              <mc:Fallback xmlns="">
                <p:pic>
                  <p:nvPicPr>
                    <p:cNvPr id="257" name="Ink 256">
                      <a:extLst>
                        <a:ext uri="{FF2B5EF4-FFF2-40B4-BE49-F238E27FC236}">
                          <a16:creationId xmlns:a16="http://schemas.microsoft.com/office/drawing/2014/main" id="{8F40C883-73D2-4BCE-8750-453E440F3614}"/>
                        </a:ext>
                      </a:extLst>
                    </p:cNvPr>
                    <p:cNvPicPr/>
                    <p:nvPr/>
                  </p:nvPicPr>
                  <p:blipFill>
                    <a:blip r:embed="rId87"/>
                    <a:stretch>
                      <a:fillRect/>
                    </a:stretch>
                  </p:blipFill>
                  <p:spPr>
                    <a:xfrm flipH="1">
                      <a:off x="495208" y="2943982"/>
                      <a:ext cx="1158474" cy="6113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0AE58F0D-9282-4870-B100-75D664652A19}"/>
                </a:ext>
              </a:extLst>
            </p:cNvPr>
            <p:cNvGrpSpPr/>
            <p:nvPr/>
          </p:nvGrpSpPr>
          <p:grpSpPr>
            <a:xfrm rot="16200000" flipV="1">
              <a:off x="9579783" y="2524809"/>
              <a:ext cx="885556" cy="701399"/>
              <a:chOff x="3529814" y="1896816"/>
              <a:chExt cx="1407961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243" name="Ink 242">
                    <a:extLst>
                      <a:ext uri="{FF2B5EF4-FFF2-40B4-BE49-F238E27FC236}">
                        <a16:creationId xmlns:a16="http://schemas.microsoft.com/office/drawing/2014/main" id="{9680BA9C-C961-407F-A30A-DDD1E94735C3}"/>
                      </a:ext>
                    </a:extLst>
                  </p14:cNvPr>
                  <p14:cNvContentPartPr/>
                  <p14:nvPr/>
                </p14:nvContentPartPr>
                <p14:xfrm>
                  <a:off x="3529814" y="1896816"/>
                  <a:ext cx="191520" cy="243720"/>
                </p14:xfrm>
              </p:contentPart>
            </mc:Choice>
            <mc:Fallback xmlns="">
              <p:pic>
                <p:nvPicPr>
                  <p:cNvPr id="243" name="Ink 242">
                    <a:extLst>
                      <a:ext uri="{FF2B5EF4-FFF2-40B4-BE49-F238E27FC236}">
                        <a16:creationId xmlns:a16="http://schemas.microsoft.com/office/drawing/2014/main" id="{9680BA9C-C961-407F-A30A-DDD1E94735C3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3515564" y="1882547"/>
                    <a:ext cx="219450" cy="2716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244" name="Ink 243">
                    <a:extLst>
                      <a:ext uri="{FF2B5EF4-FFF2-40B4-BE49-F238E27FC236}">
                        <a16:creationId xmlns:a16="http://schemas.microsoft.com/office/drawing/2014/main" id="{6ED6E691-7F5F-485F-ADBA-B6AD61C8524D}"/>
                      </a:ext>
                    </a:extLst>
                  </p14:cNvPr>
                  <p14:cNvContentPartPr/>
                  <p14:nvPr/>
                </p14:nvContentPartPr>
                <p14:xfrm>
                  <a:off x="3606495" y="1941096"/>
                  <a:ext cx="1331280" cy="11160"/>
                </p14:xfrm>
              </p:contentPart>
            </mc:Choice>
            <mc:Fallback xmlns="">
              <p:pic>
                <p:nvPicPr>
                  <p:cNvPr id="244" name="Ink 243">
                    <a:extLst>
                      <a:ext uri="{FF2B5EF4-FFF2-40B4-BE49-F238E27FC236}">
                        <a16:creationId xmlns:a16="http://schemas.microsoft.com/office/drawing/2014/main" id="{6ED6E691-7F5F-485F-ADBA-B6AD61C8524D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3592186" y="1927146"/>
                    <a:ext cx="1359325" cy="385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245" name="Ink 244">
                    <a:extLst>
                      <a:ext uri="{FF2B5EF4-FFF2-40B4-BE49-F238E27FC236}">
                        <a16:creationId xmlns:a16="http://schemas.microsoft.com/office/drawing/2014/main" id="{D55C407D-7FFD-417C-A238-DF3A25EB6B21}"/>
                      </a:ext>
                    </a:extLst>
                  </p14:cNvPr>
                  <p14:cNvContentPartPr/>
                  <p14:nvPr/>
                </p14:nvContentPartPr>
                <p14:xfrm>
                  <a:off x="3664815" y="2134056"/>
                  <a:ext cx="1123560" cy="26280"/>
                </p14:xfrm>
              </p:contentPart>
            </mc:Choice>
            <mc:Fallback xmlns="">
              <p:pic>
                <p:nvPicPr>
                  <p:cNvPr id="245" name="Ink 244">
                    <a:extLst>
                      <a:ext uri="{FF2B5EF4-FFF2-40B4-BE49-F238E27FC236}">
                        <a16:creationId xmlns:a16="http://schemas.microsoft.com/office/drawing/2014/main" id="{D55C407D-7FFD-417C-A238-DF3A25EB6B21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3650506" y="2119773"/>
                    <a:ext cx="1151606" cy="542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0">
                <p14:nvContentPartPr>
                  <p14:cNvPr id="246" name="Ink 245">
                    <a:extLst>
                      <a:ext uri="{FF2B5EF4-FFF2-40B4-BE49-F238E27FC236}">
                        <a16:creationId xmlns:a16="http://schemas.microsoft.com/office/drawing/2014/main" id="{8A2FCABC-5498-4795-B4E2-C9A039D8EA6D}"/>
                      </a:ext>
                    </a:extLst>
                  </p14:cNvPr>
                  <p14:cNvContentPartPr/>
                  <p14:nvPr/>
                </p14:nvContentPartPr>
                <p14:xfrm>
                  <a:off x="3529815" y="2748463"/>
                  <a:ext cx="191520" cy="243720"/>
                </p14:xfrm>
              </p:contentPart>
            </mc:Choice>
            <mc:Fallback xmlns="">
              <p:pic>
                <p:nvPicPr>
                  <p:cNvPr id="246" name="Ink 245">
                    <a:extLst>
                      <a:ext uri="{FF2B5EF4-FFF2-40B4-BE49-F238E27FC236}">
                        <a16:creationId xmlns:a16="http://schemas.microsoft.com/office/drawing/2014/main" id="{8A2FCABC-5498-4795-B4E2-C9A039D8EA6D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3515565" y="2734194"/>
                    <a:ext cx="219450" cy="2716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247" name="Ink 246">
                    <a:extLst>
                      <a:ext uri="{FF2B5EF4-FFF2-40B4-BE49-F238E27FC236}">
                        <a16:creationId xmlns:a16="http://schemas.microsoft.com/office/drawing/2014/main" id="{E39FB18D-C248-4856-A028-B0A97CD0CE43}"/>
                      </a:ext>
                    </a:extLst>
                  </p14:cNvPr>
                  <p14:cNvContentPartPr/>
                  <p14:nvPr/>
                </p14:nvContentPartPr>
                <p14:xfrm>
                  <a:off x="3606495" y="2792743"/>
                  <a:ext cx="1331280" cy="11160"/>
                </p14:xfrm>
              </p:contentPart>
            </mc:Choice>
            <mc:Fallback xmlns="">
              <p:pic>
                <p:nvPicPr>
                  <p:cNvPr id="247" name="Ink 246">
                    <a:extLst>
                      <a:ext uri="{FF2B5EF4-FFF2-40B4-BE49-F238E27FC236}">
                        <a16:creationId xmlns:a16="http://schemas.microsoft.com/office/drawing/2014/main" id="{E39FB18D-C248-4856-A028-B0A97CD0CE43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3592186" y="2778793"/>
                    <a:ext cx="1359325" cy="385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2">
                <p14:nvContentPartPr>
                  <p14:cNvPr id="248" name="Ink 247">
                    <a:extLst>
                      <a:ext uri="{FF2B5EF4-FFF2-40B4-BE49-F238E27FC236}">
                        <a16:creationId xmlns:a16="http://schemas.microsoft.com/office/drawing/2014/main" id="{16A1208B-21F7-41EE-B084-0A3F16A4AEE6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248" name="Ink 247">
                    <a:extLst>
                      <a:ext uri="{FF2B5EF4-FFF2-40B4-BE49-F238E27FC236}">
                        <a16:creationId xmlns:a16="http://schemas.microsoft.com/office/drawing/2014/main" id="{16A1208B-21F7-41EE-B084-0A3F16A4AEE6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3650506" y="2971420"/>
                    <a:ext cx="1151606" cy="542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249" name="Ink 248">
                    <a:extLst>
                      <a:ext uri="{FF2B5EF4-FFF2-40B4-BE49-F238E27FC236}">
                        <a16:creationId xmlns:a16="http://schemas.microsoft.com/office/drawing/2014/main" id="{D803A9A7-0898-4E38-BE59-2B607818280E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249" name="Ink 248">
                    <a:extLst>
                      <a:ext uri="{FF2B5EF4-FFF2-40B4-BE49-F238E27FC236}">
                        <a16:creationId xmlns:a16="http://schemas.microsoft.com/office/drawing/2014/main" id="{D803A9A7-0898-4E38-BE59-2B607818280E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3650506" y="2971420"/>
                    <a:ext cx="1151606" cy="5427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A8F4C267-6811-4211-916E-4CEE5E575AC0}"/>
                </a:ext>
              </a:extLst>
            </p:cNvPr>
            <p:cNvGrpSpPr/>
            <p:nvPr/>
          </p:nvGrpSpPr>
          <p:grpSpPr>
            <a:xfrm>
              <a:off x="9561183" y="3311615"/>
              <a:ext cx="1010316" cy="1183080"/>
              <a:chOff x="4844387" y="2337072"/>
              <a:chExt cx="1606320" cy="1881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235" name="Ink 234">
                    <a:extLst>
                      <a:ext uri="{FF2B5EF4-FFF2-40B4-BE49-F238E27FC236}">
                        <a16:creationId xmlns:a16="http://schemas.microsoft.com/office/drawing/2014/main" id="{07DD1600-58A1-4011-B155-775275107195}"/>
                      </a:ext>
                    </a:extLst>
                  </p14:cNvPr>
                  <p14:cNvContentPartPr/>
                  <p14:nvPr/>
                </p14:nvContentPartPr>
                <p14:xfrm>
                  <a:off x="4858427" y="2864472"/>
                  <a:ext cx="1575000" cy="80280"/>
                </p14:xfrm>
              </p:contentPart>
            </mc:Choice>
            <mc:Fallback xmlns="">
              <p:pic>
                <p:nvPicPr>
                  <p:cNvPr id="235" name="Ink 234">
                    <a:extLst>
                      <a:ext uri="{FF2B5EF4-FFF2-40B4-BE49-F238E27FC236}">
                        <a16:creationId xmlns:a16="http://schemas.microsoft.com/office/drawing/2014/main" id="{07DD1600-58A1-4011-B155-775275107195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4829822" y="2835801"/>
                    <a:ext cx="1631638" cy="1370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236" name="Ink 235">
                    <a:extLst>
                      <a:ext uri="{FF2B5EF4-FFF2-40B4-BE49-F238E27FC236}">
                        <a16:creationId xmlns:a16="http://schemas.microsoft.com/office/drawing/2014/main" id="{6A5640C1-3C15-44A1-AB42-DAC570796382}"/>
                      </a:ext>
                    </a:extLst>
                  </p14:cNvPr>
                  <p14:cNvContentPartPr/>
                  <p14:nvPr/>
                </p14:nvContentPartPr>
                <p14:xfrm>
                  <a:off x="4844387" y="3725232"/>
                  <a:ext cx="1606320" cy="31680"/>
                </p14:xfrm>
              </p:contentPart>
            </mc:Choice>
            <mc:Fallback xmlns="">
              <p:pic>
                <p:nvPicPr>
                  <p:cNvPr id="236" name="Ink 235">
                    <a:extLst>
                      <a:ext uri="{FF2B5EF4-FFF2-40B4-BE49-F238E27FC236}">
                        <a16:creationId xmlns:a16="http://schemas.microsoft.com/office/drawing/2014/main" id="{6A5640C1-3C15-44A1-AB42-DAC570796382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4815774" y="3696946"/>
                    <a:ext cx="1662973" cy="876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239" name="Ink 238">
                    <a:extLst>
                      <a:ext uri="{FF2B5EF4-FFF2-40B4-BE49-F238E27FC236}">
                        <a16:creationId xmlns:a16="http://schemas.microsoft.com/office/drawing/2014/main" id="{ABB6552E-8EE8-4456-B06F-62B1A7E6CBE5}"/>
                      </a:ext>
                    </a:extLst>
                  </p14:cNvPr>
                  <p14:cNvContentPartPr/>
                  <p14:nvPr/>
                </p14:nvContentPartPr>
                <p14:xfrm>
                  <a:off x="6013307" y="2367312"/>
                  <a:ext cx="160920" cy="1844640"/>
                </p14:xfrm>
              </p:contentPart>
            </mc:Choice>
            <mc:Fallback xmlns="">
              <p:pic>
                <p:nvPicPr>
                  <p:cNvPr id="239" name="Ink 238">
                    <a:extLst>
                      <a:ext uri="{FF2B5EF4-FFF2-40B4-BE49-F238E27FC236}">
                        <a16:creationId xmlns:a16="http://schemas.microsoft.com/office/drawing/2014/main" id="{ABB6552E-8EE8-4456-B06F-62B1A7E6CBE5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5984674" y="2338695"/>
                    <a:ext cx="217614" cy="19013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240" name="Ink 239">
                    <a:extLst>
                      <a:ext uri="{FF2B5EF4-FFF2-40B4-BE49-F238E27FC236}">
                        <a16:creationId xmlns:a16="http://schemas.microsoft.com/office/drawing/2014/main" id="{07180A8F-D12A-4F19-8821-61828EFF14D5}"/>
                      </a:ext>
                    </a:extLst>
                  </p14:cNvPr>
                  <p14:cNvContentPartPr/>
                  <p14:nvPr/>
                </p14:nvContentPartPr>
                <p14:xfrm>
                  <a:off x="5977667" y="2915952"/>
                  <a:ext cx="93240" cy="114120"/>
                </p14:xfrm>
              </p:contentPart>
            </mc:Choice>
            <mc:Fallback xmlns="">
              <p:pic>
                <p:nvPicPr>
                  <p:cNvPr id="240" name="Ink 239">
                    <a:extLst>
                      <a:ext uri="{FF2B5EF4-FFF2-40B4-BE49-F238E27FC236}">
                        <a16:creationId xmlns:a16="http://schemas.microsoft.com/office/drawing/2014/main" id="{07180A8F-D12A-4F19-8821-61828EFF14D5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5949066" y="2887279"/>
                    <a:ext cx="149870" cy="1708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241" name="Ink 240">
                    <a:extLst>
                      <a:ext uri="{FF2B5EF4-FFF2-40B4-BE49-F238E27FC236}">
                        <a16:creationId xmlns:a16="http://schemas.microsoft.com/office/drawing/2014/main" id="{E0377E54-D7B1-4688-8933-A0A1809243F2}"/>
                      </a:ext>
                    </a:extLst>
                  </p14:cNvPr>
                  <p14:cNvContentPartPr/>
                  <p14:nvPr/>
                </p14:nvContentPartPr>
                <p14:xfrm>
                  <a:off x="5160467" y="2337072"/>
                  <a:ext cx="152280" cy="1881000"/>
                </p14:xfrm>
              </p:contentPart>
            </mc:Choice>
            <mc:Fallback xmlns="">
              <p:pic>
                <p:nvPicPr>
                  <p:cNvPr id="241" name="Ink 240">
                    <a:extLst>
                      <a:ext uri="{FF2B5EF4-FFF2-40B4-BE49-F238E27FC236}">
                        <a16:creationId xmlns:a16="http://schemas.microsoft.com/office/drawing/2014/main" id="{E0377E54-D7B1-4688-8933-A0A1809243F2}"/>
                      </a:ext>
                    </a:extLst>
                  </p:cNvPr>
                  <p:cNvPicPr/>
                  <p:nvPr/>
                </p:nvPicPr>
                <p:blipFill>
                  <a:blip r:embed="rId183"/>
                  <a:stretch>
                    <a:fillRect/>
                  </a:stretch>
                </p:blipFill>
                <p:spPr>
                  <a:xfrm>
                    <a:off x="5131950" y="2308459"/>
                    <a:ext cx="208743" cy="19376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242" name="Ink 241">
                    <a:extLst>
                      <a:ext uri="{FF2B5EF4-FFF2-40B4-BE49-F238E27FC236}">
                        <a16:creationId xmlns:a16="http://schemas.microsoft.com/office/drawing/2014/main" id="{B860B9AA-D8E2-4F2C-8631-A55437488A0D}"/>
                      </a:ext>
                    </a:extLst>
                  </p14:cNvPr>
                  <p14:cNvContentPartPr/>
                  <p14:nvPr/>
                </p14:nvContentPartPr>
                <p14:xfrm>
                  <a:off x="5154347" y="3695352"/>
                  <a:ext cx="98640" cy="104760"/>
                </p14:xfrm>
              </p:contentPart>
            </mc:Choice>
            <mc:Fallback xmlns="">
              <p:pic>
                <p:nvPicPr>
                  <p:cNvPr id="242" name="Ink 241">
                    <a:extLst>
                      <a:ext uri="{FF2B5EF4-FFF2-40B4-BE49-F238E27FC236}">
                        <a16:creationId xmlns:a16="http://schemas.microsoft.com/office/drawing/2014/main" id="{B860B9AA-D8E2-4F2C-8631-A55437488A0D}"/>
                      </a:ext>
                    </a:extLst>
                  </p:cNvPr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5125673" y="3666729"/>
                    <a:ext cx="155415" cy="161433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C94DD0C3-C788-4B59-BAEF-D4B73A2ED451}"/>
              </a:ext>
            </a:extLst>
          </p:cNvPr>
          <p:cNvGrpSpPr/>
          <p:nvPr/>
        </p:nvGrpSpPr>
        <p:grpSpPr>
          <a:xfrm>
            <a:off x="3404961" y="3248576"/>
            <a:ext cx="7247146" cy="1343842"/>
            <a:chOff x="3404961" y="3248576"/>
            <a:chExt cx="7247146" cy="134384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86AAD2E4-D82A-45C7-AA3B-2DFBC826134D}"/>
                    </a:ext>
                  </a:extLst>
                </p14:cNvPr>
                <p14:cNvContentPartPr/>
                <p14:nvPr/>
              </p14:nvContentPartPr>
              <p14:xfrm>
                <a:off x="3404961" y="3734940"/>
                <a:ext cx="13133" cy="381755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86AAD2E4-D82A-45C7-AA3B-2DFBC826134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387214" y="3716950"/>
                  <a:ext cx="48273" cy="4173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9B75A7BC-F870-4544-BA55-DAD9C62FF0FF}"/>
                    </a:ext>
                  </a:extLst>
                </p14:cNvPr>
                <p14:cNvContentPartPr/>
                <p14:nvPr/>
              </p14:nvContentPartPr>
              <p14:xfrm>
                <a:off x="3757281" y="3248576"/>
                <a:ext cx="446287" cy="43474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9B75A7BC-F870-4544-BA55-DAD9C62FF0F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739286" y="3230759"/>
                  <a:ext cx="481918" cy="787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B8FFB05A-650D-4AEB-905F-9BC7EB1D8CA9}"/>
                    </a:ext>
                  </a:extLst>
                </p14:cNvPr>
                <p14:cNvContentPartPr/>
                <p14:nvPr/>
              </p14:nvContentPartPr>
              <p14:xfrm>
                <a:off x="3818190" y="4534906"/>
                <a:ext cx="373151" cy="36681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B8FFB05A-650D-4AEB-905F-9BC7EB1D8CA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800198" y="4516925"/>
                  <a:ext cx="408775" cy="722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A6BB1C9C-A767-430D-B555-CA7E518562B1}"/>
                    </a:ext>
                  </a:extLst>
                </p14:cNvPr>
                <p14:cNvContentPartPr/>
                <p14:nvPr/>
              </p14:nvContentPartPr>
              <p14:xfrm>
                <a:off x="4555209" y="3747847"/>
                <a:ext cx="20152" cy="355264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A6BB1C9C-A767-430D-B555-CA7E518562B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537532" y="3729850"/>
                  <a:ext cx="55153" cy="3908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3DB0E07F-B3BC-4351-AEC6-B607CF2D5E05}"/>
                    </a:ext>
                  </a:extLst>
                </p14:cNvPr>
                <p14:cNvContentPartPr/>
                <p14:nvPr/>
              </p14:nvContentPartPr>
              <p14:xfrm>
                <a:off x="6376840" y="3748979"/>
                <a:ext cx="14944" cy="383567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3DB0E07F-B3BC-4351-AEC6-B607CF2D5E0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359050" y="3730988"/>
                  <a:ext cx="50169" cy="419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7BF5B373-E7D0-44C6-9D6C-32596B213206}"/>
                    </a:ext>
                  </a:extLst>
                </p14:cNvPr>
                <p14:cNvContentPartPr/>
                <p14:nvPr/>
              </p14:nvContentPartPr>
              <p14:xfrm>
                <a:off x="6692252" y="3283898"/>
                <a:ext cx="417757" cy="21058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7BF5B373-E7D0-44C6-9D6C-32596B21320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674261" y="3265745"/>
                  <a:ext cx="453380" cy="570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6D16AE15-2CA8-4BF7-A1DD-D8CC8E65E543}"/>
                    </a:ext>
                  </a:extLst>
                </p14:cNvPr>
                <p14:cNvContentPartPr/>
                <p14:nvPr/>
              </p14:nvContentPartPr>
              <p14:xfrm>
                <a:off x="7525276" y="3745809"/>
                <a:ext cx="23096" cy="388775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6D16AE15-2CA8-4BF7-A1DD-D8CC8E65E54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507232" y="3727810"/>
                  <a:ext cx="58823" cy="4244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EB2CDF4C-96D8-4B1F-942D-B0006BDAC256}"/>
                    </a:ext>
                  </a:extLst>
                </p14:cNvPr>
                <p14:cNvContentPartPr/>
                <p14:nvPr/>
              </p14:nvContentPartPr>
              <p14:xfrm>
                <a:off x="6755652" y="4553699"/>
                <a:ext cx="413229" cy="38719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EB2CDF4C-96D8-4B1F-942D-B0006BDAC25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737654" y="4535774"/>
                  <a:ext cx="448865" cy="742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3723FEE7-88A0-4846-884A-8510DDED80B4}"/>
                    </a:ext>
                  </a:extLst>
                </p14:cNvPr>
                <p14:cNvContentPartPr/>
                <p14:nvPr/>
              </p14:nvContentPartPr>
              <p14:xfrm>
                <a:off x="9490764" y="3751109"/>
                <a:ext cx="17435" cy="362283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3723FEE7-88A0-4846-884A-8510DDED80B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472973" y="3733121"/>
                  <a:ext cx="52661" cy="3979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CEF0716E-E961-40DF-B224-D4954DEA0A75}"/>
                    </a:ext>
                  </a:extLst>
                </p14:cNvPr>
                <p14:cNvContentPartPr/>
                <p14:nvPr/>
              </p14:nvContentPartPr>
              <p14:xfrm>
                <a:off x="9837423" y="3249574"/>
                <a:ext cx="456929" cy="37587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CEF0716E-E961-40DF-B224-D4954DEA0A7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819419" y="3231503"/>
                  <a:ext cx="492576" cy="733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0FC67C60-1AEA-405D-A0E9-647F2E0CB8CD}"/>
                    </a:ext>
                  </a:extLst>
                </p14:cNvPr>
                <p14:cNvContentPartPr/>
                <p14:nvPr/>
              </p14:nvContentPartPr>
              <p14:xfrm>
                <a:off x="10625162" y="3724617"/>
                <a:ext cx="26945" cy="424324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0FC67C60-1AEA-405D-A0E9-647F2E0CB8C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607435" y="3706607"/>
                  <a:ext cx="62044" cy="459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329DC3A0-8E72-4320-BECE-B0036E3912E2}"/>
                    </a:ext>
                  </a:extLst>
                </p14:cNvPr>
                <p14:cNvContentPartPr/>
                <p14:nvPr/>
              </p14:nvContentPartPr>
              <p14:xfrm>
                <a:off x="9874104" y="4529790"/>
                <a:ext cx="403493" cy="19472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329DC3A0-8E72-4320-BECE-B0036E3912E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856107" y="4511760"/>
                  <a:ext cx="439127" cy="5517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DA35FC-7555-40F3-8C17-16BE7AD6A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37B9-366A-463B-A233-332C6DF23397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813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itel 1">
            <a:extLst>
              <a:ext uri="{FF2B5EF4-FFF2-40B4-BE49-F238E27FC236}">
                <a16:creationId xmlns:a16="http://schemas.microsoft.com/office/drawing/2014/main" id="{05408134-4268-419C-88C6-E6157853849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96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/>
              <a:t>Generation</a:t>
            </a:r>
            <a:br>
              <a:rPr lang="en-US" sz="2000"/>
            </a:br>
            <a:r>
              <a:rPr lang="en-US" sz="3700">
                <a:latin typeface="Century Gothic" pitchFamily="34" charset="0"/>
              </a:rPr>
              <a:t>Graph to Topology</a:t>
            </a:r>
          </a:p>
        </p:txBody>
      </p:sp>
      <p:cxnSp>
        <p:nvCxnSpPr>
          <p:cNvPr id="238" name="Gerade Verbindung 6">
            <a:extLst>
              <a:ext uri="{FF2B5EF4-FFF2-40B4-BE49-F238E27FC236}">
                <a16:creationId xmlns:a16="http://schemas.microsoft.com/office/drawing/2014/main" id="{2D3A0239-B3A6-46DC-AD4A-1A805A41646B}"/>
              </a:ext>
            </a:extLst>
          </p:cNvPr>
          <p:cNvCxnSpPr>
            <a:cxnSpLocks/>
          </p:cNvCxnSpPr>
          <p:nvPr/>
        </p:nvCxnSpPr>
        <p:spPr>
          <a:xfrm>
            <a:off x="0" y="1052736"/>
            <a:ext cx="11644439" cy="0"/>
          </a:xfrm>
          <a:prstGeom prst="line">
            <a:avLst/>
          </a:prstGeom>
          <a:ln w="28575">
            <a:gradFill>
              <a:gsLst>
                <a:gs pos="0">
                  <a:schemeClr val="tx1"/>
                </a:gs>
                <a:gs pos="28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396C0113-ECD5-4E3A-9073-34E6AF13D7EC}"/>
              </a:ext>
            </a:extLst>
          </p:cNvPr>
          <p:cNvGrpSpPr/>
          <p:nvPr/>
        </p:nvGrpSpPr>
        <p:grpSpPr>
          <a:xfrm>
            <a:off x="527391" y="3710023"/>
            <a:ext cx="2235519" cy="202636"/>
            <a:chOff x="527391" y="3126079"/>
            <a:chExt cx="2235519" cy="20263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8AB9094-03F2-41AA-9D50-8154C477B613}"/>
                    </a:ext>
                  </a:extLst>
                </p14:cNvPr>
                <p14:cNvContentPartPr/>
                <p14:nvPr/>
              </p14:nvContentPartPr>
              <p14:xfrm>
                <a:off x="527391" y="3151557"/>
                <a:ext cx="114946" cy="161753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8AB9094-03F2-41AA-9D50-8154C477B61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1358" y="3115532"/>
                  <a:ext cx="186652" cy="233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486D0ED-63E1-4ABE-B775-8D8D9C534763}"/>
                    </a:ext>
                  </a:extLst>
                </p14:cNvPr>
                <p14:cNvContentPartPr/>
                <p14:nvPr/>
              </p14:nvContentPartPr>
              <p14:xfrm>
                <a:off x="670776" y="3212584"/>
                <a:ext cx="950969" cy="38513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486D0ED-63E1-4ABE-B775-8D8D9C53476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4768" y="3176251"/>
                  <a:ext cx="1022625" cy="1108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E2B29AE-8EAF-4B20-8D27-C1B17F24451E}"/>
                    </a:ext>
                  </a:extLst>
                </p14:cNvPr>
                <p14:cNvContentPartPr/>
                <p14:nvPr/>
              </p14:nvContentPartPr>
              <p14:xfrm>
                <a:off x="1529909" y="3202512"/>
                <a:ext cx="219226" cy="126203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E2B29AE-8EAF-4B20-8D27-C1B17F24451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93852" y="3166247"/>
                  <a:ext cx="290979" cy="1983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DE5CE2C-D812-4ADD-808A-5D8723CDBAF3}"/>
                    </a:ext>
                  </a:extLst>
                </p14:cNvPr>
                <p14:cNvContentPartPr/>
                <p14:nvPr/>
              </p14:nvContentPartPr>
              <p14:xfrm>
                <a:off x="1810756" y="3193032"/>
                <a:ext cx="842542" cy="53917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DE5CE2C-D812-4ADD-808A-5D8723CDBAF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74719" y="3156846"/>
                  <a:ext cx="914255" cy="1259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D528135-7151-49C2-A1E4-2DE03B3BBDC6}"/>
                    </a:ext>
                  </a:extLst>
                </p14:cNvPr>
                <p14:cNvContentPartPr/>
                <p14:nvPr/>
              </p14:nvContentPartPr>
              <p14:xfrm>
                <a:off x="2569162" y="3126079"/>
                <a:ext cx="193748" cy="173011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D528135-7151-49C2-A1E4-2DE03B3BBDC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33149" y="3090035"/>
                  <a:ext cx="265413" cy="24473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14E8644-0D6E-454B-9FF8-1AEDF99BAC35}"/>
              </a:ext>
            </a:extLst>
          </p:cNvPr>
          <p:cNvGrpSpPr/>
          <p:nvPr/>
        </p:nvGrpSpPr>
        <p:grpSpPr>
          <a:xfrm>
            <a:off x="483540" y="4084546"/>
            <a:ext cx="2273492" cy="335525"/>
            <a:chOff x="483540" y="2509531"/>
            <a:chExt cx="2273492" cy="33552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D08B6E09-971E-428E-9A14-783FAA816C0E}"/>
                    </a:ext>
                  </a:extLst>
                </p14:cNvPr>
                <p14:cNvContentPartPr/>
                <p14:nvPr/>
              </p14:nvContentPartPr>
              <p14:xfrm>
                <a:off x="483540" y="2542879"/>
                <a:ext cx="219226" cy="302177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D08B6E09-971E-428E-9A14-783FAA816C0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74526" y="2533875"/>
                  <a:ext cx="236894" cy="3198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549A676-0EBC-4991-8E35-40D83A586909}"/>
                    </a:ext>
                  </a:extLst>
                </p14:cNvPr>
                <p14:cNvContentPartPr/>
                <p14:nvPr/>
              </p14:nvContentPartPr>
              <p14:xfrm>
                <a:off x="1497031" y="2509531"/>
                <a:ext cx="299215" cy="32173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549A676-0EBC-4991-8E35-40D83A58690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88029" y="2500544"/>
                  <a:ext cx="316858" cy="3393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9B9592F2-B2EE-42EE-A03F-1CAC8E42EF1E}"/>
                    </a:ext>
                  </a:extLst>
                </p14:cNvPr>
                <p14:cNvContentPartPr/>
                <p14:nvPr/>
              </p14:nvContentPartPr>
              <p14:xfrm>
                <a:off x="2537806" y="2542879"/>
                <a:ext cx="219226" cy="302177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9B9592F2-B2EE-42EE-A03F-1CAC8E42EF1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28792" y="2533875"/>
                  <a:ext cx="236894" cy="31982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8F0B8F04-E5BA-4CA7-B520-13663160DCA8}"/>
                  </a:ext>
                </a:extLst>
              </p14:cNvPr>
              <p14:cNvContentPartPr/>
              <p14:nvPr/>
            </p14:nvContentPartPr>
            <p14:xfrm>
              <a:off x="413297" y="2430544"/>
              <a:ext cx="145150" cy="279234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8F0B8F04-E5BA-4CA7-B520-13663160DCA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7369" y="2394560"/>
                <a:ext cx="216647" cy="3508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AA258C32-9B26-4E83-887A-E79844BC0DD4}"/>
                  </a:ext>
                </a:extLst>
              </p14:cNvPr>
              <p14:cNvContentPartPr/>
              <p14:nvPr/>
            </p14:nvContentPartPr>
            <p14:xfrm>
              <a:off x="653157" y="2465874"/>
              <a:ext cx="93220" cy="244968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AA258C32-9B26-4E83-887A-E79844BC0DD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17165" y="2429849"/>
                <a:ext cx="164845" cy="316657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4F9BAF3B-A584-45E2-9C8B-8ABADF0278B5}"/>
              </a:ext>
            </a:extLst>
          </p:cNvPr>
          <p:cNvGrpSpPr/>
          <p:nvPr/>
        </p:nvGrpSpPr>
        <p:grpSpPr>
          <a:xfrm>
            <a:off x="780174" y="3294047"/>
            <a:ext cx="1655811" cy="467944"/>
            <a:chOff x="780174" y="2710103"/>
            <a:chExt cx="1655811" cy="46794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BF42BECB-7368-4B86-BC5F-6C3062AD26F4}"/>
                    </a:ext>
                  </a:extLst>
                </p14:cNvPr>
                <p14:cNvContentPartPr/>
                <p14:nvPr/>
              </p14:nvContentPartPr>
              <p14:xfrm>
                <a:off x="958871" y="2770537"/>
                <a:ext cx="229891" cy="2056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BF42BECB-7368-4B86-BC5F-6C3062AD26F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49863" y="2761519"/>
                  <a:ext cx="247547" cy="2232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1338917F-97F0-4074-B523-EF28D65B5898}"/>
                    </a:ext>
                  </a:extLst>
                </p14:cNvPr>
                <p14:cNvContentPartPr/>
                <p14:nvPr/>
              </p14:nvContentPartPr>
              <p14:xfrm>
                <a:off x="1976793" y="2710103"/>
                <a:ext cx="153459" cy="358466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1338917F-97F0-4074-B523-EF28D65B589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967787" y="2701096"/>
                  <a:ext cx="171110" cy="3761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163EF3D4-7884-4DA5-B82A-4C34948BE82C}"/>
                    </a:ext>
                  </a:extLst>
                </p14:cNvPr>
                <p14:cNvContentPartPr/>
                <p14:nvPr/>
              </p14:nvContentPartPr>
              <p14:xfrm>
                <a:off x="1841702" y="3013331"/>
                <a:ext cx="105466" cy="96578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163EF3D4-7884-4DA5-B82A-4C34948BE82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832672" y="3004322"/>
                  <a:ext cx="123164" cy="1142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17630EAB-7668-42CF-982A-77560188A800}"/>
                    </a:ext>
                  </a:extLst>
                </p14:cNvPr>
                <p14:cNvContentPartPr/>
                <p14:nvPr/>
              </p14:nvContentPartPr>
              <p14:xfrm>
                <a:off x="2302671" y="2936897"/>
                <a:ext cx="133314" cy="24115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17630EAB-7668-42CF-982A-77560188A80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293663" y="2927885"/>
                  <a:ext cx="150969" cy="2588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A9080869-2F2C-4B19-8BB9-3718F2101249}"/>
                    </a:ext>
                  </a:extLst>
                </p14:cNvPr>
                <p14:cNvContentPartPr/>
                <p14:nvPr/>
              </p14:nvContentPartPr>
              <p14:xfrm>
                <a:off x="1278390" y="2936897"/>
                <a:ext cx="133314" cy="24115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A9080869-2F2C-4B19-8BB9-3718F210124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269382" y="2927885"/>
                  <a:ext cx="150969" cy="2588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149FD8AB-BDB5-4C08-B79F-3FD6BB2C2982}"/>
                    </a:ext>
                  </a:extLst>
                </p14:cNvPr>
                <p14:cNvContentPartPr/>
                <p14:nvPr/>
              </p14:nvContentPartPr>
              <p14:xfrm>
                <a:off x="780174" y="3013331"/>
                <a:ext cx="105466" cy="96578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149FD8AB-BDB5-4C08-B79F-3FD6BB2C298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71144" y="3004322"/>
                  <a:ext cx="123164" cy="114236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8E42812D-1ABA-4173-A113-87EB2CE34C04}"/>
              </a:ext>
            </a:extLst>
          </p:cNvPr>
          <p:cNvCxnSpPr/>
          <p:nvPr/>
        </p:nvCxnSpPr>
        <p:spPr>
          <a:xfrm>
            <a:off x="3241689" y="1616364"/>
            <a:ext cx="0" cy="44888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E31FB10-199E-4195-BE05-B2C686765810}"/>
              </a:ext>
            </a:extLst>
          </p:cNvPr>
          <p:cNvGrpSpPr/>
          <p:nvPr/>
        </p:nvGrpSpPr>
        <p:grpSpPr>
          <a:xfrm>
            <a:off x="4962791" y="2320553"/>
            <a:ext cx="4854471" cy="1935689"/>
            <a:chOff x="4962791" y="2320553"/>
            <a:chExt cx="4854471" cy="193568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9CB2714-DB5E-4699-9D15-BFA4B53312D7}"/>
                </a:ext>
              </a:extLst>
            </p:cNvPr>
            <p:cNvGrpSpPr/>
            <p:nvPr/>
          </p:nvGrpSpPr>
          <p:grpSpPr>
            <a:xfrm>
              <a:off x="5108066" y="3112833"/>
              <a:ext cx="4709196" cy="1143409"/>
              <a:chOff x="5108066" y="3112833"/>
              <a:chExt cx="4709196" cy="1143409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300" name="Ink 299">
                    <a:extLst>
                      <a:ext uri="{FF2B5EF4-FFF2-40B4-BE49-F238E27FC236}">
                        <a16:creationId xmlns:a16="http://schemas.microsoft.com/office/drawing/2014/main" id="{C87C2E38-4C75-4D62-9023-B5CD74C1E028}"/>
                      </a:ext>
                    </a:extLst>
                  </p14:cNvPr>
                  <p14:cNvContentPartPr/>
                  <p14:nvPr/>
                </p14:nvContentPartPr>
                <p14:xfrm>
                  <a:off x="5433451" y="3160875"/>
                  <a:ext cx="191520" cy="243720"/>
                </p14:xfrm>
              </p:contentPart>
            </mc:Choice>
            <mc:Fallback xmlns="">
              <p:pic>
                <p:nvPicPr>
                  <p:cNvPr id="300" name="Ink 299">
                    <a:extLst>
                      <a:ext uri="{FF2B5EF4-FFF2-40B4-BE49-F238E27FC236}">
                        <a16:creationId xmlns:a16="http://schemas.microsoft.com/office/drawing/2014/main" id="{C87C2E38-4C75-4D62-9023-B5CD74C1E028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5424468" y="3151875"/>
                    <a:ext cx="209127" cy="26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03" name="Ink 302">
                    <a:extLst>
                      <a:ext uri="{FF2B5EF4-FFF2-40B4-BE49-F238E27FC236}">
                        <a16:creationId xmlns:a16="http://schemas.microsoft.com/office/drawing/2014/main" id="{5F1C6140-ECCC-42B7-B097-8F5283696D01}"/>
                      </a:ext>
                    </a:extLst>
                  </p14:cNvPr>
                  <p14:cNvContentPartPr/>
                  <p14:nvPr/>
                </p14:nvContentPartPr>
                <p14:xfrm>
                  <a:off x="5433451" y="4012522"/>
                  <a:ext cx="191520" cy="243720"/>
                </p14:xfrm>
              </p:contentPart>
            </mc:Choice>
            <mc:Fallback xmlns="">
              <p:pic>
                <p:nvPicPr>
                  <p:cNvPr id="303" name="Ink 302">
                    <a:extLst>
                      <a:ext uri="{FF2B5EF4-FFF2-40B4-BE49-F238E27FC236}">
                        <a16:creationId xmlns:a16="http://schemas.microsoft.com/office/drawing/2014/main" id="{5F1C6140-ECCC-42B7-B097-8F5283696D01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5424468" y="4003522"/>
                    <a:ext cx="209127" cy="26136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729495C7-80DA-4786-A655-71C986E02519}"/>
                  </a:ext>
                </a:extLst>
              </p:cNvPr>
              <p:cNvGrpSpPr/>
              <p:nvPr/>
            </p:nvGrpSpPr>
            <p:grpSpPr>
              <a:xfrm>
                <a:off x="8085424" y="3112833"/>
                <a:ext cx="1407960" cy="1115167"/>
                <a:chOff x="3529815" y="1896816"/>
                <a:chExt cx="1407960" cy="111516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4">
                  <p14:nvContentPartPr>
                    <p14:cNvPr id="308" name="Ink 307">
                      <a:extLst>
                        <a:ext uri="{FF2B5EF4-FFF2-40B4-BE49-F238E27FC236}">
                          <a16:creationId xmlns:a16="http://schemas.microsoft.com/office/drawing/2014/main" id="{80FF9893-132C-4676-AECC-3935C64F98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29815" y="1896816"/>
                    <a:ext cx="191520" cy="243720"/>
                  </p14:xfrm>
                </p:contentPart>
              </mc:Choice>
              <mc:Fallback xmlns="">
                <p:pic>
                  <p:nvPicPr>
                    <p:cNvPr id="308" name="Ink 307">
                      <a:extLst>
                        <a:ext uri="{FF2B5EF4-FFF2-40B4-BE49-F238E27FC236}">
                          <a16:creationId xmlns:a16="http://schemas.microsoft.com/office/drawing/2014/main" id="{80FF9893-132C-4676-AECC-3935C64F98B3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3520832" y="1887816"/>
                      <a:ext cx="209127" cy="26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">
                  <p14:nvContentPartPr>
                    <p14:cNvPr id="309" name="Ink 308">
                      <a:extLst>
                        <a:ext uri="{FF2B5EF4-FFF2-40B4-BE49-F238E27FC236}">
                          <a16:creationId xmlns:a16="http://schemas.microsoft.com/office/drawing/2014/main" id="{A723F2BD-6D1A-4B54-AAD1-2674EED482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06495" y="1941096"/>
                    <a:ext cx="1331280" cy="11160"/>
                  </p14:xfrm>
                </p:contentPart>
              </mc:Choice>
              <mc:Fallback xmlns="">
                <p:pic>
                  <p:nvPicPr>
                    <p:cNvPr id="309" name="Ink 308">
                      <a:extLst>
                        <a:ext uri="{FF2B5EF4-FFF2-40B4-BE49-F238E27FC236}">
                          <a16:creationId xmlns:a16="http://schemas.microsoft.com/office/drawing/2014/main" id="{A723F2BD-6D1A-4B54-AAD1-2674EED482C2}"/>
                        </a:ext>
                      </a:extLst>
                    </p:cNvPr>
                    <p:cNvPicPr/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3597495" y="1932096"/>
                      <a:ext cx="1348920" cy="28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">
                  <p14:nvContentPartPr>
                    <p14:cNvPr id="310" name="Ink 309">
                      <a:extLst>
                        <a:ext uri="{FF2B5EF4-FFF2-40B4-BE49-F238E27FC236}">
                          <a16:creationId xmlns:a16="http://schemas.microsoft.com/office/drawing/2014/main" id="{7B50A2CD-15AE-499E-AA6E-C615789E83D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4815" y="2134056"/>
                    <a:ext cx="1123560" cy="26280"/>
                  </p14:xfrm>
                </p:contentPart>
              </mc:Choice>
              <mc:Fallback xmlns="">
                <p:pic>
                  <p:nvPicPr>
                    <p:cNvPr id="310" name="Ink 309">
                      <a:extLst>
                        <a:ext uri="{FF2B5EF4-FFF2-40B4-BE49-F238E27FC236}">
                          <a16:creationId xmlns:a16="http://schemas.microsoft.com/office/drawing/2014/main" id="{7B50A2CD-15AE-499E-AA6E-C615789E83DE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3655815" y="2125056"/>
                      <a:ext cx="1141200" cy="43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">
                  <p14:nvContentPartPr>
                    <p14:cNvPr id="311" name="Ink 310">
                      <a:extLst>
                        <a:ext uri="{FF2B5EF4-FFF2-40B4-BE49-F238E27FC236}">
                          <a16:creationId xmlns:a16="http://schemas.microsoft.com/office/drawing/2014/main" id="{604DCCCF-998A-4021-BAA3-E406E7DEF98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29815" y="2748463"/>
                    <a:ext cx="191520" cy="243720"/>
                  </p14:xfrm>
                </p:contentPart>
              </mc:Choice>
              <mc:Fallback xmlns="">
                <p:pic>
                  <p:nvPicPr>
                    <p:cNvPr id="311" name="Ink 310">
                      <a:extLst>
                        <a:ext uri="{FF2B5EF4-FFF2-40B4-BE49-F238E27FC236}">
                          <a16:creationId xmlns:a16="http://schemas.microsoft.com/office/drawing/2014/main" id="{604DCCCF-998A-4021-BAA3-E406E7DEF98D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3520832" y="2739463"/>
                      <a:ext cx="209127" cy="26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">
                  <p14:nvContentPartPr>
                    <p14:cNvPr id="312" name="Ink 311">
                      <a:extLst>
                        <a:ext uri="{FF2B5EF4-FFF2-40B4-BE49-F238E27FC236}">
                          <a16:creationId xmlns:a16="http://schemas.microsoft.com/office/drawing/2014/main" id="{2207DCF6-65FD-4149-9021-6303834F349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06495" y="2792743"/>
                    <a:ext cx="1331280" cy="11160"/>
                  </p14:xfrm>
                </p:contentPart>
              </mc:Choice>
              <mc:Fallback xmlns="">
                <p:pic>
                  <p:nvPicPr>
                    <p:cNvPr id="312" name="Ink 311">
                      <a:extLst>
                        <a:ext uri="{FF2B5EF4-FFF2-40B4-BE49-F238E27FC236}">
                          <a16:creationId xmlns:a16="http://schemas.microsoft.com/office/drawing/2014/main" id="{2207DCF6-65FD-4149-9021-6303834F3497}"/>
                        </a:ext>
                      </a:extLst>
                    </p:cNvPr>
                    <p:cNvPicPr/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3597495" y="2783743"/>
                      <a:ext cx="1348920" cy="28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">
                  <p14:nvContentPartPr>
                    <p14:cNvPr id="319" name="Ink 318">
                      <a:extLst>
                        <a:ext uri="{FF2B5EF4-FFF2-40B4-BE49-F238E27FC236}">
                          <a16:creationId xmlns:a16="http://schemas.microsoft.com/office/drawing/2014/main" id="{72B72328-4ED5-45D8-84B6-893C5490209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4815" y="2985703"/>
                    <a:ext cx="1123560" cy="26280"/>
                  </p14:xfrm>
                </p:contentPart>
              </mc:Choice>
              <mc:Fallback xmlns="">
                <p:pic>
                  <p:nvPicPr>
                    <p:cNvPr id="319" name="Ink 318">
                      <a:extLst>
                        <a:ext uri="{FF2B5EF4-FFF2-40B4-BE49-F238E27FC236}">
                          <a16:creationId xmlns:a16="http://schemas.microsoft.com/office/drawing/2014/main" id="{72B72328-4ED5-45D8-84B6-893C54902092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3655815" y="2976703"/>
                      <a:ext cx="1141200" cy="43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">
                  <p14:nvContentPartPr>
                    <p14:cNvPr id="320" name="Ink 319">
                      <a:extLst>
                        <a:ext uri="{FF2B5EF4-FFF2-40B4-BE49-F238E27FC236}">
                          <a16:creationId xmlns:a16="http://schemas.microsoft.com/office/drawing/2014/main" id="{5F5074C8-6806-41AB-95C6-D74CDB2E92A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4815" y="2985703"/>
                    <a:ext cx="1123560" cy="26280"/>
                  </p14:xfrm>
                </p:contentPart>
              </mc:Choice>
              <mc:Fallback xmlns="">
                <p:pic>
                  <p:nvPicPr>
                    <p:cNvPr id="320" name="Ink 319">
                      <a:extLst>
                        <a:ext uri="{FF2B5EF4-FFF2-40B4-BE49-F238E27FC236}">
                          <a16:creationId xmlns:a16="http://schemas.microsoft.com/office/drawing/2014/main" id="{5F5074C8-6806-41AB-95C6-D74CDB2E92A5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3655815" y="2976703"/>
                      <a:ext cx="1141200" cy="43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321" name="Group 320">
                <a:extLst>
                  <a:ext uri="{FF2B5EF4-FFF2-40B4-BE49-F238E27FC236}">
                    <a16:creationId xmlns:a16="http://schemas.microsoft.com/office/drawing/2014/main" id="{F64417AF-247C-447C-96B1-81E3375D6F16}"/>
                  </a:ext>
                </a:extLst>
              </p:cNvPr>
              <p:cNvGrpSpPr/>
              <p:nvPr/>
            </p:nvGrpSpPr>
            <p:grpSpPr>
              <a:xfrm>
                <a:off x="5437033" y="3112833"/>
                <a:ext cx="1407960" cy="1115167"/>
                <a:chOff x="363551" y="1872805"/>
                <a:chExt cx="1407960" cy="111516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3">
                  <p14:nvContentPartPr>
                    <p14:cNvPr id="322" name="Ink 321">
                      <a:extLst>
                        <a:ext uri="{FF2B5EF4-FFF2-40B4-BE49-F238E27FC236}">
                          <a16:creationId xmlns:a16="http://schemas.microsoft.com/office/drawing/2014/main" id="{7F8EFC7F-9C5A-44C9-980E-A6BE2C9C3092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1579991" y="1872805"/>
                    <a:ext cx="191520" cy="243720"/>
                  </p14:xfrm>
                </p:contentPart>
              </mc:Choice>
              <mc:Fallback xmlns="">
                <p:pic>
                  <p:nvPicPr>
                    <p:cNvPr id="322" name="Ink 321">
                      <a:extLst>
                        <a:ext uri="{FF2B5EF4-FFF2-40B4-BE49-F238E27FC236}">
                          <a16:creationId xmlns:a16="http://schemas.microsoft.com/office/drawing/2014/main" id="{7F8EFC7F-9C5A-44C9-980E-A6BE2C9C3092}"/>
                        </a:ext>
                      </a:extLst>
                    </p:cNvPr>
                    <p:cNvPicPr/>
                    <p:nvPr/>
                  </p:nvPicPr>
                  <p:blipFill>
                    <a:blip r:embed="rId44"/>
                    <a:stretch>
                      <a:fillRect/>
                    </a:stretch>
                  </p:blipFill>
                  <p:spPr>
                    <a:xfrm flipH="1">
                      <a:off x="1568852" y="1861645"/>
                      <a:ext cx="213439" cy="265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5">
                  <p14:nvContentPartPr>
                    <p14:cNvPr id="323" name="Ink 322">
                      <a:extLst>
                        <a:ext uri="{FF2B5EF4-FFF2-40B4-BE49-F238E27FC236}">
                          <a16:creationId xmlns:a16="http://schemas.microsoft.com/office/drawing/2014/main" id="{91686D2F-4F3F-4CF8-A559-C78F30B92245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1579991" y="2724452"/>
                    <a:ext cx="191520" cy="243720"/>
                  </p14:xfrm>
                </p:contentPart>
              </mc:Choice>
              <mc:Fallback xmlns="">
                <p:pic>
                  <p:nvPicPr>
                    <p:cNvPr id="323" name="Ink 322">
                      <a:extLst>
                        <a:ext uri="{FF2B5EF4-FFF2-40B4-BE49-F238E27FC236}">
                          <a16:creationId xmlns:a16="http://schemas.microsoft.com/office/drawing/2014/main" id="{91686D2F-4F3F-4CF8-A559-C78F30B92245}"/>
                        </a:ext>
                      </a:extLst>
                    </p:cNvPr>
                    <p:cNvPicPr/>
                    <p:nvPr/>
                  </p:nvPicPr>
                  <p:blipFill>
                    <a:blip r:embed="rId44"/>
                    <a:stretch>
                      <a:fillRect/>
                    </a:stretch>
                  </p:blipFill>
                  <p:spPr>
                    <a:xfrm flipH="1">
                      <a:off x="1568852" y="2713292"/>
                      <a:ext cx="213439" cy="26568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B05DFC27-CFB6-4C36-A2A9-0F9F2CBF9845}"/>
                    </a:ext>
                  </a:extLst>
                </p:cNvPr>
                <p:cNvGrpSpPr/>
                <p:nvPr/>
              </p:nvGrpSpPr>
              <p:grpSpPr>
                <a:xfrm>
                  <a:off x="363551" y="1917085"/>
                  <a:ext cx="1331280" cy="1070887"/>
                  <a:chOff x="363551" y="1917085"/>
                  <a:chExt cx="1331280" cy="1070887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">
                    <p14:nvContentPartPr>
                      <p14:cNvPr id="325" name="Ink 324">
                        <a:extLst>
                          <a:ext uri="{FF2B5EF4-FFF2-40B4-BE49-F238E27FC236}">
                            <a16:creationId xmlns:a16="http://schemas.microsoft.com/office/drawing/2014/main" id="{B9D0DE09-1EA6-4D74-9E3B-35121F13C126}"/>
                          </a:ext>
                        </a:extLst>
                      </p14:cNvPr>
                      <p14:cNvContentPartPr/>
                      <p14:nvPr/>
                    </p14:nvContentPartPr>
                    <p14:xfrm flipH="1">
                      <a:off x="363551" y="1917085"/>
                      <a:ext cx="1331280" cy="11160"/>
                    </p14:xfrm>
                  </p:contentPart>
                </mc:Choice>
                <mc:Fallback xmlns="">
                  <p:pic>
                    <p:nvPicPr>
                      <p:cNvPr id="325" name="Ink 324">
                        <a:extLst>
                          <a:ext uri="{FF2B5EF4-FFF2-40B4-BE49-F238E27FC236}">
                            <a16:creationId xmlns:a16="http://schemas.microsoft.com/office/drawing/2014/main" id="{B9D0DE09-1EA6-4D74-9E3B-35121F13C1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 flipH="1">
                        <a:off x="352391" y="1905925"/>
                        <a:ext cx="135324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8">
                    <p14:nvContentPartPr>
                      <p14:cNvPr id="326" name="Ink 325">
                        <a:extLst>
                          <a:ext uri="{FF2B5EF4-FFF2-40B4-BE49-F238E27FC236}">
                            <a16:creationId xmlns:a16="http://schemas.microsoft.com/office/drawing/2014/main" id="{0474FD96-3EE2-4575-92C5-9D41FF386EB6}"/>
                          </a:ext>
                        </a:extLst>
                      </p14:cNvPr>
                      <p14:cNvContentPartPr/>
                      <p14:nvPr/>
                    </p14:nvContentPartPr>
                    <p14:xfrm flipH="1">
                      <a:off x="512951" y="2110045"/>
                      <a:ext cx="1123560" cy="26280"/>
                    </p14:xfrm>
                  </p:contentPart>
                </mc:Choice>
                <mc:Fallback xmlns="">
                  <p:pic>
                    <p:nvPicPr>
                      <p:cNvPr id="326" name="Ink 325">
                        <a:extLst>
                          <a:ext uri="{FF2B5EF4-FFF2-40B4-BE49-F238E27FC236}">
                            <a16:creationId xmlns:a16="http://schemas.microsoft.com/office/drawing/2014/main" id="{0474FD96-3EE2-4575-92C5-9D41FF386E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 flipH="1">
                        <a:off x="501791" y="2098885"/>
                        <a:ext cx="114552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0">
                    <p14:nvContentPartPr>
                      <p14:cNvPr id="327" name="Ink 326">
                        <a:extLst>
                          <a:ext uri="{FF2B5EF4-FFF2-40B4-BE49-F238E27FC236}">
                            <a16:creationId xmlns:a16="http://schemas.microsoft.com/office/drawing/2014/main" id="{838170D0-C7AA-4C52-AD7B-277A49A5C349}"/>
                          </a:ext>
                        </a:extLst>
                      </p14:cNvPr>
                      <p14:cNvContentPartPr/>
                      <p14:nvPr/>
                    </p14:nvContentPartPr>
                    <p14:xfrm flipH="1">
                      <a:off x="363551" y="2768732"/>
                      <a:ext cx="1331280" cy="11160"/>
                    </p14:xfrm>
                  </p:contentPart>
                </mc:Choice>
                <mc:Fallback xmlns="">
                  <p:pic>
                    <p:nvPicPr>
                      <p:cNvPr id="327" name="Ink 326">
                        <a:extLst>
                          <a:ext uri="{FF2B5EF4-FFF2-40B4-BE49-F238E27FC236}">
                            <a16:creationId xmlns:a16="http://schemas.microsoft.com/office/drawing/2014/main" id="{838170D0-C7AA-4C52-AD7B-277A49A5C3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 flipH="1">
                        <a:off x="352391" y="2757572"/>
                        <a:ext cx="135324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1">
                    <p14:nvContentPartPr>
                      <p14:cNvPr id="328" name="Ink 327">
                        <a:extLst>
                          <a:ext uri="{FF2B5EF4-FFF2-40B4-BE49-F238E27FC236}">
                            <a16:creationId xmlns:a16="http://schemas.microsoft.com/office/drawing/2014/main" id="{A3F6740F-8144-4740-9559-D93B911244AB}"/>
                          </a:ext>
                        </a:extLst>
                      </p14:cNvPr>
                      <p14:cNvContentPartPr/>
                      <p14:nvPr/>
                    </p14:nvContentPartPr>
                    <p14:xfrm flipH="1">
                      <a:off x="512951" y="2961692"/>
                      <a:ext cx="1123560" cy="26280"/>
                    </p14:xfrm>
                  </p:contentPart>
                </mc:Choice>
                <mc:Fallback xmlns="">
                  <p:pic>
                    <p:nvPicPr>
                      <p:cNvPr id="328" name="Ink 327">
                        <a:extLst>
                          <a:ext uri="{FF2B5EF4-FFF2-40B4-BE49-F238E27FC236}">
                            <a16:creationId xmlns:a16="http://schemas.microsoft.com/office/drawing/2014/main" id="{A3F6740F-8144-4740-9559-D93B911244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 flipH="1">
                        <a:off x="501791" y="2950532"/>
                        <a:ext cx="114552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2">
                    <p14:nvContentPartPr>
                      <p14:cNvPr id="329" name="Ink 328">
                        <a:extLst>
                          <a:ext uri="{FF2B5EF4-FFF2-40B4-BE49-F238E27FC236}">
                            <a16:creationId xmlns:a16="http://schemas.microsoft.com/office/drawing/2014/main" id="{CDEBFD8D-0A54-4325-A995-7A2A1C715DA2}"/>
                          </a:ext>
                        </a:extLst>
                      </p14:cNvPr>
                      <p14:cNvContentPartPr/>
                      <p14:nvPr/>
                    </p14:nvContentPartPr>
                    <p14:xfrm flipH="1">
                      <a:off x="512951" y="2961692"/>
                      <a:ext cx="1123560" cy="26280"/>
                    </p14:xfrm>
                  </p:contentPart>
                </mc:Choice>
                <mc:Fallback xmlns="">
                  <p:pic>
                    <p:nvPicPr>
                      <p:cNvPr id="329" name="Ink 328">
                        <a:extLst>
                          <a:ext uri="{FF2B5EF4-FFF2-40B4-BE49-F238E27FC236}">
                            <a16:creationId xmlns:a16="http://schemas.microsoft.com/office/drawing/2014/main" id="{CDEBFD8D-0A54-4325-A995-7A2A1C715D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 flipH="1">
                        <a:off x="501791" y="2950532"/>
                        <a:ext cx="114552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330" name="Ink 329">
                    <a:extLst>
                      <a:ext uri="{FF2B5EF4-FFF2-40B4-BE49-F238E27FC236}">
                        <a16:creationId xmlns:a16="http://schemas.microsoft.com/office/drawing/2014/main" id="{D068B51C-684F-4C31-8CD3-5A91DFFFD934}"/>
                      </a:ext>
                    </a:extLst>
                  </p14:cNvPr>
                  <p14:cNvContentPartPr/>
                  <p14:nvPr/>
                </p14:nvContentPartPr>
                <p14:xfrm>
                  <a:off x="6882303" y="3195563"/>
                  <a:ext cx="1155089" cy="45719"/>
                </p14:xfrm>
              </p:contentPart>
            </mc:Choice>
            <mc:Fallback xmlns="">
              <p:pic>
                <p:nvPicPr>
                  <p:cNvPr id="330" name="Ink 329">
                    <a:extLst>
                      <a:ext uri="{FF2B5EF4-FFF2-40B4-BE49-F238E27FC236}">
                        <a16:creationId xmlns:a16="http://schemas.microsoft.com/office/drawing/2014/main" id="{D068B51C-684F-4C31-8CD3-5A91DFFFD934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6864300" y="3177563"/>
                    <a:ext cx="1190735" cy="813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331" name="Ink 330">
                    <a:extLst>
                      <a:ext uri="{FF2B5EF4-FFF2-40B4-BE49-F238E27FC236}">
                        <a16:creationId xmlns:a16="http://schemas.microsoft.com/office/drawing/2014/main" id="{939E9A4F-5970-4203-AE39-0C7744CAE3BA}"/>
                      </a:ext>
                    </a:extLst>
                  </p14:cNvPr>
                  <p14:cNvContentPartPr/>
                  <p14:nvPr/>
                </p14:nvContentPartPr>
                <p14:xfrm>
                  <a:off x="6875824" y="4041564"/>
                  <a:ext cx="1192320" cy="73800"/>
                </p14:xfrm>
              </p:contentPart>
            </mc:Choice>
            <mc:Fallback xmlns="">
              <p:pic>
                <p:nvPicPr>
                  <p:cNvPr id="331" name="Ink 330">
                    <a:extLst>
                      <a:ext uri="{FF2B5EF4-FFF2-40B4-BE49-F238E27FC236}">
                        <a16:creationId xmlns:a16="http://schemas.microsoft.com/office/drawing/2014/main" id="{939E9A4F-5970-4203-AE39-0C7744CAE3BA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6857824" y="4023476"/>
                    <a:ext cx="1227960" cy="1096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348" name="Ink 347">
                    <a:extLst>
                      <a:ext uri="{FF2B5EF4-FFF2-40B4-BE49-F238E27FC236}">
                        <a16:creationId xmlns:a16="http://schemas.microsoft.com/office/drawing/2014/main" id="{E86CC086-0D2E-4838-BB79-3400B31B65F4}"/>
                      </a:ext>
                    </a:extLst>
                  </p14:cNvPr>
                  <p14:cNvContentPartPr/>
                  <p14:nvPr/>
                </p14:nvContentPartPr>
                <p14:xfrm>
                  <a:off x="5108066" y="3237684"/>
                  <a:ext cx="329040" cy="904320"/>
                </p14:xfrm>
              </p:contentPart>
            </mc:Choice>
            <mc:Fallback xmlns="">
              <p:pic>
                <p:nvPicPr>
                  <p:cNvPr id="348" name="Ink 347">
                    <a:extLst>
                      <a:ext uri="{FF2B5EF4-FFF2-40B4-BE49-F238E27FC236}">
                        <a16:creationId xmlns:a16="http://schemas.microsoft.com/office/drawing/2014/main" id="{E86CC086-0D2E-4838-BB79-3400B31B65F4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5090066" y="3219684"/>
                    <a:ext cx="364680" cy="93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349" name="Ink 348">
                    <a:extLst>
                      <a:ext uri="{FF2B5EF4-FFF2-40B4-BE49-F238E27FC236}">
                        <a16:creationId xmlns:a16="http://schemas.microsoft.com/office/drawing/2014/main" id="{ACFDA568-5157-476C-8776-0DC794D3ECAD}"/>
                      </a:ext>
                    </a:extLst>
                  </p14:cNvPr>
                  <p14:cNvContentPartPr/>
                  <p14:nvPr/>
                </p14:nvContentPartPr>
                <p14:xfrm>
                  <a:off x="6783349" y="3268220"/>
                  <a:ext cx="19440" cy="771120"/>
                </p14:xfrm>
              </p:contentPart>
            </mc:Choice>
            <mc:Fallback xmlns="">
              <p:pic>
                <p:nvPicPr>
                  <p:cNvPr id="349" name="Ink 348">
                    <a:extLst>
                      <a:ext uri="{FF2B5EF4-FFF2-40B4-BE49-F238E27FC236}">
                        <a16:creationId xmlns:a16="http://schemas.microsoft.com/office/drawing/2014/main" id="{ACFDA568-5157-476C-8776-0DC794D3ECAD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6765349" y="3250228"/>
                    <a:ext cx="55080" cy="806743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9CA62BB-D607-403C-8D8E-9D1D1F7B55E8}"/>
                  </a:ext>
                </a:extLst>
              </p:cNvPr>
              <p:cNvGrpSpPr/>
              <p:nvPr/>
            </p:nvGrpSpPr>
            <p:grpSpPr>
              <a:xfrm flipH="1">
                <a:off x="9300357" y="3123960"/>
                <a:ext cx="516905" cy="1095367"/>
                <a:chOff x="9975341" y="3519197"/>
                <a:chExt cx="516905" cy="109536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61">
                  <p14:nvContentPartPr>
                    <p14:cNvPr id="367" name="Ink 366">
                      <a:extLst>
                        <a:ext uri="{FF2B5EF4-FFF2-40B4-BE49-F238E27FC236}">
                          <a16:creationId xmlns:a16="http://schemas.microsoft.com/office/drawing/2014/main" id="{2B61D5D0-4E46-42B5-B06D-548109BA52E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300726" y="3519197"/>
                    <a:ext cx="191520" cy="243720"/>
                  </p14:xfrm>
                </p:contentPart>
              </mc:Choice>
              <mc:Fallback xmlns="">
                <p:pic>
                  <p:nvPicPr>
                    <p:cNvPr id="367" name="Ink 366">
                      <a:extLst>
                        <a:ext uri="{FF2B5EF4-FFF2-40B4-BE49-F238E27FC236}">
                          <a16:creationId xmlns:a16="http://schemas.microsoft.com/office/drawing/2014/main" id="{2B61D5D0-4E46-42B5-B06D-548109BA52E8}"/>
                        </a:ext>
                      </a:extLst>
                    </p:cNvPr>
                    <p:cNvPicPr/>
                    <p:nvPr/>
                  </p:nvPicPr>
                  <p:blipFill>
                    <a:blip r:embed="rId62"/>
                    <a:stretch>
                      <a:fillRect/>
                    </a:stretch>
                  </p:blipFill>
                  <p:spPr>
                    <a:xfrm>
                      <a:off x="10291743" y="3510197"/>
                      <a:ext cx="209127" cy="26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3">
                  <p14:nvContentPartPr>
                    <p14:cNvPr id="368" name="Ink 367">
                      <a:extLst>
                        <a:ext uri="{FF2B5EF4-FFF2-40B4-BE49-F238E27FC236}">
                          <a16:creationId xmlns:a16="http://schemas.microsoft.com/office/drawing/2014/main" id="{47F9B2D6-429A-4DEF-B176-8715CA21F19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300726" y="4370844"/>
                    <a:ext cx="191520" cy="243720"/>
                  </p14:xfrm>
                </p:contentPart>
              </mc:Choice>
              <mc:Fallback xmlns="">
                <p:pic>
                  <p:nvPicPr>
                    <p:cNvPr id="368" name="Ink 367">
                      <a:extLst>
                        <a:ext uri="{FF2B5EF4-FFF2-40B4-BE49-F238E27FC236}">
                          <a16:creationId xmlns:a16="http://schemas.microsoft.com/office/drawing/2014/main" id="{47F9B2D6-429A-4DEF-B176-8715CA21F196}"/>
                        </a:ext>
                      </a:extLst>
                    </p:cNvPr>
                    <p:cNvPicPr/>
                    <p:nvPr/>
                  </p:nvPicPr>
                  <p:blipFill>
                    <a:blip r:embed="rId62"/>
                    <a:stretch>
                      <a:fillRect/>
                    </a:stretch>
                  </p:blipFill>
                  <p:spPr>
                    <a:xfrm>
                      <a:off x="10291743" y="4361844"/>
                      <a:ext cx="209127" cy="26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4">
                  <p14:nvContentPartPr>
                    <p14:cNvPr id="369" name="Ink 368">
                      <a:extLst>
                        <a:ext uri="{FF2B5EF4-FFF2-40B4-BE49-F238E27FC236}">
                          <a16:creationId xmlns:a16="http://schemas.microsoft.com/office/drawing/2014/main" id="{1384A27F-258A-447D-9E5D-4D7E02B080A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975341" y="3596006"/>
                    <a:ext cx="329040" cy="904320"/>
                  </p14:xfrm>
                </p:contentPart>
              </mc:Choice>
              <mc:Fallback xmlns="">
                <p:pic>
                  <p:nvPicPr>
                    <p:cNvPr id="369" name="Ink 368">
                      <a:extLst>
                        <a:ext uri="{FF2B5EF4-FFF2-40B4-BE49-F238E27FC236}">
                          <a16:creationId xmlns:a16="http://schemas.microsoft.com/office/drawing/2014/main" id="{1384A27F-258A-447D-9E5D-4D7E02B080AB}"/>
                        </a:ext>
                      </a:extLst>
                    </p:cNvPr>
                    <p:cNvPicPr/>
                    <p:nvPr/>
                  </p:nvPicPr>
                  <p:blipFill>
                    <a:blip r:embed="rId65"/>
                    <a:stretch>
                      <a:fillRect/>
                    </a:stretch>
                  </p:blipFill>
                  <p:spPr>
                    <a:xfrm>
                      <a:off x="9957341" y="3578006"/>
                      <a:ext cx="364680" cy="9399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7A2D3A-8D49-4F10-8A0D-53A11F76DD10}"/>
                </a:ext>
              </a:extLst>
            </p:cNvPr>
            <p:cNvSpPr txBox="1"/>
            <p:nvPr/>
          </p:nvSpPr>
          <p:spPr>
            <a:xfrm>
              <a:off x="4962791" y="2320553"/>
              <a:ext cx="41812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/>
                <a:t>All possible topologies for graph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28B873D-F8E8-4D93-A457-8FCE8A745980}"/>
              </a:ext>
            </a:extLst>
          </p:cNvPr>
          <p:cNvGrpSpPr/>
          <p:nvPr/>
        </p:nvGrpSpPr>
        <p:grpSpPr>
          <a:xfrm>
            <a:off x="4752641" y="2884340"/>
            <a:ext cx="5449320" cy="1584360"/>
            <a:chOff x="4752641" y="2884340"/>
            <a:chExt cx="5449320" cy="158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660460E-DBB2-487A-9906-CFE56EDD0C1C}"/>
                    </a:ext>
                  </a:extLst>
                </p14:cNvPr>
                <p14:cNvContentPartPr/>
                <p14:nvPr/>
              </p14:nvContentPartPr>
              <p14:xfrm>
                <a:off x="4752641" y="3493460"/>
                <a:ext cx="220680" cy="2923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660460E-DBB2-487A-9906-CFE56EDD0C1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743641" y="3484460"/>
                  <a:ext cx="23832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E57C294-8A92-43B9-86E9-A47BD61FCDB2}"/>
                    </a:ext>
                  </a:extLst>
                </p14:cNvPr>
                <p14:cNvContentPartPr/>
                <p14:nvPr/>
              </p14:nvContentPartPr>
              <p14:xfrm>
                <a:off x="7273001" y="2884340"/>
                <a:ext cx="185040" cy="2199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E57C294-8A92-43B9-86E9-A47BD61FCDB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264001" y="2875340"/>
                  <a:ext cx="2026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9C93A45-1E77-4E7E-B5C5-A7D35B191E59}"/>
                    </a:ext>
                  </a:extLst>
                </p14:cNvPr>
                <p14:cNvContentPartPr/>
                <p14:nvPr/>
              </p14:nvContentPartPr>
              <p14:xfrm>
                <a:off x="7322681" y="4217780"/>
                <a:ext cx="180720" cy="250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9C93A45-1E77-4E7E-B5C5-A7D35B191E5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313681" y="4208780"/>
                  <a:ext cx="1983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05EC291-7A41-4CAA-9E1E-935C1A779426}"/>
                    </a:ext>
                  </a:extLst>
                </p14:cNvPr>
                <p14:cNvContentPartPr/>
                <p14:nvPr/>
              </p14:nvContentPartPr>
              <p14:xfrm>
                <a:off x="6906881" y="3492380"/>
                <a:ext cx="191520" cy="379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05EC291-7A41-4CAA-9E1E-935C1A77942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897881" y="3483380"/>
                  <a:ext cx="209160" cy="3967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43F8907-F31C-45D4-AAAF-D5D0E0E3EBA5}"/>
                </a:ext>
              </a:extLst>
            </p:cNvPr>
            <p:cNvGrpSpPr/>
            <p:nvPr/>
          </p:nvGrpSpPr>
          <p:grpSpPr>
            <a:xfrm>
              <a:off x="9951761" y="3378620"/>
              <a:ext cx="250200" cy="383760"/>
              <a:chOff x="9951761" y="3378620"/>
              <a:chExt cx="250200" cy="38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7B2AEEA2-8EB1-4901-801C-37C61DB7FE9D}"/>
                      </a:ext>
                    </a:extLst>
                  </p14:cNvPr>
                  <p14:cNvContentPartPr/>
                  <p14:nvPr/>
                </p14:nvContentPartPr>
                <p14:xfrm>
                  <a:off x="9951761" y="3378620"/>
                  <a:ext cx="250200" cy="22968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7B2AEEA2-8EB1-4901-801C-37C61DB7FE9D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9942774" y="3369620"/>
                    <a:ext cx="267815" cy="24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A3695148-115F-4779-8590-A31DD308ECB3}"/>
                      </a:ext>
                    </a:extLst>
                  </p14:cNvPr>
                  <p14:cNvContentPartPr/>
                  <p14:nvPr/>
                </p14:nvContentPartPr>
                <p14:xfrm>
                  <a:off x="10117721" y="3454580"/>
                  <a:ext cx="14760" cy="30780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A3695148-115F-4779-8590-A31DD308ECB3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10108496" y="3445580"/>
                    <a:ext cx="32841" cy="325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C4640CF-F004-4CBC-8DD0-3AD54099EEDC}"/>
              </a:ext>
            </a:extLst>
          </p:cNvPr>
          <p:cNvGrpSpPr/>
          <p:nvPr/>
        </p:nvGrpSpPr>
        <p:grpSpPr>
          <a:xfrm>
            <a:off x="5383250" y="3289770"/>
            <a:ext cx="4192560" cy="691560"/>
            <a:chOff x="5383250" y="3289770"/>
            <a:chExt cx="4192560" cy="691560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4DDF8D91-B4F9-4CA4-9CB4-256AD1E853B3}"/>
                </a:ext>
              </a:extLst>
            </p:cNvPr>
            <p:cNvGrpSpPr/>
            <p:nvPr/>
          </p:nvGrpSpPr>
          <p:grpSpPr>
            <a:xfrm>
              <a:off x="5383250" y="3361410"/>
              <a:ext cx="1088640" cy="606240"/>
              <a:chOff x="5383250" y="3361410"/>
              <a:chExt cx="1088640" cy="606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4E0D839A-3F6A-419E-9907-F3627A306D4F}"/>
                      </a:ext>
                    </a:extLst>
                  </p14:cNvPr>
                  <p14:cNvContentPartPr/>
                  <p14:nvPr/>
                </p14:nvContentPartPr>
                <p14:xfrm>
                  <a:off x="5944130" y="3501090"/>
                  <a:ext cx="316440" cy="416520"/>
                </p14:xfrm>
              </p:contentPart>
            </mc:Choice>
            <mc:Fallback xmlns="">
              <p:pic>
                <p:nvPicPr>
                  <p:cNvPr id="113" name="Ink 112">
                    <a:extLst>
                      <a:ext uri="{FF2B5EF4-FFF2-40B4-BE49-F238E27FC236}">
                        <a16:creationId xmlns:a16="http://schemas.microsoft.com/office/drawing/2014/main" id="{4E0D839A-3F6A-419E-9907-F3627A306D4F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935140" y="3492090"/>
                    <a:ext cx="334060" cy="43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61CF1EAC-05E2-41E3-958D-9FDA1F5A1A92}"/>
                      </a:ext>
                    </a:extLst>
                  </p14:cNvPr>
                  <p14:cNvContentPartPr/>
                  <p14:nvPr/>
                </p14:nvContentPartPr>
                <p14:xfrm>
                  <a:off x="5651450" y="3600450"/>
                  <a:ext cx="131400" cy="208800"/>
                </p14:xfrm>
              </p:contentPart>
            </mc:Choice>
            <mc:Fallback xmlns=""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61CF1EAC-05E2-41E3-958D-9FDA1F5A1A92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5642475" y="3591450"/>
                    <a:ext cx="148992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8C7ECD98-372A-4B5F-B19A-CEB27D26E168}"/>
                      </a:ext>
                    </a:extLst>
                  </p14:cNvPr>
                  <p14:cNvContentPartPr/>
                  <p14:nvPr/>
                </p14:nvContentPartPr>
                <p14:xfrm>
                  <a:off x="6328250" y="3534210"/>
                  <a:ext cx="143640" cy="307440"/>
                </p14:xfrm>
              </p:contentPart>
            </mc:Choice>
            <mc:Fallback xmlns=""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8C7ECD98-372A-4B5F-B19A-CEB27D26E168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6319250" y="3525210"/>
                    <a:ext cx="161280" cy="32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116" name="Ink 115">
                    <a:extLst>
                      <a:ext uri="{FF2B5EF4-FFF2-40B4-BE49-F238E27FC236}">
                        <a16:creationId xmlns:a16="http://schemas.microsoft.com/office/drawing/2014/main" id="{D476D083-A0D6-4EBC-B64A-2E3CE1352E49}"/>
                      </a:ext>
                    </a:extLst>
                  </p14:cNvPr>
                  <p14:cNvContentPartPr/>
                  <p14:nvPr/>
                </p14:nvContentPartPr>
                <p14:xfrm>
                  <a:off x="5383250" y="3361410"/>
                  <a:ext cx="46080" cy="102960"/>
                </p14:xfrm>
              </p:contentPart>
            </mc:Choice>
            <mc:Fallback xmlns="">
              <p:pic>
                <p:nvPicPr>
                  <p:cNvPr id="116" name="Ink 115">
                    <a:extLst>
                      <a:ext uri="{FF2B5EF4-FFF2-40B4-BE49-F238E27FC236}">
                        <a16:creationId xmlns:a16="http://schemas.microsoft.com/office/drawing/2014/main" id="{D476D083-A0D6-4EBC-B64A-2E3CE1352E49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5374250" y="3352410"/>
                    <a:ext cx="63720" cy="12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117" name="Ink 116">
                    <a:extLst>
                      <a:ext uri="{FF2B5EF4-FFF2-40B4-BE49-F238E27FC236}">
                        <a16:creationId xmlns:a16="http://schemas.microsoft.com/office/drawing/2014/main" id="{BAE66F78-E752-4B22-8995-B9F41B0C48BD}"/>
                      </a:ext>
                    </a:extLst>
                  </p14:cNvPr>
                  <p14:cNvContentPartPr/>
                  <p14:nvPr/>
                </p14:nvContentPartPr>
                <p14:xfrm>
                  <a:off x="5388650" y="3850290"/>
                  <a:ext cx="94320" cy="117360"/>
                </p14:xfrm>
              </p:contentPart>
            </mc:Choice>
            <mc:Fallback xmlns="">
              <p:pic>
                <p:nvPicPr>
                  <p:cNvPr id="117" name="Ink 116">
                    <a:extLst>
                      <a:ext uri="{FF2B5EF4-FFF2-40B4-BE49-F238E27FC236}">
                        <a16:creationId xmlns:a16="http://schemas.microsoft.com/office/drawing/2014/main" id="{BAE66F78-E752-4B22-8995-B9F41B0C48BD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5379650" y="3841262"/>
                    <a:ext cx="111960" cy="135054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FA2BF5B-FF13-4C56-8C31-32F7E790A20E}"/>
                    </a:ext>
                  </a:extLst>
                </p14:cNvPr>
                <p14:cNvContentPartPr/>
                <p14:nvPr/>
              </p14:nvContentPartPr>
              <p14:xfrm>
                <a:off x="6610850" y="3367890"/>
                <a:ext cx="62640" cy="1699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FA2BF5B-FF13-4C56-8C31-32F7E790A20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601850" y="3358890"/>
                  <a:ext cx="802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31212D9-DB50-4C93-B686-79ADC7AAAB5D}"/>
                    </a:ext>
                  </a:extLst>
                </p14:cNvPr>
                <p14:cNvContentPartPr/>
                <p14:nvPr/>
              </p14:nvContentPartPr>
              <p14:xfrm>
                <a:off x="6607610" y="3836610"/>
                <a:ext cx="96480" cy="1198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31212D9-DB50-4C93-B686-79ADC7AAAB5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598643" y="3827610"/>
                  <a:ext cx="114054" cy="1375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8433DC91-4D20-4CD6-9ADB-F3C887CE946F}"/>
                </a:ext>
              </a:extLst>
            </p:cNvPr>
            <p:cNvGrpSpPr/>
            <p:nvPr/>
          </p:nvGrpSpPr>
          <p:grpSpPr>
            <a:xfrm>
              <a:off x="7965890" y="3289770"/>
              <a:ext cx="1222200" cy="691560"/>
              <a:chOff x="7965890" y="3289770"/>
              <a:chExt cx="1222200" cy="691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54EB2A88-A24B-43BA-A067-DF886AA4E450}"/>
                      </a:ext>
                    </a:extLst>
                  </p14:cNvPr>
                  <p14:cNvContentPartPr/>
                  <p14:nvPr/>
                </p14:nvContentPartPr>
                <p14:xfrm>
                  <a:off x="8612090" y="3474090"/>
                  <a:ext cx="245520" cy="434160"/>
                </p14:xfrm>
              </p:contentPart>
            </mc:Choice>
            <mc:Fallback xmlns=""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54EB2A88-A24B-43BA-A067-DF886AA4E450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8603090" y="3465090"/>
                    <a:ext cx="263160" cy="45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0FE5DF13-D4EA-42F5-B909-B1BB90BBE5BA}"/>
                      </a:ext>
                    </a:extLst>
                  </p14:cNvPr>
                  <p14:cNvContentPartPr/>
                  <p14:nvPr/>
                </p14:nvContentPartPr>
                <p14:xfrm>
                  <a:off x="8271530" y="3615210"/>
                  <a:ext cx="187200" cy="196920"/>
                </p14:xfrm>
              </p:contentPart>
            </mc:Choice>
            <mc:Fallback xmlns=""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0FE5DF13-D4EA-42F5-B909-B1BB90BBE5BA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8262530" y="3606210"/>
                    <a:ext cx="20484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CF8054B7-C57A-476E-A754-467ABF2B7FDE}"/>
                      </a:ext>
                    </a:extLst>
                  </p14:cNvPr>
                  <p14:cNvContentPartPr/>
                  <p14:nvPr/>
                </p14:nvContentPartPr>
                <p14:xfrm>
                  <a:off x="9009170" y="3458970"/>
                  <a:ext cx="178920" cy="337320"/>
                </p14:xfrm>
              </p:contentPart>
            </mc:Choice>
            <mc:Fallback xmlns=""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CF8054B7-C57A-476E-A754-467ABF2B7FDE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9000170" y="3449970"/>
                    <a:ext cx="196560" cy="35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BEF65BEE-1A06-47B6-9688-6BF6C9A8769E}"/>
                      </a:ext>
                    </a:extLst>
                  </p14:cNvPr>
                  <p14:cNvContentPartPr/>
                  <p14:nvPr/>
                </p14:nvContentPartPr>
                <p14:xfrm>
                  <a:off x="7965890" y="3289770"/>
                  <a:ext cx="78480" cy="155880"/>
                </p14:xfrm>
              </p:contentPart>
            </mc:Choice>
            <mc:Fallback xmlns=""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BEF65BEE-1A06-47B6-9688-6BF6C9A8769E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7956931" y="3280749"/>
                    <a:ext cx="96039" cy="1735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E264C1FD-709B-491D-88F0-3E766D7289AA}"/>
                      </a:ext>
                    </a:extLst>
                  </p14:cNvPr>
                  <p14:cNvContentPartPr/>
                  <p14:nvPr/>
                </p14:nvContentPartPr>
                <p14:xfrm>
                  <a:off x="7974170" y="3842010"/>
                  <a:ext cx="144000" cy="139320"/>
                </p14:xfrm>
              </p:contentPart>
            </mc:Choice>
            <mc:Fallback xmlns="">
              <p:pic>
                <p:nvPicPr>
                  <p:cNvPr id="112" name="Ink 111">
                    <a:extLst>
                      <a:ext uri="{FF2B5EF4-FFF2-40B4-BE49-F238E27FC236}">
                        <a16:creationId xmlns:a16="http://schemas.microsoft.com/office/drawing/2014/main" id="{E264C1FD-709B-491D-88F0-3E766D7289AA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7965170" y="3833010"/>
                    <a:ext cx="161640" cy="1569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1D85F17-87DF-47B4-9B75-007B3B7BFB07}"/>
                    </a:ext>
                  </a:extLst>
                </p14:cNvPr>
                <p14:cNvContentPartPr/>
                <p14:nvPr/>
              </p14:nvContentPartPr>
              <p14:xfrm>
                <a:off x="9476450" y="3340890"/>
                <a:ext cx="99360" cy="1616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1D85F17-87DF-47B4-9B75-007B3B7BFB0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467482" y="3331890"/>
                  <a:ext cx="116936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C995530-32E9-49CD-85CB-6CF96075FA6F}"/>
                    </a:ext>
                  </a:extLst>
                </p14:cNvPr>
                <p14:cNvContentPartPr/>
                <p14:nvPr/>
              </p14:nvContentPartPr>
              <p14:xfrm>
                <a:off x="9468530" y="3809250"/>
                <a:ext cx="95760" cy="1540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C995530-32E9-49CD-85CB-6CF96075FA6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459530" y="3800271"/>
                  <a:ext cx="113400" cy="17167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AA2D8348-D213-4998-ABB4-AD208E90923C}"/>
              </a:ext>
            </a:extLst>
          </p:cNvPr>
          <p:cNvGrpSpPr/>
          <p:nvPr/>
        </p:nvGrpSpPr>
        <p:grpSpPr>
          <a:xfrm>
            <a:off x="4535819" y="2749941"/>
            <a:ext cx="5927508" cy="1933749"/>
            <a:chOff x="4535819" y="2749941"/>
            <a:chExt cx="5927508" cy="1933749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6A80360-CB07-4347-A321-A50E4BD3A792}"/>
                </a:ext>
              </a:extLst>
            </p:cNvPr>
            <p:cNvSpPr/>
            <p:nvPr/>
          </p:nvSpPr>
          <p:spPr>
            <a:xfrm>
              <a:off x="6376396" y="2749941"/>
              <a:ext cx="2146167" cy="1805143"/>
            </a:xfrm>
            <a:prstGeom prst="ellipse">
              <a:avLst/>
            </a:prstGeom>
            <a:noFill/>
            <a:ln>
              <a:solidFill>
                <a:srgbClr val="F885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FC6A1132-D8A5-40E3-BFE9-3B92366F57B9}"/>
                </a:ext>
              </a:extLst>
            </p:cNvPr>
            <p:cNvSpPr/>
            <p:nvPr/>
          </p:nvSpPr>
          <p:spPr>
            <a:xfrm>
              <a:off x="8841423" y="2814973"/>
              <a:ext cx="1621904" cy="1675080"/>
            </a:xfrm>
            <a:prstGeom prst="ellipse">
              <a:avLst/>
            </a:prstGeom>
            <a:noFill/>
            <a:ln>
              <a:solidFill>
                <a:srgbClr val="F885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D13213CC-667C-4F47-B338-F26038F4E02B}"/>
                </a:ext>
              </a:extLst>
            </p:cNvPr>
            <p:cNvSpPr/>
            <p:nvPr/>
          </p:nvSpPr>
          <p:spPr>
            <a:xfrm>
              <a:off x="4535819" y="2814973"/>
              <a:ext cx="1621904" cy="1675080"/>
            </a:xfrm>
            <a:prstGeom prst="ellipse">
              <a:avLst/>
            </a:prstGeom>
            <a:noFill/>
            <a:ln>
              <a:solidFill>
                <a:srgbClr val="F885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DED015F-292B-4628-A137-01DAF4DD3529}"/>
                    </a:ext>
                  </a:extLst>
                </p14:cNvPr>
                <p14:cNvContentPartPr/>
                <p14:nvPr/>
              </p14:nvContentPartPr>
              <p14:xfrm>
                <a:off x="5754770" y="4446810"/>
                <a:ext cx="208080" cy="2368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DED015F-292B-4628-A137-01DAF4DD352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745770" y="4437810"/>
                  <a:ext cx="2257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5CFBF4A-9AC2-4C5A-A2A6-0919C8F1E571}"/>
                    </a:ext>
                  </a:extLst>
                </p14:cNvPr>
                <p14:cNvContentPartPr/>
                <p14:nvPr/>
              </p14:nvContentPartPr>
              <p14:xfrm>
                <a:off x="8139770" y="4403970"/>
                <a:ext cx="302760" cy="2466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5CFBF4A-9AC2-4C5A-A2A6-0919C8F1E57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130770" y="4394970"/>
                  <a:ext cx="3204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60B4264-2146-44E8-B28C-AC32895AF62C}"/>
                    </a:ext>
                  </a:extLst>
                </p14:cNvPr>
                <p14:cNvContentPartPr/>
                <p14:nvPr/>
              </p14:nvContentPartPr>
              <p14:xfrm>
                <a:off x="10067570" y="4432410"/>
                <a:ext cx="228960" cy="2502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60B4264-2146-44E8-B28C-AC32895AF62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058570" y="4423410"/>
                  <a:ext cx="246600" cy="26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2E6E915-CC33-430D-9FE0-850E267399DD}"/>
              </a:ext>
            </a:extLst>
          </p:cNvPr>
          <p:cNvGrpSpPr/>
          <p:nvPr/>
        </p:nvGrpSpPr>
        <p:grpSpPr>
          <a:xfrm>
            <a:off x="4850160" y="3451538"/>
            <a:ext cx="5238000" cy="2985344"/>
            <a:chOff x="4850160" y="3451538"/>
            <a:chExt cx="5238000" cy="2985344"/>
          </a:xfrm>
        </p:grpSpPr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BCB3A142-AD36-48ED-9030-D8BDE841BF66}"/>
                </a:ext>
              </a:extLst>
            </p:cNvPr>
            <p:cNvGrpSpPr/>
            <p:nvPr/>
          </p:nvGrpSpPr>
          <p:grpSpPr>
            <a:xfrm>
              <a:off x="4850160" y="4501193"/>
              <a:ext cx="5238000" cy="1935689"/>
              <a:chOff x="4850160" y="4427452"/>
              <a:chExt cx="5238000" cy="1935689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276" name="Ink 275">
                    <a:extLst>
                      <a:ext uri="{FF2B5EF4-FFF2-40B4-BE49-F238E27FC236}">
                        <a16:creationId xmlns:a16="http://schemas.microsoft.com/office/drawing/2014/main" id="{D6E4AC2D-C0E9-48DE-AD1C-9720D782F5BA}"/>
                      </a:ext>
                    </a:extLst>
                  </p14:cNvPr>
                  <p14:cNvContentPartPr/>
                  <p14:nvPr/>
                </p14:nvContentPartPr>
                <p14:xfrm>
                  <a:off x="5433451" y="5267774"/>
                  <a:ext cx="191520" cy="243720"/>
                </p14:xfrm>
              </p:contentPart>
            </mc:Choice>
            <mc:Fallback xmlns="">
              <p:pic>
                <p:nvPicPr>
                  <p:cNvPr id="276" name="Ink 275">
                    <a:extLst>
                      <a:ext uri="{FF2B5EF4-FFF2-40B4-BE49-F238E27FC236}">
                        <a16:creationId xmlns:a16="http://schemas.microsoft.com/office/drawing/2014/main" id="{D6E4AC2D-C0E9-48DE-AD1C-9720D782F5BA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5424468" y="5258774"/>
                    <a:ext cx="209127" cy="26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277" name="Ink 276">
                    <a:extLst>
                      <a:ext uri="{FF2B5EF4-FFF2-40B4-BE49-F238E27FC236}">
                        <a16:creationId xmlns:a16="http://schemas.microsoft.com/office/drawing/2014/main" id="{84BD03DF-C297-4607-A9CD-9E68A1A0C4BD}"/>
                      </a:ext>
                    </a:extLst>
                  </p14:cNvPr>
                  <p14:cNvContentPartPr/>
                  <p14:nvPr/>
                </p14:nvContentPartPr>
                <p14:xfrm>
                  <a:off x="5433451" y="6119421"/>
                  <a:ext cx="191520" cy="243720"/>
                </p14:xfrm>
              </p:contentPart>
            </mc:Choice>
            <mc:Fallback xmlns="">
              <p:pic>
                <p:nvPicPr>
                  <p:cNvPr id="277" name="Ink 276">
                    <a:extLst>
                      <a:ext uri="{FF2B5EF4-FFF2-40B4-BE49-F238E27FC236}">
                        <a16:creationId xmlns:a16="http://schemas.microsoft.com/office/drawing/2014/main" id="{84BD03DF-C297-4607-A9CD-9E68A1A0C4BD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5424468" y="6110421"/>
                    <a:ext cx="209127" cy="26136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D7401579-D289-414C-946A-92A112CF0B0E}"/>
                  </a:ext>
                </a:extLst>
              </p:cNvPr>
              <p:cNvGrpSpPr/>
              <p:nvPr/>
            </p:nvGrpSpPr>
            <p:grpSpPr>
              <a:xfrm>
                <a:off x="8085424" y="5219732"/>
                <a:ext cx="1407960" cy="1115167"/>
                <a:chOff x="3529815" y="1896816"/>
                <a:chExt cx="1407960" cy="111516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14">
                  <p14:nvContentPartPr>
                    <p14:cNvPr id="340" name="Ink 339">
                      <a:extLst>
                        <a:ext uri="{FF2B5EF4-FFF2-40B4-BE49-F238E27FC236}">
                          <a16:creationId xmlns:a16="http://schemas.microsoft.com/office/drawing/2014/main" id="{9966E599-998B-4C82-9ED0-4B15781CDAB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29815" y="1896816"/>
                    <a:ext cx="191520" cy="243720"/>
                  </p14:xfrm>
                </p:contentPart>
              </mc:Choice>
              <mc:Fallback xmlns="">
                <p:pic>
                  <p:nvPicPr>
                    <p:cNvPr id="340" name="Ink 339">
                      <a:extLst>
                        <a:ext uri="{FF2B5EF4-FFF2-40B4-BE49-F238E27FC236}">
                          <a16:creationId xmlns:a16="http://schemas.microsoft.com/office/drawing/2014/main" id="{9966E599-998B-4C82-9ED0-4B15781CDABB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3520832" y="1887816"/>
                      <a:ext cx="209127" cy="26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5">
                  <p14:nvContentPartPr>
                    <p14:cNvPr id="341" name="Ink 340">
                      <a:extLst>
                        <a:ext uri="{FF2B5EF4-FFF2-40B4-BE49-F238E27FC236}">
                          <a16:creationId xmlns:a16="http://schemas.microsoft.com/office/drawing/2014/main" id="{AA470890-0F79-4839-A2CF-935523D2130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06495" y="1941096"/>
                    <a:ext cx="1331280" cy="11160"/>
                  </p14:xfrm>
                </p:contentPart>
              </mc:Choice>
              <mc:Fallback xmlns="">
                <p:pic>
                  <p:nvPicPr>
                    <p:cNvPr id="341" name="Ink 340">
                      <a:extLst>
                        <a:ext uri="{FF2B5EF4-FFF2-40B4-BE49-F238E27FC236}">
                          <a16:creationId xmlns:a16="http://schemas.microsoft.com/office/drawing/2014/main" id="{AA470890-0F79-4839-A2CF-935523D2130B}"/>
                        </a:ext>
                      </a:extLst>
                    </p:cNvPr>
                    <p:cNvPicPr/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3597495" y="1932096"/>
                      <a:ext cx="1348920" cy="28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6">
                  <p14:nvContentPartPr>
                    <p14:cNvPr id="342" name="Ink 341">
                      <a:extLst>
                        <a:ext uri="{FF2B5EF4-FFF2-40B4-BE49-F238E27FC236}">
                          <a16:creationId xmlns:a16="http://schemas.microsoft.com/office/drawing/2014/main" id="{16713DE1-BD15-4844-B33C-7629EF925F9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4815" y="2134056"/>
                    <a:ext cx="1123560" cy="26280"/>
                  </p14:xfrm>
                </p:contentPart>
              </mc:Choice>
              <mc:Fallback xmlns="">
                <p:pic>
                  <p:nvPicPr>
                    <p:cNvPr id="342" name="Ink 341">
                      <a:extLst>
                        <a:ext uri="{FF2B5EF4-FFF2-40B4-BE49-F238E27FC236}">
                          <a16:creationId xmlns:a16="http://schemas.microsoft.com/office/drawing/2014/main" id="{16713DE1-BD15-4844-B33C-7629EF925F97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3655815" y="2125056"/>
                      <a:ext cx="1141200" cy="43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7">
                  <p14:nvContentPartPr>
                    <p14:cNvPr id="343" name="Ink 342">
                      <a:extLst>
                        <a:ext uri="{FF2B5EF4-FFF2-40B4-BE49-F238E27FC236}">
                          <a16:creationId xmlns:a16="http://schemas.microsoft.com/office/drawing/2014/main" id="{FCFAFB16-76E7-43D3-887C-E11CC380BAA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29815" y="2748463"/>
                    <a:ext cx="191520" cy="243720"/>
                  </p14:xfrm>
                </p:contentPart>
              </mc:Choice>
              <mc:Fallback xmlns="">
                <p:pic>
                  <p:nvPicPr>
                    <p:cNvPr id="343" name="Ink 342">
                      <a:extLst>
                        <a:ext uri="{FF2B5EF4-FFF2-40B4-BE49-F238E27FC236}">
                          <a16:creationId xmlns:a16="http://schemas.microsoft.com/office/drawing/2014/main" id="{FCFAFB16-76E7-43D3-887C-E11CC380BAA1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3520832" y="2739463"/>
                      <a:ext cx="209127" cy="26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8">
                  <p14:nvContentPartPr>
                    <p14:cNvPr id="344" name="Ink 343">
                      <a:extLst>
                        <a:ext uri="{FF2B5EF4-FFF2-40B4-BE49-F238E27FC236}">
                          <a16:creationId xmlns:a16="http://schemas.microsoft.com/office/drawing/2014/main" id="{F1CAFA29-8309-483B-A676-624520475C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06495" y="2792743"/>
                    <a:ext cx="1331280" cy="11160"/>
                  </p14:xfrm>
                </p:contentPart>
              </mc:Choice>
              <mc:Fallback xmlns="">
                <p:pic>
                  <p:nvPicPr>
                    <p:cNvPr id="344" name="Ink 343">
                      <a:extLst>
                        <a:ext uri="{FF2B5EF4-FFF2-40B4-BE49-F238E27FC236}">
                          <a16:creationId xmlns:a16="http://schemas.microsoft.com/office/drawing/2014/main" id="{F1CAFA29-8309-483B-A676-624520475CF9}"/>
                        </a:ext>
                      </a:extLst>
                    </p:cNvPr>
                    <p:cNvPicPr/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3597495" y="2783743"/>
                      <a:ext cx="1348920" cy="28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9">
                  <p14:nvContentPartPr>
                    <p14:cNvPr id="345" name="Ink 344">
                      <a:extLst>
                        <a:ext uri="{FF2B5EF4-FFF2-40B4-BE49-F238E27FC236}">
                          <a16:creationId xmlns:a16="http://schemas.microsoft.com/office/drawing/2014/main" id="{9A22186E-CBAE-44A2-AD26-208C8C38A6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4815" y="2985703"/>
                    <a:ext cx="1123560" cy="26280"/>
                  </p14:xfrm>
                </p:contentPart>
              </mc:Choice>
              <mc:Fallback xmlns="">
                <p:pic>
                  <p:nvPicPr>
                    <p:cNvPr id="345" name="Ink 344">
                      <a:extLst>
                        <a:ext uri="{FF2B5EF4-FFF2-40B4-BE49-F238E27FC236}">
                          <a16:creationId xmlns:a16="http://schemas.microsoft.com/office/drawing/2014/main" id="{9A22186E-CBAE-44A2-AD26-208C8C38A69B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3655815" y="2976703"/>
                      <a:ext cx="1141200" cy="43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0">
                  <p14:nvContentPartPr>
                    <p14:cNvPr id="346" name="Ink 345">
                      <a:extLst>
                        <a:ext uri="{FF2B5EF4-FFF2-40B4-BE49-F238E27FC236}">
                          <a16:creationId xmlns:a16="http://schemas.microsoft.com/office/drawing/2014/main" id="{F631BD08-277F-462B-96FA-5812AEBEC25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4815" y="2985703"/>
                    <a:ext cx="1123560" cy="26280"/>
                  </p14:xfrm>
                </p:contentPart>
              </mc:Choice>
              <mc:Fallback xmlns="">
                <p:pic>
                  <p:nvPicPr>
                    <p:cNvPr id="346" name="Ink 345">
                      <a:extLst>
                        <a:ext uri="{FF2B5EF4-FFF2-40B4-BE49-F238E27FC236}">
                          <a16:creationId xmlns:a16="http://schemas.microsoft.com/office/drawing/2014/main" id="{F631BD08-277F-462B-96FA-5812AEBEC255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3655815" y="2976703"/>
                      <a:ext cx="1141200" cy="43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B0731A43-4D65-4CF9-9E8B-FFC9C3129FAC}"/>
                  </a:ext>
                </a:extLst>
              </p:cNvPr>
              <p:cNvGrpSpPr/>
              <p:nvPr/>
            </p:nvGrpSpPr>
            <p:grpSpPr>
              <a:xfrm>
                <a:off x="5437033" y="5219732"/>
                <a:ext cx="1407960" cy="1115167"/>
                <a:chOff x="363551" y="1872805"/>
                <a:chExt cx="1407960" cy="111516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21">
                  <p14:nvContentPartPr>
                    <p14:cNvPr id="332" name="Ink 331">
                      <a:extLst>
                        <a:ext uri="{FF2B5EF4-FFF2-40B4-BE49-F238E27FC236}">
                          <a16:creationId xmlns:a16="http://schemas.microsoft.com/office/drawing/2014/main" id="{9C565060-0EBA-4A9D-A9B6-D167D21B7217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1579991" y="1872805"/>
                    <a:ext cx="191520" cy="243720"/>
                  </p14:xfrm>
                </p:contentPart>
              </mc:Choice>
              <mc:Fallback xmlns="">
                <p:pic>
                  <p:nvPicPr>
                    <p:cNvPr id="332" name="Ink 331">
                      <a:extLst>
                        <a:ext uri="{FF2B5EF4-FFF2-40B4-BE49-F238E27FC236}">
                          <a16:creationId xmlns:a16="http://schemas.microsoft.com/office/drawing/2014/main" id="{9C565060-0EBA-4A9D-A9B6-D167D21B7217}"/>
                        </a:ext>
                      </a:extLst>
                    </p:cNvPr>
                    <p:cNvPicPr/>
                    <p:nvPr/>
                  </p:nvPicPr>
                  <p:blipFill>
                    <a:blip r:embed="rId44"/>
                    <a:stretch>
                      <a:fillRect/>
                    </a:stretch>
                  </p:blipFill>
                  <p:spPr>
                    <a:xfrm flipH="1">
                      <a:off x="1568852" y="1861645"/>
                      <a:ext cx="213439" cy="265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2">
                  <p14:nvContentPartPr>
                    <p14:cNvPr id="333" name="Ink 332">
                      <a:extLst>
                        <a:ext uri="{FF2B5EF4-FFF2-40B4-BE49-F238E27FC236}">
                          <a16:creationId xmlns:a16="http://schemas.microsoft.com/office/drawing/2014/main" id="{DADC4AAD-D00F-4437-B021-3F9B4718E07F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1579991" y="2724452"/>
                    <a:ext cx="191520" cy="243720"/>
                  </p14:xfrm>
                </p:contentPart>
              </mc:Choice>
              <mc:Fallback xmlns="">
                <p:pic>
                  <p:nvPicPr>
                    <p:cNvPr id="333" name="Ink 332">
                      <a:extLst>
                        <a:ext uri="{FF2B5EF4-FFF2-40B4-BE49-F238E27FC236}">
                          <a16:creationId xmlns:a16="http://schemas.microsoft.com/office/drawing/2014/main" id="{DADC4AAD-D00F-4437-B021-3F9B4718E07F}"/>
                        </a:ext>
                      </a:extLst>
                    </p:cNvPr>
                    <p:cNvPicPr/>
                    <p:nvPr/>
                  </p:nvPicPr>
                  <p:blipFill>
                    <a:blip r:embed="rId44"/>
                    <a:stretch>
                      <a:fillRect/>
                    </a:stretch>
                  </p:blipFill>
                  <p:spPr>
                    <a:xfrm flipH="1">
                      <a:off x="1568852" y="2713292"/>
                      <a:ext cx="213439" cy="26568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334" name="Group 333">
                  <a:extLst>
                    <a:ext uri="{FF2B5EF4-FFF2-40B4-BE49-F238E27FC236}">
                      <a16:creationId xmlns:a16="http://schemas.microsoft.com/office/drawing/2014/main" id="{25560AB5-E297-4712-88F1-8EF7A07CDD89}"/>
                    </a:ext>
                  </a:extLst>
                </p:cNvPr>
                <p:cNvGrpSpPr/>
                <p:nvPr/>
              </p:nvGrpSpPr>
              <p:grpSpPr>
                <a:xfrm>
                  <a:off x="363551" y="1917085"/>
                  <a:ext cx="1331280" cy="1070887"/>
                  <a:chOff x="363551" y="1917085"/>
                  <a:chExt cx="1331280" cy="1070887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3">
                    <p14:nvContentPartPr>
                      <p14:cNvPr id="335" name="Ink 334">
                        <a:extLst>
                          <a:ext uri="{FF2B5EF4-FFF2-40B4-BE49-F238E27FC236}">
                            <a16:creationId xmlns:a16="http://schemas.microsoft.com/office/drawing/2014/main" id="{C34025E5-A8D5-4F86-A2C1-824F553F5CD9}"/>
                          </a:ext>
                        </a:extLst>
                      </p14:cNvPr>
                      <p14:cNvContentPartPr/>
                      <p14:nvPr/>
                    </p14:nvContentPartPr>
                    <p14:xfrm flipH="1">
                      <a:off x="363551" y="1917085"/>
                      <a:ext cx="1331280" cy="11160"/>
                    </p14:xfrm>
                  </p:contentPart>
                </mc:Choice>
                <mc:Fallback xmlns="">
                  <p:pic>
                    <p:nvPicPr>
                      <p:cNvPr id="335" name="Ink 334">
                        <a:extLst>
                          <a:ext uri="{FF2B5EF4-FFF2-40B4-BE49-F238E27FC236}">
                            <a16:creationId xmlns:a16="http://schemas.microsoft.com/office/drawing/2014/main" id="{C34025E5-A8D5-4F86-A2C1-824F553F5C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 flipH="1">
                        <a:off x="352391" y="1905925"/>
                        <a:ext cx="135324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336" name="Ink 335">
                        <a:extLst>
                          <a:ext uri="{FF2B5EF4-FFF2-40B4-BE49-F238E27FC236}">
                            <a16:creationId xmlns:a16="http://schemas.microsoft.com/office/drawing/2014/main" id="{F4DA949F-EA4E-48CE-A051-6FDAE993290B}"/>
                          </a:ext>
                        </a:extLst>
                      </p14:cNvPr>
                      <p14:cNvContentPartPr/>
                      <p14:nvPr/>
                    </p14:nvContentPartPr>
                    <p14:xfrm flipH="1">
                      <a:off x="512951" y="2110045"/>
                      <a:ext cx="1123560" cy="26280"/>
                    </p14:xfrm>
                  </p:contentPart>
                </mc:Choice>
                <mc:Fallback xmlns="">
                  <p:pic>
                    <p:nvPicPr>
                      <p:cNvPr id="336" name="Ink 335">
                        <a:extLst>
                          <a:ext uri="{FF2B5EF4-FFF2-40B4-BE49-F238E27FC236}">
                            <a16:creationId xmlns:a16="http://schemas.microsoft.com/office/drawing/2014/main" id="{F4DA949F-EA4E-48CE-A051-6FDAE99329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 flipH="1">
                        <a:off x="501791" y="2098885"/>
                        <a:ext cx="114552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5">
                    <p14:nvContentPartPr>
                      <p14:cNvPr id="337" name="Ink 336">
                        <a:extLst>
                          <a:ext uri="{FF2B5EF4-FFF2-40B4-BE49-F238E27FC236}">
                            <a16:creationId xmlns:a16="http://schemas.microsoft.com/office/drawing/2014/main" id="{F5DC4E10-1126-46D8-B252-8A27D097F3C4}"/>
                          </a:ext>
                        </a:extLst>
                      </p14:cNvPr>
                      <p14:cNvContentPartPr/>
                      <p14:nvPr/>
                    </p14:nvContentPartPr>
                    <p14:xfrm flipH="1">
                      <a:off x="363551" y="2768732"/>
                      <a:ext cx="1331280" cy="11160"/>
                    </p14:xfrm>
                  </p:contentPart>
                </mc:Choice>
                <mc:Fallback xmlns="">
                  <p:pic>
                    <p:nvPicPr>
                      <p:cNvPr id="337" name="Ink 336">
                        <a:extLst>
                          <a:ext uri="{FF2B5EF4-FFF2-40B4-BE49-F238E27FC236}">
                            <a16:creationId xmlns:a16="http://schemas.microsoft.com/office/drawing/2014/main" id="{F5DC4E10-1126-46D8-B252-8A27D097F3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 flipH="1">
                        <a:off x="352391" y="2757572"/>
                        <a:ext cx="135324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338" name="Ink 337">
                        <a:extLst>
                          <a:ext uri="{FF2B5EF4-FFF2-40B4-BE49-F238E27FC236}">
                            <a16:creationId xmlns:a16="http://schemas.microsoft.com/office/drawing/2014/main" id="{FC01E594-64C4-4C5A-B03A-2A15250A8B20}"/>
                          </a:ext>
                        </a:extLst>
                      </p14:cNvPr>
                      <p14:cNvContentPartPr/>
                      <p14:nvPr/>
                    </p14:nvContentPartPr>
                    <p14:xfrm flipH="1">
                      <a:off x="512951" y="2961692"/>
                      <a:ext cx="1123560" cy="26280"/>
                    </p14:xfrm>
                  </p:contentPart>
                </mc:Choice>
                <mc:Fallback xmlns="">
                  <p:pic>
                    <p:nvPicPr>
                      <p:cNvPr id="338" name="Ink 337">
                        <a:extLst>
                          <a:ext uri="{FF2B5EF4-FFF2-40B4-BE49-F238E27FC236}">
                            <a16:creationId xmlns:a16="http://schemas.microsoft.com/office/drawing/2014/main" id="{FC01E594-64C4-4C5A-B03A-2A15250A8B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 flipH="1">
                        <a:off x="501791" y="2950532"/>
                        <a:ext cx="114552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7">
                    <p14:nvContentPartPr>
                      <p14:cNvPr id="339" name="Ink 338">
                        <a:extLst>
                          <a:ext uri="{FF2B5EF4-FFF2-40B4-BE49-F238E27FC236}">
                            <a16:creationId xmlns:a16="http://schemas.microsoft.com/office/drawing/2014/main" id="{560CBB90-5E3D-453E-96D0-361E08016AB3}"/>
                          </a:ext>
                        </a:extLst>
                      </p14:cNvPr>
                      <p14:cNvContentPartPr/>
                      <p14:nvPr/>
                    </p14:nvContentPartPr>
                    <p14:xfrm flipH="1">
                      <a:off x="512951" y="2961692"/>
                      <a:ext cx="1123560" cy="26280"/>
                    </p14:xfrm>
                  </p:contentPart>
                </mc:Choice>
                <mc:Fallback xmlns="">
                  <p:pic>
                    <p:nvPicPr>
                      <p:cNvPr id="339" name="Ink 338">
                        <a:extLst>
                          <a:ext uri="{FF2B5EF4-FFF2-40B4-BE49-F238E27FC236}">
                            <a16:creationId xmlns:a16="http://schemas.microsoft.com/office/drawing/2014/main" id="{560CBB90-5E3D-453E-96D0-361E08016A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 flipH="1">
                        <a:off x="501791" y="2950532"/>
                        <a:ext cx="114552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2079F06D-B731-4A02-BBFA-823F904FAE53}"/>
                  </a:ext>
                </a:extLst>
              </p:cNvPr>
              <p:cNvSpPr txBox="1"/>
              <p:nvPr/>
            </p:nvSpPr>
            <p:spPr>
              <a:xfrm>
                <a:off x="4962791" y="4427452"/>
                <a:ext cx="48184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/>
                  <a:t>One topology configuration for graph</a:t>
                </a:r>
              </a:p>
            </p:txBody>
          </p:sp>
          <p:grpSp>
            <p:nvGrpSpPr>
              <p:cNvPr id="281" name="Group 280">
                <a:extLst>
                  <a:ext uri="{FF2B5EF4-FFF2-40B4-BE49-F238E27FC236}">
                    <a16:creationId xmlns:a16="http://schemas.microsoft.com/office/drawing/2014/main" id="{22CA2F40-EFE9-4F18-8DD4-513C21A3E13E}"/>
                  </a:ext>
                </a:extLst>
              </p:cNvPr>
              <p:cNvGrpSpPr/>
              <p:nvPr/>
            </p:nvGrpSpPr>
            <p:grpSpPr>
              <a:xfrm>
                <a:off x="4850160" y="5417580"/>
                <a:ext cx="658800" cy="826560"/>
                <a:chOff x="4850160" y="5417580"/>
                <a:chExt cx="658800" cy="8265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28">
                  <p14:nvContentPartPr>
                    <p14:cNvPr id="315" name="Ink 314">
                      <a:extLst>
                        <a:ext uri="{FF2B5EF4-FFF2-40B4-BE49-F238E27FC236}">
                          <a16:creationId xmlns:a16="http://schemas.microsoft.com/office/drawing/2014/main" id="{4CA4FFA7-D231-47A9-A737-35DF81438C3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850160" y="5638980"/>
                    <a:ext cx="432360" cy="336240"/>
                  </p14:xfrm>
                </p:contentPart>
              </mc:Choice>
              <mc:Fallback xmlns="">
                <p:pic>
                  <p:nvPicPr>
                    <p:cNvPr id="315" name="Ink 314">
                      <a:extLst>
                        <a:ext uri="{FF2B5EF4-FFF2-40B4-BE49-F238E27FC236}">
                          <a16:creationId xmlns:a16="http://schemas.microsoft.com/office/drawing/2014/main" id="{4CA4FFA7-D231-47A9-A737-35DF81438C3F}"/>
                        </a:ext>
                      </a:extLst>
                    </p:cNvPr>
                    <p:cNvPicPr/>
                    <p:nvPr/>
                  </p:nvPicPr>
                  <p:blipFill>
                    <a:blip r:embed="rId129"/>
                    <a:stretch>
                      <a:fillRect/>
                    </a:stretch>
                  </p:blipFill>
                  <p:spPr>
                    <a:xfrm>
                      <a:off x="4841160" y="5629980"/>
                      <a:ext cx="450000" cy="353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0">
                  <p14:nvContentPartPr>
                    <p14:cNvPr id="316" name="Ink 315">
                      <a:extLst>
                        <a:ext uri="{FF2B5EF4-FFF2-40B4-BE49-F238E27FC236}">
                          <a16:creationId xmlns:a16="http://schemas.microsoft.com/office/drawing/2014/main" id="{69DCC409-8657-482D-A7A9-8BB8A8BB29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96320" y="5739420"/>
                    <a:ext cx="131040" cy="185040"/>
                  </p14:xfrm>
                </p:contentPart>
              </mc:Choice>
              <mc:Fallback xmlns="">
                <p:pic>
                  <p:nvPicPr>
                    <p:cNvPr id="316" name="Ink 315">
                      <a:extLst>
                        <a:ext uri="{FF2B5EF4-FFF2-40B4-BE49-F238E27FC236}">
                          <a16:creationId xmlns:a16="http://schemas.microsoft.com/office/drawing/2014/main" id="{69DCC409-8657-482D-A7A9-8BB8A8BB29FB}"/>
                        </a:ext>
                      </a:extLst>
                    </p:cNvPr>
                    <p:cNvPicPr/>
                    <p:nvPr/>
                  </p:nvPicPr>
                  <p:blipFill>
                    <a:blip r:embed="rId131"/>
                    <a:stretch>
                      <a:fillRect/>
                    </a:stretch>
                  </p:blipFill>
                  <p:spPr>
                    <a:xfrm>
                      <a:off x="4987320" y="5730420"/>
                      <a:ext cx="148680" cy="202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2">
                  <p14:nvContentPartPr>
                    <p14:cNvPr id="317" name="Ink 316">
                      <a:extLst>
                        <a:ext uri="{FF2B5EF4-FFF2-40B4-BE49-F238E27FC236}">
                          <a16:creationId xmlns:a16="http://schemas.microsoft.com/office/drawing/2014/main" id="{BE3EBEEC-00A9-437D-BB40-E282064FC40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052480" y="5957220"/>
                    <a:ext cx="426960" cy="286920"/>
                  </p14:xfrm>
                </p:contentPart>
              </mc:Choice>
              <mc:Fallback xmlns="">
                <p:pic>
                  <p:nvPicPr>
                    <p:cNvPr id="317" name="Ink 316">
                      <a:extLst>
                        <a:ext uri="{FF2B5EF4-FFF2-40B4-BE49-F238E27FC236}">
                          <a16:creationId xmlns:a16="http://schemas.microsoft.com/office/drawing/2014/main" id="{BE3EBEEC-00A9-437D-BB40-E282064FC402}"/>
                        </a:ext>
                      </a:extLst>
                    </p:cNvPr>
                    <p:cNvPicPr/>
                    <p:nvPr/>
                  </p:nvPicPr>
                  <p:blipFill>
                    <a:blip r:embed="rId133"/>
                    <a:stretch>
                      <a:fillRect/>
                    </a:stretch>
                  </p:blipFill>
                  <p:spPr>
                    <a:xfrm>
                      <a:off x="5043480" y="5948231"/>
                      <a:ext cx="444600" cy="30453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4">
                  <p14:nvContentPartPr>
                    <p14:cNvPr id="318" name="Ink 317">
                      <a:extLst>
                        <a:ext uri="{FF2B5EF4-FFF2-40B4-BE49-F238E27FC236}">
                          <a16:creationId xmlns:a16="http://schemas.microsoft.com/office/drawing/2014/main" id="{00521A1B-BC9D-43FA-AD60-650B60C8E7E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052480" y="5417580"/>
                    <a:ext cx="456480" cy="248040"/>
                  </p14:xfrm>
                </p:contentPart>
              </mc:Choice>
              <mc:Fallback xmlns="">
                <p:pic>
                  <p:nvPicPr>
                    <p:cNvPr id="318" name="Ink 317">
                      <a:extLst>
                        <a:ext uri="{FF2B5EF4-FFF2-40B4-BE49-F238E27FC236}">
                          <a16:creationId xmlns:a16="http://schemas.microsoft.com/office/drawing/2014/main" id="{00521A1B-BC9D-43FA-AD60-650B60C8E7E3}"/>
                        </a:ext>
                      </a:extLst>
                    </p:cNvPr>
                    <p:cNvPicPr/>
                    <p:nvPr/>
                  </p:nvPicPr>
                  <p:blipFill>
                    <a:blip r:embed="rId135"/>
                    <a:stretch>
                      <a:fillRect/>
                    </a:stretch>
                  </p:blipFill>
                  <p:spPr>
                    <a:xfrm>
                      <a:off x="5043473" y="5408593"/>
                      <a:ext cx="474134" cy="26565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82" name="Group 281">
                <a:extLst>
                  <a:ext uri="{FF2B5EF4-FFF2-40B4-BE49-F238E27FC236}">
                    <a16:creationId xmlns:a16="http://schemas.microsoft.com/office/drawing/2014/main" id="{B0526058-C72B-4E70-A88C-465B2E41E3AF}"/>
                  </a:ext>
                </a:extLst>
              </p:cNvPr>
              <p:cNvGrpSpPr/>
              <p:nvPr/>
            </p:nvGrpSpPr>
            <p:grpSpPr>
              <a:xfrm>
                <a:off x="6864000" y="5173500"/>
                <a:ext cx="1247040" cy="305280"/>
                <a:chOff x="6864000" y="5173500"/>
                <a:chExt cx="1247040" cy="3052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36">
                  <p14:nvContentPartPr>
                    <p14:cNvPr id="305" name="Ink 304">
                      <a:extLst>
                        <a:ext uri="{FF2B5EF4-FFF2-40B4-BE49-F238E27FC236}">
                          <a16:creationId xmlns:a16="http://schemas.microsoft.com/office/drawing/2014/main" id="{178A6407-7D53-4235-A6B0-B5CC9430FBE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64000" y="5310660"/>
                    <a:ext cx="441000" cy="24480"/>
                  </p14:xfrm>
                </p:contentPart>
              </mc:Choice>
              <mc:Fallback xmlns="">
                <p:pic>
                  <p:nvPicPr>
                    <p:cNvPr id="305" name="Ink 304">
                      <a:extLst>
                        <a:ext uri="{FF2B5EF4-FFF2-40B4-BE49-F238E27FC236}">
                          <a16:creationId xmlns:a16="http://schemas.microsoft.com/office/drawing/2014/main" id="{178A6407-7D53-4235-A6B0-B5CC9430FBE9}"/>
                        </a:ext>
                      </a:extLst>
                    </p:cNvPr>
                    <p:cNvPicPr/>
                    <p:nvPr/>
                  </p:nvPicPr>
                  <p:blipFill>
                    <a:blip r:embed="rId137"/>
                    <a:stretch>
                      <a:fillRect/>
                    </a:stretch>
                  </p:blipFill>
                  <p:spPr>
                    <a:xfrm>
                      <a:off x="6855000" y="5301660"/>
                      <a:ext cx="458640" cy="42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8">
                  <p14:nvContentPartPr>
                    <p14:cNvPr id="306" name="Ink 305">
                      <a:extLst>
                        <a:ext uri="{FF2B5EF4-FFF2-40B4-BE49-F238E27FC236}">
                          <a16:creationId xmlns:a16="http://schemas.microsoft.com/office/drawing/2014/main" id="{E495611D-7DF6-4932-815F-735597E2D2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312920" y="5173500"/>
                    <a:ext cx="386640" cy="305280"/>
                  </p14:xfrm>
                </p:contentPart>
              </mc:Choice>
              <mc:Fallback xmlns="">
                <p:pic>
                  <p:nvPicPr>
                    <p:cNvPr id="306" name="Ink 305">
                      <a:extLst>
                        <a:ext uri="{FF2B5EF4-FFF2-40B4-BE49-F238E27FC236}">
                          <a16:creationId xmlns:a16="http://schemas.microsoft.com/office/drawing/2014/main" id="{E495611D-7DF6-4932-815F-735597E2D251}"/>
                        </a:ext>
                      </a:extLst>
                    </p:cNvPr>
                    <p:cNvPicPr/>
                    <p:nvPr/>
                  </p:nvPicPr>
                  <p:blipFill>
                    <a:blip r:embed="rId139"/>
                    <a:stretch>
                      <a:fillRect/>
                    </a:stretch>
                  </p:blipFill>
                  <p:spPr>
                    <a:xfrm>
                      <a:off x="7303920" y="5164500"/>
                      <a:ext cx="404280" cy="322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0">
                  <p14:nvContentPartPr>
                    <p14:cNvPr id="313" name="Ink 312">
                      <a:extLst>
                        <a:ext uri="{FF2B5EF4-FFF2-40B4-BE49-F238E27FC236}">
                          <a16:creationId xmlns:a16="http://schemas.microsoft.com/office/drawing/2014/main" id="{CD465963-F29F-49A3-93CE-68E872D432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50080" y="5263860"/>
                    <a:ext cx="127440" cy="181080"/>
                  </p14:xfrm>
                </p:contentPart>
              </mc:Choice>
              <mc:Fallback xmlns="">
                <p:pic>
                  <p:nvPicPr>
                    <p:cNvPr id="313" name="Ink 312">
                      <a:extLst>
                        <a:ext uri="{FF2B5EF4-FFF2-40B4-BE49-F238E27FC236}">
                          <a16:creationId xmlns:a16="http://schemas.microsoft.com/office/drawing/2014/main" id="{CD465963-F29F-49A3-93CE-68E872D432D8}"/>
                        </a:ext>
                      </a:extLst>
                    </p:cNvPr>
                    <p:cNvPicPr/>
                    <p:nvPr/>
                  </p:nvPicPr>
                  <p:blipFill>
                    <a:blip r:embed="rId141"/>
                    <a:stretch>
                      <a:fillRect/>
                    </a:stretch>
                  </p:blipFill>
                  <p:spPr>
                    <a:xfrm>
                      <a:off x="7441105" y="5254860"/>
                      <a:ext cx="145030" cy="198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2">
                  <p14:nvContentPartPr>
                    <p14:cNvPr id="314" name="Ink 313">
                      <a:extLst>
                        <a:ext uri="{FF2B5EF4-FFF2-40B4-BE49-F238E27FC236}">
                          <a16:creationId xmlns:a16="http://schemas.microsoft.com/office/drawing/2014/main" id="{6275D3E9-AD3E-4F89-9125-61B2509C57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96320" y="5309220"/>
                    <a:ext cx="414720" cy="26640"/>
                  </p14:xfrm>
                </p:contentPart>
              </mc:Choice>
              <mc:Fallback xmlns="">
                <p:pic>
                  <p:nvPicPr>
                    <p:cNvPr id="314" name="Ink 313">
                      <a:extLst>
                        <a:ext uri="{FF2B5EF4-FFF2-40B4-BE49-F238E27FC236}">
                          <a16:creationId xmlns:a16="http://schemas.microsoft.com/office/drawing/2014/main" id="{6275D3E9-AD3E-4F89-9125-61B2509C574F}"/>
                        </a:ext>
                      </a:extLst>
                    </p:cNvPr>
                    <p:cNvPicPr/>
                    <p:nvPr/>
                  </p:nvPicPr>
                  <p:blipFill>
                    <a:blip r:embed="rId143"/>
                    <a:stretch>
                      <a:fillRect/>
                    </a:stretch>
                  </p:blipFill>
                  <p:spPr>
                    <a:xfrm>
                      <a:off x="7687328" y="5300220"/>
                      <a:ext cx="432345" cy="442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83" name="Group 282">
                <a:extLst>
                  <a:ext uri="{FF2B5EF4-FFF2-40B4-BE49-F238E27FC236}">
                    <a16:creationId xmlns:a16="http://schemas.microsoft.com/office/drawing/2014/main" id="{1B3C9F04-5A11-44D3-B1C7-AB1908AF8FC0}"/>
                  </a:ext>
                </a:extLst>
              </p:cNvPr>
              <p:cNvGrpSpPr/>
              <p:nvPr/>
            </p:nvGrpSpPr>
            <p:grpSpPr>
              <a:xfrm>
                <a:off x="6826560" y="6036060"/>
                <a:ext cx="1321920" cy="287280"/>
                <a:chOff x="6826560" y="6036060"/>
                <a:chExt cx="1321920" cy="2872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44">
                  <p14:nvContentPartPr>
                    <p14:cNvPr id="299" name="Ink 298">
                      <a:extLst>
                        <a:ext uri="{FF2B5EF4-FFF2-40B4-BE49-F238E27FC236}">
                          <a16:creationId xmlns:a16="http://schemas.microsoft.com/office/drawing/2014/main" id="{46BC9B77-EADD-400F-95E1-D0B1F05FE18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26560" y="6177540"/>
                    <a:ext cx="470160" cy="28080"/>
                  </p14:xfrm>
                </p:contentPart>
              </mc:Choice>
              <mc:Fallback xmlns="">
                <p:pic>
                  <p:nvPicPr>
                    <p:cNvPr id="299" name="Ink 298">
                      <a:extLst>
                        <a:ext uri="{FF2B5EF4-FFF2-40B4-BE49-F238E27FC236}">
                          <a16:creationId xmlns:a16="http://schemas.microsoft.com/office/drawing/2014/main" id="{46BC9B77-EADD-400F-95E1-D0B1F05FE181}"/>
                        </a:ext>
                      </a:extLst>
                    </p:cNvPr>
                    <p:cNvPicPr/>
                    <p:nvPr/>
                  </p:nvPicPr>
                  <p:blipFill>
                    <a:blip r:embed="rId145"/>
                    <a:stretch>
                      <a:fillRect/>
                    </a:stretch>
                  </p:blipFill>
                  <p:spPr>
                    <a:xfrm>
                      <a:off x="6817567" y="6168654"/>
                      <a:ext cx="487787" cy="4549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6">
                  <p14:nvContentPartPr>
                    <p14:cNvPr id="301" name="Ink 300">
                      <a:extLst>
                        <a:ext uri="{FF2B5EF4-FFF2-40B4-BE49-F238E27FC236}">
                          <a16:creationId xmlns:a16="http://schemas.microsoft.com/office/drawing/2014/main" id="{685ADDDC-120E-406B-8F43-2269D35217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313280" y="6036060"/>
                    <a:ext cx="357120" cy="287280"/>
                  </p14:xfrm>
                </p:contentPart>
              </mc:Choice>
              <mc:Fallback xmlns="">
                <p:pic>
                  <p:nvPicPr>
                    <p:cNvPr id="301" name="Ink 300">
                      <a:extLst>
                        <a:ext uri="{FF2B5EF4-FFF2-40B4-BE49-F238E27FC236}">
                          <a16:creationId xmlns:a16="http://schemas.microsoft.com/office/drawing/2014/main" id="{685ADDDC-120E-406B-8F43-2269D3521759}"/>
                        </a:ext>
                      </a:extLst>
                    </p:cNvPr>
                    <p:cNvPicPr/>
                    <p:nvPr/>
                  </p:nvPicPr>
                  <p:blipFill>
                    <a:blip r:embed="rId147"/>
                    <a:stretch>
                      <a:fillRect/>
                    </a:stretch>
                  </p:blipFill>
                  <p:spPr>
                    <a:xfrm>
                      <a:off x="7304280" y="6027060"/>
                      <a:ext cx="374760" cy="304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8">
                  <p14:nvContentPartPr>
                    <p14:cNvPr id="302" name="Ink 301">
                      <a:extLst>
                        <a:ext uri="{FF2B5EF4-FFF2-40B4-BE49-F238E27FC236}">
                          <a16:creationId xmlns:a16="http://schemas.microsoft.com/office/drawing/2014/main" id="{6BD8CFA7-A55D-4302-AA20-868A6EF96C6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49720" y="6092940"/>
                    <a:ext cx="126360" cy="210960"/>
                  </p14:xfrm>
                </p:contentPart>
              </mc:Choice>
              <mc:Fallback xmlns="">
                <p:pic>
                  <p:nvPicPr>
                    <p:cNvPr id="302" name="Ink 301">
                      <a:extLst>
                        <a:ext uri="{FF2B5EF4-FFF2-40B4-BE49-F238E27FC236}">
                          <a16:creationId xmlns:a16="http://schemas.microsoft.com/office/drawing/2014/main" id="{6BD8CFA7-A55D-4302-AA20-868A6EF96C66}"/>
                        </a:ext>
                      </a:extLst>
                    </p:cNvPr>
                    <p:cNvPicPr/>
                    <p:nvPr/>
                  </p:nvPicPr>
                  <p:blipFill>
                    <a:blip r:embed="rId149"/>
                    <a:stretch>
                      <a:fillRect/>
                    </a:stretch>
                  </p:blipFill>
                  <p:spPr>
                    <a:xfrm>
                      <a:off x="7440720" y="6083940"/>
                      <a:ext cx="144000" cy="22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0">
                  <p14:nvContentPartPr>
                    <p14:cNvPr id="304" name="Ink 303">
                      <a:extLst>
                        <a:ext uri="{FF2B5EF4-FFF2-40B4-BE49-F238E27FC236}">
                          <a16:creationId xmlns:a16="http://schemas.microsoft.com/office/drawing/2014/main" id="{D8B52C40-A725-4EB6-A9A1-F007145F744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29360" y="6167100"/>
                    <a:ext cx="519120" cy="20520"/>
                  </p14:xfrm>
                </p:contentPart>
              </mc:Choice>
              <mc:Fallback xmlns="">
                <p:pic>
                  <p:nvPicPr>
                    <p:cNvPr id="304" name="Ink 303">
                      <a:extLst>
                        <a:ext uri="{FF2B5EF4-FFF2-40B4-BE49-F238E27FC236}">
                          <a16:creationId xmlns:a16="http://schemas.microsoft.com/office/drawing/2014/main" id="{D8B52C40-A725-4EB6-A9A1-F007145F7442}"/>
                        </a:ext>
                      </a:extLst>
                    </p:cNvPr>
                    <p:cNvPicPr/>
                    <p:nvPr/>
                  </p:nvPicPr>
                  <p:blipFill>
                    <a:blip r:embed="rId151"/>
                    <a:stretch>
                      <a:fillRect/>
                    </a:stretch>
                  </p:blipFill>
                  <p:spPr>
                    <a:xfrm>
                      <a:off x="7620360" y="6158100"/>
                      <a:ext cx="536760" cy="381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84" name="Group 283">
                <a:extLst>
                  <a:ext uri="{FF2B5EF4-FFF2-40B4-BE49-F238E27FC236}">
                    <a16:creationId xmlns:a16="http://schemas.microsoft.com/office/drawing/2014/main" id="{4F2EA032-CBC8-442F-924D-DA5BDA567DFB}"/>
                  </a:ext>
                </a:extLst>
              </p:cNvPr>
              <p:cNvGrpSpPr/>
              <p:nvPr/>
            </p:nvGrpSpPr>
            <p:grpSpPr>
              <a:xfrm>
                <a:off x="9344040" y="5275740"/>
                <a:ext cx="744120" cy="1052640"/>
                <a:chOff x="9344040" y="5275740"/>
                <a:chExt cx="744120" cy="10526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52">
                  <p14:nvContentPartPr>
                    <p14:cNvPr id="286" name="Ink 285">
                      <a:extLst>
                        <a:ext uri="{FF2B5EF4-FFF2-40B4-BE49-F238E27FC236}">
                          <a16:creationId xmlns:a16="http://schemas.microsoft.com/office/drawing/2014/main" id="{FA7AC9BE-A836-40A8-83EB-7D975E3B1A4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6800" y="5275740"/>
                    <a:ext cx="174600" cy="187920"/>
                  </p14:xfrm>
                </p:contentPart>
              </mc:Choice>
              <mc:Fallback xmlns="">
                <p:pic>
                  <p:nvPicPr>
                    <p:cNvPr id="286" name="Ink 285">
                      <a:extLst>
                        <a:ext uri="{FF2B5EF4-FFF2-40B4-BE49-F238E27FC236}">
                          <a16:creationId xmlns:a16="http://schemas.microsoft.com/office/drawing/2014/main" id="{FA7AC9BE-A836-40A8-83EB-7D975E3B1A43}"/>
                        </a:ext>
                      </a:extLst>
                    </p:cNvPr>
                    <p:cNvPicPr/>
                    <p:nvPr/>
                  </p:nvPicPr>
                  <p:blipFill>
                    <a:blip r:embed="rId153"/>
                    <a:stretch>
                      <a:fillRect/>
                    </a:stretch>
                  </p:blipFill>
                  <p:spPr>
                    <a:xfrm>
                      <a:off x="9367800" y="5266757"/>
                      <a:ext cx="192240" cy="2055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4">
                  <p14:nvContentPartPr>
                    <p14:cNvPr id="287" name="Ink 286">
                      <a:extLst>
                        <a:ext uri="{FF2B5EF4-FFF2-40B4-BE49-F238E27FC236}">
                          <a16:creationId xmlns:a16="http://schemas.microsoft.com/office/drawing/2014/main" id="{DC563713-6987-4CC9-A99D-6EB00D119BB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44040" y="6112020"/>
                    <a:ext cx="231120" cy="216360"/>
                  </p14:xfrm>
                </p:contentPart>
              </mc:Choice>
              <mc:Fallback xmlns="">
                <p:pic>
                  <p:nvPicPr>
                    <p:cNvPr id="287" name="Ink 286">
                      <a:extLst>
                        <a:ext uri="{FF2B5EF4-FFF2-40B4-BE49-F238E27FC236}">
                          <a16:creationId xmlns:a16="http://schemas.microsoft.com/office/drawing/2014/main" id="{DC563713-6987-4CC9-A99D-6EB00D119BB2}"/>
                        </a:ext>
                      </a:extLst>
                    </p:cNvPr>
                    <p:cNvPicPr/>
                    <p:nvPr/>
                  </p:nvPicPr>
                  <p:blipFill>
                    <a:blip r:embed="rId155"/>
                    <a:stretch>
                      <a:fillRect/>
                    </a:stretch>
                  </p:blipFill>
                  <p:spPr>
                    <a:xfrm>
                      <a:off x="9335054" y="6103020"/>
                      <a:ext cx="248733" cy="234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6">
                  <p14:nvContentPartPr>
                    <p14:cNvPr id="293" name="Ink 292">
                      <a:extLst>
                        <a:ext uri="{FF2B5EF4-FFF2-40B4-BE49-F238E27FC236}">
                          <a16:creationId xmlns:a16="http://schemas.microsoft.com/office/drawing/2014/main" id="{41DC1C9C-95F8-4DCD-A19D-C6AFB58B10F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75160" y="5312460"/>
                    <a:ext cx="513000" cy="727560"/>
                  </p14:xfrm>
                </p:contentPart>
              </mc:Choice>
              <mc:Fallback xmlns="">
                <p:pic>
                  <p:nvPicPr>
                    <p:cNvPr id="293" name="Ink 292">
                      <a:extLst>
                        <a:ext uri="{FF2B5EF4-FFF2-40B4-BE49-F238E27FC236}">
                          <a16:creationId xmlns:a16="http://schemas.microsoft.com/office/drawing/2014/main" id="{41DC1C9C-95F8-4DCD-A19D-C6AFB58B10FD}"/>
                        </a:ext>
                      </a:extLst>
                    </p:cNvPr>
                    <p:cNvPicPr/>
                    <p:nvPr/>
                  </p:nvPicPr>
                  <p:blipFill>
                    <a:blip r:embed="rId157"/>
                    <a:stretch>
                      <a:fillRect/>
                    </a:stretch>
                  </p:blipFill>
                  <p:spPr>
                    <a:xfrm>
                      <a:off x="9566160" y="5303460"/>
                      <a:ext cx="530640" cy="745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8">
                  <p14:nvContentPartPr>
                    <p14:cNvPr id="294" name="Ink 293">
                      <a:extLst>
                        <a:ext uri="{FF2B5EF4-FFF2-40B4-BE49-F238E27FC236}">
                          <a16:creationId xmlns:a16="http://schemas.microsoft.com/office/drawing/2014/main" id="{396B1B52-1334-40EC-9160-787CC50187A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77200" y="5745540"/>
                    <a:ext cx="109800" cy="182880"/>
                  </p14:xfrm>
                </p:contentPart>
              </mc:Choice>
              <mc:Fallback xmlns="">
                <p:pic>
                  <p:nvPicPr>
                    <p:cNvPr id="294" name="Ink 293">
                      <a:extLst>
                        <a:ext uri="{FF2B5EF4-FFF2-40B4-BE49-F238E27FC236}">
                          <a16:creationId xmlns:a16="http://schemas.microsoft.com/office/drawing/2014/main" id="{396B1B52-1334-40EC-9160-787CC50187A5}"/>
                        </a:ext>
                      </a:extLst>
                    </p:cNvPr>
                    <p:cNvPicPr/>
                    <p:nvPr/>
                  </p:nvPicPr>
                  <p:blipFill>
                    <a:blip r:embed="rId159"/>
                    <a:stretch>
                      <a:fillRect/>
                    </a:stretch>
                  </p:blipFill>
                  <p:spPr>
                    <a:xfrm>
                      <a:off x="9868200" y="5736540"/>
                      <a:ext cx="127440" cy="200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0">
                  <p14:nvContentPartPr>
                    <p14:cNvPr id="295" name="Ink 294">
                      <a:extLst>
                        <a:ext uri="{FF2B5EF4-FFF2-40B4-BE49-F238E27FC236}">
                          <a16:creationId xmlns:a16="http://schemas.microsoft.com/office/drawing/2014/main" id="{11C0FDD4-21E4-4357-8064-0C062C2C8D0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31240" y="6022740"/>
                    <a:ext cx="358920" cy="238320"/>
                  </p14:xfrm>
                </p:contentPart>
              </mc:Choice>
              <mc:Fallback xmlns="">
                <p:pic>
                  <p:nvPicPr>
                    <p:cNvPr id="295" name="Ink 294">
                      <a:extLst>
                        <a:ext uri="{FF2B5EF4-FFF2-40B4-BE49-F238E27FC236}">
                          <a16:creationId xmlns:a16="http://schemas.microsoft.com/office/drawing/2014/main" id="{11C0FDD4-21E4-4357-8064-0C062C2C8D0B}"/>
                        </a:ext>
                      </a:extLst>
                    </p:cNvPr>
                    <p:cNvPicPr/>
                    <p:nvPr/>
                  </p:nvPicPr>
                  <p:blipFill>
                    <a:blip r:embed="rId161"/>
                    <a:stretch>
                      <a:fillRect/>
                    </a:stretch>
                  </p:blipFill>
                  <p:spPr>
                    <a:xfrm>
                      <a:off x="9522231" y="6013740"/>
                      <a:ext cx="376578" cy="2559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sp>
          <p:nvSpPr>
            <p:cNvPr id="347" name="TextBox 346">
              <a:extLst>
                <a:ext uri="{FF2B5EF4-FFF2-40B4-BE49-F238E27FC236}">
                  <a16:creationId xmlns:a16="http://schemas.microsoft.com/office/drawing/2014/main" id="{C25BB351-25AD-4B95-94B3-742CFE7C00FA}"/>
                </a:ext>
              </a:extLst>
            </p:cNvPr>
            <p:cNvSpPr txBox="1"/>
            <p:nvPr/>
          </p:nvSpPr>
          <p:spPr>
            <a:xfrm>
              <a:off x="5532397" y="3492602"/>
              <a:ext cx="370588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400"/>
                <a:t>Get all allowed topologies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400"/>
                <a:t>Build topology</a:t>
              </a:r>
            </a:p>
          </p:txBody>
        </p:sp>
        <p:cxnSp>
          <p:nvCxnSpPr>
            <p:cNvPr id="350" name="Straight Arrow Connector 349">
              <a:extLst>
                <a:ext uri="{FF2B5EF4-FFF2-40B4-BE49-F238E27FC236}">
                  <a16:creationId xmlns:a16="http://schemas.microsoft.com/office/drawing/2014/main" id="{C93E42F1-CD68-404B-AF51-E1BE72D1364E}"/>
                </a:ext>
              </a:extLst>
            </p:cNvPr>
            <p:cNvCxnSpPr/>
            <p:nvPr/>
          </p:nvCxnSpPr>
          <p:spPr>
            <a:xfrm>
              <a:off x="5528905" y="3451538"/>
              <a:ext cx="0" cy="9423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>
              <a:extLst>
                <a:ext uri="{FF2B5EF4-FFF2-40B4-BE49-F238E27FC236}">
                  <a16:creationId xmlns:a16="http://schemas.microsoft.com/office/drawing/2014/main" id="{8F662974-226E-4A51-B3E2-3B99567958ED}"/>
                </a:ext>
              </a:extLst>
            </p:cNvPr>
            <p:cNvCxnSpPr/>
            <p:nvPr/>
          </p:nvCxnSpPr>
          <p:spPr>
            <a:xfrm>
              <a:off x="9238283" y="3451538"/>
              <a:ext cx="0" cy="9423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BAEAA6-88C8-4CA9-BB54-F7B3B3BFB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37B9-366A-463B-A233-332C6DF23397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957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1.85185E-6 L 2.08333E-7 -0.16204 " pathEditMode="relative" rAng="0" ptsTypes="AA">
                                      <p:cBhvr>
                                        <p:cTn id="33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10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itel 1">
            <a:extLst>
              <a:ext uri="{FF2B5EF4-FFF2-40B4-BE49-F238E27FC236}">
                <a16:creationId xmlns:a16="http://schemas.microsoft.com/office/drawing/2014/main" id="{05408134-4268-419C-88C6-E6157853849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96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/>
              <a:t>Generation</a:t>
            </a:r>
            <a:br>
              <a:rPr lang="en-US" sz="2000"/>
            </a:br>
            <a:r>
              <a:rPr lang="en-US" sz="3700">
                <a:latin typeface="Century Gothic" pitchFamily="34" charset="0"/>
              </a:rPr>
              <a:t>Graph to Circuit</a:t>
            </a:r>
          </a:p>
        </p:txBody>
      </p:sp>
      <p:cxnSp>
        <p:nvCxnSpPr>
          <p:cNvPr id="238" name="Gerade Verbindung 6">
            <a:extLst>
              <a:ext uri="{FF2B5EF4-FFF2-40B4-BE49-F238E27FC236}">
                <a16:creationId xmlns:a16="http://schemas.microsoft.com/office/drawing/2014/main" id="{2D3A0239-B3A6-46DC-AD4A-1A805A41646B}"/>
              </a:ext>
            </a:extLst>
          </p:cNvPr>
          <p:cNvCxnSpPr>
            <a:cxnSpLocks/>
          </p:cNvCxnSpPr>
          <p:nvPr/>
        </p:nvCxnSpPr>
        <p:spPr>
          <a:xfrm>
            <a:off x="0" y="1052736"/>
            <a:ext cx="11644439" cy="0"/>
          </a:xfrm>
          <a:prstGeom prst="line">
            <a:avLst/>
          </a:prstGeom>
          <a:ln w="28575">
            <a:gradFill>
              <a:gsLst>
                <a:gs pos="0">
                  <a:schemeClr val="tx1"/>
                </a:gs>
                <a:gs pos="28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396C0113-ECD5-4E3A-9073-34E6AF13D7EC}"/>
              </a:ext>
            </a:extLst>
          </p:cNvPr>
          <p:cNvGrpSpPr/>
          <p:nvPr/>
        </p:nvGrpSpPr>
        <p:grpSpPr>
          <a:xfrm>
            <a:off x="527391" y="3710023"/>
            <a:ext cx="2235519" cy="202636"/>
            <a:chOff x="527391" y="3126079"/>
            <a:chExt cx="2235519" cy="20263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8AB9094-03F2-41AA-9D50-8154C477B613}"/>
                    </a:ext>
                  </a:extLst>
                </p14:cNvPr>
                <p14:cNvContentPartPr/>
                <p14:nvPr/>
              </p14:nvContentPartPr>
              <p14:xfrm>
                <a:off x="527391" y="3151557"/>
                <a:ext cx="114946" cy="161753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8AB9094-03F2-41AA-9D50-8154C477B61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1358" y="3115532"/>
                  <a:ext cx="186652" cy="233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486D0ED-63E1-4ABE-B775-8D8D9C534763}"/>
                    </a:ext>
                  </a:extLst>
                </p14:cNvPr>
                <p14:cNvContentPartPr/>
                <p14:nvPr/>
              </p14:nvContentPartPr>
              <p14:xfrm>
                <a:off x="670776" y="3212584"/>
                <a:ext cx="950969" cy="38513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486D0ED-63E1-4ABE-B775-8D8D9C53476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4768" y="3176251"/>
                  <a:ext cx="1022625" cy="1108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E2B29AE-8EAF-4B20-8D27-C1B17F24451E}"/>
                    </a:ext>
                  </a:extLst>
                </p14:cNvPr>
                <p14:cNvContentPartPr/>
                <p14:nvPr/>
              </p14:nvContentPartPr>
              <p14:xfrm>
                <a:off x="1529909" y="3202512"/>
                <a:ext cx="219226" cy="126203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E2B29AE-8EAF-4B20-8D27-C1B17F24451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93852" y="3166247"/>
                  <a:ext cx="290979" cy="1983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DE5CE2C-D812-4ADD-808A-5D8723CDBAF3}"/>
                    </a:ext>
                  </a:extLst>
                </p14:cNvPr>
                <p14:cNvContentPartPr/>
                <p14:nvPr/>
              </p14:nvContentPartPr>
              <p14:xfrm>
                <a:off x="1810756" y="3193032"/>
                <a:ext cx="842542" cy="53917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DE5CE2C-D812-4ADD-808A-5D8723CDBAF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74719" y="3156846"/>
                  <a:ext cx="914255" cy="1259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D528135-7151-49C2-A1E4-2DE03B3BBDC6}"/>
                    </a:ext>
                  </a:extLst>
                </p14:cNvPr>
                <p14:cNvContentPartPr/>
                <p14:nvPr/>
              </p14:nvContentPartPr>
              <p14:xfrm>
                <a:off x="2569162" y="3126079"/>
                <a:ext cx="193748" cy="173011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D528135-7151-49C2-A1E4-2DE03B3BBDC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33149" y="3090035"/>
                  <a:ext cx="265413" cy="24473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14E8644-0D6E-454B-9FF8-1AEDF99BAC35}"/>
              </a:ext>
            </a:extLst>
          </p:cNvPr>
          <p:cNvGrpSpPr/>
          <p:nvPr/>
        </p:nvGrpSpPr>
        <p:grpSpPr>
          <a:xfrm>
            <a:off x="483540" y="4084546"/>
            <a:ext cx="2273492" cy="335525"/>
            <a:chOff x="483540" y="2509531"/>
            <a:chExt cx="2273492" cy="33552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D08B6E09-971E-428E-9A14-783FAA816C0E}"/>
                    </a:ext>
                  </a:extLst>
                </p14:cNvPr>
                <p14:cNvContentPartPr/>
                <p14:nvPr/>
              </p14:nvContentPartPr>
              <p14:xfrm>
                <a:off x="483540" y="2542879"/>
                <a:ext cx="219226" cy="302177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D08B6E09-971E-428E-9A14-783FAA816C0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74526" y="2533875"/>
                  <a:ext cx="236894" cy="3198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549A676-0EBC-4991-8E35-40D83A586909}"/>
                    </a:ext>
                  </a:extLst>
                </p14:cNvPr>
                <p14:cNvContentPartPr/>
                <p14:nvPr/>
              </p14:nvContentPartPr>
              <p14:xfrm>
                <a:off x="1497031" y="2509531"/>
                <a:ext cx="299215" cy="32173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549A676-0EBC-4991-8E35-40D83A58690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88029" y="2500544"/>
                  <a:ext cx="316858" cy="3393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9B9592F2-B2EE-42EE-A03F-1CAC8E42EF1E}"/>
                    </a:ext>
                  </a:extLst>
                </p14:cNvPr>
                <p14:cNvContentPartPr/>
                <p14:nvPr/>
              </p14:nvContentPartPr>
              <p14:xfrm>
                <a:off x="2537806" y="2542879"/>
                <a:ext cx="219226" cy="302177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9B9592F2-B2EE-42EE-A03F-1CAC8E42EF1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28792" y="2533875"/>
                  <a:ext cx="236894" cy="31982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8F0B8F04-E5BA-4CA7-B520-13663160DCA8}"/>
                  </a:ext>
                </a:extLst>
              </p14:cNvPr>
              <p14:cNvContentPartPr/>
              <p14:nvPr/>
            </p14:nvContentPartPr>
            <p14:xfrm>
              <a:off x="413297" y="2430544"/>
              <a:ext cx="145150" cy="279234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8F0B8F04-E5BA-4CA7-B520-13663160DCA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7369" y="2394560"/>
                <a:ext cx="216647" cy="3508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AA258C32-9B26-4E83-887A-E79844BC0DD4}"/>
                  </a:ext>
                </a:extLst>
              </p14:cNvPr>
              <p14:cNvContentPartPr/>
              <p14:nvPr/>
            </p14:nvContentPartPr>
            <p14:xfrm>
              <a:off x="653157" y="2465874"/>
              <a:ext cx="93220" cy="244968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AA258C32-9B26-4E83-887A-E79844BC0DD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17165" y="2429849"/>
                <a:ext cx="164845" cy="316657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4F9BAF3B-A584-45E2-9C8B-8ABADF0278B5}"/>
              </a:ext>
            </a:extLst>
          </p:cNvPr>
          <p:cNvGrpSpPr/>
          <p:nvPr/>
        </p:nvGrpSpPr>
        <p:grpSpPr>
          <a:xfrm>
            <a:off x="780174" y="3294047"/>
            <a:ext cx="1655811" cy="467944"/>
            <a:chOff x="780174" y="2710103"/>
            <a:chExt cx="1655811" cy="46794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BF42BECB-7368-4B86-BC5F-6C3062AD26F4}"/>
                    </a:ext>
                  </a:extLst>
                </p14:cNvPr>
                <p14:cNvContentPartPr/>
                <p14:nvPr/>
              </p14:nvContentPartPr>
              <p14:xfrm>
                <a:off x="958871" y="2770537"/>
                <a:ext cx="229891" cy="2056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BF42BECB-7368-4B86-BC5F-6C3062AD26F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49863" y="2761519"/>
                  <a:ext cx="247547" cy="2232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1338917F-97F0-4074-B523-EF28D65B5898}"/>
                    </a:ext>
                  </a:extLst>
                </p14:cNvPr>
                <p14:cNvContentPartPr/>
                <p14:nvPr/>
              </p14:nvContentPartPr>
              <p14:xfrm>
                <a:off x="1976793" y="2710103"/>
                <a:ext cx="153459" cy="358466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1338917F-97F0-4074-B523-EF28D65B589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967787" y="2701096"/>
                  <a:ext cx="171110" cy="3761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163EF3D4-7884-4DA5-B82A-4C34948BE82C}"/>
                    </a:ext>
                  </a:extLst>
                </p14:cNvPr>
                <p14:cNvContentPartPr/>
                <p14:nvPr/>
              </p14:nvContentPartPr>
              <p14:xfrm>
                <a:off x="1841702" y="3013331"/>
                <a:ext cx="105466" cy="96578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163EF3D4-7884-4DA5-B82A-4C34948BE82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832672" y="3004322"/>
                  <a:ext cx="123164" cy="1142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17630EAB-7668-42CF-982A-77560188A800}"/>
                    </a:ext>
                  </a:extLst>
                </p14:cNvPr>
                <p14:cNvContentPartPr/>
                <p14:nvPr/>
              </p14:nvContentPartPr>
              <p14:xfrm>
                <a:off x="2302671" y="2936897"/>
                <a:ext cx="133314" cy="24115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17630EAB-7668-42CF-982A-77560188A80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293663" y="2927885"/>
                  <a:ext cx="150969" cy="2588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A9080869-2F2C-4B19-8BB9-3718F2101249}"/>
                    </a:ext>
                  </a:extLst>
                </p14:cNvPr>
                <p14:cNvContentPartPr/>
                <p14:nvPr/>
              </p14:nvContentPartPr>
              <p14:xfrm>
                <a:off x="1278390" y="2936897"/>
                <a:ext cx="133314" cy="24115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A9080869-2F2C-4B19-8BB9-3718F210124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269382" y="2927885"/>
                  <a:ext cx="150969" cy="2588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149FD8AB-BDB5-4C08-B79F-3FD6BB2C2982}"/>
                    </a:ext>
                  </a:extLst>
                </p14:cNvPr>
                <p14:cNvContentPartPr/>
                <p14:nvPr/>
              </p14:nvContentPartPr>
              <p14:xfrm>
                <a:off x="780174" y="3013331"/>
                <a:ext cx="105466" cy="96578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149FD8AB-BDB5-4C08-B79F-3FD6BB2C298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71144" y="3004322"/>
                  <a:ext cx="123164" cy="114236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8E42812D-1ABA-4173-A113-87EB2CE34C04}"/>
              </a:ext>
            </a:extLst>
          </p:cNvPr>
          <p:cNvCxnSpPr/>
          <p:nvPr/>
        </p:nvCxnSpPr>
        <p:spPr>
          <a:xfrm>
            <a:off x="3241689" y="1616364"/>
            <a:ext cx="0" cy="44888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443D8472-4CCD-4FB6-A023-55742AAA8DF8}"/>
              </a:ext>
            </a:extLst>
          </p:cNvPr>
          <p:cNvGrpSpPr/>
          <p:nvPr/>
        </p:nvGrpSpPr>
        <p:grpSpPr>
          <a:xfrm>
            <a:off x="4850160" y="4501193"/>
            <a:ext cx="5238000" cy="1935689"/>
            <a:chOff x="4850160" y="4427452"/>
            <a:chExt cx="5238000" cy="193568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1DE4497-2465-405C-86D7-A24E6A65D25D}"/>
                    </a:ext>
                  </a:extLst>
                </p14:cNvPr>
                <p14:cNvContentPartPr/>
                <p14:nvPr/>
              </p14:nvContentPartPr>
              <p14:xfrm>
                <a:off x="5433451" y="5267774"/>
                <a:ext cx="191520" cy="2437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1DE4497-2465-405C-86D7-A24E6A65D25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424468" y="5258774"/>
                  <a:ext cx="209127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EBC8322-D0F8-4F13-8D33-318F3E9D9DD2}"/>
                    </a:ext>
                  </a:extLst>
                </p14:cNvPr>
                <p14:cNvContentPartPr/>
                <p14:nvPr/>
              </p14:nvContentPartPr>
              <p14:xfrm>
                <a:off x="5433451" y="6119421"/>
                <a:ext cx="191520" cy="2437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EBC8322-D0F8-4F13-8D33-318F3E9D9DD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424468" y="6110421"/>
                  <a:ext cx="209127" cy="261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DEB2E926-DBBE-4F7D-AAE6-2245293A2985}"/>
                </a:ext>
              </a:extLst>
            </p:cNvPr>
            <p:cNvGrpSpPr/>
            <p:nvPr/>
          </p:nvGrpSpPr>
          <p:grpSpPr>
            <a:xfrm>
              <a:off x="8085424" y="5219732"/>
              <a:ext cx="1407960" cy="1115167"/>
              <a:chOff x="3529815" y="1896816"/>
              <a:chExt cx="1407960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EBCF148A-0C70-4DEF-AB56-94C5AEDF389D}"/>
                      </a:ext>
                    </a:extLst>
                  </p14:cNvPr>
                  <p14:cNvContentPartPr/>
                  <p14:nvPr/>
                </p14:nvContentPartPr>
                <p14:xfrm>
                  <a:off x="3529815" y="1896816"/>
                  <a:ext cx="191520" cy="243720"/>
                </p14:xfrm>
              </p:contentPart>
            </mc:Choice>
            <mc:Fallback xmlns=""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EBCF148A-0C70-4DEF-AB56-94C5AEDF389D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520832" y="1887816"/>
                    <a:ext cx="209127" cy="26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33F125AD-71F5-46B8-9750-87C5ACE532D7}"/>
                      </a:ext>
                    </a:extLst>
                  </p14:cNvPr>
                  <p14:cNvContentPartPr/>
                  <p14:nvPr/>
                </p14:nvContentPartPr>
                <p14:xfrm>
                  <a:off x="3606495" y="1941096"/>
                  <a:ext cx="1331280" cy="11160"/>
                </p14:xfrm>
              </p:contentPart>
            </mc:Choice>
            <mc:Fallback xmlns=""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33F125AD-71F5-46B8-9750-87C5ACE532D7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3597495" y="1932096"/>
                    <a:ext cx="1348920" cy="2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82" name="Ink 181">
                    <a:extLst>
                      <a:ext uri="{FF2B5EF4-FFF2-40B4-BE49-F238E27FC236}">
                        <a16:creationId xmlns:a16="http://schemas.microsoft.com/office/drawing/2014/main" id="{F9172EC0-309C-4AFD-ABC7-D76D6A6971DE}"/>
                      </a:ext>
                    </a:extLst>
                  </p14:cNvPr>
                  <p14:cNvContentPartPr/>
                  <p14:nvPr/>
                </p14:nvContentPartPr>
                <p14:xfrm>
                  <a:off x="3664815" y="2134056"/>
                  <a:ext cx="1123560" cy="26280"/>
                </p14:xfrm>
              </p:contentPart>
            </mc:Choice>
            <mc:Fallback xmlns="">
              <p:pic>
                <p:nvPicPr>
                  <p:cNvPr id="182" name="Ink 181">
                    <a:extLst>
                      <a:ext uri="{FF2B5EF4-FFF2-40B4-BE49-F238E27FC236}">
                        <a16:creationId xmlns:a16="http://schemas.microsoft.com/office/drawing/2014/main" id="{F9172EC0-309C-4AFD-ABC7-D76D6A6971DE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3655815" y="2125056"/>
                    <a:ext cx="1141200" cy="4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77552C06-C5E7-4EAB-9EFE-47CA08753DD0}"/>
                      </a:ext>
                    </a:extLst>
                  </p14:cNvPr>
                  <p14:cNvContentPartPr/>
                  <p14:nvPr/>
                </p14:nvContentPartPr>
                <p14:xfrm>
                  <a:off x="3529815" y="2748463"/>
                  <a:ext cx="191520" cy="243720"/>
                </p14:xfrm>
              </p:contentPart>
            </mc:Choice>
            <mc:Fallback xmlns=""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77552C06-C5E7-4EAB-9EFE-47CA08753DD0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520832" y="2739463"/>
                    <a:ext cx="209127" cy="26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189" name="Ink 188">
                    <a:extLst>
                      <a:ext uri="{FF2B5EF4-FFF2-40B4-BE49-F238E27FC236}">
                        <a16:creationId xmlns:a16="http://schemas.microsoft.com/office/drawing/2014/main" id="{1F006664-74E9-4CF4-930B-9571DD9AB619}"/>
                      </a:ext>
                    </a:extLst>
                  </p14:cNvPr>
                  <p14:cNvContentPartPr/>
                  <p14:nvPr/>
                </p14:nvContentPartPr>
                <p14:xfrm>
                  <a:off x="3606495" y="2792743"/>
                  <a:ext cx="1331280" cy="11160"/>
                </p14:xfrm>
              </p:contentPart>
            </mc:Choice>
            <mc:Fallback xmlns=""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1F006664-74E9-4CF4-930B-9571DD9AB619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3597495" y="2783743"/>
                    <a:ext cx="1348920" cy="2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EBAF1673-204A-43D2-9661-85057F6993EB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EBAF1673-204A-43D2-9661-85057F6993EB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3655815" y="2976703"/>
                    <a:ext cx="1141200" cy="4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191" name="Ink 190">
                    <a:extLst>
                      <a:ext uri="{FF2B5EF4-FFF2-40B4-BE49-F238E27FC236}">
                        <a16:creationId xmlns:a16="http://schemas.microsoft.com/office/drawing/2014/main" id="{AC98D7EC-9ED7-4DDE-AEAC-3433DE22B8DE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191" name="Ink 190">
                    <a:extLst>
                      <a:ext uri="{FF2B5EF4-FFF2-40B4-BE49-F238E27FC236}">
                        <a16:creationId xmlns:a16="http://schemas.microsoft.com/office/drawing/2014/main" id="{AC98D7EC-9ED7-4DDE-AEAC-3433DE22B8DE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3655815" y="2976703"/>
                    <a:ext cx="1141200" cy="43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E42A4611-C7C6-4130-8F40-36256B2E2126}"/>
                </a:ext>
              </a:extLst>
            </p:cNvPr>
            <p:cNvGrpSpPr/>
            <p:nvPr/>
          </p:nvGrpSpPr>
          <p:grpSpPr>
            <a:xfrm>
              <a:off x="5437033" y="5219732"/>
              <a:ext cx="1407960" cy="1115167"/>
              <a:chOff x="363551" y="1872805"/>
              <a:chExt cx="1407960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AC536C49-69E3-4A8F-89BC-59011658E805}"/>
                      </a:ext>
                    </a:extLst>
                  </p14:cNvPr>
                  <p14:cNvContentPartPr/>
                  <p14:nvPr/>
                </p14:nvContentPartPr>
                <p14:xfrm flipH="1">
                  <a:off x="1579991" y="1872805"/>
                  <a:ext cx="191520" cy="243720"/>
                </p14:xfrm>
              </p:contentPart>
            </mc:Choice>
            <mc:Fallback xmlns=""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AC536C49-69E3-4A8F-89BC-59011658E805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 flipH="1">
                    <a:off x="1568852" y="1861645"/>
                    <a:ext cx="213439" cy="26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AAEF8551-B931-45F2-BC26-43B23B73A2F2}"/>
                      </a:ext>
                    </a:extLst>
                  </p14:cNvPr>
                  <p14:cNvContentPartPr/>
                  <p14:nvPr/>
                </p14:nvContentPartPr>
                <p14:xfrm flipH="1">
                  <a:off x="1579991" y="2724452"/>
                  <a:ext cx="191520" cy="243720"/>
                </p14:xfrm>
              </p:contentPart>
            </mc:Choice>
            <mc:Fallback xmlns="">
              <p:pic>
                <p:nvPicPr>
                  <p:cNvPr id="173" name="Ink 172">
                    <a:extLst>
                      <a:ext uri="{FF2B5EF4-FFF2-40B4-BE49-F238E27FC236}">
                        <a16:creationId xmlns:a16="http://schemas.microsoft.com/office/drawing/2014/main" id="{AAEF8551-B931-45F2-BC26-43B23B73A2F2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 flipH="1">
                    <a:off x="1568852" y="2713292"/>
                    <a:ext cx="213439" cy="26568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12004029-68A0-4FA0-ABB2-CDFD74899748}"/>
                  </a:ext>
                </a:extLst>
              </p:cNvPr>
              <p:cNvGrpSpPr/>
              <p:nvPr/>
            </p:nvGrpSpPr>
            <p:grpSpPr>
              <a:xfrm>
                <a:off x="363551" y="1917085"/>
                <a:ext cx="1331280" cy="1070887"/>
                <a:chOff x="363551" y="1917085"/>
                <a:chExt cx="1331280" cy="107088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6">
                  <p14:nvContentPartPr>
                    <p14:cNvPr id="175" name="Ink 174">
                      <a:extLst>
                        <a:ext uri="{FF2B5EF4-FFF2-40B4-BE49-F238E27FC236}">
                          <a16:creationId xmlns:a16="http://schemas.microsoft.com/office/drawing/2014/main" id="{AE3038ED-3E4D-4BB5-8768-CFFCA197F418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363551" y="1917085"/>
                    <a:ext cx="1331280" cy="11160"/>
                  </p14:xfrm>
                </p:contentPart>
              </mc:Choice>
              <mc:Fallback xmlns="">
                <p:pic>
                  <p:nvPicPr>
                    <p:cNvPr id="175" name="Ink 174">
                      <a:extLst>
                        <a:ext uri="{FF2B5EF4-FFF2-40B4-BE49-F238E27FC236}">
                          <a16:creationId xmlns:a16="http://schemas.microsoft.com/office/drawing/2014/main" id="{AE3038ED-3E4D-4BB5-8768-CFFCA197F418}"/>
                        </a:ext>
                      </a:extLst>
                    </p:cNvPr>
                    <p:cNvPicPr/>
                    <p:nvPr/>
                  </p:nvPicPr>
                  <p:blipFill>
                    <a:blip r:embed="rId47"/>
                    <a:stretch>
                      <a:fillRect/>
                    </a:stretch>
                  </p:blipFill>
                  <p:spPr>
                    <a:xfrm flipH="1">
                      <a:off x="352391" y="1905925"/>
                      <a:ext cx="1353240" cy="3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">
                  <p14:nvContentPartPr>
                    <p14:cNvPr id="176" name="Ink 175">
                      <a:extLst>
                        <a:ext uri="{FF2B5EF4-FFF2-40B4-BE49-F238E27FC236}">
                          <a16:creationId xmlns:a16="http://schemas.microsoft.com/office/drawing/2014/main" id="{A4440F09-B616-4929-9F6A-F9DFCF2B9235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110045"/>
                    <a:ext cx="1123560" cy="26280"/>
                  </p14:xfrm>
                </p:contentPart>
              </mc:Choice>
              <mc:Fallback xmlns="">
                <p:pic>
                  <p:nvPicPr>
                    <p:cNvPr id="176" name="Ink 175">
                      <a:extLst>
                        <a:ext uri="{FF2B5EF4-FFF2-40B4-BE49-F238E27FC236}">
                          <a16:creationId xmlns:a16="http://schemas.microsoft.com/office/drawing/2014/main" id="{A4440F09-B616-4929-9F6A-F9DFCF2B9235}"/>
                        </a:ext>
                      </a:extLst>
                    </p:cNvPr>
                    <p:cNvPicPr/>
                    <p:nvPr/>
                  </p:nvPicPr>
                  <p:blipFill>
                    <a:blip r:embed="rId49"/>
                    <a:stretch>
                      <a:fillRect/>
                    </a:stretch>
                  </p:blipFill>
                  <p:spPr>
                    <a:xfrm flipH="1">
                      <a:off x="501791" y="2098885"/>
                      <a:ext cx="1145520" cy="48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">
                  <p14:nvContentPartPr>
                    <p14:cNvPr id="177" name="Ink 176">
                      <a:extLst>
                        <a:ext uri="{FF2B5EF4-FFF2-40B4-BE49-F238E27FC236}">
                          <a16:creationId xmlns:a16="http://schemas.microsoft.com/office/drawing/2014/main" id="{CC5451DB-B2CF-4425-8047-51DE784B7C21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363551" y="2768732"/>
                    <a:ext cx="1331280" cy="11160"/>
                  </p14:xfrm>
                </p:contentPart>
              </mc:Choice>
              <mc:Fallback xmlns="">
                <p:pic>
                  <p:nvPicPr>
                    <p:cNvPr id="177" name="Ink 176">
                      <a:extLst>
                        <a:ext uri="{FF2B5EF4-FFF2-40B4-BE49-F238E27FC236}">
                          <a16:creationId xmlns:a16="http://schemas.microsoft.com/office/drawing/2014/main" id="{CC5451DB-B2CF-4425-8047-51DE784B7C21}"/>
                        </a:ext>
                      </a:extLst>
                    </p:cNvPr>
                    <p:cNvPicPr/>
                    <p:nvPr/>
                  </p:nvPicPr>
                  <p:blipFill>
                    <a:blip r:embed="rId47"/>
                    <a:stretch>
                      <a:fillRect/>
                    </a:stretch>
                  </p:blipFill>
                  <p:spPr>
                    <a:xfrm flipH="1">
                      <a:off x="352391" y="2757572"/>
                      <a:ext cx="1353240" cy="3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">
                  <p14:nvContentPartPr>
                    <p14:cNvPr id="178" name="Ink 177">
                      <a:extLst>
                        <a:ext uri="{FF2B5EF4-FFF2-40B4-BE49-F238E27FC236}">
                          <a16:creationId xmlns:a16="http://schemas.microsoft.com/office/drawing/2014/main" id="{6CFD680D-FB4C-43AA-8CC0-C09282B12774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961692"/>
                    <a:ext cx="1123560" cy="26280"/>
                  </p14:xfrm>
                </p:contentPart>
              </mc:Choice>
              <mc:Fallback xmlns="">
                <p:pic>
                  <p:nvPicPr>
                    <p:cNvPr id="178" name="Ink 177">
                      <a:extLst>
                        <a:ext uri="{FF2B5EF4-FFF2-40B4-BE49-F238E27FC236}">
                          <a16:creationId xmlns:a16="http://schemas.microsoft.com/office/drawing/2014/main" id="{6CFD680D-FB4C-43AA-8CC0-C09282B12774}"/>
                        </a:ext>
                      </a:extLst>
                    </p:cNvPr>
                    <p:cNvPicPr/>
                    <p:nvPr/>
                  </p:nvPicPr>
                  <p:blipFill>
                    <a:blip r:embed="rId49"/>
                    <a:stretch>
                      <a:fillRect/>
                    </a:stretch>
                  </p:blipFill>
                  <p:spPr>
                    <a:xfrm flipH="1">
                      <a:off x="501791" y="2950532"/>
                      <a:ext cx="1145520" cy="48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">
                  <p14:nvContentPartPr>
                    <p14:cNvPr id="179" name="Ink 178">
                      <a:extLst>
                        <a:ext uri="{FF2B5EF4-FFF2-40B4-BE49-F238E27FC236}">
                          <a16:creationId xmlns:a16="http://schemas.microsoft.com/office/drawing/2014/main" id="{05D9C357-2C17-46E9-A04E-41ADD375742D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961692"/>
                    <a:ext cx="1123560" cy="26280"/>
                  </p14:xfrm>
                </p:contentPart>
              </mc:Choice>
              <mc:Fallback xmlns="">
                <p:pic>
                  <p:nvPicPr>
                    <p:cNvPr id="179" name="Ink 178">
                      <a:extLst>
                        <a:ext uri="{FF2B5EF4-FFF2-40B4-BE49-F238E27FC236}">
                          <a16:creationId xmlns:a16="http://schemas.microsoft.com/office/drawing/2014/main" id="{05D9C357-2C17-46E9-A04E-41ADD375742D}"/>
                        </a:ext>
                      </a:extLst>
                    </p:cNvPr>
                    <p:cNvPicPr/>
                    <p:nvPr/>
                  </p:nvPicPr>
                  <p:blipFill>
                    <a:blip r:embed="rId49"/>
                    <a:stretch>
                      <a:fillRect/>
                    </a:stretch>
                  </p:blipFill>
                  <p:spPr>
                    <a:xfrm flipH="1">
                      <a:off x="501791" y="2950532"/>
                      <a:ext cx="1145520" cy="482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064936D-AD5D-4209-A21B-75C6FD5FCECA}"/>
                </a:ext>
              </a:extLst>
            </p:cNvPr>
            <p:cNvSpPr txBox="1"/>
            <p:nvPr/>
          </p:nvSpPr>
          <p:spPr>
            <a:xfrm>
              <a:off x="4962791" y="4427452"/>
              <a:ext cx="48184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/>
                <a:t>One topology configuration for graph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6A66499-7F2A-4DD4-8AA2-03A1E3C6D4CA}"/>
                </a:ext>
              </a:extLst>
            </p:cNvPr>
            <p:cNvGrpSpPr/>
            <p:nvPr/>
          </p:nvGrpSpPr>
          <p:grpSpPr>
            <a:xfrm>
              <a:off x="4850160" y="5417580"/>
              <a:ext cx="658800" cy="826560"/>
              <a:chOff x="4850160" y="5417580"/>
              <a:chExt cx="658800" cy="826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B4EBBE21-3932-4A02-B23E-975841A9DB9E}"/>
                      </a:ext>
                    </a:extLst>
                  </p14:cNvPr>
                  <p14:cNvContentPartPr/>
                  <p14:nvPr/>
                </p14:nvContentPartPr>
                <p14:xfrm>
                  <a:off x="4850160" y="5638980"/>
                  <a:ext cx="432360" cy="33624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B4EBBE21-3932-4A02-B23E-975841A9DB9E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4841160" y="5629980"/>
                    <a:ext cx="450000" cy="35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037E2537-C3EA-4D3C-AF0A-20EA6D197FE0}"/>
                      </a:ext>
                    </a:extLst>
                  </p14:cNvPr>
                  <p14:cNvContentPartPr/>
                  <p14:nvPr/>
                </p14:nvContentPartPr>
                <p14:xfrm>
                  <a:off x="4996320" y="5739420"/>
                  <a:ext cx="131040" cy="18504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037E2537-C3EA-4D3C-AF0A-20EA6D197FE0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4987320" y="5730420"/>
                    <a:ext cx="148680" cy="20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86206DFD-B75F-4829-B6C8-98DA963C5210}"/>
                      </a:ext>
                    </a:extLst>
                  </p14:cNvPr>
                  <p14:cNvContentPartPr/>
                  <p14:nvPr/>
                </p14:nvContentPartPr>
                <p14:xfrm>
                  <a:off x="5052480" y="5957220"/>
                  <a:ext cx="426960" cy="28692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86206DFD-B75F-4829-B6C8-98DA963C5210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5043480" y="5948231"/>
                    <a:ext cx="444600" cy="3045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C01F7D64-D514-4F4A-A938-D77903D0B4CF}"/>
                      </a:ext>
                    </a:extLst>
                  </p14:cNvPr>
                  <p14:cNvContentPartPr/>
                  <p14:nvPr/>
                </p14:nvContentPartPr>
                <p14:xfrm>
                  <a:off x="5052480" y="5417580"/>
                  <a:ext cx="456480" cy="24804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C01F7D64-D514-4F4A-A938-D77903D0B4CF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5043473" y="5408593"/>
                    <a:ext cx="474134" cy="26565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220F6CE-2AE0-4240-90D5-171B61D2BF41}"/>
                </a:ext>
              </a:extLst>
            </p:cNvPr>
            <p:cNvGrpSpPr/>
            <p:nvPr/>
          </p:nvGrpSpPr>
          <p:grpSpPr>
            <a:xfrm>
              <a:off x="6864000" y="5173500"/>
              <a:ext cx="1247040" cy="305280"/>
              <a:chOff x="6864000" y="5173500"/>
              <a:chExt cx="1247040" cy="305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0713348E-D2A6-4B6D-8B5B-3AE337D988C2}"/>
                      </a:ext>
                    </a:extLst>
                  </p14:cNvPr>
                  <p14:cNvContentPartPr/>
                  <p14:nvPr/>
                </p14:nvContentPartPr>
                <p14:xfrm>
                  <a:off x="6864000" y="5310660"/>
                  <a:ext cx="441000" cy="2448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0713348E-D2A6-4B6D-8B5B-3AE337D988C2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6855000" y="5301660"/>
                    <a:ext cx="45864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0267979B-A851-4FF0-BE33-BBF8178F6AF2}"/>
                      </a:ext>
                    </a:extLst>
                  </p14:cNvPr>
                  <p14:cNvContentPartPr/>
                  <p14:nvPr/>
                </p14:nvContentPartPr>
                <p14:xfrm>
                  <a:off x="7312920" y="5173500"/>
                  <a:ext cx="386640" cy="30528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0267979B-A851-4FF0-BE33-BBF8178F6AF2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7303920" y="5164500"/>
                    <a:ext cx="404280" cy="32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A6228298-B746-4DF2-84D9-93770A71438B}"/>
                      </a:ext>
                    </a:extLst>
                  </p14:cNvPr>
                  <p14:cNvContentPartPr/>
                  <p14:nvPr/>
                </p14:nvContentPartPr>
                <p14:xfrm>
                  <a:off x="7450080" y="5263860"/>
                  <a:ext cx="127440" cy="18108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A6228298-B746-4DF2-84D9-93770A71438B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7441105" y="5254860"/>
                    <a:ext cx="145030" cy="19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146024E8-9394-4835-97B1-5D02A0F03020}"/>
                      </a:ext>
                    </a:extLst>
                  </p14:cNvPr>
                  <p14:cNvContentPartPr/>
                  <p14:nvPr/>
                </p14:nvContentPartPr>
                <p14:xfrm>
                  <a:off x="7696320" y="5309220"/>
                  <a:ext cx="414720" cy="2664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146024E8-9394-4835-97B1-5D02A0F03020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7687328" y="5300220"/>
                    <a:ext cx="432345" cy="44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9114295-D718-47D1-B311-F0F721824B6A}"/>
                </a:ext>
              </a:extLst>
            </p:cNvPr>
            <p:cNvGrpSpPr/>
            <p:nvPr/>
          </p:nvGrpSpPr>
          <p:grpSpPr>
            <a:xfrm>
              <a:off x="6826560" y="6036060"/>
              <a:ext cx="1321920" cy="287280"/>
              <a:chOff x="6826560" y="6036060"/>
              <a:chExt cx="1321920" cy="287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77D23F44-7849-4C11-806F-2D89D75C3471}"/>
                      </a:ext>
                    </a:extLst>
                  </p14:cNvPr>
                  <p14:cNvContentPartPr/>
                  <p14:nvPr/>
                </p14:nvContentPartPr>
                <p14:xfrm>
                  <a:off x="6826560" y="6177540"/>
                  <a:ext cx="470160" cy="2808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77D23F44-7849-4C11-806F-2D89D75C3471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6817567" y="6168654"/>
                    <a:ext cx="487787" cy="454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18F77FA5-4168-43F9-A9EE-A51D1418C3DA}"/>
                      </a:ext>
                    </a:extLst>
                  </p14:cNvPr>
                  <p14:cNvContentPartPr/>
                  <p14:nvPr/>
                </p14:nvContentPartPr>
                <p14:xfrm>
                  <a:off x="7313280" y="6036060"/>
                  <a:ext cx="357120" cy="28728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18F77FA5-4168-43F9-A9EE-A51D1418C3DA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7304280" y="6027060"/>
                    <a:ext cx="374760" cy="30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74AF0894-4B65-4089-8157-0D6E6D50C3D6}"/>
                      </a:ext>
                    </a:extLst>
                  </p14:cNvPr>
                  <p14:cNvContentPartPr/>
                  <p14:nvPr/>
                </p14:nvContentPartPr>
                <p14:xfrm>
                  <a:off x="7449720" y="6092940"/>
                  <a:ext cx="126360" cy="21096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74AF0894-4B65-4089-8157-0D6E6D50C3D6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7440720" y="6083940"/>
                    <a:ext cx="144000" cy="22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374BD5EE-3955-453B-8B31-6A014B98B4AD}"/>
                      </a:ext>
                    </a:extLst>
                  </p14:cNvPr>
                  <p14:cNvContentPartPr/>
                  <p14:nvPr/>
                </p14:nvContentPartPr>
                <p14:xfrm>
                  <a:off x="7629360" y="6167100"/>
                  <a:ext cx="519120" cy="2052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374BD5EE-3955-453B-8B31-6A014B98B4AD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7620360" y="6158100"/>
                    <a:ext cx="536760" cy="38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05C7EFF-8AC6-4E61-BE40-B7B3A4B8F68C}"/>
                </a:ext>
              </a:extLst>
            </p:cNvPr>
            <p:cNvGrpSpPr/>
            <p:nvPr/>
          </p:nvGrpSpPr>
          <p:grpSpPr>
            <a:xfrm>
              <a:off x="9344040" y="5275740"/>
              <a:ext cx="744120" cy="1052640"/>
              <a:chOff x="9344040" y="5275740"/>
              <a:chExt cx="744120" cy="1052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1A64A109-6737-4A8C-A4D2-26EF306277BF}"/>
                      </a:ext>
                    </a:extLst>
                  </p14:cNvPr>
                  <p14:cNvContentPartPr/>
                  <p14:nvPr/>
                </p14:nvContentPartPr>
                <p14:xfrm>
                  <a:off x="9376800" y="5275740"/>
                  <a:ext cx="174600" cy="18792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1A64A109-6737-4A8C-A4D2-26EF306277BF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9367800" y="5266757"/>
                    <a:ext cx="192240" cy="2055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7C2424AC-7B82-4B71-A732-EE7757EB2308}"/>
                      </a:ext>
                    </a:extLst>
                  </p14:cNvPr>
                  <p14:cNvContentPartPr/>
                  <p14:nvPr/>
                </p14:nvContentPartPr>
                <p14:xfrm>
                  <a:off x="9344040" y="6112020"/>
                  <a:ext cx="231120" cy="21636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7C2424AC-7B82-4B71-A732-EE7757EB2308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9335054" y="6103020"/>
                    <a:ext cx="248733" cy="23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B27F1C7B-EAD1-4367-B428-087875984F57}"/>
                      </a:ext>
                    </a:extLst>
                  </p14:cNvPr>
                  <p14:cNvContentPartPr/>
                  <p14:nvPr/>
                </p14:nvContentPartPr>
                <p14:xfrm>
                  <a:off x="9575160" y="5312460"/>
                  <a:ext cx="513000" cy="72756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B27F1C7B-EAD1-4367-B428-087875984F57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9566160" y="5303460"/>
                    <a:ext cx="530640" cy="74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E0E0D848-8EB3-43DD-A110-E79F92A1B3FA}"/>
                      </a:ext>
                    </a:extLst>
                  </p14:cNvPr>
                  <p14:cNvContentPartPr/>
                  <p14:nvPr/>
                </p14:nvContentPartPr>
                <p14:xfrm>
                  <a:off x="9877200" y="5745540"/>
                  <a:ext cx="109800" cy="18288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E0E0D848-8EB3-43DD-A110-E79F92A1B3FA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9868200" y="5736540"/>
                    <a:ext cx="127440" cy="20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C2BEA2E7-2457-4B4C-950D-A31CFED1CC17}"/>
                      </a:ext>
                    </a:extLst>
                  </p14:cNvPr>
                  <p14:cNvContentPartPr/>
                  <p14:nvPr/>
                </p14:nvContentPartPr>
                <p14:xfrm>
                  <a:off x="9531240" y="6022740"/>
                  <a:ext cx="358920" cy="23832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C2BEA2E7-2457-4B4C-950D-A31CFED1CC17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9522231" y="6013740"/>
                    <a:ext cx="376578" cy="2559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B1BC5441-32EB-470B-9212-E62082C96CF9}"/>
              </a:ext>
            </a:extLst>
          </p:cNvPr>
          <p:cNvGrpSpPr/>
          <p:nvPr/>
        </p:nvGrpSpPr>
        <p:grpSpPr>
          <a:xfrm>
            <a:off x="4345020" y="3451538"/>
            <a:ext cx="6732420" cy="3298042"/>
            <a:chOff x="4345020" y="3451538"/>
            <a:chExt cx="6732420" cy="329804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3415025-6EF4-4A86-9A51-1CD2B20D2067}"/>
                </a:ext>
              </a:extLst>
            </p:cNvPr>
            <p:cNvGrpSpPr/>
            <p:nvPr/>
          </p:nvGrpSpPr>
          <p:grpSpPr>
            <a:xfrm>
              <a:off x="4345020" y="3451538"/>
              <a:ext cx="6732420" cy="3260242"/>
              <a:chOff x="4345020" y="3451538"/>
              <a:chExt cx="6732420" cy="3260242"/>
            </a:xfrm>
          </p:grpSpPr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C06EF6FC-5A4A-4E60-A7F7-BF3D2C7829A9}"/>
                  </a:ext>
                </a:extLst>
              </p:cNvPr>
              <p:cNvSpPr txBox="1"/>
              <p:nvPr/>
            </p:nvSpPr>
            <p:spPr>
              <a:xfrm>
                <a:off x="5532397" y="3492602"/>
                <a:ext cx="329282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/>
                  <a:t>Assign ECUs to devices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/>
                  <a:t>Assign TL values to TLs</a:t>
                </a:r>
              </a:p>
            </p:txBody>
          </p:sp>
          <p:cxnSp>
            <p:nvCxnSpPr>
              <p:cNvPr id="202" name="Straight Arrow Connector 201">
                <a:extLst>
                  <a:ext uri="{FF2B5EF4-FFF2-40B4-BE49-F238E27FC236}">
                    <a16:creationId xmlns:a16="http://schemas.microsoft.com/office/drawing/2014/main" id="{CB986898-494F-44D5-8D60-B006FB5ABE45}"/>
                  </a:ext>
                </a:extLst>
              </p:cNvPr>
              <p:cNvCxnSpPr/>
              <p:nvPr/>
            </p:nvCxnSpPr>
            <p:spPr>
              <a:xfrm>
                <a:off x="5528905" y="3451538"/>
                <a:ext cx="0" cy="9423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Arrow Connector 202">
                <a:extLst>
                  <a:ext uri="{FF2B5EF4-FFF2-40B4-BE49-F238E27FC236}">
                    <a16:creationId xmlns:a16="http://schemas.microsoft.com/office/drawing/2014/main" id="{AC5CE187-0428-4C41-B5A7-AA32216E8802}"/>
                  </a:ext>
                </a:extLst>
              </p:cNvPr>
              <p:cNvCxnSpPr/>
              <p:nvPr/>
            </p:nvCxnSpPr>
            <p:spPr>
              <a:xfrm>
                <a:off x="9238283" y="3451538"/>
                <a:ext cx="0" cy="9423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FD8AF85A-D61D-42F3-AC8C-940E120E29A8}"/>
                  </a:ext>
                </a:extLst>
              </p:cNvPr>
              <p:cNvGrpSpPr/>
              <p:nvPr/>
            </p:nvGrpSpPr>
            <p:grpSpPr>
              <a:xfrm>
                <a:off x="7001100" y="6454020"/>
                <a:ext cx="795240" cy="257760"/>
                <a:chOff x="7001100" y="6454020"/>
                <a:chExt cx="795240" cy="2577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7">
                  <p14:nvContentPartPr>
                    <p14:cNvPr id="205" name="Ink 204">
                      <a:extLst>
                        <a:ext uri="{FF2B5EF4-FFF2-40B4-BE49-F238E27FC236}">
                          <a16:creationId xmlns:a16="http://schemas.microsoft.com/office/drawing/2014/main" id="{F1DCCF60-6B93-4FF5-932C-D5B3EF50F6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01100" y="6454020"/>
                    <a:ext cx="117360" cy="152640"/>
                  </p14:xfrm>
                </p:contentPart>
              </mc:Choice>
              <mc:Fallback xmlns="">
                <p:pic>
                  <p:nvPicPr>
                    <p:cNvPr id="205" name="Ink 204">
                      <a:extLst>
                        <a:ext uri="{FF2B5EF4-FFF2-40B4-BE49-F238E27FC236}">
                          <a16:creationId xmlns:a16="http://schemas.microsoft.com/office/drawing/2014/main" id="{F1DCCF60-6B93-4FF5-932C-D5B3EF50F69B}"/>
                        </a:ext>
                      </a:extLst>
                    </p:cNvPr>
                    <p:cNvPicPr/>
                    <p:nvPr/>
                  </p:nvPicPr>
                  <p:blipFill>
                    <a:blip r:embed="rId88"/>
                    <a:stretch>
                      <a:fillRect/>
                    </a:stretch>
                  </p:blipFill>
                  <p:spPr>
                    <a:xfrm>
                      <a:off x="6992100" y="6445041"/>
                      <a:ext cx="135000" cy="17023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9">
                  <p14:nvContentPartPr>
                    <p14:cNvPr id="206" name="Ink 205">
                      <a:extLst>
                        <a:ext uri="{FF2B5EF4-FFF2-40B4-BE49-F238E27FC236}">
                          <a16:creationId xmlns:a16="http://schemas.microsoft.com/office/drawing/2014/main" id="{925067AD-203A-4CBF-B643-8942F5CD464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203060" y="6489660"/>
                    <a:ext cx="179280" cy="169920"/>
                  </p14:xfrm>
                </p:contentPart>
              </mc:Choice>
              <mc:Fallback xmlns="">
                <p:pic>
                  <p:nvPicPr>
                    <p:cNvPr id="206" name="Ink 205">
                      <a:extLst>
                        <a:ext uri="{FF2B5EF4-FFF2-40B4-BE49-F238E27FC236}">
                          <a16:creationId xmlns:a16="http://schemas.microsoft.com/office/drawing/2014/main" id="{925067AD-203A-4CBF-B643-8942F5CD4643}"/>
                        </a:ext>
                      </a:extLst>
                    </p:cNvPr>
                    <p:cNvPicPr/>
                    <p:nvPr/>
                  </p:nvPicPr>
                  <p:blipFill>
                    <a:blip r:embed="rId90"/>
                    <a:stretch>
                      <a:fillRect/>
                    </a:stretch>
                  </p:blipFill>
                  <p:spPr>
                    <a:xfrm>
                      <a:off x="7194060" y="6480660"/>
                      <a:ext cx="196920" cy="187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1">
                  <p14:nvContentPartPr>
                    <p14:cNvPr id="207" name="Ink 206">
                      <a:extLst>
                        <a:ext uri="{FF2B5EF4-FFF2-40B4-BE49-F238E27FC236}">
                          <a16:creationId xmlns:a16="http://schemas.microsoft.com/office/drawing/2014/main" id="{90EB015D-0645-4341-9F54-0CBC1C2EA1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58660" y="6519540"/>
                    <a:ext cx="337680" cy="192240"/>
                  </p14:xfrm>
                </p:contentPart>
              </mc:Choice>
              <mc:Fallback xmlns="">
                <p:pic>
                  <p:nvPicPr>
                    <p:cNvPr id="207" name="Ink 206">
                      <a:extLst>
                        <a:ext uri="{FF2B5EF4-FFF2-40B4-BE49-F238E27FC236}">
                          <a16:creationId xmlns:a16="http://schemas.microsoft.com/office/drawing/2014/main" id="{90EB015D-0645-4341-9F54-0CBC1C2EA150}"/>
                        </a:ext>
                      </a:extLst>
                    </p:cNvPr>
                    <p:cNvPicPr/>
                    <p:nvPr/>
                  </p:nvPicPr>
                  <p:blipFill>
                    <a:blip r:embed="rId92"/>
                    <a:stretch>
                      <a:fillRect/>
                    </a:stretch>
                  </p:blipFill>
                  <p:spPr>
                    <a:xfrm>
                      <a:off x="7449660" y="6510523"/>
                      <a:ext cx="355320" cy="209913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5A2F382B-2FA0-49BD-91D3-890E84C12CE6}"/>
                  </a:ext>
                </a:extLst>
              </p:cNvPr>
              <p:cNvGrpSpPr/>
              <p:nvPr/>
            </p:nvGrpSpPr>
            <p:grpSpPr>
              <a:xfrm>
                <a:off x="4345020" y="4501193"/>
                <a:ext cx="6732420" cy="1935689"/>
                <a:chOff x="4345020" y="4501193"/>
                <a:chExt cx="6732420" cy="1935689"/>
              </a:xfrm>
            </p:grpSpPr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A8A8FA35-5206-4BFF-8609-71842ED2D7BF}"/>
                    </a:ext>
                  </a:extLst>
                </p:cNvPr>
                <p:cNvSpPr txBox="1"/>
                <p:nvPr/>
              </p:nvSpPr>
              <p:spPr>
                <a:xfrm>
                  <a:off x="4962791" y="4501193"/>
                  <a:ext cx="486998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400"/>
                    <a:t>One circuit configuration for topology</a:t>
                  </a:r>
                </a:p>
              </p:txBody>
            </p:sp>
            <p:grpSp>
              <p:nvGrpSpPr>
                <p:cNvPr id="210" name="Group 209">
                  <a:extLst>
                    <a:ext uri="{FF2B5EF4-FFF2-40B4-BE49-F238E27FC236}">
                      <a16:creationId xmlns:a16="http://schemas.microsoft.com/office/drawing/2014/main" id="{11ABFC42-1918-4A84-9A47-6A88FB39FDAD}"/>
                    </a:ext>
                  </a:extLst>
                </p:cNvPr>
                <p:cNvGrpSpPr/>
                <p:nvPr/>
              </p:nvGrpSpPr>
              <p:grpSpPr>
                <a:xfrm>
                  <a:off x="4345020" y="5034968"/>
                  <a:ext cx="6732420" cy="1401914"/>
                  <a:chOff x="4345020" y="5034968"/>
                  <a:chExt cx="6732420" cy="1401914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3">
                    <p14:nvContentPartPr>
                      <p14:cNvPr id="211" name="Ink 210">
                        <a:extLst>
                          <a:ext uri="{FF2B5EF4-FFF2-40B4-BE49-F238E27FC236}">
                            <a16:creationId xmlns:a16="http://schemas.microsoft.com/office/drawing/2014/main" id="{49D4B06A-86EB-418D-9C88-D1817AD0669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433451" y="5341515"/>
                      <a:ext cx="191520" cy="243720"/>
                    </p14:xfrm>
                  </p:contentPart>
                </mc:Choice>
                <mc:Fallback xmlns="">
                  <p:pic>
                    <p:nvPicPr>
                      <p:cNvPr id="211" name="Ink 210">
                        <a:extLst>
                          <a:ext uri="{FF2B5EF4-FFF2-40B4-BE49-F238E27FC236}">
                            <a16:creationId xmlns:a16="http://schemas.microsoft.com/office/drawing/2014/main" id="{49D4B06A-86EB-418D-9C88-D1817AD066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5424468" y="5332515"/>
                        <a:ext cx="209127" cy="261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4">
                    <p14:nvContentPartPr>
                      <p14:cNvPr id="212" name="Ink 211">
                        <a:extLst>
                          <a:ext uri="{FF2B5EF4-FFF2-40B4-BE49-F238E27FC236}">
                            <a16:creationId xmlns:a16="http://schemas.microsoft.com/office/drawing/2014/main" id="{D7A362C0-FA1E-47EB-9EE6-61EEB27DAC0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433451" y="6193162"/>
                      <a:ext cx="191520" cy="243720"/>
                    </p14:xfrm>
                  </p:contentPart>
                </mc:Choice>
                <mc:Fallback xmlns="">
                  <p:pic>
                    <p:nvPicPr>
                      <p:cNvPr id="212" name="Ink 211">
                        <a:extLst>
                          <a:ext uri="{FF2B5EF4-FFF2-40B4-BE49-F238E27FC236}">
                            <a16:creationId xmlns:a16="http://schemas.microsoft.com/office/drawing/2014/main" id="{D7A362C0-FA1E-47EB-9EE6-61EEB27DAC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5424468" y="6184162"/>
                        <a:ext cx="209127" cy="261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grpSp>
                <p:nvGrpSpPr>
                  <p:cNvPr id="213" name="Group 212">
                    <a:extLst>
                      <a:ext uri="{FF2B5EF4-FFF2-40B4-BE49-F238E27FC236}">
                        <a16:creationId xmlns:a16="http://schemas.microsoft.com/office/drawing/2014/main" id="{B53F721D-8CA0-4BD5-B1ED-506B99206F50}"/>
                      </a:ext>
                    </a:extLst>
                  </p:cNvPr>
                  <p:cNvGrpSpPr/>
                  <p:nvPr/>
                </p:nvGrpSpPr>
                <p:grpSpPr>
                  <a:xfrm>
                    <a:off x="8085424" y="5293473"/>
                    <a:ext cx="1407960" cy="1115167"/>
                    <a:chOff x="3529815" y="1896816"/>
                    <a:chExt cx="1407960" cy="1115167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95">
                      <p14:nvContentPartPr>
                        <p14:cNvPr id="265" name="Ink 264">
                          <a:extLst>
                            <a:ext uri="{FF2B5EF4-FFF2-40B4-BE49-F238E27FC236}">
                              <a16:creationId xmlns:a16="http://schemas.microsoft.com/office/drawing/2014/main" id="{7A27F271-80C2-4EC3-828B-25B063752E73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3529815" y="1896816"/>
                        <a:ext cx="191520" cy="243720"/>
                      </p14:xfrm>
                    </p:contentPart>
                  </mc:Choice>
                  <mc:Fallback xmlns="">
                    <p:pic>
                      <p:nvPicPr>
                        <p:cNvPr id="265" name="Ink 264">
                          <a:extLst>
                            <a:ext uri="{FF2B5EF4-FFF2-40B4-BE49-F238E27FC236}">
                              <a16:creationId xmlns:a16="http://schemas.microsoft.com/office/drawing/2014/main" id="{7A27F271-80C2-4EC3-828B-25B063752E7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2"/>
                        <a:stretch>
                          <a:fillRect/>
                        </a:stretch>
                      </p:blipFill>
                      <p:spPr>
                        <a:xfrm>
                          <a:off x="3520832" y="1887816"/>
                          <a:ext cx="209127" cy="2613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96">
                      <p14:nvContentPartPr>
                        <p14:cNvPr id="266" name="Ink 265">
                          <a:extLst>
                            <a:ext uri="{FF2B5EF4-FFF2-40B4-BE49-F238E27FC236}">
                              <a16:creationId xmlns:a16="http://schemas.microsoft.com/office/drawing/2014/main" id="{73FE7AD9-FE40-448A-A6AB-18A3BD561B5E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3606495" y="1941096"/>
                        <a:ext cx="1331280" cy="11160"/>
                      </p14:xfrm>
                    </p:contentPart>
                  </mc:Choice>
                  <mc:Fallback xmlns="">
                    <p:pic>
                      <p:nvPicPr>
                        <p:cNvPr id="266" name="Ink 265">
                          <a:extLst>
                            <a:ext uri="{FF2B5EF4-FFF2-40B4-BE49-F238E27FC236}">
                              <a16:creationId xmlns:a16="http://schemas.microsoft.com/office/drawing/2014/main" id="{73FE7AD9-FE40-448A-A6AB-18A3BD561B5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6"/>
                        <a:stretch>
                          <a:fillRect/>
                        </a:stretch>
                      </p:blipFill>
                      <p:spPr>
                        <a:xfrm>
                          <a:off x="3597495" y="1932096"/>
                          <a:ext cx="1348920" cy="288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97">
                      <p14:nvContentPartPr>
                        <p14:cNvPr id="267" name="Ink 266">
                          <a:extLst>
                            <a:ext uri="{FF2B5EF4-FFF2-40B4-BE49-F238E27FC236}">
                              <a16:creationId xmlns:a16="http://schemas.microsoft.com/office/drawing/2014/main" id="{CFAA03FF-1267-47AE-84D2-8FE69DB1DA29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3664815" y="2134056"/>
                        <a:ext cx="1123560" cy="26280"/>
                      </p14:xfrm>
                    </p:contentPart>
                  </mc:Choice>
                  <mc:Fallback xmlns="">
                    <p:pic>
                      <p:nvPicPr>
                        <p:cNvPr id="267" name="Ink 266">
                          <a:extLst>
                            <a:ext uri="{FF2B5EF4-FFF2-40B4-BE49-F238E27FC236}">
                              <a16:creationId xmlns:a16="http://schemas.microsoft.com/office/drawing/2014/main" id="{CFAA03FF-1267-47AE-84D2-8FE69DB1DA2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8"/>
                        <a:stretch>
                          <a:fillRect/>
                        </a:stretch>
                      </p:blipFill>
                      <p:spPr>
                        <a:xfrm>
                          <a:off x="3655815" y="2125056"/>
                          <a:ext cx="1141200" cy="439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98">
                      <p14:nvContentPartPr>
                        <p14:cNvPr id="268" name="Ink 267">
                          <a:extLst>
                            <a:ext uri="{FF2B5EF4-FFF2-40B4-BE49-F238E27FC236}">
                              <a16:creationId xmlns:a16="http://schemas.microsoft.com/office/drawing/2014/main" id="{AD5EC9DC-9193-490E-B66E-C97BA9410B2E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3529815" y="2748463"/>
                        <a:ext cx="191520" cy="243720"/>
                      </p14:xfrm>
                    </p:contentPart>
                  </mc:Choice>
                  <mc:Fallback xmlns="">
                    <p:pic>
                      <p:nvPicPr>
                        <p:cNvPr id="268" name="Ink 267">
                          <a:extLst>
                            <a:ext uri="{FF2B5EF4-FFF2-40B4-BE49-F238E27FC236}">
                              <a16:creationId xmlns:a16="http://schemas.microsoft.com/office/drawing/2014/main" id="{AD5EC9DC-9193-490E-B66E-C97BA9410B2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2"/>
                        <a:stretch>
                          <a:fillRect/>
                        </a:stretch>
                      </p:blipFill>
                      <p:spPr>
                        <a:xfrm>
                          <a:off x="3520832" y="2739463"/>
                          <a:ext cx="209127" cy="2613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99">
                      <p14:nvContentPartPr>
                        <p14:cNvPr id="269" name="Ink 268">
                          <a:extLst>
                            <a:ext uri="{FF2B5EF4-FFF2-40B4-BE49-F238E27FC236}">
                              <a16:creationId xmlns:a16="http://schemas.microsoft.com/office/drawing/2014/main" id="{E8E8171B-361A-4085-9970-31538657ECE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3606495" y="2792743"/>
                        <a:ext cx="1331280" cy="11160"/>
                      </p14:xfrm>
                    </p:contentPart>
                  </mc:Choice>
                  <mc:Fallback xmlns="">
                    <p:pic>
                      <p:nvPicPr>
                        <p:cNvPr id="269" name="Ink 268">
                          <a:extLst>
                            <a:ext uri="{FF2B5EF4-FFF2-40B4-BE49-F238E27FC236}">
                              <a16:creationId xmlns:a16="http://schemas.microsoft.com/office/drawing/2014/main" id="{E8E8171B-361A-4085-9970-31538657ECE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6"/>
                        <a:stretch>
                          <a:fillRect/>
                        </a:stretch>
                      </p:blipFill>
                      <p:spPr>
                        <a:xfrm>
                          <a:off x="3597495" y="2783743"/>
                          <a:ext cx="1348920" cy="288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0">
                      <p14:nvContentPartPr>
                        <p14:cNvPr id="270" name="Ink 269">
                          <a:extLst>
                            <a:ext uri="{FF2B5EF4-FFF2-40B4-BE49-F238E27FC236}">
                              <a16:creationId xmlns:a16="http://schemas.microsoft.com/office/drawing/2014/main" id="{E879428F-062D-4BB5-928A-91E2C3087AE7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3664815" y="2985703"/>
                        <a:ext cx="1123560" cy="26280"/>
                      </p14:xfrm>
                    </p:contentPart>
                  </mc:Choice>
                  <mc:Fallback xmlns="">
                    <p:pic>
                      <p:nvPicPr>
                        <p:cNvPr id="270" name="Ink 269">
                          <a:extLst>
                            <a:ext uri="{FF2B5EF4-FFF2-40B4-BE49-F238E27FC236}">
                              <a16:creationId xmlns:a16="http://schemas.microsoft.com/office/drawing/2014/main" id="{E879428F-062D-4BB5-928A-91E2C3087AE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8"/>
                        <a:stretch>
                          <a:fillRect/>
                        </a:stretch>
                      </p:blipFill>
                      <p:spPr>
                        <a:xfrm>
                          <a:off x="3655815" y="2976703"/>
                          <a:ext cx="1141200" cy="439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1">
                      <p14:nvContentPartPr>
                        <p14:cNvPr id="271" name="Ink 270">
                          <a:extLst>
                            <a:ext uri="{FF2B5EF4-FFF2-40B4-BE49-F238E27FC236}">
                              <a16:creationId xmlns:a16="http://schemas.microsoft.com/office/drawing/2014/main" id="{A8FB488D-ACFA-4094-A575-7BABF0A16571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3664815" y="2985703"/>
                        <a:ext cx="1123560" cy="26280"/>
                      </p14:xfrm>
                    </p:contentPart>
                  </mc:Choice>
                  <mc:Fallback xmlns="">
                    <p:pic>
                      <p:nvPicPr>
                        <p:cNvPr id="271" name="Ink 270">
                          <a:extLst>
                            <a:ext uri="{FF2B5EF4-FFF2-40B4-BE49-F238E27FC236}">
                              <a16:creationId xmlns:a16="http://schemas.microsoft.com/office/drawing/2014/main" id="{A8FB488D-ACFA-4094-A575-7BABF0A1657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8"/>
                        <a:stretch>
                          <a:fillRect/>
                        </a:stretch>
                      </p:blipFill>
                      <p:spPr>
                        <a:xfrm>
                          <a:off x="3655815" y="2976703"/>
                          <a:ext cx="1141200" cy="439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p:grpSp>
                <p:nvGrpSpPr>
                  <p:cNvPr id="214" name="Group 213">
                    <a:extLst>
                      <a:ext uri="{FF2B5EF4-FFF2-40B4-BE49-F238E27FC236}">
                        <a16:creationId xmlns:a16="http://schemas.microsoft.com/office/drawing/2014/main" id="{88A014AA-0C85-42FC-847E-6FCFD3D291E0}"/>
                      </a:ext>
                    </a:extLst>
                  </p:cNvPr>
                  <p:cNvGrpSpPr/>
                  <p:nvPr/>
                </p:nvGrpSpPr>
                <p:grpSpPr>
                  <a:xfrm>
                    <a:off x="5437033" y="5293473"/>
                    <a:ext cx="1407960" cy="1115167"/>
                    <a:chOff x="363551" y="1872805"/>
                    <a:chExt cx="1407960" cy="1115167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2">
                      <p14:nvContentPartPr>
                        <p14:cNvPr id="257" name="Ink 256">
                          <a:extLst>
                            <a:ext uri="{FF2B5EF4-FFF2-40B4-BE49-F238E27FC236}">
                              <a16:creationId xmlns:a16="http://schemas.microsoft.com/office/drawing/2014/main" id="{30A233D7-653C-4471-AEFD-849F07B03117}"/>
                            </a:ext>
                          </a:extLst>
                        </p14:cNvPr>
                        <p14:cNvContentPartPr/>
                        <p14:nvPr/>
                      </p14:nvContentPartPr>
                      <p14:xfrm flipH="1">
                        <a:off x="1579991" y="1872805"/>
                        <a:ext cx="191520" cy="243720"/>
                      </p14:xfrm>
                    </p:contentPart>
                  </mc:Choice>
                  <mc:Fallback xmlns="">
                    <p:pic>
                      <p:nvPicPr>
                        <p:cNvPr id="257" name="Ink 256">
                          <a:extLst>
                            <a:ext uri="{FF2B5EF4-FFF2-40B4-BE49-F238E27FC236}">
                              <a16:creationId xmlns:a16="http://schemas.microsoft.com/office/drawing/2014/main" id="{30A233D7-653C-4471-AEFD-849F07B0311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4"/>
                        <a:stretch>
                          <a:fillRect/>
                        </a:stretch>
                      </p:blipFill>
                      <p:spPr>
                        <a:xfrm flipH="1">
                          <a:off x="1568852" y="1861645"/>
                          <a:ext cx="213439" cy="2656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3">
                      <p14:nvContentPartPr>
                        <p14:cNvPr id="258" name="Ink 257">
                          <a:extLst>
                            <a:ext uri="{FF2B5EF4-FFF2-40B4-BE49-F238E27FC236}">
                              <a16:creationId xmlns:a16="http://schemas.microsoft.com/office/drawing/2014/main" id="{1E9E0087-1098-4F86-B145-AA0E66AF0FE5}"/>
                            </a:ext>
                          </a:extLst>
                        </p14:cNvPr>
                        <p14:cNvContentPartPr/>
                        <p14:nvPr/>
                      </p14:nvContentPartPr>
                      <p14:xfrm flipH="1">
                        <a:off x="1579991" y="2724452"/>
                        <a:ext cx="191520" cy="243720"/>
                      </p14:xfrm>
                    </p:contentPart>
                  </mc:Choice>
                  <mc:Fallback xmlns="">
                    <p:pic>
                      <p:nvPicPr>
                        <p:cNvPr id="258" name="Ink 257">
                          <a:extLst>
                            <a:ext uri="{FF2B5EF4-FFF2-40B4-BE49-F238E27FC236}">
                              <a16:creationId xmlns:a16="http://schemas.microsoft.com/office/drawing/2014/main" id="{1E9E0087-1098-4F86-B145-AA0E66AF0FE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4"/>
                        <a:stretch>
                          <a:fillRect/>
                        </a:stretch>
                      </p:blipFill>
                      <p:spPr>
                        <a:xfrm flipH="1">
                          <a:off x="1568852" y="2713292"/>
                          <a:ext cx="213439" cy="2656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p:grpSp>
                  <p:nvGrpSpPr>
                    <p:cNvPr id="259" name="Group 258">
                      <a:extLst>
                        <a:ext uri="{FF2B5EF4-FFF2-40B4-BE49-F238E27FC236}">
                          <a16:creationId xmlns:a16="http://schemas.microsoft.com/office/drawing/2014/main" id="{19091271-B521-49BB-B746-D6A716557E5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63551" y="1917085"/>
                      <a:ext cx="1331280" cy="1070887"/>
                      <a:chOff x="363551" y="1917085"/>
                      <a:chExt cx="1331280" cy="1070887"/>
                    </a:xfrm>
                  </p:grpSpPr>
                  <mc:AlternateContent xmlns:mc="http://schemas.openxmlformats.org/markup-compatibility/2006" xmlns:p14="http://schemas.microsoft.com/office/powerpoint/2010/main">
                    <mc:Choice Requires="p14">
                      <p:contentPart p14:bwMode="auto" r:id="rId104">
                        <p14:nvContentPartPr>
                          <p14:cNvPr id="260" name="Ink 259">
                            <a:extLst>
                              <a:ext uri="{FF2B5EF4-FFF2-40B4-BE49-F238E27FC236}">
                                <a16:creationId xmlns:a16="http://schemas.microsoft.com/office/drawing/2014/main" id="{E33747E2-D75B-45A7-970E-C2354C97A99E}"/>
                              </a:ext>
                            </a:extLst>
                          </p14:cNvPr>
                          <p14:cNvContentPartPr/>
                          <p14:nvPr/>
                        </p14:nvContentPartPr>
                        <p14:xfrm flipH="1">
                          <a:off x="363551" y="1917085"/>
                          <a:ext cx="1331280" cy="11160"/>
                        </p14:xfrm>
                      </p:contentPart>
                    </mc:Choice>
                    <mc:Fallback xmlns="">
                      <p:pic>
                        <p:nvPicPr>
                          <p:cNvPr id="260" name="Ink 259">
                            <a:extLst>
                              <a:ext uri="{FF2B5EF4-FFF2-40B4-BE49-F238E27FC236}">
                                <a16:creationId xmlns:a16="http://schemas.microsoft.com/office/drawing/2014/main" id="{E33747E2-D75B-45A7-970E-C2354C97A99E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47"/>
                          <a:stretch>
                            <a:fillRect/>
                          </a:stretch>
                        </p:blipFill>
                        <p:spPr>
                          <a:xfrm flipH="1">
                            <a:off x="352391" y="1905925"/>
                            <a:ext cx="1353240" cy="33120"/>
                          </a:xfrm>
                          <a:prstGeom prst="rect">
                            <a:avLst/>
                          </a:prstGeom>
                        </p:spPr>
                      </p:pic>
                    </mc:Fallback>
                  </mc:AlternateContent>
                  <mc:AlternateContent xmlns:mc="http://schemas.openxmlformats.org/markup-compatibility/2006" xmlns:p14="http://schemas.microsoft.com/office/powerpoint/2010/main">
                    <mc:Choice Requires="p14">
                      <p:contentPart p14:bwMode="auto" r:id="rId105">
                        <p14:nvContentPartPr>
                          <p14:cNvPr id="261" name="Ink 260">
                            <a:extLst>
                              <a:ext uri="{FF2B5EF4-FFF2-40B4-BE49-F238E27FC236}">
                                <a16:creationId xmlns:a16="http://schemas.microsoft.com/office/drawing/2014/main" id="{466631A5-5CAA-4FAE-9228-D13032F0E173}"/>
                              </a:ext>
                            </a:extLst>
                          </p14:cNvPr>
                          <p14:cNvContentPartPr/>
                          <p14:nvPr/>
                        </p14:nvContentPartPr>
                        <p14:xfrm flipH="1">
                          <a:off x="512951" y="2110045"/>
                          <a:ext cx="1123560" cy="26280"/>
                        </p14:xfrm>
                      </p:contentPart>
                    </mc:Choice>
                    <mc:Fallback xmlns="">
                      <p:pic>
                        <p:nvPicPr>
                          <p:cNvPr id="261" name="Ink 260">
                            <a:extLst>
                              <a:ext uri="{FF2B5EF4-FFF2-40B4-BE49-F238E27FC236}">
                                <a16:creationId xmlns:a16="http://schemas.microsoft.com/office/drawing/2014/main" id="{466631A5-5CAA-4FAE-9228-D13032F0E173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49"/>
                          <a:stretch>
                            <a:fillRect/>
                          </a:stretch>
                        </p:blipFill>
                        <p:spPr>
                          <a:xfrm flipH="1">
                            <a:off x="501791" y="2098885"/>
                            <a:ext cx="1145520" cy="48240"/>
                          </a:xfrm>
                          <a:prstGeom prst="rect">
                            <a:avLst/>
                          </a:prstGeom>
                        </p:spPr>
                      </p:pic>
                    </mc:Fallback>
                  </mc:AlternateContent>
                  <mc:AlternateContent xmlns:mc="http://schemas.openxmlformats.org/markup-compatibility/2006" xmlns:p14="http://schemas.microsoft.com/office/powerpoint/2010/main">
                    <mc:Choice Requires="p14">
                      <p:contentPart p14:bwMode="auto" r:id="rId106">
                        <p14:nvContentPartPr>
                          <p14:cNvPr id="262" name="Ink 261">
                            <a:extLst>
                              <a:ext uri="{FF2B5EF4-FFF2-40B4-BE49-F238E27FC236}">
                                <a16:creationId xmlns:a16="http://schemas.microsoft.com/office/drawing/2014/main" id="{6623AA17-37B9-4C06-8485-A21479153314}"/>
                              </a:ext>
                            </a:extLst>
                          </p14:cNvPr>
                          <p14:cNvContentPartPr/>
                          <p14:nvPr/>
                        </p14:nvContentPartPr>
                        <p14:xfrm flipH="1">
                          <a:off x="363551" y="2768732"/>
                          <a:ext cx="1331280" cy="11160"/>
                        </p14:xfrm>
                      </p:contentPart>
                    </mc:Choice>
                    <mc:Fallback xmlns="">
                      <p:pic>
                        <p:nvPicPr>
                          <p:cNvPr id="262" name="Ink 261">
                            <a:extLst>
                              <a:ext uri="{FF2B5EF4-FFF2-40B4-BE49-F238E27FC236}">
                                <a16:creationId xmlns:a16="http://schemas.microsoft.com/office/drawing/2014/main" id="{6623AA17-37B9-4C06-8485-A21479153314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47"/>
                          <a:stretch>
                            <a:fillRect/>
                          </a:stretch>
                        </p:blipFill>
                        <p:spPr>
                          <a:xfrm flipH="1">
                            <a:off x="352391" y="2757572"/>
                            <a:ext cx="1353240" cy="33120"/>
                          </a:xfrm>
                          <a:prstGeom prst="rect">
                            <a:avLst/>
                          </a:prstGeom>
                        </p:spPr>
                      </p:pic>
                    </mc:Fallback>
                  </mc:AlternateContent>
                  <mc:AlternateContent xmlns:mc="http://schemas.openxmlformats.org/markup-compatibility/2006" xmlns:p14="http://schemas.microsoft.com/office/powerpoint/2010/main">
                    <mc:Choice Requires="p14">
                      <p:contentPart p14:bwMode="auto" r:id="rId107">
                        <p14:nvContentPartPr>
                          <p14:cNvPr id="263" name="Ink 262">
                            <a:extLst>
                              <a:ext uri="{FF2B5EF4-FFF2-40B4-BE49-F238E27FC236}">
                                <a16:creationId xmlns:a16="http://schemas.microsoft.com/office/drawing/2014/main" id="{252F60B9-4D79-4246-BCBB-FFC295E9A4C0}"/>
                              </a:ext>
                            </a:extLst>
                          </p14:cNvPr>
                          <p14:cNvContentPartPr/>
                          <p14:nvPr/>
                        </p14:nvContentPartPr>
                        <p14:xfrm flipH="1">
                          <a:off x="512951" y="2961692"/>
                          <a:ext cx="1123560" cy="26280"/>
                        </p14:xfrm>
                      </p:contentPart>
                    </mc:Choice>
                    <mc:Fallback xmlns="">
                      <p:pic>
                        <p:nvPicPr>
                          <p:cNvPr id="263" name="Ink 262">
                            <a:extLst>
                              <a:ext uri="{FF2B5EF4-FFF2-40B4-BE49-F238E27FC236}">
                                <a16:creationId xmlns:a16="http://schemas.microsoft.com/office/drawing/2014/main" id="{252F60B9-4D79-4246-BCBB-FFC295E9A4C0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49"/>
                          <a:stretch>
                            <a:fillRect/>
                          </a:stretch>
                        </p:blipFill>
                        <p:spPr>
                          <a:xfrm flipH="1">
                            <a:off x="501791" y="2950532"/>
                            <a:ext cx="1145520" cy="48240"/>
                          </a:xfrm>
                          <a:prstGeom prst="rect">
                            <a:avLst/>
                          </a:prstGeom>
                        </p:spPr>
                      </p:pic>
                    </mc:Fallback>
                  </mc:AlternateContent>
                  <mc:AlternateContent xmlns:mc="http://schemas.openxmlformats.org/markup-compatibility/2006" xmlns:p14="http://schemas.microsoft.com/office/powerpoint/2010/main">
                    <mc:Choice Requires="p14">
                      <p:contentPart p14:bwMode="auto" r:id="rId108">
                        <p14:nvContentPartPr>
                          <p14:cNvPr id="264" name="Ink 263">
                            <a:extLst>
                              <a:ext uri="{FF2B5EF4-FFF2-40B4-BE49-F238E27FC236}">
                                <a16:creationId xmlns:a16="http://schemas.microsoft.com/office/drawing/2014/main" id="{3DA5DD1A-540F-42F0-8475-8DD2DD3443E0}"/>
                              </a:ext>
                            </a:extLst>
                          </p14:cNvPr>
                          <p14:cNvContentPartPr/>
                          <p14:nvPr/>
                        </p14:nvContentPartPr>
                        <p14:xfrm flipH="1">
                          <a:off x="512951" y="2961692"/>
                          <a:ext cx="1123560" cy="26280"/>
                        </p14:xfrm>
                      </p:contentPart>
                    </mc:Choice>
                    <mc:Fallback xmlns="">
                      <p:pic>
                        <p:nvPicPr>
                          <p:cNvPr id="264" name="Ink 263">
                            <a:extLst>
                              <a:ext uri="{FF2B5EF4-FFF2-40B4-BE49-F238E27FC236}">
                                <a16:creationId xmlns:a16="http://schemas.microsoft.com/office/drawing/2014/main" id="{3DA5DD1A-540F-42F0-8475-8DD2DD3443E0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49"/>
                          <a:stretch>
                            <a:fillRect/>
                          </a:stretch>
                        </p:blipFill>
                        <p:spPr>
                          <a:xfrm flipH="1">
                            <a:off x="501791" y="2950532"/>
                            <a:ext cx="1145520" cy="48240"/>
                          </a:xfrm>
                          <a:prstGeom prst="rect">
                            <a:avLst/>
                          </a:prstGeom>
                        </p:spPr>
                      </p:pic>
                    </mc:Fallback>
                  </mc:AlternateContent>
                </p:grpSp>
              </p:grpSp>
              <p:grpSp>
                <p:nvGrpSpPr>
                  <p:cNvPr id="215" name="Group 214">
                    <a:extLst>
                      <a:ext uri="{FF2B5EF4-FFF2-40B4-BE49-F238E27FC236}">
                        <a16:creationId xmlns:a16="http://schemas.microsoft.com/office/drawing/2014/main" id="{21F3C3FE-17BF-4B6E-8B95-C0154857822A}"/>
                      </a:ext>
                    </a:extLst>
                  </p:cNvPr>
                  <p:cNvGrpSpPr/>
                  <p:nvPr/>
                </p:nvGrpSpPr>
                <p:grpSpPr>
                  <a:xfrm>
                    <a:off x="9344040" y="5349481"/>
                    <a:ext cx="231120" cy="1052640"/>
                    <a:chOff x="9344040" y="5275740"/>
                    <a:chExt cx="231120" cy="105264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9">
                      <p14:nvContentPartPr>
                        <p14:cNvPr id="255" name="Ink 254">
                          <a:extLst>
                            <a:ext uri="{FF2B5EF4-FFF2-40B4-BE49-F238E27FC236}">
                              <a16:creationId xmlns:a16="http://schemas.microsoft.com/office/drawing/2014/main" id="{2BC49554-D91E-4209-A6F1-633749CB1974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376800" y="5275740"/>
                        <a:ext cx="174600" cy="187920"/>
                      </p14:xfrm>
                    </p:contentPart>
                  </mc:Choice>
                  <mc:Fallback xmlns="">
                    <p:pic>
                      <p:nvPicPr>
                        <p:cNvPr id="255" name="Ink 254">
                          <a:extLst>
                            <a:ext uri="{FF2B5EF4-FFF2-40B4-BE49-F238E27FC236}">
                              <a16:creationId xmlns:a16="http://schemas.microsoft.com/office/drawing/2014/main" id="{2BC49554-D91E-4209-A6F1-633749CB197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8"/>
                        <a:stretch>
                          <a:fillRect/>
                        </a:stretch>
                      </p:blipFill>
                      <p:spPr>
                        <a:xfrm>
                          <a:off x="9367800" y="5266757"/>
                          <a:ext cx="192240" cy="205526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10">
                      <p14:nvContentPartPr>
                        <p14:cNvPr id="256" name="Ink 255">
                          <a:extLst>
                            <a:ext uri="{FF2B5EF4-FFF2-40B4-BE49-F238E27FC236}">
                              <a16:creationId xmlns:a16="http://schemas.microsoft.com/office/drawing/2014/main" id="{08710F38-7F09-419D-93B4-34770F004B02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344040" y="6112020"/>
                        <a:ext cx="231120" cy="216360"/>
                      </p14:xfrm>
                    </p:contentPart>
                  </mc:Choice>
                  <mc:Fallback xmlns="">
                    <p:pic>
                      <p:nvPicPr>
                        <p:cNvPr id="256" name="Ink 255">
                          <a:extLst>
                            <a:ext uri="{FF2B5EF4-FFF2-40B4-BE49-F238E27FC236}">
                              <a16:creationId xmlns:a16="http://schemas.microsoft.com/office/drawing/2014/main" id="{08710F38-7F09-419D-93B4-34770F004B0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0"/>
                        <a:stretch>
                          <a:fillRect/>
                        </a:stretch>
                      </p:blipFill>
                      <p:spPr>
                        <a:xfrm>
                          <a:off x="9335054" y="6103020"/>
                          <a:ext cx="248733" cy="2340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p:grpSp>
                <p:nvGrpSpPr>
                  <p:cNvPr id="216" name="Group 215">
                    <a:extLst>
                      <a:ext uri="{FF2B5EF4-FFF2-40B4-BE49-F238E27FC236}">
                        <a16:creationId xmlns:a16="http://schemas.microsoft.com/office/drawing/2014/main" id="{CB0F301E-819D-43CA-B02C-F37F53B4B708}"/>
                      </a:ext>
                    </a:extLst>
                  </p:cNvPr>
                  <p:cNvGrpSpPr/>
                  <p:nvPr/>
                </p:nvGrpSpPr>
                <p:grpSpPr>
                  <a:xfrm>
                    <a:off x="6854280" y="5317860"/>
                    <a:ext cx="1285200" cy="227880"/>
                    <a:chOff x="6854280" y="5317860"/>
                    <a:chExt cx="1285200" cy="22788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11">
                      <p14:nvContentPartPr>
                        <p14:cNvPr id="252" name="Ink 251">
                          <a:extLst>
                            <a:ext uri="{FF2B5EF4-FFF2-40B4-BE49-F238E27FC236}">
                              <a16:creationId xmlns:a16="http://schemas.microsoft.com/office/drawing/2014/main" id="{48D196B7-B1E4-4B63-83CD-1284E53FEE81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6854280" y="5421540"/>
                        <a:ext cx="382680" cy="36720"/>
                      </p14:xfrm>
                    </p:contentPart>
                  </mc:Choice>
                  <mc:Fallback xmlns="">
                    <p:pic>
                      <p:nvPicPr>
                        <p:cNvPr id="252" name="Ink 251">
                          <a:extLst>
                            <a:ext uri="{FF2B5EF4-FFF2-40B4-BE49-F238E27FC236}">
                              <a16:creationId xmlns:a16="http://schemas.microsoft.com/office/drawing/2014/main" id="{48D196B7-B1E4-4B63-83CD-1284E53FEE8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2"/>
                        <a:stretch>
                          <a:fillRect/>
                        </a:stretch>
                      </p:blipFill>
                      <p:spPr>
                        <a:xfrm>
                          <a:off x="6845280" y="5412627"/>
                          <a:ext cx="400320" cy="54189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13">
                      <p14:nvContentPartPr>
                        <p14:cNvPr id="253" name="Ink 252">
                          <a:extLst>
                            <a:ext uri="{FF2B5EF4-FFF2-40B4-BE49-F238E27FC236}">
                              <a16:creationId xmlns:a16="http://schemas.microsoft.com/office/drawing/2014/main" id="{DE0D26F9-A49C-49E7-B2CD-00B49E693069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7277640" y="5317860"/>
                        <a:ext cx="292680" cy="227880"/>
                      </p14:xfrm>
                    </p:contentPart>
                  </mc:Choice>
                  <mc:Fallback xmlns="">
                    <p:pic>
                      <p:nvPicPr>
                        <p:cNvPr id="253" name="Ink 252">
                          <a:extLst>
                            <a:ext uri="{FF2B5EF4-FFF2-40B4-BE49-F238E27FC236}">
                              <a16:creationId xmlns:a16="http://schemas.microsoft.com/office/drawing/2014/main" id="{DE0D26F9-A49C-49E7-B2CD-00B49E69306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4"/>
                        <a:stretch>
                          <a:fillRect/>
                        </a:stretch>
                      </p:blipFill>
                      <p:spPr>
                        <a:xfrm>
                          <a:off x="7268640" y="5308860"/>
                          <a:ext cx="310320" cy="2455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15">
                      <p14:nvContentPartPr>
                        <p14:cNvPr id="254" name="Ink 253">
                          <a:extLst>
                            <a:ext uri="{FF2B5EF4-FFF2-40B4-BE49-F238E27FC236}">
                              <a16:creationId xmlns:a16="http://schemas.microsoft.com/office/drawing/2014/main" id="{31AB3733-E857-4423-8EBE-4201E7F173F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7572480" y="5466180"/>
                        <a:ext cx="567000" cy="16200"/>
                      </p14:xfrm>
                    </p:contentPart>
                  </mc:Choice>
                  <mc:Fallback xmlns="">
                    <p:pic>
                      <p:nvPicPr>
                        <p:cNvPr id="254" name="Ink 253">
                          <a:extLst>
                            <a:ext uri="{FF2B5EF4-FFF2-40B4-BE49-F238E27FC236}">
                              <a16:creationId xmlns:a16="http://schemas.microsoft.com/office/drawing/2014/main" id="{31AB3733-E857-4423-8EBE-4201E7F173F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6"/>
                        <a:stretch>
                          <a:fillRect/>
                        </a:stretch>
                      </p:blipFill>
                      <p:spPr>
                        <a:xfrm>
                          <a:off x="7563480" y="5457180"/>
                          <a:ext cx="584640" cy="338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p:grpSp>
                <p:nvGrpSpPr>
                  <p:cNvPr id="217" name="Group 216">
                    <a:extLst>
                      <a:ext uri="{FF2B5EF4-FFF2-40B4-BE49-F238E27FC236}">
                        <a16:creationId xmlns:a16="http://schemas.microsoft.com/office/drawing/2014/main" id="{C76332FC-92C4-4A8A-AF7C-DCE5088696A1}"/>
                      </a:ext>
                    </a:extLst>
                  </p:cNvPr>
                  <p:cNvGrpSpPr/>
                  <p:nvPr/>
                </p:nvGrpSpPr>
                <p:grpSpPr>
                  <a:xfrm>
                    <a:off x="6867240" y="6185820"/>
                    <a:ext cx="1387080" cy="181800"/>
                    <a:chOff x="6867240" y="6185820"/>
                    <a:chExt cx="1387080" cy="18180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17">
                      <p14:nvContentPartPr>
                        <p14:cNvPr id="249" name="Ink 248">
                          <a:extLst>
                            <a:ext uri="{FF2B5EF4-FFF2-40B4-BE49-F238E27FC236}">
                              <a16:creationId xmlns:a16="http://schemas.microsoft.com/office/drawing/2014/main" id="{30DCDE31-E947-4A9A-861C-D1E84F937E59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6867240" y="6251340"/>
                        <a:ext cx="402840" cy="25200"/>
                      </p14:xfrm>
                    </p:contentPart>
                  </mc:Choice>
                  <mc:Fallback xmlns="">
                    <p:pic>
                      <p:nvPicPr>
                        <p:cNvPr id="249" name="Ink 248">
                          <a:extLst>
                            <a:ext uri="{FF2B5EF4-FFF2-40B4-BE49-F238E27FC236}">
                              <a16:creationId xmlns:a16="http://schemas.microsoft.com/office/drawing/2014/main" id="{30DCDE31-E947-4A9A-861C-D1E84F937E5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8"/>
                        <a:stretch>
                          <a:fillRect/>
                        </a:stretch>
                      </p:blipFill>
                      <p:spPr>
                        <a:xfrm>
                          <a:off x="6858232" y="6242340"/>
                          <a:ext cx="420496" cy="428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19">
                      <p14:nvContentPartPr>
                        <p14:cNvPr id="250" name="Ink 249">
                          <a:extLst>
                            <a:ext uri="{FF2B5EF4-FFF2-40B4-BE49-F238E27FC236}">
                              <a16:creationId xmlns:a16="http://schemas.microsoft.com/office/drawing/2014/main" id="{037531DC-9FE4-4C9C-8B3D-42F1F706516A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7280880" y="6185820"/>
                        <a:ext cx="315000" cy="181800"/>
                      </p14:xfrm>
                    </p:contentPart>
                  </mc:Choice>
                  <mc:Fallback xmlns="">
                    <p:pic>
                      <p:nvPicPr>
                        <p:cNvPr id="250" name="Ink 249">
                          <a:extLst>
                            <a:ext uri="{FF2B5EF4-FFF2-40B4-BE49-F238E27FC236}">
                              <a16:creationId xmlns:a16="http://schemas.microsoft.com/office/drawing/2014/main" id="{037531DC-9FE4-4C9C-8B3D-42F1F706516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0"/>
                        <a:stretch>
                          <a:fillRect/>
                        </a:stretch>
                      </p:blipFill>
                      <p:spPr>
                        <a:xfrm>
                          <a:off x="7271880" y="6176802"/>
                          <a:ext cx="332640" cy="199475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21">
                      <p14:nvContentPartPr>
                        <p14:cNvPr id="251" name="Ink 250">
                          <a:extLst>
                            <a:ext uri="{FF2B5EF4-FFF2-40B4-BE49-F238E27FC236}">
                              <a16:creationId xmlns:a16="http://schemas.microsoft.com/office/drawing/2014/main" id="{21F5E1A0-E56B-4837-B595-03CB80F160A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7552680" y="6235140"/>
                        <a:ext cx="701640" cy="51120"/>
                      </p14:xfrm>
                    </p:contentPart>
                  </mc:Choice>
                  <mc:Fallback xmlns="">
                    <p:pic>
                      <p:nvPicPr>
                        <p:cNvPr id="251" name="Ink 250">
                          <a:extLst>
                            <a:ext uri="{FF2B5EF4-FFF2-40B4-BE49-F238E27FC236}">
                              <a16:creationId xmlns:a16="http://schemas.microsoft.com/office/drawing/2014/main" id="{21F5E1A0-E56B-4837-B595-03CB80F160A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2"/>
                        <a:stretch>
                          <a:fillRect/>
                        </a:stretch>
                      </p:blipFill>
                      <p:spPr>
                        <a:xfrm>
                          <a:off x="7543680" y="6226140"/>
                          <a:ext cx="719280" cy="687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p:grpSp>
                <p:nvGrpSpPr>
                  <p:cNvPr id="218" name="Group 217">
                    <a:extLst>
                      <a:ext uri="{FF2B5EF4-FFF2-40B4-BE49-F238E27FC236}">
                        <a16:creationId xmlns:a16="http://schemas.microsoft.com/office/drawing/2014/main" id="{D82BD6CD-AC0C-4EDA-88E6-963DC125E964}"/>
                      </a:ext>
                    </a:extLst>
                  </p:cNvPr>
                  <p:cNvGrpSpPr/>
                  <p:nvPr/>
                </p:nvGrpSpPr>
                <p:grpSpPr>
                  <a:xfrm>
                    <a:off x="9561480" y="5407140"/>
                    <a:ext cx="1515960" cy="937080"/>
                    <a:chOff x="9561480" y="5407140"/>
                    <a:chExt cx="1515960" cy="93708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23">
                      <p14:nvContentPartPr>
                        <p14:cNvPr id="243" name="Ink 242">
                          <a:extLst>
                            <a:ext uri="{FF2B5EF4-FFF2-40B4-BE49-F238E27FC236}">
                              <a16:creationId xmlns:a16="http://schemas.microsoft.com/office/drawing/2014/main" id="{F3F809B3-01A7-488D-9F7D-CD9C9FA762C8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561480" y="5407140"/>
                        <a:ext cx="560160" cy="597960"/>
                      </p14:xfrm>
                    </p:contentPart>
                  </mc:Choice>
                  <mc:Fallback xmlns="">
                    <p:pic>
                      <p:nvPicPr>
                        <p:cNvPr id="243" name="Ink 242">
                          <a:extLst>
                            <a:ext uri="{FF2B5EF4-FFF2-40B4-BE49-F238E27FC236}">
                              <a16:creationId xmlns:a16="http://schemas.microsoft.com/office/drawing/2014/main" id="{F3F809B3-01A7-488D-9F7D-CD9C9FA762C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4"/>
                        <a:stretch>
                          <a:fillRect/>
                        </a:stretch>
                      </p:blipFill>
                      <p:spPr>
                        <a:xfrm>
                          <a:off x="9552480" y="5398140"/>
                          <a:ext cx="577800" cy="6156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25">
                      <p14:nvContentPartPr>
                        <p14:cNvPr id="244" name="Ink 243">
                          <a:extLst>
                            <a:ext uri="{FF2B5EF4-FFF2-40B4-BE49-F238E27FC236}">
                              <a16:creationId xmlns:a16="http://schemas.microsoft.com/office/drawing/2014/main" id="{E4BD4D8A-5AAD-43FB-8F91-FCD3061856AF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570120" y="6065580"/>
                        <a:ext cx="384840" cy="278640"/>
                      </p14:xfrm>
                    </p:contentPart>
                  </mc:Choice>
                  <mc:Fallback xmlns="">
                    <p:pic>
                      <p:nvPicPr>
                        <p:cNvPr id="244" name="Ink 243">
                          <a:extLst>
                            <a:ext uri="{FF2B5EF4-FFF2-40B4-BE49-F238E27FC236}">
                              <a16:creationId xmlns:a16="http://schemas.microsoft.com/office/drawing/2014/main" id="{E4BD4D8A-5AAD-43FB-8F91-FCD3061856A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6"/>
                        <a:stretch>
                          <a:fillRect/>
                        </a:stretch>
                      </p:blipFill>
                      <p:spPr>
                        <a:xfrm>
                          <a:off x="9561128" y="6056592"/>
                          <a:ext cx="402464" cy="296257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27">
                      <p14:nvContentPartPr>
                        <p14:cNvPr id="245" name="Ink 244">
                          <a:extLst>
                            <a:ext uri="{FF2B5EF4-FFF2-40B4-BE49-F238E27FC236}">
                              <a16:creationId xmlns:a16="http://schemas.microsoft.com/office/drawing/2014/main" id="{A650BCB3-777F-4A67-9749-191340109162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0239360" y="5826540"/>
                        <a:ext cx="89280" cy="106560"/>
                      </p14:xfrm>
                    </p:contentPart>
                  </mc:Choice>
                  <mc:Fallback xmlns="">
                    <p:pic>
                      <p:nvPicPr>
                        <p:cNvPr id="245" name="Ink 244">
                          <a:extLst>
                            <a:ext uri="{FF2B5EF4-FFF2-40B4-BE49-F238E27FC236}">
                              <a16:creationId xmlns:a16="http://schemas.microsoft.com/office/drawing/2014/main" id="{A650BCB3-777F-4A67-9749-19134010916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8"/>
                        <a:stretch>
                          <a:fillRect/>
                        </a:stretch>
                      </p:blipFill>
                      <p:spPr>
                        <a:xfrm>
                          <a:off x="10230360" y="5817540"/>
                          <a:ext cx="106920" cy="1242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29">
                      <p14:nvContentPartPr>
                        <p14:cNvPr id="246" name="Ink 245">
                          <a:extLst>
                            <a:ext uri="{FF2B5EF4-FFF2-40B4-BE49-F238E27FC236}">
                              <a16:creationId xmlns:a16="http://schemas.microsoft.com/office/drawing/2014/main" id="{E4A53679-B854-4DA4-931F-8BBE1F0B37C7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0398840" y="5783700"/>
                        <a:ext cx="83520" cy="172080"/>
                      </p14:xfrm>
                    </p:contentPart>
                  </mc:Choice>
                  <mc:Fallback xmlns="">
                    <p:pic>
                      <p:nvPicPr>
                        <p:cNvPr id="246" name="Ink 245">
                          <a:extLst>
                            <a:ext uri="{FF2B5EF4-FFF2-40B4-BE49-F238E27FC236}">
                              <a16:creationId xmlns:a16="http://schemas.microsoft.com/office/drawing/2014/main" id="{E4A53679-B854-4DA4-931F-8BBE1F0B37C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0"/>
                        <a:stretch>
                          <a:fillRect/>
                        </a:stretch>
                      </p:blipFill>
                      <p:spPr>
                        <a:xfrm>
                          <a:off x="10389840" y="5774681"/>
                          <a:ext cx="101160" cy="189757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31">
                      <p14:nvContentPartPr>
                        <p14:cNvPr id="247" name="Ink 246">
                          <a:extLst>
                            <a:ext uri="{FF2B5EF4-FFF2-40B4-BE49-F238E27FC236}">
                              <a16:creationId xmlns:a16="http://schemas.microsoft.com/office/drawing/2014/main" id="{0BCA89AE-3A70-4270-9925-0BDCCFDE609E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0530600" y="5845260"/>
                        <a:ext cx="193680" cy="117000"/>
                      </p14:xfrm>
                    </p:contentPart>
                  </mc:Choice>
                  <mc:Fallback xmlns="">
                    <p:pic>
                      <p:nvPicPr>
                        <p:cNvPr id="247" name="Ink 246">
                          <a:extLst>
                            <a:ext uri="{FF2B5EF4-FFF2-40B4-BE49-F238E27FC236}">
                              <a16:creationId xmlns:a16="http://schemas.microsoft.com/office/drawing/2014/main" id="{0BCA89AE-3A70-4270-9925-0BDCCFDE609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2"/>
                        <a:stretch>
                          <a:fillRect/>
                        </a:stretch>
                      </p:blipFill>
                      <p:spPr>
                        <a:xfrm>
                          <a:off x="10521600" y="5836232"/>
                          <a:ext cx="211320" cy="134694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33">
                      <p14:nvContentPartPr>
                        <p14:cNvPr id="248" name="Ink 247">
                          <a:extLst>
                            <a:ext uri="{FF2B5EF4-FFF2-40B4-BE49-F238E27FC236}">
                              <a16:creationId xmlns:a16="http://schemas.microsoft.com/office/drawing/2014/main" id="{136012B9-4F7C-4D05-B585-68296ABC47B2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0791960" y="5877660"/>
                        <a:ext cx="285480" cy="121320"/>
                      </p14:xfrm>
                    </p:contentPart>
                  </mc:Choice>
                  <mc:Fallback xmlns="">
                    <p:pic>
                      <p:nvPicPr>
                        <p:cNvPr id="248" name="Ink 247">
                          <a:extLst>
                            <a:ext uri="{FF2B5EF4-FFF2-40B4-BE49-F238E27FC236}">
                              <a16:creationId xmlns:a16="http://schemas.microsoft.com/office/drawing/2014/main" id="{136012B9-4F7C-4D05-B585-68296ABC47B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4"/>
                        <a:stretch>
                          <a:fillRect/>
                        </a:stretch>
                      </p:blipFill>
                      <p:spPr>
                        <a:xfrm>
                          <a:off x="10782960" y="5868660"/>
                          <a:ext cx="303120" cy="1389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p:grpSp>
                <p:nvGrpSpPr>
                  <p:cNvPr id="219" name="Group 218">
                    <a:extLst>
                      <a:ext uri="{FF2B5EF4-FFF2-40B4-BE49-F238E27FC236}">
                        <a16:creationId xmlns:a16="http://schemas.microsoft.com/office/drawing/2014/main" id="{C2D26CD0-9950-4E44-BA9D-441D480F8C63}"/>
                      </a:ext>
                    </a:extLst>
                  </p:cNvPr>
                  <p:cNvGrpSpPr/>
                  <p:nvPr/>
                </p:nvGrpSpPr>
                <p:grpSpPr>
                  <a:xfrm>
                    <a:off x="7100243" y="5034968"/>
                    <a:ext cx="726480" cy="193680"/>
                    <a:chOff x="7100243" y="5034968"/>
                    <a:chExt cx="726480" cy="19368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35">
                      <p14:nvContentPartPr>
                        <p14:cNvPr id="239" name="Ink 238">
                          <a:extLst>
                            <a:ext uri="{FF2B5EF4-FFF2-40B4-BE49-F238E27FC236}">
                              <a16:creationId xmlns:a16="http://schemas.microsoft.com/office/drawing/2014/main" id="{419F59CB-E7D7-4DA4-8782-69928DA62065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7100243" y="5050088"/>
                        <a:ext cx="122760" cy="172080"/>
                      </p14:xfrm>
                    </p:contentPart>
                  </mc:Choice>
                  <mc:Fallback xmlns="">
                    <p:pic>
                      <p:nvPicPr>
                        <p:cNvPr id="239" name="Ink 238">
                          <a:extLst>
                            <a:ext uri="{FF2B5EF4-FFF2-40B4-BE49-F238E27FC236}">
                              <a16:creationId xmlns:a16="http://schemas.microsoft.com/office/drawing/2014/main" id="{419F59CB-E7D7-4DA4-8782-69928DA6206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6"/>
                        <a:stretch>
                          <a:fillRect/>
                        </a:stretch>
                      </p:blipFill>
                      <p:spPr>
                        <a:xfrm>
                          <a:off x="7091243" y="5041088"/>
                          <a:ext cx="140400" cy="1897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37">
                      <p14:nvContentPartPr>
                        <p14:cNvPr id="240" name="Ink 239">
                          <a:extLst>
                            <a:ext uri="{FF2B5EF4-FFF2-40B4-BE49-F238E27FC236}">
                              <a16:creationId xmlns:a16="http://schemas.microsoft.com/office/drawing/2014/main" id="{2B89B99C-AE50-44B2-9056-39555F3EB27A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7331363" y="5052248"/>
                        <a:ext cx="172800" cy="136800"/>
                      </p14:xfrm>
                    </p:contentPart>
                  </mc:Choice>
                  <mc:Fallback xmlns="">
                    <p:pic>
                      <p:nvPicPr>
                        <p:cNvPr id="240" name="Ink 239">
                          <a:extLst>
                            <a:ext uri="{FF2B5EF4-FFF2-40B4-BE49-F238E27FC236}">
                              <a16:creationId xmlns:a16="http://schemas.microsoft.com/office/drawing/2014/main" id="{2B89B99C-AE50-44B2-9056-39555F3EB27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8"/>
                        <a:stretch>
                          <a:fillRect/>
                        </a:stretch>
                      </p:blipFill>
                      <p:spPr>
                        <a:xfrm>
                          <a:off x="7322363" y="5043248"/>
                          <a:ext cx="190440" cy="1544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39">
                      <p14:nvContentPartPr>
                        <p14:cNvPr id="242" name="Ink 241">
                          <a:extLst>
                            <a:ext uri="{FF2B5EF4-FFF2-40B4-BE49-F238E27FC236}">
                              <a16:creationId xmlns:a16="http://schemas.microsoft.com/office/drawing/2014/main" id="{EF1A7870-CD59-4CB1-94EC-D446AC11DF2D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7560683" y="5034968"/>
                        <a:ext cx="266040" cy="193680"/>
                      </p14:xfrm>
                    </p:contentPart>
                  </mc:Choice>
                  <mc:Fallback xmlns="">
                    <p:pic>
                      <p:nvPicPr>
                        <p:cNvPr id="242" name="Ink 241">
                          <a:extLst>
                            <a:ext uri="{FF2B5EF4-FFF2-40B4-BE49-F238E27FC236}">
                              <a16:creationId xmlns:a16="http://schemas.microsoft.com/office/drawing/2014/main" id="{EF1A7870-CD59-4CB1-94EC-D446AC11DF2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0"/>
                        <a:stretch>
                          <a:fillRect/>
                        </a:stretch>
                      </p:blipFill>
                      <p:spPr>
                        <a:xfrm>
                          <a:off x="7551683" y="5025985"/>
                          <a:ext cx="283680" cy="211287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p:grpSp>
                <p:nvGrpSpPr>
                  <p:cNvPr id="220" name="Group 219">
                    <a:extLst>
                      <a:ext uri="{FF2B5EF4-FFF2-40B4-BE49-F238E27FC236}">
                        <a16:creationId xmlns:a16="http://schemas.microsoft.com/office/drawing/2014/main" id="{321BA2CC-FAAC-45E9-AA0F-71E1CF5D3DDD}"/>
                      </a:ext>
                    </a:extLst>
                  </p:cNvPr>
                  <p:cNvGrpSpPr/>
                  <p:nvPr/>
                </p:nvGrpSpPr>
                <p:grpSpPr>
                  <a:xfrm>
                    <a:off x="4345020" y="5434860"/>
                    <a:ext cx="1124700" cy="910440"/>
                    <a:chOff x="4345020" y="5434860"/>
                    <a:chExt cx="1124700" cy="91044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41">
                      <p14:nvContentPartPr>
                        <p14:cNvPr id="221" name="Ink 220">
                          <a:extLst>
                            <a:ext uri="{FF2B5EF4-FFF2-40B4-BE49-F238E27FC236}">
                              <a16:creationId xmlns:a16="http://schemas.microsoft.com/office/drawing/2014/main" id="{14C74EDC-8A52-423F-BFB1-EEA6DF87C1B8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4929000" y="5913300"/>
                        <a:ext cx="343800" cy="285840"/>
                      </p14:xfrm>
                    </p:contentPart>
                  </mc:Choice>
                  <mc:Fallback xmlns="">
                    <p:pic>
                      <p:nvPicPr>
                        <p:cNvPr id="221" name="Ink 220">
                          <a:extLst>
                            <a:ext uri="{FF2B5EF4-FFF2-40B4-BE49-F238E27FC236}">
                              <a16:creationId xmlns:a16="http://schemas.microsoft.com/office/drawing/2014/main" id="{14C74EDC-8A52-423F-BFB1-EEA6DF87C1B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2"/>
                        <a:stretch>
                          <a:fillRect/>
                        </a:stretch>
                      </p:blipFill>
                      <p:spPr>
                        <a:xfrm>
                          <a:off x="4920000" y="5904300"/>
                          <a:ext cx="361440" cy="3034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43">
                      <p14:nvContentPartPr>
                        <p14:cNvPr id="222" name="Ink 221">
                          <a:extLst>
                            <a:ext uri="{FF2B5EF4-FFF2-40B4-BE49-F238E27FC236}">
                              <a16:creationId xmlns:a16="http://schemas.microsoft.com/office/drawing/2014/main" id="{925ADEE2-07BF-4150-8FFA-A0B48F783945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5006040" y="5550780"/>
                        <a:ext cx="188280" cy="257760"/>
                      </p14:xfrm>
                    </p:contentPart>
                  </mc:Choice>
                  <mc:Fallback xmlns="">
                    <p:pic>
                      <p:nvPicPr>
                        <p:cNvPr id="222" name="Ink 221">
                          <a:extLst>
                            <a:ext uri="{FF2B5EF4-FFF2-40B4-BE49-F238E27FC236}">
                              <a16:creationId xmlns:a16="http://schemas.microsoft.com/office/drawing/2014/main" id="{925ADEE2-07BF-4150-8FFA-A0B48F78394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4"/>
                        <a:stretch>
                          <a:fillRect/>
                        </a:stretch>
                      </p:blipFill>
                      <p:spPr>
                        <a:xfrm>
                          <a:off x="4997023" y="5541780"/>
                          <a:ext cx="205954" cy="2754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45">
                      <p14:nvContentPartPr>
                        <p14:cNvPr id="223" name="Ink 222">
                          <a:extLst>
                            <a:ext uri="{FF2B5EF4-FFF2-40B4-BE49-F238E27FC236}">
                              <a16:creationId xmlns:a16="http://schemas.microsoft.com/office/drawing/2014/main" id="{D528435E-96E0-44F1-9C79-42C245E5DAE4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5096040" y="5434860"/>
                        <a:ext cx="339120" cy="140400"/>
                      </p14:xfrm>
                    </p:contentPart>
                  </mc:Choice>
                  <mc:Fallback xmlns="">
                    <p:pic>
                      <p:nvPicPr>
                        <p:cNvPr id="223" name="Ink 222">
                          <a:extLst>
                            <a:ext uri="{FF2B5EF4-FFF2-40B4-BE49-F238E27FC236}">
                              <a16:creationId xmlns:a16="http://schemas.microsoft.com/office/drawing/2014/main" id="{D528435E-96E0-44F1-9C79-42C245E5DAE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6"/>
                        <a:stretch>
                          <a:fillRect/>
                        </a:stretch>
                      </p:blipFill>
                      <p:spPr>
                        <a:xfrm>
                          <a:off x="5087050" y="5425837"/>
                          <a:ext cx="356741" cy="158085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47">
                      <p14:nvContentPartPr>
                        <p14:cNvPr id="224" name="Ink 223">
                          <a:extLst>
                            <a:ext uri="{FF2B5EF4-FFF2-40B4-BE49-F238E27FC236}">
                              <a16:creationId xmlns:a16="http://schemas.microsoft.com/office/drawing/2014/main" id="{AEF7AE79-D230-4C43-9869-35DECDF136C7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5106840" y="6189060"/>
                        <a:ext cx="362880" cy="156240"/>
                      </p14:xfrm>
                    </p:contentPart>
                  </mc:Choice>
                  <mc:Fallback xmlns="">
                    <p:pic>
                      <p:nvPicPr>
                        <p:cNvPr id="224" name="Ink 223">
                          <a:extLst>
                            <a:ext uri="{FF2B5EF4-FFF2-40B4-BE49-F238E27FC236}">
                              <a16:creationId xmlns:a16="http://schemas.microsoft.com/office/drawing/2014/main" id="{AEF7AE79-D230-4C43-9869-35DECDF136C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8"/>
                        <a:stretch>
                          <a:fillRect/>
                        </a:stretch>
                      </p:blipFill>
                      <p:spPr>
                        <a:xfrm>
                          <a:off x="5097849" y="6180060"/>
                          <a:ext cx="380503" cy="1738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49">
                      <p14:nvContentPartPr>
                        <p14:cNvPr id="225" name="Ink 224">
                          <a:extLst>
                            <a:ext uri="{FF2B5EF4-FFF2-40B4-BE49-F238E27FC236}">
                              <a16:creationId xmlns:a16="http://schemas.microsoft.com/office/drawing/2014/main" id="{A77C154E-D8D1-4EBF-ADAE-3C0F1AADCB55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5109720" y="5811780"/>
                        <a:ext cx="4320" cy="182520"/>
                      </p14:xfrm>
                    </p:contentPart>
                  </mc:Choice>
                  <mc:Fallback xmlns="">
                    <p:pic>
                      <p:nvPicPr>
                        <p:cNvPr id="225" name="Ink 224">
                          <a:extLst>
                            <a:ext uri="{FF2B5EF4-FFF2-40B4-BE49-F238E27FC236}">
                              <a16:creationId xmlns:a16="http://schemas.microsoft.com/office/drawing/2014/main" id="{A77C154E-D8D1-4EBF-ADAE-3C0F1AADCB5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50"/>
                        <a:stretch>
                          <a:fillRect/>
                        </a:stretch>
                      </p:blipFill>
                      <p:spPr>
                        <a:xfrm>
                          <a:off x="5100720" y="5802780"/>
                          <a:ext cx="21960" cy="2001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51">
                      <p14:nvContentPartPr>
                        <p14:cNvPr id="226" name="Ink 225">
                          <a:extLst>
                            <a:ext uri="{FF2B5EF4-FFF2-40B4-BE49-F238E27FC236}">
                              <a16:creationId xmlns:a16="http://schemas.microsoft.com/office/drawing/2014/main" id="{23D0A3CE-760F-4C48-9842-5E407C18253D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5024040" y="6047580"/>
                        <a:ext cx="176400" cy="105840"/>
                      </p14:xfrm>
                    </p:contentPart>
                  </mc:Choice>
                  <mc:Fallback xmlns="">
                    <p:pic>
                      <p:nvPicPr>
                        <p:cNvPr id="226" name="Ink 225">
                          <a:extLst>
                            <a:ext uri="{FF2B5EF4-FFF2-40B4-BE49-F238E27FC236}">
                              <a16:creationId xmlns:a16="http://schemas.microsoft.com/office/drawing/2014/main" id="{23D0A3CE-760F-4C48-9842-5E407C18253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52"/>
                        <a:stretch>
                          <a:fillRect/>
                        </a:stretch>
                      </p:blipFill>
                      <p:spPr>
                        <a:xfrm>
                          <a:off x="5015058" y="6038549"/>
                          <a:ext cx="194004" cy="1235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53">
                      <p14:nvContentPartPr>
                        <p14:cNvPr id="227" name="Ink 226">
                          <a:extLst>
                            <a:ext uri="{FF2B5EF4-FFF2-40B4-BE49-F238E27FC236}">
                              <a16:creationId xmlns:a16="http://schemas.microsoft.com/office/drawing/2014/main" id="{A5D0FC91-695C-4AD2-B7D4-B549C5AA6BC2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4345020" y="5598660"/>
                        <a:ext cx="72000" cy="113040"/>
                      </p14:xfrm>
                    </p:contentPart>
                  </mc:Choice>
                  <mc:Fallback xmlns="">
                    <p:pic>
                      <p:nvPicPr>
                        <p:cNvPr id="227" name="Ink 226">
                          <a:extLst>
                            <a:ext uri="{FF2B5EF4-FFF2-40B4-BE49-F238E27FC236}">
                              <a16:creationId xmlns:a16="http://schemas.microsoft.com/office/drawing/2014/main" id="{A5D0FC91-695C-4AD2-B7D4-B549C5AA6BC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54"/>
                        <a:stretch>
                          <a:fillRect/>
                        </a:stretch>
                      </p:blipFill>
                      <p:spPr>
                        <a:xfrm>
                          <a:off x="4336020" y="5589660"/>
                          <a:ext cx="89640" cy="1306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55">
                      <p14:nvContentPartPr>
                        <p14:cNvPr id="228" name="Ink 227">
                          <a:extLst>
                            <a:ext uri="{FF2B5EF4-FFF2-40B4-BE49-F238E27FC236}">
                              <a16:creationId xmlns:a16="http://schemas.microsoft.com/office/drawing/2014/main" id="{6D4C110A-0A47-4625-82A5-23C865E6610A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4495140" y="5594700"/>
                        <a:ext cx="119880" cy="129240"/>
                      </p14:xfrm>
                    </p:contentPart>
                  </mc:Choice>
                  <mc:Fallback xmlns="">
                    <p:pic>
                      <p:nvPicPr>
                        <p:cNvPr id="228" name="Ink 227">
                          <a:extLst>
                            <a:ext uri="{FF2B5EF4-FFF2-40B4-BE49-F238E27FC236}">
                              <a16:creationId xmlns:a16="http://schemas.microsoft.com/office/drawing/2014/main" id="{6D4C110A-0A47-4625-82A5-23C865E6610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56"/>
                        <a:stretch>
                          <a:fillRect/>
                        </a:stretch>
                      </p:blipFill>
                      <p:spPr>
                        <a:xfrm>
                          <a:off x="4486140" y="5585725"/>
                          <a:ext cx="137520" cy="146831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57">
                      <p14:nvContentPartPr>
                        <p14:cNvPr id="229" name="Ink 228">
                          <a:extLst>
                            <a:ext uri="{FF2B5EF4-FFF2-40B4-BE49-F238E27FC236}">
                              <a16:creationId xmlns:a16="http://schemas.microsoft.com/office/drawing/2014/main" id="{BB8B7E8E-71B7-490F-85E9-4CAF9F016152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4649940" y="5602980"/>
                        <a:ext cx="110520" cy="138240"/>
                      </p14:xfrm>
                    </p:contentPart>
                  </mc:Choice>
                  <mc:Fallback xmlns="">
                    <p:pic>
                      <p:nvPicPr>
                        <p:cNvPr id="229" name="Ink 228">
                          <a:extLst>
                            <a:ext uri="{FF2B5EF4-FFF2-40B4-BE49-F238E27FC236}">
                              <a16:creationId xmlns:a16="http://schemas.microsoft.com/office/drawing/2014/main" id="{BB8B7E8E-71B7-490F-85E9-4CAF9F01615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58"/>
                        <a:stretch>
                          <a:fillRect/>
                        </a:stretch>
                      </p:blipFill>
                      <p:spPr>
                        <a:xfrm>
                          <a:off x="4640940" y="5593980"/>
                          <a:ext cx="128160" cy="1558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59">
                      <p14:nvContentPartPr>
                        <p14:cNvPr id="230" name="Ink 229">
                          <a:extLst>
                            <a:ext uri="{FF2B5EF4-FFF2-40B4-BE49-F238E27FC236}">
                              <a16:creationId xmlns:a16="http://schemas.microsoft.com/office/drawing/2014/main" id="{F0041641-4BCE-48E6-B05E-7ED2611AFD91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4791780" y="5624580"/>
                        <a:ext cx="168480" cy="107280"/>
                      </p14:xfrm>
                    </p:contentPart>
                  </mc:Choice>
                  <mc:Fallback xmlns="">
                    <p:pic>
                      <p:nvPicPr>
                        <p:cNvPr id="230" name="Ink 229">
                          <a:extLst>
                            <a:ext uri="{FF2B5EF4-FFF2-40B4-BE49-F238E27FC236}">
                              <a16:creationId xmlns:a16="http://schemas.microsoft.com/office/drawing/2014/main" id="{F0041641-4BCE-48E6-B05E-7ED2611AFD9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60"/>
                        <a:stretch>
                          <a:fillRect/>
                        </a:stretch>
                      </p:blipFill>
                      <p:spPr>
                        <a:xfrm>
                          <a:off x="4782799" y="5615580"/>
                          <a:ext cx="186082" cy="1249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61">
                      <p14:nvContentPartPr>
                        <p14:cNvPr id="231" name="Ink 230">
                          <a:extLst>
                            <a:ext uri="{FF2B5EF4-FFF2-40B4-BE49-F238E27FC236}">
                              <a16:creationId xmlns:a16="http://schemas.microsoft.com/office/drawing/2014/main" id="{AD9351A3-D5B8-46C6-925E-CDC01AFEA4CE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4471020" y="5995740"/>
                        <a:ext cx="175320" cy="114840"/>
                      </p14:xfrm>
                    </p:contentPart>
                  </mc:Choice>
                  <mc:Fallback xmlns="">
                    <p:pic>
                      <p:nvPicPr>
                        <p:cNvPr id="231" name="Ink 230">
                          <a:extLst>
                            <a:ext uri="{FF2B5EF4-FFF2-40B4-BE49-F238E27FC236}">
                              <a16:creationId xmlns:a16="http://schemas.microsoft.com/office/drawing/2014/main" id="{AD9351A3-D5B8-46C6-925E-CDC01AFEA4C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62"/>
                        <a:stretch>
                          <a:fillRect/>
                        </a:stretch>
                      </p:blipFill>
                      <p:spPr>
                        <a:xfrm>
                          <a:off x="4462038" y="5986740"/>
                          <a:ext cx="192924" cy="1324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63">
                      <p14:nvContentPartPr>
                        <p14:cNvPr id="235" name="Ink 234">
                          <a:extLst>
                            <a:ext uri="{FF2B5EF4-FFF2-40B4-BE49-F238E27FC236}">
                              <a16:creationId xmlns:a16="http://schemas.microsoft.com/office/drawing/2014/main" id="{82E49ECE-A446-41A9-8AD5-B36181C1A165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4587300" y="6052620"/>
                        <a:ext cx="28080" cy="110160"/>
                      </p14:xfrm>
                    </p:contentPart>
                  </mc:Choice>
                  <mc:Fallback xmlns="">
                    <p:pic>
                      <p:nvPicPr>
                        <p:cNvPr id="235" name="Ink 234">
                          <a:extLst>
                            <a:ext uri="{FF2B5EF4-FFF2-40B4-BE49-F238E27FC236}">
                              <a16:creationId xmlns:a16="http://schemas.microsoft.com/office/drawing/2014/main" id="{82E49ECE-A446-41A9-8AD5-B36181C1A16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64"/>
                        <a:stretch>
                          <a:fillRect/>
                        </a:stretch>
                      </p:blipFill>
                      <p:spPr>
                        <a:xfrm>
                          <a:off x="4578183" y="6043620"/>
                          <a:ext cx="45949" cy="1278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65">
                      <p14:nvContentPartPr>
                        <p14:cNvPr id="236" name="Ink 235">
                          <a:extLst>
                            <a:ext uri="{FF2B5EF4-FFF2-40B4-BE49-F238E27FC236}">
                              <a16:creationId xmlns:a16="http://schemas.microsoft.com/office/drawing/2014/main" id="{A3A75F4B-3093-4197-ABF6-97B00D1CD648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4713660" y="6010500"/>
                        <a:ext cx="164160" cy="151920"/>
                      </p14:xfrm>
                    </p:contentPart>
                  </mc:Choice>
                  <mc:Fallback xmlns="">
                    <p:pic>
                      <p:nvPicPr>
                        <p:cNvPr id="236" name="Ink 235">
                          <a:extLst>
                            <a:ext uri="{FF2B5EF4-FFF2-40B4-BE49-F238E27FC236}">
                              <a16:creationId xmlns:a16="http://schemas.microsoft.com/office/drawing/2014/main" id="{A3A75F4B-3093-4197-ABF6-97B00D1CD64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66"/>
                        <a:stretch>
                          <a:fillRect/>
                        </a:stretch>
                      </p:blipFill>
                      <p:spPr>
                        <a:xfrm>
                          <a:off x="4704660" y="6001479"/>
                          <a:ext cx="181800" cy="169602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</p:grpSp>
          </p:grp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C1E7747-D749-430C-A971-AB6CFC197757}"/>
                </a:ext>
              </a:extLst>
            </p:cNvPr>
            <p:cNvGrpSpPr/>
            <p:nvPr/>
          </p:nvGrpSpPr>
          <p:grpSpPr>
            <a:xfrm>
              <a:off x="5641740" y="6478140"/>
              <a:ext cx="785520" cy="230040"/>
              <a:chOff x="5641740" y="6478140"/>
              <a:chExt cx="785520" cy="230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2" name="Ink 1">
                    <a:extLst>
                      <a:ext uri="{FF2B5EF4-FFF2-40B4-BE49-F238E27FC236}">
                        <a16:creationId xmlns:a16="http://schemas.microsoft.com/office/drawing/2014/main" id="{9BFA98C8-DD66-42F6-80E4-9275B6E0771E}"/>
                      </a:ext>
                    </a:extLst>
                  </p14:cNvPr>
                  <p14:cNvContentPartPr/>
                  <p14:nvPr/>
                </p14:nvContentPartPr>
                <p14:xfrm>
                  <a:off x="5641740" y="6478140"/>
                  <a:ext cx="79920" cy="198720"/>
                </p14:xfrm>
              </p:contentPart>
            </mc:Choice>
            <mc:Fallback xmlns="">
              <p:pic>
                <p:nvPicPr>
                  <p:cNvPr id="2" name="Ink 1">
                    <a:extLst>
                      <a:ext uri="{FF2B5EF4-FFF2-40B4-BE49-F238E27FC236}">
                        <a16:creationId xmlns:a16="http://schemas.microsoft.com/office/drawing/2014/main" id="{9BFA98C8-DD66-42F6-80E4-9275B6E0771E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5632780" y="6469140"/>
                    <a:ext cx="97481" cy="21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3" name="Ink 2">
                    <a:extLst>
                      <a:ext uri="{FF2B5EF4-FFF2-40B4-BE49-F238E27FC236}">
                        <a16:creationId xmlns:a16="http://schemas.microsoft.com/office/drawing/2014/main" id="{98B67598-D4FE-4862-A4AB-BAC963A49234}"/>
                      </a:ext>
                    </a:extLst>
                  </p14:cNvPr>
                  <p14:cNvContentPartPr/>
                  <p14:nvPr/>
                </p14:nvContentPartPr>
                <p14:xfrm>
                  <a:off x="5765940" y="6623940"/>
                  <a:ext cx="50760" cy="84240"/>
                </p14:xfrm>
              </p:contentPart>
            </mc:Choice>
            <mc:Fallback xmlns="">
              <p:pic>
                <p:nvPicPr>
                  <p:cNvPr id="3" name="Ink 2">
                    <a:extLst>
                      <a:ext uri="{FF2B5EF4-FFF2-40B4-BE49-F238E27FC236}">
                        <a16:creationId xmlns:a16="http://schemas.microsoft.com/office/drawing/2014/main" id="{98B67598-D4FE-4862-A4AB-BAC963A49234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5756876" y="6614940"/>
                    <a:ext cx="68526" cy="101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4" name="Ink 3">
                    <a:extLst>
                      <a:ext uri="{FF2B5EF4-FFF2-40B4-BE49-F238E27FC236}">
                        <a16:creationId xmlns:a16="http://schemas.microsoft.com/office/drawing/2014/main" id="{29EAF260-00C5-4B40-AEDF-75E8350ED8E2}"/>
                      </a:ext>
                    </a:extLst>
                  </p14:cNvPr>
                  <p14:cNvContentPartPr/>
                  <p14:nvPr/>
                </p14:nvContentPartPr>
                <p14:xfrm>
                  <a:off x="5920380" y="6553020"/>
                  <a:ext cx="85680" cy="9720"/>
                </p14:xfrm>
              </p:contentPart>
            </mc:Choice>
            <mc:Fallback xmlns="">
              <p:pic>
                <p:nvPicPr>
                  <p:cNvPr id="4" name="Ink 3">
                    <a:extLst>
                      <a:ext uri="{FF2B5EF4-FFF2-40B4-BE49-F238E27FC236}">
                        <a16:creationId xmlns:a16="http://schemas.microsoft.com/office/drawing/2014/main" id="{29EAF260-00C5-4B40-AEDF-75E8350ED8E2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5911418" y="6544020"/>
                    <a:ext cx="103246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5" name="Ink 4">
                    <a:extLst>
                      <a:ext uri="{FF2B5EF4-FFF2-40B4-BE49-F238E27FC236}">
                        <a16:creationId xmlns:a16="http://schemas.microsoft.com/office/drawing/2014/main" id="{4421295C-EA81-436A-9F45-C69EE2FF2402}"/>
                      </a:ext>
                    </a:extLst>
                  </p14:cNvPr>
                  <p14:cNvContentPartPr/>
                  <p14:nvPr/>
                </p14:nvContentPartPr>
                <p14:xfrm>
                  <a:off x="5908500" y="6625380"/>
                  <a:ext cx="94680" cy="14400"/>
                </p14:xfrm>
              </p:contentPart>
            </mc:Choice>
            <mc:Fallback xmlns="">
              <p:pic>
                <p:nvPicPr>
                  <p:cNvPr id="5" name="Ink 4">
                    <a:extLst>
                      <a:ext uri="{FF2B5EF4-FFF2-40B4-BE49-F238E27FC236}">
                        <a16:creationId xmlns:a16="http://schemas.microsoft.com/office/drawing/2014/main" id="{4421295C-EA81-436A-9F45-C69EE2FF2402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5899500" y="6616380"/>
                    <a:ext cx="11232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101CEE10-A9B8-4203-A6EA-6B55FFB82FA7}"/>
                      </a:ext>
                    </a:extLst>
                  </p14:cNvPr>
                  <p14:cNvContentPartPr/>
                  <p14:nvPr/>
                </p14:nvContentPartPr>
                <p14:xfrm>
                  <a:off x="6077700" y="6513060"/>
                  <a:ext cx="122040" cy="187200"/>
                </p14:xfrm>
              </p:contentPart>
            </mc:Choice>
            <mc:Fallback xmlns=""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101CEE10-A9B8-4203-A6EA-6B55FFB82FA7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6068700" y="6504077"/>
                    <a:ext cx="139680" cy="2048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4EB83CC7-5ADC-4DB6-A506-AFD575E2FD5F}"/>
                      </a:ext>
                    </a:extLst>
                  </p14:cNvPr>
                  <p14:cNvContentPartPr/>
                  <p14:nvPr/>
                </p14:nvContentPartPr>
                <p14:xfrm>
                  <a:off x="6236100" y="6610260"/>
                  <a:ext cx="191160" cy="8964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4EB83CC7-5ADC-4DB6-A506-AFD575E2FD5F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6227100" y="6601296"/>
                    <a:ext cx="208800" cy="107209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B2ABA69-48CF-4B8E-A451-9368E3439DD0}"/>
                </a:ext>
              </a:extLst>
            </p:cNvPr>
            <p:cNvGrpSpPr/>
            <p:nvPr/>
          </p:nvGrpSpPr>
          <p:grpSpPr>
            <a:xfrm>
              <a:off x="8370180" y="6485340"/>
              <a:ext cx="878040" cy="264240"/>
              <a:chOff x="8370180" y="6485340"/>
              <a:chExt cx="878040" cy="264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24B041BF-FDC0-414A-B50E-F11786476494}"/>
                      </a:ext>
                    </a:extLst>
                  </p14:cNvPr>
                  <p14:cNvContentPartPr/>
                  <p14:nvPr/>
                </p14:nvContentPartPr>
                <p14:xfrm>
                  <a:off x="8370180" y="6485340"/>
                  <a:ext cx="91800" cy="20340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24B041BF-FDC0-414A-B50E-F11786476494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8361180" y="6476340"/>
                    <a:ext cx="109440" cy="22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02BECEAA-1E5F-461A-AB20-CA2A5FC26836}"/>
                      </a:ext>
                    </a:extLst>
                  </p14:cNvPr>
                  <p14:cNvContentPartPr/>
                  <p14:nvPr/>
                </p14:nvContentPartPr>
                <p14:xfrm>
                  <a:off x="8508060" y="6605220"/>
                  <a:ext cx="65880" cy="11196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02BECEAA-1E5F-461A-AB20-CA2A5FC26836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8499109" y="6596220"/>
                    <a:ext cx="83424" cy="12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650EF702-0701-46D5-B688-526F37462BB1}"/>
                      </a:ext>
                    </a:extLst>
                  </p14:cNvPr>
                  <p14:cNvContentPartPr/>
                  <p14:nvPr/>
                </p14:nvContentPartPr>
                <p14:xfrm>
                  <a:off x="8556300" y="6701700"/>
                  <a:ext cx="28440" cy="4464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650EF702-0701-46D5-B688-526F37462BB1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8547185" y="6692700"/>
                    <a:ext cx="46306" cy="6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0A7832D0-481A-4241-AB75-AF3B1B791C02}"/>
                      </a:ext>
                    </a:extLst>
                  </p14:cNvPr>
                  <p14:cNvContentPartPr/>
                  <p14:nvPr/>
                </p14:nvContentPartPr>
                <p14:xfrm>
                  <a:off x="8704980" y="6577140"/>
                  <a:ext cx="70200" cy="1872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0A7832D0-481A-4241-AB75-AF3B1B791C02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8695980" y="6568140"/>
                    <a:ext cx="87840" cy="3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D516347D-2DFC-4924-832F-5EC758A4B5D0}"/>
                      </a:ext>
                    </a:extLst>
                  </p14:cNvPr>
                  <p14:cNvContentPartPr/>
                  <p14:nvPr/>
                </p14:nvContentPartPr>
                <p14:xfrm>
                  <a:off x="8704260" y="6683340"/>
                  <a:ext cx="61560" cy="1656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D516347D-2DFC-4924-832F-5EC758A4B5D0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8695260" y="6674340"/>
                    <a:ext cx="79200" cy="3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4F174D28-AA51-4C1B-B8C5-B54258B58FA7}"/>
                      </a:ext>
                    </a:extLst>
                  </p14:cNvPr>
                  <p14:cNvContentPartPr/>
                  <p14:nvPr/>
                </p14:nvContentPartPr>
                <p14:xfrm>
                  <a:off x="8911620" y="6545100"/>
                  <a:ext cx="97200" cy="20448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4F174D28-AA51-4C1B-B8C5-B54258B58FA7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8902620" y="6536100"/>
                    <a:ext cx="114840" cy="22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802797D9-2217-45F6-B142-26EC605307C5}"/>
                      </a:ext>
                    </a:extLst>
                  </p14:cNvPr>
                  <p14:cNvContentPartPr/>
                  <p14:nvPr/>
                </p14:nvContentPartPr>
                <p14:xfrm>
                  <a:off x="8915220" y="6660300"/>
                  <a:ext cx="158400" cy="6228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802797D9-2217-45F6-B142-26EC605307C5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8906199" y="6651300"/>
                    <a:ext cx="176080" cy="7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5C409364-80D6-4D03-98CB-FFC4F2D200A9}"/>
                      </a:ext>
                    </a:extLst>
                  </p14:cNvPr>
                  <p14:cNvContentPartPr/>
                  <p14:nvPr/>
                </p14:nvContentPartPr>
                <p14:xfrm>
                  <a:off x="9079380" y="6674700"/>
                  <a:ext cx="168840" cy="4572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5C409364-80D6-4D03-98CB-FFC4F2D200A9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9070380" y="6665700"/>
                    <a:ext cx="186480" cy="63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3619B803-4A82-46F3-9573-27F4E232D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37B9-366A-463B-A233-332C6DF23397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005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3.7037E-6 L -2.08333E-7 -0.46944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4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itel 1">
            <a:extLst>
              <a:ext uri="{FF2B5EF4-FFF2-40B4-BE49-F238E27FC236}">
                <a16:creationId xmlns:a16="http://schemas.microsoft.com/office/drawing/2014/main" id="{05408134-4268-419C-88C6-E6157853849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96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/>
              <a:t>Generation</a:t>
            </a:r>
            <a:br>
              <a:rPr lang="en-US" sz="2000"/>
            </a:br>
            <a:r>
              <a:rPr lang="en-US" sz="3700">
                <a:latin typeface="Century Gothic" pitchFamily="34" charset="0"/>
              </a:rPr>
              <a:t>Circuits</a:t>
            </a:r>
          </a:p>
        </p:txBody>
      </p:sp>
      <p:cxnSp>
        <p:nvCxnSpPr>
          <p:cNvPr id="238" name="Gerade Verbindung 6">
            <a:extLst>
              <a:ext uri="{FF2B5EF4-FFF2-40B4-BE49-F238E27FC236}">
                <a16:creationId xmlns:a16="http://schemas.microsoft.com/office/drawing/2014/main" id="{2D3A0239-B3A6-46DC-AD4A-1A805A41646B}"/>
              </a:ext>
            </a:extLst>
          </p:cNvPr>
          <p:cNvCxnSpPr>
            <a:cxnSpLocks/>
          </p:cNvCxnSpPr>
          <p:nvPr/>
        </p:nvCxnSpPr>
        <p:spPr>
          <a:xfrm>
            <a:off x="0" y="1052736"/>
            <a:ext cx="11644439" cy="0"/>
          </a:xfrm>
          <a:prstGeom prst="line">
            <a:avLst/>
          </a:prstGeom>
          <a:ln w="28575">
            <a:gradFill>
              <a:gsLst>
                <a:gs pos="0">
                  <a:schemeClr val="tx1"/>
                </a:gs>
                <a:gs pos="28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8C5F4C9-0C16-425D-A838-FFDE22658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038837"/>
              </p:ext>
            </p:extLst>
          </p:nvPr>
        </p:nvGraphicFramePr>
        <p:xfrm>
          <a:off x="471920" y="1301844"/>
          <a:ext cx="11248159" cy="45034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270742">
                  <a:extLst>
                    <a:ext uri="{9D8B030D-6E8A-4147-A177-3AD203B41FA5}">
                      <a16:colId xmlns:a16="http://schemas.microsoft.com/office/drawing/2014/main" val="2874997525"/>
                    </a:ext>
                  </a:extLst>
                </a:gridCol>
                <a:gridCol w="2593483">
                  <a:extLst>
                    <a:ext uri="{9D8B030D-6E8A-4147-A177-3AD203B41FA5}">
                      <a16:colId xmlns:a16="http://schemas.microsoft.com/office/drawing/2014/main" val="2227566424"/>
                    </a:ext>
                  </a:extLst>
                </a:gridCol>
                <a:gridCol w="2724795">
                  <a:extLst>
                    <a:ext uri="{9D8B030D-6E8A-4147-A177-3AD203B41FA5}">
                      <a16:colId xmlns:a16="http://schemas.microsoft.com/office/drawing/2014/main" val="1497519424"/>
                    </a:ext>
                  </a:extLst>
                </a:gridCol>
                <a:gridCol w="2659139">
                  <a:extLst>
                    <a:ext uri="{9D8B030D-6E8A-4147-A177-3AD203B41FA5}">
                      <a16:colId xmlns:a16="http://schemas.microsoft.com/office/drawing/2014/main" val="2765968817"/>
                    </a:ext>
                  </a:extLst>
                </a:gridCol>
              </a:tblGrid>
              <a:tr h="2608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Graph</a:t>
                      </a:r>
                      <a:endParaRPr lang="en-US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topology configs</a:t>
                      </a:r>
                      <a:endParaRPr lang="en-US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parameter configs</a:t>
                      </a:r>
                      <a:endParaRPr lang="en-US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total configs</a:t>
                      </a:r>
                      <a:endParaRPr lang="en-US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8108007"/>
                  </a:ext>
                </a:extLst>
              </a:tr>
              <a:tr h="26087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P3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288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288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3373693"/>
                  </a:ext>
                </a:extLst>
              </a:tr>
              <a:tr h="26087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P4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39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576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22 464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0891823"/>
                  </a:ext>
                </a:extLst>
              </a:tr>
              <a:tr h="26087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P5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330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576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190 080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17319478"/>
                  </a:ext>
                </a:extLst>
              </a:tr>
              <a:tr h="26087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K3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30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576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17 280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7424039"/>
                  </a:ext>
                </a:extLst>
              </a:tr>
              <a:tr h="26087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K2,2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195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576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112 320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8887694"/>
                  </a:ext>
                </a:extLst>
              </a:tr>
              <a:tr h="26087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K1,3a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84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576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48 384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4061730"/>
                  </a:ext>
                </a:extLst>
              </a:tr>
              <a:tr h="26087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3-PANa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424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576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244 224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3795234"/>
                  </a:ext>
                </a:extLst>
              </a:tr>
              <a:tr h="26087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CHAIRa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717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576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412 992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6143028"/>
                  </a:ext>
                </a:extLst>
              </a:tr>
              <a:tr h="26087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K1,4a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1 089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576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627 264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9507824"/>
                  </a:ext>
                </a:extLst>
              </a:tr>
              <a:tr h="260879"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562106"/>
                  </a:ext>
                </a:extLst>
              </a:tr>
              <a:tr h="260879"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u="none" strike="noStrike">
                          <a:effectLst/>
                        </a:rPr>
                        <a:t> Total</a:t>
                      </a:r>
                      <a:r>
                        <a:rPr lang="en-US" sz="2400" b="0" u="none" strike="noStrike">
                          <a:effectLst/>
                        </a:rPr>
                        <a:t>  </a:t>
                      </a:r>
                      <a:r>
                        <a:rPr lang="en-US" sz="2400" u="none" strike="noStrike">
                          <a:effectLst/>
                        </a:rPr>
                        <a:t>1 675 296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3173667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6A09AC-3DAC-4CD0-B397-42E323AA8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37B9-366A-463B-A233-332C6DF23397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069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FAC3A7AB-B437-42CA-9B47-47183F11C06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96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br>
              <a:rPr lang="en-US" sz="2000"/>
            </a:br>
            <a:r>
              <a:rPr lang="en-US" sz="3700">
                <a:latin typeface="Century Gothic" pitchFamily="34" charset="0"/>
              </a:rPr>
              <a:t>Brute Force Approach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ABAA63C6-E438-46F2-A2BB-1B15912B85A7}"/>
              </a:ext>
            </a:extLst>
          </p:cNvPr>
          <p:cNvCxnSpPr>
            <a:cxnSpLocks/>
          </p:cNvCxnSpPr>
          <p:nvPr/>
        </p:nvCxnSpPr>
        <p:spPr>
          <a:xfrm>
            <a:off x="0" y="1052736"/>
            <a:ext cx="11644439" cy="0"/>
          </a:xfrm>
          <a:prstGeom prst="line">
            <a:avLst/>
          </a:prstGeom>
          <a:ln w="28575">
            <a:gradFill>
              <a:gsLst>
                <a:gs pos="0">
                  <a:schemeClr val="tx1"/>
                </a:gs>
                <a:gs pos="28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82878B5-EC6B-48AD-B3E1-65162332D56B}"/>
              </a:ext>
            </a:extLst>
          </p:cNvPr>
          <p:cNvSpPr txBox="1"/>
          <p:nvPr/>
        </p:nvSpPr>
        <p:spPr>
          <a:xfrm>
            <a:off x="44852" y="2166636"/>
            <a:ext cx="3756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/>
              <a:t>0-4 transmission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/>
              <a:t>{ECU1, ECU2, ECU3, ECU4}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4FDEA7-C0EA-4FFB-8282-134FC64C46FC}"/>
              </a:ext>
            </a:extLst>
          </p:cNvPr>
          <p:cNvSpPr txBox="1"/>
          <p:nvPr/>
        </p:nvSpPr>
        <p:spPr>
          <a:xfrm>
            <a:off x="44852" y="5491885"/>
            <a:ext cx="4098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/>
              <a:t>Netlists</a:t>
            </a:r>
            <a:r>
              <a:rPr lang="de-DE" sz="2400"/>
              <a:t> </a:t>
            </a:r>
            <a:r>
              <a:rPr lang="de-DE" sz="2400" err="1"/>
              <a:t>of</a:t>
            </a:r>
            <a:r>
              <a:rPr lang="de-DE" sz="2400"/>
              <a:t> all </a:t>
            </a:r>
            <a:r>
              <a:rPr lang="de-DE" sz="2400" err="1"/>
              <a:t>allowed</a:t>
            </a:r>
            <a:r>
              <a:rPr lang="de-DE" sz="2400"/>
              <a:t> </a:t>
            </a:r>
            <a:r>
              <a:rPr lang="de-DE" sz="2400" err="1"/>
              <a:t>circuits</a:t>
            </a:r>
            <a:endParaRPr lang="de-DE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9F29E1-37D6-4B71-BA05-F802AB96F17C}"/>
              </a:ext>
            </a:extLst>
          </p:cNvPr>
          <p:cNvSpPr txBox="1"/>
          <p:nvPr/>
        </p:nvSpPr>
        <p:spPr>
          <a:xfrm>
            <a:off x="1127488" y="1453140"/>
            <a:ext cx="1590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Generation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C00AEB-7AB5-42C7-9630-31F7E5D06AC7}"/>
              </a:ext>
            </a:extLst>
          </p:cNvPr>
          <p:cNvCxnSpPr/>
          <p:nvPr/>
        </p:nvCxnSpPr>
        <p:spPr>
          <a:xfrm>
            <a:off x="4119144" y="1616364"/>
            <a:ext cx="0" cy="44888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630F526-3354-4F00-BEBA-53B1DFBA7F74}"/>
              </a:ext>
            </a:extLst>
          </p:cNvPr>
          <p:cNvSpPr txBox="1"/>
          <p:nvPr/>
        </p:nvSpPr>
        <p:spPr>
          <a:xfrm>
            <a:off x="5471720" y="1450861"/>
            <a:ext cx="151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/>
              <a:t>Simulation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7B260DE-B0CB-4D6D-8419-1C51B2CD57DB}"/>
              </a:ext>
            </a:extLst>
          </p:cNvPr>
          <p:cNvCxnSpPr/>
          <p:nvPr/>
        </p:nvCxnSpPr>
        <p:spPr>
          <a:xfrm>
            <a:off x="8043444" y="1616364"/>
            <a:ext cx="0" cy="44888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E1548E9-385B-4E71-9AA1-41BF947732D6}"/>
              </a:ext>
            </a:extLst>
          </p:cNvPr>
          <p:cNvSpPr txBox="1"/>
          <p:nvPr/>
        </p:nvSpPr>
        <p:spPr>
          <a:xfrm>
            <a:off x="4460689" y="2166636"/>
            <a:ext cx="33039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/>
              <a:t>Circuit netlist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/>
              <a:t>Simulation parameters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248D33-37BB-4079-B4AF-0BD104AA68B2}"/>
              </a:ext>
            </a:extLst>
          </p:cNvPr>
          <p:cNvSpPr txBox="1"/>
          <p:nvPr/>
        </p:nvSpPr>
        <p:spPr>
          <a:xfrm>
            <a:off x="4460689" y="5491885"/>
            <a:ext cx="3367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/>
              <a:t>Maximum settling time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E9710B-2E9C-4715-9951-68E387748158}"/>
              </a:ext>
            </a:extLst>
          </p:cNvPr>
          <p:cNvSpPr txBox="1"/>
          <p:nvPr/>
        </p:nvSpPr>
        <p:spPr>
          <a:xfrm>
            <a:off x="8984283" y="1450861"/>
            <a:ext cx="2136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/>
              <a:t>Post-Processing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036CB7-C725-44C0-92D9-D7ACD75B76D0}"/>
              </a:ext>
            </a:extLst>
          </p:cNvPr>
          <p:cNvSpPr txBox="1"/>
          <p:nvPr/>
        </p:nvSpPr>
        <p:spPr>
          <a:xfrm>
            <a:off x="8505472" y="2166636"/>
            <a:ext cx="27749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/>
              <a:t>Circuit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/>
              <a:t>Simulation results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D7BEEE-E803-47F5-A79B-882682FEC5A2}"/>
              </a:ext>
            </a:extLst>
          </p:cNvPr>
          <p:cNvSpPr txBox="1"/>
          <p:nvPr/>
        </p:nvSpPr>
        <p:spPr>
          <a:xfrm>
            <a:off x="8506523" y="5491885"/>
            <a:ext cx="2614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/>
              <a:t>Find worst circuit</a:t>
            </a:r>
          </a:p>
        </p:txBody>
      </p:sp>
      <p:pic>
        <p:nvPicPr>
          <p:cNvPr id="30" name="Picture 2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DDF4CC2-BB7D-4DE5-BDB3-7C4C77E9F1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" t="41088" r="50444" b="25894"/>
          <a:stretch/>
        </p:blipFill>
        <p:spPr>
          <a:xfrm>
            <a:off x="161925" y="3429000"/>
            <a:ext cx="3868213" cy="1104965"/>
          </a:xfrm>
          <a:prstGeom prst="rect">
            <a:avLst/>
          </a:prstGeom>
        </p:spPr>
      </p:pic>
      <p:pic>
        <p:nvPicPr>
          <p:cNvPr id="32" name="Picture 5">
            <a:extLst>
              <a:ext uri="{FF2B5EF4-FFF2-40B4-BE49-F238E27FC236}">
                <a16:creationId xmlns:a16="http://schemas.microsoft.com/office/drawing/2014/main" id="{AD73F56A-E3CA-4E98-B060-8098E912BB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93" t="8215" r="4861" b="5230"/>
          <a:stretch/>
        </p:blipFill>
        <p:spPr>
          <a:xfrm>
            <a:off x="5166516" y="3051440"/>
            <a:ext cx="2125885" cy="23068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BA6F897-C584-44FE-A9B8-5CD5DC6469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4"/>
          <a:stretch/>
        </p:blipFill>
        <p:spPr>
          <a:xfrm>
            <a:off x="8899252" y="3108590"/>
            <a:ext cx="2334887" cy="20885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BF6876-73A4-4557-ACE3-9065CD8FB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37B9-366A-463B-A233-332C6DF23397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619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FAC3A7AB-B437-42CA-9B47-47183F11C06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96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de-DE" sz="2000">
                <a:ea typeface="+mj-lt"/>
                <a:cs typeface="+mj-lt"/>
              </a:rPr>
              <a:t>Simulation</a:t>
            </a:r>
            <a:endParaRPr lang="en-US" sz="2000">
              <a:ea typeface="+mj-lt"/>
              <a:cs typeface="+mj-lt"/>
            </a:endParaRPr>
          </a:p>
          <a:p>
            <a:pPr algn="l"/>
            <a:r>
              <a:rPr lang="en-US" sz="3400">
                <a:latin typeface="Century Gothic"/>
              </a:rPr>
              <a:t>Simulation to Settling Time</a:t>
            </a:r>
            <a:endParaRPr lang="en-US"/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ABAA63C6-E438-46F2-A2BB-1B15912B85A7}"/>
              </a:ext>
            </a:extLst>
          </p:cNvPr>
          <p:cNvCxnSpPr>
            <a:cxnSpLocks/>
          </p:cNvCxnSpPr>
          <p:nvPr/>
        </p:nvCxnSpPr>
        <p:spPr>
          <a:xfrm>
            <a:off x="0" y="1052736"/>
            <a:ext cx="11644439" cy="0"/>
          </a:xfrm>
          <a:prstGeom prst="line">
            <a:avLst/>
          </a:prstGeom>
          <a:ln w="28575">
            <a:gradFill>
              <a:gsLst>
                <a:gs pos="0">
                  <a:schemeClr val="tx1"/>
                </a:gs>
                <a:gs pos="28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918FEC0-98E0-4936-8DA6-781ADDE4B40C}"/>
              </a:ext>
            </a:extLst>
          </p:cNvPr>
          <p:cNvSpPr txBox="1"/>
          <p:nvPr/>
        </p:nvSpPr>
        <p:spPr>
          <a:xfrm>
            <a:off x="764309" y="1884218"/>
            <a:ext cx="617219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53231C-1B5D-47D2-B857-A20C36A2038F}"/>
              </a:ext>
            </a:extLst>
          </p:cNvPr>
          <p:cNvSpPr txBox="1"/>
          <p:nvPr/>
        </p:nvSpPr>
        <p:spPr>
          <a:xfrm>
            <a:off x="276486" y="1422748"/>
            <a:ext cx="6332889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err="1">
                <a:ea typeface="+mn-lt"/>
                <a:cs typeface="+mn-lt"/>
              </a:rPr>
              <a:t>PySpice</a:t>
            </a:r>
            <a:r>
              <a:rPr lang="en-US" sz="2400" b="1">
                <a:ea typeface="+mn-lt"/>
                <a:cs typeface="+mn-lt"/>
              </a:rPr>
              <a:t> </a:t>
            </a:r>
          </a:p>
          <a:p>
            <a:endParaRPr lang="en-US" sz="2400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err="1">
                <a:cs typeface="Calibri"/>
              </a:rPr>
              <a:t>PySpice</a:t>
            </a:r>
            <a:r>
              <a:rPr lang="en-US">
                <a:cs typeface="Calibri"/>
              </a:rPr>
              <a:t> -&gt; Python Library interface with </a:t>
            </a:r>
            <a:r>
              <a:rPr lang="en-US" err="1">
                <a:cs typeface="Calibri"/>
              </a:rPr>
              <a:t>NgSpice</a:t>
            </a:r>
            <a:r>
              <a:rPr lang="en-US">
                <a:cs typeface="Calibri"/>
              </a:rPr>
              <a:t> (API)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err="1">
                <a:cs typeface="Calibri"/>
              </a:rPr>
              <a:t>NgSpice</a:t>
            </a:r>
            <a:r>
              <a:rPr lang="en-US">
                <a:cs typeface="Calibri"/>
              </a:rPr>
              <a:t> -&gt; open-Source fork of Spice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allows a programmatic approach for simulation</a:t>
            </a:r>
          </a:p>
          <a:p>
            <a:endParaRPr lang="en-US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FD5C88-1E2E-4A3F-96C5-4514AD804CDD}"/>
              </a:ext>
            </a:extLst>
          </p:cNvPr>
          <p:cNvSpPr txBox="1"/>
          <p:nvPr/>
        </p:nvSpPr>
        <p:spPr>
          <a:xfrm>
            <a:off x="395332" y="3659794"/>
            <a:ext cx="6474371" cy="2400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cs typeface="Calibri"/>
              </a:rPr>
              <a:t>Determine Settling Time </a:t>
            </a:r>
          </a:p>
          <a:p>
            <a:endParaRPr lang="en-US"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en-US">
                <a:cs typeface="Calibri" panose="020F0502020204030204"/>
              </a:rPr>
              <a:t>Simulate circuit</a:t>
            </a:r>
          </a:p>
          <a:p>
            <a:pPr marL="342900" indent="-342900">
              <a:buFontTx/>
              <a:buAutoNum type="arabicPeriod"/>
            </a:pPr>
            <a:r>
              <a:rPr lang="en-US">
                <a:cs typeface="Calibri" panose="020F0502020204030204"/>
              </a:rPr>
              <a:t>Find static value for every node</a:t>
            </a:r>
          </a:p>
          <a:p>
            <a:pPr marL="342900" indent="-342900">
              <a:buFontTx/>
              <a:buAutoNum type="arabicPeriod"/>
            </a:pPr>
            <a:r>
              <a:rPr lang="en-US">
                <a:cs typeface="Calibri" panose="020F0502020204030204"/>
              </a:rPr>
              <a:t>Fine the last point where voltages exceed threshold  +/- 2 %</a:t>
            </a:r>
          </a:p>
          <a:p>
            <a:pPr marL="342900" indent="-342900">
              <a:buFontTx/>
              <a:buAutoNum type="arabicPeriod"/>
            </a:pPr>
            <a:r>
              <a:rPr lang="en-US">
                <a:cs typeface="Calibri" panose="020F0502020204030204"/>
              </a:rPr>
              <a:t>Save node configuration, settling time and plot</a:t>
            </a:r>
            <a:endParaRPr lang="en-US">
              <a:cs typeface="Arial"/>
            </a:endParaRPr>
          </a:p>
          <a:p>
            <a:r>
              <a:rPr lang="en-US"/>
              <a:t>​</a:t>
            </a:r>
            <a:endParaRPr lang="en-US">
              <a:cs typeface="Calibri"/>
            </a:endParaRPr>
          </a:p>
          <a:p>
            <a:endParaRPr lang="en-US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71C159A2-AE95-4C5D-92D7-E83561F55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375" y="1201154"/>
            <a:ext cx="4620590" cy="4917280"/>
          </a:xfrm>
          <a:prstGeom prst="rect">
            <a:avLst/>
          </a:prstGeom>
        </p:spPr>
      </p:pic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5013BB18-D477-41C1-83B5-79C65400C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375" y="1201154"/>
            <a:ext cx="4620590" cy="4917280"/>
          </a:xfrm>
          <a:prstGeom prst="rect">
            <a:avLst/>
          </a:prstGeom>
        </p:spPr>
      </p:pic>
      <p:pic>
        <p:nvPicPr>
          <p:cNvPr id="15" name="Picture 14" descr="Chart, line chart, histogram&#10;&#10;Description automatically generated">
            <a:extLst>
              <a:ext uri="{FF2B5EF4-FFF2-40B4-BE49-F238E27FC236}">
                <a16:creationId xmlns:a16="http://schemas.microsoft.com/office/drawing/2014/main" id="{A5E52D83-1760-4A42-BA43-A1D3E66F49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375" y="1201154"/>
            <a:ext cx="4620590" cy="49172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82C4A2-BF19-4823-A6C8-5998BE2BE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37B9-366A-463B-A233-332C6DF23397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596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FAC3A7AB-B437-42CA-9B47-47183F11C06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96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br>
              <a:rPr lang="en-US" sz="2000"/>
            </a:br>
            <a:r>
              <a:rPr lang="en-US" sz="3700">
                <a:latin typeface="Century Gothic" pitchFamily="34" charset="0"/>
              </a:rPr>
              <a:t>Brute Force Approach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ABAA63C6-E438-46F2-A2BB-1B15912B85A7}"/>
              </a:ext>
            </a:extLst>
          </p:cNvPr>
          <p:cNvCxnSpPr>
            <a:cxnSpLocks/>
          </p:cNvCxnSpPr>
          <p:nvPr/>
        </p:nvCxnSpPr>
        <p:spPr>
          <a:xfrm>
            <a:off x="0" y="1052736"/>
            <a:ext cx="11644439" cy="0"/>
          </a:xfrm>
          <a:prstGeom prst="line">
            <a:avLst/>
          </a:prstGeom>
          <a:ln w="28575">
            <a:gradFill>
              <a:gsLst>
                <a:gs pos="0">
                  <a:schemeClr val="tx1"/>
                </a:gs>
                <a:gs pos="28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82878B5-EC6B-48AD-B3E1-65162332D56B}"/>
              </a:ext>
            </a:extLst>
          </p:cNvPr>
          <p:cNvSpPr txBox="1"/>
          <p:nvPr/>
        </p:nvSpPr>
        <p:spPr>
          <a:xfrm>
            <a:off x="44852" y="2166636"/>
            <a:ext cx="3756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/>
              <a:t>0-4 transmission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/>
              <a:t>{ECU1, ECU2, ECU3, ECU4}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4FDEA7-C0EA-4FFB-8282-134FC64C46FC}"/>
              </a:ext>
            </a:extLst>
          </p:cNvPr>
          <p:cNvSpPr txBox="1"/>
          <p:nvPr/>
        </p:nvSpPr>
        <p:spPr>
          <a:xfrm>
            <a:off x="44852" y="5491885"/>
            <a:ext cx="4098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/>
              <a:t>Netlists</a:t>
            </a:r>
            <a:r>
              <a:rPr lang="de-DE" sz="2400"/>
              <a:t> </a:t>
            </a:r>
            <a:r>
              <a:rPr lang="de-DE" sz="2400" err="1"/>
              <a:t>of</a:t>
            </a:r>
            <a:r>
              <a:rPr lang="de-DE" sz="2400"/>
              <a:t> all </a:t>
            </a:r>
            <a:r>
              <a:rPr lang="de-DE" sz="2400" err="1"/>
              <a:t>allowed</a:t>
            </a:r>
            <a:r>
              <a:rPr lang="de-DE" sz="2400"/>
              <a:t> </a:t>
            </a:r>
            <a:r>
              <a:rPr lang="de-DE" sz="2400" err="1"/>
              <a:t>circuits</a:t>
            </a:r>
            <a:endParaRPr lang="de-DE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9F29E1-37D6-4B71-BA05-F802AB96F17C}"/>
              </a:ext>
            </a:extLst>
          </p:cNvPr>
          <p:cNvSpPr txBox="1"/>
          <p:nvPr/>
        </p:nvSpPr>
        <p:spPr>
          <a:xfrm>
            <a:off x="1127488" y="1453140"/>
            <a:ext cx="1590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Generation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C00AEB-7AB5-42C7-9630-31F7E5D06AC7}"/>
              </a:ext>
            </a:extLst>
          </p:cNvPr>
          <p:cNvCxnSpPr/>
          <p:nvPr/>
        </p:nvCxnSpPr>
        <p:spPr>
          <a:xfrm>
            <a:off x="4119144" y="1616364"/>
            <a:ext cx="0" cy="44888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630F526-3354-4F00-BEBA-53B1DFBA7F74}"/>
              </a:ext>
            </a:extLst>
          </p:cNvPr>
          <p:cNvSpPr txBox="1"/>
          <p:nvPr/>
        </p:nvSpPr>
        <p:spPr>
          <a:xfrm>
            <a:off x="5471720" y="1450861"/>
            <a:ext cx="151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/>
              <a:t>Simulation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7B260DE-B0CB-4D6D-8419-1C51B2CD57DB}"/>
              </a:ext>
            </a:extLst>
          </p:cNvPr>
          <p:cNvCxnSpPr/>
          <p:nvPr/>
        </p:nvCxnSpPr>
        <p:spPr>
          <a:xfrm>
            <a:off x="8043444" y="1616364"/>
            <a:ext cx="0" cy="44888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E1548E9-385B-4E71-9AA1-41BF947732D6}"/>
              </a:ext>
            </a:extLst>
          </p:cNvPr>
          <p:cNvSpPr txBox="1"/>
          <p:nvPr/>
        </p:nvSpPr>
        <p:spPr>
          <a:xfrm>
            <a:off x="4460689" y="2166636"/>
            <a:ext cx="33039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/>
              <a:t>Circuit netlist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/>
              <a:t>Simulation parameters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248D33-37BB-4079-B4AF-0BD104AA68B2}"/>
              </a:ext>
            </a:extLst>
          </p:cNvPr>
          <p:cNvSpPr txBox="1"/>
          <p:nvPr/>
        </p:nvSpPr>
        <p:spPr>
          <a:xfrm>
            <a:off x="4460689" y="5491885"/>
            <a:ext cx="3367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/>
              <a:t>Maximum settling time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E9710B-2E9C-4715-9951-68E387748158}"/>
              </a:ext>
            </a:extLst>
          </p:cNvPr>
          <p:cNvSpPr txBox="1"/>
          <p:nvPr/>
        </p:nvSpPr>
        <p:spPr>
          <a:xfrm>
            <a:off x="8984283" y="1450861"/>
            <a:ext cx="2136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/>
              <a:t>Post-Processing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036CB7-C725-44C0-92D9-D7ACD75B76D0}"/>
              </a:ext>
            </a:extLst>
          </p:cNvPr>
          <p:cNvSpPr txBox="1"/>
          <p:nvPr/>
        </p:nvSpPr>
        <p:spPr>
          <a:xfrm>
            <a:off x="8505472" y="2166636"/>
            <a:ext cx="27749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/>
              <a:t>Circuit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/>
              <a:t>Simulation results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D7BEEE-E803-47F5-A79B-882682FEC5A2}"/>
              </a:ext>
            </a:extLst>
          </p:cNvPr>
          <p:cNvSpPr txBox="1"/>
          <p:nvPr/>
        </p:nvSpPr>
        <p:spPr>
          <a:xfrm>
            <a:off x="8506523" y="5491885"/>
            <a:ext cx="2614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/>
              <a:t>Find worst circuit</a:t>
            </a:r>
          </a:p>
        </p:txBody>
      </p:sp>
      <p:pic>
        <p:nvPicPr>
          <p:cNvPr id="30" name="Picture 2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DDF4CC2-BB7D-4DE5-BDB3-7C4C77E9F1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" t="41088" r="50444" b="25894"/>
          <a:stretch/>
        </p:blipFill>
        <p:spPr>
          <a:xfrm>
            <a:off x="161925" y="3429000"/>
            <a:ext cx="3868213" cy="1104965"/>
          </a:xfrm>
          <a:prstGeom prst="rect">
            <a:avLst/>
          </a:prstGeom>
        </p:spPr>
      </p:pic>
      <p:pic>
        <p:nvPicPr>
          <p:cNvPr id="32" name="Picture 5">
            <a:extLst>
              <a:ext uri="{FF2B5EF4-FFF2-40B4-BE49-F238E27FC236}">
                <a16:creationId xmlns:a16="http://schemas.microsoft.com/office/drawing/2014/main" id="{AD73F56A-E3CA-4E98-B060-8098E912BB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93" t="8215" r="4861" b="5230"/>
          <a:stretch/>
        </p:blipFill>
        <p:spPr>
          <a:xfrm>
            <a:off x="5166516" y="3051440"/>
            <a:ext cx="2125885" cy="23068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BA6F897-C584-44FE-A9B8-5CD5DC6469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4"/>
          <a:stretch/>
        </p:blipFill>
        <p:spPr>
          <a:xfrm>
            <a:off x="8899252" y="3108590"/>
            <a:ext cx="2334887" cy="20885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FF2F2-B7F9-4D85-A742-BA2B8FDE6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37B9-366A-463B-A233-332C6DF23397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86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FAC3A7AB-B437-42CA-9B47-47183F11C06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96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GB" sz="2000">
                <a:ea typeface="+mj-lt"/>
                <a:cs typeface="+mj-lt"/>
              </a:rPr>
              <a:t>First Principle Approach</a:t>
            </a:r>
            <a:br>
              <a:rPr lang="en-US" sz="2000"/>
            </a:br>
            <a:r>
              <a:rPr lang="en-US" sz="3700">
                <a:solidFill>
                  <a:srgbClr val="000000"/>
                </a:solidFill>
                <a:latin typeface="Century Gothic"/>
                <a:cs typeface="Calibri Light"/>
              </a:rPr>
              <a:t>Transmission line basics</a:t>
            </a:r>
            <a:endParaRPr lang="en-US" sz="3700">
              <a:latin typeface="Century Gothic"/>
              <a:cs typeface="Calibri Light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ABAA63C6-E438-46F2-A2BB-1B15912B85A7}"/>
              </a:ext>
            </a:extLst>
          </p:cNvPr>
          <p:cNvCxnSpPr>
            <a:cxnSpLocks/>
          </p:cNvCxnSpPr>
          <p:nvPr/>
        </p:nvCxnSpPr>
        <p:spPr>
          <a:xfrm>
            <a:off x="0" y="1052736"/>
            <a:ext cx="11644439" cy="0"/>
          </a:xfrm>
          <a:prstGeom prst="line">
            <a:avLst/>
          </a:prstGeom>
          <a:ln w="28575">
            <a:gradFill>
              <a:gsLst>
                <a:gs pos="0">
                  <a:schemeClr val="tx1"/>
                </a:gs>
                <a:gs pos="28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A2C8D23-EBF5-40C4-84D4-4D2B701211D0}"/>
              </a:ext>
            </a:extLst>
          </p:cNvPr>
          <p:cNvSpPr txBox="1"/>
          <p:nvPr/>
        </p:nvSpPr>
        <p:spPr>
          <a:xfrm>
            <a:off x="448924" y="1566770"/>
            <a:ext cx="5984722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cs typeface="Calibri"/>
              </a:rPr>
              <a:t>Reflection coefficient</a:t>
            </a:r>
          </a:p>
          <a:p>
            <a:endParaRPr lang="en-US" b="1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CFF324F-F1FD-4B0C-874B-CDA2012B5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018042"/>
              </p:ext>
            </p:extLst>
          </p:nvPr>
        </p:nvGraphicFramePr>
        <p:xfrm>
          <a:off x="666224" y="4512939"/>
          <a:ext cx="1304149" cy="155658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37185">
                  <a:extLst>
                    <a:ext uri="{9D8B030D-6E8A-4147-A177-3AD203B41FA5}">
                      <a16:colId xmlns:a16="http://schemas.microsoft.com/office/drawing/2014/main" val="2890625625"/>
                    </a:ext>
                  </a:extLst>
                </a:gridCol>
                <a:gridCol w="666964">
                  <a:extLst>
                    <a:ext uri="{9D8B030D-6E8A-4147-A177-3AD203B41FA5}">
                      <a16:colId xmlns:a16="http://schemas.microsoft.com/office/drawing/2014/main" val="4171423620"/>
                    </a:ext>
                  </a:extLst>
                </a:gridCol>
              </a:tblGrid>
              <a:tr h="37213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/>
                        <a:t>Z</a:t>
                      </a:r>
                      <a:r>
                        <a:rPr lang="en-US" sz="2400" baseline="-25000"/>
                        <a:t>2</a:t>
                      </a:r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T w="5715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u="none" strike="noStrike" noProof="0"/>
                        <a:t>Γ</a:t>
                      </a:r>
                    </a:p>
                  </a:txBody>
                  <a:tcPr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46281736"/>
                  </a:ext>
                </a:extLst>
              </a:tr>
              <a:tr h="271944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-1</a:t>
                      </a:r>
                    </a:p>
                  </a:txBody>
                  <a:tcPr>
                    <a:lnR w="57150">
                      <a:solidFill>
                        <a:schemeClr val="tx1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4208861"/>
                  </a:ext>
                </a:extLst>
              </a:tr>
              <a:tr h="30057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Z</a:t>
                      </a:r>
                      <a:r>
                        <a:rPr lang="en-US" baseline="-25000"/>
                        <a:t>1</a:t>
                      </a:r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>
                    <a:lnR w="57150">
                      <a:solidFill>
                        <a:schemeClr val="tx1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80289626"/>
                  </a:ext>
                </a:extLst>
              </a:tr>
              <a:tr h="36786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∞</a:t>
                      </a:r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B w="5715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>
                    <a:lnR w="57150">
                      <a:solidFill>
                        <a:schemeClr val="tx1"/>
                      </a:solidFill>
                    </a:lnR>
                    <a:lnB w="5715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4842368"/>
                  </a:ext>
                </a:extLst>
              </a:tr>
            </a:tbl>
          </a:graphicData>
        </a:graphic>
      </p:graphicFrame>
      <p:pic>
        <p:nvPicPr>
          <p:cNvPr id="4" name="Picture 7" descr="Diagram&#10;&#10;Description automatically generated">
            <a:extLst>
              <a:ext uri="{FF2B5EF4-FFF2-40B4-BE49-F238E27FC236}">
                <a16:creationId xmlns:a16="http://schemas.microsoft.com/office/drawing/2014/main" id="{DCC34A89-3621-45A5-9C98-984D42767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85" y="2471457"/>
            <a:ext cx="2743200" cy="11578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299398-5656-425F-A046-5DA56D2312B2}"/>
              </a:ext>
            </a:extLst>
          </p:cNvPr>
          <p:cNvSpPr txBox="1"/>
          <p:nvPr/>
        </p:nvSpPr>
        <p:spPr>
          <a:xfrm>
            <a:off x="5124503" y="1530854"/>
            <a:ext cx="5072142" cy="18466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ea typeface="+mn-lt"/>
                <a:cs typeface="+mn-lt"/>
              </a:rPr>
              <a:t>Guidelines for bad circuit</a:t>
            </a:r>
          </a:p>
          <a:p>
            <a:endParaRPr lang="en-US" b="1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Increasing reflection coefficient </a:t>
            </a:r>
            <a:endParaRPr lang="en-US" b="1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Avoid matching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Longest transmission lines paired with the worst reflection coefficient 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6688A5-B6D2-45EE-8D1F-A4F343A6F169}"/>
              </a:ext>
            </a:extLst>
          </p:cNvPr>
          <p:cNvCxnSpPr/>
          <p:nvPr/>
        </p:nvCxnSpPr>
        <p:spPr>
          <a:xfrm>
            <a:off x="4328352" y="1563813"/>
            <a:ext cx="0" cy="448887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3" descr="Diagram&#10;&#10;Description automatically generated">
            <a:extLst>
              <a:ext uri="{FF2B5EF4-FFF2-40B4-BE49-F238E27FC236}">
                <a16:creationId xmlns:a16="http://schemas.microsoft.com/office/drawing/2014/main" id="{5504A11D-CA0B-404E-AC4B-689824796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01069"/>
            <a:ext cx="7374009" cy="8838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B96FFB-C66C-4F1F-A1F7-C31EDA0EC925}"/>
                  </a:ext>
                </a:extLst>
              </p:cNvPr>
              <p:cNvSpPr txBox="1"/>
              <p:nvPr/>
            </p:nvSpPr>
            <p:spPr>
              <a:xfrm>
                <a:off x="2457064" y="4501069"/>
                <a:ext cx="1625766" cy="751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2400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sz="24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B96FFB-C66C-4F1F-A1F7-C31EDA0EC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7064" y="4501069"/>
                <a:ext cx="1625766" cy="7518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28C385-33C1-487C-B71A-3946A68871F4}"/>
                  </a:ext>
                </a:extLst>
              </p:cNvPr>
              <p:cNvSpPr txBox="1"/>
              <p:nvPr/>
            </p:nvSpPr>
            <p:spPr>
              <a:xfrm>
                <a:off x="2590113" y="5584752"/>
                <a:ext cx="135966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sz="2400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de-DE" sz="24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28C385-33C1-487C-B71A-3946A6887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113" y="5584752"/>
                <a:ext cx="1359668" cy="369332"/>
              </a:xfrm>
              <a:prstGeom prst="rect">
                <a:avLst/>
              </a:prstGeom>
              <a:blipFill>
                <a:blip r:embed="rId5"/>
                <a:stretch>
                  <a:fillRect l="-4933" r="-4933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3A1EE200-0DF8-46DC-AC57-A6ACB9CC2D0D}"/>
              </a:ext>
            </a:extLst>
          </p:cNvPr>
          <p:cNvGrpSpPr/>
          <p:nvPr/>
        </p:nvGrpSpPr>
        <p:grpSpPr>
          <a:xfrm>
            <a:off x="1740038" y="3017368"/>
            <a:ext cx="659294" cy="1082280"/>
            <a:chOff x="2002234" y="3560428"/>
            <a:chExt cx="659294" cy="108228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CBB9C6F-FF73-4E42-A1F0-AF9390F75FB1}"/>
                </a:ext>
              </a:extLst>
            </p:cNvPr>
            <p:cNvGrpSpPr/>
            <p:nvPr/>
          </p:nvGrpSpPr>
          <p:grpSpPr>
            <a:xfrm>
              <a:off x="2247900" y="3560428"/>
              <a:ext cx="413628" cy="741697"/>
              <a:chOff x="2247900" y="3560428"/>
              <a:chExt cx="413628" cy="741697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B98795EF-0147-4E4F-AF29-FC56CCD9CBB4}"/>
                  </a:ext>
                </a:extLst>
              </p:cNvPr>
              <p:cNvCxnSpPr/>
              <p:nvPr/>
            </p:nvCxnSpPr>
            <p:spPr>
              <a:xfrm>
                <a:off x="2247900" y="3565902"/>
                <a:ext cx="413628" cy="0"/>
              </a:xfrm>
              <a:prstGeom prst="straightConnector1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CDDA139-33CB-46A0-84EB-930CA7D32E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7900" y="3560428"/>
                <a:ext cx="0" cy="741697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D2370D2-3D4D-459D-87BB-88BCCEC84B03}"/>
                    </a:ext>
                  </a:extLst>
                </p:cNvPr>
                <p:cNvSpPr txBox="1"/>
                <p:nvPr/>
              </p:nvSpPr>
              <p:spPr>
                <a:xfrm>
                  <a:off x="2002234" y="4273376"/>
                  <a:ext cx="54213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oMath>
                    </m:oMathPara>
                  </a14:m>
                  <a:endParaRPr lang="de-DE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D2370D2-3D4D-459D-87BB-88BCCEC84B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2234" y="4273376"/>
                  <a:ext cx="54213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5F2D93C-A146-4995-A26A-A4DA5479D567}"/>
              </a:ext>
            </a:extLst>
          </p:cNvPr>
          <p:cNvSpPr/>
          <p:nvPr/>
        </p:nvSpPr>
        <p:spPr>
          <a:xfrm>
            <a:off x="6812755" y="4174710"/>
            <a:ext cx="390525" cy="2548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2F0441-91BC-40D7-B5F2-37F4005898C5}"/>
              </a:ext>
            </a:extLst>
          </p:cNvPr>
          <p:cNvSpPr txBox="1"/>
          <p:nvPr/>
        </p:nvSpPr>
        <p:spPr>
          <a:xfrm>
            <a:off x="4572000" y="4131737"/>
            <a:ext cx="2859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After applying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rules</a:t>
            </a:r>
            <a:r>
              <a:rPr lang="de-DE"/>
              <a:t>: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4A11A3A-FA9A-44BD-8ACC-FCCB170C585B}"/>
              </a:ext>
            </a:extLst>
          </p:cNvPr>
          <p:cNvCxnSpPr>
            <a:cxnSpLocks/>
          </p:cNvCxnSpPr>
          <p:nvPr/>
        </p:nvCxnSpPr>
        <p:spPr>
          <a:xfrm>
            <a:off x="341745" y="4174710"/>
            <a:ext cx="3741085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BB62439-DE9D-4B5B-81DD-31502D285E5E}"/>
              </a:ext>
            </a:extLst>
          </p:cNvPr>
          <p:cNvCxnSpPr>
            <a:cxnSpLocks/>
          </p:cNvCxnSpPr>
          <p:nvPr/>
        </p:nvCxnSpPr>
        <p:spPr>
          <a:xfrm>
            <a:off x="2282169" y="4367190"/>
            <a:ext cx="0" cy="189506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5181424-CF14-4863-9F51-63955D9F5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37B9-366A-463B-A233-332C6DF2339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259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FAC3A7AB-B437-42CA-9B47-47183F11C06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96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/>
              <a:t>Results</a:t>
            </a:r>
            <a:r>
              <a:rPr lang="en-US" sz="2000">
                <a:solidFill>
                  <a:schemeClr val="bg1">
                    <a:lumMod val="75000"/>
                  </a:schemeClr>
                </a:solidFill>
              </a:rPr>
              <a:t> </a:t>
            </a:r>
            <a:br>
              <a:rPr lang="en-US" sz="2000"/>
            </a:br>
            <a:r>
              <a:rPr lang="en-US" sz="3700">
                <a:latin typeface="Century Gothic" pitchFamily="34" charset="0"/>
              </a:rPr>
              <a:t>Circuit 3-PANa_nlC037_pC156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ABAA63C6-E438-46F2-A2BB-1B15912B85A7}"/>
              </a:ext>
            </a:extLst>
          </p:cNvPr>
          <p:cNvCxnSpPr>
            <a:cxnSpLocks/>
          </p:cNvCxnSpPr>
          <p:nvPr/>
        </p:nvCxnSpPr>
        <p:spPr>
          <a:xfrm>
            <a:off x="0" y="1052736"/>
            <a:ext cx="11644439" cy="0"/>
          </a:xfrm>
          <a:prstGeom prst="line">
            <a:avLst/>
          </a:prstGeom>
          <a:ln w="28575">
            <a:gradFill>
              <a:gsLst>
                <a:gs pos="0">
                  <a:schemeClr val="tx1"/>
                </a:gs>
                <a:gs pos="28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41CE599-B329-4D46-B339-C7B6721F3C23}"/>
              </a:ext>
            </a:extLst>
          </p:cNvPr>
          <p:cNvSpPr txBox="1"/>
          <p:nvPr/>
        </p:nvSpPr>
        <p:spPr>
          <a:xfrm>
            <a:off x="420738" y="1431637"/>
            <a:ext cx="35054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/>
              <a:t>Settling time: 64.89µs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/>
              <a:t>Somewhat unintuitive…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/>
              <a:t>Not plausible?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E8949F29-F131-4B29-95AD-B0C2B2313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6851"/>
            <a:ext cx="12062691" cy="3618808"/>
          </a:xfrm>
          <a:prstGeom prst="rect">
            <a:avLst/>
          </a:prstGeom>
        </p:spPr>
      </p:pic>
      <p:pic>
        <p:nvPicPr>
          <p:cNvPr id="10" name="Picture 9" descr="Timeline&#10;&#10;Description automatically generated with low confidence">
            <a:extLst>
              <a:ext uri="{FF2B5EF4-FFF2-40B4-BE49-F238E27FC236}">
                <a16:creationId xmlns:a16="http://schemas.microsoft.com/office/drawing/2014/main" id="{6ECED73B-792E-4A48-A8EC-D10C3CA4E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21376"/>
            <a:ext cx="6335790" cy="514782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D527A85-DF40-43F0-8C30-799BD40BC3B3}"/>
              </a:ext>
            </a:extLst>
          </p:cNvPr>
          <p:cNvGrpSpPr/>
          <p:nvPr/>
        </p:nvGrpSpPr>
        <p:grpSpPr>
          <a:xfrm>
            <a:off x="7739895" y="3879272"/>
            <a:ext cx="2272943" cy="1826973"/>
            <a:chOff x="7739895" y="3879272"/>
            <a:chExt cx="2272943" cy="182697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E10EB19-0675-4345-8A3E-5646241052B4}"/>
                </a:ext>
              </a:extLst>
            </p:cNvPr>
            <p:cNvSpPr/>
            <p:nvPr/>
          </p:nvSpPr>
          <p:spPr>
            <a:xfrm>
              <a:off x="7739895" y="4130962"/>
              <a:ext cx="1575283" cy="157528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4627B4-6C99-4CAA-BFCA-8B984E4D29BC}"/>
                </a:ext>
              </a:extLst>
            </p:cNvPr>
            <p:cNvSpPr txBox="1"/>
            <p:nvPr/>
          </p:nvSpPr>
          <p:spPr>
            <a:xfrm rot="1136264">
              <a:off x="9044303" y="3879272"/>
              <a:ext cx="96853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4400">
                  <a:solidFill>
                    <a:srgbClr val="FF0000"/>
                  </a:solidFill>
                </a:rPr>
                <a:t>???</a:t>
              </a:r>
            </a:p>
          </p:txBody>
        </p:sp>
      </p:grpSp>
      <p:pic>
        <p:nvPicPr>
          <p:cNvPr id="14" name="Picture 13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031AA4DF-2463-45AE-BA4F-9B6DA12260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321375"/>
            <a:ext cx="6335789" cy="514782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4D3500-68EC-4B7A-AA5E-7C1E91C88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37B9-366A-463B-A233-332C6DF23397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578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FAC3A7AB-B437-42CA-9B47-47183F11C06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96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/>
              <a:t>Results</a:t>
            </a:r>
            <a:r>
              <a:rPr lang="en-US" sz="2000">
                <a:solidFill>
                  <a:schemeClr val="bg1">
                    <a:lumMod val="75000"/>
                  </a:schemeClr>
                </a:solidFill>
              </a:rPr>
              <a:t> </a:t>
            </a:r>
            <a:br>
              <a:rPr lang="en-US" sz="2000"/>
            </a:br>
            <a:r>
              <a:rPr lang="en-US" sz="3700">
                <a:latin typeface="Century Gothic" pitchFamily="34" charset="0"/>
              </a:rPr>
              <a:t>Circuit 3-PANa_nlC275_pC243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ABAA63C6-E438-46F2-A2BB-1B15912B85A7}"/>
              </a:ext>
            </a:extLst>
          </p:cNvPr>
          <p:cNvCxnSpPr>
            <a:cxnSpLocks/>
          </p:cNvCxnSpPr>
          <p:nvPr/>
        </p:nvCxnSpPr>
        <p:spPr>
          <a:xfrm>
            <a:off x="0" y="1052736"/>
            <a:ext cx="11644439" cy="0"/>
          </a:xfrm>
          <a:prstGeom prst="line">
            <a:avLst/>
          </a:prstGeom>
          <a:ln w="28575">
            <a:gradFill>
              <a:gsLst>
                <a:gs pos="0">
                  <a:schemeClr val="tx1"/>
                </a:gs>
                <a:gs pos="28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41CE599-B329-4D46-B339-C7B6721F3C23}"/>
              </a:ext>
            </a:extLst>
          </p:cNvPr>
          <p:cNvSpPr txBox="1"/>
          <p:nvPr/>
        </p:nvSpPr>
        <p:spPr>
          <a:xfrm>
            <a:off x="420738" y="1431637"/>
            <a:ext cx="30399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/>
              <a:t>Settling time: 1.34µs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/>
              <a:t>But actually 180ns…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49F29-F131-4B29-95AD-B0C2B2313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866851"/>
            <a:ext cx="12062691" cy="36188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CED73B-792E-4A48-A8EC-D10C3CA4E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1321376"/>
            <a:ext cx="6335789" cy="51478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03EDFC-7A32-482F-A4EA-689C2A53A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1999" y="1321375"/>
            <a:ext cx="6335789" cy="514782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B531BA-CDCF-4080-BC04-F4E290E7E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37B9-366A-463B-A233-332C6DF23397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438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FAC3A7AB-B437-42CA-9B47-47183F11C06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96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/>
              <a:t>Results</a:t>
            </a:r>
            <a:r>
              <a:rPr lang="en-US" sz="2000">
                <a:solidFill>
                  <a:schemeClr val="bg1">
                    <a:lumMod val="75000"/>
                  </a:schemeClr>
                </a:solidFill>
              </a:rPr>
              <a:t> </a:t>
            </a:r>
            <a:br>
              <a:rPr lang="en-US" sz="2000"/>
            </a:br>
            <a:r>
              <a:rPr lang="en-US" sz="3700">
                <a:latin typeface="Century Gothic" pitchFamily="34" charset="0"/>
              </a:rPr>
              <a:t>Circuit P5_nlC247_pC034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ABAA63C6-E438-46F2-A2BB-1B15912B85A7}"/>
              </a:ext>
            </a:extLst>
          </p:cNvPr>
          <p:cNvCxnSpPr>
            <a:cxnSpLocks/>
          </p:cNvCxnSpPr>
          <p:nvPr/>
        </p:nvCxnSpPr>
        <p:spPr>
          <a:xfrm>
            <a:off x="0" y="1052736"/>
            <a:ext cx="11644439" cy="0"/>
          </a:xfrm>
          <a:prstGeom prst="line">
            <a:avLst/>
          </a:prstGeom>
          <a:ln w="28575">
            <a:gradFill>
              <a:gsLst>
                <a:gs pos="0">
                  <a:schemeClr val="tx1"/>
                </a:gs>
                <a:gs pos="28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8949F29-F131-4B29-95AD-B0C2B2313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2866851"/>
            <a:ext cx="12062689" cy="36188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CED73B-792E-4A48-A8EC-D10C3CA4E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1321376"/>
            <a:ext cx="6335789" cy="51478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A24AD8-166A-43C6-821C-8DD5AA7437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1999" y="1321375"/>
            <a:ext cx="6335788" cy="51478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CB84E9-D53F-4D3E-9CFF-223537714E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6" y="1321374"/>
            <a:ext cx="6335789" cy="51478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A891F6-ECE1-4CDC-89A0-7C2AC3480628}"/>
              </a:ext>
            </a:extLst>
          </p:cNvPr>
          <p:cNvSpPr txBox="1"/>
          <p:nvPr/>
        </p:nvSpPr>
        <p:spPr>
          <a:xfrm>
            <a:off x="420738" y="1431637"/>
            <a:ext cx="38384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/>
              <a:t>Settling time: 0.93µs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/>
              <a:t>Not sure if parallel ECUs 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/>
              <a:t>But actually 7.4µs 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3F6F33-2484-4B14-8E6C-5AA1DE6D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37B9-366A-463B-A233-332C6DF23397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834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FAC3A7AB-B437-42CA-9B47-47183F11C06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96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/>
              <a:t>Results</a:t>
            </a:r>
            <a:r>
              <a:rPr lang="en-US" sz="2000">
                <a:solidFill>
                  <a:schemeClr val="bg1">
                    <a:lumMod val="75000"/>
                  </a:schemeClr>
                </a:solidFill>
              </a:rPr>
              <a:t> </a:t>
            </a:r>
            <a:br>
              <a:rPr lang="en-US" sz="2000"/>
            </a:br>
            <a:r>
              <a:rPr lang="en-US" sz="3700">
                <a:latin typeface="Century Gothic" pitchFamily="34" charset="0"/>
              </a:rPr>
              <a:t>Circuit P5_nlC247_pC034_mod03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ABAA63C6-E438-46F2-A2BB-1B15912B85A7}"/>
              </a:ext>
            </a:extLst>
          </p:cNvPr>
          <p:cNvCxnSpPr>
            <a:cxnSpLocks/>
          </p:cNvCxnSpPr>
          <p:nvPr/>
        </p:nvCxnSpPr>
        <p:spPr>
          <a:xfrm>
            <a:off x="0" y="1052736"/>
            <a:ext cx="11644439" cy="0"/>
          </a:xfrm>
          <a:prstGeom prst="line">
            <a:avLst/>
          </a:prstGeom>
          <a:ln w="28575">
            <a:gradFill>
              <a:gsLst>
                <a:gs pos="0">
                  <a:schemeClr val="tx1"/>
                </a:gs>
                <a:gs pos="28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ECED73B-792E-4A48-A8EC-D10C3CA4E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1321376"/>
            <a:ext cx="6335788" cy="51478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A24AD8-166A-43C6-821C-8DD5AA743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1321377"/>
            <a:ext cx="6335788" cy="51478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A891F6-ECE1-4CDC-89A0-7C2AC3480628}"/>
              </a:ext>
            </a:extLst>
          </p:cNvPr>
          <p:cNvSpPr txBox="1"/>
          <p:nvPr/>
        </p:nvSpPr>
        <p:spPr>
          <a:xfrm>
            <a:off x="420738" y="1431637"/>
            <a:ext cx="2884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/>
              <a:t>Settling time: 7.4µs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3F4CF9-1B88-4A45-9420-33883B6032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1321376"/>
            <a:ext cx="6335788" cy="514782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A10388-3892-40BB-8932-FC00B6415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37B9-366A-463B-A233-332C6DF23397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977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ABAA63C6-E438-46F2-A2BB-1B15912B85A7}"/>
              </a:ext>
            </a:extLst>
          </p:cNvPr>
          <p:cNvCxnSpPr>
            <a:cxnSpLocks/>
          </p:cNvCxnSpPr>
          <p:nvPr/>
        </p:nvCxnSpPr>
        <p:spPr>
          <a:xfrm>
            <a:off x="0" y="1052736"/>
            <a:ext cx="11644439" cy="0"/>
          </a:xfrm>
          <a:prstGeom prst="line">
            <a:avLst/>
          </a:prstGeom>
          <a:ln w="28575">
            <a:gradFill>
              <a:gsLst>
                <a:gs pos="0">
                  <a:schemeClr val="tx1"/>
                </a:gs>
                <a:gs pos="28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CAB548E-780E-4BC3-8F34-C6F482257926}"/>
              </a:ext>
            </a:extLst>
          </p:cNvPr>
          <p:cNvGrpSpPr/>
          <p:nvPr/>
        </p:nvGrpSpPr>
        <p:grpSpPr>
          <a:xfrm>
            <a:off x="6124584" y="1920669"/>
            <a:ext cx="4609644" cy="3016662"/>
            <a:chOff x="6124584" y="1920669"/>
            <a:chExt cx="4609644" cy="3016662"/>
          </a:xfrm>
        </p:grpSpPr>
        <p:pic>
          <p:nvPicPr>
            <p:cNvPr id="4" name="Picture 4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670BEF57-584D-489E-8644-CEAD67B34F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3" t="7473" r="-223" b="2325"/>
            <a:stretch/>
          </p:blipFill>
          <p:spPr>
            <a:xfrm>
              <a:off x="6124584" y="1920669"/>
              <a:ext cx="4361716" cy="301666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54726A7-FE93-42EE-8E39-6BC91A21D644}"/>
                </a:ext>
              </a:extLst>
            </p:cNvPr>
            <p:cNvSpPr/>
            <p:nvPr/>
          </p:nvSpPr>
          <p:spPr>
            <a:xfrm>
              <a:off x="8746058" y="4165105"/>
              <a:ext cx="1988170" cy="5190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itel 1">
            <a:extLst>
              <a:ext uri="{FF2B5EF4-FFF2-40B4-BE49-F238E27FC236}">
                <a16:creationId xmlns:a16="http://schemas.microsoft.com/office/drawing/2014/main" id="{B4C99F35-3888-44F1-9D6B-10558E3AC11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96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endParaRPr lang="en-US" sz="2000">
              <a:ea typeface="+mj-lt"/>
              <a:cs typeface="+mj-lt"/>
            </a:endParaRPr>
          </a:p>
          <a:p>
            <a:pPr algn="l"/>
            <a:r>
              <a:rPr lang="en-US" sz="3400">
                <a:latin typeface="Century Gothic"/>
              </a:rPr>
              <a:t>Conclusions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396603-807E-4CB7-92CA-FDAA66AFA911}"/>
              </a:ext>
            </a:extLst>
          </p:cNvPr>
          <p:cNvSpPr txBox="1"/>
          <p:nvPr/>
        </p:nvSpPr>
        <p:spPr>
          <a:xfrm>
            <a:off x="859754" y="1196752"/>
            <a:ext cx="6111994" cy="489364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400" dirty="0"/>
              <a:t>Generation Problems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Not all circuits plausible</a:t>
            </a:r>
            <a:endParaRPr lang="en-US" sz="2400" dirty="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Very complicated</a:t>
            </a:r>
            <a:endParaRPr lang="en-US" sz="2400" dirty="0">
              <a:cs typeface="Calibri"/>
            </a:endParaRPr>
          </a:p>
          <a:p>
            <a:endParaRPr lang="en-US" sz="2400"/>
          </a:p>
          <a:p>
            <a:r>
              <a:rPr lang="en-US" sz="2400" dirty="0"/>
              <a:t>Simulation Problems</a:t>
            </a:r>
            <a:endParaRPr lang="en-US" sz="2400" dirty="0">
              <a:cs typeface="Calibri"/>
            </a:endParaRPr>
          </a:p>
          <a:p>
            <a:pPr marL="342900" indent="-342900">
              <a:buFont typeface="Arial,Sans-Serif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Diverging nodes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Unfamiliar library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Settling time detection faulty</a:t>
            </a:r>
            <a:endParaRPr lang="en-US" sz="2400" dirty="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 dirty="0"/>
              <a:t>Lessons learned…</a:t>
            </a:r>
            <a:endParaRPr lang="en-US" sz="2400" dirty="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First principle approach is viable</a:t>
            </a:r>
            <a:endParaRPr lang="en-US" sz="2400" dirty="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Simulations can be misleading</a:t>
            </a:r>
            <a:endParaRPr lang="en-US" sz="2400" dirty="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Physical understanding improves simulations</a:t>
            </a:r>
            <a:endParaRPr lang="en-US" sz="2400" dirty="0">
              <a:cs typeface="Calibri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7595AE1-0278-4973-9177-7B0867C59FFE}"/>
              </a:ext>
            </a:extLst>
          </p:cNvPr>
          <p:cNvGrpSpPr/>
          <p:nvPr/>
        </p:nvGrpSpPr>
        <p:grpSpPr>
          <a:xfrm>
            <a:off x="5988464" y="1920669"/>
            <a:ext cx="5481120" cy="2625516"/>
            <a:chOff x="2649420" y="1105534"/>
            <a:chExt cx="6845065" cy="327886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ED57387-B0C7-4FFC-816B-93B164ED6B94}"/>
                </a:ext>
              </a:extLst>
            </p:cNvPr>
            <p:cNvGrpSpPr/>
            <p:nvPr/>
          </p:nvGrpSpPr>
          <p:grpSpPr>
            <a:xfrm>
              <a:off x="3408575" y="2285591"/>
              <a:ext cx="4709196" cy="1143409"/>
              <a:chOff x="5108066" y="3112833"/>
              <a:chExt cx="4709196" cy="1143409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6E6E31E7-F51D-4D71-91E2-CB60A45C218E}"/>
                      </a:ext>
                    </a:extLst>
                  </p14:cNvPr>
                  <p14:cNvContentPartPr/>
                  <p14:nvPr/>
                </p14:nvContentPartPr>
                <p14:xfrm>
                  <a:off x="5433451" y="3160875"/>
                  <a:ext cx="191520" cy="24372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6E6E31E7-F51D-4D71-91E2-CB60A45C218E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422238" y="3149633"/>
                    <a:ext cx="213498" cy="2657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B92F75F8-4CFC-4476-92F2-D8BA275F0255}"/>
                      </a:ext>
                    </a:extLst>
                  </p14:cNvPr>
                  <p14:cNvContentPartPr/>
                  <p14:nvPr/>
                </p14:nvContentPartPr>
                <p14:xfrm>
                  <a:off x="5433451" y="4012522"/>
                  <a:ext cx="191520" cy="24372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B92F75F8-4CFC-4476-92F2-D8BA275F0255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422238" y="4001280"/>
                    <a:ext cx="213498" cy="265754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2F20166A-47D9-4F14-8101-35B229A71E7D}"/>
                  </a:ext>
                </a:extLst>
              </p:cNvPr>
              <p:cNvGrpSpPr/>
              <p:nvPr/>
            </p:nvGrpSpPr>
            <p:grpSpPr>
              <a:xfrm>
                <a:off x="8085424" y="3112833"/>
                <a:ext cx="1407960" cy="1115167"/>
                <a:chOff x="3529815" y="1896816"/>
                <a:chExt cx="1407960" cy="111516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56" name="Ink 55">
                      <a:extLst>
                        <a:ext uri="{FF2B5EF4-FFF2-40B4-BE49-F238E27FC236}">
                          <a16:creationId xmlns:a16="http://schemas.microsoft.com/office/drawing/2014/main" id="{2EBD24D2-030B-458A-96E3-DEB7B58B43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29815" y="1896816"/>
                    <a:ext cx="191520" cy="243720"/>
                  </p14:xfrm>
                </p:contentPart>
              </mc:Choice>
              <mc:Fallback xmlns="">
                <p:pic>
                  <p:nvPicPr>
                    <p:cNvPr id="56" name="Ink 55">
                      <a:extLst>
                        <a:ext uri="{FF2B5EF4-FFF2-40B4-BE49-F238E27FC236}">
                          <a16:creationId xmlns:a16="http://schemas.microsoft.com/office/drawing/2014/main" id="{2EBD24D2-030B-458A-96E3-DEB7B58B430C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518602" y="1885574"/>
                      <a:ext cx="213498" cy="26575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57" name="Ink 56">
                      <a:extLst>
                        <a:ext uri="{FF2B5EF4-FFF2-40B4-BE49-F238E27FC236}">
                          <a16:creationId xmlns:a16="http://schemas.microsoft.com/office/drawing/2014/main" id="{99FCE05D-DC37-43F8-ABEB-9CF50D88E87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06495" y="1941096"/>
                    <a:ext cx="1331280" cy="11160"/>
                  </p14:xfrm>
                </p:contentPart>
              </mc:Choice>
              <mc:Fallback xmlns="">
                <p:pic>
                  <p:nvPicPr>
                    <p:cNvPr id="57" name="Ink 56">
                      <a:extLst>
                        <a:ext uri="{FF2B5EF4-FFF2-40B4-BE49-F238E27FC236}">
                          <a16:creationId xmlns:a16="http://schemas.microsoft.com/office/drawing/2014/main" id="{99FCE05D-DC37-43F8-ABEB-9CF50D88E87F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3595255" y="1929936"/>
                      <a:ext cx="1353311" cy="3303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58" name="Ink 57">
                      <a:extLst>
                        <a:ext uri="{FF2B5EF4-FFF2-40B4-BE49-F238E27FC236}">
                          <a16:creationId xmlns:a16="http://schemas.microsoft.com/office/drawing/2014/main" id="{8336305D-70AE-4239-877D-5C16F90BDE1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4815" y="2134056"/>
                    <a:ext cx="1123560" cy="2628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8336305D-70AE-4239-877D-5C16F90BDE1A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3653575" y="2122920"/>
                      <a:ext cx="1145591" cy="4810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59" name="Ink 58">
                      <a:extLst>
                        <a:ext uri="{FF2B5EF4-FFF2-40B4-BE49-F238E27FC236}">
                          <a16:creationId xmlns:a16="http://schemas.microsoft.com/office/drawing/2014/main" id="{186DAF83-54DE-4E1F-9780-21F26B89D63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29815" y="2748463"/>
                    <a:ext cx="191520" cy="243720"/>
                  </p14:xfrm>
                </p:contentPart>
              </mc:Choice>
              <mc:Fallback xmlns="">
                <p:pic>
                  <p:nvPicPr>
                    <p:cNvPr id="59" name="Ink 58">
                      <a:extLst>
                        <a:ext uri="{FF2B5EF4-FFF2-40B4-BE49-F238E27FC236}">
                          <a16:creationId xmlns:a16="http://schemas.microsoft.com/office/drawing/2014/main" id="{186DAF83-54DE-4E1F-9780-21F26B89D634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518602" y="2737221"/>
                      <a:ext cx="213498" cy="26575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60" name="Ink 59">
                      <a:extLst>
                        <a:ext uri="{FF2B5EF4-FFF2-40B4-BE49-F238E27FC236}">
                          <a16:creationId xmlns:a16="http://schemas.microsoft.com/office/drawing/2014/main" id="{F186E922-7D1F-4378-A273-7AC21F16511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06495" y="2792743"/>
                    <a:ext cx="1331280" cy="1116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F186E922-7D1F-4378-A273-7AC21F16511B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3595255" y="2781583"/>
                      <a:ext cx="1353311" cy="3303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61" name="Ink 60">
                      <a:extLst>
                        <a:ext uri="{FF2B5EF4-FFF2-40B4-BE49-F238E27FC236}">
                          <a16:creationId xmlns:a16="http://schemas.microsoft.com/office/drawing/2014/main" id="{170881F0-0524-4244-A930-D399981D7A9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4815" y="2985703"/>
                    <a:ext cx="1123560" cy="26280"/>
                  </p14:xfrm>
                </p:contentPart>
              </mc:Choice>
              <mc:Fallback xmlns="">
                <p:pic>
                  <p:nvPicPr>
                    <p:cNvPr id="61" name="Ink 60">
                      <a:extLst>
                        <a:ext uri="{FF2B5EF4-FFF2-40B4-BE49-F238E27FC236}">
                          <a16:creationId xmlns:a16="http://schemas.microsoft.com/office/drawing/2014/main" id="{170881F0-0524-4244-A930-D399981D7A9A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3653575" y="2974567"/>
                      <a:ext cx="1145591" cy="4810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62" name="Ink 61">
                      <a:extLst>
                        <a:ext uri="{FF2B5EF4-FFF2-40B4-BE49-F238E27FC236}">
                          <a16:creationId xmlns:a16="http://schemas.microsoft.com/office/drawing/2014/main" id="{CA03FCF5-45F4-4C37-A633-4F589649D07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4815" y="2985703"/>
                    <a:ext cx="1123560" cy="26280"/>
                  </p14:xfrm>
                </p:contentPart>
              </mc:Choice>
              <mc:Fallback xmlns="">
                <p:pic>
                  <p:nvPicPr>
                    <p:cNvPr id="62" name="Ink 61">
                      <a:extLst>
                        <a:ext uri="{FF2B5EF4-FFF2-40B4-BE49-F238E27FC236}">
                          <a16:creationId xmlns:a16="http://schemas.microsoft.com/office/drawing/2014/main" id="{CA03FCF5-45F4-4C37-A633-4F589649D07F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3653575" y="2974567"/>
                      <a:ext cx="1145591" cy="4810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120DCBEF-0782-41A6-9702-0B7179C99A4B}"/>
                  </a:ext>
                </a:extLst>
              </p:cNvPr>
              <p:cNvGrpSpPr/>
              <p:nvPr/>
            </p:nvGrpSpPr>
            <p:grpSpPr>
              <a:xfrm>
                <a:off x="5437033" y="3112833"/>
                <a:ext cx="1407960" cy="1115167"/>
                <a:chOff x="363551" y="1872805"/>
                <a:chExt cx="1407960" cy="111516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48" name="Ink 47">
                      <a:extLst>
                        <a:ext uri="{FF2B5EF4-FFF2-40B4-BE49-F238E27FC236}">
                          <a16:creationId xmlns:a16="http://schemas.microsoft.com/office/drawing/2014/main" id="{185B7C34-6FB1-45B3-ADBE-A14E93C5F400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1579991" y="1872805"/>
                    <a:ext cx="191520" cy="243720"/>
                  </p14:xfrm>
                </p:contentPart>
              </mc:Choice>
              <mc:Fallback xmlns="">
                <p:pic>
                  <p:nvPicPr>
                    <p:cNvPr id="48" name="Ink 47">
                      <a:extLst>
                        <a:ext uri="{FF2B5EF4-FFF2-40B4-BE49-F238E27FC236}">
                          <a16:creationId xmlns:a16="http://schemas.microsoft.com/office/drawing/2014/main" id="{185B7C34-6FB1-45B3-ADBE-A14E93C5F400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 flipH="1">
                      <a:off x="1566087" y="1858865"/>
                      <a:ext cx="218880" cy="27115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49" name="Ink 48">
                      <a:extLst>
                        <a:ext uri="{FF2B5EF4-FFF2-40B4-BE49-F238E27FC236}">
                          <a16:creationId xmlns:a16="http://schemas.microsoft.com/office/drawing/2014/main" id="{BAC5F740-E5A8-4411-902D-4327C65EA6EE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1579991" y="2724452"/>
                    <a:ext cx="191520" cy="243720"/>
                  </p14:xfrm>
                </p:contentPart>
              </mc:Choice>
              <mc:Fallback xmlns="">
                <p:pic>
                  <p:nvPicPr>
                    <p:cNvPr id="49" name="Ink 48">
                      <a:extLst>
                        <a:ext uri="{FF2B5EF4-FFF2-40B4-BE49-F238E27FC236}">
                          <a16:creationId xmlns:a16="http://schemas.microsoft.com/office/drawing/2014/main" id="{BAC5F740-E5A8-4411-902D-4327C65EA6EE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 flipH="1">
                      <a:off x="1566087" y="2710512"/>
                      <a:ext cx="218880" cy="27115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A5AF9927-7190-474C-9361-AE26E34672A4}"/>
                    </a:ext>
                  </a:extLst>
                </p:cNvPr>
                <p:cNvGrpSpPr/>
                <p:nvPr/>
              </p:nvGrpSpPr>
              <p:grpSpPr>
                <a:xfrm>
                  <a:off x="363551" y="1917085"/>
                  <a:ext cx="1331280" cy="1070887"/>
                  <a:chOff x="363551" y="1917085"/>
                  <a:chExt cx="1331280" cy="1070887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">
                    <p14:nvContentPartPr>
                      <p14:cNvPr id="51" name="Ink 50">
                        <a:extLst>
                          <a:ext uri="{FF2B5EF4-FFF2-40B4-BE49-F238E27FC236}">
                            <a16:creationId xmlns:a16="http://schemas.microsoft.com/office/drawing/2014/main" id="{FEA999E0-953F-45E8-9D8F-2B01227BA625}"/>
                          </a:ext>
                        </a:extLst>
                      </p14:cNvPr>
                      <p14:cNvContentPartPr/>
                      <p14:nvPr/>
                    </p14:nvContentPartPr>
                    <p14:xfrm flipH="1">
                      <a:off x="363551" y="1917085"/>
                      <a:ext cx="1331280" cy="11160"/>
                    </p14:xfrm>
                  </p:contentPart>
                </mc:Choice>
                <mc:Fallback xmlns="">
                  <p:pic>
                    <p:nvPicPr>
                      <p:cNvPr id="51" name="Ink 50">
                        <a:extLst>
                          <a:ext uri="{FF2B5EF4-FFF2-40B4-BE49-F238E27FC236}">
                            <a16:creationId xmlns:a16="http://schemas.microsoft.com/office/drawing/2014/main" id="{FEA999E0-953F-45E8-9D8F-2B01227BA6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 flipH="1">
                        <a:off x="349613" y="1903247"/>
                        <a:ext cx="1358706" cy="3839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">
                    <p14:nvContentPartPr>
                      <p14:cNvPr id="52" name="Ink 51">
                        <a:extLst>
                          <a:ext uri="{FF2B5EF4-FFF2-40B4-BE49-F238E27FC236}">
                            <a16:creationId xmlns:a16="http://schemas.microsoft.com/office/drawing/2014/main" id="{3C42F58B-15D6-4828-8056-02813AA1774F}"/>
                          </a:ext>
                        </a:extLst>
                      </p14:cNvPr>
                      <p14:cNvContentPartPr/>
                      <p14:nvPr/>
                    </p14:nvContentPartPr>
                    <p14:xfrm flipH="1">
                      <a:off x="512951" y="2110045"/>
                      <a:ext cx="1123560" cy="26280"/>
                    </p14:xfrm>
                  </p:contentPart>
                </mc:Choice>
                <mc:Fallback xmlns="">
                  <p:pic>
                    <p:nvPicPr>
                      <p:cNvPr id="52" name="Ink 51">
                        <a:extLst>
                          <a:ext uri="{FF2B5EF4-FFF2-40B4-BE49-F238E27FC236}">
                            <a16:creationId xmlns:a16="http://schemas.microsoft.com/office/drawing/2014/main" id="{3C42F58B-15D6-4828-8056-02813AA177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 flipH="1">
                        <a:off x="499013" y="2096237"/>
                        <a:ext cx="1150986" cy="5345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">
                    <p14:nvContentPartPr>
                      <p14:cNvPr id="53" name="Ink 52">
                        <a:extLst>
                          <a:ext uri="{FF2B5EF4-FFF2-40B4-BE49-F238E27FC236}">
                            <a16:creationId xmlns:a16="http://schemas.microsoft.com/office/drawing/2014/main" id="{8A2655BC-1E7E-4498-B446-F1427416912D}"/>
                          </a:ext>
                        </a:extLst>
                      </p14:cNvPr>
                      <p14:cNvContentPartPr/>
                      <p14:nvPr/>
                    </p14:nvContentPartPr>
                    <p14:xfrm flipH="1">
                      <a:off x="363551" y="2768732"/>
                      <a:ext cx="1331280" cy="11160"/>
                    </p14:xfrm>
                  </p:contentPart>
                </mc:Choice>
                <mc:Fallback xmlns="">
                  <p:pic>
                    <p:nvPicPr>
                      <p:cNvPr id="53" name="Ink 52">
                        <a:extLst>
                          <a:ext uri="{FF2B5EF4-FFF2-40B4-BE49-F238E27FC236}">
                            <a16:creationId xmlns:a16="http://schemas.microsoft.com/office/drawing/2014/main" id="{8A2655BC-1E7E-4498-B446-F142741691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 flipH="1">
                        <a:off x="349613" y="2754894"/>
                        <a:ext cx="1358706" cy="3839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">
                    <p14:nvContentPartPr>
                      <p14:cNvPr id="54" name="Ink 53">
                        <a:extLst>
                          <a:ext uri="{FF2B5EF4-FFF2-40B4-BE49-F238E27FC236}">
                            <a16:creationId xmlns:a16="http://schemas.microsoft.com/office/drawing/2014/main" id="{76832DF9-9F60-4CC8-ABDE-4682B4CF44AD}"/>
                          </a:ext>
                        </a:extLst>
                      </p14:cNvPr>
                      <p14:cNvContentPartPr/>
                      <p14:nvPr/>
                    </p14:nvContentPartPr>
                    <p14:xfrm flipH="1">
                      <a:off x="512951" y="2961692"/>
                      <a:ext cx="1123560" cy="26280"/>
                    </p14:xfrm>
                  </p:contentPart>
                </mc:Choice>
                <mc:Fallback xmlns="">
                  <p:pic>
                    <p:nvPicPr>
                      <p:cNvPr id="54" name="Ink 53">
                        <a:extLst>
                          <a:ext uri="{FF2B5EF4-FFF2-40B4-BE49-F238E27FC236}">
                            <a16:creationId xmlns:a16="http://schemas.microsoft.com/office/drawing/2014/main" id="{76832DF9-9F60-4CC8-ABDE-4682B4CF44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 flipH="1">
                        <a:off x="499013" y="2947884"/>
                        <a:ext cx="1150986" cy="5345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">
                    <p14:nvContentPartPr>
                      <p14:cNvPr id="55" name="Ink 54">
                        <a:extLst>
                          <a:ext uri="{FF2B5EF4-FFF2-40B4-BE49-F238E27FC236}">
                            <a16:creationId xmlns:a16="http://schemas.microsoft.com/office/drawing/2014/main" id="{ED3468CF-EE80-44A3-BCE6-9A34EB1467F3}"/>
                          </a:ext>
                        </a:extLst>
                      </p14:cNvPr>
                      <p14:cNvContentPartPr/>
                      <p14:nvPr/>
                    </p14:nvContentPartPr>
                    <p14:xfrm flipH="1">
                      <a:off x="512951" y="2961692"/>
                      <a:ext cx="1123560" cy="26280"/>
                    </p14:xfrm>
                  </p:contentPart>
                </mc:Choice>
                <mc:Fallback xmlns="">
                  <p:pic>
                    <p:nvPicPr>
                      <p:cNvPr id="55" name="Ink 54">
                        <a:extLst>
                          <a:ext uri="{FF2B5EF4-FFF2-40B4-BE49-F238E27FC236}">
                            <a16:creationId xmlns:a16="http://schemas.microsoft.com/office/drawing/2014/main" id="{ED3468CF-EE80-44A3-BCE6-9A34EB1467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 flipH="1">
                        <a:off x="499013" y="2947884"/>
                        <a:ext cx="1150986" cy="5345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25F3AAB8-2DA9-462E-87C6-43C3C2B29C73}"/>
                      </a:ext>
                    </a:extLst>
                  </p14:cNvPr>
                  <p14:cNvContentPartPr/>
                  <p14:nvPr/>
                </p14:nvContentPartPr>
                <p14:xfrm>
                  <a:off x="6882303" y="3195563"/>
                  <a:ext cx="1155089" cy="45719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25F3AAB8-2DA9-462E-87C6-43C3C2B29C73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6859822" y="3173152"/>
                    <a:ext cx="1199602" cy="900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67C0539D-BF81-421A-8AEC-CDFD727D0790}"/>
                      </a:ext>
                    </a:extLst>
                  </p14:cNvPr>
                  <p14:cNvContentPartPr/>
                  <p14:nvPr/>
                </p14:nvContentPartPr>
                <p14:xfrm>
                  <a:off x="6875824" y="4041564"/>
                  <a:ext cx="1192320" cy="7380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67C0539D-BF81-421A-8AEC-CDFD727D0790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6853344" y="4019064"/>
                    <a:ext cx="1236830" cy="1183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34AE58CD-ACB7-45F1-A333-BC4FE6E66B1C}"/>
                      </a:ext>
                    </a:extLst>
                  </p14:cNvPr>
                  <p14:cNvContentPartPr/>
                  <p14:nvPr/>
                </p14:nvContentPartPr>
                <p14:xfrm>
                  <a:off x="5108066" y="3237684"/>
                  <a:ext cx="329040" cy="90432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34AE58CD-ACB7-45F1-A333-BC4FE6E66B1C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5085591" y="3215211"/>
                    <a:ext cx="373541" cy="9488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2B71015E-3415-457B-B6B5-AD1668A0487C}"/>
                      </a:ext>
                    </a:extLst>
                  </p14:cNvPr>
                  <p14:cNvContentPartPr/>
                  <p14:nvPr/>
                </p14:nvContentPartPr>
                <p14:xfrm>
                  <a:off x="6783349" y="3268220"/>
                  <a:ext cx="19440" cy="77112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2B71015E-3415-457B-B6B5-AD1668A0487C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6760744" y="3245751"/>
                    <a:ext cx="64197" cy="815608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F208FC51-1BE3-43D7-8EB2-E461C3F9C8A0}"/>
                  </a:ext>
                </a:extLst>
              </p:cNvPr>
              <p:cNvGrpSpPr/>
              <p:nvPr/>
            </p:nvGrpSpPr>
            <p:grpSpPr>
              <a:xfrm flipH="1">
                <a:off x="9300357" y="3123960"/>
                <a:ext cx="516905" cy="1095367"/>
                <a:chOff x="9975341" y="3519197"/>
                <a:chExt cx="516905" cy="109536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4">
                  <p14:nvContentPartPr>
                    <p14:cNvPr id="45" name="Ink 44">
                      <a:extLst>
                        <a:ext uri="{FF2B5EF4-FFF2-40B4-BE49-F238E27FC236}">
                          <a16:creationId xmlns:a16="http://schemas.microsoft.com/office/drawing/2014/main" id="{F6D61BCE-FEDB-4A34-8D6B-E60C0CA955C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300726" y="3519197"/>
                    <a:ext cx="191520" cy="243720"/>
                  </p14:xfrm>
                </p:contentPart>
              </mc:Choice>
              <mc:Fallback xmlns="">
                <p:pic>
                  <p:nvPicPr>
                    <p:cNvPr id="45" name="Ink 44">
                      <a:extLst>
                        <a:ext uri="{FF2B5EF4-FFF2-40B4-BE49-F238E27FC236}">
                          <a16:creationId xmlns:a16="http://schemas.microsoft.com/office/drawing/2014/main" id="{F6D61BCE-FEDB-4A34-8D6B-E60C0CA955C0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10289513" y="3507955"/>
                      <a:ext cx="213498" cy="26575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6">
                  <p14:nvContentPartPr>
                    <p14:cNvPr id="46" name="Ink 45">
                      <a:extLst>
                        <a:ext uri="{FF2B5EF4-FFF2-40B4-BE49-F238E27FC236}">
                          <a16:creationId xmlns:a16="http://schemas.microsoft.com/office/drawing/2014/main" id="{9957BA1A-D730-4A45-AED1-E7E9FC61108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300726" y="4370844"/>
                    <a:ext cx="191520" cy="243720"/>
                  </p14:xfrm>
                </p:contentPart>
              </mc:Choice>
              <mc:Fallback xmlns="">
                <p:pic>
                  <p:nvPicPr>
                    <p:cNvPr id="46" name="Ink 45">
                      <a:extLst>
                        <a:ext uri="{FF2B5EF4-FFF2-40B4-BE49-F238E27FC236}">
                          <a16:creationId xmlns:a16="http://schemas.microsoft.com/office/drawing/2014/main" id="{9957BA1A-D730-4A45-AED1-E7E9FC611087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10289513" y="4359602"/>
                      <a:ext cx="213498" cy="26575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">
                  <p14:nvContentPartPr>
                    <p14:cNvPr id="47" name="Ink 46">
                      <a:extLst>
                        <a:ext uri="{FF2B5EF4-FFF2-40B4-BE49-F238E27FC236}">
                          <a16:creationId xmlns:a16="http://schemas.microsoft.com/office/drawing/2014/main" id="{EF6B3E66-5304-4592-AA9E-F4F5CDD4A5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975341" y="3596006"/>
                    <a:ext cx="329040" cy="904320"/>
                  </p14:xfrm>
                </p:contentPart>
              </mc:Choice>
              <mc:Fallback xmlns="">
                <p:pic>
                  <p:nvPicPr>
                    <p:cNvPr id="47" name="Ink 46">
                      <a:extLst>
                        <a:ext uri="{FF2B5EF4-FFF2-40B4-BE49-F238E27FC236}">
                          <a16:creationId xmlns:a16="http://schemas.microsoft.com/office/drawing/2014/main" id="{EF6B3E66-5304-4592-AA9E-F4F5CDD4A548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9952866" y="3573533"/>
                      <a:ext cx="373541" cy="948817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783476E-FE3A-4EBB-AC4C-B9FFF4B17615}"/>
                </a:ext>
              </a:extLst>
            </p:cNvPr>
            <p:cNvSpPr/>
            <p:nvPr/>
          </p:nvSpPr>
          <p:spPr>
            <a:xfrm>
              <a:off x="7547902" y="3072408"/>
              <a:ext cx="342900" cy="3733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34AC2DC-1DFD-4A6F-85FF-A0E14C5EA214}"/>
                </a:ext>
              </a:extLst>
            </p:cNvPr>
            <p:cNvSpPr/>
            <p:nvPr/>
          </p:nvSpPr>
          <p:spPr>
            <a:xfrm>
              <a:off x="7547902" y="2227350"/>
              <a:ext cx="342900" cy="3733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9A48006-1AF0-4FB8-B021-8016223C794A}"/>
                </a:ext>
              </a:extLst>
            </p:cNvPr>
            <p:cNvSpPr/>
            <p:nvPr/>
          </p:nvSpPr>
          <p:spPr>
            <a:xfrm>
              <a:off x="7418461" y="2032433"/>
              <a:ext cx="622526" cy="158650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A1C98E1-BB6A-4F6C-AF33-7FB4C47A830F}"/>
                </a:ext>
              </a:extLst>
            </p:cNvPr>
            <p:cNvCxnSpPr>
              <a:stCxn id="15" idx="2"/>
            </p:cNvCxnSpPr>
            <p:nvPr/>
          </p:nvCxnSpPr>
          <p:spPr>
            <a:xfrm>
              <a:off x="7719352" y="3445788"/>
              <a:ext cx="1270309" cy="56995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5F323F-38F6-4236-AAED-8058DA0649FA}"/>
                </a:ext>
              </a:extLst>
            </p:cNvPr>
            <p:cNvSpPr txBox="1"/>
            <p:nvPr/>
          </p:nvSpPr>
          <p:spPr>
            <a:xfrm>
              <a:off x="8546340" y="3954119"/>
              <a:ext cx="9481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node.py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DB56510-4B98-4F7C-89D9-2609ED2BFA0C}"/>
                </a:ext>
              </a:extLst>
            </p:cNvPr>
            <p:cNvSpPr txBox="1"/>
            <p:nvPr/>
          </p:nvSpPr>
          <p:spPr>
            <a:xfrm>
              <a:off x="7292974" y="4015063"/>
              <a:ext cx="8679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port.py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E26682A-34BB-4189-AD09-6C6992DF4C91}"/>
                </a:ext>
              </a:extLst>
            </p:cNvPr>
            <p:cNvCxnSpPr>
              <a:cxnSpLocks/>
              <a:stCxn id="17" idx="2"/>
              <a:endCxn id="20" idx="0"/>
            </p:cNvCxnSpPr>
            <p:nvPr/>
          </p:nvCxnSpPr>
          <p:spPr>
            <a:xfrm flipH="1">
              <a:off x="7726972" y="3618941"/>
              <a:ext cx="2752" cy="3961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9EA998A-FA7F-4460-A140-D6DCB5CE3E0A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7880170" y="2573519"/>
              <a:ext cx="1140243" cy="1380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5E7B961-A09F-43DC-A03A-2FD00E518B0B}"/>
                </a:ext>
              </a:extLst>
            </p:cNvPr>
            <p:cNvCxnSpPr>
              <a:cxnSpLocks/>
            </p:cNvCxnSpPr>
            <p:nvPr/>
          </p:nvCxnSpPr>
          <p:spPr>
            <a:xfrm>
              <a:off x="5760356" y="2452121"/>
              <a:ext cx="120753" cy="15019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659F1F8-AB1C-4D6F-9EF7-4B3DCFCFD779}"/>
                </a:ext>
              </a:extLst>
            </p:cNvPr>
            <p:cNvCxnSpPr>
              <a:cxnSpLocks/>
            </p:cNvCxnSpPr>
            <p:nvPr/>
          </p:nvCxnSpPr>
          <p:spPr>
            <a:xfrm>
              <a:off x="5153122" y="2825687"/>
              <a:ext cx="626484" cy="11284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DE4BBE5-A8F5-4846-8087-EA9F6219F6B9}"/>
                </a:ext>
              </a:extLst>
            </p:cNvPr>
            <p:cNvSpPr txBox="1"/>
            <p:nvPr/>
          </p:nvSpPr>
          <p:spPr>
            <a:xfrm>
              <a:off x="5203458" y="3917785"/>
              <a:ext cx="1324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nodeLink.py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B5A5644-BBF5-4A7A-97D0-8FE01117453A}"/>
                </a:ext>
              </a:extLst>
            </p:cNvPr>
            <p:cNvCxnSpPr>
              <a:cxnSpLocks/>
            </p:cNvCxnSpPr>
            <p:nvPr/>
          </p:nvCxnSpPr>
          <p:spPr>
            <a:xfrm>
              <a:off x="4336506" y="3457243"/>
              <a:ext cx="0" cy="339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8085341-9436-4713-9F54-43AA4C254E5D}"/>
                </a:ext>
              </a:extLst>
            </p:cNvPr>
            <p:cNvSpPr txBox="1"/>
            <p:nvPr/>
          </p:nvSpPr>
          <p:spPr>
            <a:xfrm>
              <a:off x="3727737" y="3762503"/>
              <a:ext cx="1329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transLine.py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7BC79649-1A81-4D09-9A67-CFDF43F813FB}"/>
                </a:ext>
              </a:extLst>
            </p:cNvPr>
            <p:cNvSpPr/>
            <p:nvPr/>
          </p:nvSpPr>
          <p:spPr>
            <a:xfrm>
              <a:off x="4790677" y="2016446"/>
              <a:ext cx="1968261" cy="158650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E99165C0-10D8-4B35-9CF5-006B87B114EA}"/>
                </a:ext>
              </a:extLst>
            </p:cNvPr>
            <p:cNvSpPr/>
            <p:nvPr/>
          </p:nvSpPr>
          <p:spPr>
            <a:xfrm>
              <a:off x="3034123" y="2040535"/>
              <a:ext cx="1105946" cy="158650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E686128-17A4-4C23-AE63-E394D8AB9C9F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>
              <a:off x="3587096" y="1667476"/>
              <a:ext cx="338386" cy="3730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B0E2809-A117-4AD2-9982-3DE00832FA67}"/>
                </a:ext>
              </a:extLst>
            </p:cNvPr>
            <p:cNvSpPr txBox="1"/>
            <p:nvPr/>
          </p:nvSpPr>
          <p:spPr>
            <a:xfrm>
              <a:off x="3903438" y="1276004"/>
              <a:ext cx="10505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vertex.py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C9F393D-2928-4793-B5DB-838584FC1AB9}"/>
                </a:ext>
              </a:extLst>
            </p:cNvPr>
            <p:cNvCxnSpPr>
              <a:cxnSpLocks/>
            </p:cNvCxnSpPr>
            <p:nvPr/>
          </p:nvCxnSpPr>
          <p:spPr>
            <a:xfrm>
              <a:off x="4790678" y="1639234"/>
              <a:ext cx="362444" cy="3295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0A3E21E-3042-410F-AFA5-CE15C912CF63}"/>
                </a:ext>
              </a:extLst>
            </p:cNvPr>
            <p:cNvSpPr/>
            <p:nvPr/>
          </p:nvSpPr>
          <p:spPr>
            <a:xfrm>
              <a:off x="2649420" y="1882978"/>
              <a:ext cx="6250740" cy="187884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D369E8B-9AF0-47AA-AEB9-0C9A03B0A451}"/>
                </a:ext>
              </a:extLst>
            </p:cNvPr>
            <p:cNvCxnSpPr>
              <a:cxnSpLocks/>
              <a:stCxn id="35" idx="2"/>
            </p:cNvCxnSpPr>
            <p:nvPr/>
          </p:nvCxnSpPr>
          <p:spPr>
            <a:xfrm>
              <a:off x="6965571" y="1474866"/>
              <a:ext cx="0" cy="3134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40F3C19-1D5B-43A1-9C93-755A38412112}"/>
                </a:ext>
              </a:extLst>
            </p:cNvPr>
            <p:cNvSpPr txBox="1"/>
            <p:nvPr/>
          </p:nvSpPr>
          <p:spPr>
            <a:xfrm>
              <a:off x="6462613" y="1105534"/>
              <a:ext cx="1005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graph.py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63B196-489C-4EB3-BBC8-77AFA0D80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37B9-366A-463B-A233-332C6DF23397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999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ABAA63C6-E438-46F2-A2BB-1B15912B85A7}"/>
              </a:ext>
            </a:extLst>
          </p:cNvPr>
          <p:cNvCxnSpPr>
            <a:cxnSpLocks/>
          </p:cNvCxnSpPr>
          <p:nvPr/>
        </p:nvCxnSpPr>
        <p:spPr>
          <a:xfrm>
            <a:off x="0" y="1052736"/>
            <a:ext cx="11644439" cy="0"/>
          </a:xfrm>
          <a:prstGeom prst="line">
            <a:avLst/>
          </a:prstGeom>
          <a:ln w="28575">
            <a:gradFill>
              <a:gsLst>
                <a:gs pos="0">
                  <a:schemeClr val="tx1"/>
                </a:gs>
                <a:gs pos="28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el 1">
            <a:extLst>
              <a:ext uri="{FF2B5EF4-FFF2-40B4-BE49-F238E27FC236}">
                <a16:creationId xmlns:a16="http://schemas.microsoft.com/office/drawing/2014/main" id="{B4C99F35-3888-44F1-9D6B-10558E3AC11D}"/>
              </a:ext>
            </a:extLst>
          </p:cNvPr>
          <p:cNvSpPr txBox="1">
            <a:spLocks/>
          </p:cNvSpPr>
          <p:nvPr/>
        </p:nvSpPr>
        <p:spPr>
          <a:xfrm>
            <a:off x="8197232" y="4608511"/>
            <a:ext cx="9144000" cy="1196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endParaRPr lang="en-US" sz="2000">
              <a:ea typeface="+mj-lt"/>
              <a:cs typeface="+mj-lt"/>
            </a:endParaRPr>
          </a:p>
          <a:p>
            <a:pPr algn="l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CFE691-B9ED-473C-AB9B-5F9AD17B2BD1}"/>
              </a:ext>
            </a:extLst>
          </p:cNvPr>
          <p:cNvSpPr txBox="1"/>
          <p:nvPr/>
        </p:nvSpPr>
        <p:spPr>
          <a:xfrm>
            <a:off x="1003300" y="2249488"/>
            <a:ext cx="5709886" cy="34470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/>
              <a:t>Thank you for your attention</a:t>
            </a:r>
          </a:p>
          <a:p>
            <a:endParaRPr lang="en-US"/>
          </a:p>
          <a:p>
            <a:r>
              <a:rPr lang="en-US" dirty="0"/>
              <a:t>Cem </a:t>
            </a:r>
            <a:r>
              <a:rPr lang="en-US" dirty="0" err="1"/>
              <a:t>Gülsan</a:t>
            </a:r>
            <a:endParaRPr lang="en-US" dirty="0" err="1">
              <a:cs typeface="Calibri"/>
            </a:endParaRPr>
          </a:p>
          <a:p>
            <a:r>
              <a:rPr lang="en-US" dirty="0"/>
              <a:t>cem.guelsan@tuhh.de</a:t>
            </a:r>
            <a:endParaRPr lang="en-US" dirty="0">
              <a:cs typeface="Calibri"/>
            </a:endParaRPr>
          </a:p>
          <a:p>
            <a:endParaRPr lang="en-US"/>
          </a:p>
          <a:p>
            <a:r>
              <a:rPr lang="de-DE" dirty="0"/>
              <a:t>Valentin </a:t>
            </a:r>
            <a:r>
              <a:rPr lang="de-DE" dirty="0" err="1"/>
              <a:t>Resapow</a:t>
            </a:r>
            <a:r>
              <a:rPr lang="de-DE" dirty="0"/>
              <a:t> </a:t>
            </a:r>
            <a:endParaRPr lang="de-DE" dirty="0">
              <a:cs typeface="Calibri"/>
            </a:endParaRPr>
          </a:p>
          <a:p>
            <a:r>
              <a:rPr lang="de-DE" dirty="0"/>
              <a:t>valentin.resapow@tuhh.de</a:t>
            </a:r>
          </a:p>
          <a:p>
            <a:endParaRPr lang="de-DE"/>
          </a:p>
          <a:p>
            <a:r>
              <a:rPr lang="de-DE" dirty="0"/>
              <a:t>GitHub:</a:t>
            </a:r>
            <a:endParaRPr lang="de-DE" dirty="0">
              <a:cs typeface="Calibri"/>
            </a:endParaRPr>
          </a:p>
          <a:p>
            <a:r>
              <a:rPr lang="de-DE" dirty="0"/>
              <a:t>valli96/IEEE_student_contest_2021						</a:t>
            </a:r>
            <a:endParaRPr lang="de-DE" dirty="0">
              <a:cs typeface="Calibri"/>
            </a:endParaRPr>
          </a:p>
          <a:p>
            <a:endParaRPr 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B8D7C0-51FA-42A1-A0D9-F6C8C3ED635D}"/>
              </a:ext>
            </a:extLst>
          </p:cNvPr>
          <p:cNvSpPr txBox="1"/>
          <p:nvPr/>
        </p:nvSpPr>
        <p:spPr>
          <a:xfrm>
            <a:off x="4020393" y="3576743"/>
            <a:ext cx="3309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7050F40F-BC13-4D22-9A7A-41AC082E59C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96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endParaRPr lang="en-US" sz="2000">
              <a:ea typeface="+mj-lt"/>
              <a:cs typeface="+mj-lt"/>
            </a:endParaRPr>
          </a:p>
          <a:p>
            <a:pPr algn="l"/>
            <a:r>
              <a:rPr lang="en-US" sz="3400">
                <a:latin typeface="Century Gothic"/>
              </a:rPr>
              <a:t>Conclusions</a:t>
            </a:r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ADAE1C-4A58-49FE-BBC1-32E82F3A3329}"/>
              </a:ext>
            </a:extLst>
          </p:cNvPr>
          <p:cNvGrpSpPr/>
          <p:nvPr/>
        </p:nvGrpSpPr>
        <p:grpSpPr>
          <a:xfrm>
            <a:off x="5309896" y="2249488"/>
            <a:ext cx="6563143" cy="2707425"/>
            <a:chOff x="5258132" y="2143971"/>
            <a:chExt cx="6563143" cy="27074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0565E5B-AB6A-4363-A8FE-DC9C8362D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6F8FA"/>
                </a:clrFrom>
                <a:clrTo>
                  <a:srgbClr val="F6F8FA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258132" y="2510735"/>
              <a:ext cx="6563143" cy="234066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BE612DF-FFB5-4EBA-B0B5-3D4189274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77851" y="2143971"/>
              <a:ext cx="2143424" cy="733527"/>
            </a:xfrm>
            <a:prstGeom prst="rect">
              <a:avLst/>
            </a:prstGeom>
          </p:spPr>
        </p:pic>
      </p:grpSp>
      <p:pic>
        <p:nvPicPr>
          <p:cNvPr id="3" name="Picture 3" descr="Icon&#10;&#10;Description automatically generated">
            <a:extLst>
              <a:ext uri="{FF2B5EF4-FFF2-40B4-BE49-F238E27FC236}">
                <a16:creationId xmlns:a16="http://schemas.microsoft.com/office/drawing/2014/main" id="{14DE9620-FB76-44DB-92C4-DD979CA90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916" y="2580700"/>
            <a:ext cx="319492" cy="31031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A8ECCE-00DA-4CD9-981D-599E73689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37B9-366A-463B-A233-332C6DF23397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77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>
            <a:extLst>
              <a:ext uri="{FF2B5EF4-FFF2-40B4-BE49-F238E27FC236}">
                <a16:creationId xmlns:a16="http://schemas.microsoft.com/office/drawing/2014/main" id="{FE255D4E-6D50-40B7-898C-7894A37F9C45}"/>
              </a:ext>
            </a:extLst>
          </p:cNvPr>
          <p:cNvGrpSpPr/>
          <p:nvPr/>
        </p:nvGrpSpPr>
        <p:grpSpPr>
          <a:xfrm>
            <a:off x="2649420" y="1105534"/>
            <a:ext cx="6845065" cy="3278861"/>
            <a:chOff x="2649420" y="1105534"/>
            <a:chExt cx="6845065" cy="327886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27EC451-1301-49C1-A8BB-932C3ED858AE}"/>
                </a:ext>
              </a:extLst>
            </p:cNvPr>
            <p:cNvGrpSpPr/>
            <p:nvPr/>
          </p:nvGrpSpPr>
          <p:grpSpPr>
            <a:xfrm>
              <a:off x="3408575" y="2285591"/>
              <a:ext cx="4709196" cy="1143409"/>
              <a:chOff x="5108066" y="3112833"/>
              <a:chExt cx="4709196" cy="1143409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1B012DF7-8B87-43C4-BED7-9435B13B588F}"/>
                      </a:ext>
                    </a:extLst>
                  </p14:cNvPr>
                  <p14:cNvContentPartPr/>
                  <p14:nvPr/>
                </p14:nvContentPartPr>
                <p14:xfrm>
                  <a:off x="5433451" y="3160875"/>
                  <a:ext cx="191520" cy="243720"/>
                </p14:xfrm>
              </p:contentPart>
            </mc:Choice>
            <mc:Fallback xmlns=""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1B012DF7-8B87-43C4-BED7-9435B13B588F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424468" y="3151875"/>
                    <a:ext cx="209127" cy="26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9BF34BD7-7987-4E5C-B743-9CC09262CB30}"/>
                      </a:ext>
                    </a:extLst>
                  </p14:cNvPr>
                  <p14:cNvContentPartPr/>
                  <p14:nvPr/>
                </p14:nvContentPartPr>
                <p14:xfrm>
                  <a:off x="5433451" y="4012522"/>
                  <a:ext cx="191520" cy="24372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9BF34BD7-7987-4E5C-B743-9CC09262CB30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424468" y="4003522"/>
                    <a:ext cx="209127" cy="26136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1B83FD9-7C8E-49C6-A343-70459DEE1C77}"/>
                  </a:ext>
                </a:extLst>
              </p:cNvPr>
              <p:cNvGrpSpPr/>
              <p:nvPr/>
            </p:nvGrpSpPr>
            <p:grpSpPr>
              <a:xfrm>
                <a:off x="8085424" y="3112833"/>
                <a:ext cx="1407960" cy="1115167"/>
                <a:chOff x="3529815" y="1896816"/>
                <a:chExt cx="1407960" cy="111516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27" name="Ink 26">
                      <a:extLst>
                        <a:ext uri="{FF2B5EF4-FFF2-40B4-BE49-F238E27FC236}">
                          <a16:creationId xmlns:a16="http://schemas.microsoft.com/office/drawing/2014/main" id="{D804EBE6-1DF3-4FBF-8166-38107669E3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29815" y="1896816"/>
                    <a:ext cx="191520" cy="243720"/>
                  </p14:xfrm>
                </p:contentPart>
              </mc:Choice>
              <mc:Fallback xmlns="">
                <p:pic>
                  <p:nvPicPr>
                    <p:cNvPr id="27" name="Ink 26">
                      <a:extLst>
                        <a:ext uri="{FF2B5EF4-FFF2-40B4-BE49-F238E27FC236}">
                          <a16:creationId xmlns:a16="http://schemas.microsoft.com/office/drawing/2014/main" id="{D804EBE6-1DF3-4FBF-8166-38107669E3BF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520832" y="1887816"/>
                      <a:ext cx="209127" cy="26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28" name="Ink 27">
                      <a:extLst>
                        <a:ext uri="{FF2B5EF4-FFF2-40B4-BE49-F238E27FC236}">
                          <a16:creationId xmlns:a16="http://schemas.microsoft.com/office/drawing/2014/main" id="{DFF77898-9492-484D-9807-B3310E8DC71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06495" y="1941096"/>
                    <a:ext cx="1331280" cy="11160"/>
                  </p14:xfrm>
                </p:contentPart>
              </mc:Choice>
              <mc:Fallback xmlns="">
                <p:pic>
                  <p:nvPicPr>
                    <p:cNvPr id="28" name="Ink 27">
                      <a:extLst>
                        <a:ext uri="{FF2B5EF4-FFF2-40B4-BE49-F238E27FC236}">
                          <a16:creationId xmlns:a16="http://schemas.microsoft.com/office/drawing/2014/main" id="{DFF77898-9492-484D-9807-B3310E8DC716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3597495" y="1932096"/>
                      <a:ext cx="1348920" cy="28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29" name="Ink 28">
                      <a:extLst>
                        <a:ext uri="{FF2B5EF4-FFF2-40B4-BE49-F238E27FC236}">
                          <a16:creationId xmlns:a16="http://schemas.microsoft.com/office/drawing/2014/main" id="{21A9C4B4-FC7D-47D2-B496-AE6D1785E0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4815" y="2134056"/>
                    <a:ext cx="1123560" cy="26280"/>
                  </p14:xfrm>
                </p:contentPart>
              </mc:Choice>
              <mc:Fallback xmlns="">
                <p:pic>
                  <p:nvPicPr>
                    <p:cNvPr id="29" name="Ink 28">
                      <a:extLst>
                        <a:ext uri="{FF2B5EF4-FFF2-40B4-BE49-F238E27FC236}">
                          <a16:creationId xmlns:a16="http://schemas.microsoft.com/office/drawing/2014/main" id="{21A9C4B4-FC7D-47D2-B496-AE6D1785E0DD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3655815" y="2125056"/>
                      <a:ext cx="1141200" cy="43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30" name="Ink 29">
                      <a:extLst>
                        <a:ext uri="{FF2B5EF4-FFF2-40B4-BE49-F238E27FC236}">
                          <a16:creationId xmlns:a16="http://schemas.microsoft.com/office/drawing/2014/main" id="{FDE3457E-19F4-4C45-BEBC-C6A8CC67CE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29815" y="2748463"/>
                    <a:ext cx="191520" cy="243720"/>
                  </p14:xfrm>
                </p:contentPart>
              </mc:Choice>
              <mc:Fallback xmlns="">
                <p:pic>
                  <p:nvPicPr>
                    <p:cNvPr id="30" name="Ink 29">
                      <a:extLst>
                        <a:ext uri="{FF2B5EF4-FFF2-40B4-BE49-F238E27FC236}">
                          <a16:creationId xmlns:a16="http://schemas.microsoft.com/office/drawing/2014/main" id="{FDE3457E-19F4-4C45-BEBC-C6A8CC67CE8B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520832" y="2739463"/>
                      <a:ext cx="209127" cy="26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31" name="Ink 30">
                      <a:extLst>
                        <a:ext uri="{FF2B5EF4-FFF2-40B4-BE49-F238E27FC236}">
                          <a16:creationId xmlns:a16="http://schemas.microsoft.com/office/drawing/2014/main" id="{39FFE6E3-805A-477A-9651-69CAA7FA93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06495" y="2792743"/>
                    <a:ext cx="1331280" cy="11160"/>
                  </p14:xfrm>
                </p:contentPart>
              </mc:Choice>
              <mc:Fallback xmlns="">
                <p:pic>
                  <p:nvPicPr>
                    <p:cNvPr id="31" name="Ink 30">
                      <a:extLst>
                        <a:ext uri="{FF2B5EF4-FFF2-40B4-BE49-F238E27FC236}">
                          <a16:creationId xmlns:a16="http://schemas.microsoft.com/office/drawing/2014/main" id="{39FFE6E3-805A-477A-9651-69CAA7FA9367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3597495" y="2783743"/>
                      <a:ext cx="1348920" cy="28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32" name="Ink 31">
                      <a:extLst>
                        <a:ext uri="{FF2B5EF4-FFF2-40B4-BE49-F238E27FC236}">
                          <a16:creationId xmlns:a16="http://schemas.microsoft.com/office/drawing/2014/main" id="{8D52B26D-40BF-42D2-9521-E48B1C8C5BE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4815" y="2985703"/>
                    <a:ext cx="1123560" cy="26280"/>
                  </p14:xfrm>
                </p:contentPart>
              </mc:Choice>
              <mc:Fallback xmlns="">
                <p:pic>
                  <p:nvPicPr>
                    <p:cNvPr id="32" name="Ink 31">
                      <a:extLst>
                        <a:ext uri="{FF2B5EF4-FFF2-40B4-BE49-F238E27FC236}">
                          <a16:creationId xmlns:a16="http://schemas.microsoft.com/office/drawing/2014/main" id="{8D52B26D-40BF-42D2-9521-E48B1C8C5BE9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3655815" y="2976703"/>
                      <a:ext cx="1141200" cy="43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33" name="Ink 32">
                      <a:extLst>
                        <a:ext uri="{FF2B5EF4-FFF2-40B4-BE49-F238E27FC236}">
                          <a16:creationId xmlns:a16="http://schemas.microsoft.com/office/drawing/2014/main" id="{F653CCDF-87C7-436F-93DF-688E14032C7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4815" y="2985703"/>
                    <a:ext cx="1123560" cy="26280"/>
                  </p14:xfrm>
                </p:contentPart>
              </mc:Choice>
              <mc:Fallback xmlns="">
                <p:pic>
                  <p:nvPicPr>
                    <p:cNvPr id="33" name="Ink 32">
                      <a:extLst>
                        <a:ext uri="{FF2B5EF4-FFF2-40B4-BE49-F238E27FC236}">
                          <a16:creationId xmlns:a16="http://schemas.microsoft.com/office/drawing/2014/main" id="{F653CCDF-87C7-436F-93DF-688E14032C74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3655815" y="2976703"/>
                      <a:ext cx="1141200" cy="43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AC235BD6-A68E-4E77-908B-E93C1C7F5F58}"/>
                  </a:ext>
                </a:extLst>
              </p:cNvPr>
              <p:cNvGrpSpPr/>
              <p:nvPr/>
            </p:nvGrpSpPr>
            <p:grpSpPr>
              <a:xfrm>
                <a:off x="5437033" y="3112833"/>
                <a:ext cx="1407960" cy="1115167"/>
                <a:chOff x="363551" y="1872805"/>
                <a:chExt cx="1407960" cy="111516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19" name="Ink 18">
                      <a:extLst>
                        <a:ext uri="{FF2B5EF4-FFF2-40B4-BE49-F238E27FC236}">
                          <a16:creationId xmlns:a16="http://schemas.microsoft.com/office/drawing/2014/main" id="{885E8EC7-C3DC-4885-98CE-85C5595440A2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1579991" y="1872805"/>
                    <a:ext cx="191520" cy="243720"/>
                  </p14:xfrm>
                </p:contentPart>
              </mc:Choice>
              <mc:Fallback xmlns="">
                <p:pic>
                  <p:nvPicPr>
                    <p:cNvPr id="19" name="Ink 18">
                      <a:extLst>
                        <a:ext uri="{FF2B5EF4-FFF2-40B4-BE49-F238E27FC236}">
                          <a16:creationId xmlns:a16="http://schemas.microsoft.com/office/drawing/2014/main" id="{885E8EC7-C3DC-4885-98CE-85C5595440A2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 flipH="1">
                      <a:off x="1568852" y="1861645"/>
                      <a:ext cx="213439" cy="265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20" name="Ink 19">
                      <a:extLst>
                        <a:ext uri="{FF2B5EF4-FFF2-40B4-BE49-F238E27FC236}">
                          <a16:creationId xmlns:a16="http://schemas.microsoft.com/office/drawing/2014/main" id="{B3B73295-00EF-4030-B5B8-69BAA42FB64A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1579991" y="2724452"/>
                    <a:ext cx="191520" cy="243720"/>
                  </p14:xfrm>
                </p:contentPart>
              </mc:Choice>
              <mc:Fallback xmlns="">
                <p:pic>
                  <p:nvPicPr>
                    <p:cNvPr id="20" name="Ink 19">
                      <a:extLst>
                        <a:ext uri="{FF2B5EF4-FFF2-40B4-BE49-F238E27FC236}">
                          <a16:creationId xmlns:a16="http://schemas.microsoft.com/office/drawing/2014/main" id="{B3B73295-00EF-4030-B5B8-69BAA42FB64A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 flipH="1">
                      <a:off x="1568852" y="2713292"/>
                      <a:ext cx="213439" cy="26568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D0CDE6C8-FF74-4C21-B856-1AC108BF0C34}"/>
                    </a:ext>
                  </a:extLst>
                </p:cNvPr>
                <p:cNvGrpSpPr/>
                <p:nvPr/>
              </p:nvGrpSpPr>
              <p:grpSpPr>
                <a:xfrm>
                  <a:off x="363551" y="1917085"/>
                  <a:ext cx="1331280" cy="1070887"/>
                  <a:chOff x="363551" y="1917085"/>
                  <a:chExt cx="1331280" cy="1070887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">
                    <p14:nvContentPartPr>
                      <p14:cNvPr id="22" name="Ink 21">
                        <a:extLst>
                          <a:ext uri="{FF2B5EF4-FFF2-40B4-BE49-F238E27FC236}">
                            <a16:creationId xmlns:a16="http://schemas.microsoft.com/office/drawing/2014/main" id="{C36BF57C-70BA-49B7-98E0-91830208C860}"/>
                          </a:ext>
                        </a:extLst>
                      </p14:cNvPr>
                      <p14:cNvContentPartPr/>
                      <p14:nvPr/>
                    </p14:nvContentPartPr>
                    <p14:xfrm flipH="1">
                      <a:off x="363551" y="1917085"/>
                      <a:ext cx="1331280" cy="11160"/>
                    </p14:xfrm>
                  </p:contentPart>
                </mc:Choice>
                <mc:Fallback xmlns="">
                  <p:pic>
                    <p:nvPicPr>
                      <p:cNvPr id="22" name="Ink 21">
                        <a:extLst>
                          <a:ext uri="{FF2B5EF4-FFF2-40B4-BE49-F238E27FC236}">
                            <a16:creationId xmlns:a16="http://schemas.microsoft.com/office/drawing/2014/main" id="{C36BF57C-70BA-49B7-98E0-91830208C8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 flipH="1">
                        <a:off x="352391" y="1905925"/>
                        <a:ext cx="135324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">
                    <p14:nvContentPartPr>
                      <p14:cNvPr id="23" name="Ink 22">
                        <a:extLst>
                          <a:ext uri="{FF2B5EF4-FFF2-40B4-BE49-F238E27FC236}">
                            <a16:creationId xmlns:a16="http://schemas.microsoft.com/office/drawing/2014/main" id="{95803439-C781-4F5B-B872-EF1B5A9620EF}"/>
                          </a:ext>
                        </a:extLst>
                      </p14:cNvPr>
                      <p14:cNvContentPartPr/>
                      <p14:nvPr/>
                    </p14:nvContentPartPr>
                    <p14:xfrm flipH="1">
                      <a:off x="512951" y="2110045"/>
                      <a:ext cx="1123560" cy="26280"/>
                    </p14:xfrm>
                  </p:contentPart>
                </mc:Choice>
                <mc:Fallback xmlns="">
                  <p:pic>
                    <p:nvPicPr>
                      <p:cNvPr id="23" name="Ink 22">
                        <a:extLst>
                          <a:ext uri="{FF2B5EF4-FFF2-40B4-BE49-F238E27FC236}">
                            <a16:creationId xmlns:a16="http://schemas.microsoft.com/office/drawing/2014/main" id="{95803439-C781-4F5B-B872-EF1B5A9620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 flipH="1">
                        <a:off x="501791" y="2098885"/>
                        <a:ext cx="114552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">
                    <p14:nvContentPartPr>
                      <p14:cNvPr id="24" name="Ink 23">
                        <a:extLst>
                          <a:ext uri="{FF2B5EF4-FFF2-40B4-BE49-F238E27FC236}">
                            <a16:creationId xmlns:a16="http://schemas.microsoft.com/office/drawing/2014/main" id="{2ECBDBE1-BAEA-4BBA-AA21-E99E94E0C72F}"/>
                          </a:ext>
                        </a:extLst>
                      </p14:cNvPr>
                      <p14:cNvContentPartPr/>
                      <p14:nvPr/>
                    </p14:nvContentPartPr>
                    <p14:xfrm flipH="1">
                      <a:off x="363551" y="2768732"/>
                      <a:ext cx="1331280" cy="11160"/>
                    </p14:xfrm>
                  </p:contentPart>
                </mc:Choice>
                <mc:Fallback xmlns="">
                  <p:pic>
                    <p:nvPicPr>
                      <p:cNvPr id="24" name="Ink 23">
                        <a:extLst>
                          <a:ext uri="{FF2B5EF4-FFF2-40B4-BE49-F238E27FC236}">
                            <a16:creationId xmlns:a16="http://schemas.microsoft.com/office/drawing/2014/main" id="{2ECBDBE1-BAEA-4BBA-AA21-E99E94E0C7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 flipH="1">
                        <a:off x="352391" y="2757572"/>
                        <a:ext cx="135324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">
                    <p14:nvContentPartPr>
                      <p14:cNvPr id="25" name="Ink 24">
                        <a:extLst>
                          <a:ext uri="{FF2B5EF4-FFF2-40B4-BE49-F238E27FC236}">
                            <a16:creationId xmlns:a16="http://schemas.microsoft.com/office/drawing/2014/main" id="{BF406375-3AC5-4C89-B99E-B1D5BFBEEA72}"/>
                          </a:ext>
                        </a:extLst>
                      </p14:cNvPr>
                      <p14:cNvContentPartPr/>
                      <p14:nvPr/>
                    </p14:nvContentPartPr>
                    <p14:xfrm flipH="1">
                      <a:off x="512951" y="2961692"/>
                      <a:ext cx="1123560" cy="26280"/>
                    </p14:xfrm>
                  </p:contentPart>
                </mc:Choice>
                <mc:Fallback xmlns="">
                  <p:pic>
                    <p:nvPicPr>
                      <p:cNvPr id="25" name="Ink 24">
                        <a:extLst>
                          <a:ext uri="{FF2B5EF4-FFF2-40B4-BE49-F238E27FC236}">
                            <a16:creationId xmlns:a16="http://schemas.microsoft.com/office/drawing/2014/main" id="{BF406375-3AC5-4C89-B99E-B1D5BFBEEA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 flipH="1">
                        <a:off x="501791" y="2950532"/>
                        <a:ext cx="114552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">
                    <p14:nvContentPartPr>
                      <p14:cNvPr id="26" name="Ink 25">
                        <a:extLst>
                          <a:ext uri="{FF2B5EF4-FFF2-40B4-BE49-F238E27FC236}">
                            <a16:creationId xmlns:a16="http://schemas.microsoft.com/office/drawing/2014/main" id="{AFDF6C95-F4EB-4F3C-9112-16C346CEDD67}"/>
                          </a:ext>
                        </a:extLst>
                      </p14:cNvPr>
                      <p14:cNvContentPartPr/>
                      <p14:nvPr/>
                    </p14:nvContentPartPr>
                    <p14:xfrm flipH="1">
                      <a:off x="512951" y="2961692"/>
                      <a:ext cx="1123560" cy="26280"/>
                    </p14:xfrm>
                  </p:contentPart>
                </mc:Choice>
                <mc:Fallback xmlns="">
                  <p:pic>
                    <p:nvPicPr>
                      <p:cNvPr id="26" name="Ink 25">
                        <a:extLst>
                          <a:ext uri="{FF2B5EF4-FFF2-40B4-BE49-F238E27FC236}">
                            <a16:creationId xmlns:a16="http://schemas.microsoft.com/office/drawing/2014/main" id="{AFDF6C95-F4EB-4F3C-9112-16C346CEDD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 flipH="1">
                        <a:off x="501791" y="2950532"/>
                        <a:ext cx="114552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F6EFCB93-B00B-4930-9C7F-302D903A1CD0}"/>
                      </a:ext>
                    </a:extLst>
                  </p14:cNvPr>
                  <p14:cNvContentPartPr/>
                  <p14:nvPr/>
                </p14:nvContentPartPr>
                <p14:xfrm>
                  <a:off x="6882303" y="3195563"/>
                  <a:ext cx="1155089" cy="45719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F6EFCB93-B00B-4930-9C7F-302D903A1CD0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6864300" y="3177563"/>
                    <a:ext cx="1190735" cy="813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2889348C-607B-4122-BEF7-E770A92F0A01}"/>
                      </a:ext>
                    </a:extLst>
                  </p14:cNvPr>
                  <p14:cNvContentPartPr/>
                  <p14:nvPr/>
                </p14:nvContentPartPr>
                <p14:xfrm>
                  <a:off x="6875824" y="4041564"/>
                  <a:ext cx="1192320" cy="7380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2889348C-607B-4122-BEF7-E770A92F0A01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6857824" y="4023476"/>
                    <a:ext cx="1227960" cy="1096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0D8CAEB9-2B56-4E4E-AEA2-10352520DEA2}"/>
                      </a:ext>
                    </a:extLst>
                  </p14:cNvPr>
                  <p14:cNvContentPartPr/>
                  <p14:nvPr/>
                </p14:nvContentPartPr>
                <p14:xfrm>
                  <a:off x="5108066" y="3237684"/>
                  <a:ext cx="329040" cy="90432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0D8CAEB9-2B56-4E4E-AEA2-10352520DEA2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5090066" y="3219684"/>
                    <a:ext cx="364680" cy="93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0B722AB8-A120-4263-8155-4EB9ADA12F92}"/>
                      </a:ext>
                    </a:extLst>
                  </p14:cNvPr>
                  <p14:cNvContentPartPr/>
                  <p14:nvPr/>
                </p14:nvContentPartPr>
                <p14:xfrm>
                  <a:off x="6783349" y="3268220"/>
                  <a:ext cx="19440" cy="77112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0B722AB8-A120-4263-8155-4EB9ADA12F92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6765349" y="3250228"/>
                    <a:ext cx="55080" cy="806743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57CA599-EB6E-40E9-9149-BF62317B1DBC}"/>
                  </a:ext>
                </a:extLst>
              </p:cNvPr>
              <p:cNvGrpSpPr/>
              <p:nvPr/>
            </p:nvGrpSpPr>
            <p:grpSpPr>
              <a:xfrm flipH="1">
                <a:off x="9300357" y="3123960"/>
                <a:ext cx="516905" cy="1095367"/>
                <a:chOff x="9975341" y="3519197"/>
                <a:chExt cx="516905" cy="109536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2">
                  <p14:nvContentPartPr>
                    <p14:cNvPr id="16" name="Ink 15">
                      <a:extLst>
                        <a:ext uri="{FF2B5EF4-FFF2-40B4-BE49-F238E27FC236}">
                          <a16:creationId xmlns:a16="http://schemas.microsoft.com/office/drawing/2014/main" id="{6C54AD42-F3C0-4E79-A5E2-1436F4A85AA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300726" y="3519197"/>
                    <a:ext cx="191520" cy="243720"/>
                  </p14:xfrm>
                </p:contentPart>
              </mc:Choice>
              <mc:Fallback xmlns="">
                <p:pic>
                  <p:nvPicPr>
                    <p:cNvPr id="16" name="Ink 15">
                      <a:extLst>
                        <a:ext uri="{FF2B5EF4-FFF2-40B4-BE49-F238E27FC236}">
                          <a16:creationId xmlns:a16="http://schemas.microsoft.com/office/drawing/2014/main" id="{6C54AD42-F3C0-4E79-A5E2-1436F4A85AA1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10291743" y="3510197"/>
                      <a:ext cx="209127" cy="26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4">
                  <p14:nvContentPartPr>
                    <p14:cNvPr id="17" name="Ink 16">
                      <a:extLst>
                        <a:ext uri="{FF2B5EF4-FFF2-40B4-BE49-F238E27FC236}">
                          <a16:creationId xmlns:a16="http://schemas.microsoft.com/office/drawing/2014/main" id="{F50EBA8E-5F48-4EFC-AD59-E68BA9FB14C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300726" y="4370844"/>
                    <a:ext cx="191520" cy="243720"/>
                  </p14:xfrm>
                </p:contentPart>
              </mc:Choice>
              <mc:Fallback xmlns="">
                <p:pic>
                  <p:nvPicPr>
                    <p:cNvPr id="17" name="Ink 16">
                      <a:extLst>
                        <a:ext uri="{FF2B5EF4-FFF2-40B4-BE49-F238E27FC236}">
                          <a16:creationId xmlns:a16="http://schemas.microsoft.com/office/drawing/2014/main" id="{F50EBA8E-5F48-4EFC-AD59-E68BA9FB14CE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10291743" y="4361844"/>
                      <a:ext cx="209127" cy="26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">
                  <p14:nvContentPartPr>
                    <p14:cNvPr id="18" name="Ink 17">
                      <a:extLst>
                        <a:ext uri="{FF2B5EF4-FFF2-40B4-BE49-F238E27FC236}">
                          <a16:creationId xmlns:a16="http://schemas.microsoft.com/office/drawing/2014/main" id="{3C686E4F-B305-4E36-B37C-A5872BFB2FF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975341" y="3596006"/>
                    <a:ext cx="329040" cy="904320"/>
                  </p14:xfrm>
                </p:contentPart>
              </mc:Choice>
              <mc:Fallback xmlns="">
                <p:pic>
                  <p:nvPicPr>
                    <p:cNvPr id="18" name="Ink 17">
                      <a:extLst>
                        <a:ext uri="{FF2B5EF4-FFF2-40B4-BE49-F238E27FC236}">
                          <a16:creationId xmlns:a16="http://schemas.microsoft.com/office/drawing/2014/main" id="{3C686E4F-B305-4E36-B37C-A5872BFB2FF2}"/>
                        </a:ext>
                      </a:extLst>
                    </p:cNvPr>
                    <p:cNvPicPr/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9957341" y="3578006"/>
                      <a:ext cx="364680" cy="9399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9F47F61E-4A58-4A9A-8FBB-F68F44C76701}"/>
                </a:ext>
              </a:extLst>
            </p:cNvPr>
            <p:cNvSpPr/>
            <p:nvPr/>
          </p:nvSpPr>
          <p:spPr>
            <a:xfrm>
              <a:off x="7547902" y="3072408"/>
              <a:ext cx="342900" cy="3733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6C471DD6-3159-43E8-8031-45F25EB5CF38}"/>
                </a:ext>
              </a:extLst>
            </p:cNvPr>
            <p:cNvSpPr/>
            <p:nvPr/>
          </p:nvSpPr>
          <p:spPr>
            <a:xfrm>
              <a:off x="7547902" y="2227350"/>
              <a:ext cx="342900" cy="3733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10849551-2358-43BA-993D-F19B40CF6952}"/>
                </a:ext>
              </a:extLst>
            </p:cNvPr>
            <p:cNvSpPr/>
            <p:nvPr/>
          </p:nvSpPr>
          <p:spPr>
            <a:xfrm>
              <a:off x="7418461" y="2032433"/>
              <a:ext cx="622526" cy="158650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1CFB033-C3D8-4DE8-8340-805F661A0E99}"/>
                </a:ext>
              </a:extLst>
            </p:cNvPr>
            <p:cNvCxnSpPr>
              <a:stCxn id="40" idx="2"/>
            </p:cNvCxnSpPr>
            <p:nvPr/>
          </p:nvCxnSpPr>
          <p:spPr>
            <a:xfrm>
              <a:off x="7719352" y="3445788"/>
              <a:ext cx="1270309" cy="56995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85E72F0-2181-4BBF-AC4E-D398230FEAF6}"/>
                </a:ext>
              </a:extLst>
            </p:cNvPr>
            <p:cNvSpPr txBox="1"/>
            <p:nvPr/>
          </p:nvSpPr>
          <p:spPr>
            <a:xfrm>
              <a:off x="8546340" y="3954119"/>
              <a:ext cx="9481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node.py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B772AC-A494-4C9A-A847-2485184CFED7}"/>
                </a:ext>
              </a:extLst>
            </p:cNvPr>
            <p:cNvSpPr txBox="1"/>
            <p:nvPr/>
          </p:nvSpPr>
          <p:spPr>
            <a:xfrm>
              <a:off x="7292974" y="4015063"/>
              <a:ext cx="8679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port.py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EB9E416-0BC6-4CC9-A8E4-5CD45D815F66}"/>
                </a:ext>
              </a:extLst>
            </p:cNvPr>
            <p:cNvCxnSpPr>
              <a:cxnSpLocks/>
              <a:stCxn id="42" idx="2"/>
              <a:endCxn id="46" idx="0"/>
            </p:cNvCxnSpPr>
            <p:nvPr/>
          </p:nvCxnSpPr>
          <p:spPr>
            <a:xfrm flipH="1">
              <a:off x="7726972" y="3618941"/>
              <a:ext cx="2752" cy="3961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9F0B5BC-BDF8-4656-BADB-519983EE2FA8}"/>
                </a:ext>
              </a:extLst>
            </p:cNvPr>
            <p:cNvCxnSpPr>
              <a:cxnSpLocks/>
              <a:endCxn id="45" idx="0"/>
            </p:cNvCxnSpPr>
            <p:nvPr/>
          </p:nvCxnSpPr>
          <p:spPr>
            <a:xfrm>
              <a:off x="7880170" y="2573519"/>
              <a:ext cx="1140243" cy="1380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51F7804-B1D7-4034-B6B3-40C24B4FEFE9}"/>
                </a:ext>
              </a:extLst>
            </p:cNvPr>
            <p:cNvCxnSpPr>
              <a:cxnSpLocks/>
            </p:cNvCxnSpPr>
            <p:nvPr/>
          </p:nvCxnSpPr>
          <p:spPr>
            <a:xfrm>
              <a:off x="5760356" y="2452121"/>
              <a:ext cx="120753" cy="15019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A7162A2-B565-4E75-A0D8-46F5B3AE3238}"/>
                </a:ext>
              </a:extLst>
            </p:cNvPr>
            <p:cNvCxnSpPr>
              <a:cxnSpLocks/>
            </p:cNvCxnSpPr>
            <p:nvPr/>
          </p:nvCxnSpPr>
          <p:spPr>
            <a:xfrm>
              <a:off x="5153122" y="2825687"/>
              <a:ext cx="626484" cy="11284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D9DFC22-18C8-4695-BBAC-3E533573EFE0}"/>
                </a:ext>
              </a:extLst>
            </p:cNvPr>
            <p:cNvSpPr txBox="1"/>
            <p:nvPr/>
          </p:nvSpPr>
          <p:spPr>
            <a:xfrm>
              <a:off x="5203458" y="3917785"/>
              <a:ext cx="1324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nodeLink.py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C401065-0616-46A1-96A4-03D97EA4900C}"/>
                </a:ext>
              </a:extLst>
            </p:cNvPr>
            <p:cNvCxnSpPr>
              <a:cxnSpLocks/>
            </p:cNvCxnSpPr>
            <p:nvPr/>
          </p:nvCxnSpPr>
          <p:spPr>
            <a:xfrm>
              <a:off x="4336506" y="3457243"/>
              <a:ext cx="0" cy="339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D18AE38-520B-4209-AACB-D1D50ED8ABF9}"/>
                </a:ext>
              </a:extLst>
            </p:cNvPr>
            <p:cNvSpPr txBox="1"/>
            <p:nvPr/>
          </p:nvSpPr>
          <p:spPr>
            <a:xfrm>
              <a:off x="3727737" y="3762503"/>
              <a:ext cx="1329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transLine.py</a:t>
              </a:r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0E6A9A2A-3B74-40B7-A2DE-0446AF630D27}"/>
                </a:ext>
              </a:extLst>
            </p:cNvPr>
            <p:cNvSpPr/>
            <p:nvPr/>
          </p:nvSpPr>
          <p:spPr>
            <a:xfrm>
              <a:off x="4790677" y="2016446"/>
              <a:ext cx="1968261" cy="158650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5025C99D-F110-4160-A8C2-A42439943267}"/>
                </a:ext>
              </a:extLst>
            </p:cNvPr>
            <p:cNvSpPr/>
            <p:nvPr/>
          </p:nvSpPr>
          <p:spPr>
            <a:xfrm>
              <a:off x="3034123" y="2040535"/>
              <a:ext cx="1105946" cy="158650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B3576A5-F3C2-4034-992F-EBC60984D441}"/>
                </a:ext>
              </a:extLst>
            </p:cNvPr>
            <p:cNvCxnSpPr>
              <a:cxnSpLocks/>
              <a:endCxn id="69" idx="0"/>
            </p:cNvCxnSpPr>
            <p:nvPr/>
          </p:nvCxnSpPr>
          <p:spPr>
            <a:xfrm flipH="1">
              <a:off x="3587096" y="1667476"/>
              <a:ext cx="338386" cy="3730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A93A78E-3F36-4B90-BC7C-52533BB93D9C}"/>
                </a:ext>
              </a:extLst>
            </p:cNvPr>
            <p:cNvSpPr txBox="1"/>
            <p:nvPr/>
          </p:nvSpPr>
          <p:spPr>
            <a:xfrm>
              <a:off x="3903438" y="1276004"/>
              <a:ext cx="10505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vertex.py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748CF33-F44F-4007-A7B7-008177095809}"/>
                </a:ext>
              </a:extLst>
            </p:cNvPr>
            <p:cNvCxnSpPr>
              <a:cxnSpLocks/>
            </p:cNvCxnSpPr>
            <p:nvPr/>
          </p:nvCxnSpPr>
          <p:spPr>
            <a:xfrm>
              <a:off x="4790678" y="1639234"/>
              <a:ext cx="362444" cy="3295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F7681676-E5C0-48F0-BC62-DD9474AC47D7}"/>
                </a:ext>
              </a:extLst>
            </p:cNvPr>
            <p:cNvSpPr/>
            <p:nvPr/>
          </p:nvSpPr>
          <p:spPr>
            <a:xfrm>
              <a:off x="2649420" y="1882978"/>
              <a:ext cx="6250740" cy="187884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5A4E4FC-A7B2-426A-921E-D67BB508B187}"/>
                </a:ext>
              </a:extLst>
            </p:cNvPr>
            <p:cNvCxnSpPr>
              <a:cxnSpLocks/>
              <a:stCxn id="82" idx="2"/>
            </p:cNvCxnSpPr>
            <p:nvPr/>
          </p:nvCxnSpPr>
          <p:spPr>
            <a:xfrm>
              <a:off x="6965571" y="1474866"/>
              <a:ext cx="0" cy="3134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B2C83FD-2683-4C62-8E31-9C190763F3CC}"/>
                </a:ext>
              </a:extLst>
            </p:cNvPr>
            <p:cNvSpPr txBox="1"/>
            <p:nvPr/>
          </p:nvSpPr>
          <p:spPr>
            <a:xfrm>
              <a:off x="6462613" y="1105534"/>
              <a:ext cx="1005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graph.py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40C9E9-1BD8-4E54-B0AC-CA1FC0744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37B9-366A-463B-A233-332C6DF23397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014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FAC3A7AB-B437-42CA-9B47-47183F11C06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96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bg1">
                    <a:lumMod val="75000"/>
                  </a:schemeClr>
                </a:solidFill>
              </a:rPr>
              <a:t>This took way more time than was necessary</a:t>
            </a:r>
            <a:br>
              <a:rPr lang="en-US" sz="2000"/>
            </a:br>
            <a:r>
              <a:rPr lang="en-US" sz="3400" err="1">
                <a:solidFill>
                  <a:srgbClr val="000000"/>
                </a:solidFill>
                <a:latin typeface="Century Gothic"/>
                <a:cs typeface="Calibri Light"/>
              </a:rPr>
              <a:t>PySpice</a:t>
            </a:r>
            <a:r>
              <a:rPr lang="en-US" sz="3400">
                <a:solidFill>
                  <a:srgbClr val="000000"/>
                </a:solidFill>
                <a:latin typeface="Century Gothic"/>
                <a:cs typeface="Calibri Light"/>
              </a:rPr>
              <a:t> </a:t>
            </a:r>
            <a:r>
              <a:rPr lang="en-US" sz="3400" err="1">
                <a:solidFill>
                  <a:srgbClr val="000000"/>
                </a:solidFill>
                <a:latin typeface="Century Gothic"/>
                <a:cs typeface="Calibri Light"/>
              </a:rPr>
              <a:t>Simualtion</a:t>
            </a:r>
            <a:endParaRPr lang="en-US" sz="3400" err="1">
              <a:latin typeface="Century Gothic"/>
              <a:cs typeface="Calibri Light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ABAA63C6-E438-46F2-A2BB-1B15912B85A7}"/>
              </a:ext>
            </a:extLst>
          </p:cNvPr>
          <p:cNvCxnSpPr>
            <a:cxnSpLocks/>
          </p:cNvCxnSpPr>
          <p:nvPr/>
        </p:nvCxnSpPr>
        <p:spPr>
          <a:xfrm>
            <a:off x="0" y="1052736"/>
            <a:ext cx="11644439" cy="0"/>
          </a:xfrm>
          <a:prstGeom prst="line">
            <a:avLst/>
          </a:prstGeom>
          <a:ln w="28575">
            <a:gradFill>
              <a:gsLst>
                <a:gs pos="0">
                  <a:schemeClr val="tx1"/>
                </a:gs>
                <a:gs pos="28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FAEFEC31-C76A-4E40-A1C9-0E18CA3B7882}"/>
              </a:ext>
            </a:extLst>
          </p:cNvPr>
          <p:cNvSpPr/>
          <p:nvPr/>
        </p:nvSpPr>
        <p:spPr>
          <a:xfrm>
            <a:off x="4831346" y="3672359"/>
            <a:ext cx="1596572" cy="607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Circuit simulation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CDE59A-E141-49EB-8F84-FADFB437C357}"/>
              </a:ext>
            </a:extLst>
          </p:cNvPr>
          <p:cNvSpPr/>
          <p:nvPr/>
        </p:nvSpPr>
        <p:spPr>
          <a:xfrm>
            <a:off x="7108274" y="3663287"/>
            <a:ext cx="1596572" cy="607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Determine Settling time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9D0B4A-2477-40AF-9CB9-3FE4A3D95F89}"/>
              </a:ext>
            </a:extLst>
          </p:cNvPr>
          <p:cNvSpPr/>
          <p:nvPr/>
        </p:nvSpPr>
        <p:spPr>
          <a:xfrm>
            <a:off x="9385202" y="3662832"/>
            <a:ext cx="1741714" cy="607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Save simulation plot &amp; 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E2F6B8-4038-4B98-AF17-365902CB4AE9}"/>
              </a:ext>
            </a:extLst>
          </p:cNvPr>
          <p:cNvSpPr/>
          <p:nvPr/>
        </p:nvSpPr>
        <p:spPr>
          <a:xfrm>
            <a:off x="4824018" y="1574417"/>
            <a:ext cx="1596572" cy="607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Circuit simulation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E3A060-278A-470A-99D6-3987E014F988}"/>
              </a:ext>
            </a:extLst>
          </p:cNvPr>
          <p:cNvSpPr/>
          <p:nvPr/>
        </p:nvSpPr>
        <p:spPr>
          <a:xfrm>
            <a:off x="7100946" y="1565345"/>
            <a:ext cx="1596572" cy="607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ea typeface="+mn-lt"/>
                <a:cs typeface="+mn-lt"/>
              </a:rPr>
              <a:t>nlConfigs</a:t>
            </a:r>
            <a:endParaRPr lang="en-US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A80419-FEDF-432A-BDBE-38EF517B7B1C}"/>
              </a:ext>
            </a:extLst>
          </p:cNvPr>
          <p:cNvSpPr/>
          <p:nvPr/>
        </p:nvSpPr>
        <p:spPr>
          <a:xfrm>
            <a:off x="9377874" y="1564890"/>
            <a:ext cx="1741714" cy="607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ea typeface="+mn-lt"/>
                <a:cs typeface="+mn-lt"/>
              </a:rPr>
              <a:t>paramConfigs</a:t>
            </a:r>
            <a:endParaRPr lang="en-US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162641-3DC7-42E9-9C44-6229C7154E11}"/>
              </a:ext>
            </a:extLst>
          </p:cNvPr>
          <p:cNvSpPr/>
          <p:nvPr/>
        </p:nvSpPr>
        <p:spPr>
          <a:xfrm>
            <a:off x="4824018" y="1574417"/>
            <a:ext cx="1596572" cy="607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Graph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D63045-5E14-4F9C-9F41-3775161E07C3}"/>
              </a:ext>
            </a:extLst>
          </p:cNvPr>
          <p:cNvSpPr/>
          <p:nvPr/>
        </p:nvSpPr>
        <p:spPr>
          <a:xfrm>
            <a:off x="6865228" y="2603499"/>
            <a:ext cx="2217614" cy="683846"/>
          </a:xfrm>
          <a:prstGeom prst="rect">
            <a:avLst/>
          </a:prstGeom>
          <a:solidFill>
            <a:srgbClr val="718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handover to simulation (parsing)</a:t>
            </a:r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298C8D-3B56-4084-84B3-1663A87B8732}"/>
              </a:ext>
            </a:extLst>
          </p:cNvPr>
          <p:cNvCxnSpPr/>
          <p:nvPr/>
        </p:nvCxnSpPr>
        <p:spPr>
          <a:xfrm flipH="1">
            <a:off x="9188450" y="2223770"/>
            <a:ext cx="1097280" cy="690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8FB403A-7779-4E13-B1E1-3F33BB9EACCB}"/>
              </a:ext>
            </a:extLst>
          </p:cNvPr>
          <p:cNvCxnSpPr/>
          <p:nvPr/>
        </p:nvCxnSpPr>
        <p:spPr>
          <a:xfrm flipH="1">
            <a:off x="5392306" y="2912083"/>
            <a:ext cx="1340286" cy="601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5233B7A-0FC6-4D71-875A-AD0CA15456D2}"/>
              </a:ext>
            </a:extLst>
          </p:cNvPr>
          <p:cNvCxnSpPr>
            <a:cxnSpLocks/>
          </p:cNvCxnSpPr>
          <p:nvPr/>
        </p:nvCxnSpPr>
        <p:spPr>
          <a:xfrm flipV="1">
            <a:off x="6544700" y="4003936"/>
            <a:ext cx="430895" cy="14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E08DEDC-C5C4-4F4F-859F-5B80FF7D214B}"/>
              </a:ext>
            </a:extLst>
          </p:cNvPr>
          <p:cNvCxnSpPr/>
          <p:nvPr/>
        </p:nvCxnSpPr>
        <p:spPr>
          <a:xfrm flipV="1">
            <a:off x="183446" y="2895957"/>
            <a:ext cx="11191309" cy="29088"/>
          </a:xfrm>
          <a:prstGeom prst="straightConnector1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ED27842-8D6F-418E-9E1E-1611B6943BDE}"/>
              </a:ext>
            </a:extLst>
          </p:cNvPr>
          <p:cNvCxnSpPr>
            <a:cxnSpLocks/>
          </p:cNvCxnSpPr>
          <p:nvPr/>
        </p:nvCxnSpPr>
        <p:spPr>
          <a:xfrm flipV="1">
            <a:off x="8861180" y="3953136"/>
            <a:ext cx="430895" cy="14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A0E94A2-3B9D-4150-8918-EF9A8373A0B9}"/>
              </a:ext>
            </a:extLst>
          </p:cNvPr>
          <p:cNvCxnSpPr>
            <a:cxnSpLocks/>
          </p:cNvCxnSpPr>
          <p:nvPr/>
        </p:nvCxnSpPr>
        <p:spPr>
          <a:xfrm flipV="1">
            <a:off x="6432940" y="1921136"/>
            <a:ext cx="430895" cy="146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DBDF48A-8678-4C37-8CE3-D8B78BB937C2}"/>
              </a:ext>
            </a:extLst>
          </p:cNvPr>
          <p:cNvCxnSpPr>
            <a:cxnSpLocks/>
          </p:cNvCxnSpPr>
          <p:nvPr/>
        </p:nvCxnSpPr>
        <p:spPr>
          <a:xfrm flipV="1">
            <a:off x="8698620" y="1870336"/>
            <a:ext cx="430895" cy="14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178F093-800C-4711-97DB-A9513FF113DE}"/>
              </a:ext>
            </a:extLst>
          </p:cNvPr>
          <p:cNvSpPr/>
          <p:nvPr/>
        </p:nvSpPr>
        <p:spPr>
          <a:xfrm>
            <a:off x="4831345" y="5115079"/>
            <a:ext cx="1596572" cy="6077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C0C0C"/>
                </a:solidFill>
                <a:cs typeface="Calibri"/>
              </a:rPr>
              <a:t>Find longest time</a:t>
            </a:r>
            <a:endParaRPr lang="en-US">
              <a:solidFill>
                <a:srgbClr val="0C0C0C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BB114EE-804C-469F-8485-463659A57FAF}"/>
              </a:ext>
            </a:extLst>
          </p:cNvPr>
          <p:cNvSpPr/>
          <p:nvPr/>
        </p:nvSpPr>
        <p:spPr>
          <a:xfrm>
            <a:off x="7199714" y="4984086"/>
            <a:ext cx="1799772" cy="8719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C0C0C"/>
                </a:solidFill>
                <a:ea typeface="+mn-lt"/>
                <a:cs typeface="+mn-lt"/>
              </a:rPr>
              <a:t>Determine </a:t>
            </a:r>
            <a:r>
              <a:rPr lang="en-US">
                <a:solidFill>
                  <a:srgbClr val="0C0C0C"/>
                </a:solidFill>
                <a:cs typeface="Calibri"/>
              </a:rPr>
              <a:t>corresponding circuit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F5469D-5904-406A-841D-7729B221C52A}"/>
              </a:ext>
            </a:extLst>
          </p:cNvPr>
          <p:cNvSpPr/>
          <p:nvPr/>
        </p:nvSpPr>
        <p:spPr>
          <a:xfrm>
            <a:off x="9557921" y="5125871"/>
            <a:ext cx="1741714" cy="6077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C0C0C"/>
                </a:solidFill>
                <a:cs typeface="Calibri"/>
              </a:rPr>
              <a:t>Verify with </a:t>
            </a:r>
            <a:r>
              <a:rPr lang="en-US" err="1">
                <a:solidFill>
                  <a:srgbClr val="0C0C0C"/>
                </a:solidFill>
                <a:cs typeface="Calibri"/>
              </a:rPr>
              <a:t>LTSpice</a:t>
            </a:r>
            <a:endParaRPr lang="en-US" err="1">
              <a:solidFill>
                <a:srgbClr val="0C0C0C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0A49F8C-B541-45A4-AD93-D67C7ABE8ABD}"/>
              </a:ext>
            </a:extLst>
          </p:cNvPr>
          <p:cNvCxnSpPr>
            <a:cxnSpLocks/>
          </p:cNvCxnSpPr>
          <p:nvPr/>
        </p:nvCxnSpPr>
        <p:spPr>
          <a:xfrm flipV="1">
            <a:off x="6737740" y="5426336"/>
            <a:ext cx="430895" cy="14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DBD5FB0-B300-4763-BD6E-AD40A4208F27}"/>
              </a:ext>
            </a:extLst>
          </p:cNvPr>
          <p:cNvCxnSpPr>
            <a:cxnSpLocks/>
          </p:cNvCxnSpPr>
          <p:nvPr/>
        </p:nvCxnSpPr>
        <p:spPr>
          <a:xfrm flipV="1">
            <a:off x="9054220" y="5375536"/>
            <a:ext cx="430895" cy="14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462DB81-1879-4354-981D-17AF34F5F849}"/>
              </a:ext>
            </a:extLst>
          </p:cNvPr>
          <p:cNvCxnSpPr>
            <a:cxnSpLocks/>
          </p:cNvCxnSpPr>
          <p:nvPr/>
        </p:nvCxnSpPr>
        <p:spPr>
          <a:xfrm flipV="1">
            <a:off x="287829" y="4653914"/>
            <a:ext cx="11086926" cy="8769"/>
          </a:xfrm>
          <a:prstGeom prst="straightConnector1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DF94A55-EAFD-42D4-8D4E-4BD4D0AF0358}"/>
              </a:ext>
            </a:extLst>
          </p:cNvPr>
          <p:cNvCxnSpPr>
            <a:cxnSpLocks/>
          </p:cNvCxnSpPr>
          <p:nvPr/>
        </p:nvCxnSpPr>
        <p:spPr>
          <a:xfrm flipH="1">
            <a:off x="6018529" y="4428490"/>
            <a:ext cx="4033520" cy="55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1D7B1E5-FFD3-4D37-BFA4-26D323659F04}"/>
              </a:ext>
            </a:extLst>
          </p:cNvPr>
          <p:cNvSpPr txBox="1"/>
          <p:nvPr/>
        </p:nvSpPr>
        <p:spPr>
          <a:xfrm>
            <a:off x="691426" y="1759523"/>
            <a:ext cx="34165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Generation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BB245A-690B-400D-94BF-34D7871BD557}"/>
              </a:ext>
            </a:extLst>
          </p:cNvPr>
          <p:cNvSpPr txBox="1"/>
          <p:nvPr/>
        </p:nvSpPr>
        <p:spPr>
          <a:xfrm>
            <a:off x="764493" y="3607337"/>
            <a:ext cx="34165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Simulation</a:t>
            </a:r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0FA261-950E-46F3-B35B-AB14597891DE}"/>
              </a:ext>
            </a:extLst>
          </p:cNvPr>
          <p:cNvSpPr txBox="1"/>
          <p:nvPr/>
        </p:nvSpPr>
        <p:spPr>
          <a:xfrm>
            <a:off x="768263" y="51210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Post processing</a:t>
            </a:r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2357146-E978-4E57-B2D3-18E4F4BE4882}"/>
              </a:ext>
            </a:extLst>
          </p:cNvPr>
          <p:cNvSpPr/>
          <p:nvPr/>
        </p:nvSpPr>
        <p:spPr>
          <a:xfrm>
            <a:off x="566442" y="1196752"/>
            <a:ext cx="10733193" cy="16068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00094-0A6B-4A31-A58A-319A2AD79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37B9-366A-463B-A233-332C6DF23397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109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FAC3A7AB-B437-42CA-9B47-47183F11C06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96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/>
              <a:t>Generation</a:t>
            </a:r>
            <a:br>
              <a:rPr lang="en-US" sz="2000"/>
            </a:br>
            <a:r>
              <a:rPr lang="en-US" sz="3700">
                <a:latin typeface="Century Gothic" pitchFamily="34" charset="0"/>
              </a:rPr>
              <a:t>Graphs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ABAA63C6-E438-46F2-A2BB-1B15912B85A7}"/>
              </a:ext>
            </a:extLst>
          </p:cNvPr>
          <p:cNvCxnSpPr>
            <a:cxnSpLocks/>
          </p:cNvCxnSpPr>
          <p:nvPr/>
        </p:nvCxnSpPr>
        <p:spPr>
          <a:xfrm>
            <a:off x="0" y="1052736"/>
            <a:ext cx="11644439" cy="0"/>
          </a:xfrm>
          <a:prstGeom prst="line">
            <a:avLst/>
          </a:prstGeom>
          <a:ln w="28575">
            <a:gradFill>
              <a:gsLst>
                <a:gs pos="0">
                  <a:schemeClr val="tx1"/>
                </a:gs>
                <a:gs pos="28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F845AC9B-141B-4D82-B96E-C477C9A8C457}"/>
              </a:ext>
            </a:extLst>
          </p:cNvPr>
          <p:cNvGrpSpPr/>
          <p:nvPr/>
        </p:nvGrpSpPr>
        <p:grpSpPr>
          <a:xfrm>
            <a:off x="942819" y="2702993"/>
            <a:ext cx="803010" cy="72788"/>
            <a:chOff x="3690947" y="1401432"/>
            <a:chExt cx="1358280" cy="12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0EF42424-2191-4978-80F2-47BF57BB693E}"/>
                    </a:ext>
                  </a:extLst>
                </p14:cNvPr>
                <p14:cNvContentPartPr/>
                <p14:nvPr/>
              </p14:nvContentPartPr>
              <p14:xfrm>
                <a:off x="3690947" y="1416912"/>
                <a:ext cx="69840" cy="9828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0EF42424-2191-4978-80F2-47BF57BB693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30217" y="1356245"/>
                  <a:ext cx="190694" cy="2190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6A4EB521-7F94-4EC8-8D22-41DA98F91974}"/>
                    </a:ext>
                  </a:extLst>
                </p14:cNvPr>
                <p14:cNvContentPartPr/>
                <p14:nvPr/>
              </p14:nvContentPartPr>
              <p14:xfrm>
                <a:off x="3778067" y="1453992"/>
                <a:ext cx="577800" cy="2340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6A4EB521-7F94-4EC8-8D22-41DA98F9197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17182" y="1393992"/>
                  <a:ext cx="698961" cy="1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D34F75F3-FA7A-4D20-877F-D6FDEBC8AF65}"/>
                    </a:ext>
                  </a:extLst>
                </p14:cNvPr>
                <p14:cNvContentPartPr/>
                <p14:nvPr/>
              </p14:nvContentPartPr>
              <p14:xfrm>
                <a:off x="4300067" y="1447872"/>
                <a:ext cx="133200" cy="7668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D34F75F3-FA7A-4D20-877F-D6FDEBC8AF6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239245" y="1387015"/>
                  <a:ext cx="254236" cy="1977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18B8417A-0A33-4D3D-ADC1-3BF4B06B9AC0}"/>
                    </a:ext>
                  </a:extLst>
                </p14:cNvPr>
                <p14:cNvContentPartPr/>
                <p14:nvPr/>
              </p14:nvContentPartPr>
              <p14:xfrm>
                <a:off x="4470707" y="1442112"/>
                <a:ext cx="511920" cy="3276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18B8417A-0A33-4D3D-ADC1-3BF4B06B9AC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09764" y="1381445"/>
                  <a:ext cx="633196" cy="1534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F3B942EF-08AC-45B2-B8E7-EE4DDD828A5C}"/>
                    </a:ext>
                  </a:extLst>
                </p14:cNvPr>
                <p14:cNvContentPartPr/>
                <p14:nvPr/>
              </p14:nvContentPartPr>
              <p14:xfrm>
                <a:off x="4931507" y="1401432"/>
                <a:ext cx="117720" cy="10512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F3B942EF-08AC-45B2-B8E7-EE4DDD828A5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70827" y="1340669"/>
                  <a:ext cx="238474" cy="22603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1E6A8A23-CE09-4F6E-B9BF-1905C1AF4BC3}"/>
              </a:ext>
            </a:extLst>
          </p:cNvPr>
          <p:cNvGrpSpPr/>
          <p:nvPr/>
        </p:nvGrpSpPr>
        <p:grpSpPr>
          <a:xfrm>
            <a:off x="899827" y="2720657"/>
            <a:ext cx="2927059" cy="268167"/>
            <a:chOff x="-2216657" y="5287992"/>
            <a:chExt cx="4951084" cy="45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A5CA3F2B-1CFF-4C1F-A1C1-C6A639E7ADBA}"/>
                    </a:ext>
                  </a:extLst>
                </p14:cNvPr>
                <p14:cNvContentPartPr/>
                <p14:nvPr/>
              </p14:nvContentPartPr>
              <p14:xfrm>
                <a:off x="524027" y="5335152"/>
                <a:ext cx="112320" cy="8172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A5CA3F2B-1CFF-4C1F-A1C1-C6A639E7ADB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63313" y="5274619"/>
                  <a:ext cx="233140" cy="2021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6BA0A99E-4F84-4379-AA2D-A805858B7E5A}"/>
                    </a:ext>
                  </a:extLst>
                </p14:cNvPr>
                <p14:cNvContentPartPr/>
                <p14:nvPr/>
              </p14:nvContentPartPr>
              <p14:xfrm>
                <a:off x="662987" y="5331912"/>
                <a:ext cx="632880" cy="3708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6BA0A99E-4F84-4379-AA2D-A805858B7E5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02133" y="5271125"/>
                  <a:ext cx="753979" cy="1580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045D458D-7CCA-46FA-B4F1-959D7C272479}"/>
                    </a:ext>
                  </a:extLst>
                </p14:cNvPr>
                <p14:cNvContentPartPr/>
                <p14:nvPr/>
              </p14:nvContentPartPr>
              <p14:xfrm>
                <a:off x="1205867" y="5287992"/>
                <a:ext cx="107280" cy="12024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045D458D-7CCA-46FA-B4F1-959D7C27247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45257" y="5227265"/>
                  <a:ext cx="227894" cy="2410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0346828A-D20E-434B-B975-95B52217B11B}"/>
                    </a:ext>
                  </a:extLst>
                </p14:cNvPr>
                <p14:cNvContentPartPr/>
                <p14:nvPr/>
              </p14:nvContentPartPr>
              <p14:xfrm>
                <a:off x="1307027" y="5356752"/>
                <a:ext cx="566640" cy="2700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0346828A-D20E-434B-B975-95B52217B11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46163" y="5296752"/>
                  <a:ext cx="687759" cy="1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0587EF12-8B59-4929-8E3B-EBC182F00113}"/>
                    </a:ext>
                  </a:extLst>
                </p14:cNvPr>
                <p14:cNvContentPartPr/>
                <p14:nvPr/>
              </p14:nvContentPartPr>
              <p14:xfrm>
                <a:off x="1838027" y="5311392"/>
                <a:ext cx="122400" cy="11088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0587EF12-8B59-4929-8E3B-EBC182F0011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77131" y="5250802"/>
                  <a:ext cx="243582" cy="2314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1D0CE080-2518-4D15-8849-98F4B1AD7D18}"/>
                    </a:ext>
                  </a:extLst>
                </p14:cNvPr>
                <p14:cNvContentPartPr/>
                <p14:nvPr/>
              </p14:nvContentPartPr>
              <p14:xfrm>
                <a:off x="1916507" y="5320752"/>
                <a:ext cx="633960" cy="5868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1D0CE080-2518-4D15-8849-98F4B1AD7D1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55666" y="5260257"/>
                  <a:ext cx="755033" cy="1790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D404A410-EBAE-4AD2-8536-7B0DFA6C3326}"/>
                    </a:ext>
                  </a:extLst>
                </p14:cNvPr>
                <p14:cNvContentPartPr/>
                <p14:nvPr/>
              </p14:nvContentPartPr>
              <p14:xfrm>
                <a:off x="2527067" y="5291952"/>
                <a:ext cx="119160" cy="11808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D404A410-EBAE-4AD2-8536-7B0DFA6C332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66271" y="5231398"/>
                  <a:ext cx="240144" cy="2385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C3C3BC70-08B2-4199-8E1C-A26FC772B264}"/>
                    </a:ext>
                  </a:extLst>
                </p14:cNvPr>
                <p14:cNvContentPartPr/>
                <p14:nvPr/>
              </p14:nvContentPartPr>
              <p14:xfrm>
                <a:off x="465347" y="5540352"/>
                <a:ext cx="159840" cy="15336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C3C3BC70-08B2-4199-8E1C-A26FC772B26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0153" y="5525138"/>
                  <a:ext cx="189620" cy="1831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43444BEB-8F91-49AA-96CB-E1E6BFEAF4DD}"/>
                    </a:ext>
                  </a:extLst>
                </p14:cNvPr>
                <p14:cNvContentPartPr/>
                <p14:nvPr/>
              </p14:nvContentPartPr>
              <p14:xfrm>
                <a:off x="1181747" y="5551512"/>
                <a:ext cx="201240" cy="17100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43444BEB-8F91-49AA-96CB-E1E6BFEAF4D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66548" y="5536298"/>
                  <a:ext cx="231031" cy="2008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D8B868A4-15DE-459B-AC96-5ADA351DB8C0}"/>
                    </a:ext>
                  </a:extLst>
                </p14:cNvPr>
                <p14:cNvContentPartPr/>
                <p14:nvPr/>
              </p14:nvContentPartPr>
              <p14:xfrm>
                <a:off x="1849187" y="5535672"/>
                <a:ext cx="210240" cy="1738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D8B868A4-15DE-459B-AC96-5ADA351DB8C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833996" y="5520526"/>
                  <a:ext cx="240014" cy="2035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CCE70C5B-2037-4158-9573-1886437E4D5A}"/>
                    </a:ext>
                  </a:extLst>
                </p14:cNvPr>
                <p14:cNvContentPartPr/>
                <p14:nvPr/>
              </p14:nvContentPartPr>
              <p14:xfrm>
                <a:off x="2550107" y="5526312"/>
                <a:ext cx="184320" cy="21528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CCE70C5B-2037-4158-9573-1886437E4D5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534899" y="5511109"/>
                  <a:ext cx="214128" cy="2450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9F736712-04C9-4C2E-92B3-2C44D1770D0B}"/>
                    </a:ext>
                  </a:extLst>
                </p14:cNvPr>
                <p14:cNvContentPartPr/>
                <p14:nvPr/>
              </p14:nvContentPartPr>
              <p14:xfrm>
                <a:off x="-2216657" y="5540351"/>
                <a:ext cx="159841" cy="15336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9F736712-04C9-4C2E-92B3-2C44D1770D0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-2231851" y="5525137"/>
                  <a:ext cx="189621" cy="1831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F2B2E854-8D6A-4799-A5F3-018EB02D0FF1}"/>
                    </a:ext>
                  </a:extLst>
                </p14:cNvPr>
                <p14:cNvContentPartPr/>
                <p14:nvPr/>
              </p14:nvContentPartPr>
              <p14:xfrm>
                <a:off x="-1569523" y="5535673"/>
                <a:ext cx="210240" cy="173879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F2B2E854-8D6A-4799-A5F3-018EB02D0FF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-1584714" y="5520527"/>
                  <a:ext cx="240014" cy="20356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3D04008C-DD71-4D56-B32A-450E42BC7F00}"/>
              </a:ext>
            </a:extLst>
          </p:cNvPr>
          <p:cNvGrpSpPr/>
          <p:nvPr/>
        </p:nvGrpSpPr>
        <p:grpSpPr>
          <a:xfrm>
            <a:off x="1683650" y="2687473"/>
            <a:ext cx="4680722" cy="293705"/>
            <a:chOff x="1566331" y="5386632"/>
            <a:chExt cx="7917376" cy="49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442AE563-47FD-44D8-9986-7AE5020BA9EB}"/>
                    </a:ext>
                  </a:extLst>
                </p14:cNvPr>
                <p14:cNvContentPartPr/>
                <p14:nvPr/>
              </p14:nvContentPartPr>
              <p14:xfrm>
                <a:off x="6495707" y="5386632"/>
                <a:ext cx="82440" cy="11016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442AE563-47FD-44D8-9986-7AE5020BA9E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435089" y="5325770"/>
                  <a:ext cx="203069" cy="2312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B13EEAFC-773B-4D50-B996-A789A7C11387}"/>
                    </a:ext>
                  </a:extLst>
                </p14:cNvPr>
                <p14:cNvContentPartPr/>
                <p14:nvPr/>
              </p14:nvContentPartPr>
              <p14:xfrm>
                <a:off x="7257827" y="5425872"/>
                <a:ext cx="120240" cy="10944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B13EEAFC-773B-4D50-B996-A789A7C1138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197100" y="5365072"/>
                  <a:ext cx="241087" cy="2304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9FCCF011-E440-42A1-AF12-D6F1DCBBFF48}"/>
                    </a:ext>
                  </a:extLst>
                </p14:cNvPr>
                <p14:cNvContentPartPr/>
                <p14:nvPr/>
              </p14:nvContentPartPr>
              <p14:xfrm>
                <a:off x="6595787" y="5429472"/>
                <a:ext cx="696960" cy="507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9FCCF011-E440-42A1-AF12-D6F1DCBBFF4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534917" y="5369043"/>
                  <a:ext cx="818091" cy="1710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F3432629-FC6D-4A81-8B0C-03A9DA55CEE4}"/>
                    </a:ext>
                  </a:extLst>
                </p14:cNvPr>
                <p14:cNvContentPartPr/>
                <p14:nvPr/>
              </p14:nvContentPartPr>
              <p14:xfrm>
                <a:off x="7400027" y="5487792"/>
                <a:ext cx="564120" cy="1260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F3432629-FC6D-4A81-8B0C-03A9DA55CEE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339173" y="5427792"/>
                  <a:ext cx="685220" cy="1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89D1DDC1-9D8B-496B-960E-B0F7FEFF7A6F}"/>
                    </a:ext>
                  </a:extLst>
                </p14:cNvPr>
                <p14:cNvContentPartPr/>
                <p14:nvPr/>
              </p14:nvContentPartPr>
              <p14:xfrm>
                <a:off x="7890707" y="5422992"/>
                <a:ext cx="103680" cy="14544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89D1DDC1-9D8B-496B-960E-B0F7FEFF7A6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29719" y="5362138"/>
                  <a:ext cx="225047" cy="2665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ED0F7E11-EC08-4877-B32A-7F3362624F85}"/>
                    </a:ext>
                  </a:extLst>
                </p14:cNvPr>
                <p14:cNvContentPartPr/>
                <p14:nvPr/>
              </p14:nvContentPartPr>
              <p14:xfrm>
                <a:off x="8024987" y="5435592"/>
                <a:ext cx="633600" cy="5580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ED0F7E11-EC08-4877-B32A-7F3362624F8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964122" y="5374940"/>
                  <a:ext cx="754720" cy="1764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2A10156B-A913-40DF-8DD3-F79DB1117519}"/>
                    </a:ext>
                  </a:extLst>
                </p14:cNvPr>
                <p14:cNvContentPartPr/>
                <p14:nvPr/>
              </p14:nvContentPartPr>
              <p14:xfrm>
                <a:off x="8550587" y="5403912"/>
                <a:ext cx="156600" cy="12636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2A10156B-A913-40DF-8DD3-F79DB111751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489889" y="5343453"/>
                  <a:ext cx="277388" cy="2466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C439E1C7-1C90-49FB-A8C4-A0EAC7AE9AE3}"/>
                    </a:ext>
                  </a:extLst>
                </p14:cNvPr>
                <p14:cNvContentPartPr/>
                <p14:nvPr/>
              </p14:nvContentPartPr>
              <p14:xfrm>
                <a:off x="8676227" y="5465112"/>
                <a:ext cx="703800" cy="6732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C439E1C7-1C90-49FB-A8C4-A0EAC7AE9AE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615345" y="5404463"/>
                  <a:ext cx="824956" cy="1880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8BA504F0-B977-434B-A252-92EE9B5C03E0}"/>
                    </a:ext>
                  </a:extLst>
                </p14:cNvPr>
                <p14:cNvContentPartPr/>
                <p14:nvPr/>
              </p14:nvContentPartPr>
              <p14:xfrm>
                <a:off x="9374987" y="5443872"/>
                <a:ext cx="108720" cy="15840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8BA504F0-B977-434B-A252-92EE9B5C03E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314250" y="5383182"/>
                  <a:ext cx="229587" cy="2791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AE5BAC42-B852-41F7-AE9C-F14CB5F71F1B}"/>
                    </a:ext>
                  </a:extLst>
                </p14:cNvPr>
                <p14:cNvContentPartPr/>
                <p14:nvPr/>
              </p14:nvContentPartPr>
              <p14:xfrm>
                <a:off x="6410747" y="5623152"/>
                <a:ext cx="171000" cy="22032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AE5BAC42-B852-41F7-AE9C-F14CB5F71F1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395587" y="5607937"/>
                  <a:ext cx="200713" cy="2501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53ED5227-56C4-4311-A408-EB41E5116BDD}"/>
                    </a:ext>
                  </a:extLst>
                </p14:cNvPr>
                <p14:cNvContentPartPr/>
                <p14:nvPr/>
              </p14:nvContentPartPr>
              <p14:xfrm>
                <a:off x="7257107" y="5644392"/>
                <a:ext cx="195480" cy="22536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53ED5227-56C4-4311-A408-EB41E5116BD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241883" y="5629206"/>
                  <a:ext cx="225320" cy="2551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25BB1E21-7693-4D46-A5BF-EE9DA0ED3C25}"/>
                    </a:ext>
                  </a:extLst>
                </p14:cNvPr>
                <p14:cNvContentPartPr/>
                <p14:nvPr/>
              </p14:nvContentPartPr>
              <p14:xfrm>
                <a:off x="7898267" y="5660232"/>
                <a:ext cx="143280" cy="22320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25BB1E21-7693-4D46-A5BF-EE9DA0ED3C2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883089" y="5645028"/>
                  <a:ext cx="173029" cy="2530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B1FD9D50-8EC5-4271-B8FB-A3668F244B77}"/>
                    </a:ext>
                  </a:extLst>
                </p14:cNvPr>
                <p14:cNvContentPartPr/>
                <p14:nvPr/>
              </p14:nvContentPartPr>
              <p14:xfrm>
                <a:off x="8481827" y="5623512"/>
                <a:ext cx="237600" cy="24048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B1FD9D50-8EC5-4271-B8FB-A3668F244B7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466635" y="5608292"/>
                  <a:ext cx="267376" cy="2703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385BDB90-BF3E-4388-B690-56CFFDA6DF08}"/>
                    </a:ext>
                  </a:extLst>
                </p14:cNvPr>
                <p14:cNvContentPartPr/>
                <p14:nvPr/>
              </p14:nvContentPartPr>
              <p14:xfrm>
                <a:off x="1566331" y="5623152"/>
                <a:ext cx="171001" cy="22032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385BDB90-BF3E-4388-B690-56CFFDA6DF0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551171" y="5607937"/>
                  <a:ext cx="200714" cy="25014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B1BBE93A-E206-415E-B809-7F8332A0061E}"/>
                  </a:ext>
                </a:extLst>
              </p14:cNvPr>
              <p14:cNvContentPartPr/>
              <p14:nvPr/>
            </p14:nvContentPartPr>
            <p14:xfrm>
              <a:off x="6284986" y="2888396"/>
              <a:ext cx="118972" cy="134296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B1BBE93A-E206-415E-B809-7F8332A0061E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276000" y="2879419"/>
                <a:ext cx="136584" cy="1518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93F5EE29-4E8C-4024-8DB0-D4C2F31C4D81}"/>
                  </a:ext>
                </a:extLst>
              </p14:cNvPr>
              <p14:cNvContentPartPr/>
              <p14:nvPr/>
            </p14:nvContentPartPr>
            <p14:xfrm>
              <a:off x="431175" y="3765713"/>
              <a:ext cx="127486" cy="259015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93F5EE29-4E8C-4024-8DB0-D4C2F31C4D81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95263" y="3729739"/>
                <a:ext cx="198950" cy="3306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2EB02B73-21FA-46B2-AD2C-C04B1E6B4327}"/>
                  </a:ext>
                </a:extLst>
              </p14:cNvPr>
              <p14:cNvContentPartPr/>
              <p14:nvPr/>
            </p14:nvContentPartPr>
            <p14:xfrm>
              <a:off x="538229" y="3911077"/>
              <a:ext cx="31073" cy="132806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2EB02B73-21FA-46B2-AD2C-C04B1E6B4327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02513" y="3875183"/>
                <a:ext cx="102148" cy="2042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F9829D01-383F-48BB-B3C5-2A931ED10FB8}"/>
                  </a:ext>
                </a:extLst>
              </p14:cNvPr>
              <p14:cNvContentPartPr/>
              <p14:nvPr/>
            </p14:nvContentPartPr>
            <p14:xfrm>
              <a:off x="655498" y="3711654"/>
              <a:ext cx="125144" cy="292429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F9829D01-383F-48BB-B3C5-2A931ED10FB8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19537" y="3675641"/>
                <a:ext cx="196706" cy="364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EB0543C8-3123-4092-A89C-54D72FCBF744}"/>
                  </a:ext>
                </a:extLst>
              </p14:cNvPr>
              <p14:cNvContentPartPr/>
              <p14:nvPr/>
            </p14:nvContentPartPr>
            <p14:xfrm>
              <a:off x="804480" y="4705360"/>
              <a:ext cx="46823" cy="61721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EB0543C8-3123-4092-A89C-54D72FCBF744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768462" y="4669476"/>
                <a:ext cx="118498" cy="133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CE920B28-9BB6-4ED0-8D69-D49018584C79}"/>
                  </a:ext>
                </a:extLst>
              </p14:cNvPr>
              <p14:cNvContentPartPr/>
              <p14:nvPr/>
            </p14:nvContentPartPr>
            <p14:xfrm>
              <a:off x="1103081" y="4285446"/>
              <a:ext cx="61721" cy="69808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CE920B28-9BB6-4ED0-8D69-D49018584C79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067197" y="4249462"/>
                <a:ext cx="133131" cy="1414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D72A2C2A-3643-47E5-A0AF-5C1E7D660294}"/>
                  </a:ext>
                </a:extLst>
              </p14:cNvPr>
              <p14:cNvContentPartPr/>
              <p14:nvPr/>
            </p14:nvContentPartPr>
            <p14:xfrm>
              <a:off x="850877" y="4348231"/>
              <a:ext cx="255610" cy="362451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D72A2C2A-3643-47E5-A0AF-5C1E7D660294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14876" y="4312238"/>
                <a:ext cx="327253" cy="4340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F2128B93-A9E1-4DA7-975D-0EE618554D14}"/>
                  </a:ext>
                </a:extLst>
              </p14:cNvPr>
              <p14:cNvContentPartPr/>
              <p14:nvPr/>
            </p14:nvContentPartPr>
            <p14:xfrm>
              <a:off x="1294841" y="4717705"/>
              <a:ext cx="58954" cy="61295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F2128B93-A9E1-4DA7-975D-0EE618554D14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258893" y="4681860"/>
                <a:ext cx="130490" cy="1326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6600BCEE-A005-4953-B6ED-328B5ECC40B5}"/>
                  </a:ext>
                </a:extLst>
              </p14:cNvPr>
              <p14:cNvContentPartPr/>
              <p14:nvPr/>
            </p14:nvContentPartPr>
            <p14:xfrm>
              <a:off x="827040" y="4731113"/>
              <a:ext cx="493980" cy="33627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6600BCEE-A005-4953-B6ED-328B5ECC40B5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791062" y="4695340"/>
                <a:ext cx="565577" cy="1048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8C171E46-1857-4CF3-879F-152447436E96}"/>
                  </a:ext>
                </a:extLst>
              </p14:cNvPr>
              <p14:cNvContentPartPr/>
              <p14:nvPr/>
            </p14:nvContentPartPr>
            <p14:xfrm>
              <a:off x="1143093" y="4323329"/>
              <a:ext cx="225175" cy="459714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8C171E46-1857-4CF3-879F-152447436E96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107123" y="4287329"/>
                <a:ext cx="296756" cy="5313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70E35175-1B9D-4984-B01A-A61786E85036}"/>
                  </a:ext>
                </a:extLst>
              </p14:cNvPr>
              <p14:cNvContentPartPr/>
              <p14:nvPr/>
            </p14:nvContentPartPr>
            <p14:xfrm>
              <a:off x="1314847" y="4726218"/>
              <a:ext cx="54485" cy="7066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70E35175-1B9D-4984-B01A-A61786E85036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279002" y="4690350"/>
                <a:ext cx="125817" cy="1420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A00576DE-ED53-4F11-9A77-FAC1EF8AEFDD}"/>
                  </a:ext>
                </a:extLst>
              </p14:cNvPr>
              <p14:cNvContentPartPr/>
              <p14:nvPr/>
            </p14:nvContentPartPr>
            <p14:xfrm>
              <a:off x="1111169" y="4300769"/>
              <a:ext cx="47461" cy="63424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A00576DE-ED53-4F11-9A77-FAC1EF8AEFDD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075214" y="4264936"/>
                <a:ext cx="119012" cy="1347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EDCD4AFA-CA97-4656-97EE-937A57D4A35C}"/>
                  </a:ext>
                </a:extLst>
              </p14:cNvPr>
              <p14:cNvContentPartPr/>
              <p14:nvPr/>
            </p14:nvContentPartPr>
            <p14:xfrm>
              <a:off x="824060" y="4675351"/>
              <a:ext cx="61721" cy="98328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EDCD4AFA-CA97-4656-97EE-937A57D4A35C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88176" y="4639465"/>
                <a:ext cx="133131" cy="169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C05E7928-B12C-4CE9-A603-A56F14853572}"/>
                  </a:ext>
                </a:extLst>
              </p14:cNvPr>
              <p14:cNvContentPartPr/>
              <p14:nvPr/>
            </p14:nvContentPartPr>
            <p14:xfrm>
              <a:off x="743184" y="4851575"/>
              <a:ext cx="125144" cy="12408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C05E7928-B12C-4CE9-A603-A56F14853572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734168" y="4842610"/>
                <a:ext cx="142816" cy="1416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109929B9-CA1B-41E4-AD11-4852AB1E85EA}"/>
                  </a:ext>
                </a:extLst>
              </p14:cNvPr>
              <p14:cNvContentPartPr/>
              <p14:nvPr/>
            </p14:nvContentPartPr>
            <p14:xfrm>
              <a:off x="1372950" y="4826461"/>
              <a:ext cx="107267" cy="142597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109929B9-CA1B-41E4-AD11-4852AB1E85EA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363951" y="4817459"/>
                <a:ext cx="124905" cy="1602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8D9303F6-9FCD-4434-ACC2-5AD6F58D3505}"/>
                  </a:ext>
                </a:extLst>
              </p14:cNvPr>
              <p14:cNvContentPartPr/>
              <p14:nvPr/>
            </p14:nvContentPartPr>
            <p14:xfrm>
              <a:off x="1129259" y="4100070"/>
              <a:ext cx="118547" cy="107267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8D9303F6-9FCD-4434-ACC2-5AD6F58D3505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120251" y="4091071"/>
                <a:ext cx="136203" cy="124905"/>
              </a:xfrm>
              <a:prstGeom prst="rect">
                <a:avLst/>
              </a:prstGeom>
            </p:spPr>
          </p:pic>
        </mc:Fallback>
      </mc:AlternateContent>
      <p:grpSp>
        <p:nvGrpSpPr>
          <p:cNvPr id="315" name="Group 314">
            <a:extLst>
              <a:ext uri="{FF2B5EF4-FFF2-40B4-BE49-F238E27FC236}">
                <a16:creationId xmlns:a16="http://schemas.microsoft.com/office/drawing/2014/main" id="{CFA65DC5-BEEC-454C-B61B-90672D391909}"/>
              </a:ext>
            </a:extLst>
          </p:cNvPr>
          <p:cNvGrpSpPr/>
          <p:nvPr/>
        </p:nvGrpSpPr>
        <p:grpSpPr>
          <a:xfrm>
            <a:off x="2460089" y="3644400"/>
            <a:ext cx="681909" cy="359684"/>
            <a:chOff x="3285947" y="3696432"/>
            <a:chExt cx="1153440" cy="60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7DF5E57B-961E-4BE2-AA3E-F537D7D39AF6}"/>
                    </a:ext>
                  </a:extLst>
                </p14:cNvPr>
                <p14:cNvContentPartPr/>
                <p14:nvPr/>
              </p14:nvContentPartPr>
              <p14:xfrm>
                <a:off x="3285947" y="3696432"/>
                <a:ext cx="308880" cy="57384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7DF5E57B-961E-4BE2-AA3E-F537D7D39AF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225144" y="3635579"/>
                  <a:ext cx="429878" cy="6949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A9F71A94-2F88-4F0E-A159-73F3D89ECDFF}"/>
                    </a:ext>
                  </a:extLst>
                </p14:cNvPr>
                <p14:cNvContentPartPr/>
                <p14:nvPr/>
              </p14:nvContentPartPr>
              <p14:xfrm>
                <a:off x="3446147" y="3980472"/>
                <a:ext cx="131400" cy="27612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A9F71A94-2F88-4F0E-A159-73F3D89ECDF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385314" y="3919653"/>
                  <a:ext cx="252458" cy="3971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64FCC330-B4A2-47F6-BE6C-C1FEDA7BBC2E}"/>
                    </a:ext>
                  </a:extLst>
                </p14:cNvPr>
                <p14:cNvContentPartPr/>
                <p14:nvPr/>
              </p14:nvContentPartPr>
              <p14:xfrm>
                <a:off x="3689867" y="3806952"/>
                <a:ext cx="267840" cy="46476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64FCC330-B4A2-47F6-BE6C-C1FEDA7BBC2E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628994" y="3746120"/>
                  <a:ext cx="388977" cy="5858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1D28F9D5-E69E-4F86-B4CA-EBFF67633B29}"/>
                    </a:ext>
                  </a:extLst>
                </p14:cNvPr>
                <p14:cNvContentPartPr/>
                <p14:nvPr/>
              </p14:nvContentPartPr>
              <p14:xfrm>
                <a:off x="4012427" y="4153992"/>
                <a:ext cx="6840" cy="15084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1D28F9D5-E69E-4F86-B4CA-EBFF67633B2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950245" y="4093169"/>
                  <a:ext cx="130582" cy="2718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61AB752C-98FB-4E71-82BA-899BFD73E219}"/>
                    </a:ext>
                  </a:extLst>
                </p14:cNvPr>
                <p14:cNvContentPartPr/>
                <p14:nvPr/>
              </p14:nvContentPartPr>
              <p14:xfrm>
                <a:off x="4199987" y="3807312"/>
                <a:ext cx="239400" cy="44352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61AB752C-98FB-4E71-82BA-899BFD73E21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139226" y="3746472"/>
                  <a:ext cx="360315" cy="56459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341C563D-8EDB-4913-A300-B093F14A787B}"/>
              </a:ext>
            </a:extLst>
          </p:cNvPr>
          <p:cNvGrpSpPr/>
          <p:nvPr/>
        </p:nvGrpSpPr>
        <p:grpSpPr>
          <a:xfrm>
            <a:off x="2657596" y="4193503"/>
            <a:ext cx="930708" cy="846640"/>
            <a:chOff x="3620027" y="4625232"/>
            <a:chExt cx="1574280" cy="143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3087C7A0-261E-43BC-B1D4-FA588EAA37D7}"/>
                    </a:ext>
                  </a:extLst>
                </p14:cNvPr>
                <p14:cNvContentPartPr/>
                <p14:nvPr/>
              </p14:nvContentPartPr>
              <p14:xfrm>
                <a:off x="3841787" y="4841952"/>
                <a:ext cx="86760" cy="1285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3087C7A0-261E-43BC-B1D4-FA588EAA37D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781116" y="4781042"/>
                  <a:ext cx="207496" cy="2497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5241C6F5-782F-4C69-B6DE-6AD739383159}"/>
                    </a:ext>
                  </a:extLst>
                </p14:cNvPr>
                <p14:cNvContentPartPr/>
                <p14:nvPr/>
              </p14:nvContentPartPr>
              <p14:xfrm>
                <a:off x="3970307" y="4880472"/>
                <a:ext cx="907560" cy="6948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5241C6F5-782F-4C69-B6DE-6AD73938315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909438" y="4820055"/>
                  <a:ext cx="1028690" cy="1897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870F3E8A-D4BF-4B5B-9152-9177CF6E31CE}"/>
                    </a:ext>
                  </a:extLst>
                </p14:cNvPr>
                <p14:cNvContentPartPr/>
                <p14:nvPr/>
              </p14:nvContentPartPr>
              <p14:xfrm>
                <a:off x="4794707" y="4829712"/>
                <a:ext cx="111960" cy="1486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870F3E8A-D4BF-4B5B-9152-9177CF6E31C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733859" y="4769026"/>
                  <a:ext cx="233047" cy="2694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8C4DCFCD-5C1C-4C92-AA14-868B87D306C2}"/>
                    </a:ext>
                  </a:extLst>
                </p14:cNvPr>
                <p14:cNvContentPartPr/>
                <p14:nvPr/>
              </p14:nvContentPartPr>
              <p14:xfrm>
                <a:off x="4785707" y="4920792"/>
                <a:ext cx="72360" cy="74304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8C4DCFCD-5C1C-4C92-AA14-868B87D306C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724900" y="4859887"/>
                  <a:ext cx="193365" cy="8642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0A22AB52-B479-4BC1-AC9F-A29EB28FDB25}"/>
                    </a:ext>
                  </a:extLst>
                </p14:cNvPr>
                <p14:cNvContentPartPr/>
                <p14:nvPr/>
              </p14:nvContentPartPr>
              <p14:xfrm>
                <a:off x="4778867" y="5619912"/>
                <a:ext cx="91440" cy="1807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0A22AB52-B479-4BC1-AC9F-A29EB28FDB25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718311" y="5559064"/>
                  <a:ext cx="211947" cy="3018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37F4C185-2614-4A41-B8C9-946010C585DE}"/>
                    </a:ext>
                  </a:extLst>
                </p14:cNvPr>
                <p14:cNvContentPartPr/>
                <p14:nvPr/>
              </p14:nvContentPartPr>
              <p14:xfrm>
                <a:off x="3892187" y="4970112"/>
                <a:ext cx="43920" cy="78336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37F4C185-2614-4A41-B8C9-946010C585D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832023" y="4909245"/>
                  <a:ext cx="163647" cy="9044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7BD70D6E-F69E-4303-951D-FF995DAED373}"/>
                    </a:ext>
                  </a:extLst>
                </p14:cNvPr>
                <p14:cNvContentPartPr/>
                <p14:nvPr/>
              </p14:nvContentPartPr>
              <p14:xfrm>
                <a:off x="3869147" y="5644392"/>
                <a:ext cx="120960" cy="1562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7BD70D6E-F69E-4303-951D-FF995DAED37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808363" y="5583598"/>
                  <a:ext cx="241920" cy="2772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C14043FE-6D08-404F-B050-99DF81804C10}"/>
                    </a:ext>
                  </a:extLst>
                </p14:cNvPr>
                <p14:cNvContentPartPr/>
                <p14:nvPr/>
              </p14:nvContentPartPr>
              <p14:xfrm>
                <a:off x="3926387" y="5618472"/>
                <a:ext cx="958320" cy="9288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C14043FE-6D08-404F-B050-99DF81804C1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865503" y="5557766"/>
                  <a:ext cx="1079480" cy="2136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D7F4D5B7-36D2-4080-BB96-C5B45F619DB6}"/>
                    </a:ext>
                  </a:extLst>
                </p14:cNvPr>
                <p14:cNvContentPartPr/>
                <p14:nvPr/>
              </p14:nvContentPartPr>
              <p14:xfrm>
                <a:off x="3709307" y="5867952"/>
                <a:ext cx="147600" cy="18936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D7F4D5B7-36D2-4080-BB96-C5B45F619DB6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694122" y="5852730"/>
                  <a:ext cx="177363" cy="2191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1DD06CA7-54DD-4A55-919C-C84B2492653F}"/>
                    </a:ext>
                  </a:extLst>
                </p14:cNvPr>
                <p14:cNvContentPartPr/>
                <p14:nvPr/>
              </p14:nvContentPartPr>
              <p14:xfrm>
                <a:off x="3620027" y="4673832"/>
                <a:ext cx="167400" cy="2142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1DD06CA7-54DD-4A55-919C-C84B2492653F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604809" y="4658662"/>
                  <a:ext cx="197228" cy="2439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5A1F82E8-8A39-44FE-9668-FC55F93D670E}"/>
                    </a:ext>
                  </a:extLst>
                </p14:cNvPr>
                <p14:cNvContentPartPr/>
                <p14:nvPr/>
              </p14:nvContentPartPr>
              <p14:xfrm>
                <a:off x="5008907" y="4625232"/>
                <a:ext cx="166320" cy="18828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5A1F82E8-8A39-44FE-9668-FC55F93D670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993732" y="4610048"/>
                  <a:ext cx="196063" cy="2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7C5B5135-73A9-4C90-BBF0-CADEB7E964FE}"/>
                    </a:ext>
                  </a:extLst>
                </p14:cNvPr>
                <p14:cNvContentPartPr/>
                <p14:nvPr/>
              </p14:nvContentPartPr>
              <p14:xfrm>
                <a:off x="5009267" y="5679672"/>
                <a:ext cx="185040" cy="18972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7C5B5135-73A9-4C90-BBF0-CADEB7E964F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994050" y="5664470"/>
                  <a:ext cx="214866" cy="21951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29DC1E20-B46D-4B5D-86EE-C41B2A3DEF56}"/>
              </a:ext>
            </a:extLst>
          </p:cNvPr>
          <p:cNvGrpSpPr/>
          <p:nvPr/>
        </p:nvGrpSpPr>
        <p:grpSpPr>
          <a:xfrm>
            <a:off x="7038257" y="1455917"/>
            <a:ext cx="686263" cy="409041"/>
            <a:chOff x="6397787" y="390912"/>
            <a:chExt cx="1036440" cy="61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D31B4AEE-8532-410E-94D2-D4D736FE6CA0}"/>
                    </a:ext>
                  </a:extLst>
                </p14:cNvPr>
                <p14:cNvContentPartPr/>
                <p14:nvPr/>
              </p14:nvContentPartPr>
              <p14:xfrm>
                <a:off x="6397787" y="390912"/>
                <a:ext cx="253800" cy="55188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D31B4AEE-8532-410E-94D2-D4D736FE6CA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343440" y="336540"/>
                  <a:ext cx="361950" cy="6600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3F50FD1B-D88A-4937-857F-8A756675FD46}"/>
                    </a:ext>
                  </a:extLst>
                </p14:cNvPr>
                <p14:cNvContentPartPr/>
                <p14:nvPr/>
              </p14:nvContentPartPr>
              <p14:xfrm>
                <a:off x="6548987" y="658392"/>
                <a:ext cx="77760" cy="25452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3F50FD1B-D88A-4937-857F-8A756675FD4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494987" y="604007"/>
                  <a:ext cx="185220" cy="3627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1C49F885-A5BE-4C1A-9FEB-60A439F0967B}"/>
                    </a:ext>
                  </a:extLst>
                </p14:cNvPr>
                <p14:cNvContentPartPr/>
                <p14:nvPr/>
              </p14:nvContentPartPr>
              <p14:xfrm>
                <a:off x="6735107" y="541752"/>
                <a:ext cx="253080" cy="35928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1C49F885-A5BE-4C1A-9FEB-60A439F0967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680681" y="487398"/>
                  <a:ext cx="361387" cy="4674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84BAC581-193D-42D4-8BA6-641DCD9DF93B}"/>
                    </a:ext>
                  </a:extLst>
                </p14:cNvPr>
                <p14:cNvContentPartPr/>
                <p14:nvPr/>
              </p14:nvContentPartPr>
              <p14:xfrm>
                <a:off x="7101227" y="843792"/>
                <a:ext cx="23400" cy="16488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84BAC581-193D-42D4-8BA6-641DCD9DF93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046808" y="789555"/>
                  <a:ext cx="131693" cy="2728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6A8B69D2-E547-4BF4-A893-8918891787E2}"/>
                    </a:ext>
                  </a:extLst>
                </p14:cNvPr>
                <p14:cNvContentPartPr/>
                <p14:nvPr/>
              </p14:nvContentPartPr>
              <p14:xfrm>
                <a:off x="7260707" y="416472"/>
                <a:ext cx="173520" cy="52056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6A8B69D2-E547-4BF4-A893-8918891787E2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206312" y="362134"/>
                  <a:ext cx="281766" cy="62869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FFA49B93-770C-4339-85C0-2D133BF176AE}"/>
                  </a:ext>
                </a:extLst>
              </p14:cNvPr>
              <p14:cNvContentPartPr/>
              <p14:nvPr/>
            </p14:nvContentPartPr>
            <p14:xfrm>
              <a:off x="7004884" y="3687524"/>
              <a:ext cx="105597" cy="353262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FFA49B93-770C-4339-85C0-2D133BF176AE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6968844" y="3651514"/>
                <a:ext cx="177316" cy="424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51110002-6F42-419E-877B-2ED9F792BCE0}"/>
                  </a:ext>
                </a:extLst>
              </p14:cNvPr>
              <p14:cNvContentPartPr/>
              <p14:nvPr/>
            </p14:nvContentPartPr>
            <p14:xfrm>
              <a:off x="7154341" y="3866777"/>
              <a:ext cx="134440" cy="9058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51110002-6F42-419E-877B-2ED9F792BCE0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7118394" y="3830545"/>
                <a:ext cx="205974" cy="8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81" name="Group 380">
            <a:extLst>
              <a:ext uri="{FF2B5EF4-FFF2-40B4-BE49-F238E27FC236}">
                <a16:creationId xmlns:a16="http://schemas.microsoft.com/office/drawing/2014/main" id="{3A4824A6-794B-4CF1-A147-39725A497CDE}"/>
              </a:ext>
            </a:extLst>
          </p:cNvPr>
          <p:cNvGrpSpPr/>
          <p:nvPr/>
        </p:nvGrpSpPr>
        <p:grpSpPr>
          <a:xfrm>
            <a:off x="7383178" y="3723041"/>
            <a:ext cx="588294" cy="292717"/>
            <a:chOff x="6918707" y="3814872"/>
            <a:chExt cx="88848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C73E4D20-B21B-443F-9F7E-3903C86FFD3D}"/>
                    </a:ext>
                  </a:extLst>
                </p14:cNvPr>
                <p14:cNvContentPartPr/>
                <p14:nvPr/>
              </p14:nvContentPartPr>
              <p14:xfrm>
                <a:off x="6918707" y="3815952"/>
                <a:ext cx="40680" cy="44064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C73E4D20-B21B-443F-9F7E-3903C86FFD3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864467" y="3761619"/>
                  <a:ext cx="148618" cy="5487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B3B2C23E-79AE-41C2-A915-DADA4D224FB5}"/>
                    </a:ext>
                  </a:extLst>
                </p14:cNvPr>
                <p14:cNvContentPartPr/>
                <p14:nvPr/>
              </p14:nvContentPartPr>
              <p14:xfrm>
                <a:off x="6935267" y="3814872"/>
                <a:ext cx="160920" cy="25164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B3B2C23E-79AE-41C2-A915-DADA4D224FB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880902" y="3760522"/>
                  <a:ext cx="269106" cy="3597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ED7B5302-6B70-44A2-893C-6FD85E872900}"/>
                    </a:ext>
                  </a:extLst>
                </p14:cNvPr>
                <p14:cNvContentPartPr/>
                <p14:nvPr/>
              </p14:nvContentPartPr>
              <p14:xfrm>
                <a:off x="7146227" y="3863832"/>
                <a:ext cx="202680" cy="39312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ED7B5302-6B70-44A2-893C-6FD85E872900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092034" y="3809534"/>
                  <a:ext cx="310523" cy="5011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6B9A2A44-7E68-43C0-8B6D-14FD4191245F}"/>
                    </a:ext>
                  </a:extLst>
                </p14:cNvPr>
                <p14:cNvContentPartPr/>
                <p14:nvPr/>
              </p14:nvContentPartPr>
              <p14:xfrm>
                <a:off x="7221467" y="4111512"/>
                <a:ext cx="207720" cy="5616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6B9A2A44-7E68-43C0-8B6D-14FD4191245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167090" y="4057512"/>
                  <a:ext cx="315930" cy="1636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E64C10E9-E8AF-4D98-8261-474B732E50DB}"/>
                    </a:ext>
                  </a:extLst>
                </p14:cNvPr>
                <p14:cNvContentPartPr/>
                <p14:nvPr/>
              </p14:nvContentPartPr>
              <p14:xfrm>
                <a:off x="7478867" y="3868872"/>
                <a:ext cx="328320" cy="34056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E64C10E9-E8AF-4D98-8261-474B732E50D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424509" y="3814556"/>
                  <a:ext cx="436492" cy="44864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600BA729-5B1A-479D-B5D6-16CFD2B3AF36}"/>
              </a:ext>
            </a:extLst>
          </p:cNvPr>
          <p:cNvGrpSpPr/>
          <p:nvPr/>
        </p:nvGrpSpPr>
        <p:grpSpPr>
          <a:xfrm>
            <a:off x="7525481" y="4286783"/>
            <a:ext cx="618328" cy="950137"/>
            <a:chOff x="7133627" y="4666272"/>
            <a:chExt cx="933840" cy="1434960"/>
          </a:xfrm>
        </p:grpSpPr>
        <p:grpSp>
          <p:nvGrpSpPr>
            <p:cNvPr id="389" name="Group 388">
              <a:extLst>
                <a:ext uri="{FF2B5EF4-FFF2-40B4-BE49-F238E27FC236}">
                  <a16:creationId xmlns:a16="http://schemas.microsoft.com/office/drawing/2014/main" id="{47AA0556-2643-4D7B-800B-13A516BB735D}"/>
                </a:ext>
              </a:extLst>
            </p:cNvPr>
            <p:cNvGrpSpPr/>
            <p:nvPr/>
          </p:nvGrpSpPr>
          <p:grpSpPr>
            <a:xfrm>
              <a:off x="7133627" y="4666272"/>
              <a:ext cx="916560" cy="1434960"/>
              <a:chOff x="7133627" y="1520952"/>
              <a:chExt cx="916560" cy="1434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3">
                <p14:nvContentPartPr>
                  <p14:cNvPr id="393" name="Ink 392">
                    <a:extLst>
                      <a:ext uri="{FF2B5EF4-FFF2-40B4-BE49-F238E27FC236}">
                        <a16:creationId xmlns:a16="http://schemas.microsoft.com/office/drawing/2014/main" id="{F7D7AE3A-6D5D-44D4-919B-C8B58B009D65}"/>
                      </a:ext>
                    </a:extLst>
                  </p14:cNvPr>
                  <p14:cNvContentPartPr/>
                  <p14:nvPr/>
                </p14:nvContentPartPr>
                <p14:xfrm>
                  <a:off x="7521707" y="1520952"/>
                  <a:ext cx="106560" cy="123840"/>
                </p14:xfrm>
              </p:contentPart>
            </mc:Choice>
            <mc:Fallback xmlns="">
              <p:pic>
                <p:nvPicPr>
                  <p:cNvPr id="393" name="Ink 392">
                    <a:extLst>
                      <a:ext uri="{FF2B5EF4-FFF2-40B4-BE49-F238E27FC236}">
                        <a16:creationId xmlns:a16="http://schemas.microsoft.com/office/drawing/2014/main" id="{F7D7AE3A-6D5D-44D4-919B-C8B58B009D65}"/>
                      </a:ext>
                    </a:extLst>
                  </p:cNvPr>
                  <p:cNvPicPr/>
                  <p:nvPr/>
                </p:nvPicPr>
                <p:blipFill>
                  <a:blip r:embed="rId154"/>
                  <a:stretch>
                    <a:fillRect/>
                  </a:stretch>
                </p:blipFill>
                <p:spPr>
                  <a:xfrm>
                    <a:off x="7467340" y="1466873"/>
                    <a:ext cx="214751" cy="2314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5">
                <p14:nvContentPartPr>
                  <p14:cNvPr id="394" name="Ink 393">
                    <a:extLst>
                      <a:ext uri="{FF2B5EF4-FFF2-40B4-BE49-F238E27FC236}">
                        <a16:creationId xmlns:a16="http://schemas.microsoft.com/office/drawing/2014/main" id="{BADBD189-635F-4071-AAA7-C1C857459E8D}"/>
                      </a:ext>
                    </a:extLst>
                  </p14:cNvPr>
                  <p14:cNvContentPartPr/>
                  <p14:nvPr/>
                </p14:nvContentPartPr>
                <p14:xfrm>
                  <a:off x="7582547" y="1605192"/>
                  <a:ext cx="33120" cy="567720"/>
                </p14:xfrm>
              </p:contentPart>
            </mc:Choice>
            <mc:Fallback xmlns="">
              <p:pic>
                <p:nvPicPr>
                  <p:cNvPr id="394" name="Ink 393">
                    <a:extLst>
                      <a:ext uri="{FF2B5EF4-FFF2-40B4-BE49-F238E27FC236}">
                        <a16:creationId xmlns:a16="http://schemas.microsoft.com/office/drawing/2014/main" id="{BADBD189-635F-4071-AAA7-C1C857459E8D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7528252" y="1550865"/>
                    <a:ext cx="141167" cy="6758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395" name="Ink 394">
                    <a:extLst>
                      <a:ext uri="{FF2B5EF4-FFF2-40B4-BE49-F238E27FC236}">
                        <a16:creationId xmlns:a16="http://schemas.microsoft.com/office/drawing/2014/main" id="{4D0A1863-3B6D-4332-8DF5-FA5F505CB869}"/>
                      </a:ext>
                    </a:extLst>
                  </p14:cNvPr>
                  <p14:cNvContentPartPr/>
                  <p14:nvPr/>
                </p14:nvContentPartPr>
                <p14:xfrm>
                  <a:off x="7554827" y="2143752"/>
                  <a:ext cx="95040" cy="94680"/>
                </p14:xfrm>
              </p:contentPart>
            </mc:Choice>
            <mc:Fallback xmlns="">
              <p:pic>
                <p:nvPicPr>
                  <p:cNvPr id="395" name="Ink 394">
                    <a:extLst>
                      <a:ext uri="{FF2B5EF4-FFF2-40B4-BE49-F238E27FC236}">
                        <a16:creationId xmlns:a16="http://schemas.microsoft.com/office/drawing/2014/main" id="{4D0A1863-3B6D-4332-8DF5-FA5F505CB869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7500518" y="2089338"/>
                    <a:ext cx="203114" cy="2029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396" name="Ink 395">
                    <a:extLst>
                      <a:ext uri="{FF2B5EF4-FFF2-40B4-BE49-F238E27FC236}">
                        <a16:creationId xmlns:a16="http://schemas.microsoft.com/office/drawing/2014/main" id="{B518A4CA-1BB7-4193-ADBD-CDBD3DF5CF91}"/>
                      </a:ext>
                    </a:extLst>
                  </p14:cNvPr>
                  <p14:cNvContentPartPr/>
                  <p14:nvPr/>
                </p14:nvContentPartPr>
                <p14:xfrm>
                  <a:off x="7175387" y="2217192"/>
                  <a:ext cx="423360" cy="588960"/>
                </p14:xfrm>
              </p:contentPart>
            </mc:Choice>
            <mc:Fallback xmlns="">
              <p:pic>
                <p:nvPicPr>
                  <p:cNvPr id="396" name="Ink 395">
                    <a:extLst>
                      <a:ext uri="{FF2B5EF4-FFF2-40B4-BE49-F238E27FC236}">
                        <a16:creationId xmlns:a16="http://schemas.microsoft.com/office/drawing/2014/main" id="{B518A4CA-1BB7-4193-ADBD-CDBD3DF5CF91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7121040" y="2162860"/>
                    <a:ext cx="531510" cy="6970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397" name="Ink 396">
                    <a:extLst>
                      <a:ext uri="{FF2B5EF4-FFF2-40B4-BE49-F238E27FC236}">
                        <a16:creationId xmlns:a16="http://schemas.microsoft.com/office/drawing/2014/main" id="{60FE8230-3007-4311-90F7-754DF7AFB4EB}"/>
                      </a:ext>
                    </a:extLst>
                  </p14:cNvPr>
                  <p14:cNvContentPartPr/>
                  <p14:nvPr/>
                </p14:nvContentPartPr>
                <p14:xfrm>
                  <a:off x="7617467" y="2163912"/>
                  <a:ext cx="387720" cy="704880"/>
                </p14:xfrm>
              </p:contentPart>
            </mc:Choice>
            <mc:Fallback xmlns="">
              <p:pic>
                <p:nvPicPr>
                  <p:cNvPr id="397" name="Ink 396">
                    <a:extLst>
                      <a:ext uri="{FF2B5EF4-FFF2-40B4-BE49-F238E27FC236}">
                        <a16:creationId xmlns:a16="http://schemas.microsoft.com/office/drawing/2014/main" id="{60FE8230-3007-4311-90F7-754DF7AFB4EB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7563088" y="2109565"/>
                    <a:ext cx="495934" cy="8130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398" name="Ink 397">
                    <a:extLst>
                      <a:ext uri="{FF2B5EF4-FFF2-40B4-BE49-F238E27FC236}">
                        <a16:creationId xmlns:a16="http://schemas.microsoft.com/office/drawing/2014/main" id="{207B1828-1D3E-4773-BA78-0ED6FB83A9E6}"/>
                      </a:ext>
                    </a:extLst>
                  </p14:cNvPr>
                  <p14:cNvContentPartPr/>
                  <p14:nvPr/>
                </p14:nvContentPartPr>
                <p14:xfrm>
                  <a:off x="7133627" y="2744592"/>
                  <a:ext cx="79560" cy="106560"/>
                </p14:xfrm>
              </p:contentPart>
            </mc:Choice>
            <mc:Fallback xmlns="">
              <p:pic>
                <p:nvPicPr>
                  <p:cNvPr id="398" name="Ink 397">
                    <a:extLst>
                      <a:ext uri="{FF2B5EF4-FFF2-40B4-BE49-F238E27FC236}">
                        <a16:creationId xmlns:a16="http://schemas.microsoft.com/office/drawing/2014/main" id="{207B1828-1D3E-4773-BA78-0ED6FB83A9E6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7079505" y="2690501"/>
                    <a:ext cx="187264" cy="2142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399" name="Ink 398">
                    <a:extLst>
                      <a:ext uri="{FF2B5EF4-FFF2-40B4-BE49-F238E27FC236}">
                        <a16:creationId xmlns:a16="http://schemas.microsoft.com/office/drawing/2014/main" id="{624AE413-704F-4106-8D7F-68CDCED0A323}"/>
                      </a:ext>
                    </a:extLst>
                  </p14:cNvPr>
                  <p14:cNvContentPartPr/>
                  <p14:nvPr/>
                </p14:nvContentPartPr>
                <p14:xfrm>
                  <a:off x="7956947" y="2826312"/>
                  <a:ext cx="93240" cy="129600"/>
                </p14:xfrm>
              </p:contentPart>
            </mc:Choice>
            <mc:Fallback xmlns="">
              <p:pic>
                <p:nvPicPr>
                  <p:cNvPr id="399" name="Ink 398">
                    <a:extLst>
                      <a:ext uri="{FF2B5EF4-FFF2-40B4-BE49-F238E27FC236}">
                        <a16:creationId xmlns:a16="http://schemas.microsoft.com/office/drawing/2014/main" id="{624AE413-704F-4106-8D7F-68CDCED0A323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7902738" y="2772086"/>
                    <a:ext cx="201117" cy="2375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400" name="Ink 399">
                    <a:extLst>
                      <a:ext uri="{FF2B5EF4-FFF2-40B4-BE49-F238E27FC236}">
                        <a16:creationId xmlns:a16="http://schemas.microsoft.com/office/drawing/2014/main" id="{D245E0F2-637D-40CA-A9A4-5B6CE5963E0E}"/>
                      </a:ext>
                    </a:extLst>
                  </p14:cNvPr>
                  <p14:cNvContentPartPr/>
                  <p14:nvPr/>
                </p14:nvContentPartPr>
                <p14:xfrm>
                  <a:off x="7565987" y="2125392"/>
                  <a:ext cx="134640" cy="128160"/>
                </p14:xfrm>
              </p:contentPart>
            </mc:Choice>
            <mc:Fallback xmlns="">
              <p:pic>
                <p:nvPicPr>
                  <p:cNvPr id="400" name="Ink 399">
                    <a:extLst>
                      <a:ext uri="{FF2B5EF4-FFF2-40B4-BE49-F238E27FC236}">
                        <a16:creationId xmlns:a16="http://schemas.microsoft.com/office/drawing/2014/main" id="{D245E0F2-637D-40CA-A9A4-5B6CE5963E0E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7511477" y="2071087"/>
                    <a:ext cx="243115" cy="236227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90" name="Group 389">
              <a:extLst>
                <a:ext uri="{FF2B5EF4-FFF2-40B4-BE49-F238E27FC236}">
                  <a16:creationId xmlns:a16="http://schemas.microsoft.com/office/drawing/2014/main" id="{5158C7BA-C2D2-479D-A96A-C654D98E099D}"/>
                </a:ext>
              </a:extLst>
            </p:cNvPr>
            <p:cNvGrpSpPr/>
            <p:nvPr/>
          </p:nvGrpSpPr>
          <p:grpSpPr>
            <a:xfrm>
              <a:off x="7153427" y="5912232"/>
              <a:ext cx="914040" cy="143640"/>
              <a:chOff x="7153427" y="5912232"/>
              <a:chExt cx="914040" cy="143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391" name="Ink 390">
                    <a:extLst>
                      <a:ext uri="{FF2B5EF4-FFF2-40B4-BE49-F238E27FC236}">
                        <a16:creationId xmlns:a16="http://schemas.microsoft.com/office/drawing/2014/main" id="{2BEDCFDB-BF59-4501-8722-56369D5B08F3}"/>
                      </a:ext>
                    </a:extLst>
                  </p14:cNvPr>
                  <p14:cNvContentPartPr/>
                  <p14:nvPr/>
                </p14:nvContentPartPr>
                <p14:xfrm>
                  <a:off x="7203467" y="5949312"/>
                  <a:ext cx="864000" cy="106560"/>
                </p14:xfrm>
              </p:contentPart>
            </mc:Choice>
            <mc:Fallback xmlns="">
              <p:pic>
                <p:nvPicPr>
                  <p:cNvPr id="391" name="Ink 390">
                    <a:extLst>
                      <a:ext uri="{FF2B5EF4-FFF2-40B4-BE49-F238E27FC236}">
                        <a16:creationId xmlns:a16="http://schemas.microsoft.com/office/drawing/2014/main" id="{2BEDCFDB-BF59-4501-8722-56369D5B08F3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7149093" y="5894945"/>
                    <a:ext cx="972204" cy="2147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392" name="Ink 391">
                    <a:extLst>
                      <a:ext uri="{FF2B5EF4-FFF2-40B4-BE49-F238E27FC236}">
                        <a16:creationId xmlns:a16="http://schemas.microsoft.com/office/drawing/2014/main" id="{E28BDA52-D849-4D25-9645-0A75F30ABD04}"/>
                      </a:ext>
                    </a:extLst>
                  </p14:cNvPr>
                  <p14:cNvContentPartPr/>
                  <p14:nvPr/>
                </p14:nvContentPartPr>
                <p14:xfrm>
                  <a:off x="7153427" y="5912232"/>
                  <a:ext cx="110520" cy="121680"/>
                </p14:xfrm>
              </p:contentPart>
            </mc:Choice>
            <mc:Fallback xmlns="">
              <p:pic>
                <p:nvPicPr>
                  <p:cNvPr id="392" name="Ink 391">
                    <a:extLst>
                      <a:ext uri="{FF2B5EF4-FFF2-40B4-BE49-F238E27FC236}">
                        <a16:creationId xmlns:a16="http://schemas.microsoft.com/office/drawing/2014/main" id="{E28BDA52-D849-4D25-9645-0A75F30ABD04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7099251" y="5857911"/>
                    <a:ext cx="218331" cy="2297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B4040860-46BB-41FF-A31F-0D040063866D}"/>
              </a:ext>
            </a:extLst>
          </p:cNvPr>
          <p:cNvGrpSpPr/>
          <p:nvPr/>
        </p:nvGrpSpPr>
        <p:grpSpPr>
          <a:xfrm>
            <a:off x="7387227" y="2019182"/>
            <a:ext cx="881487" cy="1308167"/>
            <a:chOff x="6924827" y="1241592"/>
            <a:chExt cx="1331280" cy="197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19E4A087-0062-4EE1-B3AB-92820AF4F586}"/>
                    </a:ext>
                  </a:extLst>
                </p14:cNvPr>
                <p14:cNvContentPartPr/>
                <p14:nvPr/>
              </p14:nvContentPartPr>
              <p14:xfrm>
                <a:off x="7521707" y="1520952"/>
                <a:ext cx="106560" cy="12384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19E4A087-0062-4EE1-B3AB-92820AF4F586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467340" y="1466873"/>
                  <a:ext cx="214751" cy="2314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2F844C27-15B7-4B4A-AA66-E67B744ADDC2}"/>
                    </a:ext>
                  </a:extLst>
                </p14:cNvPr>
                <p14:cNvContentPartPr/>
                <p14:nvPr/>
              </p14:nvContentPartPr>
              <p14:xfrm>
                <a:off x="7582547" y="1605192"/>
                <a:ext cx="33120" cy="56772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2F844C27-15B7-4B4A-AA66-E67B744ADDC2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528252" y="1550865"/>
                  <a:ext cx="141167" cy="6758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A2FD2634-44F7-4E35-A104-C08BA6A804CA}"/>
                    </a:ext>
                  </a:extLst>
                </p14:cNvPr>
                <p14:cNvContentPartPr/>
                <p14:nvPr/>
              </p14:nvContentPartPr>
              <p14:xfrm>
                <a:off x="7554827" y="2143752"/>
                <a:ext cx="95040" cy="9468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A2FD2634-44F7-4E35-A104-C08BA6A804C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500518" y="2089338"/>
                  <a:ext cx="203114" cy="2029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D709E1E7-7DD4-42F2-8488-915D888CFDA0}"/>
                    </a:ext>
                  </a:extLst>
                </p14:cNvPr>
                <p14:cNvContentPartPr/>
                <p14:nvPr/>
              </p14:nvContentPartPr>
              <p14:xfrm>
                <a:off x="7175387" y="2217192"/>
                <a:ext cx="423360" cy="58896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D709E1E7-7DD4-42F2-8488-915D888CFDA0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121040" y="2162860"/>
                  <a:ext cx="531510" cy="6970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379EEA77-6C3C-4D47-A031-FD561A474D00}"/>
                    </a:ext>
                  </a:extLst>
                </p14:cNvPr>
                <p14:cNvContentPartPr/>
                <p14:nvPr/>
              </p14:nvContentPartPr>
              <p14:xfrm>
                <a:off x="7617467" y="2163912"/>
                <a:ext cx="387720" cy="70488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379EEA77-6C3C-4D47-A031-FD561A474D0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563088" y="2109565"/>
                  <a:ext cx="495934" cy="8130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3D19F534-7F7F-496D-B13A-7D5F2689A1A2}"/>
                    </a:ext>
                  </a:extLst>
                </p14:cNvPr>
                <p14:cNvContentPartPr/>
                <p14:nvPr/>
              </p14:nvContentPartPr>
              <p14:xfrm>
                <a:off x="7133627" y="2744592"/>
                <a:ext cx="79560" cy="10656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3D19F534-7F7F-496D-B13A-7D5F2689A1A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079505" y="2690501"/>
                  <a:ext cx="187264" cy="2142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42DEFBBD-4D40-401A-BA0D-2CD079A3A9E5}"/>
                    </a:ext>
                  </a:extLst>
                </p14:cNvPr>
                <p14:cNvContentPartPr/>
                <p14:nvPr/>
              </p14:nvContentPartPr>
              <p14:xfrm>
                <a:off x="7956947" y="2826312"/>
                <a:ext cx="93240" cy="12960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42DEFBBD-4D40-401A-BA0D-2CD079A3A9E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902738" y="2772086"/>
                  <a:ext cx="201117" cy="2375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5FA77A95-CD13-4C37-8F1A-DAE435795B3B}"/>
                    </a:ext>
                  </a:extLst>
                </p14:cNvPr>
                <p14:cNvContentPartPr/>
                <p14:nvPr/>
              </p14:nvContentPartPr>
              <p14:xfrm>
                <a:off x="7565987" y="2125392"/>
                <a:ext cx="134640" cy="12816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5FA77A95-CD13-4C37-8F1A-DAE435795B3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511477" y="2071087"/>
                  <a:ext cx="243115" cy="2362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3371226E-4F38-48CD-8640-99136AEA0CCA}"/>
                    </a:ext>
                  </a:extLst>
                </p14:cNvPr>
                <p14:cNvContentPartPr/>
                <p14:nvPr/>
              </p14:nvContentPartPr>
              <p14:xfrm>
                <a:off x="6924827" y="2950152"/>
                <a:ext cx="155160" cy="15264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3371226E-4F38-48CD-8640-99136AEA0CC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911264" y="2936572"/>
                  <a:ext cx="181743" cy="1792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DE63606C-058A-4EDF-BF55-E120120FE909}"/>
                    </a:ext>
                  </a:extLst>
                </p14:cNvPr>
                <p14:cNvContentPartPr/>
                <p14:nvPr/>
              </p14:nvContentPartPr>
              <p14:xfrm>
                <a:off x="8105627" y="3072912"/>
                <a:ext cx="150480" cy="14436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DE63606C-058A-4EDF-BF55-E120120FE909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092095" y="3059344"/>
                  <a:ext cx="177003" cy="1709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8EE99968-8B53-4DF2-BC96-F0ED524E85F2}"/>
                    </a:ext>
                  </a:extLst>
                </p14:cNvPr>
                <p14:cNvContentPartPr/>
                <p14:nvPr/>
              </p14:nvContentPartPr>
              <p14:xfrm>
                <a:off x="7688027" y="1241592"/>
                <a:ext cx="131760" cy="21636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8EE99968-8B53-4DF2-BC96-F0ED524E85F2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674471" y="1228036"/>
                  <a:ext cx="158329" cy="2429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B54CDD75-A8FF-4C00-95B9-1AFA7E78786B}"/>
                    </a:ext>
                  </a:extLst>
                </p14:cNvPr>
                <p14:cNvContentPartPr/>
                <p14:nvPr/>
              </p14:nvContentPartPr>
              <p14:xfrm>
                <a:off x="7821947" y="1894272"/>
                <a:ext cx="120960" cy="29088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B54CDD75-A8FF-4C00-95B9-1AFA7E78786B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808325" y="1880679"/>
                  <a:ext cx="147658" cy="3175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491FEC6A-E698-400C-8F54-0355934D5174}"/>
                    </a:ext>
                  </a:extLst>
                </p14:cNvPr>
                <p14:cNvContentPartPr/>
                <p14:nvPr/>
              </p14:nvContentPartPr>
              <p14:xfrm>
                <a:off x="7995107" y="2063472"/>
                <a:ext cx="173160" cy="13176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491FEC6A-E698-400C-8F54-0355934D517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981536" y="2049916"/>
                  <a:ext cx="199758" cy="15832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6F7BE790-5E35-47BC-8561-EDFDA2596685}"/>
                  </a:ext>
                </a:extLst>
              </p14:cNvPr>
              <p14:cNvContentPartPr/>
              <p14:nvPr/>
            </p14:nvContentPartPr>
            <p14:xfrm>
              <a:off x="7959788" y="4186191"/>
              <a:ext cx="92010" cy="15923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6F7BE790-5E35-47BC-8561-EDFDA2596685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50803" y="4177205"/>
                <a:ext cx="109621" cy="176842"/>
              </a:xfrm>
              <a:prstGeom prst="rect">
                <a:avLst/>
              </a:prstGeom>
            </p:spPr>
          </p:pic>
        </mc:Fallback>
      </mc:AlternateContent>
      <p:grpSp>
        <p:nvGrpSpPr>
          <p:cNvPr id="416" name="Group 415">
            <a:extLst>
              <a:ext uri="{FF2B5EF4-FFF2-40B4-BE49-F238E27FC236}">
                <a16:creationId xmlns:a16="http://schemas.microsoft.com/office/drawing/2014/main" id="{327AD942-1766-4C80-A693-DB1F7B9EDD83}"/>
              </a:ext>
            </a:extLst>
          </p:cNvPr>
          <p:cNvGrpSpPr/>
          <p:nvPr/>
        </p:nvGrpSpPr>
        <p:grpSpPr>
          <a:xfrm>
            <a:off x="7992218" y="4547568"/>
            <a:ext cx="273156" cy="211189"/>
            <a:chOff x="7838507" y="5060112"/>
            <a:chExt cx="412538" cy="31895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C6773E3B-C29A-4530-BEAA-6F8BF8760D79}"/>
                    </a:ext>
                  </a:extLst>
                </p14:cNvPr>
                <p14:cNvContentPartPr/>
                <p14:nvPr/>
              </p14:nvContentPartPr>
              <p14:xfrm>
                <a:off x="7838507" y="5060112"/>
                <a:ext cx="151919" cy="26208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C6773E3B-C29A-4530-BEAA-6F8BF8760D79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824943" y="5046519"/>
                  <a:ext cx="178505" cy="2887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47BC57DB-68AA-46D2-AEFA-CF7C890D11D1}"/>
                    </a:ext>
                  </a:extLst>
                </p14:cNvPr>
                <p14:cNvContentPartPr/>
                <p14:nvPr/>
              </p14:nvContentPartPr>
              <p14:xfrm>
                <a:off x="8083646" y="5209502"/>
                <a:ext cx="167399" cy="16956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47BC57DB-68AA-46D2-AEFA-CF7C890D11D1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070058" y="5195915"/>
                  <a:ext cx="194031" cy="19619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00DAF8A-F2F5-4AFE-A84F-7E1BC847CA88}"/>
                  </a:ext>
                </a:extLst>
              </p14:cNvPr>
              <p14:cNvContentPartPr/>
              <p14:nvPr/>
            </p14:nvContentPartPr>
            <p14:xfrm>
              <a:off x="8200541" y="5269100"/>
              <a:ext cx="114655" cy="156847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00DAF8A-F2F5-4AFE-A84F-7E1BC847CA88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191555" y="5260106"/>
                <a:ext cx="132267" cy="1744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7A5979C9-CE80-4D3C-B715-B9E685C3B72F}"/>
                  </a:ext>
                </a:extLst>
              </p14:cNvPr>
              <p14:cNvContentPartPr/>
              <p14:nvPr/>
            </p14:nvContentPartPr>
            <p14:xfrm>
              <a:off x="7442290" y="5312483"/>
              <a:ext cx="178776" cy="151841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7A5979C9-CE80-4D3C-B715-B9E685C3B72F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7433297" y="5303509"/>
                <a:ext cx="196402" cy="169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A56C937B-FBBD-4F8C-B046-2F987579B865}"/>
                  </a:ext>
                </a:extLst>
              </p14:cNvPr>
              <p14:cNvContentPartPr/>
              <p14:nvPr/>
            </p14:nvContentPartPr>
            <p14:xfrm>
              <a:off x="9814344" y="2907268"/>
              <a:ext cx="76836" cy="75128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A56C937B-FBBD-4F8C-B046-2F987579B865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9778439" y="2871322"/>
                <a:ext cx="148286" cy="1466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96F3FDF6-7369-4ECF-8B47-7D27390BF879}"/>
                  </a:ext>
                </a:extLst>
              </p14:cNvPr>
              <p14:cNvContentPartPr/>
              <p14:nvPr/>
            </p14:nvContentPartPr>
            <p14:xfrm>
              <a:off x="10819060" y="2898487"/>
              <a:ext cx="67810" cy="73421"/>
            </p14:xfrm>
          </p:contentPart>
        </mc:Choice>
        <mc:Fallback xmlns=""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96F3FDF6-7369-4ECF-8B47-7D27390BF879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10783182" y="2862496"/>
                <a:ext cx="139208" cy="145042"/>
              </a:xfrm>
              <a:prstGeom prst="rect">
                <a:avLst/>
              </a:prstGeom>
            </p:spPr>
          </p:pic>
        </mc:Fallback>
      </mc:AlternateContent>
      <p:grpSp>
        <p:nvGrpSpPr>
          <p:cNvPr id="423" name="Group 422">
            <a:extLst>
              <a:ext uri="{FF2B5EF4-FFF2-40B4-BE49-F238E27FC236}">
                <a16:creationId xmlns:a16="http://schemas.microsoft.com/office/drawing/2014/main" id="{D8D3A9B6-FD21-46A5-B0E5-0605C8359378}"/>
              </a:ext>
            </a:extLst>
          </p:cNvPr>
          <p:cNvGrpSpPr/>
          <p:nvPr/>
        </p:nvGrpSpPr>
        <p:grpSpPr>
          <a:xfrm>
            <a:off x="9646281" y="2295023"/>
            <a:ext cx="1446948" cy="1333280"/>
            <a:chOff x="289307" y="1554432"/>
            <a:chExt cx="2135520" cy="196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C817193C-2BDE-41AF-96AC-371892E73CF2}"/>
                    </a:ext>
                  </a:extLst>
                </p14:cNvPr>
                <p14:cNvContentPartPr/>
                <p14:nvPr/>
              </p14:nvContentPartPr>
              <p14:xfrm>
                <a:off x="1277147" y="3182352"/>
                <a:ext cx="74160" cy="10692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C817193C-2BDE-41AF-96AC-371892E73CF2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223794" y="3129421"/>
                  <a:ext cx="180332" cy="2122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4C232209-9B1B-4EF6-9824-DBF1135C474E}"/>
                    </a:ext>
                  </a:extLst>
                </p14:cNvPr>
                <p14:cNvContentPartPr/>
                <p14:nvPr/>
              </p14:nvContentPartPr>
              <p14:xfrm>
                <a:off x="1273187" y="1768992"/>
                <a:ext cx="93960" cy="12420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4C232209-9B1B-4EF6-9824-DBF1135C474E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219801" y="1715915"/>
                  <a:ext cx="200199" cy="2298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28A9216F-946C-405C-BEB9-75D518960CC4}"/>
                    </a:ext>
                  </a:extLst>
                </p14:cNvPr>
                <p14:cNvContentPartPr/>
                <p14:nvPr/>
              </p14:nvContentPartPr>
              <p14:xfrm>
                <a:off x="1303787" y="1909752"/>
                <a:ext cx="55440" cy="133236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28A9216F-946C-405C-BEB9-75D518960CC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250987" y="1856628"/>
                  <a:ext cx="160512" cy="14380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10C978D8-6D24-4C47-9335-17D01F79BE15}"/>
                    </a:ext>
                  </a:extLst>
                </p14:cNvPr>
                <p14:cNvContentPartPr/>
                <p14:nvPr/>
              </p14:nvContentPartPr>
              <p14:xfrm>
                <a:off x="662267" y="2485752"/>
                <a:ext cx="1437120" cy="4644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10C978D8-6D24-4C47-9335-17D01F79BE1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09119" y="2432979"/>
                  <a:ext cx="1542884" cy="1514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7242E1AD-8AE7-4110-AB16-3A79D3080E7D}"/>
                    </a:ext>
                  </a:extLst>
                </p14:cNvPr>
                <p14:cNvContentPartPr/>
                <p14:nvPr/>
              </p14:nvContentPartPr>
              <p14:xfrm>
                <a:off x="1275347" y="2456232"/>
                <a:ext cx="120600" cy="15480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7242E1AD-8AE7-4110-AB16-3A79D3080E7D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222219" y="2403218"/>
                  <a:ext cx="226324" cy="2602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FF927A68-AA45-410E-B28E-4C61C950E84A}"/>
                    </a:ext>
                  </a:extLst>
                </p14:cNvPr>
                <p14:cNvContentPartPr/>
                <p14:nvPr/>
              </p14:nvContentPartPr>
              <p14:xfrm>
                <a:off x="1462187" y="1554432"/>
                <a:ext cx="132480" cy="24552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FF927A68-AA45-410E-B28E-4C61C950E84A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448939" y="1541146"/>
                  <a:ext cx="158446" cy="27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D71B75B6-EBCA-4EAC-BA2E-87FBDA1A27D6}"/>
                    </a:ext>
                  </a:extLst>
                </p14:cNvPr>
                <p14:cNvContentPartPr/>
                <p14:nvPr/>
              </p14:nvContentPartPr>
              <p14:xfrm>
                <a:off x="2271467" y="2304312"/>
                <a:ext cx="153360" cy="22392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D71B75B6-EBCA-4EAC-BA2E-87FBDA1A27D6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258246" y="2291015"/>
                  <a:ext cx="179273" cy="2499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A1F66265-52AC-4C0E-B36F-D3105802B37C}"/>
                    </a:ext>
                  </a:extLst>
                </p14:cNvPr>
                <p14:cNvContentPartPr/>
                <p14:nvPr/>
              </p14:nvContentPartPr>
              <p14:xfrm>
                <a:off x="1423307" y="3331752"/>
                <a:ext cx="203400" cy="19044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A1F66265-52AC-4C0E-B36F-D3105802B37C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410030" y="3318490"/>
                  <a:ext cx="229422" cy="2164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5AB001DC-3C79-4C75-8483-DC0CEC04530A}"/>
                    </a:ext>
                  </a:extLst>
                </p14:cNvPr>
                <p14:cNvContentPartPr/>
                <p14:nvPr/>
              </p14:nvContentPartPr>
              <p14:xfrm>
                <a:off x="289307" y="2378112"/>
                <a:ext cx="128160" cy="24588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5AB001DC-3C79-4C75-8483-DC0CEC04530A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76067" y="2364836"/>
                  <a:ext cx="154110" cy="2719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7FC6C6DE-3654-4A31-93CF-CB6C0B0E7A73}"/>
                    </a:ext>
                  </a:extLst>
                </p14:cNvPr>
                <p14:cNvContentPartPr/>
                <p14:nvPr/>
              </p14:nvContentPartPr>
              <p14:xfrm>
                <a:off x="1487747" y="2676192"/>
                <a:ext cx="225360" cy="18108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7FC6C6DE-3654-4A31-93CF-CB6C0B0E7A73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474459" y="2662916"/>
                  <a:ext cx="251404" cy="2071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C86C641D-C7FF-4B1E-91B0-EA53DFCAF79E}"/>
                    </a:ext>
                  </a:extLst>
                </p14:cNvPr>
                <p14:cNvContentPartPr/>
                <p14:nvPr/>
              </p14:nvContentPartPr>
              <p14:xfrm>
                <a:off x="1580987" y="2726592"/>
                <a:ext cx="30240" cy="26280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C86C641D-C7FF-4B1E-91B0-EA53DFCAF79E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567724" y="2713319"/>
                  <a:ext cx="56236" cy="2888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AA289502-044B-42FA-87CD-7F76C758B56F}"/>
                    </a:ext>
                  </a:extLst>
                </p14:cNvPr>
                <p14:cNvContentPartPr/>
                <p14:nvPr/>
              </p14:nvContentPartPr>
              <p14:xfrm>
                <a:off x="1790867" y="2811912"/>
                <a:ext cx="144720" cy="13680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AA289502-044B-42FA-87CD-7F76C758B56F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777614" y="2798656"/>
                  <a:ext cx="170695" cy="16278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6" name="Group 435">
            <a:extLst>
              <a:ext uri="{FF2B5EF4-FFF2-40B4-BE49-F238E27FC236}">
                <a16:creationId xmlns:a16="http://schemas.microsoft.com/office/drawing/2014/main" id="{B61D81F4-8097-4198-AE6A-1ECE5E938894}"/>
              </a:ext>
            </a:extLst>
          </p:cNvPr>
          <p:cNvGrpSpPr/>
          <p:nvPr/>
        </p:nvGrpSpPr>
        <p:grpSpPr>
          <a:xfrm>
            <a:off x="9673844" y="1556670"/>
            <a:ext cx="921051" cy="398813"/>
            <a:chOff x="329987" y="464712"/>
            <a:chExt cx="1359360" cy="58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0AF26E1D-B741-4691-931D-EB153F921DBF}"/>
                    </a:ext>
                  </a:extLst>
                </p14:cNvPr>
                <p14:cNvContentPartPr/>
                <p14:nvPr/>
              </p14:nvContentPartPr>
              <p14:xfrm>
                <a:off x="329987" y="464712"/>
                <a:ext cx="260280" cy="50508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0AF26E1D-B741-4691-931D-EB153F921DBF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76869" y="411602"/>
                  <a:ext cx="365986" cy="6107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3369B328-9C29-4898-A745-925FD6B7EABF}"/>
                    </a:ext>
                  </a:extLst>
                </p14:cNvPr>
                <p14:cNvContentPartPr/>
                <p14:nvPr/>
              </p14:nvContentPartPr>
              <p14:xfrm>
                <a:off x="504947" y="749112"/>
                <a:ext cx="128160" cy="22536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3369B328-9C29-4898-A745-925FD6B7EABF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51988" y="695961"/>
                  <a:ext cx="233548" cy="3311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43B1C289-E9D4-4922-99DC-AE50DBA02BD4}"/>
                    </a:ext>
                  </a:extLst>
                </p14:cNvPr>
                <p14:cNvContentPartPr/>
                <p14:nvPr/>
              </p14:nvContentPartPr>
              <p14:xfrm>
                <a:off x="768827" y="612672"/>
                <a:ext cx="288000" cy="34236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43B1C289-E9D4-4922-99DC-AE50DBA02BD4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15690" y="559593"/>
                  <a:ext cx="393742" cy="4479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B6421D92-4377-4AED-A8D8-DD2BA75BACF0}"/>
                    </a:ext>
                  </a:extLst>
                </p14:cNvPr>
                <p14:cNvContentPartPr/>
                <p14:nvPr/>
              </p14:nvContentPartPr>
              <p14:xfrm>
                <a:off x="1183547" y="860352"/>
                <a:ext cx="25200" cy="13716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B6421D92-4377-4AED-A8D8-DD2BA75BACF0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131047" y="807189"/>
                  <a:ext cx="129675" cy="2429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1BC6A00A-BC23-4FD3-A72E-79800533C32E}"/>
                    </a:ext>
                  </a:extLst>
                </p14:cNvPr>
                <p14:cNvContentPartPr/>
                <p14:nvPr/>
              </p14:nvContentPartPr>
              <p14:xfrm>
                <a:off x="1409627" y="556512"/>
                <a:ext cx="279720" cy="29052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1BC6A00A-BC23-4FD3-A72E-79800533C32E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356549" y="503400"/>
                  <a:ext cx="385345" cy="3962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D94B3B41-E179-4BD8-BD5B-88D6D1A93C98}"/>
                    </a:ext>
                  </a:extLst>
                </p14:cNvPr>
                <p14:cNvContentPartPr/>
                <p14:nvPr/>
              </p14:nvContentPartPr>
              <p14:xfrm>
                <a:off x="1594307" y="708432"/>
                <a:ext cx="70920" cy="34488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D94B3B41-E179-4BD8-BD5B-88D6D1A93C98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541382" y="655292"/>
                  <a:ext cx="176241" cy="45062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17646C93-C6E0-43B2-A608-51675CDC72A2}"/>
              </a:ext>
            </a:extLst>
          </p:cNvPr>
          <p:cNvGrpSpPr/>
          <p:nvPr/>
        </p:nvGrpSpPr>
        <p:grpSpPr>
          <a:xfrm>
            <a:off x="9708969" y="3891983"/>
            <a:ext cx="986178" cy="286609"/>
            <a:chOff x="381827" y="3911352"/>
            <a:chExt cx="1455480" cy="42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F4F89791-AF58-4580-95CD-58936AA01C89}"/>
                    </a:ext>
                  </a:extLst>
                </p14:cNvPr>
                <p14:cNvContentPartPr/>
                <p14:nvPr/>
              </p14:nvContentPartPr>
              <p14:xfrm>
                <a:off x="381827" y="3931152"/>
                <a:ext cx="185040" cy="39240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F4F89791-AF58-4580-95CD-58936AA01C89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28807" y="3878053"/>
                  <a:ext cx="290550" cy="4980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83E37908-3214-4919-AADB-61DF100ABEC6}"/>
                    </a:ext>
                  </a:extLst>
                </p14:cNvPr>
                <p14:cNvContentPartPr/>
                <p14:nvPr/>
              </p14:nvContentPartPr>
              <p14:xfrm>
                <a:off x="688547" y="3911352"/>
                <a:ext cx="43560" cy="32904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83E37908-3214-4919-AADB-61DF100ABEC6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35425" y="3858195"/>
                  <a:ext cx="149273" cy="4348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E220AA28-5458-4420-9556-902141396BEC}"/>
                    </a:ext>
                  </a:extLst>
                </p14:cNvPr>
                <p14:cNvContentPartPr/>
                <p14:nvPr/>
              </p14:nvContentPartPr>
              <p14:xfrm>
                <a:off x="819587" y="3926472"/>
                <a:ext cx="43560" cy="37908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E220AA28-5458-4420-9556-902141396BEC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66465" y="3873380"/>
                  <a:ext cx="149273" cy="484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BDF82434-FF66-45B0-BEB3-084073D0B5E5}"/>
                    </a:ext>
                  </a:extLst>
                </p14:cNvPr>
                <p14:cNvContentPartPr/>
                <p14:nvPr/>
              </p14:nvContentPartPr>
              <p14:xfrm>
                <a:off x="671987" y="4155432"/>
                <a:ext cx="235440" cy="2376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BDF82434-FF66-45B0-BEB3-084073D0B5E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18960" y="4103780"/>
                  <a:ext cx="340964" cy="1265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4F715994-B401-48A6-914D-6DD172216058}"/>
                    </a:ext>
                  </a:extLst>
                </p14:cNvPr>
                <p14:cNvContentPartPr/>
                <p14:nvPr/>
              </p14:nvContentPartPr>
              <p14:xfrm>
                <a:off x="1059347" y="3970032"/>
                <a:ext cx="207360" cy="31860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4F715994-B401-48A6-914D-6DD17221605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006314" y="3916843"/>
                  <a:ext cx="312896" cy="4244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45157F5A-CD93-4DAF-BF14-7C118BA1EA97}"/>
                    </a:ext>
                  </a:extLst>
                </p14:cNvPr>
                <p14:cNvContentPartPr/>
                <p14:nvPr/>
              </p14:nvContentPartPr>
              <p14:xfrm>
                <a:off x="1129547" y="4148952"/>
                <a:ext cx="172080" cy="3600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45157F5A-CD93-4DAF-BF14-7C118BA1EA97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076436" y="4096011"/>
                  <a:ext cx="277771" cy="1413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2C275CAE-5A75-45D4-9C0C-96E759B75940}"/>
                    </a:ext>
                  </a:extLst>
                </p14:cNvPr>
                <p14:cNvContentPartPr/>
                <p14:nvPr/>
              </p14:nvContentPartPr>
              <p14:xfrm>
                <a:off x="1438427" y="3996672"/>
                <a:ext cx="12960" cy="25200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2C275CAE-5A75-45D4-9C0C-96E759B75940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386587" y="3943619"/>
                  <a:ext cx="116122" cy="3575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3E44B21B-C8ED-4796-A5FB-68B7003A32EA}"/>
                    </a:ext>
                  </a:extLst>
                </p14:cNvPr>
                <p14:cNvContentPartPr/>
                <p14:nvPr/>
              </p14:nvContentPartPr>
              <p14:xfrm>
                <a:off x="1637867" y="4034112"/>
                <a:ext cx="23400" cy="27360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3E44B21B-C8ED-4796-A5FB-68B7003A32EA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584685" y="3980986"/>
                  <a:ext cx="129232" cy="3793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840B14B8-BC3C-40E8-847A-5DAB042FD025}"/>
                    </a:ext>
                  </a:extLst>
                </p14:cNvPr>
                <p14:cNvContentPartPr/>
                <p14:nvPr/>
              </p14:nvContentPartPr>
              <p14:xfrm>
                <a:off x="1640747" y="4013592"/>
                <a:ext cx="196560" cy="3207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840B14B8-BC3C-40E8-847A-5DAB042FD025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587623" y="3960486"/>
                  <a:ext cx="302277" cy="42644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3B5A9414-80F2-4712-837D-8B33BE1777FE}"/>
              </a:ext>
            </a:extLst>
          </p:cNvPr>
          <p:cNvGrpSpPr/>
          <p:nvPr/>
        </p:nvGrpSpPr>
        <p:grpSpPr>
          <a:xfrm>
            <a:off x="9637012" y="4352753"/>
            <a:ext cx="1062770" cy="1240345"/>
            <a:chOff x="275627" y="4591392"/>
            <a:chExt cx="1568520" cy="183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EBAB910C-6796-4A7B-9006-74E7FC710246}"/>
                    </a:ext>
                  </a:extLst>
                </p14:cNvPr>
                <p14:cNvContentPartPr/>
                <p14:nvPr/>
              </p14:nvContentPartPr>
              <p14:xfrm>
                <a:off x="616187" y="4708752"/>
                <a:ext cx="83160" cy="11556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EBAB910C-6796-4A7B-9006-74E7FC710246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63219" y="4655743"/>
                  <a:ext cx="188567" cy="2210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2BB49A77-3A85-4B77-99DA-1BFCE7B8A065}"/>
                    </a:ext>
                  </a:extLst>
                </p14:cNvPr>
                <p14:cNvContentPartPr/>
                <p14:nvPr/>
              </p14:nvContentPartPr>
              <p14:xfrm>
                <a:off x="662267" y="4766352"/>
                <a:ext cx="24480" cy="68688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2BB49A77-3A85-4B77-99DA-1BFCE7B8A065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609050" y="4713229"/>
                  <a:ext cx="130383" cy="7925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AC61CAB2-0BF2-4DAD-BF34-5EC42BF49319}"/>
                    </a:ext>
                  </a:extLst>
                </p14:cNvPr>
                <p14:cNvContentPartPr/>
                <p14:nvPr/>
              </p14:nvContentPartPr>
              <p14:xfrm>
                <a:off x="615467" y="5368632"/>
                <a:ext cx="111960" cy="14580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AC61CAB2-0BF2-4DAD-BF34-5EC42BF49319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62405" y="5315614"/>
                  <a:ext cx="217553" cy="251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8928403D-6FA6-40DE-B575-ADA2696ACAD1}"/>
                    </a:ext>
                  </a:extLst>
                </p14:cNvPr>
                <p14:cNvContentPartPr/>
                <p14:nvPr/>
              </p14:nvContentPartPr>
              <p14:xfrm>
                <a:off x="658667" y="5497512"/>
                <a:ext cx="20880" cy="59076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8928403D-6FA6-40DE-B575-ADA2696ACAD1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606467" y="5444386"/>
                  <a:ext cx="124758" cy="6964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0EE17645-70BF-41CB-BD46-753891A42247}"/>
                    </a:ext>
                  </a:extLst>
                </p14:cNvPr>
                <p14:cNvContentPartPr/>
                <p14:nvPr/>
              </p14:nvContentPartPr>
              <p14:xfrm>
                <a:off x="607547" y="6093672"/>
                <a:ext cx="94320" cy="15048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0EE17645-70BF-41CB-BD46-753891A42247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54558" y="6040686"/>
                  <a:ext cx="199768" cy="2559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08BA8AB5-5507-4FC2-8B68-92C2D83FB510}"/>
                    </a:ext>
                  </a:extLst>
                </p14:cNvPr>
                <p14:cNvContentPartPr/>
                <p14:nvPr/>
              </p14:nvContentPartPr>
              <p14:xfrm>
                <a:off x="736067" y="5437752"/>
                <a:ext cx="665640" cy="7560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08BA8AB5-5507-4FC2-8B68-92C2D83FB510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682943" y="5384885"/>
                  <a:ext cx="771356" cy="1808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CCA9D352-55D7-477B-BAEE-81C14112A7A1}"/>
                    </a:ext>
                  </a:extLst>
                </p14:cNvPr>
                <p14:cNvContentPartPr/>
                <p14:nvPr/>
              </p14:nvContentPartPr>
              <p14:xfrm>
                <a:off x="1338707" y="5438112"/>
                <a:ext cx="124560" cy="12132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CCA9D352-55D7-477B-BAEE-81C14112A7A1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285703" y="5385134"/>
                  <a:ext cx="230038" cy="2267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16AF298C-5472-4380-B614-8D31E46232F0}"/>
                    </a:ext>
                  </a:extLst>
                </p14:cNvPr>
                <p14:cNvContentPartPr/>
                <p14:nvPr/>
              </p14:nvContentPartPr>
              <p14:xfrm>
                <a:off x="1385867" y="5543232"/>
                <a:ext cx="37080" cy="62352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16AF298C-5472-4380-B614-8D31E46232F0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332896" y="5490121"/>
                  <a:ext cx="142493" cy="7292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8D3D431B-E73E-4B6E-8C79-2C2DCD2F35A2}"/>
                    </a:ext>
                  </a:extLst>
                </p14:cNvPr>
                <p14:cNvContentPartPr/>
                <p14:nvPr/>
              </p14:nvContentPartPr>
              <p14:xfrm>
                <a:off x="1348067" y="6142632"/>
                <a:ext cx="135720" cy="13068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8D3D431B-E73E-4B6E-8C79-2C2DCD2F35A2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295051" y="6089510"/>
                  <a:ext cx="241221" cy="2363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97E2EFE8-38EE-4D16-A5A2-E78D5973A1CC}"/>
                    </a:ext>
                  </a:extLst>
                </p14:cNvPr>
                <p14:cNvContentPartPr/>
                <p14:nvPr/>
              </p14:nvContentPartPr>
              <p14:xfrm>
                <a:off x="310187" y="4591392"/>
                <a:ext cx="146880" cy="204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97E2EFE8-38EE-4D16-A5A2-E78D5973A1CC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296931" y="4578125"/>
                  <a:ext cx="172862" cy="2308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26DB3336-2476-4D3E-98E4-D62CA98734BF}"/>
                    </a:ext>
                  </a:extLst>
                </p14:cNvPr>
                <p14:cNvContentPartPr/>
                <p14:nvPr/>
              </p14:nvContentPartPr>
              <p14:xfrm>
                <a:off x="275627" y="6191232"/>
                <a:ext cx="141120" cy="2307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26DB3336-2476-4D3E-98E4-D62CA98734BF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62364" y="6177970"/>
                  <a:ext cx="167116" cy="2567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E85F2D1B-E4B7-489A-8320-EEC4BCF0CD54}"/>
                    </a:ext>
                  </a:extLst>
                </p14:cNvPr>
                <p14:cNvContentPartPr/>
                <p14:nvPr/>
              </p14:nvContentPartPr>
              <p14:xfrm>
                <a:off x="1637867" y="5242272"/>
                <a:ext cx="155520" cy="24624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E85F2D1B-E4B7-489A-8320-EEC4BCF0CD54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624643" y="5229005"/>
                  <a:ext cx="181440" cy="2722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94772A6C-5AAA-423E-B1E1-208B19439A13}"/>
                    </a:ext>
                  </a:extLst>
                </p14:cNvPr>
                <p14:cNvContentPartPr/>
                <p14:nvPr/>
              </p14:nvContentPartPr>
              <p14:xfrm>
                <a:off x="1672787" y="6159552"/>
                <a:ext cx="171360" cy="16848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94772A6C-5AAA-423E-B1E1-208B19439A13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659524" y="6146265"/>
                  <a:ext cx="197356" cy="1945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16CB3977-3E7A-40B9-9B14-07B7AC79AC1B}"/>
                    </a:ext>
                  </a:extLst>
                </p14:cNvPr>
                <p14:cNvContentPartPr/>
                <p14:nvPr/>
              </p14:nvContentPartPr>
              <p14:xfrm>
                <a:off x="801227" y="5110512"/>
                <a:ext cx="131400" cy="28548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16CB3977-3E7A-40B9-9B14-07B7AC79AC1B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87981" y="5097221"/>
                  <a:ext cx="157362" cy="3115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22BF24C1-3218-40DD-A669-DDEDC535FC3F}"/>
                    </a:ext>
                  </a:extLst>
                </p14:cNvPr>
                <p14:cNvContentPartPr/>
                <p14:nvPr/>
              </p14:nvContentPartPr>
              <p14:xfrm>
                <a:off x="991307" y="5228952"/>
                <a:ext cx="158040" cy="15012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22BF24C1-3218-40DD-A669-DDEDC535FC3F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978049" y="5215691"/>
                  <a:ext cx="184026" cy="17611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471" name="Ink 470">
                <a:extLst>
                  <a:ext uri="{FF2B5EF4-FFF2-40B4-BE49-F238E27FC236}">
                    <a16:creationId xmlns:a16="http://schemas.microsoft.com/office/drawing/2014/main" id="{45E18B9B-08C2-446B-A834-6485473F1459}"/>
                  </a:ext>
                </a:extLst>
              </p14:cNvPr>
              <p14:cNvContentPartPr/>
              <p14:nvPr/>
            </p14:nvContentPartPr>
            <p14:xfrm>
              <a:off x="413297" y="1846600"/>
              <a:ext cx="145150" cy="279234"/>
            </p14:xfrm>
          </p:contentPart>
        </mc:Choice>
        <mc:Fallback xmlns="">
          <p:pic>
            <p:nvPicPr>
              <p:cNvPr id="471" name="Ink 470">
                <a:extLst>
                  <a:ext uri="{FF2B5EF4-FFF2-40B4-BE49-F238E27FC236}">
                    <a16:creationId xmlns:a16="http://schemas.microsoft.com/office/drawing/2014/main" id="{45E18B9B-08C2-446B-A834-6485473F1459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377369" y="1810616"/>
                <a:ext cx="216647" cy="3508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472" name="Ink 471">
                <a:extLst>
                  <a:ext uri="{FF2B5EF4-FFF2-40B4-BE49-F238E27FC236}">
                    <a16:creationId xmlns:a16="http://schemas.microsoft.com/office/drawing/2014/main" id="{FD938F40-5891-468D-AE6F-5E919B79F36C}"/>
                  </a:ext>
                </a:extLst>
              </p14:cNvPr>
              <p14:cNvContentPartPr/>
              <p14:nvPr/>
            </p14:nvContentPartPr>
            <p14:xfrm>
              <a:off x="653157" y="1881930"/>
              <a:ext cx="93220" cy="244968"/>
            </p14:xfrm>
          </p:contentPart>
        </mc:Choice>
        <mc:Fallback xmlns="">
          <p:pic>
            <p:nvPicPr>
              <p:cNvPr id="472" name="Ink 471">
                <a:extLst>
                  <a:ext uri="{FF2B5EF4-FFF2-40B4-BE49-F238E27FC236}">
                    <a16:creationId xmlns:a16="http://schemas.microsoft.com/office/drawing/2014/main" id="{FD938F40-5891-468D-AE6F-5E919B79F36C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617165" y="1845905"/>
                <a:ext cx="164845" cy="316657"/>
              </a:xfrm>
              <a:prstGeom prst="rect">
                <a:avLst/>
              </a:prstGeom>
            </p:spPr>
          </p:pic>
        </mc:Fallback>
      </mc:AlternateContent>
      <p:grpSp>
        <p:nvGrpSpPr>
          <p:cNvPr id="473" name="Group 472">
            <a:extLst>
              <a:ext uri="{FF2B5EF4-FFF2-40B4-BE49-F238E27FC236}">
                <a16:creationId xmlns:a16="http://schemas.microsoft.com/office/drawing/2014/main" id="{75940F13-17D4-4943-96ED-7FE352C62DF2}"/>
              </a:ext>
            </a:extLst>
          </p:cNvPr>
          <p:cNvGrpSpPr/>
          <p:nvPr/>
        </p:nvGrpSpPr>
        <p:grpSpPr>
          <a:xfrm>
            <a:off x="2460089" y="1816378"/>
            <a:ext cx="393524" cy="333080"/>
            <a:chOff x="422507" y="3925032"/>
            <a:chExt cx="665640" cy="56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9ED755AE-E7E8-44A2-8627-3701FB6A7031}"/>
                    </a:ext>
                  </a:extLst>
                </p14:cNvPr>
                <p14:cNvContentPartPr/>
                <p14:nvPr/>
              </p14:nvContentPartPr>
              <p14:xfrm>
                <a:off x="422507" y="3925032"/>
                <a:ext cx="233280" cy="45936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9ED755AE-E7E8-44A2-8627-3701FB6A703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361757" y="3864190"/>
                  <a:ext cx="354173" cy="5804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0F7AC6CB-CB6D-47E7-B464-DF38AF28CC04}"/>
                    </a:ext>
                  </a:extLst>
                </p14:cNvPr>
                <p14:cNvContentPartPr/>
                <p14:nvPr/>
              </p14:nvContentPartPr>
              <p14:xfrm>
                <a:off x="851267" y="3925032"/>
                <a:ext cx="236880" cy="29628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0F7AC6CB-CB6D-47E7-B464-DF38AF28CC04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90372" y="3864194"/>
                  <a:ext cx="358060" cy="4173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3FBF5A0F-99EA-4196-A833-BA788156F60F}"/>
                    </a:ext>
                  </a:extLst>
                </p14:cNvPr>
                <p14:cNvContentPartPr/>
                <p14:nvPr/>
              </p14:nvContentPartPr>
              <p14:xfrm>
                <a:off x="1001027" y="4118712"/>
                <a:ext cx="51120" cy="36972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3FBF5A0F-99EA-4196-A833-BA788156F60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940170" y="4057903"/>
                  <a:ext cx="172226" cy="49073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1F2EBDD1-CFC3-4D9F-B06E-B39A6744D579}"/>
              </a:ext>
            </a:extLst>
          </p:cNvPr>
          <p:cNvGrpSpPr/>
          <p:nvPr/>
        </p:nvGrpSpPr>
        <p:grpSpPr>
          <a:xfrm>
            <a:off x="4504540" y="1788206"/>
            <a:ext cx="408422" cy="309669"/>
            <a:chOff x="6187187" y="3809832"/>
            <a:chExt cx="690840" cy="52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F4C63D7B-819D-428F-876F-2E9FC0E0BFC8}"/>
                    </a:ext>
                  </a:extLst>
                </p14:cNvPr>
                <p14:cNvContentPartPr/>
                <p14:nvPr/>
              </p14:nvContentPartPr>
              <p14:xfrm>
                <a:off x="6187187" y="3825312"/>
                <a:ext cx="195840" cy="50832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F4C63D7B-819D-428F-876F-2E9FC0E0BFC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126367" y="3764435"/>
                  <a:ext cx="316872" cy="6294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2CB5A82D-635A-4E61-B415-6C900DE5FB4C}"/>
                    </a:ext>
                  </a:extLst>
                </p14:cNvPr>
                <p14:cNvContentPartPr/>
                <p14:nvPr/>
              </p14:nvContentPartPr>
              <p14:xfrm>
                <a:off x="6568067" y="3869592"/>
                <a:ext cx="198360" cy="42300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2CB5A82D-635A-4E61-B415-6C900DE5FB4C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507220" y="3808729"/>
                  <a:ext cx="319445" cy="5441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DEDAE7B0-B754-4D43-8FBA-B829C324B5B0}"/>
                    </a:ext>
                  </a:extLst>
                </p14:cNvPr>
                <p14:cNvContentPartPr/>
                <p14:nvPr/>
              </p14:nvContentPartPr>
              <p14:xfrm>
                <a:off x="6617747" y="3809832"/>
                <a:ext cx="260280" cy="4788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DEDAE7B0-B754-4D43-8FBA-B829C324B5B0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556934" y="3749224"/>
                  <a:ext cx="381298" cy="168489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3A2E10-82A3-4781-AADD-5ED959AFB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37B9-366A-463B-A233-332C6DF23397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168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7AA7A367-EDF3-4604-BBF0-118D52AE0008}"/>
                  </a:ext>
                </a:extLst>
              </p14:cNvPr>
              <p14:cNvContentPartPr/>
              <p14:nvPr/>
            </p14:nvContentPartPr>
            <p14:xfrm>
              <a:off x="6501606" y="1938680"/>
              <a:ext cx="360" cy="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7AA7A367-EDF3-4604-BBF0-118D52AE00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83606" y="1920680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131E10A2-2472-41B8-A673-6928F8F7A72F}"/>
              </a:ext>
            </a:extLst>
          </p:cNvPr>
          <p:cNvGrpSpPr/>
          <p:nvPr/>
        </p:nvGrpSpPr>
        <p:grpSpPr>
          <a:xfrm>
            <a:off x="568806" y="244751"/>
            <a:ext cx="1733345" cy="1115167"/>
            <a:chOff x="568806" y="244751"/>
            <a:chExt cx="1733345" cy="111516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F356C42-49CF-4279-B89A-ADE3391F539C}"/>
                </a:ext>
              </a:extLst>
            </p:cNvPr>
            <p:cNvGrpSpPr/>
            <p:nvPr/>
          </p:nvGrpSpPr>
          <p:grpSpPr>
            <a:xfrm>
              <a:off x="894191" y="244751"/>
              <a:ext cx="1407960" cy="1115167"/>
              <a:chOff x="3529815" y="1896816"/>
              <a:chExt cx="1407960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Ink 3">
                    <a:extLst>
                      <a:ext uri="{FF2B5EF4-FFF2-40B4-BE49-F238E27FC236}">
                        <a16:creationId xmlns:a16="http://schemas.microsoft.com/office/drawing/2014/main" id="{9618DD60-4636-47B6-B9B3-FF5350453F58}"/>
                      </a:ext>
                    </a:extLst>
                  </p14:cNvPr>
                  <p14:cNvContentPartPr/>
                  <p14:nvPr/>
                </p14:nvContentPartPr>
                <p14:xfrm>
                  <a:off x="3529815" y="1896816"/>
                  <a:ext cx="191520" cy="243720"/>
                </p14:xfrm>
              </p:contentPart>
            </mc:Choice>
            <mc:Fallback xmlns="">
              <p:pic>
                <p:nvPicPr>
                  <p:cNvPr id="4" name="Ink 3">
                    <a:extLst>
                      <a:ext uri="{FF2B5EF4-FFF2-40B4-BE49-F238E27FC236}">
                        <a16:creationId xmlns:a16="http://schemas.microsoft.com/office/drawing/2014/main" id="{9618DD60-4636-47B6-B9B3-FF5350453F58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520832" y="1887816"/>
                    <a:ext cx="209127" cy="26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6B9F4BCC-88B0-4DE0-AFB2-F78AF423BB26}"/>
                      </a:ext>
                    </a:extLst>
                  </p14:cNvPr>
                  <p14:cNvContentPartPr/>
                  <p14:nvPr/>
                </p14:nvContentPartPr>
                <p14:xfrm>
                  <a:off x="3606495" y="1941096"/>
                  <a:ext cx="1331280" cy="1116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6B9F4BCC-88B0-4DE0-AFB2-F78AF423BB26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597495" y="1932096"/>
                    <a:ext cx="1348920" cy="2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20613FD1-CB95-4BE6-A15E-2652AB236918}"/>
                      </a:ext>
                    </a:extLst>
                  </p14:cNvPr>
                  <p14:cNvContentPartPr/>
                  <p14:nvPr/>
                </p14:nvContentPartPr>
                <p14:xfrm>
                  <a:off x="3664815" y="2134056"/>
                  <a:ext cx="1123560" cy="2628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20613FD1-CB95-4BE6-A15E-2652AB236918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3655815" y="2125056"/>
                    <a:ext cx="1141200" cy="4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6751C126-8E17-4322-A858-1482D4CE6002}"/>
                      </a:ext>
                    </a:extLst>
                  </p14:cNvPr>
                  <p14:cNvContentPartPr/>
                  <p14:nvPr/>
                </p14:nvContentPartPr>
                <p14:xfrm>
                  <a:off x="3529815" y="2748463"/>
                  <a:ext cx="191520" cy="24372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6751C126-8E17-4322-A858-1482D4CE6002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520832" y="2739463"/>
                    <a:ext cx="209127" cy="26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1D65149E-C74C-4FBC-8D6B-7872CE765F6C}"/>
                      </a:ext>
                    </a:extLst>
                  </p14:cNvPr>
                  <p14:cNvContentPartPr/>
                  <p14:nvPr/>
                </p14:nvContentPartPr>
                <p14:xfrm>
                  <a:off x="3606495" y="2792743"/>
                  <a:ext cx="1331280" cy="1116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1D65149E-C74C-4FBC-8D6B-7872CE765F6C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597495" y="2783743"/>
                    <a:ext cx="1348920" cy="2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5F67448B-E934-40B1-AB1D-0012E044DA6D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5F67448B-E934-40B1-AB1D-0012E044DA6D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3655815" y="2976703"/>
                    <a:ext cx="1141200" cy="4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235F83B0-B206-4AE5-B551-C1DFFD0E2D43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235F83B0-B206-4AE5-B551-C1DFFD0E2D43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3655815" y="2976703"/>
                    <a:ext cx="1141200" cy="439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4CC5418-B8F4-498F-9932-FEEE79B3809D}"/>
                    </a:ext>
                  </a:extLst>
                </p14:cNvPr>
                <p14:cNvContentPartPr/>
                <p14:nvPr/>
              </p14:nvContentPartPr>
              <p14:xfrm>
                <a:off x="568806" y="321560"/>
                <a:ext cx="329040" cy="9043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4CC5418-B8F4-498F-9932-FEEE79B3809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50806" y="303560"/>
                  <a:ext cx="364680" cy="9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34735C7-F39B-460C-A95F-FB4C31631C94}"/>
              </a:ext>
            </a:extLst>
          </p:cNvPr>
          <p:cNvGrpSpPr/>
          <p:nvPr/>
        </p:nvGrpSpPr>
        <p:grpSpPr>
          <a:xfrm>
            <a:off x="363551" y="1872805"/>
            <a:ext cx="4056351" cy="1115167"/>
            <a:chOff x="363551" y="1872805"/>
            <a:chExt cx="4056351" cy="1115167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09676B7-B8AC-4084-84DF-BD384607F47A}"/>
                </a:ext>
              </a:extLst>
            </p:cNvPr>
            <p:cNvGrpSpPr/>
            <p:nvPr/>
          </p:nvGrpSpPr>
          <p:grpSpPr>
            <a:xfrm>
              <a:off x="3011942" y="1872805"/>
              <a:ext cx="1407960" cy="1115167"/>
              <a:chOff x="3529815" y="1896816"/>
              <a:chExt cx="1407960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02016A70-5C12-4E92-A116-23D356F217CB}"/>
                      </a:ext>
                    </a:extLst>
                  </p14:cNvPr>
                  <p14:cNvContentPartPr/>
                  <p14:nvPr/>
                </p14:nvContentPartPr>
                <p14:xfrm>
                  <a:off x="3529815" y="1896816"/>
                  <a:ext cx="191520" cy="24372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02016A70-5C12-4E92-A116-23D356F217CB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520832" y="1887816"/>
                    <a:ext cx="209127" cy="26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9EE6C12F-042F-4E5C-9D57-0BF2067F4571}"/>
                      </a:ext>
                    </a:extLst>
                  </p14:cNvPr>
                  <p14:cNvContentPartPr/>
                  <p14:nvPr/>
                </p14:nvContentPartPr>
                <p14:xfrm>
                  <a:off x="3606495" y="1941096"/>
                  <a:ext cx="1331280" cy="11160"/>
                </p14:xfrm>
              </p:contentPart>
            </mc:Choice>
            <mc:Fallback xmlns=""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9EE6C12F-042F-4E5C-9D57-0BF2067F4571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597495" y="1932096"/>
                    <a:ext cx="1348920" cy="2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4DEFCDB8-440D-47F4-89B0-B711ACB8F470}"/>
                      </a:ext>
                    </a:extLst>
                  </p14:cNvPr>
                  <p14:cNvContentPartPr/>
                  <p14:nvPr/>
                </p14:nvContentPartPr>
                <p14:xfrm>
                  <a:off x="3664815" y="2134056"/>
                  <a:ext cx="1123560" cy="2628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4DEFCDB8-440D-47F4-89B0-B711ACB8F470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3655815" y="2125056"/>
                    <a:ext cx="1141200" cy="4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D2916B21-2CBD-4D65-BA2D-693DA3D1E19D}"/>
                      </a:ext>
                    </a:extLst>
                  </p14:cNvPr>
                  <p14:cNvContentPartPr/>
                  <p14:nvPr/>
                </p14:nvContentPartPr>
                <p14:xfrm>
                  <a:off x="3529815" y="2748463"/>
                  <a:ext cx="191520" cy="243720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D2916B21-2CBD-4D65-BA2D-693DA3D1E19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520832" y="2739463"/>
                    <a:ext cx="209127" cy="26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674A4EC7-0AB2-4B75-A8FE-EF3E820E5135}"/>
                      </a:ext>
                    </a:extLst>
                  </p14:cNvPr>
                  <p14:cNvContentPartPr/>
                  <p14:nvPr/>
                </p14:nvContentPartPr>
                <p14:xfrm>
                  <a:off x="3606495" y="2792743"/>
                  <a:ext cx="1331280" cy="1116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674A4EC7-0AB2-4B75-A8FE-EF3E820E5135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597495" y="2783743"/>
                    <a:ext cx="1348920" cy="2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99342FE7-5CFB-45A5-B5B7-606826DC1950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99342FE7-5CFB-45A5-B5B7-606826DC1950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3655815" y="2976703"/>
                    <a:ext cx="1141200" cy="4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A933F654-54FE-4381-A186-60106BDF0DE4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A933F654-54FE-4381-A186-60106BDF0DE4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3655815" y="2976703"/>
                    <a:ext cx="1141200" cy="43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AF81359C-3AA0-4F81-B6E1-F7608C2522F8}"/>
                </a:ext>
              </a:extLst>
            </p:cNvPr>
            <p:cNvGrpSpPr/>
            <p:nvPr/>
          </p:nvGrpSpPr>
          <p:grpSpPr>
            <a:xfrm>
              <a:off x="363551" y="1872805"/>
              <a:ext cx="1407960" cy="1115167"/>
              <a:chOff x="363551" y="1872805"/>
              <a:chExt cx="1407960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16BD5DF5-0B8C-46AB-979B-16C0EDB8CFA1}"/>
                      </a:ext>
                    </a:extLst>
                  </p14:cNvPr>
                  <p14:cNvContentPartPr/>
                  <p14:nvPr/>
                </p14:nvContentPartPr>
                <p14:xfrm flipH="1">
                  <a:off x="1579991" y="1872805"/>
                  <a:ext cx="191520" cy="243720"/>
                </p14:xfrm>
              </p:contentPart>
            </mc:Choice>
            <mc:Fallback xmlns=""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16BD5DF5-0B8C-46AB-979B-16C0EDB8CFA1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 flipH="1">
                    <a:off x="1568852" y="1861645"/>
                    <a:ext cx="213439" cy="26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0B04D201-F6DF-4AA6-AC9B-E2468DAC8EA8}"/>
                      </a:ext>
                    </a:extLst>
                  </p14:cNvPr>
                  <p14:cNvContentPartPr/>
                  <p14:nvPr/>
                </p14:nvContentPartPr>
                <p14:xfrm flipH="1">
                  <a:off x="1579991" y="2724452"/>
                  <a:ext cx="191520" cy="243720"/>
                </p14:xfrm>
              </p:contentPart>
            </mc:Choice>
            <mc:Fallback xmlns=""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0B04D201-F6DF-4AA6-AC9B-E2468DAC8EA8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 flipH="1">
                    <a:off x="1568852" y="2713292"/>
                    <a:ext cx="213439" cy="26568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8028C3A3-7E6B-4F8B-B8FC-37D1D44957EF}"/>
                  </a:ext>
                </a:extLst>
              </p:cNvPr>
              <p:cNvGrpSpPr/>
              <p:nvPr/>
            </p:nvGrpSpPr>
            <p:grpSpPr>
              <a:xfrm>
                <a:off x="363551" y="1917085"/>
                <a:ext cx="1331280" cy="1070887"/>
                <a:chOff x="363551" y="1917085"/>
                <a:chExt cx="1331280" cy="107088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72" name="Ink 71">
                      <a:extLst>
                        <a:ext uri="{FF2B5EF4-FFF2-40B4-BE49-F238E27FC236}">
                          <a16:creationId xmlns:a16="http://schemas.microsoft.com/office/drawing/2014/main" id="{E9738030-B3C7-45EB-A08C-F6E557A8202D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363551" y="1917085"/>
                    <a:ext cx="1331280" cy="11160"/>
                  </p14:xfrm>
                </p:contentPart>
              </mc:Choice>
              <mc:Fallback xmlns="">
                <p:pic>
                  <p:nvPicPr>
                    <p:cNvPr id="72" name="Ink 71">
                      <a:extLst>
                        <a:ext uri="{FF2B5EF4-FFF2-40B4-BE49-F238E27FC236}">
                          <a16:creationId xmlns:a16="http://schemas.microsoft.com/office/drawing/2014/main" id="{E9738030-B3C7-45EB-A08C-F6E557A8202D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 flipH="1">
                      <a:off x="352391" y="1905925"/>
                      <a:ext cx="1353240" cy="3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82" name="Ink 81">
                      <a:extLst>
                        <a:ext uri="{FF2B5EF4-FFF2-40B4-BE49-F238E27FC236}">
                          <a16:creationId xmlns:a16="http://schemas.microsoft.com/office/drawing/2014/main" id="{2AFAFF0F-DF4C-4AC3-9743-EAFCF69690FA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110045"/>
                    <a:ext cx="1123560" cy="26280"/>
                  </p14:xfrm>
                </p:contentPart>
              </mc:Choice>
              <mc:Fallback xmlns="">
                <p:pic>
                  <p:nvPicPr>
                    <p:cNvPr id="82" name="Ink 81">
                      <a:extLst>
                        <a:ext uri="{FF2B5EF4-FFF2-40B4-BE49-F238E27FC236}">
                          <a16:creationId xmlns:a16="http://schemas.microsoft.com/office/drawing/2014/main" id="{2AFAFF0F-DF4C-4AC3-9743-EAFCF69690FA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 flipH="1">
                      <a:off x="501791" y="2098885"/>
                      <a:ext cx="1145520" cy="48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">
                  <p14:nvContentPartPr>
                    <p14:cNvPr id="75" name="Ink 74">
                      <a:extLst>
                        <a:ext uri="{FF2B5EF4-FFF2-40B4-BE49-F238E27FC236}">
                          <a16:creationId xmlns:a16="http://schemas.microsoft.com/office/drawing/2014/main" id="{FFB69680-32DB-4331-BCE3-EAC4AE83B046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363551" y="2768732"/>
                    <a:ext cx="1331280" cy="11160"/>
                  </p14:xfrm>
                </p:contentPart>
              </mc:Choice>
              <mc:Fallback xmlns="">
                <p:pic>
                  <p:nvPicPr>
                    <p:cNvPr id="75" name="Ink 74">
                      <a:extLst>
                        <a:ext uri="{FF2B5EF4-FFF2-40B4-BE49-F238E27FC236}">
                          <a16:creationId xmlns:a16="http://schemas.microsoft.com/office/drawing/2014/main" id="{FFB69680-32DB-4331-BCE3-EAC4AE83B046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 flipH="1">
                      <a:off x="352391" y="2757572"/>
                      <a:ext cx="1353240" cy="3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">
                  <p14:nvContentPartPr>
                    <p14:cNvPr id="79" name="Ink 78">
                      <a:extLst>
                        <a:ext uri="{FF2B5EF4-FFF2-40B4-BE49-F238E27FC236}">
                          <a16:creationId xmlns:a16="http://schemas.microsoft.com/office/drawing/2014/main" id="{21F20C22-1C5C-41A1-8C28-02E06BCA74EA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961692"/>
                    <a:ext cx="1123560" cy="26280"/>
                  </p14:xfrm>
                </p:contentPart>
              </mc:Choice>
              <mc:Fallback xmlns="">
                <p:pic>
                  <p:nvPicPr>
                    <p:cNvPr id="79" name="Ink 78">
                      <a:extLst>
                        <a:ext uri="{FF2B5EF4-FFF2-40B4-BE49-F238E27FC236}">
                          <a16:creationId xmlns:a16="http://schemas.microsoft.com/office/drawing/2014/main" id="{21F20C22-1C5C-41A1-8C28-02E06BCA74EA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 flipH="1">
                      <a:off x="501791" y="2950532"/>
                      <a:ext cx="1145520" cy="48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">
                  <p14:nvContentPartPr>
                    <p14:cNvPr id="77" name="Ink 76">
                      <a:extLst>
                        <a:ext uri="{FF2B5EF4-FFF2-40B4-BE49-F238E27FC236}">
                          <a16:creationId xmlns:a16="http://schemas.microsoft.com/office/drawing/2014/main" id="{7F63546D-F225-441A-92A3-CF146DD072CB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961692"/>
                    <a:ext cx="1123560" cy="26280"/>
                  </p14:xfrm>
                </p:contentPart>
              </mc:Choice>
              <mc:Fallback xmlns="">
                <p:pic>
                  <p:nvPicPr>
                    <p:cNvPr id="77" name="Ink 76">
                      <a:extLst>
                        <a:ext uri="{FF2B5EF4-FFF2-40B4-BE49-F238E27FC236}">
                          <a16:creationId xmlns:a16="http://schemas.microsoft.com/office/drawing/2014/main" id="{7F63546D-F225-441A-92A3-CF146DD072CB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 flipH="1">
                      <a:off x="501791" y="2950532"/>
                      <a:ext cx="1145520" cy="482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8B397E1-EC07-4181-8414-3F5F64091AEE}"/>
                    </a:ext>
                  </a:extLst>
                </p14:cNvPr>
                <p14:cNvContentPartPr/>
                <p14:nvPr/>
              </p14:nvContentPartPr>
              <p14:xfrm>
                <a:off x="1808822" y="1955536"/>
                <a:ext cx="1064160" cy="42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8B397E1-EC07-4181-8414-3F5F64091AE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790822" y="1937536"/>
                  <a:ext cx="10998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CFB89F3-8F47-4D5C-A925-D40368F91E90}"/>
                    </a:ext>
                  </a:extLst>
                </p14:cNvPr>
                <p14:cNvContentPartPr/>
                <p14:nvPr/>
              </p14:nvContentPartPr>
              <p14:xfrm>
                <a:off x="1802342" y="2801536"/>
                <a:ext cx="1192320" cy="738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CFB89F3-8F47-4D5C-A925-D40368F91E9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784342" y="2783448"/>
                  <a:ext cx="1227960" cy="1096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6875502-E4EE-4EFB-B1A0-1D32D84EAB19}"/>
                    </a:ext>
                  </a:extLst>
                </p14:cNvPr>
                <p14:cNvContentPartPr/>
                <p14:nvPr/>
              </p14:nvContentPartPr>
              <p14:xfrm>
                <a:off x="1709867" y="2028192"/>
                <a:ext cx="19440" cy="7711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6875502-E4EE-4EFB-B1A0-1D32D84EAB1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691867" y="2010200"/>
                  <a:ext cx="55080" cy="806743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5ADB6932-69D9-4349-ACEC-DDDC251AF674}"/>
              </a:ext>
            </a:extLst>
          </p:cNvPr>
          <p:cNvSpPr txBox="1"/>
          <p:nvPr/>
        </p:nvSpPr>
        <p:spPr>
          <a:xfrm>
            <a:off x="5013452" y="241131"/>
            <a:ext cx="682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Typ 1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254828A7-8F1A-4F9F-9A2C-135B3FB33C87}"/>
              </a:ext>
            </a:extLst>
          </p:cNvPr>
          <p:cNvSpPr txBox="1"/>
          <p:nvPr/>
        </p:nvSpPr>
        <p:spPr>
          <a:xfrm>
            <a:off x="5005771" y="1894197"/>
            <a:ext cx="682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Typ 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4B23FF-206C-4D1D-893A-D6F3765111DE}"/>
              </a:ext>
            </a:extLst>
          </p:cNvPr>
          <p:cNvGrpSpPr/>
          <p:nvPr/>
        </p:nvGrpSpPr>
        <p:grpSpPr>
          <a:xfrm>
            <a:off x="363551" y="3613519"/>
            <a:ext cx="4426118" cy="2877450"/>
            <a:chOff x="363551" y="3613519"/>
            <a:chExt cx="4426118" cy="2877450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128E3283-31F0-4008-A2C8-4592125F1EAB}"/>
                </a:ext>
              </a:extLst>
            </p:cNvPr>
            <p:cNvGrpSpPr/>
            <p:nvPr/>
          </p:nvGrpSpPr>
          <p:grpSpPr>
            <a:xfrm rot="5400000">
              <a:off x="1855636" y="5229405"/>
              <a:ext cx="1407960" cy="1115167"/>
              <a:chOff x="3529815" y="1896816"/>
              <a:chExt cx="1407960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156" name="Ink 155">
                    <a:extLst>
                      <a:ext uri="{FF2B5EF4-FFF2-40B4-BE49-F238E27FC236}">
                        <a16:creationId xmlns:a16="http://schemas.microsoft.com/office/drawing/2014/main" id="{536D587D-E602-431B-96FA-1CA13F4EEF4F}"/>
                      </a:ext>
                    </a:extLst>
                  </p14:cNvPr>
                  <p14:cNvContentPartPr/>
                  <p14:nvPr/>
                </p14:nvContentPartPr>
                <p14:xfrm>
                  <a:off x="3529815" y="1896816"/>
                  <a:ext cx="191520" cy="243720"/>
                </p14:xfrm>
              </p:contentPart>
            </mc:Choice>
            <mc:Fallback xmlns="">
              <p:pic>
                <p:nvPicPr>
                  <p:cNvPr id="156" name="Ink 155">
                    <a:extLst>
                      <a:ext uri="{FF2B5EF4-FFF2-40B4-BE49-F238E27FC236}">
                        <a16:creationId xmlns:a16="http://schemas.microsoft.com/office/drawing/2014/main" id="{536D587D-E602-431B-96FA-1CA13F4EEF4F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520832" y="1887816"/>
                    <a:ext cx="209127" cy="26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157" name="Ink 156">
                    <a:extLst>
                      <a:ext uri="{FF2B5EF4-FFF2-40B4-BE49-F238E27FC236}">
                        <a16:creationId xmlns:a16="http://schemas.microsoft.com/office/drawing/2014/main" id="{5988B9B2-0036-4504-9315-8DE5AAEF8263}"/>
                      </a:ext>
                    </a:extLst>
                  </p14:cNvPr>
                  <p14:cNvContentPartPr/>
                  <p14:nvPr/>
                </p14:nvContentPartPr>
                <p14:xfrm>
                  <a:off x="3606495" y="1941096"/>
                  <a:ext cx="1331280" cy="11160"/>
                </p14:xfrm>
              </p:contentPart>
            </mc:Choice>
            <mc:Fallback xmlns="">
              <p:pic>
                <p:nvPicPr>
                  <p:cNvPr id="157" name="Ink 156">
                    <a:extLst>
                      <a:ext uri="{FF2B5EF4-FFF2-40B4-BE49-F238E27FC236}">
                        <a16:creationId xmlns:a16="http://schemas.microsoft.com/office/drawing/2014/main" id="{5988B9B2-0036-4504-9315-8DE5AAEF8263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597495" y="1932096"/>
                    <a:ext cx="1348920" cy="2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58" name="Ink 157">
                    <a:extLst>
                      <a:ext uri="{FF2B5EF4-FFF2-40B4-BE49-F238E27FC236}">
                        <a16:creationId xmlns:a16="http://schemas.microsoft.com/office/drawing/2014/main" id="{901FB531-A0EC-4D98-B693-F03453E3FC55}"/>
                      </a:ext>
                    </a:extLst>
                  </p14:cNvPr>
                  <p14:cNvContentPartPr/>
                  <p14:nvPr/>
                </p14:nvContentPartPr>
                <p14:xfrm>
                  <a:off x="3664815" y="2134056"/>
                  <a:ext cx="1123560" cy="26280"/>
                </p14:xfrm>
              </p:contentPart>
            </mc:Choice>
            <mc:Fallback xmlns="">
              <p:pic>
                <p:nvPicPr>
                  <p:cNvPr id="158" name="Ink 157">
                    <a:extLst>
                      <a:ext uri="{FF2B5EF4-FFF2-40B4-BE49-F238E27FC236}">
                        <a16:creationId xmlns:a16="http://schemas.microsoft.com/office/drawing/2014/main" id="{901FB531-A0EC-4D98-B693-F03453E3FC55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3655815" y="2125056"/>
                    <a:ext cx="1141200" cy="4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FAFD9E10-98E7-4DCB-9D9A-EA8A0C2A6053}"/>
                      </a:ext>
                    </a:extLst>
                  </p14:cNvPr>
                  <p14:cNvContentPartPr/>
                  <p14:nvPr/>
                </p14:nvContentPartPr>
                <p14:xfrm>
                  <a:off x="3529815" y="2748463"/>
                  <a:ext cx="191520" cy="243720"/>
                </p14:xfrm>
              </p:contentPart>
            </mc:Choice>
            <mc:Fallback xmlns=""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FAFD9E10-98E7-4DCB-9D9A-EA8A0C2A6053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520832" y="2739463"/>
                    <a:ext cx="209127" cy="26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B9450968-77F3-4268-994C-1E6A62FCC22A}"/>
                      </a:ext>
                    </a:extLst>
                  </p14:cNvPr>
                  <p14:cNvContentPartPr/>
                  <p14:nvPr/>
                </p14:nvContentPartPr>
                <p14:xfrm>
                  <a:off x="3606495" y="2792743"/>
                  <a:ext cx="1331280" cy="11160"/>
                </p14:xfrm>
              </p:contentPart>
            </mc:Choice>
            <mc:Fallback xmlns=""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B9450968-77F3-4268-994C-1E6A62FCC22A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597495" y="2783743"/>
                    <a:ext cx="1348920" cy="2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8B0C1273-2E56-4B7D-9977-5279B5239922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8B0C1273-2E56-4B7D-9977-5279B5239922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3655815" y="2976703"/>
                    <a:ext cx="1141200" cy="4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A1FD6AF2-5D8C-4233-947E-CE79A4EF854F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162" name="Ink 161">
                    <a:extLst>
                      <a:ext uri="{FF2B5EF4-FFF2-40B4-BE49-F238E27FC236}">
                        <a16:creationId xmlns:a16="http://schemas.microsoft.com/office/drawing/2014/main" id="{A1FD6AF2-5D8C-4233-947E-CE79A4EF854F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3655815" y="2976703"/>
                    <a:ext cx="1141200" cy="43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F0C30F36-E2C5-451B-B121-7A8F1CA66AC0}"/>
                </a:ext>
              </a:extLst>
            </p:cNvPr>
            <p:cNvGrpSpPr/>
            <p:nvPr/>
          </p:nvGrpSpPr>
          <p:grpSpPr>
            <a:xfrm>
              <a:off x="3381709" y="3613519"/>
              <a:ext cx="1407960" cy="1115167"/>
              <a:chOff x="3529815" y="1896816"/>
              <a:chExt cx="1407960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6F87E703-46FF-4D25-BDB3-42DAD6DFDC57}"/>
                      </a:ext>
                    </a:extLst>
                  </p14:cNvPr>
                  <p14:cNvContentPartPr/>
                  <p14:nvPr/>
                </p14:nvContentPartPr>
                <p14:xfrm>
                  <a:off x="3529815" y="1896816"/>
                  <a:ext cx="191520" cy="243720"/>
                </p14:xfrm>
              </p:contentPart>
            </mc:Choice>
            <mc:Fallback xmlns=""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6F87E703-46FF-4D25-BDB3-42DAD6DFDC57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520832" y="1887816"/>
                    <a:ext cx="209127" cy="26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4B2F2ED9-F7D0-4B93-9A79-7F2A8965B5CF}"/>
                      </a:ext>
                    </a:extLst>
                  </p14:cNvPr>
                  <p14:cNvContentPartPr/>
                  <p14:nvPr/>
                </p14:nvContentPartPr>
                <p14:xfrm>
                  <a:off x="3606495" y="1941096"/>
                  <a:ext cx="1331280" cy="11160"/>
                </p14:xfrm>
              </p:contentPart>
            </mc:Choice>
            <mc:Fallback xmlns="">
              <p:pic>
                <p:nvPicPr>
                  <p:cNvPr id="165" name="Ink 164">
                    <a:extLst>
                      <a:ext uri="{FF2B5EF4-FFF2-40B4-BE49-F238E27FC236}">
                        <a16:creationId xmlns:a16="http://schemas.microsoft.com/office/drawing/2014/main" id="{4B2F2ED9-F7D0-4B93-9A79-7F2A8965B5C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597495" y="1932096"/>
                    <a:ext cx="1348920" cy="2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166" name="Ink 165">
                    <a:extLst>
                      <a:ext uri="{FF2B5EF4-FFF2-40B4-BE49-F238E27FC236}">
                        <a16:creationId xmlns:a16="http://schemas.microsoft.com/office/drawing/2014/main" id="{8940DBCC-2EDC-4DC4-83DA-1C44F4A2386C}"/>
                      </a:ext>
                    </a:extLst>
                  </p14:cNvPr>
                  <p14:cNvContentPartPr/>
                  <p14:nvPr/>
                </p14:nvContentPartPr>
                <p14:xfrm>
                  <a:off x="3664815" y="2134056"/>
                  <a:ext cx="1123560" cy="26280"/>
                </p14:xfrm>
              </p:contentPart>
            </mc:Choice>
            <mc:Fallback xmlns="">
              <p:pic>
                <p:nvPicPr>
                  <p:cNvPr id="166" name="Ink 165">
                    <a:extLst>
                      <a:ext uri="{FF2B5EF4-FFF2-40B4-BE49-F238E27FC236}">
                        <a16:creationId xmlns:a16="http://schemas.microsoft.com/office/drawing/2014/main" id="{8940DBCC-2EDC-4DC4-83DA-1C44F4A2386C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3655815" y="2125056"/>
                    <a:ext cx="1141200" cy="4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67" name="Ink 166">
                    <a:extLst>
                      <a:ext uri="{FF2B5EF4-FFF2-40B4-BE49-F238E27FC236}">
                        <a16:creationId xmlns:a16="http://schemas.microsoft.com/office/drawing/2014/main" id="{F3A94812-465A-452E-ADED-EC88B8D84614}"/>
                      </a:ext>
                    </a:extLst>
                  </p14:cNvPr>
                  <p14:cNvContentPartPr/>
                  <p14:nvPr/>
                </p14:nvContentPartPr>
                <p14:xfrm>
                  <a:off x="3529815" y="2748463"/>
                  <a:ext cx="191520" cy="243720"/>
                </p14:xfrm>
              </p:contentPart>
            </mc:Choice>
            <mc:Fallback xmlns="">
              <p:pic>
                <p:nvPicPr>
                  <p:cNvPr id="167" name="Ink 166">
                    <a:extLst>
                      <a:ext uri="{FF2B5EF4-FFF2-40B4-BE49-F238E27FC236}">
                        <a16:creationId xmlns:a16="http://schemas.microsoft.com/office/drawing/2014/main" id="{F3A94812-465A-452E-ADED-EC88B8D84614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520832" y="2739463"/>
                    <a:ext cx="209127" cy="26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168" name="Ink 167">
                    <a:extLst>
                      <a:ext uri="{FF2B5EF4-FFF2-40B4-BE49-F238E27FC236}">
                        <a16:creationId xmlns:a16="http://schemas.microsoft.com/office/drawing/2014/main" id="{097FA93E-1CD8-4C39-8412-85F76CD7F608}"/>
                      </a:ext>
                    </a:extLst>
                  </p14:cNvPr>
                  <p14:cNvContentPartPr/>
                  <p14:nvPr/>
                </p14:nvContentPartPr>
                <p14:xfrm>
                  <a:off x="3606495" y="2792743"/>
                  <a:ext cx="1331280" cy="11160"/>
                </p14:xfrm>
              </p:contentPart>
            </mc:Choice>
            <mc:Fallback xmlns="">
              <p:pic>
                <p:nvPicPr>
                  <p:cNvPr id="168" name="Ink 167">
                    <a:extLst>
                      <a:ext uri="{FF2B5EF4-FFF2-40B4-BE49-F238E27FC236}">
                        <a16:creationId xmlns:a16="http://schemas.microsoft.com/office/drawing/2014/main" id="{097FA93E-1CD8-4C39-8412-85F76CD7F608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597495" y="2783743"/>
                    <a:ext cx="1348920" cy="2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169" name="Ink 168">
                    <a:extLst>
                      <a:ext uri="{FF2B5EF4-FFF2-40B4-BE49-F238E27FC236}">
                        <a16:creationId xmlns:a16="http://schemas.microsoft.com/office/drawing/2014/main" id="{EC693BF8-8539-46C0-AAA9-F7215E1C5EA3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169" name="Ink 168">
                    <a:extLst>
                      <a:ext uri="{FF2B5EF4-FFF2-40B4-BE49-F238E27FC236}">
                        <a16:creationId xmlns:a16="http://schemas.microsoft.com/office/drawing/2014/main" id="{EC693BF8-8539-46C0-AAA9-F7215E1C5EA3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3655815" y="2976703"/>
                    <a:ext cx="1141200" cy="4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107C2B8F-3C1E-411B-8665-FF1BB8DA02DB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170" name="Ink 169">
                    <a:extLst>
                      <a:ext uri="{FF2B5EF4-FFF2-40B4-BE49-F238E27FC236}">
                        <a16:creationId xmlns:a16="http://schemas.microsoft.com/office/drawing/2014/main" id="{107C2B8F-3C1E-411B-8665-FF1BB8DA02DB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3655815" y="2976703"/>
                    <a:ext cx="1141200" cy="43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95219BC0-A254-4F9C-BFF0-9363ABBCB381}"/>
                </a:ext>
              </a:extLst>
            </p:cNvPr>
            <p:cNvGrpSpPr/>
            <p:nvPr/>
          </p:nvGrpSpPr>
          <p:grpSpPr>
            <a:xfrm>
              <a:off x="363551" y="3639799"/>
              <a:ext cx="1407960" cy="1115167"/>
              <a:chOff x="363551" y="1872805"/>
              <a:chExt cx="1407960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00D0924C-F3F4-4A87-8901-26FF4B497745}"/>
                      </a:ext>
                    </a:extLst>
                  </p14:cNvPr>
                  <p14:cNvContentPartPr/>
                  <p14:nvPr/>
                </p14:nvContentPartPr>
                <p14:xfrm flipH="1">
                  <a:off x="1579991" y="1872805"/>
                  <a:ext cx="191520" cy="243720"/>
                </p14:xfrm>
              </p:contentPart>
            </mc:Choice>
            <mc:Fallback xmlns=""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00D0924C-F3F4-4A87-8901-26FF4B497745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 flipH="1">
                    <a:off x="1568852" y="1861645"/>
                    <a:ext cx="213439" cy="26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E74B92D3-937E-4E70-8C84-69E496C94D40}"/>
                      </a:ext>
                    </a:extLst>
                  </p14:cNvPr>
                  <p14:cNvContentPartPr/>
                  <p14:nvPr/>
                </p14:nvContentPartPr>
                <p14:xfrm flipH="1">
                  <a:off x="1579991" y="2724452"/>
                  <a:ext cx="191520" cy="243720"/>
                </p14:xfrm>
              </p:contentPart>
            </mc:Choice>
            <mc:Fallback xmlns="">
              <p:pic>
                <p:nvPicPr>
                  <p:cNvPr id="173" name="Ink 172">
                    <a:extLst>
                      <a:ext uri="{FF2B5EF4-FFF2-40B4-BE49-F238E27FC236}">
                        <a16:creationId xmlns:a16="http://schemas.microsoft.com/office/drawing/2014/main" id="{E74B92D3-937E-4E70-8C84-69E496C94D40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 flipH="1">
                    <a:off x="1568852" y="2713292"/>
                    <a:ext cx="213439" cy="26568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8C8F680F-2570-49AA-A1F6-15A05E0DB8A4}"/>
                  </a:ext>
                </a:extLst>
              </p:cNvPr>
              <p:cNvGrpSpPr/>
              <p:nvPr/>
            </p:nvGrpSpPr>
            <p:grpSpPr>
              <a:xfrm>
                <a:off x="363551" y="1917085"/>
                <a:ext cx="1331280" cy="1070887"/>
                <a:chOff x="363551" y="1917085"/>
                <a:chExt cx="1331280" cy="107088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5">
                  <p14:nvContentPartPr>
                    <p14:cNvPr id="175" name="Ink 174">
                      <a:extLst>
                        <a:ext uri="{FF2B5EF4-FFF2-40B4-BE49-F238E27FC236}">
                          <a16:creationId xmlns:a16="http://schemas.microsoft.com/office/drawing/2014/main" id="{9BD98DDF-2CB7-4C23-8935-7C9D15FD4E6B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363551" y="1917085"/>
                    <a:ext cx="1331280" cy="11160"/>
                  </p14:xfrm>
                </p:contentPart>
              </mc:Choice>
              <mc:Fallback xmlns="">
                <p:pic>
                  <p:nvPicPr>
                    <p:cNvPr id="175" name="Ink 174">
                      <a:extLst>
                        <a:ext uri="{FF2B5EF4-FFF2-40B4-BE49-F238E27FC236}">
                          <a16:creationId xmlns:a16="http://schemas.microsoft.com/office/drawing/2014/main" id="{9BD98DDF-2CB7-4C23-8935-7C9D15FD4E6B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 flipH="1">
                      <a:off x="352391" y="1905925"/>
                      <a:ext cx="1353240" cy="3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6">
                  <p14:nvContentPartPr>
                    <p14:cNvPr id="176" name="Ink 175">
                      <a:extLst>
                        <a:ext uri="{FF2B5EF4-FFF2-40B4-BE49-F238E27FC236}">
                          <a16:creationId xmlns:a16="http://schemas.microsoft.com/office/drawing/2014/main" id="{02A8FA03-E4A5-4711-B935-9B1BAC0D934B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110045"/>
                    <a:ext cx="1123560" cy="26280"/>
                  </p14:xfrm>
                </p:contentPart>
              </mc:Choice>
              <mc:Fallback xmlns="">
                <p:pic>
                  <p:nvPicPr>
                    <p:cNvPr id="176" name="Ink 175">
                      <a:extLst>
                        <a:ext uri="{FF2B5EF4-FFF2-40B4-BE49-F238E27FC236}">
                          <a16:creationId xmlns:a16="http://schemas.microsoft.com/office/drawing/2014/main" id="{02A8FA03-E4A5-4711-B935-9B1BAC0D934B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 flipH="1">
                      <a:off x="501791" y="2098885"/>
                      <a:ext cx="1145520" cy="48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7">
                  <p14:nvContentPartPr>
                    <p14:cNvPr id="177" name="Ink 176">
                      <a:extLst>
                        <a:ext uri="{FF2B5EF4-FFF2-40B4-BE49-F238E27FC236}">
                          <a16:creationId xmlns:a16="http://schemas.microsoft.com/office/drawing/2014/main" id="{7FC22D1D-C668-4F8D-9FF1-A6C99BCA2901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363551" y="2768732"/>
                    <a:ext cx="1331280" cy="11160"/>
                  </p14:xfrm>
                </p:contentPart>
              </mc:Choice>
              <mc:Fallback xmlns="">
                <p:pic>
                  <p:nvPicPr>
                    <p:cNvPr id="177" name="Ink 176">
                      <a:extLst>
                        <a:ext uri="{FF2B5EF4-FFF2-40B4-BE49-F238E27FC236}">
                          <a16:creationId xmlns:a16="http://schemas.microsoft.com/office/drawing/2014/main" id="{7FC22D1D-C668-4F8D-9FF1-A6C99BCA2901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 flipH="1">
                      <a:off x="352391" y="2757572"/>
                      <a:ext cx="1353240" cy="3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8">
                  <p14:nvContentPartPr>
                    <p14:cNvPr id="178" name="Ink 177">
                      <a:extLst>
                        <a:ext uri="{FF2B5EF4-FFF2-40B4-BE49-F238E27FC236}">
                          <a16:creationId xmlns:a16="http://schemas.microsoft.com/office/drawing/2014/main" id="{9BBDF4F6-50FE-47E9-A772-E7521EDCB9EA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961692"/>
                    <a:ext cx="1123560" cy="26280"/>
                  </p14:xfrm>
                </p:contentPart>
              </mc:Choice>
              <mc:Fallback xmlns="">
                <p:pic>
                  <p:nvPicPr>
                    <p:cNvPr id="178" name="Ink 177">
                      <a:extLst>
                        <a:ext uri="{FF2B5EF4-FFF2-40B4-BE49-F238E27FC236}">
                          <a16:creationId xmlns:a16="http://schemas.microsoft.com/office/drawing/2014/main" id="{9BBDF4F6-50FE-47E9-A772-E7521EDCB9EA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 flipH="1">
                      <a:off x="501791" y="2950532"/>
                      <a:ext cx="1145520" cy="48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9">
                  <p14:nvContentPartPr>
                    <p14:cNvPr id="179" name="Ink 178">
                      <a:extLst>
                        <a:ext uri="{FF2B5EF4-FFF2-40B4-BE49-F238E27FC236}">
                          <a16:creationId xmlns:a16="http://schemas.microsoft.com/office/drawing/2014/main" id="{6922CD06-A85B-408B-87E4-2FF291A73F63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961692"/>
                    <a:ext cx="1123560" cy="26280"/>
                  </p14:xfrm>
                </p:contentPart>
              </mc:Choice>
              <mc:Fallback xmlns="">
                <p:pic>
                  <p:nvPicPr>
                    <p:cNvPr id="179" name="Ink 178">
                      <a:extLst>
                        <a:ext uri="{FF2B5EF4-FFF2-40B4-BE49-F238E27FC236}">
                          <a16:creationId xmlns:a16="http://schemas.microsoft.com/office/drawing/2014/main" id="{6922CD06-A85B-408B-87E4-2FF291A73F63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 flipH="1">
                      <a:off x="501791" y="2950532"/>
                      <a:ext cx="1145520" cy="482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291BB73B-223A-4A9E-B458-EB1A67A96EBC}"/>
                    </a:ext>
                  </a:extLst>
                </p14:cNvPr>
                <p14:cNvContentPartPr/>
                <p14:nvPr/>
              </p14:nvContentPartPr>
              <p14:xfrm>
                <a:off x="1806353" y="3664082"/>
                <a:ext cx="1664280" cy="1026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291BB73B-223A-4A9E-B458-EB1A67A96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788353" y="3646019"/>
                  <a:ext cx="1699920" cy="13836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06A9F483-8A1A-4480-B470-9F5A524B91BE}"/>
                </a:ext>
              </a:extLst>
            </p:cNvPr>
            <p:cNvGrpSpPr/>
            <p:nvPr/>
          </p:nvGrpSpPr>
          <p:grpSpPr>
            <a:xfrm>
              <a:off x="1756673" y="4645442"/>
              <a:ext cx="1787760" cy="463320"/>
              <a:chOff x="1937747" y="2395032"/>
              <a:chExt cx="1787760" cy="463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207" name="Ink 206">
                    <a:extLst>
                      <a:ext uri="{FF2B5EF4-FFF2-40B4-BE49-F238E27FC236}">
                        <a16:creationId xmlns:a16="http://schemas.microsoft.com/office/drawing/2014/main" id="{BE2C0E2F-ACC4-43DB-879E-BEEE06F16679}"/>
                      </a:ext>
                    </a:extLst>
                  </p14:cNvPr>
                  <p14:cNvContentPartPr/>
                  <p14:nvPr/>
                </p14:nvContentPartPr>
                <p14:xfrm>
                  <a:off x="1937747" y="2395032"/>
                  <a:ext cx="485280" cy="463320"/>
                </p14:xfrm>
              </p:contentPart>
            </mc:Choice>
            <mc:Fallback xmlns="">
              <p:pic>
                <p:nvPicPr>
                  <p:cNvPr id="207" name="Ink 206">
                    <a:extLst>
                      <a:ext uri="{FF2B5EF4-FFF2-40B4-BE49-F238E27FC236}">
                        <a16:creationId xmlns:a16="http://schemas.microsoft.com/office/drawing/2014/main" id="{BE2C0E2F-ACC4-43DB-879E-BEEE06F16679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1919747" y="2377046"/>
                    <a:ext cx="520920" cy="4989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208" name="Ink 207">
                    <a:extLst>
                      <a:ext uri="{FF2B5EF4-FFF2-40B4-BE49-F238E27FC236}">
                        <a16:creationId xmlns:a16="http://schemas.microsoft.com/office/drawing/2014/main" id="{3997AD83-F933-4C85-96DC-587E48C0ECAE}"/>
                      </a:ext>
                    </a:extLst>
                  </p14:cNvPr>
                  <p14:cNvContentPartPr/>
                  <p14:nvPr/>
                </p14:nvContentPartPr>
                <p14:xfrm>
                  <a:off x="3185147" y="2404752"/>
                  <a:ext cx="540360" cy="406800"/>
                </p14:xfrm>
              </p:contentPart>
            </mc:Choice>
            <mc:Fallback xmlns="">
              <p:pic>
                <p:nvPicPr>
                  <p:cNvPr id="208" name="Ink 207">
                    <a:extLst>
                      <a:ext uri="{FF2B5EF4-FFF2-40B4-BE49-F238E27FC236}">
                        <a16:creationId xmlns:a16="http://schemas.microsoft.com/office/drawing/2014/main" id="{3997AD83-F933-4C85-96DC-587E48C0ECAE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3167147" y="2386768"/>
                    <a:ext cx="576000" cy="442408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2D84B9C-A60E-4ECB-B0E9-F91B999EF8EE}"/>
                    </a:ext>
                  </a:extLst>
                </p14:cNvPr>
                <p14:cNvContentPartPr/>
                <p14:nvPr/>
              </p14:nvContentPartPr>
              <p14:xfrm>
                <a:off x="1681073" y="3888002"/>
                <a:ext cx="39960" cy="6375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2D84B9C-A60E-4ECB-B0E9-F91B999EF8E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663234" y="3870002"/>
                  <a:ext cx="75282" cy="67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2058AD52-56B7-4BA3-B823-2C990EC32306}"/>
                    </a:ext>
                  </a:extLst>
                </p14:cNvPr>
                <p14:cNvContentPartPr/>
                <p14:nvPr/>
              </p14:nvContentPartPr>
              <p14:xfrm>
                <a:off x="3458393" y="3879722"/>
                <a:ext cx="31680" cy="6238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2058AD52-56B7-4BA3-B823-2C990EC3230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440393" y="3861732"/>
                  <a:ext cx="67320" cy="6594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32C16A86-2AB2-4601-AE77-1CF9C7723E0B}"/>
                    </a:ext>
                  </a:extLst>
                </p14:cNvPr>
                <p14:cNvContentPartPr/>
                <p14:nvPr/>
              </p14:nvContentPartPr>
              <p14:xfrm>
                <a:off x="2260313" y="5114522"/>
                <a:ext cx="668880" cy="414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32C16A86-2AB2-4601-AE77-1CF9C7723E0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242323" y="5096364"/>
                  <a:ext cx="704501" cy="77353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2" name="TextBox 221">
            <a:extLst>
              <a:ext uri="{FF2B5EF4-FFF2-40B4-BE49-F238E27FC236}">
                <a16:creationId xmlns:a16="http://schemas.microsoft.com/office/drawing/2014/main" id="{1E11F367-B5C6-4FA5-85B9-75B0E16E8314}"/>
              </a:ext>
            </a:extLst>
          </p:cNvPr>
          <p:cNvSpPr txBox="1"/>
          <p:nvPr/>
        </p:nvSpPr>
        <p:spPr>
          <a:xfrm>
            <a:off x="4198237" y="5595122"/>
            <a:ext cx="792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Typ 3a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196280CE-F166-40E4-B210-534725658126}"/>
              </a:ext>
            </a:extLst>
          </p:cNvPr>
          <p:cNvSpPr txBox="1"/>
          <p:nvPr/>
        </p:nvSpPr>
        <p:spPr>
          <a:xfrm>
            <a:off x="11085960" y="5078690"/>
            <a:ext cx="804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Typ 3b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A614F47-5E28-484D-82CA-EE636B8C2C61}"/>
              </a:ext>
            </a:extLst>
          </p:cNvPr>
          <p:cNvGrpSpPr/>
          <p:nvPr/>
        </p:nvGrpSpPr>
        <p:grpSpPr>
          <a:xfrm>
            <a:off x="6241837" y="3613519"/>
            <a:ext cx="4426118" cy="2877451"/>
            <a:chOff x="6241837" y="3613519"/>
            <a:chExt cx="4426118" cy="2877451"/>
          </a:xfrm>
        </p:grpSpPr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A3F900AE-0B65-44D2-AEE5-F5678CBFDC5C}"/>
                </a:ext>
              </a:extLst>
            </p:cNvPr>
            <p:cNvGrpSpPr/>
            <p:nvPr/>
          </p:nvGrpSpPr>
          <p:grpSpPr>
            <a:xfrm rot="5400000">
              <a:off x="7733923" y="5229406"/>
              <a:ext cx="1407960" cy="1115167"/>
              <a:chOff x="3529815" y="1896816"/>
              <a:chExt cx="1407960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6F566FC8-FBBD-48D3-BF51-2157F59EB8F7}"/>
                      </a:ext>
                    </a:extLst>
                  </p14:cNvPr>
                  <p14:cNvContentPartPr/>
                  <p14:nvPr/>
                </p14:nvContentPartPr>
                <p14:xfrm>
                  <a:off x="3529815" y="1896816"/>
                  <a:ext cx="191520" cy="243720"/>
                </p14:xfrm>
              </p:contentPart>
            </mc:Choice>
            <mc:Fallback xmlns=""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6F566FC8-FBBD-48D3-BF51-2157F59EB8F7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520832" y="1887816"/>
                    <a:ext cx="209127" cy="26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182" name="Ink 181">
                    <a:extLst>
                      <a:ext uri="{FF2B5EF4-FFF2-40B4-BE49-F238E27FC236}">
                        <a16:creationId xmlns:a16="http://schemas.microsoft.com/office/drawing/2014/main" id="{4C295737-F8D6-45E8-8ACE-059CF16DC553}"/>
                      </a:ext>
                    </a:extLst>
                  </p14:cNvPr>
                  <p14:cNvContentPartPr/>
                  <p14:nvPr/>
                </p14:nvContentPartPr>
                <p14:xfrm>
                  <a:off x="3606495" y="1941096"/>
                  <a:ext cx="1331280" cy="11160"/>
                </p14:xfrm>
              </p:contentPart>
            </mc:Choice>
            <mc:Fallback xmlns="">
              <p:pic>
                <p:nvPicPr>
                  <p:cNvPr id="182" name="Ink 181">
                    <a:extLst>
                      <a:ext uri="{FF2B5EF4-FFF2-40B4-BE49-F238E27FC236}">
                        <a16:creationId xmlns:a16="http://schemas.microsoft.com/office/drawing/2014/main" id="{4C295737-F8D6-45E8-8ACE-059CF16DC553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597495" y="1932096"/>
                    <a:ext cx="1348920" cy="2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07FBD708-9057-41D9-B2FB-1B899F508173}"/>
                      </a:ext>
                    </a:extLst>
                  </p14:cNvPr>
                  <p14:cNvContentPartPr/>
                  <p14:nvPr/>
                </p14:nvContentPartPr>
                <p14:xfrm>
                  <a:off x="3664815" y="2134056"/>
                  <a:ext cx="1123560" cy="26280"/>
                </p14:xfrm>
              </p:contentPart>
            </mc:Choice>
            <mc:Fallback xmlns=""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07FBD708-9057-41D9-B2FB-1B899F508173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3655815" y="2125056"/>
                    <a:ext cx="1141200" cy="4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71FFE6BC-9122-4730-858D-CD382AB24EBB}"/>
                      </a:ext>
                    </a:extLst>
                  </p14:cNvPr>
                  <p14:cNvContentPartPr/>
                  <p14:nvPr/>
                </p14:nvContentPartPr>
                <p14:xfrm>
                  <a:off x="3529815" y="2748463"/>
                  <a:ext cx="191520" cy="243720"/>
                </p14:xfrm>
              </p:contentPart>
            </mc:Choice>
            <mc:Fallback xmlns=""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71FFE6BC-9122-4730-858D-CD382AB24EBB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520832" y="2739463"/>
                    <a:ext cx="209127" cy="26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CD01FD47-11F2-4CFF-88D9-AAEB41DDBCDB}"/>
                      </a:ext>
                    </a:extLst>
                  </p14:cNvPr>
                  <p14:cNvContentPartPr/>
                  <p14:nvPr/>
                </p14:nvContentPartPr>
                <p14:xfrm>
                  <a:off x="3606495" y="2792743"/>
                  <a:ext cx="1331280" cy="11160"/>
                </p14:xfrm>
              </p:contentPart>
            </mc:Choice>
            <mc:Fallback xmlns=""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CD01FD47-11F2-4CFF-88D9-AAEB41DDBCDB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597495" y="2783743"/>
                    <a:ext cx="1348920" cy="2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186" name="Ink 185">
                    <a:extLst>
                      <a:ext uri="{FF2B5EF4-FFF2-40B4-BE49-F238E27FC236}">
                        <a16:creationId xmlns:a16="http://schemas.microsoft.com/office/drawing/2014/main" id="{D10581C5-0627-4042-8880-253597A4B9B4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186" name="Ink 185">
                    <a:extLst>
                      <a:ext uri="{FF2B5EF4-FFF2-40B4-BE49-F238E27FC236}">
                        <a16:creationId xmlns:a16="http://schemas.microsoft.com/office/drawing/2014/main" id="{D10581C5-0627-4042-8880-253597A4B9B4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3655815" y="2976703"/>
                    <a:ext cx="1141200" cy="4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B4E0248E-0E4A-4E3D-9C64-000D31715921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B4E0248E-0E4A-4E3D-9C64-000D3171592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3655815" y="2976703"/>
                    <a:ext cx="1141200" cy="43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34A64B6D-16CD-4E64-9B6B-D8CECFBA867A}"/>
                </a:ext>
              </a:extLst>
            </p:cNvPr>
            <p:cNvGrpSpPr/>
            <p:nvPr/>
          </p:nvGrpSpPr>
          <p:grpSpPr>
            <a:xfrm>
              <a:off x="9259995" y="3613519"/>
              <a:ext cx="1407960" cy="1115167"/>
              <a:chOff x="3529815" y="1896816"/>
              <a:chExt cx="1407960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189" name="Ink 188">
                    <a:extLst>
                      <a:ext uri="{FF2B5EF4-FFF2-40B4-BE49-F238E27FC236}">
                        <a16:creationId xmlns:a16="http://schemas.microsoft.com/office/drawing/2014/main" id="{4B55C377-FD6C-40B5-8D04-4F423A3CC0AF}"/>
                      </a:ext>
                    </a:extLst>
                  </p14:cNvPr>
                  <p14:cNvContentPartPr/>
                  <p14:nvPr/>
                </p14:nvContentPartPr>
                <p14:xfrm>
                  <a:off x="3529815" y="1896816"/>
                  <a:ext cx="191520" cy="243720"/>
                </p14:xfrm>
              </p:contentPart>
            </mc:Choice>
            <mc:Fallback xmlns=""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4B55C377-FD6C-40B5-8D04-4F423A3CC0AF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520832" y="1887816"/>
                    <a:ext cx="209127" cy="26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7E73C485-DF50-4DB6-8B20-15AC921C3F95}"/>
                      </a:ext>
                    </a:extLst>
                  </p14:cNvPr>
                  <p14:cNvContentPartPr/>
                  <p14:nvPr/>
                </p14:nvContentPartPr>
                <p14:xfrm>
                  <a:off x="3606495" y="1941096"/>
                  <a:ext cx="1331280" cy="11160"/>
                </p14:xfrm>
              </p:contentPart>
            </mc:Choice>
            <mc:Fallback xmlns=""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7E73C485-DF50-4DB6-8B20-15AC921C3F95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597495" y="1932096"/>
                    <a:ext cx="1348920" cy="2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191" name="Ink 190">
                    <a:extLst>
                      <a:ext uri="{FF2B5EF4-FFF2-40B4-BE49-F238E27FC236}">
                        <a16:creationId xmlns:a16="http://schemas.microsoft.com/office/drawing/2014/main" id="{996C3F8E-C8D1-4F04-BA15-4156AFC6784B}"/>
                      </a:ext>
                    </a:extLst>
                  </p14:cNvPr>
                  <p14:cNvContentPartPr/>
                  <p14:nvPr/>
                </p14:nvContentPartPr>
                <p14:xfrm>
                  <a:off x="3664815" y="2134056"/>
                  <a:ext cx="1123560" cy="26280"/>
                </p14:xfrm>
              </p:contentPart>
            </mc:Choice>
            <mc:Fallback xmlns="">
              <p:pic>
                <p:nvPicPr>
                  <p:cNvPr id="191" name="Ink 190">
                    <a:extLst>
                      <a:ext uri="{FF2B5EF4-FFF2-40B4-BE49-F238E27FC236}">
                        <a16:creationId xmlns:a16="http://schemas.microsoft.com/office/drawing/2014/main" id="{996C3F8E-C8D1-4F04-BA15-4156AFC6784B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3655815" y="2125056"/>
                    <a:ext cx="1141200" cy="4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192" name="Ink 191">
                    <a:extLst>
                      <a:ext uri="{FF2B5EF4-FFF2-40B4-BE49-F238E27FC236}">
                        <a16:creationId xmlns:a16="http://schemas.microsoft.com/office/drawing/2014/main" id="{82DA3EE6-5B4F-47B3-97B6-E6113376802F}"/>
                      </a:ext>
                    </a:extLst>
                  </p14:cNvPr>
                  <p14:cNvContentPartPr/>
                  <p14:nvPr/>
                </p14:nvContentPartPr>
                <p14:xfrm>
                  <a:off x="3529815" y="2748463"/>
                  <a:ext cx="191520" cy="243720"/>
                </p14:xfrm>
              </p:contentPart>
            </mc:Choice>
            <mc:Fallback xmlns="">
              <p:pic>
                <p:nvPicPr>
                  <p:cNvPr id="192" name="Ink 191">
                    <a:extLst>
                      <a:ext uri="{FF2B5EF4-FFF2-40B4-BE49-F238E27FC236}">
                        <a16:creationId xmlns:a16="http://schemas.microsoft.com/office/drawing/2014/main" id="{82DA3EE6-5B4F-47B3-97B6-E6113376802F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520832" y="2739463"/>
                    <a:ext cx="209127" cy="26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19A03866-7583-46C0-A986-1F4B4654301D}"/>
                      </a:ext>
                    </a:extLst>
                  </p14:cNvPr>
                  <p14:cNvContentPartPr/>
                  <p14:nvPr/>
                </p14:nvContentPartPr>
                <p14:xfrm>
                  <a:off x="3606495" y="2792743"/>
                  <a:ext cx="1331280" cy="11160"/>
                </p14:xfrm>
              </p:contentPart>
            </mc:Choice>
            <mc:Fallback xmlns=""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19A03866-7583-46C0-A986-1F4B4654301D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597495" y="2783743"/>
                    <a:ext cx="1348920" cy="2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1FB58E14-C1F0-4907-BF02-CA6299B4EA1D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1FB58E14-C1F0-4907-BF02-CA6299B4EA1D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3655815" y="2976703"/>
                    <a:ext cx="1141200" cy="4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387DCD85-9B41-4AA7-A030-CE70E511287B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387DCD85-9B41-4AA7-A030-CE70E511287B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3655815" y="2976703"/>
                    <a:ext cx="1141200" cy="43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37DA1C2E-6A60-4E12-8C98-7B6185BF8C7B}"/>
                </a:ext>
              </a:extLst>
            </p:cNvPr>
            <p:cNvGrpSpPr/>
            <p:nvPr/>
          </p:nvGrpSpPr>
          <p:grpSpPr>
            <a:xfrm>
              <a:off x="6241837" y="3639799"/>
              <a:ext cx="1407960" cy="1115167"/>
              <a:chOff x="363551" y="1872805"/>
              <a:chExt cx="1407960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C31B1965-26EF-4EFF-B936-5CC32496E0E4}"/>
                      </a:ext>
                    </a:extLst>
                  </p14:cNvPr>
                  <p14:cNvContentPartPr/>
                  <p14:nvPr/>
                </p14:nvContentPartPr>
                <p14:xfrm flipH="1">
                  <a:off x="1579991" y="1872805"/>
                  <a:ext cx="191520" cy="243720"/>
                </p14:xfrm>
              </p:contentPart>
            </mc:Choice>
            <mc:Fallback xmlns=""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C31B1965-26EF-4EFF-B936-5CC32496E0E4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 flipH="1">
                    <a:off x="1568852" y="1861645"/>
                    <a:ext cx="213439" cy="26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D90167CB-7721-492C-B5C0-973BEC4B4EE4}"/>
                      </a:ext>
                    </a:extLst>
                  </p14:cNvPr>
                  <p14:cNvContentPartPr/>
                  <p14:nvPr/>
                </p14:nvContentPartPr>
                <p14:xfrm flipH="1">
                  <a:off x="1579991" y="2724452"/>
                  <a:ext cx="191520" cy="243720"/>
                </p14:xfrm>
              </p:contentPart>
            </mc:Choice>
            <mc:Fallback xmlns=""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D90167CB-7721-492C-B5C0-973BEC4B4EE4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 flipH="1">
                    <a:off x="1568852" y="2713292"/>
                    <a:ext cx="213439" cy="26568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D0534504-3D7F-4FF9-8C1F-7F12A0E11FCE}"/>
                  </a:ext>
                </a:extLst>
              </p:cNvPr>
              <p:cNvGrpSpPr/>
              <p:nvPr/>
            </p:nvGrpSpPr>
            <p:grpSpPr>
              <a:xfrm>
                <a:off x="363551" y="1917085"/>
                <a:ext cx="1331280" cy="1070887"/>
                <a:chOff x="363551" y="1917085"/>
                <a:chExt cx="1331280" cy="107088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8">
                  <p14:nvContentPartPr>
                    <p14:cNvPr id="200" name="Ink 199">
                      <a:extLst>
                        <a:ext uri="{FF2B5EF4-FFF2-40B4-BE49-F238E27FC236}">
                          <a16:creationId xmlns:a16="http://schemas.microsoft.com/office/drawing/2014/main" id="{40AFD40E-5953-4370-97B8-2AAAAEB10F67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363551" y="1917085"/>
                    <a:ext cx="1331280" cy="11160"/>
                  </p14:xfrm>
                </p:contentPart>
              </mc:Choice>
              <mc:Fallback xmlns="">
                <p:pic>
                  <p:nvPicPr>
                    <p:cNvPr id="200" name="Ink 199">
                      <a:extLst>
                        <a:ext uri="{FF2B5EF4-FFF2-40B4-BE49-F238E27FC236}">
                          <a16:creationId xmlns:a16="http://schemas.microsoft.com/office/drawing/2014/main" id="{40AFD40E-5953-4370-97B8-2AAAAEB10F67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 flipH="1">
                      <a:off x="352391" y="1905925"/>
                      <a:ext cx="1353240" cy="3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9">
                  <p14:nvContentPartPr>
                    <p14:cNvPr id="201" name="Ink 200">
                      <a:extLst>
                        <a:ext uri="{FF2B5EF4-FFF2-40B4-BE49-F238E27FC236}">
                          <a16:creationId xmlns:a16="http://schemas.microsoft.com/office/drawing/2014/main" id="{86EBC16A-52E0-4A05-81F5-36064D3E66A0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110045"/>
                    <a:ext cx="1123560" cy="26280"/>
                  </p14:xfrm>
                </p:contentPart>
              </mc:Choice>
              <mc:Fallback xmlns="">
                <p:pic>
                  <p:nvPicPr>
                    <p:cNvPr id="201" name="Ink 200">
                      <a:extLst>
                        <a:ext uri="{FF2B5EF4-FFF2-40B4-BE49-F238E27FC236}">
                          <a16:creationId xmlns:a16="http://schemas.microsoft.com/office/drawing/2014/main" id="{86EBC16A-52E0-4A05-81F5-36064D3E66A0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 flipH="1">
                      <a:off x="501791" y="2098885"/>
                      <a:ext cx="1145520" cy="48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0">
                  <p14:nvContentPartPr>
                    <p14:cNvPr id="202" name="Ink 201">
                      <a:extLst>
                        <a:ext uri="{FF2B5EF4-FFF2-40B4-BE49-F238E27FC236}">
                          <a16:creationId xmlns:a16="http://schemas.microsoft.com/office/drawing/2014/main" id="{5F405A19-B9A9-4264-AFF9-5DC84542585E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363551" y="2768732"/>
                    <a:ext cx="1331280" cy="11160"/>
                  </p14:xfrm>
                </p:contentPart>
              </mc:Choice>
              <mc:Fallback xmlns="">
                <p:pic>
                  <p:nvPicPr>
                    <p:cNvPr id="202" name="Ink 201">
                      <a:extLst>
                        <a:ext uri="{FF2B5EF4-FFF2-40B4-BE49-F238E27FC236}">
                          <a16:creationId xmlns:a16="http://schemas.microsoft.com/office/drawing/2014/main" id="{5F405A19-B9A9-4264-AFF9-5DC84542585E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 flipH="1">
                      <a:off x="352391" y="2757572"/>
                      <a:ext cx="1353240" cy="3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1">
                  <p14:nvContentPartPr>
                    <p14:cNvPr id="203" name="Ink 202">
                      <a:extLst>
                        <a:ext uri="{FF2B5EF4-FFF2-40B4-BE49-F238E27FC236}">
                          <a16:creationId xmlns:a16="http://schemas.microsoft.com/office/drawing/2014/main" id="{A8BAC73E-5DD7-46DD-8327-F5D1E50ED608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961692"/>
                    <a:ext cx="1123560" cy="26280"/>
                  </p14:xfrm>
                </p:contentPart>
              </mc:Choice>
              <mc:Fallback xmlns="">
                <p:pic>
                  <p:nvPicPr>
                    <p:cNvPr id="203" name="Ink 202">
                      <a:extLst>
                        <a:ext uri="{FF2B5EF4-FFF2-40B4-BE49-F238E27FC236}">
                          <a16:creationId xmlns:a16="http://schemas.microsoft.com/office/drawing/2014/main" id="{A8BAC73E-5DD7-46DD-8327-F5D1E50ED608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 flipH="1">
                      <a:off x="501791" y="2950532"/>
                      <a:ext cx="1145520" cy="48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2">
                  <p14:nvContentPartPr>
                    <p14:cNvPr id="204" name="Ink 203">
                      <a:extLst>
                        <a:ext uri="{FF2B5EF4-FFF2-40B4-BE49-F238E27FC236}">
                          <a16:creationId xmlns:a16="http://schemas.microsoft.com/office/drawing/2014/main" id="{65420408-B99A-49E1-B102-DA0B22E19BAB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961692"/>
                    <a:ext cx="1123560" cy="26280"/>
                  </p14:xfrm>
                </p:contentPart>
              </mc:Choice>
              <mc:Fallback xmlns="">
                <p:pic>
                  <p:nvPicPr>
                    <p:cNvPr id="204" name="Ink 203">
                      <a:extLst>
                        <a:ext uri="{FF2B5EF4-FFF2-40B4-BE49-F238E27FC236}">
                          <a16:creationId xmlns:a16="http://schemas.microsoft.com/office/drawing/2014/main" id="{65420408-B99A-49E1-B102-DA0B22E19BAB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 flipH="1">
                      <a:off x="501791" y="2950532"/>
                      <a:ext cx="1145520" cy="482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EF3819B-F8BF-4DCB-842F-447AA5F50CF2}"/>
                    </a:ext>
                  </a:extLst>
                </p14:cNvPr>
                <p14:cNvContentPartPr/>
                <p14:nvPr/>
              </p14:nvContentPartPr>
              <p14:xfrm>
                <a:off x="7633313" y="3708362"/>
                <a:ext cx="1607040" cy="680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EF3819B-F8BF-4DCB-842F-447AA5F50CF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615313" y="3690362"/>
                  <a:ext cx="16426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60441CF-3D54-401C-A1CE-90254FC66E2E}"/>
                    </a:ext>
                  </a:extLst>
                </p14:cNvPr>
                <p14:cNvContentPartPr/>
                <p14:nvPr/>
              </p14:nvContentPartPr>
              <p14:xfrm>
                <a:off x="8818793" y="3722402"/>
                <a:ext cx="123840" cy="1274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60441CF-3D54-401C-A1CE-90254FC66E2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800793" y="3704402"/>
                  <a:ext cx="159480" cy="1630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352D0E24-5377-4627-8728-F336C8FFD48A}"/>
                </a:ext>
              </a:extLst>
            </p:cNvPr>
            <p:cNvGrpSpPr/>
            <p:nvPr/>
          </p:nvGrpSpPr>
          <p:grpSpPr>
            <a:xfrm>
              <a:off x="7668233" y="4565162"/>
              <a:ext cx="1607760" cy="535680"/>
              <a:chOff x="7849307" y="2314752"/>
              <a:chExt cx="1607760" cy="535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213" name="Ink 212">
                    <a:extLst>
                      <a:ext uri="{FF2B5EF4-FFF2-40B4-BE49-F238E27FC236}">
                        <a16:creationId xmlns:a16="http://schemas.microsoft.com/office/drawing/2014/main" id="{31E0A828-11B2-4918-B151-92417E7ECF7C}"/>
                      </a:ext>
                    </a:extLst>
                  </p14:cNvPr>
                  <p14:cNvContentPartPr/>
                  <p14:nvPr/>
                </p14:nvContentPartPr>
                <p14:xfrm>
                  <a:off x="7851107" y="2438232"/>
                  <a:ext cx="4320" cy="5400"/>
                </p14:xfrm>
              </p:contentPart>
            </mc:Choice>
            <mc:Fallback xmlns="">
              <p:pic>
                <p:nvPicPr>
                  <p:cNvPr id="213" name="Ink 212">
                    <a:extLst>
                      <a:ext uri="{FF2B5EF4-FFF2-40B4-BE49-F238E27FC236}">
                        <a16:creationId xmlns:a16="http://schemas.microsoft.com/office/drawing/2014/main" id="{31E0A828-11B2-4918-B151-92417E7ECF7C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7831471" y="2421357"/>
                    <a:ext cx="43200" cy="388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214" name="Ink 213">
                    <a:extLst>
                      <a:ext uri="{FF2B5EF4-FFF2-40B4-BE49-F238E27FC236}">
                        <a16:creationId xmlns:a16="http://schemas.microsoft.com/office/drawing/2014/main" id="{0FA8F821-31C4-43DC-9D6F-85EECAA6041E}"/>
                      </a:ext>
                    </a:extLst>
                  </p14:cNvPr>
                  <p14:cNvContentPartPr/>
                  <p14:nvPr/>
                </p14:nvContentPartPr>
                <p14:xfrm>
                  <a:off x="7849307" y="2326632"/>
                  <a:ext cx="1607760" cy="65520"/>
                </p14:xfrm>
              </p:contentPart>
            </mc:Choice>
            <mc:Fallback xmlns=""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0FA8F821-31C4-43DC-9D6F-85EECAA6041E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7831307" y="2308632"/>
                    <a:ext cx="1643400" cy="101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E264A465-44E6-4EDD-961C-00610A8C7C07}"/>
                      </a:ext>
                    </a:extLst>
                  </p14:cNvPr>
                  <p14:cNvContentPartPr/>
                  <p14:nvPr/>
                </p14:nvContentPartPr>
                <p14:xfrm>
                  <a:off x="8135147" y="2314752"/>
                  <a:ext cx="73080" cy="535680"/>
                </p14:xfrm>
              </p:contentPart>
            </mc:Choice>
            <mc:Fallback xmlns=""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E264A465-44E6-4EDD-961C-00610A8C7C07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8117147" y="2296752"/>
                    <a:ext cx="108720" cy="5713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0378B7ED-358E-4BAE-AF66-D7D32C8FA83A}"/>
                    </a:ext>
                  </a:extLst>
                </p14:cNvPr>
                <p14:cNvContentPartPr/>
                <p14:nvPr/>
              </p14:nvContentPartPr>
              <p14:xfrm>
                <a:off x="7564913" y="3842642"/>
                <a:ext cx="25920" cy="6861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0378B7ED-358E-4BAE-AF66-D7D32C8FA83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546913" y="3824642"/>
                  <a:ext cx="61560" cy="72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35E3AF8-D3C8-40A0-9987-2B81DD5CBB70}"/>
                    </a:ext>
                  </a:extLst>
                </p14:cNvPr>
                <p14:cNvContentPartPr/>
                <p14:nvPr/>
              </p14:nvContentPartPr>
              <p14:xfrm>
                <a:off x="8148833" y="5118122"/>
                <a:ext cx="640800" cy="478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35E3AF8-D3C8-40A0-9987-2B81DD5CBB7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130833" y="5100122"/>
                  <a:ext cx="6764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C019FD7B-E84E-4364-A3BD-A560907C1CC4}"/>
                    </a:ext>
                  </a:extLst>
                </p14:cNvPr>
                <p14:cNvContentPartPr/>
                <p14:nvPr/>
              </p14:nvContentPartPr>
              <p14:xfrm>
                <a:off x="9332153" y="3843002"/>
                <a:ext cx="34200" cy="6357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C019FD7B-E84E-4364-A3BD-A560907C1CC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314153" y="3824992"/>
                  <a:ext cx="69840" cy="6714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6189D0E7-4B2F-44BB-98E3-C17D2CAC147B}"/>
                    </a:ext>
                  </a:extLst>
                </p14:cNvPr>
                <p14:cNvContentPartPr/>
                <p14:nvPr/>
              </p14:nvContentPartPr>
              <p14:xfrm>
                <a:off x="8881427" y="3783192"/>
                <a:ext cx="102960" cy="13104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6189D0E7-4B2F-44BB-98E3-C17D2CAC147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863364" y="3765192"/>
                  <a:ext cx="138725" cy="1346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F8815B-D742-4C75-81F1-332F6C5FA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37B9-366A-463B-A233-332C6DF23397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803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FAC3A7AB-B437-42CA-9B47-47183F11C06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96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000"/>
              <a:t>First Principle Approach</a:t>
            </a:r>
            <a:endParaRPr lang="en-US" sz="2000">
              <a:solidFill>
                <a:srgbClr val="000000"/>
              </a:solidFill>
              <a:latin typeface="Calibri Light" panose="020F0302020204030204"/>
              <a:cs typeface="Calibri Light"/>
            </a:endParaRPr>
          </a:p>
          <a:p>
            <a:pPr algn="l"/>
            <a:r>
              <a:rPr lang="en-US" sz="3700">
                <a:solidFill>
                  <a:srgbClr val="000000"/>
                </a:solidFill>
                <a:latin typeface="Century Gothic"/>
                <a:cs typeface="Calibri Light"/>
              </a:rPr>
              <a:t>Wave propagation example</a:t>
            </a:r>
            <a:endParaRPr lang="en-US">
              <a:cs typeface="Calibri Light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ABAA63C6-E438-46F2-A2BB-1B15912B85A7}"/>
              </a:ext>
            </a:extLst>
          </p:cNvPr>
          <p:cNvCxnSpPr>
            <a:cxnSpLocks/>
          </p:cNvCxnSpPr>
          <p:nvPr/>
        </p:nvCxnSpPr>
        <p:spPr>
          <a:xfrm>
            <a:off x="0" y="1052736"/>
            <a:ext cx="11644439" cy="0"/>
          </a:xfrm>
          <a:prstGeom prst="line">
            <a:avLst/>
          </a:prstGeom>
          <a:ln w="28575">
            <a:gradFill>
              <a:gsLst>
                <a:gs pos="0">
                  <a:schemeClr val="tx1"/>
                </a:gs>
                <a:gs pos="28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97B9046C-67F9-4B28-BD9A-FF528AED8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74" y="3088769"/>
            <a:ext cx="10798629" cy="12955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EC08DBD-B561-4073-A833-C36227DA10E0}"/>
                  </a:ext>
                </a:extLst>
              </p:cNvPr>
              <p:cNvSpPr txBox="1"/>
              <p:nvPr/>
            </p:nvSpPr>
            <p:spPr>
              <a:xfrm>
                <a:off x="6778836" y="4983405"/>
                <a:ext cx="1546193" cy="393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−120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+120</m:t>
                        </m:r>
                      </m:den>
                    </m:f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de-DE" b="0"/>
                  <a:t> 1 </a:t>
                </a: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EC08DBD-B561-4073-A833-C36227DA1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836" y="4983405"/>
                <a:ext cx="1546193" cy="393569"/>
              </a:xfrm>
              <a:prstGeom prst="rect">
                <a:avLst/>
              </a:prstGeom>
              <a:blipFill>
                <a:blip r:embed="rId3"/>
                <a:stretch>
                  <a:fillRect l="-5118" t="-4615" r="-8268" b="-2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22BF7C79-9D9D-4C5B-A47E-9A89B59215E0}"/>
              </a:ext>
            </a:extLst>
          </p:cNvPr>
          <p:cNvGrpSpPr/>
          <p:nvPr/>
        </p:nvGrpSpPr>
        <p:grpSpPr>
          <a:xfrm>
            <a:off x="7099453" y="3772283"/>
            <a:ext cx="659294" cy="1082280"/>
            <a:chOff x="2002234" y="3560428"/>
            <a:chExt cx="659294" cy="1082280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1D6E96F0-DB99-43C7-A604-95C96AC81747}"/>
                </a:ext>
              </a:extLst>
            </p:cNvPr>
            <p:cNvGrpSpPr/>
            <p:nvPr/>
          </p:nvGrpSpPr>
          <p:grpSpPr>
            <a:xfrm>
              <a:off x="2247900" y="3560428"/>
              <a:ext cx="413628" cy="741697"/>
              <a:chOff x="2247900" y="3560428"/>
              <a:chExt cx="413628" cy="741697"/>
            </a:xfrm>
          </p:grpSpPr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5BF21258-8E9C-40B5-B7AE-4C60880BE393}"/>
                  </a:ext>
                </a:extLst>
              </p:cNvPr>
              <p:cNvCxnSpPr/>
              <p:nvPr/>
            </p:nvCxnSpPr>
            <p:spPr>
              <a:xfrm>
                <a:off x="2247900" y="3565902"/>
                <a:ext cx="413628" cy="0"/>
              </a:xfrm>
              <a:prstGeom prst="straightConnector1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41315236-D2E1-456D-AA1B-C3199AF603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7900" y="3560428"/>
                <a:ext cx="0" cy="741697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049BB7D9-B494-49E3-896E-3DB024B5FF7C}"/>
                    </a:ext>
                  </a:extLst>
                </p:cNvPr>
                <p:cNvSpPr txBox="1"/>
                <p:nvPr/>
              </p:nvSpPr>
              <p:spPr>
                <a:xfrm>
                  <a:off x="2002234" y="4273376"/>
                  <a:ext cx="54213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oMath>
                    </m:oMathPara>
                  </a14:m>
                  <a:endParaRPr lang="de-DE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049BB7D9-B494-49E3-896E-3DB024B5FF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2234" y="4273376"/>
                  <a:ext cx="542131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D643CD4-2987-4180-955D-22B39840A270}"/>
              </a:ext>
            </a:extLst>
          </p:cNvPr>
          <p:cNvGrpSpPr/>
          <p:nvPr/>
        </p:nvGrpSpPr>
        <p:grpSpPr>
          <a:xfrm>
            <a:off x="2744749" y="3479814"/>
            <a:ext cx="2123979" cy="2174159"/>
            <a:chOff x="2615276" y="3728050"/>
            <a:chExt cx="2123979" cy="21741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A9E33AA-E5D9-40ED-9A35-6F5CF7D62317}"/>
                    </a:ext>
                  </a:extLst>
                </p:cNvPr>
                <p:cNvSpPr txBox="1"/>
                <p:nvPr/>
              </p:nvSpPr>
              <p:spPr>
                <a:xfrm>
                  <a:off x="2615276" y="5190011"/>
                  <a:ext cx="2123979" cy="3934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60−120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60+120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=−0,667</m:t>
                      </m:r>
                    </m:oMath>
                  </a14:m>
                  <a:r>
                    <a:rPr lang="de-DE" b="0"/>
                    <a:t> 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A9E33AA-E5D9-40ED-9A35-6F5CF7D623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5276" y="5190011"/>
                  <a:ext cx="2123979" cy="393441"/>
                </a:xfrm>
                <a:prstGeom prst="rect">
                  <a:avLst/>
                </a:prstGeom>
                <a:blipFill>
                  <a:blip r:embed="rId5"/>
                  <a:stretch>
                    <a:fillRect l="-3725" r="-573" b="-140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9B405B2-5EAA-47C9-A86A-7EA4AD6F69DC}"/>
                    </a:ext>
                  </a:extLst>
                </p:cNvPr>
                <p:cNvSpPr txBox="1"/>
                <p:nvPr/>
              </p:nvSpPr>
              <p:spPr>
                <a:xfrm>
                  <a:off x="2619310" y="5625210"/>
                  <a:ext cx="173470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+1=</m:t>
                      </m:r>
                    </m:oMath>
                  </a14:m>
                  <a:r>
                    <a:rPr lang="de-DE" b="0" dirty="0"/>
                    <a:t>0,333</a:t>
                  </a:r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9B405B2-5EAA-47C9-A86A-7EA4AD6F69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9310" y="5625210"/>
                  <a:ext cx="173470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4930" t="-28889" r="-7042" b="-5333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24D18FD3-7F19-47AE-B363-3BF9BAFF1D68}"/>
                </a:ext>
              </a:extLst>
            </p:cNvPr>
            <p:cNvGrpSpPr/>
            <p:nvPr/>
          </p:nvGrpSpPr>
          <p:grpSpPr>
            <a:xfrm>
              <a:off x="3142670" y="3728050"/>
              <a:ext cx="542131" cy="1418070"/>
              <a:chOff x="3142670" y="3728050"/>
              <a:chExt cx="542131" cy="1418070"/>
            </a:xfrm>
          </p:grpSpPr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E1DDE747-14B7-45CA-8886-FFB2C8C2F6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94686" y="3728050"/>
                <a:ext cx="0" cy="1048738"/>
              </a:xfrm>
              <a:prstGeom prst="straightConnector1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A0EA77C0-231F-4DFA-B97F-1989DC896A02}"/>
                      </a:ext>
                    </a:extLst>
                  </p:cNvPr>
                  <p:cNvSpPr txBox="1"/>
                  <p:nvPr/>
                </p:nvSpPr>
                <p:spPr>
                  <a:xfrm>
                    <a:off x="3142670" y="4776788"/>
                    <a:ext cx="542131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oMath>
                      </m:oMathPara>
                    </a14:m>
                    <a:endParaRPr lang="de-DE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A0EA77C0-231F-4DFA-B97F-1989DC896A0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2670" y="4776788"/>
                    <a:ext cx="542131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D6A56CB-2AD9-4C46-BFB7-9E788DA6EAA9}"/>
              </a:ext>
            </a:extLst>
          </p:cNvPr>
          <p:cNvGrpSpPr/>
          <p:nvPr/>
        </p:nvGrpSpPr>
        <p:grpSpPr>
          <a:xfrm>
            <a:off x="3133496" y="2626634"/>
            <a:ext cx="957263" cy="593884"/>
            <a:chOff x="2720002" y="2114297"/>
            <a:chExt cx="957263" cy="593884"/>
          </a:xfrm>
        </p:grpSpPr>
        <p:cxnSp>
          <p:nvCxnSpPr>
            <p:cNvPr id="90" name="Connector: Elbow 89">
              <a:extLst>
                <a:ext uri="{FF2B5EF4-FFF2-40B4-BE49-F238E27FC236}">
                  <a16:creationId xmlns:a16="http://schemas.microsoft.com/office/drawing/2014/main" id="{CF21C5C4-9CCD-4213-ABE3-1C1F08AA5D28}"/>
                </a:ext>
              </a:extLst>
            </p:cNvPr>
            <p:cNvCxnSpPr/>
            <p:nvPr/>
          </p:nvCxnSpPr>
          <p:spPr>
            <a:xfrm rot="10800000">
              <a:off x="2853976" y="2360518"/>
              <a:ext cx="447675" cy="347663"/>
            </a:xfrm>
            <a:prstGeom prst="bentConnector3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F2652370-871D-4F1D-9979-E564343C4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27496" y="2546038"/>
              <a:ext cx="2219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DF4F6F3-B3E8-4565-8120-AAB3D5657BDE}"/>
                </a:ext>
              </a:extLst>
            </p:cNvPr>
            <p:cNvSpPr txBox="1"/>
            <p:nvPr/>
          </p:nvSpPr>
          <p:spPr>
            <a:xfrm>
              <a:off x="2720002" y="2114297"/>
              <a:ext cx="9572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1.334V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0D03A37-3532-40CA-B64C-F63CCB3CB3B9}"/>
              </a:ext>
            </a:extLst>
          </p:cNvPr>
          <p:cNvGrpSpPr/>
          <p:nvPr/>
        </p:nvGrpSpPr>
        <p:grpSpPr>
          <a:xfrm>
            <a:off x="1257447" y="2664444"/>
            <a:ext cx="738081" cy="576578"/>
            <a:chOff x="1825204" y="2378637"/>
            <a:chExt cx="738081" cy="576578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7A811903-A113-47A5-9520-24E2C157DFA6}"/>
                </a:ext>
              </a:extLst>
            </p:cNvPr>
            <p:cNvGrpSpPr/>
            <p:nvPr/>
          </p:nvGrpSpPr>
          <p:grpSpPr>
            <a:xfrm>
              <a:off x="1825204" y="2607552"/>
              <a:ext cx="486420" cy="347663"/>
              <a:chOff x="1825204" y="2607552"/>
              <a:chExt cx="486420" cy="347663"/>
            </a:xfrm>
          </p:grpSpPr>
          <p:cxnSp>
            <p:nvCxnSpPr>
              <p:cNvPr id="96" name="Connector: Elbow 95">
                <a:extLst>
                  <a:ext uri="{FF2B5EF4-FFF2-40B4-BE49-F238E27FC236}">
                    <a16:creationId xmlns:a16="http://schemas.microsoft.com/office/drawing/2014/main" id="{A34B8148-A473-459E-B2F1-AC693B7004E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1825204" y="2607552"/>
                <a:ext cx="447675" cy="347663"/>
              </a:xfrm>
              <a:prstGeom prst="bentConnector3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E58B9795-0DB2-4A26-B7C7-EAD30792CD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9692" y="2781384"/>
                <a:ext cx="22193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229CA7C-EFDB-41E9-BA35-C00E154EA16A}"/>
                </a:ext>
              </a:extLst>
            </p:cNvPr>
            <p:cNvSpPr txBox="1"/>
            <p:nvPr/>
          </p:nvSpPr>
          <p:spPr>
            <a:xfrm>
              <a:off x="1887963" y="2378637"/>
              <a:ext cx="6753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1.334V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3599DEC-2D4A-4CA5-B87B-B880AC2698E1}"/>
              </a:ext>
            </a:extLst>
          </p:cNvPr>
          <p:cNvGrpSpPr/>
          <p:nvPr/>
        </p:nvGrpSpPr>
        <p:grpSpPr>
          <a:xfrm>
            <a:off x="7280115" y="2572858"/>
            <a:ext cx="957263" cy="586678"/>
            <a:chOff x="2720002" y="2114297"/>
            <a:chExt cx="957263" cy="586678"/>
          </a:xfrm>
        </p:grpSpPr>
        <p:cxnSp>
          <p:nvCxnSpPr>
            <p:cNvPr id="103" name="Connector: Elbow 102">
              <a:extLst>
                <a:ext uri="{FF2B5EF4-FFF2-40B4-BE49-F238E27FC236}">
                  <a16:creationId xmlns:a16="http://schemas.microsoft.com/office/drawing/2014/main" id="{BB32B79E-3FD1-48EA-A748-E8525CFED44D}"/>
                </a:ext>
              </a:extLst>
            </p:cNvPr>
            <p:cNvCxnSpPr/>
            <p:nvPr/>
          </p:nvCxnSpPr>
          <p:spPr>
            <a:xfrm rot="10800000">
              <a:off x="2853691" y="2353312"/>
              <a:ext cx="447675" cy="347663"/>
            </a:xfrm>
            <a:prstGeom prst="bentConnector3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68730262-A489-4E5A-B0F3-F32BA8A5F7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27496" y="2546038"/>
              <a:ext cx="2219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182F578-C46F-4DDE-9115-8BE883B39238}"/>
                </a:ext>
              </a:extLst>
            </p:cNvPr>
            <p:cNvSpPr txBox="1"/>
            <p:nvPr/>
          </p:nvSpPr>
          <p:spPr>
            <a:xfrm>
              <a:off x="2720002" y="2114297"/>
              <a:ext cx="9572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1.334V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7ED6F51-F08F-4AE6-960A-EB3166C21F68}"/>
              </a:ext>
            </a:extLst>
          </p:cNvPr>
          <p:cNvGrpSpPr/>
          <p:nvPr/>
        </p:nvGrpSpPr>
        <p:grpSpPr>
          <a:xfrm>
            <a:off x="3806738" y="2644195"/>
            <a:ext cx="738081" cy="576578"/>
            <a:chOff x="1825204" y="2378637"/>
            <a:chExt cx="738081" cy="576578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0851F7F2-1D9F-4B1C-8AFB-808611C1D606}"/>
                </a:ext>
              </a:extLst>
            </p:cNvPr>
            <p:cNvGrpSpPr/>
            <p:nvPr/>
          </p:nvGrpSpPr>
          <p:grpSpPr>
            <a:xfrm>
              <a:off x="1825204" y="2607552"/>
              <a:ext cx="486420" cy="347663"/>
              <a:chOff x="1825204" y="2607552"/>
              <a:chExt cx="486420" cy="347663"/>
            </a:xfrm>
          </p:grpSpPr>
          <p:cxnSp>
            <p:nvCxnSpPr>
              <p:cNvPr id="109" name="Connector: Elbow 108">
                <a:extLst>
                  <a:ext uri="{FF2B5EF4-FFF2-40B4-BE49-F238E27FC236}">
                    <a16:creationId xmlns:a16="http://schemas.microsoft.com/office/drawing/2014/main" id="{2F5DD532-2DA3-4306-9C0D-11B3C092A4E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1825204" y="2607552"/>
                <a:ext cx="447675" cy="347663"/>
              </a:xfrm>
              <a:prstGeom prst="bentConnector3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B1AA416D-E62A-40A3-85EE-9A36EB6DA4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9692" y="2781384"/>
                <a:ext cx="22193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F3A5AE9-1180-4DA9-9489-6BDA00907A8B}"/>
                </a:ext>
              </a:extLst>
            </p:cNvPr>
            <p:cNvSpPr txBox="1"/>
            <p:nvPr/>
          </p:nvSpPr>
          <p:spPr>
            <a:xfrm>
              <a:off x="1887963" y="2378637"/>
              <a:ext cx="6753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1.334V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9882ADFB-7FBF-4573-BC22-33ECA54D5D3D}"/>
                  </a:ext>
                </a:extLst>
              </p:cNvPr>
              <p:cNvSpPr txBox="1"/>
              <p:nvPr/>
            </p:nvSpPr>
            <p:spPr>
              <a:xfrm>
                <a:off x="970770" y="5038648"/>
                <a:ext cx="1546193" cy="393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−120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+120</m:t>
                        </m:r>
                      </m:den>
                    </m:f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de-DE" b="0"/>
                  <a:t> 1 </a:t>
                </a: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9882ADFB-7FBF-4573-BC22-33ECA54D5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70" y="5038648"/>
                <a:ext cx="1546193" cy="393569"/>
              </a:xfrm>
              <a:prstGeom prst="rect">
                <a:avLst/>
              </a:prstGeom>
              <a:blipFill>
                <a:blip r:embed="rId7"/>
                <a:stretch>
                  <a:fillRect l="-5118" t="-4688" r="-8268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CC7314F-DD05-4380-81A2-0BA2BC92D031}"/>
              </a:ext>
            </a:extLst>
          </p:cNvPr>
          <p:cNvGrpSpPr/>
          <p:nvPr/>
        </p:nvGrpSpPr>
        <p:grpSpPr>
          <a:xfrm>
            <a:off x="1578675" y="3786204"/>
            <a:ext cx="710093" cy="1071819"/>
            <a:chOff x="1834272" y="3560426"/>
            <a:chExt cx="710093" cy="1082282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4881CA75-F1CB-43CF-B169-515CC1DF3A53}"/>
                </a:ext>
              </a:extLst>
            </p:cNvPr>
            <p:cNvGrpSpPr/>
            <p:nvPr/>
          </p:nvGrpSpPr>
          <p:grpSpPr>
            <a:xfrm>
              <a:off x="1834272" y="3560426"/>
              <a:ext cx="413628" cy="741697"/>
              <a:chOff x="1834272" y="3560426"/>
              <a:chExt cx="413628" cy="741697"/>
            </a:xfrm>
          </p:grpSpPr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B84194B1-EE65-4638-BD8E-288E9C7B384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34272" y="3565901"/>
                <a:ext cx="413628" cy="0"/>
              </a:xfrm>
              <a:prstGeom prst="straightConnector1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D5DD79F0-D843-45D3-80DF-DF4D45B8EF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7900" y="3560426"/>
                <a:ext cx="0" cy="741697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90E0153C-2315-43FD-840E-8515251CB983}"/>
                    </a:ext>
                  </a:extLst>
                </p:cNvPr>
                <p:cNvSpPr txBox="1"/>
                <p:nvPr/>
              </p:nvSpPr>
              <p:spPr>
                <a:xfrm>
                  <a:off x="2002234" y="4273376"/>
                  <a:ext cx="54213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oMath>
                    </m:oMathPara>
                  </a14:m>
                  <a:endParaRPr lang="de-DE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90E0153C-2315-43FD-840E-8515251CB9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2234" y="4273376"/>
                  <a:ext cx="542131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E28DB8-6A5F-49BB-8E4C-87167C6AB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37B9-366A-463B-A233-332C6DF2339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942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11111E-6 L -0.14583 0.00278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92" y="13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7037E-6 L 0.2845 -0.00024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1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44444E-6 L 0.16289 -0.00487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255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0857 L -0.28425 0.0088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3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1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Box 205">
            <a:extLst>
              <a:ext uri="{FF2B5EF4-FFF2-40B4-BE49-F238E27FC236}">
                <a16:creationId xmlns:a16="http://schemas.microsoft.com/office/drawing/2014/main" id="{998BD15C-CAAB-4147-BE4F-42898733D21C}"/>
              </a:ext>
            </a:extLst>
          </p:cNvPr>
          <p:cNvSpPr txBox="1"/>
          <p:nvPr/>
        </p:nvSpPr>
        <p:spPr>
          <a:xfrm>
            <a:off x="2077371" y="5086113"/>
            <a:ext cx="792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Typ 4a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06A0B8EF-F4C7-4DC4-8E92-E4C13DC6A62F}"/>
              </a:ext>
            </a:extLst>
          </p:cNvPr>
          <p:cNvSpPr txBox="1"/>
          <p:nvPr/>
        </p:nvSpPr>
        <p:spPr>
          <a:xfrm>
            <a:off x="5537943" y="5185734"/>
            <a:ext cx="80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Typ 4b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2B71BCC-C91D-4EB6-B206-F86EC7D98B20}"/>
              </a:ext>
            </a:extLst>
          </p:cNvPr>
          <p:cNvGrpSpPr/>
          <p:nvPr/>
        </p:nvGrpSpPr>
        <p:grpSpPr>
          <a:xfrm>
            <a:off x="429365" y="993506"/>
            <a:ext cx="3395427" cy="3593242"/>
            <a:chOff x="429365" y="993507"/>
            <a:chExt cx="4426118" cy="468398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A4EA4E3-7D2D-4EF2-BBDA-9E3E1FFBBDC6}"/>
                </a:ext>
              </a:extLst>
            </p:cNvPr>
            <p:cNvGrpSpPr/>
            <p:nvPr/>
          </p:nvGrpSpPr>
          <p:grpSpPr>
            <a:xfrm rot="5400000">
              <a:off x="1921467" y="4415925"/>
              <a:ext cx="1407961" cy="1115167"/>
              <a:chOff x="3529814" y="1896816"/>
              <a:chExt cx="1407961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5" name="Ink 4">
                    <a:extLst>
                      <a:ext uri="{FF2B5EF4-FFF2-40B4-BE49-F238E27FC236}">
                        <a16:creationId xmlns:a16="http://schemas.microsoft.com/office/drawing/2014/main" id="{29C86BAC-17CE-4984-A548-11A32A56638B}"/>
                      </a:ext>
                    </a:extLst>
                  </p14:cNvPr>
                  <p14:cNvContentPartPr/>
                  <p14:nvPr/>
                </p14:nvContentPartPr>
                <p14:xfrm>
                  <a:off x="3529814" y="1896816"/>
                  <a:ext cx="191520" cy="243720"/>
                </p14:xfrm>
              </p:contentPart>
            </mc:Choice>
            <mc:Fallback xmlns="">
              <p:pic>
                <p:nvPicPr>
                  <p:cNvPr id="5" name="Ink 4">
                    <a:extLst>
                      <a:ext uri="{FF2B5EF4-FFF2-40B4-BE49-F238E27FC236}">
                        <a16:creationId xmlns:a16="http://schemas.microsoft.com/office/drawing/2014/main" id="{29C86BAC-17CE-4984-A548-11A32A56638B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518107" y="1885099"/>
                    <a:ext cx="214465" cy="2666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A5245E6D-0141-402A-9579-33B366F7543D}"/>
                      </a:ext>
                    </a:extLst>
                  </p14:cNvPr>
                  <p14:cNvContentPartPr/>
                  <p14:nvPr/>
                </p14:nvContentPartPr>
                <p14:xfrm>
                  <a:off x="3606495" y="1941096"/>
                  <a:ext cx="1331280" cy="11160"/>
                </p14:xfrm>
              </p:contentPart>
            </mc:Choice>
            <mc:Fallback xmlns=""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A5245E6D-0141-402A-9579-33B366F7543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594764" y="1929471"/>
                    <a:ext cx="1354274" cy="339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E63594C3-E650-406F-BF3B-BDCC5695B190}"/>
                      </a:ext>
                    </a:extLst>
                  </p14:cNvPr>
                  <p14:cNvContentPartPr/>
                  <p14:nvPr/>
                </p14:nvContentPartPr>
                <p14:xfrm>
                  <a:off x="3664815" y="2134056"/>
                  <a:ext cx="1123560" cy="26280"/>
                </p14:xfrm>
              </p:contentPart>
            </mc:Choice>
            <mc:Fallback xmlns=""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E63594C3-E650-406F-BF3B-BDCC5695B190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653082" y="2122324"/>
                    <a:ext cx="1146557" cy="492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C8250437-7AD9-4BD3-9014-D330AC9225B1}"/>
                      </a:ext>
                    </a:extLst>
                  </p14:cNvPr>
                  <p14:cNvContentPartPr/>
                  <p14:nvPr/>
                </p14:nvContentPartPr>
                <p14:xfrm>
                  <a:off x="3529815" y="2748463"/>
                  <a:ext cx="191520" cy="24372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C8250437-7AD9-4BD3-9014-D330AC9225B1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518108" y="2736746"/>
                    <a:ext cx="214465" cy="2666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F900C158-3161-4440-9D53-3AB8DEB3ECCD}"/>
                      </a:ext>
                    </a:extLst>
                  </p14:cNvPr>
                  <p14:cNvContentPartPr/>
                  <p14:nvPr/>
                </p14:nvContentPartPr>
                <p14:xfrm>
                  <a:off x="3606495" y="2792743"/>
                  <a:ext cx="1331280" cy="1116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F900C158-3161-4440-9D53-3AB8DEB3ECC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594764" y="2781118"/>
                    <a:ext cx="1354274" cy="339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14D97315-8060-4118-99D2-710040A7BEED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14D97315-8060-4118-99D2-710040A7BEED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653082" y="2973971"/>
                    <a:ext cx="1146557" cy="492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AA582696-1818-4A53-B982-4BB35256EC82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AA582696-1818-4A53-B982-4BB35256EC82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653082" y="2973971"/>
                    <a:ext cx="1146557" cy="4927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906C932-F43E-4B5C-BAA0-AA687886192B}"/>
                </a:ext>
              </a:extLst>
            </p:cNvPr>
            <p:cNvGrpSpPr/>
            <p:nvPr/>
          </p:nvGrpSpPr>
          <p:grpSpPr>
            <a:xfrm>
              <a:off x="3447523" y="2800024"/>
              <a:ext cx="1407960" cy="1115167"/>
              <a:chOff x="3529815" y="1896816"/>
              <a:chExt cx="1407960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D571B63D-F238-4650-B54F-DA67CBC4FAE1}"/>
                      </a:ext>
                    </a:extLst>
                  </p14:cNvPr>
                  <p14:cNvContentPartPr/>
                  <p14:nvPr/>
                </p14:nvContentPartPr>
                <p14:xfrm>
                  <a:off x="3529815" y="1896816"/>
                  <a:ext cx="191520" cy="24372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D571B63D-F238-4650-B54F-DA67CBC4FAE1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518108" y="1885099"/>
                    <a:ext cx="214465" cy="2666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C4EA5B9D-1676-4749-ABE1-325A52C6797F}"/>
                      </a:ext>
                    </a:extLst>
                  </p14:cNvPr>
                  <p14:cNvContentPartPr/>
                  <p14:nvPr/>
                </p14:nvContentPartPr>
                <p14:xfrm>
                  <a:off x="3606495" y="1941096"/>
                  <a:ext cx="1331280" cy="1116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C4EA5B9D-1676-4749-ABE1-325A52C6797F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594764" y="1929471"/>
                    <a:ext cx="1354274" cy="339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13AEC777-E985-4ED9-AA9D-69E5F1339CDC}"/>
                      </a:ext>
                    </a:extLst>
                  </p14:cNvPr>
                  <p14:cNvContentPartPr/>
                  <p14:nvPr/>
                </p14:nvContentPartPr>
                <p14:xfrm>
                  <a:off x="3664815" y="2134056"/>
                  <a:ext cx="1123560" cy="2628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13AEC777-E985-4ED9-AA9D-69E5F1339CDC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653082" y="2122324"/>
                    <a:ext cx="1146557" cy="492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B9645FA1-8ECD-4659-8956-74E25CC19971}"/>
                      </a:ext>
                    </a:extLst>
                  </p14:cNvPr>
                  <p14:cNvContentPartPr/>
                  <p14:nvPr/>
                </p14:nvContentPartPr>
                <p14:xfrm>
                  <a:off x="3529815" y="2748463"/>
                  <a:ext cx="191520" cy="24372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B9645FA1-8ECD-4659-8956-74E25CC19971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518108" y="2736746"/>
                    <a:ext cx="214465" cy="2666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044BC302-1739-4BC9-AAA9-E9057C8DF0C0}"/>
                      </a:ext>
                    </a:extLst>
                  </p14:cNvPr>
                  <p14:cNvContentPartPr/>
                  <p14:nvPr/>
                </p14:nvContentPartPr>
                <p14:xfrm>
                  <a:off x="3606495" y="2792743"/>
                  <a:ext cx="1331280" cy="1116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044BC302-1739-4BC9-AAA9-E9057C8DF0C0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594764" y="2781118"/>
                    <a:ext cx="1354274" cy="339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AAE35574-662F-4C14-AC68-AE6ED7F1AF44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AAE35574-662F-4C14-AC68-AE6ED7F1AF44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653082" y="2973971"/>
                    <a:ext cx="1146557" cy="492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DABAEF17-90D7-4B8F-90A0-7D68990871E2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DABAEF17-90D7-4B8F-90A0-7D68990871E2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653082" y="2973971"/>
                    <a:ext cx="1146557" cy="4927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F64456A-315B-495E-BAE2-ACD28C0C7666}"/>
                </a:ext>
              </a:extLst>
            </p:cNvPr>
            <p:cNvGrpSpPr/>
            <p:nvPr/>
          </p:nvGrpSpPr>
          <p:grpSpPr>
            <a:xfrm>
              <a:off x="429365" y="2826304"/>
              <a:ext cx="1407960" cy="1115167"/>
              <a:chOff x="363551" y="1872805"/>
              <a:chExt cx="1407960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907D49F5-7BD8-46C5-9A9B-6C67FD77622A}"/>
                      </a:ext>
                    </a:extLst>
                  </p14:cNvPr>
                  <p14:cNvContentPartPr/>
                  <p14:nvPr/>
                </p14:nvContentPartPr>
                <p14:xfrm flipH="1">
                  <a:off x="1579991" y="1872805"/>
                  <a:ext cx="191520" cy="24372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907D49F5-7BD8-46C5-9A9B-6C67FD77622A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 flipH="1">
                    <a:off x="1565475" y="1858276"/>
                    <a:ext cx="220084" cy="2723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91591C89-4EB2-4E63-991B-BB6B0762700B}"/>
                      </a:ext>
                    </a:extLst>
                  </p14:cNvPr>
                  <p14:cNvContentPartPr/>
                  <p14:nvPr/>
                </p14:nvContentPartPr>
                <p14:xfrm flipH="1">
                  <a:off x="1579991" y="2724452"/>
                  <a:ext cx="191520" cy="24372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91591C89-4EB2-4E63-991B-BB6B0762700B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 flipH="1">
                    <a:off x="1565475" y="2709923"/>
                    <a:ext cx="220084" cy="27231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2125D0DE-5C11-4446-88FC-B09488DA3024}"/>
                  </a:ext>
                </a:extLst>
              </p:cNvPr>
              <p:cNvGrpSpPr/>
              <p:nvPr/>
            </p:nvGrpSpPr>
            <p:grpSpPr>
              <a:xfrm>
                <a:off x="363551" y="1917085"/>
                <a:ext cx="1331280" cy="1070887"/>
                <a:chOff x="363551" y="1917085"/>
                <a:chExt cx="1331280" cy="107088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24" name="Ink 23">
                      <a:extLst>
                        <a:ext uri="{FF2B5EF4-FFF2-40B4-BE49-F238E27FC236}">
                          <a16:creationId xmlns:a16="http://schemas.microsoft.com/office/drawing/2014/main" id="{EAD38D05-7CA2-49A0-B671-DF20BF3A30F0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363551" y="1917085"/>
                    <a:ext cx="1331280" cy="11160"/>
                  </p14:xfrm>
                </p:contentPart>
              </mc:Choice>
              <mc:Fallback xmlns="">
                <p:pic>
                  <p:nvPicPr>
                    <p:cNvPr id="24" name="Ink 23">
                      <a:extLst>
                        <a:ext uri="{FF2B5EF4-FFF2-40B4-BE49-F238E27FC236}">
                          <a16:creationId xmlns:a16="http://schemas.microsoft.com/office/drawing/2014/main" id="{EAD38D05-7CA2-49A0-B671-DF20BF3A30F0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 flipH="1">
                      <a:off x="349004" y="1902670"/>
                      <a:ext cx="1359905" cy="3952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25" name="Ink 24">
                      <a:extLst>
                        <a:ext uri="{FF2B5EF4-FFF2-40B4-BE49-F238E27FC236}">
                          <a16:creationId xmlns:a16="http://schemas.microsoft.com/office/drawing/2014/main" id="{D00411E4-E06C-4117-B451-72EF4C593920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110045"/>
                    <a:ext cx="1123560" cy="26280"/>
                  </p14:xfrm>
                </p:contentPart>
              </mc:Choice>
              <mc:Fallback xmlns="">
                <p:pic>
                  <p:nvPicPr>
                    <p:cNvPr id="25" name="Ink 24">
                      <a:extLst>
                        <a:ext uri="{FF2B5EF4-FFF2-40B4-BE49-F238E27FC236}">
                          <a16:creationId xmlns:a16="http://schemas.microsoft.com/office/drawing/2014/main" id="{D00411E4-E06C-4117-B451-72EF4C593920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 flipH="1">
                      <a:off x="498402" y="2095497"/>
                      <a:ext cx="1152189" cy="5490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26" name="Ink 25">
                      <a:extLst>
                        <a:ext uri="{FF2B5EF4-FFF2-40B4-BE49-F238E27FC236}">
                          <a16:creationId xmlns:a16="http://schemas.microsoft.com/office/drawing/2014/main" id="{3B209FA6-6D1B-475B-947A-D5F52292EFDE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363551" y="2768732"/>
                    <a:ext cx="1331280" cy="11160"/>
                  </p14:xfrm>
                </p:contentPart>
              </mc:Choice>
              <mc:Fallback xmlns="">
                <p:pic>
                  <p:nvPicPr>
                    <p:cNvPr id="26" name="Ink 25">
                      <a:extLst>
                        <a:ext uri="{FF2B5EF4-FFF2-40B4-BE49-F238E27FC236}">
                          <a16:creationId xmlns:a16="http://schemas.microsoft.com/office/drawing/2014/main" id="{3B209FA6-6D1B-475B-947A-D5F52292EFDE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 flipH="1">
                      <a:off x="349004" y="2754317"/>
                      <a:ext cx="1359905" cy="3952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">
                  <p14:nvContentPartPr>
                    <p14:cNvPr id="27" name="Ink 26">
                      <a:extLst>
                        <a:ext uri="{FF2B5EF4-FFF2-40B4-BE49-F238E27FC236}">
                          <a16:creationId xmlns:a16="http://schemas.microsoft.com/office/drawing/2014/main" id="{8F86F100-A924-417C-90E1-B2D10AABDE32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961692"/>
                    <a:ext cx="1123560" cy="26280"/>
                  </p14:xfrm>
                </p:contentPart>
              </mc:Choice>
              <mc:Fallback xmlns="">
                <p:pic>
                  <p:nvPicPr>
                    <p:cNvPr id="27" name="Ink 26">
                      <a:extLst>
                        <a:ext uri="{FF2B5EF4-FFF2-40B4-BE49-F238E27FC236}">
                          <a16:creationId xmlns:a16="http://schemas.microsoft.com/office/drawing/2014/main" id="{8F86F100-A924-417C-90E1-B2D10AABDE32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 flipH="1">
                      <a:off x="498402" y="2947144"/>
                      <a:ext cx="1152189" cy="5490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28" name="Ink 27">
                      <a:extLst>
                        <a:ext uri="{FF2B5EF4-FFF2-40B4-BE49-F238E27FC236}">
                          <a16:creationId xmlns:a16="http://schemas.microsoft.com/office/drawing/2014/main" id="{E3237022-F908-41D5-9487-76561A270A5F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961692"/>
                    <a:ext cx="1123560" cy="26280"/>
                  </p14:xfrm>
                </p:contentPart>
              </mc:Choice>
              <mc:Fallback xmlns="">
                <p:pic>
                  <p:nvPicPr>
                    <p:cNvPr id="28" name="Ink 27">
                      <a:extLst>
                        <a:ext uri="{FF2B5EF4-FFF2-40B4-BE49-F238E27FC236}">
                          <a16:creationId xmlns:a16="http://schemas.microsoft.com/office/drawing/2014/main" id="{E3237022-F908-41D5-9487-76561A270A5F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 flipH="1">
                      <a:off x="498402" y="2947144"/>
                      <a:ext cx="1152189" cy="5490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95BA6CF4-AFB1-4C23-8F72-01232BE64112}"/>
                </a:ext>
              </a:extLst>
            </p:cNvPr>
            <p:cNvGrpSpPr/>
            <p:nvPr/>
          </p:nvGrpSpPr>
          <p:grpSpPr>
            <a:xfrm rot="16200000" flipV="1">
              <a:off x="1877187" y="1139904"/>
              <a:ext cx="1407961" cy="1115167"/>
              <a:chOff x="3529814" y="1896816"/>
              <a:chExt cx="1407961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50" name="Ink 149">
                    <a:extLst>
                      <a:ext uri="{FF2B5EF4-FFF2-40B4-BE49-F238E27FC236}">
                        <a16:creationId xmlns:a16="http://schemas.microsoft.com/office/drawing/2014/main" id="{2BBE4A59-2A1B-4A3D-A2F3-AB237EB79C15}"/>
                      </a:ext>
                    </a:extLst>
                  </p14:cNvPr>
                  <p14:cNvContentPartPr/>
                  <p14:nvPr/>
                </p14:nvContentPartPr>
                <p14:xfrm>
                  <a:off x="3529814" y="1896816"/>
                  <a:ext cx="191520" cy="243720"/>
                </p14:xfrm>
              </p:contentPart>
            </mc:Choice>
            <mc:Fallback xmlns="">
              <p:pic>
                <p:nvPicPr>
                  <p:cNvPr id="150" name="Ink 149">
                    <a:extLst>
                      <a:ext uri="{FF2B5EF4-FFF2-40B4-BE49-F238E27FC236}">
                        <a16:creationId xmlns:a16="http://schemas.microsoft.com/office/drawing/2014/main" id="{2BBE4A59-2A1B-4A3D-A2F3-AB237EB79C15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518107" y="1885099"/>
                    <a:ext cx="214465" cy="2666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151" name="Ink 150">
                    <a:extLst>
                      <a:ext uri="{FF2B5EF4-FFF2-40B4-BE49-F238E27FC236}">
                        <a16:creationId xmlns:a16="http://schemas.microsoft.com/office/drawing/2014/main" id="{4DF0CC72-02BB-4F74-B413-ED492EAAF92F}"/>
                      </a:ext>
                    </a:extLst>
                  </p14:cNvPr>
                  <p14:cNvContentPartPr/>
                  <p14:nvPr/>
                </p14:nvContentPartPr>
                <p14:xfrm>
                  <a:off x="3606495" y="1941096"/>
                  <a:ext cx="1331280" cy="11160"/>
                </p14:xfrm>
              </p:contentPart>
            </mc:Choice>
            <mc:Fallback xmlns="">
              <p:pic>
                <p:nvPicPr>
                  <p:cNvPr id="151" name="Ink 150">
                    <a:extLst>
                      <a:ext uri="{FF2B5EF4-FFF2-40B4-BE49-F238E27FC236}">
                        <a16:creationId xmlns:a16="http://schemas.microsoft.com/office/drawing/2014/main" id="{4DF0CC72-02BB-4F74-B413-ED492EAAF92F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594764" y="1929471"/>
                    <a:ext cx="1354274" cy="339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152" name="Ink 151">
                    <a:extLst>
                      <a:ext uri="{FF2B5EF4-FFF2-40B4-BE49-F238E27FC236}">
                        <a16:creationId xmlns:a16="http://schemas.microsoft.com/office/drawing/2014/main" id="{769695D2-674F-43AC-849F-03E295C77871}"/>
                      </a:ext>
                    </a:extLst>
                  </p14:cNvPr>
                  <p14:cNvContentPartPr/>
                  <p14:nvPr/>
                </p14:nvContentPartPr>
                <p14:xfrm>
                  <a:off x="3664815" y="2134056"/>
                  <a:ext cx="1123560" cy="26280"/>
                </p14:xfrm>
              </p:contentPart>
            </mc:Choice>
            <mc:Fallback xmlns="">
              <p:pic>
                <p:nvPicPr>
                  <p:cNvPr id="152" name="Ink 151">
                    <a:extLst>
                      <a:ext uri="{FF2B5EF4-FFF2-40B4-BE49-F238E27FC236}">
                        <a16:creationId xmlns:a16="http://schemas.microsoft.com/office/drawing/2014/main" id="{769695D2-674F-43AC-849F-03E295C77871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653082" y="2122324"/>
                    <a:ext cx="1146557" cy="492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53" name="Ink 152">
                    <a:extLst>
                      <a:ext uri="{FF2B5EF4-FFF2-40B4-BE49-F238E27FC236}">
                        <a16:creationId xmlns:a16="http://schemas.microsoft.com/office/drawing/2014/main" id="{BCFC6AD9-4A99-4F6D-98F9-10CBF30B46CC}"/>
                      </a:ext>
                    </a:extLst>
                  </p14:cNvPr>
                  <p14:cNvContentPartPr/>
                  <p14:nvPr/>
                </p14:nvContentPartPr>
                <p14:xfrm>
                  <a:off x="3529815" y="2748463"/>
                  <a:ext cx="191520" cy="243720"/>
                </p14:xfrm>
              </p:contentPart>
            </mc:Choice>
            <mc:Fallback xmlns="">
              <p:pic>
                <p:nvPicPr>
                  <p:cNvPr id="153" name="Ink 152">
                    <a:extLst>
                      <a:ext uri="{FF2B5EF4-FFF2-40B4-BE49-F238E27FC236}">
                        <a16:creationId xmlns:a16="http://schemas.microsoft.com/office/drawing/2014/main" id="{BCFC6AD9-4A99-4F6D-98F9-10CBF30B46CC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518108" y="2736746"/>
                    <a:ext cx="214465" cy="2666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54" name="Ink 153">
                    <a:extLst>
                      <a:ext uri="{FF2B5EF4-FFF2-40B4-BE49-F238E27FC236}">
                        <a16:creationId xmlns:a16="http://schemas.microsoft.com/office/drawing/2014/main" id="{681CB81C-ACD8-49FD-8EBE-E3F21C7A9CD2}"/>
                      </a:ext>
                    </a:extLst>
                  </p14:cNvPr>
                  <p14:cNvContentPartPr/>
                  <p14:nvPr/>
                </p14:nvContentPartPr>
                <p14:xfrm>
                  <a:off x="3606495" y="2792743"/>
                  <a:ext cx="1331280" cy="11160"/>
                </p14:xfrm>
              </p:contentPart>
            </mc:Choice>
            <mc:Fallback xmlns="">
              <p:pic>
                <p:nvPicPr>
                  <p:cNvPr id="154" name="Ink 153">
                    <a:extLst>
                      <a:ext uri="{FF2B5EF4-FFF2-40B4-BE49-F238E27FC236}">
                        <a16:creationId xmlns:a16="http://schemas.microsoft.com/office/drawing/2014/main" id="{681CB81C-ACD8-49FD-8EBE-E3F21C7A9CD2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594764" y="2781118"/>
                    <a:ext cx="1354274" cy="339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55" name="Ink 154">
                    <a:extLst>
                      <a:ext uri="{FF2B5EF4-FFF2-40B4-BE49-F238E27FC236}">
                        <a16:creationId xmlns:a16="http://schemas.microsoft.com/office/drawing/2014/main" id="{58BF2DCE-8055-42BD-959A-375A932B3F63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155" name="Ink 154">
                    <a:extLst>
                      <a:ext uri="{FF2B5EF4-FFF2-40B4-BE49-F238E27FC236}">
                        <a16:creationId xmlns:a16="http://schemas.microsoft.com/office/drawing/2014/main" id="{58BF2DCE-8055-42BD-959A-375A932B3F63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653082" y="2973971"/>
                    <a:ext cx="1146557" cy="492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156" name="Ink 155">
                    <a:extLst>
                      <a:ext uri="{FF2B5EF4-FFF2-40B4-BE49-F238E27FC236}">
                        <a16:creationId xmlns:a16="http://schemas.microsoft.com/office/drawing/2014/main" id="{8AE2E9AE-1CC4-4C41-BBEF-3E22E64436A5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156" name="Ink 155">
                    <a:extLst>
                      <a:ext uri="{FF2B5EF4-FFF2-40B4-BE49-F238E27FC236}">
                        <a16:creationId xmlns:a16="http://schemas.microsoft.com/office/drawing/2014/main" id="{8AE2E9AE-1CC4-4C41-BBEF-3E22E64436A5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653082" y="2973971"/>
                    <a:ext cx="1146557" cy="49275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9CA689B-1D4E-4BF0-B000-74BDBF336601}"/>
                    </a:ext>
                  </a:extLst>
                </p14:cNvPr>
                <p14:cNvContentPartPr/>
                <p14:nvPr/>
              </p14:nvContentPartPr>
              <p14:xfrm>
                <a:off x="1798781" y="2422392"/>
                <a:ext cx="406080" cy="5702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9CA689B-1D4E-4BF0-B000-74BDBF33660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775308" y="2398925"/>
                  <a:ext cx="452556" cy="6167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F229823-1135-464A-A59A-03A0B2317189}"/>
                    </a:ext>
                  </a:extLst>
                </p14:cNvPr>
                <p14:cNvContentPartPr/>
                <p14:nvPr/>
              </p14:nvContentPartPr>
              <p14:xfrm>
                <a:off x="2987861" y="2417352"/>
                <a:ext cx="554400" cy="5734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F229823-1135-464A-A59A-03A0B231718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964409" y="2393887"/>
                  <a:ext cx="600835" cy="6199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74748FD-D000-4F2D-BB7E-6303D213E6A5}"/>
                    </a:ext>
                  </a:extLst>
                </p14:cNvPr>
                <p14:cNvContentPartPr/>
                <p14:nvPr/>
              </p14:nvContentPartPr>
              <p14:xfrm>
                <a:off x="3031421" y="3760152"/>
                <a:ext cx="485640" cy="4788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74748FD-D000-4F2D-BB7E-6303D213E6A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007960" y="3736681"/>
                  <a:ext cx="532093" cy="5252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0218928-9EC7-470E-B511-9A5A557D0E88}"/>
                    </a:ext>
                  </a:extLst>
                </p14:cNvPr>
                <p14:cNvContentPartPr/>
                <p14:nvPr/>
              </p14:nvContentPartPr>
              <p14:xfrm>
                <a:off x="1849901" y="3767712"/>
                <a:ext cx="423000" cy="4611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0218928-9EC7-470E-B511-9A5A557D0E8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826453" y="3744231"/>
                  <a:ext cx="469427" cy="5076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E8ED123-1DCF-475C-B5D3-F6B93DAF89EF}"/>
                    </a:ext>
                  </a:extLst>
                </p14:cNvPr>
                <p14:cNvContentPartPr/>
                <p14:nvPr/>
              </p14:nvContentPartPr>
              <p14:xfrm>
                <a:off x="1712747" y="3063912"/>
                <a:ext cx="20880" cy="6069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E8ED123-1DCF-475C-B5D3-F6B93DAF89E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689547" y="3040459"/>
                  <a:ext cx="66816" cy="6533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44B72A2F-D18A-4774-A6FF-A1F5756BD9B4}"/>
                    </a:ext>
                  </a:extLst>
                </p14:cNvPr>
                <p14:cNvContentPartPr/>
                <p14:nvPr/>
              </p14:nvContentPartPr>
              <p14:xfrm>
                <a:off x="2272907" y="2290632"/>
                <a:ext cx="709560" cy="691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44B72A2F-D18A-4774-A6FF-A1F5756BD9B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49443" y="2267281"/>
                  <a:ext cx="756019" cy="1153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C8391C5F-FF4F-4374-9ED9-BBD2F699EB07}"/>
                    </a:ext>
                  </a:extLst>
                </p14:cNvPr>
                <p14:cNvContentPartPr/>
                <p14:nvPr/>
              </p14:nvContentPartPr>
              <p14:xfrm>
                <a:off x="2369747" y="4335792"/>
                <a:ext cx="593280" cy="58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C8391C5F-FF4F-4374-9ED9-BBD2F699EB0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346279" y="4312276"/>
                  <a:ext cx="639747" cy="1048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AF211FFB-7FB4-4F9B-8650-AEFDD9C33DD3}"/>
                    </a:ext>
                  </a:extLst>
                </p14:cNvPr>
                <p14:cNvContentPartPr/>
                <p14:nvPr/>
              </p14:nvContentPartPr>
              <p14:xfrm>
                <a:off x="3541547" y="3084432"/>
                <a:ext cx="32040" cy="5648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AF211FFB-7FB4-4F9B-8650-AEFDD9C33DD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518330" y="3060956"/>
                  <a:ext cx="78010" cy="61132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EE24F72-6D40-4D17-B7B3-ED98EED9870B}"/>
              </a:ext>
            </a:extLst>
          </p:cNvPr>
          <p:cNvGrpSpPr/>
          <p:nvPr/>
        </p:nvGrpSpPr>
        <p:grpSpPr>
          <a:xfrm>
            <a:off x="4048546" y="993505"/>
            <a:ext cx="3395427" cy="3593242"/>
            <a:chOff x="5847676" y="993506"/>
            <a:chExt cx="4426118" cy="4683982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03F45984-E4D7-430C-86BC-213BC2C9AE9B}"/>
                </a:ext>
              </a:extLst>
            </p:cNvPr>
            <p:cNvGrpSpPr/>
            <p:nvPr/>
          </p:nvGrpSpPr>
          <p:grpSpPr>
            <a:xfrm rot="5400000">
              <a:off x="7339778" y="4415924"/>
              <a:ext cx="1407961" cy="1115167"/>
              <a:chOff x="3529814" y="1896816"/>
              <a:chExt cx="1407961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08FBB415-3F10-4E92-ADC9-9CE1F9FD24DF}"/>
                      </a:ext>
                    </a:extLst>
                  </p14:cNvPr>
                  <p14:cNvContentPartPr/>
                  <p14:nvPr/>
                </p14:nvContentPartPr>
                <p14:xfrm>
                  <a:off x="3529814" y="1896816"/>
                  <a:ext cx="191520" cy="243720"/>
                </p14:xfrm>
              </p:contentPart>
            </mc:Choice>
            <mc:Fallback xmlns="">
              <p:pic>
                <p:nvPicPr>
                  <p:cNvPr id="170" name="Ink 169">
                    <a:extLst>
                      <a:ext uri="{FF2B5EF4-FFF2-40B4-BE49-F238E27FC236}">
                        <a16:creationId xmlns:a16="http://schemas.microsoft.com/office/drawing/2014/main" id="{08FBB415-3F10-4E92-ADC9-9CE1F9FD24DF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518107" y="1885099"/>
                    <a:ext cx="214465" cy="2666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E72E4B48-5912-46C0-9FE7-E7774254998C}"/>
                      </a:ext>
                    </a:extLst>
                  </p14:cNvPr>
                  <p14:cNvContentPartPr/>
                  <p14:nvPr/>
                </p14:nvContentPartPr>
                <p14:xfrm>
                  <a:off x="3606495" y="1941096"/>
                  <a:ext cx="1331280" cy="11160"/>
                </p14:xfrm>
              </p:contentPart>
            </mc:Choice>
            <mc:Fallback xmlns="">
              <p:pic>
                <p:nvPicPr>
                  <p:cNvPr id="171" name="Ink 170">
                    <a:extLst>
                      <a:ext uri="{FF2B5EF4-FFF2-40B4-BE49-F238E27FC236}">
                        <a16:creationId xmlns:a16="http://schemas.microsoft.com/office/drawing/2014/main" id="{E72E4B48-5912-46C0-9FE7-E7774254998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594764" y="1929471"/>
                    <a:ext cx="1354274" cy="339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43820358-834F-485E-B531-0F33D16E2756}"/>
                      </a:ext>
                    </a:extLst>
                  </p14:cNvPr>
                  <p14:cNvContentPartPr/>
                  <p14:nvPr/>
                </p14:nvContentPartPr>
                <p14:xfrm>
                  <a:off x="3664815" y="2134056"/>
                  <a:ext cx="1123560" cy="26280"/>
                </p14:xfrm>
              </p:contentPart>
            </mc:Choice>
            <mc:Fallback xmlns=""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43820358-834F-485E-B531-0F33D16E2756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653082" y="2122324"/>
                    <a:ext cx="1146557" cy="492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844E50EC-5ADD-4181-9CF1-64F327C38FD3}"/>
                      </a:ext>
                    </a:extLst>
                  </p14:cNvPr>
                  <p14:cNvContentPartPr/>
                  <p14:nvPr/>
                </p14:nvContentPartPr>
                <p14:xfrm>
                  <a:off x="3529815" y="2748463"/>
                  <a:ext cx="191520" cy="243720"/>
                </p14:xfrm>
              </p:contentPart>
            </mc:Choice>
            <mc:Fallback xmlns="">
              <p:pic>
                <p:nvPicPr>
                  <p:cNvPr id="173" name="Ink 172">
                    <a:extLst>
                      <a:ext uri="{FF2B5EF4-FFF2-40B4-BE49-F238E27FC236}">
                        <a16:creationId xmlns:a16="http://schemas.microsoft.com/office/drawing/2014/main" id="{844E50EC-5ADD-4181-9CF1-64F327C38FD3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518108" y="2736746"/>
                    <a:ext cx="214465" cy="2666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C6B0053B-92B2-4AA9-95A9-354F593EA149}"/>
                      </a:ext>
                    </a:extLst>
                  </p14:cNvPr>
                  <p14:cNvContentPartPr/>
                  <p14:nvPr/>
                </p14:nvContentPartPr>
                <p14:xfrm>
                  <a:off x="3606495" y="2792743"/>
                  <a:ext cx="1331280" cy="11160"/>
                </p14:xfrm>
              </p:contentPart>
            </mc:Choice>
            <mc:Fallback xmlns=""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C6B0053B-92B2-4AA9-95A9-354F593EA149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594764" y="2781118"/>
                    <a:ext cx="1354274" cy="339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175" name="Ink 174">
                    <a:extLst>
                      <a:ext uri="{FF2B5EF4-FFF2-40B4-BE49-F238E27FC236}">
                        <a16:creationId xmlns:a16="http://schemas.microsoft.com/office/drawing/2014/main" id="{B48A7B85-0435-4836-AAA9-741F66A26434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175" name="Ink 174">
                    <a:extLst>
                      <a:ext uri="{FF2B5EF4-FFF2-40B4-BE49-F238E27FC236}">
                        <a16:creationId xmlns:a16="http://schemas.microsoft.com/office/drawing/2014/main" id="{B48A7B85-0435-4836-AAA9-741F66A26434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653082" y="2973971"/>
                    <a:ext cx="1146557" cy="492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53C19DFA-B328-4B33-B9AA-0AEA189E3B8B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53C19DFA-B328-4B33-B9AA-0AEA189E3B8B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653082" y="2973971"/>
                    <a:ext cx="1146557" cy="4927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9F21FB35-CF22-4556-BB83-F34D4172812D}"/>
                </a:ext>
              </a:extLst>
            </p:cNvPr>
            <p:cNvGrpSpPr/>
            <p:nvPr/>
          </p:nvGrpSpPr>
          <p:grpSpPr>
            <a:xfrm>
              <a:off x="8865834" y="2800023"/>
              <a:ext cx="1407960" cy="1115167"/>
              <a:chOff x="3529815" y="1896816"/>
              <a:chExt cx="1407960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178" name="Ink 177">
                    <a:extLst>
                      <a:ext uri="{FF2B5EF4-FFF2-40B4-BE49-F238E27FC236}">
                        <a16:creationId xmlns:a16="http://schemas.microsoft.com/office/drawing/2014/main" id="{E9BEFB75-6890-49AD-854F-EB0AA64D2FB4}"/>
                      </a:ext>
                    </a:extLst>
                  </p14:cNvPr>
                  <p14:cNvContentPartPr/>
                  <p14:nvPr/>
                </p14:nvContentPartPr>
                <p14:xfrm>
                  <a:off x="3529815" y="1896816"/>
                  <a:ext cx="191520" cy="243720"/>
                </p14:xfrm>
              </p:contentPart>
            </mc:Choice>
            <mc:Fallback xmlns="">
              <p:pic>
                <p:nvPicPr>
                  <p:cNvPr id="178" name="Ink 177">
                    <a:extLst>
                      <a:ext uri="{FF2B5EF4-FFF2-40B4-BE49-F238E27FC236}">
                        <a16:creationId xmlns:a16="http://schemas.microsoft.com/office/drawing/2014/main" id="{E9BEFB75-6890-49AD-854F-EB0AA64D2FB4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518108" y="1885099"/>
                    <a:ext cx="214465" cy="2666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3B8C0039-13BB-4127-B1D0-B67B927C8B90}"/>
                      </a:ext>
                    </a:extLst>
                  </p14:cNvPr>
                  <p14:cNvContentPartPr/>
                  <p14:nvPr/>
                </p14:nvContentPartPr>
                <p14:xfrm>
                  <a:off x="3606495" y="1941096"/>
                  <a:ext cx="1331280" cy="11160"/>
                </p14:xfrm>
              </p:contentPart>
            </mc:Choice>
            <mc:Fallback xmlns=""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3B8C0039-13BB-4127-B1D0-B67B927C8B90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594764" y="1929471"/>
                    <a:ext cx="1354274" cy="339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5E7D3A33-ABE6-4870-8F5B-D8D039877B4A}"/>
                      </a:ext>
                    </a:extLst>
                  </p14:cNvPr>
                  <p14:cNvContentPartPr/>
                  <p14:nvPr/>
                </p14:nvContentPartPr>
                <p14:xfrm>
                  <a:off x="3664815" y="2134056"/>
                  <a:ext cx="1123560" cy="26280"/>
                </p14:xfrm>
              </p:contentPart>
            </mc:Choice>
            <mc:Fallback xmlns=""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5E7D3A33-ABE6-4870-8F5B-D8D039877B4A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653082" y="2122324"/>
                    <a:ext cx="1146557" cy="492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30FF24B5-91CA-42E3-87E6-BA94B5AA9FF5}"/>
                      </a:ext>
                    </a:extLst>
                  </p14:cNvPr>
                  <p14:cNvContentPartPr/>
                  <p14:nvPr/>
                </p14:nvContentPartPr>
                <p14:xfrm>
                  <a:off x="3529815" y="2748463"/>
                  <a:ext cx="191520" cy="243720"/>
                </p14:xfrm>
              </p:contentPart>
            </mc:Choice>
            <mc:Fallback xmlns=""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30FF24B5-91CA-42E3-87E6-BA94B5AA9FF5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518108" y="2736746"/>
                    <a:ext cx="214465" cy="2666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82" name="Ink 181">
                    <a:extLst>
                      <a:ext uri="{FF2B5EF4-FFF2-40B4-BE49-F238E27FC236}">
                        <a16:creationId xmlns:a16="http://schemas.microsoft.com/office/drawing/2014/main" id="{353B36CE-43C6-4CFA-A691-FE5627034C72}"/>
                      </a:ext>
                    </a:extLst>
                  </p14:cNvPr>
                  <p14:cNvContentPartPr/>
                  <p14:nvPr/>
                </p14:nvContentPartPr>
                <p14:xfrm>
                  <a:off x="3606495" y="2792743"/>
                  <a:ext cx="1331280" cy="11160"/>
                </p14:xfrm>
              </p:contentPart>
            </mc:Choice>
            <mc:Fallback xmlns="">
              <p:pic>
                <p:nvPicPr>
                  <p:cNvPr id="182" name="Ink 181">
                    <a:extLst>
                      <a:ext uri="{FF2B5EF4-FFF2-40B4-BE49-F238E27FC236}">
                        <a16:creationId xmlns:a16="http://schemas.microsoft.com/office/drawing/2014/main" id="{353B36CE-43C6-4CFA-A691-FE5627034C72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594764" y="2781118"/>
                    <a:ext cx="1354274" cy="339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84DFE796-7EA8-4D2F-BB13-E1178376BEA4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84DFE796-7EA8-4D2F-BB13-E1178376BEA4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653082" y="2973971"/>
                    <a:ext cx="1146557" cy="492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B6B92511-FABA-4BBA-A9E0-51BBF08938C0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B6B92511-FABA-4BBA-A9E0-51BBF08938C0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653082" y="2973971"/>
                    <a:ext cx="1146557" cy="4927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2F307D82-CDAD-4169-A1A6-917A94EC21BE}"/>
                </a:ext>
              </a:extLst>
            </p:cNvPr>
            <p:cNvGrpSpPr/>
            <p:nvPr/>
          </p:nvGrpSpPr>
          <p:grpSpPr>
            <a:xfrm>
              <a:off x="5847676" y="2826303"/>
              <a:ext cx="1407960" cy="1115167"/>
              <a:chOff x="363551" y="1872805"/>
              <a:chExt cx="1407960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186" name="Ink 185">
                    <a:extLst>
                      <a:ext uri="{FF2B5EF4-FFF2-40B4-BE49-F238E27FC236}">
                        <a16:creationId xmlns:a16="http://schemas.microsoft.com/office/drawing/2014/main" id="{7F9DC1FC-8D47-424F-8D5B-79A4108ABC45}"/>
                      </a:ext>
                    </a:extLst>
                  </p14:cNvPr>
                  <p14:cNvContentPartPr/>
                  <p14:nvPr/>
                </p14:nvContentPartPr>
                <p14:xfrm flipH="1">
                  <a:off x="1579991" y="1872805"/>
                  <a:ext cx="191520" cy="243720"/>
                </p14:xfrm>
              </p:contentPart>
            </mc:Choice>
            <mc:Fallback xmlns="">
              <p:pic>
                <p:nvPicPr>
                  <p:cNvPr id="186" name="Ink 185">
                    <a:extLst>
                      <a:ext uri="{FF2B5EF4-FFF2-40B4-BE49-F238E27FC236}">
                        <a16:creationId xmlns:a16="http://schemas.microsoft.com/office/drawing/2014/main" id="{7F9DC1FC-8D47-424F-8D5B-79A4108ABC45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 flipH="1">
                    <a:off x="1565475" y="1858276"/>
                    <a:ext cx="220084" cy="2723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7A3F0BB7-0306-4986-96C5-94B5345B39B3}"/>
                      </a:ext>
                    </a:extLst>
                  </p14:cNvPr>
                  <p14:cNvContentPartPr/>
                  <p14:nvPr/>
                </p14:nvContentPartPr>
                <p14:xfrm flipH="1">
                  <a:off x="1579991" y="2724452"/>
                  <a:ext cx="191520" cy="243720"/>
                </p14:xfrm>
              </p:contentPart>
            </mc:Choice>
            <mc:Fallback xmlns=""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7A3F0BB7-0306-4986-96C5-94B5345B39B3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 flipH="1">
                    <a:off x="1565475" y="2709923"/>
                    <a:ext cx="220084" cy="27231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BFFA42D0-4D1A-47F9-80B2-F39B32623B7F}"/>
                  </a:ext>
                </a:extLst>
              </p:cNvPr>
              <p:cNvGrpSpPr/>
              <p:nvPr/>
            </p:nvGrpSpPr>
            <p:grpSpPr>
              <a:xfrm>
                <a:off x="363551" y="1917085"/>
                <a:ext cx="1331280" cy="1070887"/>
                <a:chOff x="363551" y="1917085"/>
                <a:chExt cx="1331280" cy="107088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71">
                  <p14:nvContentPartPr>
                    <p14:cNvPr id="189" name="Ink 188">
                      <a:extLst>
                        <a:ext uri="{FF2B5EF4-FFF2-40B4-BE49-F238E27FC236}">
                          <a16:creationId xmlns:a16="http://schemas.microsoft.com/office/drawing/2014/main" id="{48E4416F-ED9D-4AA5-A24F-9A39850AB809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363551" y="1917085"/>
                    <a:ext cx="1331280" cy="11160"/>
                  </p14:xfrm>
                </p:contentPart>
              </mc:Choice>
              <mc:Fallback xmlns="">
                <p:pic>
                  <p:nvPicPr>
                    <p:cNvPr id="189" name="Ink 188">
                      <a:extLst>
                        <a:ext uri="{FF2B5EF4-FFF2-40B4-BE49-F238E27FC236}">
                          <a16:creationId xmlns:a16="http://schemas.microsoft.com/office/drawing/2014/main" id="{48E4416F-ED9D-4AA5-A24F-9A39850AB809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 flipH="1">
                      <a:off x="349004" y="1902670"/>
                      <a:ext cx="1359905" cy="3952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2">
                  <p14:nvContentPartPr>
                    <p14:cNvPr id="190" name="Ink 189">
                      <a:extLst>
                        <a:ext uri="{FF2B5EF4-FFF2-40B4-BE49-F238E27FC236}">
                          <a16:creationId xmlns:a16="http://schemas.microsoft.com/office/drawing/2014/main" id="{7469D752-A2E1-49D0-AC73-E834A2DFA77A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110045"/>
                    <a:ext cx="1123560" cy="26280"/>
                  </p14:xfrm>
                </p:contentPart>
              </mc:Choice>
              <mc:Fallback xmlns="">
                <p:pic>
                  <p:nvPicPr>
                    <p:cNvPr id="190" name="Ink 189">
                      <a:extLst>
                        <a:ext uri="{FF2B5EF4-FFF2-40B4-BE49-F238E27FC236}">
                          <a16:creationId xmlns:a16="http://schemas.microsoft.com/office/drawing/2014/main" id="{7469D752-A2E1-49D0-AC73-E834A2DFA77A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 flipH="1">
                      <a:off x="498402" y="2095497"/>
                      <a:ext cx="1152189" cy="5490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3">
                  <p14:nvContentPartPr>
                    <p14:cNvPr id="191" name="Ink 190">
                      <a:extLst>
                        <a:ext uri="{FF2B5EF4-FFF2-40B4-BE49-F238E27FC236}">
                          <a16:creationId xmlns:a16="http://schemas.microsoft.com/office/drawing/2014/main" id="{38BE31CE-C86E-4730-8F3C-56B98A4917D7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363551" y="2768732"/>
                    <a:ext cx="1331280" cy="11160"/>
                  </p14:xfrm>
                </p:contentPart>
              </mc:Choice>
              <mc:Fallback xmlns="">
                <p:pic>
                  <p:nvPicPr>
                    <p:cNvPr id="191" name="Ink 190">
                      <a:extLst>
                        <a:ext uri="{FF2B5EF4-FFF2-40B4-BE49-F238E27FC236}">
                          <a16:creationId xmlns:a16="http://schemas.microsoft.com/office/drawing/2014/main" id="{38BE31CE-C86E-4730-8F3C-56B98A4917D7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 flipH="1">
                      <a:off x="349004" y="2754317"/>
                      <a:ext cx="1359905" cy="3952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4">
                  <p14:nvContentPartPr>
                    <p14:cNvPr id="192" name="Ink 191">
                      <a:extLst>
                        <a:ext uri="{FF2B5EF4-FFF2-40B4-BE49-F238E27FC236}">
                          <a16:creationId xmlns:a16="http://schemas.microsoft.com/office/drawing/2014/main" id="{E0B7458B-3234-4AD8-8D4F-CBC443172948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961692"/>
                    <a:ext cx="1123560" cy="26280"/>
                  </p14:xfrm>
                </p:contentPart>
              </mc:Choice>
              <mc:Fallback xmlns="">
                <p:pic>
                  <p:nvPicPr>
                    <p:cNvPr id="192" name="Ink 191">
                      <a:extLst>
                        <a:ext uri="{FF2B5EF4-FFF2-40B4-BE49-F238E27FC236}">
                          <a16:creationId xmlns:a16="http://schemas.microsoft.com/office/drawing/2014/main" id="{E0B7458B-3234-4AD8-8D4F-CBC443172948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 flipH="1">
                      <a:off x="498402" y="2947144"/>
                      <a:ext cx="1152189" cy="5490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5">
                  <p14:nvContentPartPr>
                    <p14:cNvPr id="193" name="Ink 192">
                      <a:extLst>
                        <a:ext uri="{FF2B5EF4-FFF2-40B4-BE49-F238E27FC236}">
                          <a16:creationId xmlns:a16="http://schemas.microsoft.com/office/drawing/2014/main" id="{65AFF434-61C8-40E9-B0C7-BAFE11638375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961692"/>
                    <a:ext cx="1123560" cy="26280"/>
                  </p14:xfrm>
                </p:contentPart>
              </mc:Choice>
              <mc:Fallback xmlns="">
                <p:pic>
                  <p:nvPicPr>
                    <p:cNvPr id="193" name="Ink 192">
                      <a:extLst>
                        <a:ext uri="{FF2B5EF4-FFF2-40B4-BE49-F238E27FC236}">
                          <a16:creationId xmlns:a16="http://schemas.microsoft.com/office/drawing/2014/main" id="{65AFF434-61C8-40E9-B0C7-BAFE11638375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 flipH="1">
                      <a:off x="498402" y="2947144"/>
                      <a:ext cx="1152189" cy="5490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09BE1CC-C3DF-40C6-B89A-36BE62AAF665}"/>
                </a:ext>
              </a:extLst>
            </p:cNvPr>
            <p:cNvGrpSpPr/>
            <p:nvPr/>
          </p:nvGrpSpPr>
          <p:grpSpPr>
            <a:xfrm rot="16200000" flipV="1">
              <a:off x="7295498" y="1139903"/>
              <a:ext cx="1407961" cy="1115167"/>
              <a:chOff x="3529814" y="1896816"/>
              <a:chExt cx="1407961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E06716E3-94CA-428D-A4A1-67413B338A2B}"/>
                      </a:ext>
                    </a:extLst>
                  </p14:cNvPr>
                  <p14:cNvContentPartPr/>
                  <p14:nvPr/>
                </p14:nvContentPartPr>
                <p14:xfrm>
                  <a:off x="3529814" y="1896816"/>
                  <a:ext cx="191520" cy="243720"/>
                </p14:xfrm>
              </p:contentPart>
            </mc:Choice>
            <mc:Fallback xmlns=""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E06716E3-94CA-428D-A4A1-67413B338A2B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518107" y="1885099"/>
                    <a:ext cx="214465" cy="2666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FB60F907-5288-4065-BA5D-9B098CA84332}"/>
                      </a:ext>
                    </a:extLst>
                  </p14:cNvPr>
                  <p14:cNvContentPartPr/>
                  <p14:nvPr/>
                </p14:nvContentPartPr>
                <p14:xfrm>
                  <a:off x="3606495" y="1941096"/>
                  <a:ext cx="1331280" cy="11160"/>
                </p14:xfrm>
              </p:contentPart>
            </mc:Choice>
            <mc:Fallback xmlns=""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FB60F907-5288-4065-BA5D-9B098CA84332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594764" y="1929471"/>
                    <a:ext cx="1354274" cy="339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AEE32FB4-30B4-4A40-A36F-D8E1E70248F2}"/>
                      </a:ext>
                    </a:extLst>
                  </p14:cNvPr>
                  <p14:cNvContentPartPr/>
                  <p14:nvPr/>
                </p14:nvContentPartPr>
                <p14:xfrm>
                  <a:off x="3664815" y="2134056"/>
                  <a:ext cx="1123560" cy="26280"/>
                </p14:xfrm>
              </p:contentPart>
            </mc:Choice>
            <mc:Fallback xmlns=""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AEE32FB4-30B4-4A40-A36F-D8E1E70248F2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653082" y="2122324"/>
                    <a:ext cx="1146557" cy="492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F8812068-2D26-4FEA-8FE3-332873F45127}"/>
                      </a:ext>
                    </a:extLst>
                  </p14:cNvPr>
                  <p14:cNvContentPartPr/>
                  <p14:nvPr/>
                </p14:nvContentPartPr>
                <p14:xfrm>
                  <a:off x="3529815" y="2748463"/>
                  <a:ext cx="191520" cy="243720"/>
                </p14:xfrm>
              </p:contentPart>
            </mc:Choice>
            <mc:Fallback xmlns=""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F8812068-2D26-4FEA-8FE3-332873F45127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518108" y="2736746"/>
                    <a:ext cx="214465" cy="2666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6D012A7E-7DB8-4E38-A43A-20ED80C8005A}"/>
                      </a:ext>
                    </a:extLst>
                  </p14:cNvPr>
                  <p14:cNvContentPartPr/>
                  <p14:nvPr/>
                </p14:nvContentPartPr>
                <p14:xfrm>
                  <a:off x="3606495" y="2792743"/>
                  <a:ext cx="1331280" cy="11160"/>
                </p14:xfrm>
              </p:contentPart>
            </mc:Choice>
            <mc:Fallback xmlns=""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6D012A7E-7DB8-4E38-A43A-20ED80C8005A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594764" y="2781118"/>
                    <a:ext cx="1354274" cy="339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393F35C2-6A98-408C-8BC4-40EBF6446EC6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393F35C2-6A98-408C-8BC4-40EBF6446EC6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653082" y="2973971"/>
                    <a:ext cx="1146557" cy="492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201" name="Ink 200">
                    <a:extLst>
                      <a:ext uri="{FF2B5EF4-FFF2-40B4-BE49-F238E27FC236}">
                        <a16:creationId xmlns:a16="http://schemas.microsoft.com/office/drawing/2014/main" id="{A4F0F954-5CFF-4EAC-B379-7D1A22C577B6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A4F0F954-5CFF-4EAC-B379-7D1A22C577B6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653082" y="2973971"/>
                    <a:ext cx="1146557" cy="49275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2ADE0E0-00DF-4828-B534-65B9D5C9FDE5}"/>
                    </a:ext>
                  </a:extLst>
                </p14:cNvPr>
                <p14:cNvContentPartPr/>
                <p14:nvPr/>
              </p14:nvContentPartPr>
              <p14:xfrm>
                <a:off x="7246667" y="2418072"/>
                <a:ext cx="348120" cy="5673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2ADE0E0-00DF-4828-B534-65B9D5C9FDE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223240" y="2394608"/>
                  <a:ext cx="394505" cy="61381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B91C35D3-71A0-461A-A422-AF0766411D4A}"/>
                </a:ext>
              </a:extLst>
            </p:cNvPr>
            <p:cNvGrpSpPr/>
            <p:nvPr/>
          </p:nvGrpSpPr>
          <p:grpSpPr>
            <a:xfrm>
              <a:off x="7262147" y="2377752"/>
              <a:ext cx="1635120" cy="1913040"/>
              <a:chOff x="7262147" y="2377752"/>
              <a:chExt cx="1635120" cy="1913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222" name="Ink 221">
                    <a:extLst>
                      <a:ext uri="{FF2B5EF4-FFF2-40B4-BE49-F238E27FC236}">
                        <a16:creationId xmlns:a16="http://schemas.microsoft.com/office/drawing/2014/main" id="{94235913-09B2-44C2-9CEF-9CA841F8AD16}"/>
                      </a:ext>
                    </a:extLst>
                  </p14:cNvPr>
                  <p14:cNvContentPartPr/>
                  <p14:nvPr/>
                </p14:nvContentPartPr>
                <p14:xfrm>
                  <a:off x="8438987" y="2915952"/>
                  <a:ext cx="449640" cy="99720"/>
                </p14:xfrm>
              </p:contentPart>
            </mc:Choice>
            <mc:Fallback xmlns="">
              <p:pic>
                <p:nvPicPr>
                  <p:cNvPr id="222" name="Ink 221">
                    <a:extLst>
                      <a:ext uri="{FF2B5EF4-FFF2-40B4-BE49-F238E27FC236}">
                        <a16:creationId xmlns:a16="http://schemas.microsoft.com/office/drawing/2014/main" id="{94235913-09B2-44C2-9CEF-9CA841F8AD16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8415519" y="2892544"/>
                    <a:ext cx="496106" cy="1460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223" name="Ink 222">
                    <a:extLst>
                      <a:ext uri="{FF2B5EF4-FFF2-40B4-BE49-F238E27FC236}">
                        <a16:creationId xmlns:a16="http://schemas.microsoft.com/office/drawing/2014/main" id="{33332053-183E-496C-B282-62B9E83821F3}"/>
                      </a:ext>
                    </a:extLst>
                  </p14:cNvPr>
                  <p14:cNvContentPartPr/>
                  <p14:nvPr/>
                </p14:nvContentPartPr>
                <p14:xfrm>
                  <a:off x="7262147" y="3791472"/>
                  <a:ext cx="1635120" cy="46080"/>
                </p14:xfrm>
              </p:contentPart>
            </mc:Choice>
            <mc:Fallback xmlns="">
              <p:pic>
                <p:nvPicPr>
                  <p:cNvPr id="223" name="Ink 222">
                    <a:extLst>
                      <a:ext uri="{FF2B5EF4-FFF2-40B4-BE49-F238E27FC236}">
                        <a16:creationId xmlns:a16="http://schemas.microsoft.com/office/drawing/2014/main" id="{33332053-183E-496C-B282-62B9E83821F3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7238688" y="3767962"/>
                    <a:ext cx="1681570" cy="926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224" name="Ink 223">
                    <a:extLst>
                      <a:ext uri="{FF2B5EF4-FFF2-40B4-BE49-F238E27FC236}">
                        <a16:creationId xmlns:a16="http://schemas.microsoft.com/office/drawing/2014/main" id="{DF5BC2BD-023C-4A57-B118-DC4B462BD5AC}"/>
                      </a:ext>
                    </a:extLst>
                  </p14:cNvPr>
                  <p14:cNvContentPartPr/>
                  <p14:nvPr/>
                </p14:nvContentPartPr>
                <p14:xfrm>
                  <a:off x="7610627" y="3757272"/>
                  <a:ext cx="74520" cy="533520"/>
                </p14:xfrm>
              </p:contentPart>
            </mc:Choice>
            <mc:Fallback xmlns="">
              <p:pic>
                <p:nvPicPr>
                  <p:cNvPr id="224" name="Ink 223">
                    <a:extLst>
                      <a:ext uri="{FF2B5EF4-FFF2-40B4-BE49-F238E27FC236}">
                        <a16:creationId xmlns:a16="http://schemas.microsoft.com/office/drawing/2014/main" id="{DF5BC2BD-023C-4A57-B118-DC4B462BD5AC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7587193" y="3733810"/>
                    <a:ext cx="120919" cy="5799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227" name="Ink 226">
                    <a:extLst>
                      <a:ext uri="{FF2B5EF4-FFF2-40B4-BE49-F238E27FC236}">
                        <a16:creationId xmlns:a16="http://schemas.microsoft.com/office/drawing/2014/main" id="{33319F8B-8355-4F0A-838F-F8666FA49A67}"/>
                      </a:ext>
                    </a:extLst>
                  </p14:cNvPr>
                  <p14:cNvContentPartPr/>
                  <p14:nvPr/>
                </p14:nvContentPartPr>
                <p14:xfrm>
                  <a:off x="8452307" y="2377752"/>
                  <a:ext cx="119520" cy="1909800"/>
                </p14:xfrm>
              </p:contentPart>
            </mc:Choice>
            <mc:Fallback xmlns="">
              <p:pic>
                <p:nvPicPr>
                  <p:cNvPr id="227" name="Ink 226">
                    <a:extLst>
                      <a:ext uri="{FF2B5EF4-FFF2-40B4-BE49-F238E27FC236}">
                        <a16:creationId xmlns:a16="http://schemas.microsoft.com/office/drawing/2014/main" id="{33319F8B-8355-4F0A-838F-F8666FA49A67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8428872" y="2354296"/>
                    <a:ext cx="165922" cy="1956243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4693A99B-B195-4FFB-96C7-EBFDCFCA9670}"/>
                    </a:ext>
                  </a:extLst>
                </p14:cNvPr>
                <p14:cNvContentPartPr/>
                <p14:nvPr/>
              </p14:nvContentPartPr>
              <p14:xfrm>
                <a:off x="7138307" y="3086232"/>
                <a:ext cx="23760" cy="6098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4693A99B-B195-4FFB-96C7-EBFDCFCA967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115013" y="3062777"/>
                  <a:ext cx="69882" cy="656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D1CF341E-F24C-4D16-BB24-9FE8710C280A}"/>
                    </a:ext>
                  </a:extLst>
                </p14:cNvPr>
                <p14:cNvContentPartPr/>
                <p14:nvPr/>
              </p14:nvContentPartPr>
              <p14:xfrm>
                <a:off x="7639787" y="2346792"/>
                <a:ext cx="664200" cy="334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D1CF341E-F24C-4D16-BB24-9FE8710C280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616334" y="2323215"/>
                  <a:ext cx="710638" cy="801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4AE068A-A955-44CE-B7CA-99C1474F96FE}"/>
                    </a:ext>
                  </a:extLst>
                </p14:cNvPr>
                <p14:cNvContentPartPr/>
                <p14:nvPr/>
              </p14:nvContentPartPr>
              <p14:xfrm>
                <a:off x="8964227" y="3081192"/>
                <a:ext cx="36720" cy="6181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4AE068A-A955-44CE-B7CA-99C1474F96F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940689" y="3057725"/>
                  <a:ext cx="83326" cy="6645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7F2C8ECC-D7C4-416E-9E01-0983F434A684}"/>
                    </a:ext>
                  </a:extLst>
                </p14:cNvPr>
                <p14:cNvContentPartPr/>
                <p14:nvPr/>
              </p14:nvContentPartPr>
              <p14:xfrm>
                <a:off x="7740587" y="4365672"/>
                <a:ext cx="657000" cy="615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7F2C8ECC-D7C4-416E-9E01-0983F434A68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717123" y="4342176"/>
                  <a:ext cx="703459" cy="10808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3596916-7018-47D4-89F5-A8B45F6A299B}"/>
              </a:ext>
            </a:extLst>
          </p:cNvPr>
          <p:cNvGrpSpPr/>
          <p:nvPr/>
        </p:nvGrpSpPr>
        <p:grpSpPr>
          <a:xfrm>
            <a:off x="7834527" y="993505"/>
            <a:ext cx="3395427" cy="3593242"/>
            <a:chOff x="3426138" y="939719"/>
            <a:chExt cx="4426118" cy="4683982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A9B021E6-36F5-4F59-BB05-43F4CD90BA75}"/>
                </a:ext>
              </a:extLst>
            </p:cNvPr>
            <p:cNvGrpSpPr/>
            <p:nvPr/>
          </p:nvGrpSpPr>
          <p:grpSpPr>
            <a:xfrm rot="5400000">
              <a:off x="4918240" y="4362137"/>
              <a:ext cx="1407961" cy="1115167"/>
              <a:chOff x="3529814" y="1896816"/>
              <a:chExt cx="1407961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221" name="Ink 220">
                    <a:extLst>
                      <a:ext uri="{FF2B5EF4-FFF2-40B4-BE49-F238E27FC236}">
                        <a16:creationId xmlns:a16="http://schemas.microsoft.com/office/drawing/2014/main" id="{39E1559B-AACD-40AB-90A8-7E2AD5749DFC}"/>
                      </a:ext>
                    </a:extLst>
                  </p14:cNvPr>
                  <p14:cNvContentPartPr/>
                  <p14:nvPr/>
                </p14:nvContentPartPr>
                <p14:xfrm>
                  <a:off x="3529814" y="1896816"/>
                  <a:ext cx="191520" cy="243720"/>
                </p14:xfrm>
              </p:contentPart>
            </mc:Choice>
            <mc:Fallback xmlns=""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39E1559B-AACD-40AB-90A8-7E2AD5749DFC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518107" y="1885099"/>
                    <a:ext cx="214465" cy="2666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225" name="Ink 224">
                    <a:extLst>
                      <a:ext uri="{FF2B5EF4-FFF2-40B4-BE49-F238E27FC236}">
                        <a16:creationId xmlns:a16="http://schemas.microsoft.com/office/drawing/2014/main" id="{FD75AEEF-3815-4F97-86AB-90AA88264E78}"/>
                      </a:ext>
                    </a:extLst>
                  </p14:cNvPr>
                  <p14:cNvContentPartPr/>
                  <p14:nvPr/>
                </p14:nvContentPartPr>
                <p14:xfrm>
                  <a:off x="3606495" y="1941096"/>
                  <a:ext cx="1331280" cy="11160"/>
                </p14:xfrm>
              </p:contentPart>
            </mc:Choice>
            <mc:Fallback xmlns="">
              <p:pic>
                <p:nvPicPr>
                  <p:cNvPr id="225" name="Ink 224">
                    <a:extLst>
                      <a:ext uri="{FF2B5EF4-FFF2-40B4-BE49-F238E27FC236}">
                        <a16:creationId xmlns:a16="http://schemas.microsoft.com/office/drawing/2014/main" id="{FD75AEEF-3815-4F97-86AB-90AA88264E78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594764" y="1929471"/>
                    <a:ext cx="1354274" cy="339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226" name="Ink 225">
                    <a:extLst>
                      <a:ext uri="{FF2B5EF4-FFF2-40B4-BE49-F238E27FC236}">
                        <a16:creationId xmlns:a16="http://schemas.microsoft.com/office/drawing/2014/main" id="{B4ED9019-478A-421A-B5FC-C7DB35FDAA05}"/>
                      </a:ext>
                    </a:extLst>
                  </p14:cNvPr>
                  <p14:cNvContentPartPr/>
                  <p14:nvPr/>
                </p14:nvContentPartPr>
                <p14:xfrm>
                  <a:off x="3664815" y="2134056"/>
                  <a:ext cx="1123560" cy="26280"/>
                </p14:xfrm>
              </p:contentPart>
            </mc:Choice>
            <mc:Fallback xmlns="">
              <p:pic>
                <p:nvPicPr>
                  <p:cNvPr id="226" name="Ink 225">
                    <a:extLst>
                      <a:ext uri="{FF2B5EF4-FFF2-40B4-BE49-F238E27FC236}">
                        <a16:creationId xmlns:a16="http://schemas.microsoft.com/office/drawing/2014/main" id="{B4ED9019-478A-421A-B5FC-C7DB35FDAA05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653082" y="2122324"/>
                    <a:ext cx="1146557" cy="492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236" name="Ink 235">
                    <a:extLst>
                      <a:ext uri="{FF2B5EF4-FFF2-40B4-BE49-F238E27FC236}">
                        <a16:creationId xmlns:a16="http://schemas.microsoft.com/office/drawing/2014/main" id="{00EB7F42-4DE4-49E1-B940-83D1F17A0D22}"/>
                      </a:ext>
                    </a:extLst>
                  </p14:cNvPr>
                  <p14:cNvContentPartPr/>
                  <p14:nvPr/>
                </p14:nvContentPartPr>
                <p14:xfrm>
                  <a:off x="3529815" y="2748463"/>
                  <a:ext cx="191520" cy="243720"/>
                </p14:xfrm>
              </p:contentPart>
            </mc:Choice>
            <mc:Fallback xmlns="">
              <p:pic>
                <p:nvPicPr>
                  <p:cNvPr id="236" name="Ink 235">
                    <a:extLst>
                      <a:ext uri="{FF2B5EF4-FFF2-40B4-BE49-F238E27FC236}">
                        <a16:creationId xmlns:a16="http://schemas.microsoft.com/office/drawing/2014/main" id="{00EB7F42-4DE4-49E1-B940-83D1F17A0D2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518108" y="2736746"/>
                    <a:ext cx="214465" cy="2666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238" name="Ink 237">
                    <a:extLst>
                      <a:ext uri="{FF2B5EF4-FFF2-40B4-BE49-F238E27FC236}">
                        <a16:creationId xmlns:a16="http://schemas.microsoft.com/office/drawing/2014/main" id="{33B05ADB-05A2-4EFC-ABBE-0E786E1646E4}"/>
                      </a:ext>
                    </a:extLst>
                  </p14:cNvPr>
                  <p14:cNvContentPartPr/>
                  <p14:nvPr/>
                </p14:nvContentPartPr>
                <p14:xfrm>
                  <a:off x="3606495" y="2792743"/>
                  <a:ext cx="1331280" cy="11160"/>
                </p14:xfrm>
              </p:contentPart>
            </mc:Choice>
            <mc:Fallback xmlns="">
              <p:pic>
                <p:nvPicPr>
                  <p:cNvPr id="238" name="Ink 237">
                    <a:extLst>
                      <a:ext uri="{FF2B5EF4-FFF2-40B4-BE49-F238E27FC236}">
                        <a16:creationId xmlns:a16="http://schemas.microsoft.com/office/drawing/2014/main" id="{33B05ADB-05A2-4EFC-ABBE-0E786E1646E4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594764" y="2781118"/>
                    <a:ext cx="1354274" cy="339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239" name="Ink 238">
                    <a:extLst>
                      <a:ext uri="{FF2B5EF4-FFF2-40B4-BE49-F238E27FC236}">
                        <a16:creationId xmlns:a16="http://schemas.microsoft.com/office/drawing/2014/main" id="{43933B99-B03A-4B50-B333-7F3E95DA481C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239" name="Ink 238">
                    <a:extLst>
                      <a:ext uri="{FF2B5EF4-FFF2-40B4-BE49-F238E27FC236}">
                        <a16:creationId xmlns:a16="http://schemas.microsoft.com/office/drawing/2014/main" id="{43933B99-B03A-4B50-B333-7F3E95DA481C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653082" y="2973971"/>
                    <a:ext cx="1146557" cy="492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240" name="Ink 239">
                    <a:extLst>
                      <a:ext uri="{FF2B5EF4-FFF2-40B4-BE49-F238E27FC236}">
                        <a16:creationId xmlns:a16="http://schemas.microsoft.com/office/drawing/2014/main" id="{FA8C7F0A-095E-45C4-A877-AFD7D71ADC60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240" name="Ink 239">
                    <a:extLst>
                      <a:ext uri="{FF2B5EF4-FFF2-40B4-BE49-F238E27FC236}">
                        <a16:creationId xmlns:a16="http://schemas.microsoft.com/office/drawing/2014/main" id="{FA8C7F0A-095E-45C4-A877-AFD7D71ADC60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653082" y="2973971"/>
                    <a:ext cx="1146557" cy="4927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CFE1A030-9CBC-49AB-8888-90A05D8C57BD}"/>
                </a:ext>
              </a:extLst>
            </p:cNvPr>
            <p:cNvGrpSpPr/>
            <p:nvPr/>
          </p:nvGrpSpPr>
          <p:grpSpPr>
            <a:xfrm>
              <a:off x="6444296" y="2746236"/>
              <a:ext cx="1407960" cy="1115167"/>
              <a:chOff x="3529815" y="1896816"/>
              <a:chExt cx="1407960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214" name="Ink 213">
                    <a:extLst>
                      <a:ext uri="{FF2B5EF4-FFF2-40B4-BE49-F238E27FC236}">
                        <a16:creationId xmlns:a16="http://schemas.microsoft.com/office/drawing/2014/main" id="{071B65BE-3BFE-4ADC-907C-B6D155F6F346}"/>
                      </a:ext>
                    </a:extLst>
                  </p14:cNvPr>
                  <p14:cNvContentPartPr/>
                  <p14:nvPr/>
                </p14:nvContentPartPr>
                <p14:xfrm>
                  <a:off x="3529815" y="1896816"/>
                  <a:ext cx="191520" cy="243720"/>
                </p14:xfrm>
              </p:contentPart>
            </mc:Choice>
            <mc:Fallback xmlns=""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071B65BE-3BFE-4ADC-907C-B6D155F6F346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518108" y="1885099"/>
                    <a:ext cx="214465" cy="2666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67D5637F-AF9E-4E37-8B0C-F7151F10B6DC}"/>
                      </a:ext>
                    </a:extLst>
                  </p14:cNvPr>
                  <p14:cNvContentPartPr/>
                  <p14:nvPr/>
                </p14:nvContentPartPr>
                <p14:xfrm>
                  <a:off x="3606495" y="1941096"/>
                  <a:ext cx="1331280" cy="11160"/>
                </p14:xfrm>
              </p:contentPart>
            </mc:Choice>
            <mc:Fallback xmlns=""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67D5637F-AF9E-4E37-8B0C-F7151F10B6D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594764" y="1929471"/>
                    <a:ext cx="1354274" cy="339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216" name="Ink 215">
                    <a:extLst>
                      <a:ext uri="{FF2B5EF4-FFF2-40B4-BE49-F238E27FC236}">
                        <a16:creationId xmlns:a16="http://schemas.microsoft.com/office/drawing/2014/main" id="{89973743-3D60-4796-B53D-C93FE59BB19B}"/>
                      </a:ext>
                    </a:extLst>
                  </p14:cNvPr>
                  <p14:cNvContentPartPr/>
                  <p14:nvPr/>
                </p14:nvContentPartPr>
                <p14:xfrm>
                  <a:off x="3664815" y="2134056"/>
                  <a:ext cx="1123560" cy="26280"/>
                </p14:xfrm>
              </p:contentPart>
            </mc:Choice>
            <mc:Fallback xmlns="">
              <p:pic>
                <p:nvPicPr>
                  <p:cNvPr id="216" name="Ink 215">
                    <a:extLst>
                      <a:ext uri="{FF2B5EF4-FFF2-40B4-BE49-F238E27FC236}">
                        <a16:creationId xmlns:a16="http://schemas.microsoft.com/office/drawing/2014/main" id="{89973743-3D60-4796-B53D-C93FE59BB19B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653082" y="2122324"/>
                    <a:ext cx="1146557" cy="492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217" name="Ink 216">
                    <a:extLst>
                      <a:ext uri="{FF2B5EF4-FFF2-40B4-BE49-F238E27FC236}">
                        <a16:creationId xmlns:a16="http://schemas.microsoft.com/office/drawing/2014/main" id="{AE1275AA-BCF9-4526-B211-5A4DD38005B8}"/>
                      </a:ext>
                    </a:extLst>
                  </p14:cNvPr>
                  <p14:cNvContentPartPr/>
                  <p14:nvPr/>
                </p14:nvContentPartPr>
                <p14:xfrm>
                  <a:off x="3529815" y="2748463"/>
                  <a:ext cx="191520" cy="243720"/>
                </p14:xfrm>
              </p:contentPart>
            </mc:Choice>
            <mc:Fallback xmlns="">
              <p:pic>
                <p:nvPicPr>
                  <p:cNvPr id="217" name="Ink 216">
                    <a:extLst>
                      <a:ext uri="{FF2B5EF4-FFF2-40B4-BE49-F238E27FC236}">
                        <a16:creationId xmlns:a16="http://schemas.microsoft.com/office/drawing/2014/main" id="{AE1275AA-BCF9-4526-B211-5A4DD38005B8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518108" y="2736746"/>
                    <a:ext cx="214465" cy="2666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218" name="Ink 217">
                    <a:extLst>
                      <a:ext uri="{FF2B5EF4-FFF2-40B4-BE49-F238E27FC236}">
                        <a16:creationId xmlns:a16="http://schemas.microsoft.com/office/drawing/2014/main" id="{6FDD0D3E-B48A-4BB2-AD35-88CE18299EE8}"/>
                      </a:ext>
                    </a:extLst>
                  </p14:cNvPr>
                  <p14:cNvContentPartPr/>
                  <p14:nvPr/>
                </p14:nvContentPartPr>
                <p14:xfrm>
                  <a:off x="3606495" y="2792743"/>
                  <a:ext cx="1331280" cy="11160"/>
                </p14:xfrm>
              </p:contentPart>
            </mc:Choice>
            <mc:Fallback xmlns="">
              <p:pic>
                <p:nvPicPr>
                  <p:cNvPr id="218" name="Ink 217">
                    <a:extLst>
                      <a:ext uri="{FF2B5EF4-FFF2-40B4-BE49-F238E27FC236}">
                        <a16:creationId xmlns:a16="http://schemas.microsoft.com/office/drawing/2014/main" id="{6FDD0D3E-B48A-4BB2-AD35-88CE18299EE8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594764" y="2781118"/>
                    <a:ext cx="1354274" cy="339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219" name="Ink 218">
                    <a:extLst>
                      <a:ext uri="{FF2B5EF4-FFF2-40B4-BE49-F238E27FC236}">
                        <a16:creationId xmlns:a16="http://schemas.microsoft.com/office/drawing/2014/main" id="{3F5CDF08-D5B4-41B6-8A34-D2243F446892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219" name="Ink 218">
                    <a:extLst>
                      <a:ext uri="{FF2B5EF4-FFF2-40B4-BE49-F238E27FC236}">
                        <a16:creationId xmlns:a16="http://schemas.microsoft.com/office/drawing/2014/main" id="{3F5CDF08-D5B4-41B6-8A34-D2243F446892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653082" y="2973971"/>
                    <a:ext cx="1146557" cy="492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220" name="Ink 219">
                    <a:extLst>
                      <a:ext uri="{FF2B5EF4-FFF2-40B4-BE49-F238E27FC236}">
                        <a16:creationId xmlns:a16="http://schemas.microsoft.com/office/drawing/2014/main" id="{B889A5FD-083B-4C62-8384-3666DA7BFF72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220" name="Ink 219">
                    <a:extLst>
                      <a:ext uri="{FF2B5EF4-FFF2-40B4-BE49-F238E27FC236}">
                        <a16:creationId xmlns:a16="http://schemas.microsoft.com/office/drawing/2014/main" id="{B889A5FD-083B-4C62-8384-3666DA7BFF72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653082" y="2973971"/>
                    <a:ext cx="1146557" cy="4927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7771F942-A93E-4AC8-AA74-DB174585BAC8}"/>
                </a:ext>
              </a:extLst>
            </p:cNvPr>
            <p:cNvGrpSpPr/>
            <p:nvPr/>
          </p:nvGrpSpPr>
          <p:grpSpPr>
            <a:xfrm>
              <a:off x="3426138" y="2772516"/>
              <a:ext cx="1407960" cy="1115167"/>
              <a:chOff x="363551" y="1872805"/>
              <a:chExt cx="1407960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203" name="Ink 202">
                    <a:extLst>
                      <a:ext uri="{FF2B5EF4-FFF2-40B4-BE49-F238E27FC236}">
                        <a16:creationId xmlns:a16="http://schemas.microsoft.com/office/drawing/2014/main" id="{841D0F9A-01BF-4453-AB32-012E5BF97C1E}"/>
                      </a:ext>
                    </a:extLst>
                  </p14:cNvPr>
                  <p14:cNvContentPartPr/>
                  <p14:nvPr/>
                </p14:nvContentPartPr>
                <p14:xfrm flipH="1">
                  <a:off x="1579991" y="1872805"/>
                  <a:ext cx="191520" cy="243720"/>
                </p14:xfrm>
              </p:contentPart>
            </mc:Choice>
            <mc:Fallback xmlns=""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841D0F9A-01BF-4453-AB32-012E5BF97C1E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 flipH="1">
                    <a:off x="1565475" y="1858276"/>
                    <a:ext cx="220084" cy="2723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204" name="Ink 203">
                    <a:extLst>
                      <a:ext uri="{FF2B5EF4-FFF2-40B4-BE49-F238E27FC236}">
                        <a16:creationId xmlns:a16="http://schemas.microsoft.com/office/drawing/2014/main" id="{2F858CC0-220B-4D54-8057-47CFECCDF36D}"/>
                      </a:ext>
                    </a:extLst>
                  </p14:cNvPr>
                  <p14:cNvContentPartPr/>
                  <p14:nvPr/>
                </p14:nvContentPartPr>
                <p14:xfrm flipH="1">
                  <a:off x="1579991" y="2724452"/>
                  <a:ext cx="191520" cy="243720"/>
                </p14:xfrm>
              </p:contentPart>
            </mc:Choice>
            <mc:Fallback xmlns="">
              <p:pic>
                <p:nvPicPr>
                  <p:cNvPr id="204" name="Ink 203">
                    <a:extLst>
                      <a:ext uri="{FF2B5EF4-FFF2-40B4-BE49-F238E27FC236}">
                        <a16:creationId xmlns:a16="http://schemas.microsoft.com/office/drawing/2014/main" id="{2F858CC0-220B-4D54-8057-47CFECCDF36D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 flipH="1">
                    <a:off x="1565475" y="2709923"/>
                    <a:ext cx="220084" cy="27231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D018DE72-BE08-4DD6-88E6-B3359429AE14}"/>
                  </a:ext>
                </a:extLst>
              </p:cNvPr>
              <p:cNvGrpSpPr/>
              <p:nvPr/>
            </p:nvGrpSpPr>
            <p:grpSpPr>
              <a:xfrm>
                <a:off x="363551" y="1917085"/>
                <a:ext cx="1331280" cy="1070887"/>
                <a:chOff x="363551" y="1917085"/>
                <a:chExt cx="1331280" cy="107088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17">
                  <p14:nvContentPartPr>
                    <p14:cNvPr id="208" name="Ink 207">
                      <a:extLst>
                        <a:ext uri="{FF2B5EF4-FFF2-40B4-BE49-F238E27FC236}">
                          <a16:creationId xmlns:a16="http://schemas.microsoft.com/office/drawing/2014/main" id="{80D5955F-B5B3-4601-89B1-CCBA03B22755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363551" y="1917085"/>
                    <a:ext cx="1331280" cy="11160"/>
                  </p14:xfrm>
                </p:contentPart>
              </mc:Choice>
              <mc:Fallback xmlns="">
                <p:pic>
                  <p:nvPicPr>
                    <p:cNvPr id="208" name="Ink 207">
                      <a:extLst>
                        <a:ext uri="{FF2B5EF4-FFF2-40B4-BE49-F238E27FC236}">
                          <a16:creationId xmlns:a16="http://schemas.microsoft.com/office/drawing/2014/main" id="{80D5955F-B5B3-4601-89B1-CCBA03B22755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 flipH="1">
                      <a:off x="349004" y="1902670"/>
                      <a:ext cx="1359905" cy="3952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8">
                  <p14:nvContentPartPr>
                    <p14:cNvPr id="210" name="Ink 209">
                      <a:extLst>
                        <a:ext uri="{FF2B5EF4-FFF2-40B4-BE49-F238E27FC236}">
                          <a16:creationId xmlns:a16="http://schemas.microsoft.com/office/drawing/2014/main" id="{085665DB-3B45-462A-B45F-F74BD91BB3CB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110045"/>
                    <a:ext cx="1123560" cy="26280"/>
                  </p14:xfrm>
                </p:contentPart>
              </mc:Choice>
              <mc:Fallback xmlns="">
                <p:pic>
                  <p:nvPicPr>
                    <p:cNvPr id="210" name="Ink 209">
                      <a:extLst>
                        <a:ext uri="{FF2B5EF4-FFF2-40B4-BE49-F238E27FC236}">
                          <a16:creationId xmlns:a16="http://schemas.microsoft.com/office/drawing/2014/main" id="{085665DB-3B45-462A-B45F-F74BD91BB3CB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 flipH="1">
                      <a:off x="498402" y="2095497"/>
                      <a:ext cx="1152189" cy="5490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9">
                  <p14:nvContentPartPr>
                    <p14:cNvPr id="211" name="Ink 210">
                      <a:extLst>
                        <a:ext uri="{FF2B5EF4-FFF2-40B4-BE49-F238E27FC236}">
                          <a16:creationId xmlns:a16="http://schemas.microsoft.com/office/drawing/2014/main" id="{DA908CA6-ED4E-410E-B74C-564A4F1A0E87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363551" y="2768732"/>
                    <a:ext cx="1331280" cy="11160"/>
                  </p14:xfrm>
                </p:contentPart>
              </mc:Choice>
              <mc:Fallback xmlns="">
                <p:pic>
                  <p:nvPicPr>
                    <p:cNvPr id="211" name="Ink 210">
                      <a:extLst>
                        <a:ext uri="{FF2B5EF4-FFF2-40B4-BE49-F238E27FC236}">
                          <a16:creationId xmlns:a16="http://schemas.microsoft.com/office/drawing/2014/main" id="{DA908CA6-ED4E-410E-B74C-564A4F1A0E87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 flipH="1">
                      <a:off x="349004" y="2754317"/>
                      <a:ext cx="1359905" cy="3952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0">
                  <p14:nvContentPartPr>
                    <p14:cNvPr id="212" name="Ink 211">
                      <a:extLst>
                        <a:ext uri="{FF2B5EF4-FFF2-40B4-BE49-F238E27FC236}">
                          <a16:creationId xmlns:a16="http://schemas.microsoft.com/office/drawing/2014/main" id="{22EA77CC-5B3D-4E88-9F37-5DD57617AECF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961692"/>
                    <a:ext cx="1123560" cy="26280"/>
                  </p14:xfrm>
                </p:contentPart>
              </mc:Choice>
              <mc:Fallback xmlns="">
                <p:pic>
                  <p:nvPicPr>
                    <p:cNvPr id="212" name="Ink 211">
                      <a:extLst>
                        <a:ext uri="{FF2B5EF4-FFF2-40B4-BE49-F238E27FC236}">
                          <a16:creationId xmlns:a16="http://schemas.microsoft.com/office/drawing/2014/main" id="{22EA77CC-5B3D-4E88-9F37-5DD57617AECF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 flipH="1">
                      <a:off x="498402" y="2947144"/>
                      <a:ext cx="1152189" cy="5490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1">
                  <p14:nvContentPartPr>
                    <p14:cNvPr id="213" name="Ink 212">
                      <a:extLst>
                        <a:ext uri="{FF2B5EF4-FFF2-40B4-BE49-F238E27FC236}">
                          <a16:creationId xmlns:a16="http://schemas.microsoft.com/office/drawing/2014/main" id="{E7589F65-5217-418F-9995-D8F723843DC5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961692"/>
                    <a:ext cx="1123560" cy="26280"/>
                  </p14:xfrm>
                </p:contentPart>
              </mc:Choice>
              <mc:Fallback xmlns="">
                <p:pic>
                  <p:nvPicPr>
                    <p:cNvPr id="213" name="Ink 212">
                      <a:extLst>
                        <a:ext uri="{FF2B5EF4-FFF2-40B4-BE49-F238E27FC236}">
                          <a16:creationId xmlns:a16="http://schemas.microsoft.com/office/drawing/2014/main" id="{E7589F65-5217-418F-9995-D8F723843DC5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 flipH="1">
                      <a:off x="498402" y="2947144"/>
                      <a:ext cx="1152189" cy="5490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2E6F914E-A96A-47C3-B292-EE125894FE79}"/>
                </a:ext>
              </a:extLst>
            </p:cNvPr>
            <p:cNvGrpSpPr/>
            <p:nvPr/>
          </p:nvGrpSpPr>
          <p:grpSpPr>
            <a:xfrm rot="16200000" flipV="1">
              <a:off x="4873960" y="1086116"/>
              <a:ext cx="1407961" cy="1115167"/>
              <a:chOff x="3529814" y="1896816"/>
              <a:chExt cx="1407961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006AD7A1-143C-4435-A17D-EA537A39B5A1}"/>
                      </a:ext>
                    </a:extLst>
                  </p14:cNvPr>
                  <p14:cNvContentPartPr/>
                  <p14:nvPr/>
                </p14:nvContentPartPr>
                <p14:xfrm>
                  <a:off x="3529814" y="1896816"/>
                  <a:ext cx="191520" cy="243720"/>
                </p14:xfrm>
              </p:contentPart>
            </mc:Choice>
            <mc:Fallback xmlns=""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006AD7A1-143C-4435-A17D-EA537A39B5A1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518107" y="1885099"/>
                    <a:ext cx="214465" cy="2666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68A599FC-8996-4078-9BA2-53EFDC8B8BEC}"/>
                      </a:ext>
                    </a:extLst>
                  </p14:cNvPr>
                  <p14:cNvContentPartPr/>
                  <p14:nvPr/>
                </p14:nvContentPartPr>
                <p14:xfrm>
                  <a:off x="3606495" y="1941096"/>
                  <a:ext cx="1331280" cy="11160"/>
                </p14:xfrm>
              </p:contentPart>
            </mc:Choice>
            <mc:Fallback xmlns=""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68A599FC-8996-4078-9BA2-53EFDC8B8BEC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594764" y="1929471"/>
                    <a:ext cx="1354274" cy="339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4E450DCA-56B8-4754-8626-7219D9BD5ED6}"/>
                      </a:ext>
                    </a:extLst>
                  </p14:cNvPr>
                  <p14:cNvContentPartPr/>
                  <p14:nvPr/>
                </p14:nvContentPartPr>
                <p14:xfrm>
                  <a:off x="3664815" y="2134056"/>
                  <a:ext cx="1123560" cy="26280"/>
                </p14:xfrm>
              </p:contentPart>
            </mc:Choice>
            <mc:Fallback xmlns=""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4E450DCA-56B8-4754-8626-7219D9BD5ED6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653082" y="2122324"/>
                    <a:ext cx="1146557" cy="492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A560BE92-4FEB-42C8-897E-E01236D6A833}"/>
                      </a:ext>
                    </a:extLst>
                  </p14:cNvPr>
                  <p14:cNvContentPartPr/>
                  <p14:nvPr/>
                </p14:nvContentPartPr>
                <p14:xfrm>
                  <a:off x="3529815" y="2748463"/>
                  <a:ext cx="191520" cy="243720"/>
                </p14:xfrm>
              </p:contentPart>
            </mc:Choice>
            <mc:Fallback xmlns="">
              <p:pic>
                <p:nvPicPr>
                  <p:cNvPr id="162" name="Ink 161">
                    <a:extLst>
                      <a:ext uri="{FF2B5EF4-FFF2-40B4-BE49-F238E27FC236}">
                        <a16:creationId xmlns:a16="http://schemas.microsoft.com/office/drawing/2014/main" id="{A560BE92-4FEB-42C8-897E-E01236D6A833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518108" y="2736746"/>
                    <a:ext cx="214465" cy="2666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2549F873-88B7-4D31-A387-6FBBEB3DB39E}"/>
                      </a:ext>
                    </a:extLst>
                  </p14:cNvPr>
                  <p14:cNvContentPartPr/>
                  <p14:nvPr/>
                </p14:nvContentPartPr>
                <p14:xfrm>
                  <a:off x="3606495" y="2792743"/>
                  <a:ext cx="1331280" cy="11160"/>
                </p14:xfrm>
              </p:contentPart>
            </mc:Choice>
            <mc:Fallback xmlns=""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2549F873-88B7-4D31-A387-6FBBEB3DB39E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594764" y="2781118"/>
                    <a:ext cx="1354274" cy="339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E7934B0B-EAD4-45FB-BDE6-588550EF95D3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E7934B0B-EAD4-45FB-BDE6-588550EF95D3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653082" y="2973971"/>
                    <a:ext cx="1146557" cy="492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202" name="Ink 201">
                    <a:extLst>
                      <a:ext uri="{FF2B5EF4-FFF2-40B4-BE49-F238E27FC236}">
                        <a16:creationId xmlns:a16="http://schemas.microsoft.com/office/drawing/2014/main" id="{1AC2AA1C-1ED6-410F-9338-A5E0F12AED86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202" name="Ink 201">
                    <a:extLst>
                      <a:ext uri="{FF2B5EF4-FFF2-40B4-BE49-F238E27FC236}">
                        <a16:creationId xmlns:a16="http://schemas.microsoft.com/office/drawing/2014/main" id="{1AC2AA1C-1ED6-410F-9338-A5E0F12AED86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653082" y="2973971"/>
                    <a:ext cx="1146557" cy="4927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7E5BA075-3E11-42E4-8A9A-AD0151966EA4}"/>
                </a:ext>
              </a:extLst>
            </p:cNvPr>
            <p:cNvGrpSpPr/>
            <p:nvPr/>
          </p:nvGrpSpPr>
          <p:grpSpPr>
            <a:xfrm>
              <a:off x="4844387" y="2337072"/>
              <a:ext cx="1606320" cy="1881000"/>
              <a:chOff x="4844387" y="2337072"/>
              <a:chExt cx="1606320" cy="1881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6733B78B-1634-498C-8C3F-27EF37E1BEBE}"/>
                      </a:ext>
                    </a:extLst>
                  </p14:cNvPr>
                  <p14:cNvContentPartPr/>
                  <p14:nvPr/>
                </p14:nvContentPartPr>
                <p14:xfrm>
                  <a:off x="4858427" y="2864472"/>
                  <a:ext cx="1575000" cy="80280"/>
                </p14:xfrm>
              </p:contentPart>
            </mc:Choice>
            <mc:Fallback xmlns=""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6733B78B-1634-498C-8C3F-27EF37E1BEBE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4834969" y="2840998"/>
                    <a:ext cx="1621448" cy="1267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0CCE5FAC-1EB4-4E61-82CF-A07C51B0C473}"/>
                      </a:ext>
                    </a:extLst>
                  </p14:cNvPr>
                  <p14:cNvContentPartPr/>
                  <p14:nvPr/>
                </p14:nvContentPartPr>
                <p14:xfrm>
                  <a:off x="4844387" y="3725232"/>
                  <a:ext cx="1606320" cy="31680"/>
                </p14:xfrm>
              </p:contentPart>
            </mc:Choice>
            <mc:Fallback xmlns=""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0CCE5FAC-1EB4-4E61-82CF-A07C51B0C473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4820923" y="3701938"/>
                    <a:ext cx="1652778" cy="778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4C3E6F30-4302-496B-B29C-63D16E523F3A}"/>
                      </a:ext>
                    </a:extLst>
                  </p14:cNvPr>
                  <p14:cNvContentPartPr/>
                  <p14:nvPr/>
                </p14:nvContentPartPr>
                <p14:xfrm>
                  <a:off x="6013307" y="2367312"/>
                  <a:ext cx="160920" cy="1844640"/>
                </p14:xfrm>
              </p:contentPart>
            </mc:Choice>
            <mc:Fallback xmlns="">
              <p:pic>
                <p:nvPicPr>
                  <p:cNvPr id="147" name="Ink 146">
                    <a:extLst>
                      <a:ext uri="{FF2B5EF4-FFF2-40B4-BE49-F238E27FC236}">
                        <a16:creationId xmlns:a16="http://schemas.microsoft.com/office/drawing/2014/main" id="{4C3E6F30-4302-496B-B29C-63D16E523F3A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5989849" y="2343849"/>
                    <a:ext cx="207366" cy="18910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148" name="Ink 147">
                    <a:extLst>
                      <a:ext uri="{FF2B5EF4-FFF2-40B4-BE49-F238E27FC236}">
                        <a16:creationId xmlns:a16="http://schemas.microsoft.com/office/drawing/2014/main" id="{5D225372-34B2-4C2A-9466-2096390CF379}"/>
                      </a:ext>
                    </a:extLst>
                  </p14:cNvPr>
                  <p14:cNvContentPartPr/>
                  <p14:nvPr/>
                </p14:nvContentPartPr>
                <p14:xfrm>
                  <a:off x="5977667" y="2915952"/>
                  <a:ext cx="93240" cy="114120"/>
                </p14:xfrm>
              </p:contentPart>
            </mc:Choice>
            <mc:Fallback xmlns="">
              <p:pic>
                <p:nvPicPr>
                  <p:cNvPr id="148" name="Ink 147">
                    <a:extLst>
                      <a:ext uri="{FF2B5EF4-FFF2-40B4-BE49-F238E27FC236}">
                        <a16:creationId xmlns:a16="http://schemas.microsoft.com/office/drawing/2014/main" id="{5D225372-34B2-4C2A-9466-2096390CF379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5954122" y="2892471"/>
                    <a:ext cx="139860" cy="1606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7">
                <p14:nvContentPartPr>
                  <p14:cNvPr id="157" name="Ink 156">
                    <a:extLst>
                      <a:ext uri="{FF2B5EF4-FFF2-40B4-BE49-F238E27FC236}">
                        <a16:creationId xmlns:a16="http://schemas.microsoft.com/office/drawing/2014/main" id="{0DEA317E-B783-4FDD-9D8D-A56C0C06C78D}"/>
                      </a:ext>
                    </a:extLst>
                  </p14:cNvPr>
                  <p14:cNvContentPartPr/>
                  <p14:nvPr/>
                </p14:nvContentPartPr>
                <p14:xfrm>
                  <a:off x="5160467" y="2337072"/>
                  <a:ext cx="152280" cy="1881000"/>
                </p14:xfrm>
              </p:contentPart>
            </mc:Choice>
            <mc:Fallback xmlns="">
              <p:pic>
                <p:nvPicPr>
                  <p:cNvPr id="157" name="Ink 156">
                    <a:extLst>
                      <a:ext uri="{FF2B5EF4-FFF2-40B4-BE49-F238E27FC236}">
                        <a16:creationId xmlns:a16="http://schemas.microsoft.com/office/drawing/2014/main" id="{0DEA317E-B783-4FDD-9D8D-A56C0C06C78D}"/>
                      </a:ext>
                    </a:extLst>
                  </p:cNvPr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5137039" y="2313612"/>
                    <a:ext cx="198667" cy="19274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9">
                <p14:nvContentPartPr>
                  <p14:cNvPr id="158" name="Ink 157">
                    <a:extLst>
                      <a:ext uri="{FF2B5EF4-FFF2-40B4-BE49-F238E27FC236}">
                        <a16:creationId xmlns:a16="http://schemas.microsoft.com/office/drawing/2014/main" id="{C26F93E8-4EC8-448A-9BEF-5ECFF97F268F}"/>
                      </a:ext>
                    </a:extLst>
                  </p14:cNvPr>
                  <p14:cNvContentPartPr/>
                  <p14:nvPr/>
                </p14:nvContentPartPr>
                <p14:xfrm>
                  <a:off x="5154347" y="3695352"/>
                  <a:ext cx="98640" cy="104760"/>
                </p14:xfrm>
              </p:contentPart>
            </mc:Choice>
            <mc:Fallback xmlns="">
              <p:pic>
                <p:nvPicPr>
                  <p:cNvPr id="158" name="Ink 157">
                    <a:extLst>
                      <a:ext uri="{FF2B5EF4-FFF2-40B4-BE49-F238E27FC236}">
                        <a16:creationId xmlns:a16="http://schemas.microsoft.com/office/drawing/2014/main" id="{C26F93E8-4EC8-448A-9BEF-5ECFF97F268F}"/>
                      </a:ext>
                    </a:extLst>
                  </p:cNvPr>
                  <p:cNvPicPr/>
                  <p:nvPr/>
                </p:nvPicPr>
                <p:blipFill>
                  <a:blip r:embed="rId140"/>
                  <a:stretch>
                    <a:fillRect/>
                  </a:stretch>
                </p:blipFill>
                <p:spPr>
                  <a:xfrm>
                    <a:off x="5130861" y="3671863"/>
                    <a:ext cx="145142" cy="151268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29556F2-B4AC-4DA9-AD89-97210509EC21}"/>
                    </a:ext>
                  </a:extLst>
                </p14:cNvPr>
                <p14:cNvContentPartPr/>
                <p14:nvPr/>
              </p14:nvContentPartPr>
              <p14:xfrm>
                <a:off x="4732427" y="3035832"/>
                <a:ext cx="27720" cy="5760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29556F2-B4AC-4DA9-AD89-97210509EC2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708935" y="3012379"/>
                  <a:ext cx="74233" cy="6224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033B4D0-41A4-4047-AE9D-C2730A22D923}"/>
                    </a:ext>
                  </a:extLst>
                </p14:cNvPr>
                <p14:cNvContentPartPr/>
                <p14:nvPr/>
              </p14:nvContentPartPr>
              <p14:xfrm>
                <a:off x="5283587" y="2238432"/>
                <a:ext cx="726480" cy="597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033B4D0-41A4-4047-AE9D-C2730A22D92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260122" y="2214904"/>
                  <a:ext cx="772941" cy="1063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5B1E726-5189-47F5-84DB-3B6CD7B5AF83}"/>
                    </a:ext>
                  </a:extLst>
                </p14:cNvPr>
                <p14:cNvContentPartPr/>
                <p14:nvPr/>
              </p14:nvContentPartPr>
              <p14:xfrm>
                <a:off x="6536027" y="2993712"/>
                <a:ext cx="42840" cy="6746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5B1E726-5189-47F5-84DB-3B6CD7B5AF83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512744" y="2970238"/>
                  <a:ext cx="88940" cy="7211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1E60ACD-B4A2-4B34-AF6E-7D05AF8B2E11}"/>
                    </a:ext>
                  </a:extLst>
                </p14:cNvPr>
                <p14:cNvContentPartPr/>
                <p14:nvPr/>
              </p14:nvContentPartPr>
              <p14:xfrm>
                <a:off x="5341907" y="4273872"/>
                <a:ext cx="641520" cy="30959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1E60ACD-B4A2-4B34-AF6E-7D05AF8B2E1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318442" y="4250418"/>
                  <a:ext cx="687980" cy="7739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06FE430F-7CD3-4B41-AAE9-E3CF297B5C80}"/>
              </a:ext>
            </a:extLst>
          </p:cNvPr>
          <p:cNvSpPr txBox="1"/>
          <p:nvPr/>
        </p:nvSpPr>
        <p:spPr>
          <a:xfrm>
            <a:off x="9548169" y="5254368"/>
            <a:ext cx="780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Typ 4c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C69424D9-325F-4C90-BA0B-EE93B128F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37B9-366A-463B-A233-332C6DF23397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854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2B71BCC-C91D-4EB6-B206-F86EC7D98B20}"/>
              </a:ext>
            </a:extLst>
          </p:cNvPr>
          <p:cNvGrpSpPr/>
          <p:nvPr/>
        </p:nvGrpSpPr>
        <p:grpSpPr>
          <a:xfrm>
            <a:off x="4226498" y="4722366"/>
            <a:ext cx="1541703" cy="1631521"/>
            <a:chOff x="429365" y="993509"/>
            <a:chExt cx="4426118" cy="468398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A4EA4E3-7D2D-4EF2-BBDA-9E3E1FFBBDC6}"/>
                </a:ext>
              </a:extLst>
            </p:cNvPr>
            <p:cNvGrpSpPr/>
            <p:nvPr/>
          </p:nvGrpSpPr>
          <p:grpSpPr>
            <a:xfrm rot="5400000">
              <a:off x="1921469" y="4415927"/>
              <a:ext cx="1407961" cy="1115167"/>
              <a:chOff x="3529814" y="1896816"/>
              <a:chExt cx="1407961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5" name="Ink 4">
                    <a:extLst>
                      <a:ext uri="{FF2B5EF4-FFF2-40B4-BE49-F238E27FC236}">
                        <a16:creationId xmlns:a16="http://schemas.microsoft.com/office/drawing/2014/main" id="{29C86BAC-17CE-4984-A548-11A32A56638B}"/>
                      </a:ext>
                    </a:extLst>
                  </p14:cNvPr>
                  <p14:cNvContentPartPr/>
                  <p14:nvPr/>
                </p14:nvContentPartPr>
                <p14:xfrm>
                  <a:off x="3529814" y="1896816"/>
                  <a:ext cx="191520" cy="243720"/>
                </p14:xfrm>
              </p:contentPart>
            </mc:Choice>
            <mc:Fallback xmlns="">
              <p:pic>
                <p:nvPicPr>
                  <p:cNvPr id="5" name="Ink 4">
                    <a:extLst>
                      <a:ext uri="{FF2B5EF4-FFF2-40B4-BE49-F238E27FC236}">
                        <a16:creationId xmlns:a16="http://schemas.microsoft.com/office/drawing/2014/main" id="{29C86BAC-17CE-4984-A548-11A32A56638B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504072" y="1871107"/>
                    <a:ext cx="241974" cy="2941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A5245E6D-0141-402A-9579-33B366F7543D}"/>
                      </a:ext>
                    </a:extLst>
                  </p14:cNvPr>
                  <p14:cNvContentPartPr/>
                  <p14:nvPr/>
                </p14:nvContentPartPr>
                <p14:xfrm>
                  <a:off x="3606495" y="1941096"/>
                  <a:ext cx="1331280" cy="11160"/>
                </p14:xfrm>
              </p:contentPart>
            </mc:Choice>
            <mc:Fallback xmlns=""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A5245E6D-0141-402A-9579-33B366F7543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580675" y="1915732"/>
                    <a:ext cx="1381887" cy="608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E63594C3-E650-406F-BF3B-BDCC5695B190}"/>
                      </a:ext>
                    </a:extLst>
                  </p14:cNvPr>
                  <p14:cNvContentPartPr/>
                  <p14:nvPr/>
                </p14:nvContentPartPr>
                <p14:xfrm>
                  <a:off x="3664815" y="2134056"/>
                  <a:ext cx="1123560" cy="26280"/>
                </p14:xfrm>
              </p:contentPart>
            </mc:Choice>
            <mc:Fallback xmlns=""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E63594C3-E650-406F-BF3B-BDCC5695B190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638998" y="2108787"/>
                    <a:ext cx="1174162" cy="758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C8250437-7AD9-4BD3-9014-D330AC9225B1}"/>
                      </a:ext>
                    </a:extLst>
                  </p14:cNvPr>
                  <p14:cNvContentPartPr/>
                  <p14:nvPr/>
                </p14:nvContentPartPr>
                <p14:xfrm>
                  <a:off x="3529815" y="2748463"/>
                  <a:ext cx="191520" cy="24372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C8250437-7AD9-4BD3-9014-D330AC9225B1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504073" y="2722754"/>
                    <a:ext cx="241974" cy="2941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F900C158-3161-4440-9D53-3AB8DEB3ECCD}"/>
                      </a:ext>
                    </a:extLst>
                  </p14:cNvPr>
                  <p14:cNvContentPartPr/>
                  <p14:nvPr/>
                </p14:nvContentPartPr>
                <p14:xfrm>
                  <a:off x="3606495" y="2792743"/>
                  <a:ext cx="1331280" cy="1116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F900C158-3161-4440-9D53-3AB8DEB3ECC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580675" y="2767379"/>
                    <a:ext cx="1381887" cy="608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14D97315-8060-4118-99D2-710040A7BEED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14D97315-8060-4118-99D2-710040A7BEED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638998" y="2960434"/>
                    <a:ext cx="1174162" cy="758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AA582696-1818-4A53-B982-4BB35256EC82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AA582696-1818-4A53-B982-4BB35256EC82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638998" y="2960434"/>
                    <a:ext cx="1174162" cy="7580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906C932-F43E-4B5C-BAA0-AA687886192B}"/>
                </a:ext>
              </a:extLst>
            </p:cNvPr>
            <p:cNvGrpSpPr/>
            <p:nvPr/>
          </p:nvGrpSpPr>
          <p:grpSpPr>
            <a:xfrm>
              <a:off x="3447523" y="2800024"/>
              <a:ext cx="1407960" cy="1115167"/>
              <a:chOff x="3529815" y="1896816"/>
              <a:chExt cx="1407960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D571B63D-F238-4650-B54F-DA67CBC4FAE1}"/>
                      </a:ext>
                    </a:extLst>
                  </p14:cNvPr>
                  <p14:cNvContentPartPr/>
                  <p14:nvPr/>
                </p14:nvContentPartPr>
                <p14:xfrm>
                  <a:off x="3529815" y="1896816"/>
                  <a:ext cx="191520" cy="24372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D571B63D-F238-4650-B54F-DA67CBC4FAE1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504073" y="1871107"/>
                    <a:ext cx="241974" cy="2941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C4EA5B9D-1676-4749-ABE1-325A52C6797F}"/>
                      </a:ext>
                    </a:extLst>
                  </p14:cNvPr>
                  <p14:cNvContentPartPr/>
                  <p14:nvPr/>
                </p14:nvContentPartPr>
                <p14:xfrm>
                  <a:off x="3606495" y="1941096"/>
                  <a:ext cx="1331280" cy="1116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C4EA5B9D-1676-4749-ABE1-325A52C6797F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580675" y="1915732"/>
                    <a:ext cx="1381887" cy="608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13AEC777-E985-4ED9-AA9D-69E5F1339CDC}"/>
                      </a:ext>
                    </a:extLst>
                  </p14:cNvPr>
                  <p14:cNvContentPartPr/>
                  <p14:nvPr/>
                </p14:nvContentPartPr>
                <p14:xfrm>
                  <a:off x="3664815" y="2134056"/>
                  <a:ext cx="1123560" cy="2628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13AEC777-E985-4ED9-AA9D-69E5F1339CDC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638998" y="2108787"/>
                    <a:ext cx="1174162" cy="758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B9645FA1-8ECD-4659-8956-74E25CC19971}"/>
                      </a:ext>
                    </a:extLst>
                  </p14:cNvPr>
                  <p14:cNvContentPartPr/>
                  <p14:nvPr/>
                </p14:nvContentPartPr>
                <p14:xfrm>
                  <a:off x="3529815" y="2748463"/>
                  <a:ext cx="191520" cy="24372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B9645FA1-8ECD-4659-8956-74E25CC19971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504073" y="2722754"/>
                    <a:ext cx="241974" cy="2941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044BC302-1739-4BC9-AAA9-E9057C8DF0C0}"/>
                      </a:ext>
                    </a:extLst>
                  </p14:cNvPr>
                  <p14:cNvContentPartPr/>
                  <p14:nvPr/>
                </p14:nvContentPartPr>
                <p14:xfrm>
                  <a:off x="3606495" y="2792743"/>
                  <a:ext cx="1331280" cy="1116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044BC302-1739-4BC9-AAA9-E9057C8DF0C0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580675" y="2767379"/>
                    <a:ext cx="1381887" cy="608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AAE35574-662F-4C14-AC68-AE6ED7F1AF44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AAE35574-662F-4C14-AC68-AE6ED7F1AF44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638998" y="2960434"/>
                    <a:ext cx="1174162" cy="758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DABAEF17-90D7-4B8F-90A0-7D68990871E2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DABAEF17-90D7-4B8F-90A0-7D68990871E2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638998" y="2960434"/>
                    <a:ext cx="1174162" cy="7580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F64456A-315B-495E-BAE2-ACD28C0C7666}"/>
                </a:ext>
              </a:extLst>
            </p:cNvPr>
            <p:cNvGrpSpPr/>
            <p:nvPr/>
          </p:nvGrpSpPr>
          <p:grpSpPr>
            <a:xfrm>
              <a:off x="429365" y="2826304"/>
              <a:ext cx="1407960" cy="1115167"/>
              <a:chOff x="363551" y="1872805"/>
              <a:chExt cx="1407960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907D49F5-7BD8-46C5-9A9B-6C67FD77622A}"/>
                      </a:ext>
                    </a:extLst>
                  </p14:cNvPr>
                  <p14:cNvContentPartPr/>
                  <p14:nvPr/>
                </p14:nvContentPartPr>
                <p14:xfrm flipH="1">
                  <a:off x="1579991" y="1872805"/>
                  <a:ext cx="191520" cy="24372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907D49F5-7BD8-46C5-9A9B-6C67FD77622A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 flipH="1">
                    <a:off x="1548071" y="1840926"/>
                    <a:ext cx="254330" cy="3064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91591C89-4EB2-4E63-991B-BB6B0762700B}"/>
                      </a:ext>
                    </a:extLst>
                  </p14:cNvPr>
                  <p14:cNvContentPartPr/>
                  <p14:nvPr/>
                </p14:nvContentPartPr>
                <p14:xfrm flipH="1">
                  <a:off x="1579991" y="2724452"/>
                  <a:ext cx="191520" cy="24372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91591C89-4EB2-4E63-991B-BB6B0762700B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 flipH="1">
                    <a:off x="1548071" y="2692573"/>
                    <a:ext cx="254330" cy="30645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2125D0DE-5C11-4446-88FC-B09488DA3024}"/>
                  </a:ext>
                </a:extLst>
              </p:cNvPr>
              <p:cNvGrpSpPr/>
              <p:nvPr/>
            </p:nvGrpSpPr>
            <p:grpSpPr>
              <a:xfrm>
                <a:off x="363551" y="1917085"/>
                <a:ext cx="1331280" cy="1070887"/>
                <a:chOff x="363551" y="1917085"/>
                <a:chExt cx="1331280" cy="107088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24" name="Ink 23">
                      <a:extLst>
                        <a:ext uri="{FF2B5EF4-FFF2-40B4-BE49-F238E27FC236}">
                          <a16:creationId xmlns:a16="http://schemas.microsoft.com/office/drawing/2014/main" id="{EAD38D05-7CA2-49A0-B671-DF20BF3A30F0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363551" y="1917085"/>
                    <a:ext cx="1331280" cy="11160"/>
                  </p14:xfrm>
                </p:contentPart>
              </mc:Choice>
              <mc:Fallback xmlns="">
                <p:pic>
                  <p:nvPicPr>
                    <p:cNvPr id="24" name="Ink 23">
                      <a:extLst>
                        <a:ext uri="{FF2B5EF4-FFF2-40B4-BE49-F238E27FC236}">
                          <a16:creationId xmlns:a16="http://schemas.microsoft.com/office/drawing/2014/main" id="{EAD38D05-7CA2-49A0-B671-DF20BF3A30F0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 flipH="1">
                      <a:off x="331534" y="1885634"/>
                      <a:ext cx="1394281" cy="730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25" name="Ink 24">
                      <a:extLst>
                        <a:ext uri="{FF2B5EF4-FFF2-40B4-BE49-F238E27FC236}">
                          <a16:creationId xmlns:a16="http://schemas.microsoft.com/office/drawing/2014/main" id="{D00411E4-E06C-4117-B451-72EF4C593920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110045"/>
                    <a:ext cx="1123560" cy="26280"/>
                  </p14:xfrm>
                </p:contentPart>
              </mc:Choice>
              <mc:Fallback xmlns="">
                <p:pic>
                  <p:nvPicPr>
                    <p:cNvPr id="25" name="Ink 24">
                      <a:extLst>
                        <a:ext uri="{FF2B5EF4-FFF2-40B4-BE49-F238E27FC236}">
                          <a16:creationId xmlns:a16="http://schemas.microsoft.com/office/drawing/2014/main" id="{D00411E4-E06C-4117-B451-72EF4C593920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 flipH="1">
                      <a:off x="480938" y="2078711"/>
                      <a:ext cx="1186554" cy="8793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26" name="Ink 25">
                      <a:extLst>
                        <a:ext uri="{FF2B5EF4-FFF2-40B4-BE49-F238E27FC236}">
                          <a16:creationId xmlns:a16="http://schemas.microsoft.com/office/drawing/2014/main" id="{3B209FA6-6D1B-475B-947A-D5F52292EFDE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363551" y="2768732"/>
                    <a:ext cx="1331280" cy="11160"/>
                  </p14:xfrm>
                </p:contentPart>
              </mc:Choice>
              <mc:Fallback xmlns="">
                <p:pic>
                  <p:nvPicPr>
                    <p:cNvPr id="26" name="Ink 25">
                      <a:extLst>
                        <a:ext uri="{FF2B5EF4-FFF2-40B4-BE49-F238E27FC236}">
                          <a16:creationId xmlns:a16="http://schemas.microsoft.com/office/drawing/2014/main" id="{3B209FA6-6D1B-475B-947A-D5F52292EFDE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 flipH="1">
                      <a:off x="331534" y="2737281"/>
                      <a:ext cx="1394281" cy="730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">
                  <p14:nvContentPartPr>
                    <p14:cNvPr id="27" name="Ink 26">
                      <a:extLst>
                        <a:ext uri="{FF2B5EF4-FFF2-40B4-BE49-F238E27FC236}">
                          <a16:creationId xmlns:a16="http://schemas.microsoft.com/office/drawing/2014/main" id="{8F86F100-A924-417C-90E1-B2D10AABDE32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961692"/>
                    <a:ext cx="1123560" cy="26280"/>
                  </p14:xfrm>
                </p:contentPart>
              </mc:Choice>
              <mc:Fallback xmlns="">
                <p:pic>
                  <p:nvPicPr>
                    <p:cNvPr id="27" name="Ink 26">
                      <a:extLst>
                        <a:ext uri="{FF2B5EF4-FFF2-40B4-BE49-F238E27FC236}">
                          <a16:creationId xmlns:a16="http://schemas.microsoft.com/office/drawing/2014/main" id="{8F86F100-A924-417C-90E1-B2D10AABDE32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 flipH="1">
                      <a:off x="480938" y="2930358"/>
                      <a:ext cx="1186554" cy="8793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28" name="Ink 27">
                      <a:extLst>
                        <a:ext uri="{FF2B5EF4-FFF2-40B4-BE49-F238E27FC236}">
                          <a16:creationId xmlns:a16="http://schemas.microsoft.com/office/drawing/2014/main" id="{E3237022-F908-41D5-9487-76561A270A5F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961692"/>
                    <a:ext cx="1123560" cy="26280"/>
                  </p14:xfrm>
                </p:contentPart>
              </mc:Choice>
              <mc:Fallback xmlns="">
                <p:pic>
                  <p:nvPicPr>
                    <p:cNvPr id="28" name="Ink 27">
                      <a:extLst>
                        <a:ext uri="{FF2B5EF4-FFF2-40B4-BE49-F238E27FC236}">
                          <a16:creationId xmlns:a16="http://schemas.microsoft.com/office/drawing/2014/main" id="{E3237022-F908-41D5-9487-76561A270A5F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 flipH="1">
                      <a:off x="480938" y="2930358"/>
                      <a:ext cx="1186554" cy="87937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95BA6CF4-AFB1-4C23-8F72-01232BE64112}"/>
                </a:ext>
              </a:extLst>
            </p:cNvPr>
            <p:cNvGrpSpPr/>
            <p:nvPr/>
          </p:nvGrpSpPr>
          <p:grpSpPr>
            <a:xfrm rot="16200000" flipV="1">
              <a:off x="1877189" y="1139906"/>
              <a:ext cx="1407961" cy="1115167"/>
              <a:chOff x="3529814" y="1896816"/>
              <a:chExt cx="1407961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50" name="Ink 149">
                    <a:extLst>
                      <a:ext uri="{FF2B5EF4-FFF2-40B4-BE49-F238E27FC236}">
                        <a16:creationId xmlns:a16="http://schemas.microsoft.com/office/drawing/2014/main" id="{2BBE4A59-2A1B-4A3D-A2F3-AB237EB79C15}"/>
                      </a:ext>
                    </a:extLst>
                  </p14:cNvPr>
                  <p14:cNvContentPartPr/>
                  <p14:nvPr/>
                </p14:nvContentPartPr>
                <p14:xfrm>
                  <a:off x="3529814" y="1896816"/>
                  <a:ext cx="191520" cy="243720"/>
                </p14:xfrm>
              </p:contentPart>
            </mc:Choice>
            <mc:Fallback xmlns="">
              <p:pic>
                <p:nvPicPr>
                  <p:cNvPr id="150" name="Ink 149">
                    <a:extLst>
                      <a:ext uri="{FF2B5EF4-FFF2-40B4-BE49-F238E27FC236}">
                        <a16:creationId xmlns:a16="http://schemas.microsoft.com/office/drawing/2014/main" id="{2BBE4A59-2A1B-4A3D-A2F3-AB237EB79C15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504072" y="1871107"/>
                    <a:ext cx="241974" cy="2941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151" name="Ink 150">
                    <a:extLst>
                      <a:ext uri="{FF2B5EF4-FFF2-40B4-BE49-F238E27FC236}">
                        <a16:creationId xmlns:a16="http://schemas.microsoft.com/office/drawing/2014/main" id="{4DF0CC72-02BB-4F74-B413-ED492EAAF92F}"/>
                      </a:ext>
                    </a:extLst>
                  </p14:cNvPr>
                  <p14:cNvContentPartPr/>
                  <p14:nvPr/>
                </p14:nvContentPartPr>
                <p14:xfrm>
                  <a:off x="3606495" y="1941096"/>
                  <a:ext cx="1331280" cy="11160"/>
                </p14:xfrm>
              </p:contentPart>
            </mc:Choice>
            <mc:Fallback xmlns="">
              <p:pic>
                <p:nvPicPr>
                  <p:cNvPr id="151" name="Ink 150">
                    <a:extLst>
                      <a:ext uri="{FF2B5EF4-FFF2-40B4-BE49-F238E27FC236}">
                        <a16:creationId xmlns:a16="http://schemas.microsoft.com/office/drawing/2014/main" id="{4DF0CC72-02BB-4F74-B413-ED492EAAF92F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580675" y="1915732"/>
                    <a:ext cx="1381887" cy="608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152" name="Ink 151">
                    <a:extLst>
                      <a:ext uri="{FF2B5EF4-FFF2-40B4-BE49-F238E27FC236}">
                        <a16:creationId xmlns:a16="http://schemas.microsoft.com/office/drawing/2014/main" id="{769695D2-674F-43AC-849F-03E295C77871}"/>
                      </a:ext>
                    </a:extLst>
                  </p14:cNvPr>
                  <p14:cNvContentPartPr/>
                  <p14:nvPr/>
                </p14:nvContentPartPr>
                <p14:xfrm>
                  <a:off x="3664815" y="2134056"/>
                  <a:ext cx="1123560" cy="26280"/>
                </p14:xfrm>
              </p:contentPart>
            </mc:Choice>
            <mc:Fallback xmlns="">
              <p:pic>
                <p:nvPicPr>
                  <p:cNvPr id="152" name="Ink 151">
                    <a:extLst>
                      <a:ext uri="{FF2B5EF4-FFF2-40B4-BE49-F238E27FC236}">
                        <a16:creationId xmlns:a16="http://schemas.microsoft.com/office/drawing/2014/main" id="{769695D2-674F-43AC-849F-03E295C77871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638998" y="2108787"/>
                    <a:ext cx="1174162" cy="758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53" name="Ink 152">
                    <a:extLst>
                      <a:ext uri="{FF2B5EF4-FFF2-40B4-BE49-F238E27FC236}">
                        <a16:creationId xmlns:a16="http://schemas.microsoft.com/office/drawing/2014/main" id="{BCFC6AD9-4A99-4F6D-98F9-10CBF30B46CC}"/>
                      </a:ext>
                    </a:extLst>
                  </p14:cNvPr>
                  <p14:cNvContentPartPr/>
                  <p14:nvPr/>
                </p14:nvContentPartPr>
                <p14:xfrm>
                  <a:off x="3529815" y="2748463"/>
                  <a:ext cx="191520" cy="243720"/>
                </p14:xfrm>
              </p:contentPart>
            </mc:Choice>
            <mc:Fallback xmlns="">
              <p:pic>
                <p:nvPicPr>
                  <p:cNvPr id="153" name="Ink 152">
                    <a:extLst>
                      <a:ext uri="{FF2B5EF4-FFF2-40B4-BE49-F238E27FC236}">
                        <a16:creationId xmlns:a16="http://schemas.microsoft.com/office/drawing/2014/main" id="{BCFC6AD9-4A99-4F6D-98F9-10CBF30B46CC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504073" y="2722754"/>
                    <a:ext cx="241974" cy="2941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54" name="Ink 153">
                    <a:extLst>
                      <a:ext uri="{FF2B5EF4-FFF2-40B4-BE49-F238E27FC236}">
                        <a16:creationId xmlns:a16="http://schemas.microsoft.com/office/drawing/2014/main" id="{681CB81C-ACD8-49FD-8EBE-E3F21C7A9CD2}"/>
                      </a:ext>
                    </a:extLst>
                  </p14:cNvPr>
                  <p14:cNvContentPartPr/>
                  <p14:nvPr/>
                </p14:nvContentPartPr>
                <p14:xfrm>
                  <a:off x="3606495" y="2792743"/>
                  <a:ext cx="1331280" cy="11160"/>
                </p14:xfrm>
              </p:contentPart>
            </mc:Choice>
            <mc:Fallback xmlns="">
              <p:pic>
                <p:nvPicPr>
                  <p:cNvPr id="154" name="Ink 153">
                    <a:extLst>
                      <a:ext uri="{FF2B5EF4-FFF2-40B4-BE49-F238E27FC236}">
                        <a16:creationId xmlns:a16="http://schemas.microsoft.com/office/drawing/2014/main" id="{681CB81C-ACD8-49FD-8EBE-E3F21C7A9CD2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580675" y="2767379"/>
                    <a:ext cx="1381887" cy="608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55" name="Ink 154">
                    <a:extLst>
                      <a:ext uri="{FF2B5EF4-FFF2-40B4-BE49-F238E27FC236}">
                        <a16:creationId xmlns:a16="http://schemas.microsoft.com/office/drawing/2014/main" id="{58BF2DCE-8055-42BD-959A-375A932B3F63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155" name="Ink 154">
                    <a:extLst>
                      <a:ext uri="{FF2B5EF4-FFF2-40B4-BE49-F238E27FC236}">
                        <a16:creationId xmlns:a16="http://schemas.microsoft.com/office/drawing/2014/main" id="{58BF2DCE-8055-42BD-959A-375A932B3F63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638998" y="2960434"/>
                    <a:ext cx="1174162" cy="758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156" name="Ink 155">
                    <a:extLst>
                      <a:ext uri="{FF2B5EF4-FFF2-40B4-BE49-F238E27FC236}">
                        <a16:creationId xmlns:a16="http://schemas.microsoft.com/office/drawing/2014/main" id="{8AE2E9AE-1CC4-4C41-BBEF-3E22E64436A5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156" name="Ink 155">
                    <a:extLst>
                      <a:ext uri="{FF2B5EF4-FFF2-40B4-BE49-F238E27FC236}">
                        <a16:creationId xmlns:a16="http://schemas.microsoft.com/office/drawing/2014/main" id="{8AE2E9AE-1CC4-4C41-BBEF-3E22E64436A5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638998" y="2960434"/>
                    <a:ext cx="1174162" cy="75808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9CA689B-1D4E-4BF0-B000-74BDBF336601}"/>
                    </a:ext>
                  </a:extLst>
                </p14:cNvPr>
                <p14:cNvContentPartPr/>
                <p14:nvPr/>
              </p14:nvContentPartPr>
              <p14:xfrm>
                <a:off x="1798781" y="2422392"/>
                <a:ext cx="406080" cy="5702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9CA689B-1D4E-4BF0-B000-74BDBF33660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747117" y="2370740"/>
                  <a:ext cx="508375" cy="6725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F229823-1135-464A-A59A-03A0B2317189}"/>
                    </a:ext>
                  </a:extLst>
                </p14:cNvPr>
                <p14:cNvContentPartPr/>
                <p14:nvPr/>
              </p14:nvContentPartPr>
              <p14:xfrm>
                <a:off x="2987861" y="2417352"/>
                <a:ext cx="554400" cy="5734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F229823-1135-464A-A59A-03A0B231718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936241" y="2365687"/>
                  <a:ext cx="656608" cy="6757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74748FD-D000-4F2D-BB7E-6303D213E6A5}"/>
                    </a:ext>
                  </a:extLst>
                </p14:cNvPr>
                <p14:cNvContentPartPr/>
                <p14:nvPr/>
              </p14:nvContentPartPr>
              <p14:xfrm>
                <a:off x="3031421" y="3760152"/>
                <a:ext cx="485640" cy="4788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74748FD-D000-4F2D-BB7E-6303D213E6A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979757" y="3708557"/>
                  <a:ext cx="587934" cy="5809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0218928-9EC7-470E-B511-9A5A557D0E88}"/>
                    </a:ext>
                  </a:extLst>
                </p14:cNvPr>
                <p14:cNvContentPartPr/>
                <p14:nvPr/>
              </p14:nvContentPartPr>
              <p14:xfrm>
                <a:off x="1849901" y="3767712"/>
                <a:ext cx="423000" cy="4611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0218928-9EC7-470E-B511-9A5A557D0E8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798316" y="3716012"/>
                  <a:ext cx="525139" cy="5635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E8ED123-1DCF-475C-B5D3-F6B93DAF89EF}"/>
                    </a:ext>
                  </a:extLst>
                </p14:cNvPr>
                <p14:cNvContentPartPr/>
                <p14:nvPr/>
              </p14:nvContentPartPr>
              <p14:xfrm>
                <a:off x="1712747" y="3063912"/>
                <a:ext cx="20880" cy="6069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E8ED123-1DCF-475C-B5D3-F6B93DAF89E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663033" y="3012300"/>
                  <a:ext cx="119314" cy="7091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44B72A2F-D18A-4774-A6FF-A1F5756BD9B4}"/>
                    </a:ext>
                  </a:extLst>
                </p14:cNvPr>
                <p14:cNvContentPartPr/>
                <p14:nvPr/>
              </p14:nvContentPartPr>
              <p14:xfrm>
                <a:off x="2272907" y="2290632"/>
                <a:ext cx="709560" cy="691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44B72A2F-D18A-4774-A6FF-A1F5756BD9B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1265" y="2239808"/>
                  <a:ext cx="811811" cy="1697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C8391C5F-FF4F-4374-9ED9-BBD2F699EB07}"/>
                    </a:ext>
                  </a:extLst>
                </p14:cNvPr>
                <p14:cNvContentPartPr/>
                <p14:nvPr/>
              </p14:nvContentPartPr>
              <p14:xfrm>
                <a:off x="2369747" y="4335792"/>
                <a:ext cx="593280" cy="58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C8391C5F-FF4F-4374-9ED9-BBD2F699EB0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318068" y="4284634"/>
                  <a:ext cx="695605" cy="1596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AF211FFB-7FB4-4F9B-8650-AEFDD9C33DD3}"/>
                    </a:ext>
                  </a:extLst>
                </p14:cNvPr>
                <p14:cNvContentPartPr/>
                <p14:nvPr/>
              </p14:nvContentPartPr>
              <p14:xfrm>
                <a:off x="3541547" y="3084432"/>
                <a:ext cx="32040" cy="5648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AF211FFB-7FB4-4F9B-8650-AEFDD9C33DD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491484" y="3032801"/>
                  <a:ext cx="131164" cy="66706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EE24F72-6D40-4D17-B7B3-ED98EED9870B}"/>
              </a:ext>
            </a:extLst>
          </p:cNvPr>
          <p:cNvGrpSpPr/>
          <p:nvPr/>
        </p:nvGrpSpPr>
        <p:grpSpPr>
          <a:xfrm>
            <a:off x="6135530" y="4722365"/>
            <a:ext cx="1541703" cy="1631521"/>
            <a:chOff x="5847676" y="993508"/>
            <a:chExt cx="4426118" cy="4683982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03F45984-E4D7-430C-86BC-213BC2C9AE9B}"/>
                </a:ext>
              </a:extLst>
            </p:cNvPr>
            <p:cNvGrpSpPr/>
            <p:nvPr/>
          </p:nvGrpSpPr>
          <p:grpSpPr>
            <a:xfrm rot="5400000">
              <a:off x="7339780" y="4415926"/>
              <a:ext cx="1407961" cy="1115167"/>
              <a:chOff x="3529814" y="1896816"/>
              <a:chExt cx="1407961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08FBB415-3F10-4E92-ADC9-9CE1F9FD24DF}"/>
                      </a:ext>
                    </a:extLst>
                  </p14:cNvPr>
                  <p14:cNvContentPartPr/>
                  <p14:nvPr/>
                </p14:nvContentPartPr>
                <p14:xfrm>
                  <a:off x="3529814" y="1896816"/>
                  <a:ext cx="191520" cy="243720"/>
                </p14:xfrm>
              </p:contentPart>
            </mc:Choice>
            <mc:Fallback xmlns="">
              <p:pic>
                <p:nvPicPr>
                  <p:cNvPr id="170" name="Ink 169">
                    <a:extLst>
                      <a:ext uri="{FF2B5EF4-FFF2-40B4-BE49-F238E27FC236}">
                        <a16:creationId xmlns:a16="http://schemas.microsoft.com/office/drawing/2014/main" id="{08FBB415-3F10-4E92-ADC9-9CE1F9FD24DF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504072" y="1871107"/>
                    <a:ext cx="241974" cy="2941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E72E4B48-5912-46C0-9FE7-E7774254998C}"/>
                      </a:ext>
                    </a:extLst>
                  </p14:cNvPr>
                  <p14:cNvContentPartPr/>
                  <p14:nvPr/>
                </p14:nvContentPartPr>
                <p14:xfrm>
                  <a:off x="3606495" y="1941096"/>
                  <a:ext cx="1331280" cy="11160"/>
                </p14:xfrm>
              </p:contentPart>
            </mc:Choice>
            <mc:Fallback xmlns="">
              <p:pic>
                <p:nvPicPr>
                  <p:cNvPr id="171" name="Ink 170">
                    <a:extLst>
                      <a:ext uri="{FF2B5EF4-FFF2-40B4-BE49-F238E27FC236}">
                        <a16:creationId xmlns:a16="http://schemas.microsoft.com/office/drawing/2014/main" id="{E72E4B48-5912-46C0-9FE7-E7774254998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580675" y="1915732"/>
                    <a:ext cx="1381887" cy="608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43820358-834F-485E-B531-0F33D16E2756}"/>
                      </a:ext>
                    </a:extLst>
                  </p14:cNvPr>
                  <p14:cNvContentPartPr/>
                  <p14:nvPr/>
                </p14:nvContentPartPr>
                <p14:xfrm>
                  <a:off x="3664815" y="2134056"/>
                  <a:ext cx="1123560" cy="26280"/>
                </p14:xfrm>
              </p:contentPart>
            </mc:Choice>
            <mc:Fallback xmlns=""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43820358-834F-485E-B531-0F33D16E2756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638998" y="2108787"/>
                    <a:ext cx="1174162" cy="758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844E50EC-5ADD-4181-9CF1-64F327C38FD3}"/>
                      </a:ext>
                    </a:extLst>
                  </p14:cNvPr>
                  <p14:cNvContentPartPr/>
                  <p14:nvPr/>
                </p14:nvContentPartPr>
                <p14:xfrm>
                  <a:off x="3529815" y="2748463"/>
                  <a:ext cx="191520" cy="243720"/>
                </p14:xfrm>
              </p:contentPart>
            </mc:Choice>
            <mc:Fallback xmlns="">
              <p:pic>
                <p:nvPicPr>
                  <p:cNvPr id="173" name="Ink 172">
                    <a:extLst>
                      <a:ext uri="{FF2B5EF4-FFF2-40B4-BE49-F238E27FC236}">
                        <a16:creationId xmlns:a16="http://schemas.microsoft.com/office/drawing/2014/main" id="{844E50EC-5ADD-4181-9CF1-64F327C38FD3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504073" y="2722754"/>
                    <a:ext cx="241974" cy="2941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C6B0053B-92B2-4AA9-95A9-354F593EA149}"/>
                      </a:ext>
                    </a:extLst>
                  </p14:cNvPr>
                  <p14:cNvContentPartPr/>
                  <p14:nvPr/>
                </p14:nvContentPartPr>
                <p14:xfrm>
                  <a:off x="3606495" y="2792743"/>
                  <a:ext cx="1331280" cy="11160"/>
                </p14:xfrm>
              </p:contentPart>
            </mc:Choice>
            <mc:Fallback xmlns=""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C6B0053B-92B2-4AA9-95A9-354F593EA149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580675" y="2767379"/>
                    <a:ext cx="1381887" cy="608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175" name="Ink 174">
                    <a:extLst>
                      <a:ext uri="{FF2B5EF4-FFF2-40B4-BE49-F238E27FC236}">
                        <a16:creationId xmlns:a16="http://schemas.microsoft.com/office/drawing/2014/main" id="{B48A7B85-0435-4836-AAA9-741F66A26434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175" name="Ink 174">
                    <a:extLst>
                      <a:ext uri="{FF2B5EF4-FFF2-40B4-BE49-F238E27FC236}">
                        <a16:creationId xmlns:a16="http://schemas.microsoft.com/office/drawing/2014/main" id="{B48A7B85-0435-4836-AAA9-741F66A26434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638998" y="2960434"/>
                    <a:ext cx="1174162" cy="758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53C19DFA-B328-4B33-B9AA-0AEA189E3B8B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53C19DFA-B328-4B33-B9AA-0AEA189E3B8B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638998" y="2960434"/>
                    <a:ext cx="1174162" cy="7580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9F21FB35-CF22-4556-BB83-F34D4172812D}"/>
                </a:ext>
              </a:extLst>
            </p:cNvPr>
            <p:cNvGrpSpPr/>
            <p:nvPr/>
          </p:nvGrpSpPr>
          <p:grpSpPr>
            <a:xfrm>
              <a:off x="8865834" y="2800023"/>
              <a:ext cx="1407960" cy="1115167"/>
              <a:chOff x="3529815" y="1896816"/>
              <a:chExt cx="1407960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178" name="Ink 177">
                    <a:extLst>
                      <a:ext uri="{FF2B5EF4-FFF2-40B4-BE49-F238E27FC236}">
                        <a16:creationId xmlns:a16="http://schemas.microsoft.com/office/drawing/2014/main" id="{E9BEFB75-6890-49AD-854F-EB0AA64D2FB4}"/>
                      </a:ext>
                    </a:extLst>
                  </p14:cNvPr>
                  <p14:cNvContentPartPr/>
                  <p14:nvPr/>
                </p14:nvContentPartPr>
                <p14:xfrm>
                  <a:off x="3529815" y="1896816"/>
                  <a:ext cx="191520" cy="243720"/>
                </p14:xfrm>
              </p:contentPart>
            </mc:Choice>
            <mc:Fallback xmlns="">
              <p:pic>
                <p:nvPicPr>
                  <p:cNvPr id="178" name="Ink 177">
                    <a:extLst>
                      <a:ext uri="{FF2B5EF4-FFF2-40B4-BE49-F238E27FC236}">
                        <a16:creationId xmlns:a16="http://schemas.microsoft.com/office/drawing/2014/main" id="{E9BEFB75-6890-49AD-854F-EB0AA64D2FB4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504073" y="1871107"/>
                    <a:ext cx="241974" cy="2941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3B8C0039-13BB-4127-B1D0-B67B927C8B90}"/>
                      </a:ext>
                    </a:extLst>
                  </p14:cNvPr>
                  <p14:cNvContentPartPr/>
                  <p14:nvPr/>
                </p14:nvContentPartPr>
                <p14:xfrm>
                  <a:off x="3606495" y="1941096"/>
                  <a:ext cx="1331280" cy="11160"/>
                </p14:xfrm>
              </p:contentPart>
            </mc:Choice>
            <mc:Fallback xmlns=""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3B8C0039-13BB-4127-B1D0-B67B927C8B90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580675" y="1915732"/>
                    <a:ext cx="1381887" cy="608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5E7D3A33-ABE6-4870-8F5B-D8D039877B4A}"/>
                      </a:ext>
                    </a:extLst>
                  </p14:cNvPr>
                  <p14:cNvContentPartPr/>
                  <p14:nvPr/>
                </p14:nvContentPartPr>
                <p14:xfrm>
                  <a:off x="3664815" y="2134056"/>
                  <a:ext cx="1123560" cy="26280"/>
                </p14:xfrm>
              </p:contentPart>
            </mc:Choice>
            <mc:Fallback xmlns=""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5E7D3A33-ABE6-4870-8F5B-D8D039877B4A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638998" y="2108787"/>
                    <a:ext cx="1174162" cy="758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30FF24B5-91CA-42E3-87E6-BA94B5AA9FF5}"/>
                      </a:ext>
                    </a:extLst>
                  </p14:cNvPr>
                  <p14:cNvContentPartPr/>
                  <p14:nvPr/>
                </p14:nvContentPartPr>
                <p14:xfrm>
                  <a:off x="3529815" y="2748463"/>
                  <a:ext cx="191520" cy="243720"/>
                </p14:xfrm>
              </p:contentPart>
            </mc:Choice>
            <mc:Fallback xmlns=""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30FF24B5-91CA-42E3-87E6-BA94B5AA9FF5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504073" y="2722754"/>
                    <a:ext cx="241974" cy="2941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82" name="Ink 181">
                    <a:extLst>
                      <a:ext uri="{FF2B5EF4-FFF2-40B4-BE49-F238E27FC236}">
                        <a16:creationId xmlns:a16="http://schemas.microsoft.com/office/drawing/2014/main" id="{353B36CE-43C6-4CFA-A691-FE5627034C72}"/>
                      </a:ext>
                    </a:extLst>
                  </p14:cNvPr>
                  <p14:cNvContentPartPr/>
                  <p14:nvPr/>
                </p14:nvContentPartPr>
                <p14:xfrm>
                  <a:off x="3606495" y="2792743"/>
                  <a:ext cx="1331280" cy="11160"/>
                </p14:xfrm>
              </p:contentPart>
            </mc:Choice>
            <mc:Fallback xmlns="">
              <p:pic>
                <p:nvPicPr>
                  <p:cNvPr id="182" name="Ink 181">
                    <a:extLst>
                      <a:ext uri="{FF2B5EF4-FFF2-40B4-BE49-F238E27FC236}">
                        <a16:creationId xmlns:a16="http://schemas.microsoft.com/office/drawing/2014/main" id="{353B36CE-43C6-4CFA-A691-FE5627034C72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580675" y="2767379"/>
                    <a:ext cx="1381887" cy="608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84DFE796-7EA8-4D2F-BB13-E1178376BEA4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84DFE796-7EA8-4D2F-BB13-E1178376BEA4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638998" y="2960434"/>
                    <a:ext cx="1174162" cy="758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B6B92511-FABA-4BBA-A9E0-51BBF08938C0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B6B92511-FABA-4BBA-A9E0-51BBF08938C0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638998" y="2960434"/>
                    <a:ext cx="1174162" cy="7580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2F307D82-CDAD-4169-A1A6-917A94EC21BE}"/>
                </a:ext>
              </a:extLst>
            </p:cNvPr>
            <p:cNvGrpSpPr/>
            <p:nvPr/>
          </p:nvGrpSpPr>
          <p:grpSpPr>
            <a:xfrm>
              <a:off x="5847676" y="2826303"/>
              <a:ext cx="1407960" cy="1115167"/>
              <a:chOff x="363551" y="1872805"/>
              <a:chExt cx="1407960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186" name="Ink 185">
                    <a:extLst>
                      <a:ext uri="{FF2B5EF4-FFF2-40B4-BE49-F238E27FC236}">
                        <a16:creationId xmlns:a16="http://schemas.microsoft.com/office/drawing/2014/main" id="{7F9DC1FC-8D47-424F-8D5B-79A4108ABC45}"/>
                      </a:ext>
                    </a:extLst>
                  </p14:cNvPr>
                  <p14:cNvContentPartPr/>
                  <p14:nvPr/>
                </p14:nvContentPartPr>
                <p14:xfrm flipH="1">
                  <a:off x="1579991" y="1872805"/>
                  <a:ext cx="191520" cy="243720"/>
                </p14:xfrm>
              </p:contentPart>
            </mc:Choice>
            <mc:Fallback xmlns="">
              <p:pic>
                <p:nvPicPr>
                  <p:cNvPr id="186" name="Ink 185">
                    <a:extLst>
                      <a:ext uri="{FF2B5EF4-FFF2-40B4-BE49-F238E27FC236}">
                        <a16:creationId xmlns:a16="http://schemas.microsoft.com/office/drawing/2014/main" id="{7F9DC1FC-8D47-424F-8D5B-79A4108ABC45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 flipH="1">
                    <a:off x="1548071" y="1840926"/>
                    <a:ext cx="254330" cy="3064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7A3F0BB7-0306-4986-96C5-94B5345B39B3}"/>
                      </a:ext>
                    </a:extLst>
                  </p14:cNvPr>
                  <p14:cNvContentPartPr/>
                  <p14:nvPr/>
                </p14:nvContentPartPr>
                <p14:xfrm flipH="1">
                  <a:off x="1579991" y="2724452"/>
                  <a:ext cx="191520" cy="243720"/>
                </p14:xfrm>
              </p:contentPart>
            </mc:Choice>
            <mc:Fallback xmlns=""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7A3F0BB7-0306-4986-96C5-94B5345B39B3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 flipH="1">
                    <a:off x="1548071" y="2692573"/>
                    <a:ext cx="254330" cy="30645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BFFA42D0-4D1A-47F9-80B2-F39B32623B7F}"/>
                  </a:ext>
                </a:extLst>
              </p:cNvPr>
              <p:cNvGrpSpPr/>
              <p:nvPr/>
            </p:nvGrpSpPr>
            <p:grpSpPr>
              <a:xfrm>
                <a:off x="363551" y="1917085"/>
                <a:ext cx="1331280" cy="1070887"/>
                <a:chOff x="363551" y="1917085"/>
                <a:chExt cx="1331280" cy="107088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71">
                  <p14:nvContentPartPr>
                    <p14:cNvPr id="189" name="Ink 188">
                      <a:extLst>
                        <a:ext uri="{FF2B5EF4-FFF2-40B4-BE49-F238E27FC236}">
                          <a16:creationId xmlns:a16="http://schemas.microsoft.com/office/drawing/2014/main" id="{48E4416F-ED9D-4AA5-A24F-9A39850AB809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363551" y="1917085"/>
                    <a:ext cx="1331280" cy="11160"/>
                  </p14:xfrm>
                </p:contentPart>
              </mc:Choice>
              <mc:Fallback xmlns="">
                <p:pic>
                  <p:nvPicPr>
                    <p:cNvPr id="189" name="Ink 188">
                      <a:extLst>
                        <a:ext uri="{FF2B5EF4-FFF2-40B4-BE49-F238E27FC236}">
                          <a16:creationId xmlns:a16="http://schemas.microsoft.com/office/drawing/2014/main" id="{48E4416F-ED9D-4AA5-A24F-9A39850AB809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 flipH="1">
                      <a:off x="331534" y="1885634"/>
                      <a:ext cx="1394281" cy="730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2">
                  <p14:nvContentPartPr>
                    <p14:cNvPr id="190" name="Ink 189">
                      <a:extLst>
                        <a:ext uri="{FF2B5EF4-FFF2-40B4-BE49-F238E27FC236}">
                          <a16:creationId xmlns:a16="http://schemas.microsoft.com/office/drawing/2014/main" id="{7469D752-A2E1-49D0-AC73-E834A2DFA77A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110045"/>
                    <a:ext cx="1123560" cy="26280"/>
                  </p14:xfrm>
                </p:contentPart>
              </mc:Choice>
              <mc:Fallback xmlns="">
                <p:pic>
                  <p:nvPicPr>
                    <p:cNvPr id="190" name="Ink 189">
                      <a:extLst>
                        <a:ext uri="{FF2B5EF4-FFF2-40B4-BE49-F238E27FC236}">
                          <a16:creationId xmlns:a16="http://schemas.microsoft.com/office/drawing/2014/main" id="{7469D752-A2E1-49D0-AC73-E834A2DFA77A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 flipH="1">
                      <a:off x="480938" y="2078711"/>
                      <a:ext cx="1186554" cy="8793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3">
                  <p14:nvContentPartPr>
                    <p14:cNvPr id="191" name="Ink 190">
                      <a:extLst>
                        <a:ext uri="{FF2B5EF4-FFF2-40B4-BE49-F238E27FC236}">
                          <a16:creationId xmlns:a16="http://schemas.microsoft.com/office/drawing/2014/main" id="{38BE31CE-C86E-4730-8F3C-56B98A4917D7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363551" y="2768732"/>
                    <a:ext cx="1331280" cy="11160"/>
                  </p14:xfrm>
                </p:contentPart>
              </mc:Choice>
              <mc:Fallback xmlns="">
                <p:pic>
                  <p:nvPicPr>
                    <p:cNvPr id="191" name="Ink 190">
                      <a:extLst>
                        <a:ext uri="{FF2B5EF4-FFF2-40B4-BE49-F238E27FC236}">
                          <a16:creationId xmlns:a16="http://schemas.microsoft.com/office/drawing/2014/main" id="{38BE31CE-C86E-4730-8F3C-56B98A4917D7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 flipH="1">
                      <a:off x="331534" y="2737281"/>
                      <a:ext cx="1394281" cy="730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4">
                  <p14:nvContentPartPr>
                    <p14:cNvPr id="192" name="Ink 191">
                      <a:extLst>
                        <a:ext uri="{FF2B5EF4-FFF2-40B4-BE49-F238E27FC236}">
                          <a16:creationId xmlns:a16="http://schemas.microsoft.com/office/drawing/2014/main" id="{E0B7458B-3234-4AD8-8D4F-CBC443172948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961692"/>
                    <a:ext cx="1123560" cy="26280"/>
                  </p14:xfrm>
                </p:contentPart>
              </mc:Choice>
              <mc:Fallback xmlns="">
                <p:pic>
                  <p:nvPicPr>
                    <p:cNvPr id="192" name="Ink 191">
                      <a:extLst>
                        <a:ext uri="{FF2B5EF4-FFF2-40B4-BE49-F238E27FC236}">
                          <a16:creationId xmlns:a16="http://schemas.microsoft.com/office/drawing/2014/main" id="{E0B7458B-3234-4AD8-8D4F-CBC443172948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 flipH="1">
                      <a:off x="480938" y="2930358"/>
                      <a:ext cx="1186554" cy="8793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5">
                  <p14:nvContentPartPr>
                    <p14:cNvPr id="193" name="Ink 192">
                      <a:extLst>
                        <a:ext uri="{FF2B5EF4-FFF2-40B4-BE49-F238E27FC236}">
                          <a16:creationId xmlns:a16="http://schemas.microsoft.com/office/drawing/2014/main" id="{65AFF434-61C8-40E9-B0C7-BAFE11638375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961692"/>
                    <a:ext cx="1123560" cy="26280"/>
                  </p14:xfrm>
                </p:contentPart>
              </mc:Choice>
              <mc:Fallback xmlns="">
                <p:pic>
                  <p:nvPicPr>
                    <p:cNvPr id="193" name="Ink 192">
                      <a:extLst>
                        <a:ext uri="{FF2B5EF4-FFF2-40B4-BE49-F238E27FC236}">
                          <a16:creationId xmlns:a16="http://schemas.microsoft.com/office/drawing/2014/main" id="{65AFF434-61C8-40E9-B0C7-BAFE11638375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 flipH="1">
                      <a:off x="480938" y="2930358"/>
                      <a:ext cx="1186554" cy="87937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09BE1CC-C3DF-40C6-B89A-36BE62AAF665}"/>
                </a:ext>
              </a:extLst>
            </p:cNvPr>
            <p:cNvGrpSpPr/>
            <p:nvPr/>
          </p:nvGrpSpPr>
          <p:grpSpPr>
            <a:xfrm rot="16200000" flipV="1">
              <a:off x="7295500" y="1139905"/>
              <a:ext cx="1407961" cy="1115167"/>
              <a:chOff x="3529814" y="1896816"/>
              <a:chExt cx="1407961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E06716E3-94CA-428D-A4A1-67413B338A2B}"/>
                      </a:ext>
                    </a:extLst>
                  </p14:cNvPr>
                  <p14:cNvContentPartPr/>
                  <p14:nvPr/>
                </p14:nvContentPartPr>
                <p14:xfrm>
                  <a:off x="3529814" y="1896816"/>
                  <a:ext cx="191520" cy="243720"/>
                </p14:xfrm>
              </p:contentPart>
            </mc:Choice>
            <mc:Fallback xmlns=""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E06716E3-94CA-428D-A4A1-67413B338A2B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504072" y="1871107"/>
                    <a:ext cx="241974" cy="2941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FB60F907-5288-4065-BA5D-9B098CA84332}"/>
                      </a:ext>
                    </a:extLst>
                  </p14:cNvPr>
                  <p14:cNvContentPartPr/>
                  <p14:nvPr/>
                </p14:nvContentPartPr>
                <p14:xfrm>
                  <a:off x="3606495" y="1941096"/>
                  <a:ext cx="1331280" cy="11160"/>
                </p14:xfrm>
              </p:contentPart>
            </mc:Choice>
            <mc:Fallback xmlns=""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FB60F907-5288-4065-BA5D-9B098CA84332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580675" y="1915732"/>
                    <a:ext cx="1381887" cy="608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AEE32FB4-30B4-4A40-A36F-D8E1E70248F2}"/>
                      </a:ext>
                    </a:extLst>
                  </p14:cNvPr>
                  <p14:cNvContentPartPr/>
                  <p14:nvPr/>
                </p14:nvContentPartPr>
                <p14:xfrm>
                  <a:off x="3664815" y="2134056"/>
                  <a:ext cx="1123560" cy="26280"/>
                </p14:xfrm>
              </p:contentPart>
            </mc:Choice>
            <mc:Fallback xmlns=""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AEE32FB4-30B4-4A40-A36F-D8E1E70248F2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638998" y="2108787"/>
                    <a:ext cx="1174162" cy="758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F8812068-2D26-4FEA-8FE3-332873F45127}"/>
                      </a:ext>
                    </a:extLst>
                  </p14:cNvPr>
                  <p14:cNvContentPartPr/>
                  <p14:nvPr/>
                </p14:nvContentPartPr>
                <p14:xfrm>
                  <a:off x="3529815" y="2748463"/>
                  <a:ext cx="191520" cy="243720"/>
                </p14:xfrm>
              </p:contentPart>
            </mc:Choice>
            <mc:Fallback xmlns=""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F8812068-2D26-4FEA-8FE3-332873F45127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504073" y="2722754"/>
                    <a:ext cx="241974" cy="2941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6D012A7E-7DB8-4E38-A43A-20ED80C8005A}"/>
                      </a:ext>
                    </a:extLst>
                  </p14:cNvPr>
                  <p14:cNvContentPartPr/>
                  <p14:nvPr/>
                </p14:nvContentPartPr>
                <p14:xfrm>
                  <a:off x="3606495" y="2792743"/>
                  <a:ext cx="1331280" cy="11160"/>
                </p14:xfrm>
              </p:contentPart>
            </mc:Choice>
            <mc:Fallback xmlns=""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6D012A7E-7DB8-4E38-A43A-20ED80C8005A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580675" y="2767379"/>
                    <a:ext cx="1381887" cy="608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393F35C2-6A98-408C-8BC4-40EBF6446EC6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393F35C2-6A98-408C-8BC4-40EBF6446EC6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638998" y="2960434"/>
                    <a:ext cx="1174162" cy="758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201" name="Ink 200">
                    <a:extLst>
                      <a:ext uri="{FF2B5EF4-FFF2-40B4-BE49-F238E27FC236}">
                        <a16:creationId xmlns:a16="http://schemas.microsoft.com/office/drawing/2014/main" id="{A4F0F954-5CFF-4EAC-B379-7D1A22C577B6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A4F0F954-5CFF-4EAC-B379-7D1A22C577B6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638998" y="2960434"/>
                    <a:ext cx="1174162" cy="75808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2ADE0E0-00DF-4828-B534-65B9D5C9FDE5}"/>
                    </a:ext>
                  </a:extLst>
                </p14:cNvPr>
                <p14:cNvContentPartPr/>
                <p14:nvPr/>
              </p14:nvContentPartPr>
              <p14:xfrm>
                <a:off x="7246667" y="2418072"/>
                <a:ext cx="348120" cy="5673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2ADE0E0-00DF-4828-B534-65B9D5C9FDE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195170" y="2366400"/>
                  <a:ext cx="450084" cy="669671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B91C35D3-71A0-461A-A422-AF0766411D4A}"/>
                </a:ext>
              </a:extLst>
            </p:cNvPr>
            <p:cNvGrpSpPr/>
            <p:nvPr/>
          </p:nvGrpSpPr>
          <p:grpSpPr>
            <a:xfrm>
              <a:off x="7262147" y="2377752"/>
              <a:ext cx="1635120" cy="1913040"/>
              <a:chOff x="7262147" y="2377752"/>
              <a:chExt cx="1635120" cy="1913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222" name="Ink 221">
                    <a:extLst>
                      <a:ext uri="{FF2B5EF4-FFF2-40B4-BE49-F238E27FC236}">
                        <a16:creationId xmlns:a16="http://schemas.microsoft.com/office/drawing/2014/main" id="{94235913-09B2-44C2-9CEF-9CA841F8AD16}"/>
                      </a:ext>
                    </a:extLst>
                  </p14:cNvPr>
                  <p14:cNvContentPartPr/>
                  <p14:nvPr/>
                </p14:nvContentPartPr>
                <p14:xfrm>
                  <a:off x="8438987" y="2915952"/>
                  <a:ext cx="449640" cy="99720"/>
                </p14:xfrm>
              </p:contentPart>
            </mc:Choice>
            <mc:Fallback xmlns="">
              <p:pic>
                <p:nvPicPr>
                  <p:cNvPr id="222" name="Ink 221">
                    <a:extLst>
                      <a:ext uri="{FF2B5EF4-FFF2-40B4-BE49-F238E27FC236}">
                        <a16:creationId xmlns:a16="http://schemas.microsoft.com/office/drawing/2014/main" id="{94235913-09B2-44C2-9CEF-9CA841F8AD16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8387423" y="2864550"/>
                    <a:ext cx="551737" cy="2014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223" name="Ink 222">
                    <a:extLst>
                      <a:ext uri="{FF2B5EF4-FFF2-40B4-BE49-F238E27FC236}">
                        <a16:creationId xmlns:a16="http://schemas.microsoft.com/office/drawing/2014/main" id="{33332053-183E-496C-B282-62B9E83821F3}"/>
                      </a:ext>
                    </a:extLst>
                  </p14:cNvPr>
                  <p14:cNvContentPartPr/>
                  <p14:nvPr/>
                </p14:nvContentPartPr>
                <p14:xfrm>
                  <a:off x="7262147" y="3791472"/>
                  <a:ext cx="1635120" cy="46080"/>
                </p14:xfrm>
              </p:contentPart>
            </mc:Choice>
            <mc:Fallback xmlns="">
              <p:pic>
                <p:nvPicPr>
                  <p:cNvPr id="223" name="Ink 222">
                    <a:extLst>
                      <a:ext uri="{FF2B5EF4-FFF2-40B4-BE49-F238E27FC236}">
                        <a16:creationId xmlns:a16="http://schemas.microsoft.com/office/drawing/2014/main" id="{33332053-183E-496C-B282-62B9E83821F3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7210501" y="3740272"/>
                    <a:ext cx="1737380" cy="1474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224" name="Ink 223">
                    <a:extLst>
                      <a:ext uri="{FF2B5EF4-FFF2-40B4-BE49-F238E27FC236}">
                        <a16:creationId xmlns:a16="http://schemas.microsoft.com/office/drawing/2014/main" id="{DF5BC2BD-023C-4A57-B118-DC4B462BD5AC}"/>
                      </a:ext>
                    </a:extLst>
                  </p14:cNvPr>
                  <p14:cNvContentPartPr/>
                  <p14:nvPr/>
                </p14:nvContentPartPr>
                <p14:xfrm>
                  <a:off x="7610627" y="3757272"/>
                  <a:ext cx="74520" cy="533520"/>
                </p14:xfrm>
              </p:contentPart>
            </mc:Choice>
            <mc:Fallback xmlns="">
              <p:pic>
                <p:nvPicPr>
                  <p:cNvPr id="224" name="Ink 223">
                    <a:extLst>
                      <a:ext uri="{FF2B5EF4-FFF2-40B4-BE49-F238E27FC236}">
                        <a16:creationId xmlns:a16="http://schemas.microsoft.com/office/drawing/2014/main" id="{DF5BC2BD-023C-4A57-B118-DC4B462BD5AC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7559586" y="3705674"/>
                    <a:ext cx="175581" cy="6356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227" name="Ink 226">
                    <a:extLst>
                      <a:ext uri="{FF2B5EF4-FFF2-40B4-BE49-F238E27FC236}">
                        <a16:creationId xmlns:a16="http://schemas.microsoft.com/office/drawing/2014/main" id="{33319F8B-8355-4F0A-838F-F8666FA49A67}"/>
                      </a:ext>
                    </a:extLst>
                  </p14:cNvPr>
                  <p14:cNvContentPartPr/>
                  <p14:nvPr/>
                </p14:nvContentPartPr>
                <p14:xfrm>
                  <a:off x="8452307" y="2377752"/>
                  <a:ext cx="119520" cy="1909800"/>
                </p14:xfrm>
              </p:contentPart>
            </mc:Choice>
            <mc:Fallback xmlns="">
              <p:pic>
                <p:nvPicPr>
                  <p:cNvPr id="227" name="Ink 226">
                    <a:extLst>
                      <a:ext uri="{FF2B5EF4-FFF2-40B4-BE49-F238E27FC236}">
                        <a16:creationId xmlns:a16="http://schemas.microsoft.com/office/drawing/2014/main" id="{33319F8B-8355-4F0A-838F-F8666FA49A67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8400790" y="2326108"/>
                    <a:ext cx="221524" cy="2012055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4693A99B-B195-4FFB-96C7-EBFDCFCA9670}"/>
                    </a:ext>
                  </a:extLst>
                </p14:cNvPr>
                <p14:cNvContentPartPr/>
                <p14:nvPr/>
              </p14:nvContentPartPr>
              <p14:xfrm>
                <a:off x="7138307" y="3086232"/>
                <a:ext cx="23760" cy="6098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4693A99B-B195-4FFB-96C7-EBFDCFCA967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088807" y="3034638"/>
                  <a:ext cx="121770" cy="7119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D1CF341E-F24C-4D16-BB24-9FE8710C280A}"/>
                    </a:ext>
                  </a:extLst>
                </p14:cNvPr>
                <p14:cNvContentPartPr/>
                <p14:nvPr/>
              </p14:nvContentPartPr>
              <p14:xfrm>
                <a:off x="7639787" y="2346792"/>
                <a:ext cx="664200" cy="334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D1CF341E-F24C-4D16-BB24-9FE8710C280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588138" y="2296065"/>
                  <a:ext cx="766464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4AE068A-A955-44CE-B7CA-99C1474F96FE}"/>
                    </a:ext>
                  </a:extLst>
                </p14:cNvPr>
                <p14:cNvContentPartPr/>
                <p14:nvPr/>
              </p14:nvContentPartPr>
              <p14:xfrm>
                <a:off x="8964227" y="3081192"/>
                <a:ext cx="36720" cy="6181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4AE068A-A955-44CE-B7CA-99C1474F96F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913227" y="3029596"/>
                  <a:ext cx="137700" cy="72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7F2C8ECC-D7C4-416E-9E01-0983F434A684}"/>
                    </a:ext>
                  </a:extLst>
                </p14:cNvPr>
                <p14:cNvContentPartPr/>
                <p14:nvPr/>
              </p14:nvContentPartPr>
              <p14:xfrm>
                <a:off x="7740587" y="4365672"/>
                <a:ext cx="657000" cy="615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7F2C8ECC-D7C4-416E-9E01-0983F434A68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688936" y="4314372"/>
                  <a:ext cx="759269" cy="16313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3596916-7018-47D4-89F5-A8B45F6A299B}"/>
              </a:ext>
            </a:extLst>
          </p:cNvPr>
          <p:cNvGrpSpPr/>
          <p:nvPr/>
        </p:nvGrpSpPr>
        <p:grpSpPr>
          <a:xfrm>
            <a:off x="8077003" y="4721373"/>
            <a:ext cx="1541703" cy="1631521"/>
            <a:chOff x="3426138" y="939721"/>
            <a:chExt cx="4426118" cy="4683982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A9B021E6-36F5-4F59-BB05-43F4CD90BA75}"/>
                </a:ext>
              </a:extLst>
            </p:cNvPr>
            <p:cNvGrpSpPr/>
            <p:nvPr/>
          </p:nvGrpSpPr>
          <p:grpSpPr>
            <a:xfrm rot="5400000">
              <a:off x="4918242" y="4362139"/>
              <a:ext cx="1407961" cy="1115167"/>
              <a:chOff x="3529814" y="1896816"/>
              <a:chExt cx="1407961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221" name="Ink 220">
                    <a:extLst>
                      <a:ext uri="{FF2B5EF4-FFF2-40B4-BE49-F238E27FC236}">
                        <a16:creationId xmlns:a16="http://schemas.microsoft.com/office/drawing/2014/main" id="{39E1559B-AACD-40AB-90A8-7E2AD5749DFC}"/>
                      </a:ext>
                    </a:extLst>
                  </p14:cNvPr>
                  <p14:cNvContentPartPr/>
                  <p14:nvPr/>
                </p14:nvContentPartPr>
                <p14:xfrm>
                  <a:off x="3529814" y="1896816"/>
                  <a:ext cx="191520" cy="243720"/>
                </p14:xfrm>
              </p:contentPart>
            </mc:Choice>
            <mc:Fallback xmlns=""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39E1559B-AACD-40AB-90A8-7E2AD5749DFC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504072" y="1871107"/>
                    <a:ext cx="241974" cy="2941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225" name="Ink 224">
                    <a:extLst>
                      <a:ext uri="{FF2B5EF4-FFF2-40B4-BE49-F238E27FC236}">
                        <a16:creationId xmlns:a16="http://schemas.microsoft.com/office/drawing/2014/main" id="{FD75AEEF-3815-4F97-86AB-90AA88264E78}"/>
                      </a:ext>
                    </a:extLst>
                  </p14:cNvPr>
                  <p14:cNvContentPartPr/>
                  <p14:nvPr/>
                </p14:nvContentPartPr>
                <p14:xfrm>
                  <a:off x="3606495" y="1941096"/>
                  <a:ext cx="1331280" cy="11160"/>
                </p14:xfrm>
              </p:contentPart>
            </mc:Choice>
            <mc:Fallback xmlns="">
              <p:pic>
                <p:nvPicPr>
                  <p:cNvPr id="225" name="Ink 224">
                    <a:extLst>
                      <a:ext uri="{FF2B5EF4-FFF2-40B4-BE49-F238E27FC236}">
                        <a16:creationId xmlns:a16="http://schemas.microsoft.com/office/drawing/2014/main" id="{FD75AEEF-3815-4F97-86AB-90AA88264E78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580675" y="1915732"/>
                    <a:ext cx="1381887" cy="608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226" name="Ink 225">
                    <a:extLst>
                      <a:ext uri="{FF2B5EF4-FFF2-40B4-BE49-F238E27FC236}">
                        <a16:creationId xmlns:a16="http://schemas.microsoft.com/office/drawing/2014/main" id="{B4ED9019-478A-421A-B5FC-C7DB35FDAA05}"/>
                      </a:ext>
                    </a:extLst>
                  </p14:cNvPr>
                  <p14:cNvContentPartPr/>
                  <p14:nvPr/>
                </p14:nvContentPartPr>
                <p14:xfrm>
                  <a:off x="3664815" y="2134056"/>
                  <a:ext cx="1123560" cy="26280"/>
                </p14:xfrm>
              </p:contentPart>
            </mc:Choice>
            <mc:Fallback xmlns="">
              <p:pic>
                <p:nvPicPr>
                  <p:cNvPr id="226" name="Ink 225">
                    <a:extLst>
                      <a:ext uri="{FF2B5EF4-FFF2-40B4-BE49-F238E27FC236}">
                        <a16:creationId xmlns:a16="http://schemas.microsoft.com/office/drawing/2014/main" id="{B4ED9019-478A-421A-B5FC-C7DB35FDAA05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638998" y="2108787"/>
                    <a:ext cx="1174162" cy="758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236" name="Ink 235">
                    <a:extLst>
                      <a:ext uri="{FF2B5EF4-FFF2-40B4-BE49-F238E27FC236}">
                        <a16:creationId xmlns:a16="http://schemas.microsoft.com/office/drawing/2014/main" id="{00EB7F42-4DE4-49E1-B940-83D1F17A0D22}"/>
                      </a:ext>
                    </a:extLst>
                  </p14:cNvPr>
                  <p14:cNvContentPartPr/>
                  <p14:nvPr/>
                </p14:nvContentPartPr>
                <p14:xfrm>
                  <a:off x="3529815" y="2748463"/>
                  <a:ext cx="191520" cy="243720"/>
                </p14:xfrm>
              </p:contentPart>
            </mc:Choice>
            <mc:Fallback xmlns="">
              <p:pic>
                <p:nvPicPr>
                  <p:cNvPr id="236" name="Ink 235">
                    <a:extLst>
                      <a:ext uri="{FF2B5EF4-FFF2-40B4-BE49-F238E27FC236}">
                        <a16:creationId xmlns:a16="http://schemas.microsoft.com/office/drawing/2014/main" id="{00EB7F42-4DE4-49E1-B940-83D1F17A0D2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504073" y="2722754"/>
                    <a:ext cx="241974" cy="2941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238" name="Ink 237">
                    <a:extLst>
                      <a:ext uri="{FF2B5EF4-FFF2-40B4-BE49-F238E27FC236}">
                        <a16:creationId xmlns:a16="http://schemas.microsoft.com/office/drawing/2014/main" id="{33B05ADB-05A2-4EFC-ABBE-0E786E1646E4}"/>
                      </a:ext>
                    </a:extLst>
                  </p14:cNvPr>
                  <p14:cNvContentPartPr/>
                  <p14:nvPr/>
                </p14:nvContentPartPr>
                <p14:xfrm>
                  <a:off x="3606495" y="2792743"/>
                  <a:ext cx="1331280" cy="11160"/>
                </p14:xfrm>
              </p:contentPart>
            </mc:Choice>
            <mc:Fallback xmlns="">
              <p:pic>
                <p:nvPicPr>
                  <p:cNvPr id="238" name="Ink 237">
                    <a:extLst>
                      <a:ext uri="{FF2B5EF4-FFF2-40B4-BE49-F238E27FC236}">
                        <a16:creationId xmlns:a16="http://schemas.microsoft.com/office/drawing/2014/main" id="{33B05ADB-05A2-4EFC-ABBE-0E786E1646E4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580675" y="2767379"/>
                    <a:ext cx="1381887" cy="608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239" name="Ink 238">
                    <a:extLst>
                      <a:ext uri="{FF2B5EF4-FFF2-40B4-BE49-F238E27FC236}">
                        <a16:creationId xmlns:a16="http://schemas.microsoft.com/office/drawing/2014/main" id="{43933B99-B03A-4B50-B333-7F3E95DA481C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239" name="Ink 238">
                    <a:extLst>
                      <a:ext uri="{FF2B5EF4-FFF2-40B4-BE49-F238E27FC236}">
                        <a16:creationId xmlns:a16="http://schemas.microsoft.com/office/drawing/2014/main" id="{43933B99-B03A-4B50-B333-7F3E95DA481C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638998" y="2960434"/>
                    <a:ext cx="1174162" cy="758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240" name="Ink 239">
                    <a:extLst>
                      <a:ext uri="{FF2B5EF4-FFF2-40B4-BE49-F238E27FC236}">
                        <a16:creationId xmlns:a16="http://schemas.microsoft.com/office/drawing/2014/main" id="{FA8C7F0A-095E-45C4-A877-AFD7D71ADC60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240" name="Ink 239">
                    <a:extLst>
                      <a:ext uri="{FF2B5EF4-FFF2-40B4-BE49-F238E27FC236}">
                        <a16:creationId xmlns:a16="http://schemas.microsoft.com/office/drawing/2014/main" id="{FA8C7F0A-095E-45C4-A877-AFD7D71ADC60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638998" y="2960434"/>
                    <a:ext cx="1174162" cy="7580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CFE1A030-9CBC-49AB-8888-90A05D8C57BD}"/>
                </a:ext>
              </a:extLst>
            </p:cNvPr>
            <p:cNvGrpSpPr/>
            <p:nvPr/>
          </p:nvGrpSpPr>
          <p:grpSpPr>
            <a:xfrm>
              <a:off x="6444296" y="2746236"/>
              <a:ext cx="1407960" cy="1115167"/>
              <a:chOff x="3529815" y="1896816"/>
              <a:chExt cx="1407960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214" name="Ink 213">
                    <a:extLst>
                      <a:ext uri="{FF2B5EF4-FFF2-40B4-BE49-F238E27FC236}">
                        <a16:creationId xmlns:a16="http://schemas.microsoft.com/office/drawing/2014/main" id="{071B65BE-3BFE-4ADC-907C-B6D155F6F346}"/>
                      </a:ext>
                    </a:extLst>
                  </p14:cNvPr>
                  <p14:cNvContentPartPr/>
                  <p14:nvPr/>
                </p14:nvContentPartPr>
                <p14:xfrm>
                  <a:off x="3529815" y="1896816"/>
                  <a:ext cx="191520" cy="243720"/>
                </p14:xfrm>
              </p:contentPart>
            </mc:Choice>
            <mc:Fallback xmlns=""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071B65BE-3BFE-4ADC-907C-B6D155F6F346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504073" y="1871107"/>
                    <a:ext cx="241974" cy="2941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67D5637F-AF9E-4E37-8B0C-F7151F10B6DC}"/>
                      </a:ext>
                    </a:extLst>
                  </p14:cNvPr>
                  <p14:cNvContentPartPr/>
                  <p14:nvPr/>
                </p14:nvContentPartPr>
                <p14:xfrm>
                  <a:off x="3606495" y="1941096"/>
                  <a:ext cx="1331280" cy="11160"/>
                </p14:xfrm>
              </p:contentPart>
            </mc:Choice>
            <mc:Fallback xmlns=""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67D5637F-AF9E-4E37-8B0C-F7151F10B6D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580675" y="1915732"/>
                    <a:ext cx="1381887" cy="608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216" name="Ink 215">
                    <a:extLst>
                      <a:ext uri="{FF2B5EF4-FFF2-40B4-BE49-F238E27FC236}">
                        <a16:creationId xmlns:a16="http://schemas.microsoft.com/office/drawing/2014/main" id="{89973743-3D60-4796-B53D-C93FE59BB19B}"/>
                      </a:ext>
                    </a:extLst>
                  </p14:cNvPr>
                  <p14:cNvContentPartPr/>
                  <p14:nvPr/>
                </p14:nvContentPartPr>
                <p14:xfrm>
                  <a:off x="3664815" y="2134056"/>
                  <a:ext cx="1123560" cy="26280"/>
                </p14:xfrm>
              </p:contentPart>
            </mc:Choice>
            <mc:Fallback xmlns="">
              <p:pic>
                <p:nvPicPr>
                  <p:cNvPr id="216" name="Ink 215">
                    <a:extLst>
                      <a:ext uri="{FF2B5EF4-FFF2-40B4-BE49-F238E27FC236}">
                        <a16:creationId xmlns:a16="http://schemas.microsoft.com/office/drawing/2014/main" id="{89973743-3D60-4796-B53D-C93FE59BB19B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638998" y="2108787"/>
                    <a:ext cx="1174162" cy="758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217" name="Ink 216">
                    <a:extLst>
                      <a:ext uri="{FF2B5EF4-FFF2-40B4-BE49-F238E27FC236}">
                        <a16:creationId xmlns:a16="http://schemas.microsoft.com/office/drawing/2014/main" id="{AE1275AA-BCF9-4526-B211-5A4DD38005B8}"/>
                      </a:ext>
                    </a:extLst>
                  </p14:cNvPr>
                  <p14:cNvContentPartPr/>
                  <p14:nvPr/>
                </p14:nvContentPartPr>
                <p14:xfrm>
                  <a:off x="3529815" y="2748463"/>
                  <a:ext cx="191520" cy="243720"/>
                </p14:xfrm>
              </p:contentPart>
            </mc:Choice>
            <mc:Fallback xmlns="">
              <p:pic>
                <p:nvPicPr>
                  <p:cNvPr id="217" name="Ink 216">
                    <a:extLst>
                      <a:ext uri="{FF2B5EF4-FFF2-40B4-BE49-F238E27FC236}">
                        <a16:creationId xmlns:a16="http://schemas.microsoft.com/office/drawing/2014/main" id="{AE1275AA-BCF9-4526-B211-5A4DD38005B8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504073" y="2722754"/>
                    <a:ext cx="241974" cy="2941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218" name="Ink 217">
                    <a:extLst>
                      <a:ext uri="{FF2B5EF4-FFF2-40B4-BE49-F238E27FC236}">
                        <a16:creationId xmlns:a16="http://schemas.microsoft.com/office/drawing/2014/main" id="{6FDD0D3E-B48A-4BB2-AD35-88CE18299EE8}"/>
                      </a:ext>
                    </a:extLst>
                  </p14:cNvPr>
                  <p14:cNvContentPartPr/>
                  <p14:nvPr/>
                </p14:nvContentPartPr>
                <p14:xfrm>
                  <a:off x="3606495" y="2792743"/>
                  <a:ext cx="1331280" cy="11160"/>
                </p14:xfrm>
              </p:contentPart>
            </mc:Choice>
            <mc:Fallback xmlns="">
              <p:pic>
                <p:nvPicPr>
                  <p:cNvPr id="218" name="Ink 217">
                    <a:extLst>
                      <a:ext uri="{FF2B5EF4-FFF2-40B4-BE49-F238E27FC236}">
                        <a16:creationId xmlns:a16="http://schemas.microsoft.com/office/drawing/2014/main" id="{6FDD0D3E-B48A-4BB2-AD35-88CE18299EE8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580675" y="2767379"/>
                    <a:ext cx="1381887" cy="608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219" name="Ink 218">
                    <a:extLst>
                      <a:ext uri="{FF2B5EF4-FFF2-40B4-BE49-F238E27FC236}">
                        <a16:creationId xmlns:a16="http://schemas.microsoft.com/office/drawing/2014/main" id="{3F5CDF08-D5B4-41B6-8A34-D2243F446892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219" name="Ink 218">
                    <a:extLst>
                      <a:ext uri="{FF2B5EF4-FFF2-40B4-BE49-F238E27FC236}">
                        <a16:creationId xmlns:a16="http://schemas.microsoft.com/office/drawing/2014/main" id="{3F5CDF08-D5B4-41B6-8A34-D2243F446892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638998" y="2960434"/>
                    <a:ext cx="1174162" cy="758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220" name="Ink 219">
                    <a:extLst>
                      <a:ext uri="{FF2B5EF4-FFF2-40B4-BE49-F238E27FC236}">
                        <a16:creationId xmlns:a16="http://schemas.microsoft.com/office/drawing/2014/main" id="{B889A5FD-083B-4C62-8384-3666DA7BFF72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220" name="Ink 219">
                    <a:extLst>
                      <a:ext uri="{FF2B5EF4-FFF2-40B4-BE49-F238E27FC236}">
                        <a16:creationId xmlns:a16="http://schemas.microsoft.com/office/drawing/2014/main" id="{B889A5FD-083B-4C62-8384-3666DA7BFF72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638998" y="2960434"/>
                    <a:ext cx="1174162" cy="7580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7771F942-A93E-4AC8-AA74-DB174585BAC8}"/>
                </a:ext>
              </a:extLst>
            </p:cNvPr>
            <p:cNvGrpSpPr/>
            <p:nvPr/>
          </p:nvGrpSpPr>
          <p:grpSpPr>
            <a:xfrm>
              <a:off x="3426138" y="2772516"/>
              <a:ext cx="1407960" cy="1115167"/>
              <a:chOff x="363551" y="1872805"/>
              <a:chExt cx="1407960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203" name="Ink 202">
                    <a:extLst>
                      <a:ext uri="{FF2B5EF4-FFF2-40B4-BE49-F238E27FC236}">
                        <a16:creationId xmlns:a16="http://schemas.microsoft.com/office/drawing/2014/main" id="{841D0F9A-01BF-4453-AB32-012E5BF97C1E}"/>
                      </a:ext>
                    </a:extLst>
                  </p14:cNvPr>
                  <p14:cNvContentPartPr/>
                  <p14:nvPr/>
                </p14:nvContentPartPr>
                <p14:xfrm flipH="1">
                  <a:off x="1579991" y="1872805"/>
                  <a:ext cx="191520" cy="243720"/>
                </p14:xfrm>
              </p:contentPart>
            </mc:Choice>
            <mc:Fallback xmlns=""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841D0F9A-01BF-4453-AB32-012E5BF97C1E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 flipH="1">
                    <a:off x="1548071" y="1840926"/>
                    <a:ext cx="254330" cy="3064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204" name="Ink 203">
                    <a:extLst>
                      <a:ext uri="{FF2B5EF4-FFF2-40B4-BE49-F238E27FC236}">
                        <a16:creationId xmlns:a16="http://schemas.microsoft.com/office/drawing/2014/main" id="{2F858CC0-220B-4D54-8057-47CFECCDF36D}"/>
                      </a:ext>
                    </a:extLst>
                  </p14:cNvPr>
                  <p14:cNvContentPartPr/>
                  <p14:nvPr/>
                </p14:nvContentPartPr>
                <p14:xfrm flipH="1">
                  <a:off x="1579991" y="2724452"/>
                  <a:ext cx="191520" cy="243720"/>
                </p14:xfrm>
              </p:contentPart>
            </mc:Choice>
            <mc:Fallback xmlns="">
              <p:pic>
                <p:nvPicPr>
                  <p:cNvPr id="204" name="Ink 203">
                    <a:extLst>
                      <a:ext uri="{FF2B5EF4-FFF2-40B4-BE49-F238E27FC236}">
                        <a16:creationId xmlns:a16="http://schemas.microsoft.com/office/drawing/2014/main" id="{2F858CC0-220B-4D54-8057-47CFECCDF36D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 flipH="1">
                    <a:off x="1548071" y="2692573"/>
                    <a:ext cx="254330" cy="30645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D018DE72-BE08-4DD6-88E6-B3359429AE14}"/>
                  </a:ext>
                </a:extLst>
              </p:cNvPr>
              <p:cNvGrpSpPr/>
              <p:nvPr/>
            </p:nvGrpSpPr>
            <p:grpSpPr>
              <a:xfrm>
                <a:off x="363551" y="1917085"/>
                <a:ext cx="1331280" cy="1070887"/>
                <a:chOff x="363551" y="1917085"/>
                <a:chExt cx="1331280" cy="107088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17">
                  <p14:nvContentPartPr>
                    <p14:cNvPr id="208" name="Ink 207">
                      <a:extLst>
                        <a:ext uri="{FF2B5EF4-FFF2-40B4-BE49-F238E27FC236}">
                          <a16:creationId xmlns:a16="http://schemas.microsoft.com/office/drawing/2014/main" id="{80D5955F-B5B3-4601-89B1-CCBA03B22755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363551" y="1917085"/>
                    <a:ext cx="1331280" cy="11160"/>
                  </p14:xfrm>
                </p:contentPart>
              </mc:Choice>
              <mc:Fallback xmlns="">
                <p:pic>
                  <p:nvPicPr>
                    <p:cNvPr id="208" name="Ink 207">
                      <a:extLst>
                        <a:ext uri="{FF2B5EF4-FFF2-40B4-BE49-F238E27FC236}">
                          <a16:creationId xmlns:a16="http://schemas.microsoft.com/office/drawing/2014/main" id="{80D5955F-B5B3-4601-89B1-CCBA03B22755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 flipH="1">
                      <a:off x="331534" y="1885634"/>
                      <a:ext cx="1394281" cy="730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8">
                  <p14:nvContentPartPr>
                    <p14:cNvPr id="210" name="Ink 209">
                      <a:extLst>
                        <a:ext uri="{FF2B5EF4-FFF2-40B4-BE49-F238E27FC236}">
                          <a16:creationId xmlns:a16="http://schemas.microsoft.com/office/drawing/2014/main" id="{085665DB-3B45-462A-B45F-F74BD91BB3CB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110045"/>
                    <a:ext cx="1123560" cy="26280"/>
                  </p14:xfrm>
                </p:contentPart>
              </mc:Choice>
              <mc:Fallback xmlns="">
                <p:pic>
                  <p:nvPicPr>
                    <p:cNvPr id="210" name="Ink 209">
                      <a:extLst>
                        <a:ext uri="{FF2B5EF4-FFF2-40B4-BE49-F238E27FC236}">
                          <a16:creationId xmlns:a16="http://schemas.microsoft.com/office/drawing/2014/main" id="{085665DB-3B45-462A-B45F-F74BD91BB3CB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 flipH="1">
                      <a:off x="480938" y="2078711"/>
                      <a:ext cx="1186554" cy="8793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9">
                  <p14:nvContentPartPr>
                    <p14:cNvPr id="211" name="Ink 210">
                      <a:extLst>
                        <a:ext uri="{FF2B5EF4-FFF2-40B4-BE49-F238E27FC236}">
                          <a16:creationId xmlns:a16="http://schemas.microsoft.com/office/drawing/2014/main" id="{DA908CA6-ED4E-410E-B74C-564A4F1A0E87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363551" y="2768732"/>
                    <a:ext cx="1331280" cy="11160"/>
                  </p14:xfrm>
                </p:contentPart>
              </mc:Choice>
              <mc:Fallback xmlns="">
                <p:pic>
                  <p:nvPicPr>
                    <p:cNvPr id="211" name="Ink 210">
                      <a:extLst>
                        <a:ext uri="{FF2B5EF4-FFF2-40B4-BE49-F238E27FC236}">
                          <a16:creationId xmlns:a16="http://schemas.microsoft.com/office/drawing/2014/main" id="{DA908CA6-ED4E-410E-B74C-564A4F1A0E87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 flipH="1">
                      <a:off x="331534" y="2737281"/>
                      <a:ext cx="1394281" cy="730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0">
                  <p14:nvContentPartPr>
                    <p14:cNvPr id="212" name="Ink 211">
                      <a:extLst>
                        <a:ext uri="{FF2B5EF4-FFF2-40B4-BE49-F238E27FC236}">
                          <a16:creationId xmlns:a16="http://schemas.microsoft.com/office/drawing/2014/main" id="{22EA77CC-5B3D-4E88-9F37-5DD57617AECF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961692"/>
                    <a:ext cx="1123560" cy="26280"/>
                  </p14:xfrm>
                </p:contentPart>
              </mc:Choice>
              <mc:Fallback xmlns="">
                <p:pic>
                  <p:nvPicPr>
                    <p:cNvPr id="212" name="Ink 211">
                      <a:extLst>
                        <a:ext uri="{FF2B5EF4-FFF2-40B4-BE49-F238E27FC236}">
                          <a16:creationId xmlns:a16="http://schemas.microsoft.com/office/drawing/2014/main" id="{22EA77CC-5B3D-4E88-9F37-5DD57617AECF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 flipH="1">
                      <a:off x="480938" y="2930358"/>
                      <a:ext cx="1186554" cy="8793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1">
                  <p14:nvContentPartPr>
                    <p14:cNvPr id="213" name="Ink 212">
                      <a:extLst>
                        <a:ext uri="{FF2B5EF4-FFF2-40B4-BE49-F238E27FC236}">
                          <a16:creationId xmlns:a16="http://schemas.microsoft.com/office/drawing/2014/main" id="{E7589F65-5217-418F-9995-D8F723843DC5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961692"/>
                    <a:ext cx="1123560" cy="26280"/>
                  </p14:xfrm>
                </p:contentPart>
              </mc:Choice>
              <mc:Fallback xmlns="">
                <p:pic>
                  <p:nvPicPr>
                    <p:cNvPr id="213" name="Ink 212">
                      <a:extLst>
                        <a:ext uri="{FF2B5EF4-FFF2-40B4-BE49-F238E27FC236}">
                          <a16:creationId xmlns:a16="http://schemas.microsoft.com/office/drawing/2014/main" id="{E7589F65-5217-418F-9995-D8F723843DC5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 flipH="1">
                      <a:off x="480938" y="2930358"/>
                      <a:ext cx="1186554" cy="87937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2E6F914E-A96A-47C3-B292-EE125894FE79}"/>
                </a:ext>
              </a:extLst>
            </p:cNvPr>
            <p:cNvGrpSpPr/>
            <p:nvPr/>
          </p:nvGrpSpPr>
          <p:grpSpPr>
            <a:xfrm rot="16200000" flipV="1">
              <a:off x="4873962" y="1086118"/>
              <a:ext cx="1407961" cy="1115167"/>
              <a:chOff x="3529814" y="1896816"/>
              <a:chExt cx="1407961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006AD7A1-143C-4435-A17D-EA537A39B5A1}"/>
                      </a:ext>
                    </a:extLst>
                  </p14:cNvPr>
                  <p14:cNvContentPartPr/>
                  <p14:nvPr/>
                </p14:nvContentPartPr>
                <p14:xfrm>
                  <a:off x="3529814" y="1896816"/>
                  <a:ext cx="191520" cy="243720"/>
                </p14:xfrm>
              </p:contentPart>
            </mc:Choice>
            <mc:Fallback xmlns=""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006AD7A1-143C-4435-A17D-EA537A39B5A1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504072" y="1871107"/>
                    <a:ext cx="241974" cy="2941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68A599FC-8996-4078-9BA2-53EFDC8B8BEC}"/>
                      </a:ext>
                    </a:extLst>
                  </p14:cNvPr>
                  <p14:cNvContentPartPr/>
                  <p14:nvPr/>
                </p14:nvContentPartPr>
                <p14:xfrm>
                  <a:off x="3606495" y="1941096"/>
                  <a:ext cx="1331280" cy="11160"/>
                </p14:xfrm>
              </p:contentPart>
            </mc:Choice>
            <mc:Fallback xmlns=""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68A599FC-8996-4078-9BA2-53EFDC8B8BEC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580675" y="1915732"/>
                    <a:ext cx="1381887" cy="608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4E450DCA-56B8-4754-8626-7219D9BD5ED6}"/>
                      </a:ext>
                    </a:extLst>
                  </p14:cNvPr>
                  <p14:cNvContentPartPr/>
                  <p14:nvPr/>
                </p14:nvContentPartPr>
                <p14:xfrm>
                  <a:off x="3664815" y="2134056"/>
                  <a:ext cx="1123560" cy="26280"/>
                </p14:xfrm>
              </p:contentPart>
            </mc:Choice>
            <mc:Fallback xmlns=""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4E450DCA-56B8-4754-8626-7219D9BD5ED6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638998" y="2108787"/>
                    <a:ext cx="1174162" cy="758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A560BE92-4FEB-42C8-897E-E01236D6A833}"/>
                      </a:ext>
                    </a:extLst>
                  </p14:cNvPr>
                  <p14:cNvContentPartPr/>
                  <p14:nvPr/>
                </p14:nvContentPartPr>
                <p14:xfrm>
                  <a:off x="3529815" y="2748463"/>
                  <a:ext cx="191520" cy="243720"/>
                </p14:xfrm>
              </p:contentPart>
            </mc:Choice>
            <mc:Fallback xmlns="">
              <p:pic>
                <p:nvPicPr>
                  <p:cNvPr id="162" name="Ink 161">
                    <a:extLst>
                      <a:ext uri="{FF2B5EF4-FFF2-40B4-BE49-F238E27FC236}">
                        <a16:creationId xmlns:a16="http://schemas.microsoft.com/office/drawing/2014/main" id="{A560BE92-4FEB-42C8-897E-E01236D6A833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504073" y="2722754"/>
                    <a:ext cx="241974" cy="2941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2549F873-88B7-4D31-A387-6FBBEB3DB39E}"/>
                      </a:ext>
                    </a:extLst>
                  </p14:cNvPr>
                  <p14:cNvContentPartPr/>
                  <p14:nvPr/>
                </p14:nvContentPartPr>
                <p14:xfrm>
                  <a:off x="3606495" y="2792743"/>
                  <a:ext cx="1331280" cy="11160"/>
                </p14:xfrm>
              </p:contentPart>
            </mc:Choice>
            <mc:Fallback xmlns=""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2549F873-88B7-4D31-A387-6FBBEB3DB39E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580675" y="2767379"/>
                    <a:ext cx="1381887" cy="608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E7934B0B-EAD4-45FB-BDE6-588550EF95D3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E7934B0B-EAD4-45FB-BDE6-588550EF95D3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638998" y="2960434"/>
                    <a:ext cx="1174162" cy="758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202" name="Ink 201">
                    <a:extLst>
                      <a:ext uri="{FF2B5EF4-FFF2-40B4-BE49-F238E27FC236}">
                        <a16:creationId xmlns:a16="http://schemas.microsoft.com/office/drawing/2014/main" id="{1AC2AA1C-1ED6-410F-9338-A5E0F12AED86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202" name="Ink 201">
                    <a:extLst>
                      <a:ext uri="{FF2B5EF4-FFF2-40B4-BE49-F238E27FC236}">
                        <a16:creationId xmlns:a16="http://schemas.microsoft.com/office/drawing/2014/main" id="{1AC2AA1C-1ED6-410F-9338-A5E0F12AED86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638998" y="2960434"/>
                    <a:ext cx="1174162" cy="7580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7E5BA075-3E11-42E4-8A9A-AD0151966EA4}"/>
                </a:ext>
              </a:extLst>
            </p:cNvPr>
            <p:cNvGrpSpPr/>
            <p:nvPr/>
          </p:nvGrpSpPr>
          <p:grpSpPr>
            <a:xfrm>
              <a:off x="4844387" y="2337072"/>
              <a:ext cx="1606320" cy="1881000"/>
              <a:chOff x="4844387" y="2337072"/>
              <a:chExt cx="1606320" cy="1881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6733B78B-1634-498C-8C3F-27EF37E1BEBE}"/>
                      </a:ext>
                    </a:extLst>
                  </p14:cNvPr>
                  <p14:cNvContentPartPr/>
                  <p14:nvPr/>
                </p14:nvContentPartPr>
                <p14:xfrm>
                  <a:off x="4858427" y="2864472"/>
                  <a:ext cx="1575000" cy="80280"/>
                </p14:xfrm>
              </p:contentPart>
            </mc:Choice>
            <mc:Fallback xmlns=""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6733B78B-1634-498C-8C3F-27EF37E1BEBE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4806788" y="2813010"/>
                    <a:ext cx="1677246" cy="1821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0CCE5FAC-1EB4-4E61-82CF-A07C51B0C473}"/>
                      </a:ext>
                    </a:extLst>
                  </p14:cNvPr>
                  <p14:cNvContentPartPr/>
                  <p14:nvPr/>
                </p14:nvContentPartPr>
                <p14:xfrm>
                  <a:off x="4844387" y="3725232"/>
                  <a:ext cx="1606320" cy="31680"/>
                </p14:xfrm>
              </p:contentPart>
            </mc:Choice>
            <mc:Fallback xmlns=""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0CCE5FAC-1EB4-4E61-82CF-A07C51B0C473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4792737" y="3674135"/>
                    <a:ext cx="1708587" cy="1328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4C3E6F30-4302-496B-B29C-63D16E523F3A}"/>
                      </a:ext>
                    </a:extLst>
                  </p14:cNvPr>
                  <p14:cNvContentPartPr/>
                  <p14:nvPr/>
                </p14:nvContentPartPr>
                <p14:xfrm>
                  <a:off x="6013307" y="2367312"/>
                  <a:ext cx="160920" cy="1844640"/>
                </p14:xfrm>
              </p:contentPart>
            </mc:Choice>
            <mc:Fallback xmlns="">
              <p:pic>
                <p:nvPicPr>
                  <p:cNvPr id="147" name="Ink 146">
                    <a:extLst>
                      <a:ext uri="{FF2B5EF4-FFF2-40B4-BE49-F238E27FC236}">
                        <a16:creationId xmlns:a16="http://schemas.microsoft.com/office/drawing/2014/main" id="{4C3E6F30-4302-496B-B29C-63D16E523F3A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5961730" y="2315641"/>
                    <a:ext cx="263042" cy="19469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148" name="Ink 147">
                    <a:extLst>
                      <a:ext uri="{FF2B5EF4-FFF2-40B4-BE49-F238E27FC236}">
                        <a16:creationId xmlns:a16="http://schemas.microsoft.com/office/drawing/2014/main" id="{5D225372-34B2-4C2A-9466-2096390CF379}"/>
                      </a:ext>
                    </a:extLst>
                  </p14:cNvPr>
                  <p14:cNvContentPartPr/>
                  <p14:nvPr/>
                </p14:nvContentPartPr>
                <p14:xfrm>
                  <a:off x="5977667" y="2915952"/>
                  <a:ext cx="93240" cy="114120"/>
                </p14:xfrm>
              </p:contentPart>
            </mc:Choice>
            <mc:Fallback xmlns="">
              <p:pic>
                <p:nvPicPr>
                  <p:cNvPr id="148" name="Ink 147">
                    <a:extLst>
                      <a:ext uri="{FF2B5EF4-FFF2-40B4-BE49-F238E27FC236}">
                        <a16:creationId xmlns:a16="http://schemas.microsoft.com/office/drawing/2014/main" id="{5D225372-34B2-4C2A-9466-2096390CF379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5925867" y="2864547"/>
                    <a:ext cx="195804" cy="2159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7">
                <p14:nvContentPartPr>
                  <p14:cNvPr id="157" name="Ink 156">
                    <a:extLst>
                      <a:ext uri="{FF2B5EF4-FFF2-40B4-BE49-F238E27FC236}">
                        <a16:creationId xmlns:a16="http://schemas.microsoft.com/office/drawing/2014/main" id="{0DEA317E-B783-4FDD-9D8D-A56C0C06C78D}"/>
                      </a:ext>
                    </a:extLst>
                  </p14:cNvPr>
                  <p14:cNvContentPartPr/>
                  <p14:nvPr/>
                </p14:nvContentPartPr>
                <p14:xfrm>
                  <a:off x="5160467" y="2337072"/>
                  <a:ext cx="152280" cy="1881000"/>
                </p14:xfrm>
              </p:contentPart>
            </mc:Choice>
            <mc:Fallback xmlns="">
              <p:pic>
                <p:nvPicPr>
                  <p:cNvPr id="157" name="Ink 156">
                    <a:extLst>
                      <a:ext uri="{FF2B5EF4-FFF2-40B4-BE49-F238E27FC236}">
                        <a16:creationId xmlns:a16="http://schemas.microsoft.com/office/drawing/2014/main" id="{0DEA317E-B783-4FDD-9D8D-A56C0C06C78D}"/>
                      </a:ext>
                    </a:extLst>
                  </p:cNvPr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5109021" y="2285425"/>
                    <a:ext cx="254143" cy="19832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9">
                <p14:nvContentPartPr>
                  <p14:cNvPr id="158" name="Ink 157">
                    <a:extLst>
                      <a:ext uri="{FF2B5EF4-FFF2-40B4-BE49-F238E27FC236}">
                        <a16:creationId xmlns:a16="http://schemas.microsoft.com/office/drawing/2014/main" id="{C26F93E8-4EC8-448A-9BEF-5ECFF97F268F}"/>
                      </a:ext>
                    </a:extLst>
                  </p14:cNvPr>
                  <p14:cNvContentPartPr/>
                  <p14:nvPr/>
                </p14:nvContentPartPr>
                <p14:xfrm>
                  <a:off x="5154347" y="3695352"/>
                  <a:ext cx="98640" cy="104760"/>
                </p14:xfrm>
              </p:contentPart>
            </mc:Choice>
            <mc:Fallback xmlns="">
              <p:pic>
                <p:nvPicPr>
                  <p:cNvPr id="158" name="Ink 157">
                    <a:extLst>
                      <a:ext uri="{FF2B5EF4-FFF2-40B4-BE49-F238E27FC236}">
                        <a16:creationId xmlns:a16="http://schemas.microsoft.com/office/drawing/2014/main" id="{C26F93E8-4EC8-448A-9BEF-5ECFF97F268F}"/>
                      </a:ext>
                    </a:extLst>
                  </p:cNvPr>
                  <p:cNvPicPr/>
                  <p:nvPr/>
                </p:nvPicPr>
                <p:blipFill>
                  <a:blip r:embed="rId140"/>
                  <a:stretch>
                    <a:fillRect/>
                  </a:stretch>
                </p:blipFill>
                <p:spPr>
                  <a:xfrm>
                    <a:off x="5102972" y="3643999"/>
                    <a:ext cx="200363" cy="206439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29556F2-B4AC-4DA9-AD89-97210509EC21}"/>
                    </a:ext>
                  </a:extLst>
                </p14:cNvPr>
                <p14:cNvContentPartPr/>
                <p14:nvPr/>
              </p14:nvContentPartPr>
              <p14:xfrm>
                <a:off x="4732427" y="3035832"/>
                <a:ext cx="27720" cy="5760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29556F2-B4AC-4DA9-AD89-97210509EC2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681094" y="2984219"/>
                  <a:ext cx="129360" cy="6781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033B4D0-41A4-4047-AE9D-C2730A22D923}"/>
                    </a:ext>
                  </a:extLst>
                </p14:cNvPr>
                <p14:cNvContentPartPr/>
                <p14:nvPr/>
              </p14:nvContentPartPr>
              <p14:xfrm>
                <a:off x="5283587" y="2238432"/>
                <a:ext cx="726480" cy="597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033B4D0-41A4-4047-AE9D-C2730A22D92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231917" y="2186915"/>
                  <a:ext cx="828787" cy="1617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5B1E726-5189-47F5-84DB-3B6CD7B5AF83}"/>
                    </a:ext>
                  </a:extLst>
                </p14:cNvPr>
                <p14:cNvContentPartPr/>
                <p14:nvPr/>
              </p14:nvContentPartPr>
              <p14:xfrm>
                <a:off x="6536027" y="2993712"/>
                <a:ext cx="42840" cy="6746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5B1E726-5189-47F5-84DB-3B6CD7B5AF83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485027" y="2942055"/>
                  <a:ext cx="143820" cy="7769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1E60ACD-B4A2-4B34-AF6E-7D05AF8B2E11}"/>
                    </a:ext>
                  </a:extLst>
                </p14:cNvPr>
                <p14:cNvContentPartPr/>
                <p14:nvPr/>
              </p14:nvContentPartPr>
              <p14:xfrm>
                <a:off x="5341907" y="4273872"/>
                <a:ext cx="641520" cy="30959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1E60ACD-B4A2-4B34-AF6E-7D05AF8B2E1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290255" y="4223938"/>
                  <a:ext cx="743791" cy="12982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5D271DFF-3F27-4133-BCB5-7F3D12552E94}"/>
              </a:ext>
            </a:extLst>
          </p:cNvPr>
          <p:cNvGrpSpPr/>
          <p:nvPr/>
        </p:nvGrpSpPr>
        <p:grpSpPr>
          <a:xfrm>
            <a:off x="4430295" y="1079060"/>
            <a:ext cx="710229" cy="456934"/>
            <a:chOff x="568806" y="244751"/>
            <a:chExt cx="1733345" cy="1115167"/>
          </a:xfrm>
        </p:grpSpPr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B7DC5D66-9B2B-491B-B77D-703D7D96B3CE}"/>
                </a:ext>
              </a:extLst>
            </p:cNvPr>
            <p:cNvGrpSpPr/>
            <p:nvPr/>
          </p:nvGrpSpPr>
          <p:grpSpPr>
            <a:xfrm>
              <a:off x="894191" y="244751"/>
              <a:ext cx="1407960" cy="1115167"/>
              <a:chOff x="3529815" y="1896816"/>
              <a:chExt cx="1407960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9">
                <p14:nvContentPartPr>
                  <p14:cNvPr id="245" name="Ink 244">
                    <a:extLst>
                      <a:ext uri="{FF2B5EF4-FFF2-40B4-BE49-F238E27FC236}">
                        <a16:creationId xmlns:a16="http://schemas.microsoft.com/office/drawing/2014/main" id="{DF8A55C9-2FFE-488C-828A-CF12A0957FC0}"/>
                      </a:ext>
                    </a:extLst>
                  </p14:cNvPr>
                  <p14:cNvContentPartPr/>
                  <p14:nvPr/>
                </p14:nvContentPartPr>
                <p14:xfrm>
                  <a:off x="3529815" y="1896816"/>
                  <a:ext cx="191520" cy="243720"/>
                </p14:xfrm>
              </p:contentPart>
            </mc:Choice>
            <mc:Fallback xmlns="">
              <p:pic>
                <p:nvPicPr>
                  <p:cNvPr id="245" name="Ink 244">
                    <a:extLst>
                      <a:ext uri="{FF2B5EF4-FFF2-40B4-BE49-F238E27FC236}">
                        <a16:creationId xmlns:a16="http://schemas.microsoft.com/office/drawing/2014/main" id="{DF8A55C9-2FFE-488C-828A-CF12A0957FC0}"/>
                      </a:ext>
                    </a:extLst>
                  </p:cNvPr>
                  <p:cNvPicPr/>
                  <p:nvPr/>
                </p:nvPicPr>
                <p:blipFill>
                  <a:blip r:embed="rId150"/>
                  <a:stretch>
                    <a:fillRect/>
                  </a:stretch>
                </p:blipFill>
                <p:spPr>
                  <a:xfrm>
                    <a:off x="3507952" y="1874899"/>
                    <a:ext cx="234372" cy="2866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1">
                <p14:nvContentPartPr>
                  <p14:cNvPr id="246" name="Ink 245">
                    <a:extLst>
                      <a:ext uri="{FF2B5EF4-FFF2-40B4-BE49-F238E27FC236}">
                        <a16:creationId xmlns:a16="http://schemas.microsoft.com/office/drawing/2014/main" id="{6E9BE483-2C11-4877-B54D-B3C6E3AAB3E6}"/>
                      </a:ext>
                    </a:extLst>
                  </p14:cNvPr>
                  <p14:cNvContentPartPr/>
                  <p14:nvPr/>
                </p14:nvContentPartPr>
                <p14:xfrm>
                  <a:off x="3606495" y="1941096"/>
                  <a:ext cx="1331280" cy="11160"/>
                </p14:xfrm>
              </p:contentPart>
            </mc:Choice>
            <mc:Fallback xmlns="">
              <p:pic>
                <p:nvPicPr>
                  <p:cNvPr id="246" name="Ink 245">
                    <a:extLst>
                      <a:ext uri="{FF2B5EF4-FFF2-40B4-BE49-F238E27FC236}">
                        <a16:creationId xmlns:a16="http://schemas.microsoft.com/office/drawing/2014/main" id="{6E9BE483-2C11-4877-B54D-B3C6E3AAB3E6}"/>
                      </a:ext>
                    </a:extLst>
                  </p:cNvPr>
                  <p:cNvPicPr/>
                  <p:nvPr/>
                </p:nvPicPr>
                <p:blipFill>
                  <a:blip r:embed="rId152"/>
                  <a:stretch>
                    <a:fillRect/>
                  </a:stretch>
                </p:blipFill>
                <p:spPr>
                  <a:xfrm>
                    <a:off x="3584541" y="1919634"/>
                    <a:ext cx="1374309" cy="532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3">
                <p14:nvContentPartPr>
                  <p14:cNvPr id="247" name="Ink 246">
                    <a:extLst>
                      <a:ext uri="{FF2B5EF4-FFF2-40B4-BE49-F238E27FC236}">
                        <a16:creationId xmlns:a16="http://schemas.microsoft.com/office/drawing/2014/main" id="{B2D845E1-92DF-449E-BE60-75D4E35B5E44}"/>
                      </a:ext>
                    </a:extLst>
                  </p14:cNvPr>
                  <p14:cNvContentPartPr/>
                  <p14:nvPr/>
                </p14:nvContentPartPr>
                <p14:xfrm>
                  <a:off x="3664815" y="2134056"/>
                  <a:ext cx="1123560" cy="26280"/>
                </p14:xfrm>
              </p:contentPart>
            </mc:Choice>
            <mc:Fallback xmlns="">
              <p:pic>
                <p:nvPicPr>
                  <p:cNvPr id="247" name="Ink 246">
                    <a:extLst>
                      <a:ext uri="{FF2B5EF4-FFF2-40B4-BE49-F238E27FC236}">
                        <a16:creationId xmlns:a16="http://schemas.microsoft.com/office/drawing/2014/main" id="{B2D845E1-92DF-449E-BE60-75D4E35B5E44}"/>
                      </a:ext>
                    </a:extLst>
                  </p:cNvPr>
                  <p:cNvPicPr/>
                  <p:nvPr/>
                </p:nvPicPr>
                <p:blipFill>
                  <a:blip r:embed="rId154"/>
                  <a:stretch>
                    <a:fillRect/>
                  </a:stretch>
                </p:blipFill>
                <p:spPr>
                  <a:xfrm>
                    <a:off x="3642870" y="2112862"/>
                    <a:ext cx="1166571" cy="678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5">
                <p14:nvContentPartPr>
                  <p14:cNvPr id="248" name="Ink 247">
                    <a:extLst>
                      <a:ext uri="{FF2B5EF4-FFF2-40B4-BE49-F238E27FC236}">
                        <a16:creationId xmlns:a16="http://schemas.microsoft.com/office/drawing/2014/main" id="{7EF34C40-DBE5-420C-A4A2-EA898DC7AF0E}"/>
                      </a:ext>
                    </a:extLst>
                  </p14:cNvPr>
                  <p14:cNvContentPartPr/>
                  <p14:nvPr/>
                </p14:nvContentPartPr>
                <p14:xfrm>
                  <a:off x="3529815" y="2748463"/>
                  <a:ext cx="191520" cy="243720"/>
                </p14:xfrm>
              </p:contentPart>
            </mc:Choice>
            <mc:Fallback xmlns="">
              <p:pic>
                <p:nvPicPr>
                  <p:cNvPr id="248" name="Ink 247">
                    <a:extLst>
                      <a:ext uri="{FF2B5EF4-FFF2-40B4-BE49-F238E27FC236}">
                        <a16:creationId xmlns:a16="http://schemas.microsoft.com/office/drawing/2014/main" id="{7EF34C40-DBE5-420C-A4A2-EA898DC7AF0E}"/>
                      </a:ext>
                    </a:extLst>
                  </p:cNvPr>
                  <p:cNvPicPr/>
                  <p:nvPr/>
                </p:nvPicPr>
                <p:blipFill>
                  <a:blip r:embed="rId150"/>
                  <a:stretch>
                    <a:fillRect/>
                  </a:stretch>
                </p:blipFill>
                <p:spPr>
                  <a:xfrm>
                    <a:off x="3507952" y="2726546"/>
                    <a:ext cx="234372" cy="2866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249" name="Ink 248">
                    <a:extLst>
                      <a:ext uri="{FF2B5EF4-FFF2-40B4-BE49-F238E27FC236}">
                        <a16:creationId xmlns:a16="http://schemas.microsoft.com/office/drawing/2014/main" id="{52FB7B19-AA27-409A-AF6E-5DEA98A59847}"/>
                      </a:ext>
                    </a:extLst>
                  </p14:cNvPr>
                  <p14:cNvContentPartPr/>
                  <p14:nvPr/>
                </p14:nvContentPartPr>
                <p14:xfrm>
                  <a:off x="3606495" y="2792743"/>
                  <a:ext cx="1331280" cy="11160"/>
                </p14:xfrm>
              </p:contentPart>
            </mc:Choice>
            <mc:Fallback xmlns="">
              <p:pic>
                <p:nvPicPr>
                  <p:cNvPr id="249" name="Ink 248">
                    <a:extLst>
                      <a:ext uri="{FF2B5EF4-FFF2-40B4-BE49-F238E27FC236}">
                        <a16:creationId xmlns:a16="http://schemas.microsoft.com/office/drawing/2014/main" id="{52FB7B19-AA27-409A-AF6E-5DEA98A59847}"/>
                      </a:ext>
                    </a:extLst>
                  </p:cNvPr>
                  <p:cNvPicPr/>
                  <p:nvPr/>
                </p:nvPicPr>
                <p:blipFill>
                  <a:blip r:embed="rId152"/>
                  <a:stretch>
                    <a:fillRect/>
                  </a:stretch>
                </p:blipFill>
                <p:spPr>
                  <a:xfrm>
                    <a:off x="3584541" y="2771281"/>
                    <a:ext cx="1374309" cy="532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250" name="Ink 249">
                    <a:extLst>
                      <a:ext uri="{FF2B5EF4-FFF2-40B4-BE49-F238E27FC236}">
                        <a16:creationId xmlns:a16="http://schemas.microsoft.com/office/drawing/2014/main" id="{763066C7-7400-4C2C-A857-9A833C4CFB44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250" name="Ink 249">
                    <a:extLst>
                      <a:ext uri="{FF2B5EF4-FFF2-40B4-BE49-F238E27FC236}">
                        <a16:creationId xmlns:a16="http://schemas.microsoft.com/office/drawing/2014/main" id="{763066C7-7400-4C2C-A857-9A833C4CFB44}"/>
                      </a:ext>
                    </a:extLst>
                  </p:cNvPr>
                  <p:cNvPicPr/>
                  <p:nvPr/>
                </p:nvPicPr>
                <p:blipFill>
                  <a:blip r:embed="rId154"/>
                  <a:stretch>
                    <a:fillRect/>
                  </a:stretch>
                </p:blipFill>
                <p:spPr>
                  <a:xfrm>
                    <a:off x="3642870" y="2964509"/>
                    <a:ext cx="1166571" cy="678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251" name="Ink 250">
                    <a:extLst>
                      <a:ext uri="{FF2B5EF4-FFF2-40B4-BE49-F238E27FC236}">
                        <a16:creationId xmlns:a16="http://schemas.microsoft.com/office/drawing/2014/main" id="{7E8FAF71-7981-417C-8575-F4D80F217232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251" name="Ink 250">
                    <a:extLst>
                      <a:ext uri="{FF2B5EF4-FFF2-40B4-BE49-F238E27FC236}">
                        <a16:creationId xmlns:a16="http://schemas.microsoft.com/office/drawing/2014/main" id="{7E8FAF71-7981-417C-8575-F4D80F217232}"/>
                      </a:ext>
                    </a:extLst>
                  </p:cNvPr>
                  <p:cNvPicPr/>
                  <p:nvPr/>
                </p:nvPicPr>
                <p:blipFill>
                  <a:blip r:embed="rId154"/>
                  <a:stretch>
                    <a:fillRect/>
                  </a:stretch>
                </p:blipFill>
                <p:spPr>
                  <a:xfrm>
                    <a:off x="3642870" y="2964509"/>
                    <a:ext cx="1166571" cy="67819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CD98421A-47D3-4F88-B1DF-17E816F9490A}"/>
                    </a:ext>
                  </a:extLst>
                </p14:cNvPr>
                <p14:cNvContentPartPr/>
                <p14:nvPr/>
              </p14:nvContentPartPr>
              <p14:xfrm>
                <a:off x="568806" y="321560"/>
                <a:ext cx="329040" cy="9043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CD98421A-47D3-4F88-B1DF-17E816F9490A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24934" y="277661"/>
                  <a:ext cx="415907" cy="99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94348CE7-C2AC-4D2C-9293-6E9389B9C650}"/>
              </a:ext>
            </a:extLst>
          </p:cNvPr>
          <p:cNvGrpSpPr/>
          <p:nvPr/>
        </p:nvGrpSpPr>
        <p:grpSpPr>
          <a:xfrm>
            <a:off x="4157086" y="2166831"/>
            <a:ext cx="1631366" cy="448492"/>
            <a:chOff x="363551" y="1872805"/>
            <a:chExt cx="4056351" cy="1115167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5F0886CE-BAED-4511-AEC5-E63F8080CEC2}"/>
                </a:ext>
              </a:extLst>
            </p:cNvPr>
            <p:cNvGrpSpPr/>
            <p:nvPr/>
          </p:nvGrpSpPr>
          <p:grpSpPr>
            <a:xfrm>
              <a:off x="3011942" y="1872805"/>
              <a:ext cx="1407960" cy="1115167"/>
              <a:chOff x="3529815" y="1896816"/>
              <a:chExt cx="1407960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266" name="Ink 265">
                    <a:extLst>
                      <a:ext uri="{FF2B5EF4-FFF2-40B4-BE49-F238E27FC236}">
                        <a16:creationId xmlns:a16="http://schemas.microsoft.com/office/drawing/2014/main" id="{CB0656C1-D16A-411E-AEAE-2D58AE1DA5E0}"/>
                      </a:ext>
                    </a:extLst>
                  </p14:cNvPr>
                  <p14:cNvContentPartPr/>
                  <p14:nvPr/>
                </p14:nvContentPartPr>
                <p14:xfrm>
                  <a:off x="3529815" y="1896816"/>
                  <a:ext cx="191520" cy="243720"/>
                </p14:xfrm>
              </p:contentPart>
            </mc:Choice>
            <mc:Fallback xmlns="">
              <p:pic>
                <p:nvPicPr>
                  <p:cNvPr id="266" name="Ink 265">
                    <a:extLst>
                      <a:ext uri="{FF2B5EF4-FFF2-40B4-BE49-F238E27FC236}">
                        <a16:creationId xmlns:a16="http://schemas.microsoft.com/office/drawing/2014/main" id="{CB0656C1-D16A-411E-AEAE-2D58AE1DA5E0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3507545" y="1874497"/>
                    <a:ext cx="235169" cy="2874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267" name="Ink 266">
                    <a:extLst>
                      <a:ext uri="{FF2B5EF4-FFF2-40B4-BE49-F238E27FC236}">
                        <a16:creationId xmlns:a16="http://schemas.microsoft.com/office/drawing/2014/main" id="{8B4D12E8-A5C0-426C-B6BC-4D6D9863FB36}"/>
                      </a:ext>
                    </a:extLst>
                  </p14:cNvPr>
                  <p14:cNvContentPartPr/>
                  <p14:nvPr/>
                </p14:nvContentPartPr>
                <p14:xfrm>
                  <a:off x="3606495" y="1941096"/>
                  <a:ext cx="1331280" cy="11160"/>
                </p14:xfrm>
              </p:contentPart>
            </mc:Choice>
            <mc:Fallback xmlns="">
              <p:pic>
                <p:nvPicPr>
                  <p:cNvPr id="267" name="Ink 266">
                    <a:extLst>
                      <a:ext uri="{FF2B5EF4-FFF2-40B4-BE49-F238E27FC236}">
                        <a16:creationId xmlns:a16="http://schemas.microsoft.com/office/drawing/2014/main" id="{8B4D12E8-A5C0-426C-B6BC-4D6D9863FB36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3584128" y="1919634"/>
                    <a:ext cx="1375119" cy="532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268" name="Ink 267">
                    <a:extLst>
                      <a:ext uri="{FF2B5EF4-FFF2-40B4-BE49-F238E27FC236}">
                        <a16:creationId xmlns:a16="http://schemas.microsoft.com/office/drawing/2014/main" id="{A8107F3E-C243-4B41-B3ED-EDEAAE48314C}"/>
                      </a:ext>
                    </a:extLst>
                  </p14:cNvPr>
                  <p14:cNvContentPartPr/>
                  <p14:nvPr/>
                </p14:nvContentPartPr>
                <p14:xfrm>
                  <a:off x="3664815" y="2134056"/>
                  <a:ext cx="1123560" cy="26280"/>
                </p14:xfrm>
              </p:contentPart>
            </mc:Choice>
            <mc:Fallback xmlns="">
              <p:pic>
                <p:nvPicPr>
                  <p:cNvPr id="268" name="Ink 267">
                    <a:extLst>
                      <a:ext uri="{FF2B5EF4-FFF2-40B4-BE49-F238E27FC236}">
                        <a16:creationId xmlns:a16="http://schemas.microsoft.com/office/drawing/2014/main" id="{A8107F3E-C243-4B41-B3ED-EDEAAE48314C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3642451" y="2112156"/>
                    <a:ext cx="1167393" cy="692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269" name="Ink 268">
                    <a:extLst>
                      <a:ext uri="{FF2B5EF4-FFF2-40B4-BE49-F238E27FC236}">
                        <a16:creationId xmlns:a16="http://schemas.microsoft.com/office/drawing/2014/main" id="{9403814A-3F92-45D7-83FF-56331F31A13E}"/>
                      </a:ext>
                    </a:extLst>
                  </p14:cNvPr>
                  <p14:cNvContentPartPr/>
                  <p14:nvPr/>
                </p14:nvContentPartPr>
                <p14:xfrm>
                  <a:off x="3529815" y="2748463"/>
                  <a:ext cx="191520" cy="243720"/>
                </p14:xfrm>
              </p:contentPart>
            </mc:Choice>
            <mc:Fallback xmlns="">
              <p:pic>
                <p:nvPicPr>
                  <p:cNvPr id="269" name="Ink 268">
                    <a:extLst>
                      <a:ext uri="{FF2B5EF4-FFF2-40B4-BE49-F238E27FC236}">
                        <a16:creationId xmlns:a16="http://schemas.microsoft.com/office/drawing/2014/main" id="{9403814A-3F92-45D7-83FF-56331F31A13E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3507545" y="2726144"/>
                    <a:ext cx="235169" cy="2874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270" name="Ink 269">
                    <a:extLst>
                      <a:ext uri="{FF2B5EF4-FFF2-40B4-BE49-F238E27FC236}">
                        <a16:creationId xmlns:a16="http://schemas.microsoft.com/office/drawing/2014/main" id="{92DD003B-44ED-4E36-8143-86F195C390BC}"/>
                      </a:ext>
                    </a:extLst>
                  </p14:cNvPr>
                  <p14:cNvContentPartPr/>
                  <p14:nvPr/>
                </p14:nvContentPartPr>
                <p14:xfrm>
                  <a:off x="3606495" y="2792743"/>
                  <a:ext cx="1331280" cy="11160"/>
                </p14:xfrm>
              </p:contentPart>
            </mc:Choice>
            <mc:Fallback xmlns="">
              <p:pic>
                <p:nvPicPr>
                  <p:cNvPr id="270" name="Ink 269">
                    <a:extLst>
                      <a:ext uri="{FF2B5EF4-FFF2-40B4-BE49-F238E27FC236}">
                        <a16:creationId xmlns:a16="http://schemas.microsoft.com/office/drawing/2014/main" id="{92DD003B-44ED-4E36-8143-86F195C390BC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3584128" y="2771281"/>
                    <a:ext cx="1375119" cy="532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271" name="Ink 270">
                    <a:extLst>
                      <a:ext uri="{FF2B5EF4-FFF2-40B4-BE49-F238E27FC236}">
                        <a16:creationId xmlns:a16="http://schemas.microsoft.com/office/drawing/2014/main" id="{2851D179-6547-4B05-88BE-3A5637A24F0F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271" name="Ink 270">
                    <a:extLst>
                      <a:ext uri="{FF2B5EF4-FFF2-40B4-BE49-F238E27FC236}">
                        <a16:creationId xmlns:a16="http://schemas.microsoft.com/office/drawing/2014/main" id="{2851D179-6547-4B05-88BE-3A5637A24F0F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3642451" y="2963803"/>
                    <a:ext cx="1167393" cy="692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0">
                <p14:nvContentPartPr>
                  <p14:cNvPr id="272" name="Ink 271">
                    <a:extLst>
                      <a:ext uri="{FF2B5EF4-FFF2-40B4-BE49-F238E27FC236}">
                        <a16:creationId xmlns:a16="http://schemas.microsoft.com/office/drawing/2014/main" id="{AEEB607A-FCE8-4FB6-8180-46C84FB30E40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272" name="Ink 271">
                    <a:extLst>
                      <a:ext uri="{FF2B5EF4-FFF2-40B4-BE49-F238E27FC236}">
                        <a16:creationId xmlns:a16="http://schemas.microsoft.com/office/drawing/2014/main" id="{AEEB607A-FCE8-4FB6-8180-46C84FB30E40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3642451" y="2963803"/>
                    <a:ext cx="1167393" cy="6920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6C2B05AA-DE4B-40BF-84E0-698D1D41C2DD}"/>
                </a:ext>
              </a:extLst>
            </p:cNvPr>
            <p:cNvGrpSpPr/>
            <p:nvPr/>
          </p:nvGrpSpPr>
          <p:grpSpPr>
            <a:xfrm>
              <a:off x="363551" y="1872805"/>
              <a:ext cx="1407960" cy="1115167"/>
              <a:chOff x="363551" y="1872805"/>
              <a:chExt cx="1407960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258" name="Ink 257">
                    <a:extLst>
                      <a:ext uri="{FF2B5EF4-FFF2-40B4-BE49-F238E27FC236}">
                        <a16:creationId xmlns:a16="http://schemas.microsoft.com/office/drawing/2014/main" id="{CEE14149-BC50-4B90-85E2-C729DDC1D892}"/>
                      </a:ext>
                    </a:extLst>
                  </p14:cNvPr>
                  <p14:cNvContentPartPr/>
                  <p14:nvPr/>
                </p14:nvContentPartPr>
                <p14:xfrm flipH="1">
                  <a:off x="1579991" y="1872805"/>
                  <a:ext cx="191520" cy="243720"/>
                </p14:xfrm>
              </p:contentPart>
            </mc:Choice>
            <mc:Fallback xmlns="">
              <p:pic>
                <p:nvPicPr>
                  <p:cNvPr id="258" name="Ink 257">
                    <a:extLst>
                      <a:ext uri="{FF2B5EF4-FFF2-40B4-BE49-F238E27FC236}">
                        <a16:creationId xmlns:a16="http://schemas.microsoft.com/office/drawing/2014/main" id="{CEE14149-BC50-4B90-85E2-C729DDC1D892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 flipH="1">
                    <a:off x="1552376" y="1845130"/>
                    <a:ext cx="245858" cy="2981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259" name="Ink 258">
                    <a:extLst>
                      <a:ext uri="{FF2B5EF4-FFF2-40B4-BE49-F238E27FC236}">
                        <a16:creationId xmlns:a16="http://schemas.microsoft.com/office/drawing/2014/main" id="{FD03225F-1018-4396-82FA-A02DD6439064}"/>
                      </a:ext>
                    </a:extLst>
                  </p14:cNvPr>
                  <p14:cNvContentPartPr/>
                  <p14:nvPr/>
                </p14:nvContentPartPr>
                <p14:xfrm flipH="1">
                  <a:off x="1579991" y="2724452"/>
                  <a:ext cx="191520" cy="243720"/>
                </p14:xfrm>
              </p:contentPart>
            </mc:Choice>
            <mc:Fallback xmlns="">
              <p:pic>
                <p:nvPicPr>
                  <p:cNvPr id="259" name="Ink 258">
                    <a:extLst>
                      <a:ext uri="{FF2B5EF4-FFF2-40B4-BE49-F238E27FC236}">
                        <a16:creationId xmlns:a16="http://schemas.microsoft.com/office/drawing/2014/main" id="{FD03225F-1018-4396-82FA-A02DD6439064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 flipH="1">
                    <a:off x="1552376" y="2696777"/>
                    <a:ext cx="245858" cy="298178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E1A3B854-906A-486D-B947-5CB9F4CF492F}"/>
                  </a:ext>
                </a:extLst>
              </p:cNvPr>
              <p:cNvGrpSpPr/>
              <p:nvPr/>
            </p:nvGrpSpPr>
            <p:grpSpPr>
              <a:xfrm>
                <a:off x="363551" y="1917085"/>
                <a:ext cx="1331280" cy="1070887"/>
                <a:chOff x="363551" y="1917085"/>
                <a:chExt cx="1331280" cy="107088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74">
                  <p14:nvContentPartPr>
                    <p14:cNvPr id="261" name="Ink 260">
                      <a:extLst>
                        <a:ext uri="{FF2B5EF4-FFF2-40B4-BE49-F238E27FC236}">
                          <a16:creationId xmlns:a16="http://schemas.microsoft.com/office/drawing/2014/main" id="{086CB3AA-076D-486B-9D1F-8D177894EC02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363551" y="1917085"/>
                    <a:ext cx="1331280" cy="11160"/>
                  </p14:xfrm>
                </p:contentPart>
              </mc:Choice>
              <mc:Fallback xmlns="">
                <p:pic>
                  <p:nvPicPr>
                    <p:cNvPr id="261" name="Ink 260">
                      <a:extLst>
                        <a:ext uri="{FF2B5EF4-FFF2-40B4-BE49-F238E27FC236}">
                          <a16:creationId xmlns:a16="http://schemas.microsoft.com/office/drawing/2014/main" id="{086CB3AA-076D-486B-9D1F-8D177894EC02}"/>
                        </a:ext>
                      </a:extLst>
                    </p:cNvPr>
                    <p:cNvPicPr/>
                    <p:nvPr/>
                  </p:nvPicPr>
                  <p:blipFill>
                    <a:blip r:embed="rId175"/>
                    <a:stretch>
                      <a:fillRect/>
                    </a:stretch>
                  </p:blipFill>
                  <p:spPr>
                    <a:xfrm flipH="1">
                      <a:off x="335816" y="1890473"/>
                      <a:ext cx="1385855" cy="635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6">
                  <p14:nvContentPartPr>
                    <p14:cNvPr id="262" name="Ink 261">
                      <a:extLst>
                        <a:ext uri="{FF2B5EF4-FFF2-40B4-BE49-F238E27FC236}">
                          <a16:creationId xmlns:a16="http://schemas.microsoft.com/office/drawing/2014/main" id="{80266107-2693-4CAB-88AC-1D0BCE7C9503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110045"/>
                    <a:ext cx="1123560" cy="26280"/>
                  </p14:xfrm>
                </p:contentPart>
              </mc:Choice>
              <mc:Fallback xmlns="">
                <p:pic>
                  <p:nvPicPr>
                    <p:cNvPr id="262" name="Ink 261">
                      <a:extLst>
                        <a:ext uri="{FF2B5EF4-FFF2-40B4-BE49-F238E27FC236}">
                          <a16:creationId xmlns:a16="http://schemas.microsoft.com/office/drawing/2014/main" id="{80266107-2693-4CAB-88AC-1D0BCE7C9503}"/>
                        </a:ext>
                      </a:extLst>
                    </p:cNvPr>
                    <p:cNvPicPr/>
                    <p:nvPr/>
                  </p:nvPicPr>
                  <p:blipFill>
                    <a:blip r:embed="rId177"/>
                    <a:stretch>
                      <a:fillRect/>
                    </a:stretch>
                  </p:blipFill>
                  <p:spPr>
                    <a:xfrm flipH="1">
                      <a:off x="485220" y="2082889"/>
                      <a:ext cx="1178128" cy="7971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8">
                  <p14:nvContentPartPr>
                    <p14:cNvPr id="263" name="Ink 262">
                      <a:extLst>
                        <a:ext uri="{FF2B5EF4-FFF2-40B4-BE49-F238E27FC236}">
                          <a16:creationId xmlns:a16="http://schemas.microsoft.com/office/drawing/2014/main" id="{95CDA76F-278A-4237-85FC-DD10C85B7F57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363551" y="2768732"/>
                    <a:ext cx="1331280" cy="11160"/>
                  </p14:xfrm>
                </p:contentPart>
              </mc:Choice>
              <mc:Fallback xmlns="">
                <p:pic>
                  <p:nvPicPr>
                    <p:cNvPr id="263" name="Ink 262">
                      <a:extLst>
                        <a:ext uri="{FF2B5EF4-FFF2-40B4-BE49-F238E27FC236}">
                          <a16:creationId xmlns:a16="http://schemas.microsoft.com/office/drawing/2014/main" id="{95CDA76F-278A-4237-85FC-DD10C85B7F57}"/>
                        </a:ext>
                      </a:extLst>
                    </p:cNvPr>
                    <p:cNvPicPr/>
                    <p:nvPr/>
                  </p:nvPicPr>
                  <p:blipFill>
                    <a:blip r:embed="rId175"/>
                    <a:stretch>
                      <a:fillRect/>
                    </a:stretch>
                  </p:blipFill>
                  <p:spPr>
                    <a:xfrm flipH="1">
                      <a:off x="335816" y="2742120"/>
                      <a:ext cx="1385855" cy="635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9">
                  <p14:nvContentPartPr>
                    <p14:cNvPr id="264" name="Ink 263">
                      <a:extLst>
                        <a:ext uri="{FF2B5EF4-FFF2-40B4-BE49-F238E27FC236}">
                          <a16:creationId xmlns:a16="http://schemas.microsoft.com/office/drawing/2014/main" id="{34493CBC-C748-4DB5-AA80-D2AF23A52E2F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961692"/>
                    <a:ext cx="1123560" cy="26280"/>
                  </p14:xfrm>
                </p:contentPart>
              </mc:Choice>
              <mc:Fallback xmlns="">
                <p:pic>
                  <p:nvPicPr>
                    <p:cNvPr id="264" name="Ink 263">
                      <a:extLst>
                        <a:ext uri="{FF2B5EF4-FFF2-40B4-BE49-F238E27FC236}">
                          <a16:creationId xmlns:a16="http://schemas.microsoft.com/office/drawing/2014/main" id="{34493CBC-C748-4DB5-AA80-D2AF23A52E2F}"/>
                        </a:ext>
                      </a:extLst>
                    </p:cNvPr>
                    <p:cNvPicPr/>
                    <p:nvPr/>
                  </p:nvPicPr>
                  <p:blipFill>
                    <a:blip r:embed="rId177"/>
                    <a:stretch>
                      <a:fillRect/>
                    </a:stretch>
                  </p:blipFill>
                  <p:spPr>
                    <a:xfrm flipH="1">
                      <a:off x="485220" y="2934536"/>
                      <a:ext cx="1178128" cy="7971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0">
                  <p14:nvContentPartPr>
                    <p14:cNvPr id="265" name="Ink 264">
                      <a:extLst>
                        <a:ext uri="{FF2B5EF4-FFF2-40B4-BE49-F238E27FC236}">
                          <a16:creationId xmlns:a16="http://schemas.microsoft.com/office/drawing/2014/main" id="{8D41FA21-666D-4689-8A5D-69F7823B2277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961692"/>
                    <a:ext cx="1123560" cy="26280"/>
                  </p14:xfrm>
                </p:contentPart>
              </mc:Choice>
              <mc:Fallback xmlns="">
                <p:pic>
                  <p:nvPicPr>
                    <p:cNvPr id="265" name="Ink 264">
                      <a:extLst>
                        <a:ext uri="{FF2B5EF4-FFF2-40B4-BE49-F238E27FC236}">
                          <a16:creationId xmlns:a16="http://schemas.microsoft.com/office/drawing/2014/main" id="{8D41FA21-666D-4689-8A5D-69F7823B2277}"/>
                        </a:ext>
                      </a:extLst>
                    </p:cNvPr>
                    <p:cNvPicPr/>
                    <p:nvPr/>
                  </p:nvPicPr>
                  <p:blipFill>
                    <a:blip r:embed="rId177"/>
                    <a:stretch>
                      <a:fillRect/>
                    </a:stretch>
                  </p:blipFill>
                  <p:spPr>
                    <a:xfrm flipH="1">
                      <a:off x="485220" y="2934536"/>
                      <a:ext cx="1178128" cy="7971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B797EC28-0FFE-4F5F-91E7-B30BCDF0A619}"/>
                    </a:ext>
                  </a:extLst>
                </p14:cNvPr>
                <p14:cNvContentPartPr/>
                <p14:nvPr/>
              </p14:nvContentPartPr>
              <p14:xfrm>
                <a:off x="1808822" y="1955536"/>
                <a:ext cx="1064160" cy="421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B797EC28-0FFE-4F5F-91E7-B30BCDF0A619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764072" y="1911661"/>
                  <a:ext cx="1152765" cy="1289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452CC7C-15B5-480B-934C-80F4023108E2}"/>
                    </a:ext>
                  </a:extLst>
                </p14:cNvPr>
                <p14:cNvContentPartPr/>
                <p14:nvPr/>
              </p14:nvContentPartPr>
              <p14:xfrm>
                <a:off x="1802342" y="2801536"/>
                <a:ext cx="1192320" cy="738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452CC7C-15B5-480B-934C-80F4023108E2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757619" y="2757078"/>
                  <a:ext cx="1280872" cy="1618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8FF82EA3-91D0-45AD-A397-8C9CE74D6F37}"/>
                    </a:ext>
                  </a:extLst>
                </p14:cNvPr>
                <p14:cNvContentPartPr/>
                <p14:nvPr/>
              </p14:nvContentPartPr>
              <p14:xfrm>
                <a:off x="1709867" y="2028192"/>
                <a:ext cx="19440" cy="7711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8FF82EA3-91D0-45AD-A397-8C9CE74D6F37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665685" y="1983463"/>
                  <a:ext cx="106920" cy="85968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5A624FEB-6AD2-426C-BCF3-7F09FAFB1438}"/>
              </a:ext>
            </a:extLst>
          </p:cNvPr>
          <p:cNvGrpSpPr/>
          <p:nvPr/>
        </p:nvGrpSpPr>
        <p:grpSpPr>
          <a:xfrm>
            <a:off x="6052574" y="3294576"/>
            <a:ext cx="1670600" cy="1086071"/>
            <a:chOff x="363551" y="3613519"/>
            <a:chExt cx="4426118" cy="2877451"/>
          </a:xfrm>
        </p:grpSpPr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38857743-BEAA-4F78-95B8-622ABE54F76C}"/>
                </a:ext>
              </a:extLst>
            </p:cNvPr>
            <p:cNvGrpSpPr/>
            <p:nvPr/>
          </p:nvGrpSpPr>
          <p:grpSpPr>
            <a:xfrm rot="5400000">
              <a:off x="1855637" y="5229406"/>
              <a:ext cx="1407960" cy="1115167"/>
              <a:chOff x="3529815" y="1896816"/>
              <a:chExt cx="1407960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299" name="Ink 298">
                    <a:extLst>
                      <a:ext uri="{FF2B5EF4-FFF2-40B4-BE49-F238E27FC236}">
                        <a16:creationId xmlns:a16="http://schemas.microsoft.com/office/drawing/2014/main" id="{E4F362D2-A015-433C-AD73-C9D08D5E3600}"/>
                      </a:ext>
                    </a:extLst>
                  </p14:cNvPr>
                  <p14:cNvContentPartPr/>
                  <p14:nvPr/>
                </p14:nvContentPartPr>
                <p14:xfrm>
                  <a:off x="3529815" y="1896816"/>
                  <a:ext cx="191520" cy="243720"/>
                </p14:xfrm>
              </p:contentPart>
            </mc:Choice>
            <mc:Fallback xmlns="">
              <p:pic>
                <p:nvPicPr>
                  <p:cNvPr id="299" name="Ink 298">
                    <a:extLst>
                      <a:ext uri="{FF2B5EF4-FFF2-40B4-BE49-F238E27FC236}">
                        <a16:creationId xmlns:a16="http://schemas.microsoft.com/office/drawing/2014/main" id="{E4F362D2-A015-433C-AD73-C9D08D5E3600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3506112" y="1873015"/>
                    <a:ext cx="237978" cy="2903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300" name="Ink 299">
                    <a:extLst>
                      <a:ext uri="{FF2B5EF4-FFF2-40B4-BE49-F238E27FC236}">
                        <a16:creationId xmlns:a16="http://schemas.microsoft.com/office/drawing/2014/main" id="{B66B1016-7721-4446-A097-2A21D0CE7605}"/>
                      </a:ext>
                    </a:extLst>
                  </p14:cNvPr>
                  <p14:cNvContentPartPr/>
                  <p14:nvPr/>
                </p14:nvContentPartPr>
                <p14:xfrm>
                  <a:off x="3606495" y="1941096"/>
                  <a:ext cx="1331280" cy="11160"/>
                </p14:xfrm>
              </p:contentPart>
            </mc:Choice>
            <mc:Fallback xmlns="">
              <p:pic>
                <p:nvPicPr>
                  <p:cNvPr id="300" name="Ink 299">
                    <a:extLst>
                      <a:ext uri="{FF2B5EF4-FFF2-40B4-BE49-F238E27FC236}">
                        <a16:creationId xmlns:a16="http://schemas.microsoft.com/office/drawing/2014/main" id="{B66B1016-7721-4446-A097-2A21D0CE7605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3582654" y="1917846"/>
                    <a:ext cx="1378008" cy="567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301" name="Ink 300">
                    <a:extLst>
                      <a:ext uri="{FF2B5EF4-FFF2-40B4-BE49-F238E27FC236}">
                        <a16:creationId xmlns:a16="http://schemas.microsoft.com/office/drawing/2014/main" id="{9EA7BCE4-041D-4A05-BDDE-09EB3C405E7F}"/>
                      </a:ext>
                    </a:extLst>
                  </p14:cNvPr>
                  <p14:cNvContentPartPr/>
                  <p14:nvPr/>
                </p14:nvContentPartPr>
                <p14:xfrm>
                  <a:off x="3664815" y="2134056"/>
                  <a:ext cx="1123560" cy="26280"/>
                </p14:xfrm>
              </p:contentPart>
            </mc:Choice>
            <mc:Fallback xmlns="">
              <p:pic>
                <p:nvPicPr>
                  <p:cNvPr id="301" name="Ink 300">
                    <a:extLst>
                      <a:ext uri="{FF2B5EF4-FFF2-40B4-BE49-F238E27FC236}">
                        <a16:creationId xmlns:a16="http://schemas.microsoft.com/office/drawing/2014/main" id="{9EA7BCE4-041D-4A05-BDDE-09EB3C405E7F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3640991" y="2110592"/>
                    <a:ext cx="1170256" cy="722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302" name="Ink 301">
                    <a:extLst>
                      <a:ext uri="{FF2B5EF4-FFF2-40B4-BE49-F238E27FC236}">
                        <a16:creationId xmlns:a16="http://schemas.microsoft.com/office/drawing/2014/main" id="{1834E543-31FC-4C86-86C2-B9B5A535870A}"/>
                      </a:ext>
                    </a:extLst>
                  </p14:cNvPr>
                  <p14:cNvContentPartPr/>
                  <p14:nvPr/>
                </p14:nvContentPartPr>
                <p14:xfrm>
                  <a:off x="3529815" y="2748463"/>
                  <a:ext cx="191520" cy="243720"/>
                </p14:xfrm>
              </p:contentPart>
            </mc:Choice>
            <mc:Fallback xmlns="">
              <p:pic>
                <p:nvPicPr>
                  <p:cNvPr id="302" name="Ink 301">
                    <a:extLst>
                      <a:ext uri="{FF2B5EF4-FFF2-40B4-BE49-F238E27FC236}">
                        <a16:creationId xmlns:a16="http://schemas.microsoft.com/office/drawing/2014/main" id="{1834E543-31FC-4C86-86C2-B9B5A535870A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3506112" y="2724662"/>
                    <a:ext cx="237978" cy="2903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303" name="Ink 302">
                    <a:extLst>
                      <a:ext uri="{FF2B5EF4-FFF2-40B4-BE49-F238E27FC236}">
                        <a16:creationId xmlns:a16="http://schemas.microsoft.com/office/drawing/2014/main" id="{F8FDF041-8550-4925-8044-9918BF72EC2D}"/>
                      </a:ext>
                    </a:extLst>
                  </p14:cNvPr>
                  <p14:cNvContentPartPr/>
                  <p14:nvPr/>
                </p14:nvContentPartPr>
                <p14:xfrm>
                  <a:off x="3606495" y="2792743"/>
                  <a:ext cx="1331280" cy="11160"/>
                </p14:xfrm>
              </p:contentPart>
            </mc:Choice>
            <mc:Fallback xmlns="">
              <p:pic>
                <p:nvPicPr>
                  <p:cNvPr id="303" name="Ink 302">
                    <a:extLst>
                      <a:ext uri="{FF2B5EF4-FFF2-40B4-BE49-F238E27FC236}">
                        <a16:creationId xmlns:a16="http://schemas.microsoft.com/office/drawing/2014/main" id="{F8FDF041-8550-4925-8044-9918BF72EC2D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3582654" y="2769493"/>
                    <a:ext cx="1378008" cy="567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304" name="Ink 303">
                    <a:extLst>
                      <a:ext uri="{FF2B5EF4-FFF2-40B4-BE49-F238E27FC236}">
                        <a16:creationId xmlns:a16="http://schemas.microsoft.com/office/drawing/2014/main" id="{1B797563-A4D8-4780-A869-CA8791DD0349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304" name="Ink 303">
                    <a:extLst>
                      <a:ext uri="{FF2B5EF4-FFF2-40B4-BE49-F238E27FC236}">
                        <a16:creationId xmlns:a16="http://schemas.microsoft.com/office/drawing/2014/main" id="{1B797563-A4D8-4780-A869-CA8791DD0349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3640991" y="2962239"/>
                    <a:ext cx="1170256" cy="722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305" name="Ink 304">
                    <a:extLst>
                      <a:ext uri="{FF2B5EF4-FFF2-40B4-BE49-F238E27FC236}">
                        <a16:creationId xmlns:a16="http://schemas.microsoft.com/office/drawing/2014/main" id="{BAED5FAE-8D38-432B-8E4B-479D47257A85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305" name="Ink 304">
                    <a:extLst>
                      <a:ext uri="{FF2B5EF4-FFF2-40B4-BE49-F238E27FC236}">
                        <a16:creationId xmlns:a16="http://schemas.microsoft.com/office/drawing/2014/main" id="{BAED5FAE-8D38-432B-8E4B-479D47257A85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3640991" y="2962239"/>
                    <a:ext cx="1170256" cy="7227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6CB06430-C341-4323-A6F3-88FBBE102C73}"/>
                </a:ext>
              </a:extLst>
            </p:cNvPr>
            <p:cNvGrpSpPr/>
            <p:nvPr/>
          </p:nvGrpSpPr>
          <p:grpSpPr>
            <a:xfrm>
              <a:off x="3381709" y="3613519"/>
              <a:ext cx="1407960" cy="1115167"/>
              <a:chOff x="3529815" y="1896816"/>
              <a:chExt cx="1407960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292" name="Ink 291">
                    <a:extLst>
                      <a:ext uri="{FF2B5EF4-FFF2-40B4-BE49-F238E27FC236}">
                        <a16:creationId xmlns:a16="http://schemas.microsoft.com/office/drawing/2014/main" id="{44B7DB4A-256C-442E-A361-7AABA22ED939}"/>
                      </a:ext>
                    </a:extLst>
                  </p14:cNvPr>
                  <p14:cNvContentPartPr/>
                  <p14:nvPr/>
                </p14:nvContentPartPr>
                <p14:xfrm>
                  <a:off x="3529815" y="1896816"/>
                  <a:ext cx="191520" cy="243720"/>
                </p14:xfrm>
              </p:contentPart>
            </mc:Choice>
            <mc:Fallback xmlns="">
              <p:pic>
                <p:nvPicPr>
                  <p:cNvPr id="292" name="Ink 291">
                    <a:extLst>
                      <a:ext uri="{FF2B5EF4-FFF2-40B4-BE49-F238E27FC236}">
                        <a16:creationId xmlns:a16="http://schemas.microsoft.com/office/drawing/2014/main" id="{44B7DB4A-256C-442E-A361-7AABA22ED939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3506112" y="1873015"/>
                    <a:ext cx="237978" cy="2903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93" name="Ink 292">
                    <a:extLst>
                      <a:ext uri="{FF2B5EF4-FFF2-40B4-BE49-F238E27FC236}">
                        <a16:creationId xmlns:a16="http://schemas.microsoft.com/office/drawing/2014/main" id="{5FCF85EF-169E-447E-B36E-C3F36B7AB528}"/>
                      </a:ext>
                    </a:extLst>
                  </p14:cNvPr>
                  <p14:cNvContentPartPr/>
                  <p14:nvPr/>
                </p14:nvContentPartPr>
                <p14:xfrm>
                  <a:off x="3606495" y="1941096"/>
                  <a:ext cx="1331280" cy="11160"/>
                </p14:xfrm>
              </p:contentPart>
            </mc:Choice>
            <mc:Fallback xmlns="">
              <p:pic>
                <p:nvPicPr>
                  <p:cNvPr id="293" name="Ink 292">
                    <a:extLst>
                      <a:ext uri="{FF2B5EF4-FFF2-40B4-BE49-F238E27FC236}">
                        <a16:creationId xmlns:a16="http://schemas.microsoft.com/office/drawing/2014/main" id="{5FCF85EF-169E-447E-B36E-C3F36B7AB528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3582654" y="1917846"/>
                    <a:ext cx="1378008" cy="567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9">
                <p14:nvContentPartPr>
                  <p14:cNvPr id="294" name="Ink 293">
                    <a:extLst>
                      <a:ext uri="{FF2B5EF4-FFF2-40B4-BE49-F238E27FC236}">
                        <a16:creationId xmlns:a16="http://schemas.microsoft.com/office/drawing/2014/main" id="{AA9B6BC8-295B-4B45-B737-02B59A605E98}"/>
                      </a:ext>
                    </a:extLst>
                  </p14:cNvPr>
                  <p14:cNvContentPartPr/>
                  <p14:nvPr/>
                </p14:nvContentPartPr>
                <p14:xfrm>
                  <a:off x="3664815" y="2134056"/>
                  <a:ext cx="1123560" cy="26280"/>
                </p14:xfrm>
              </p:contentPart>
            </mc:Choice>
            <mc:Fallback xmlns="">
              <p:pic>
                <p:nvPicPr>
                  <p:cNvPr id="294" name="Ink 293">
                    <a:extLst>
                      <a:ext uri="{FF2B5EF4-FFF2-40B4-BE49-F238E27FC236}">
                        <a16:creationId xmlns:a16="http://schemas.microsoft.com/office/drawing/2014/main" id="{AA9B6BC8-295B-4B45-B737-02B59A605E98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3640991" y="2110592"/>
                    <a:ext cx="1170256" cy="722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95" name="Ink 294">
                    <a:extLst>
                      <a:ext uri="{FF2B5EF4-FFF2-40B4-BE49-F238E27FC236}">
                        <a16:creationId xmlns:a16="http://schemas.microsoft.com/office/drawing/2014/main" id="{E783D99A-096B-4E47-A451-68AAB532C433}"/>
                      </a:ext>
                    </a:extLst>
                  </p14:cNvPr>
                  <p14:cNvContentPartPr/>
                  <p14:nvPr/>
                </p14:nvContentPartPr>
                <p14:xfrm>
                  <a:off x="3529815" y="2748463"/>
                  <a:ext cx="191520" cy="243720"/>
                </p14:xfrm>
              </p:contentPart>
            </mc:Choice>
            <mc:Fallback xmlns="">
              <p:pic>
                <p:nvPicPr>
                  <p:cNvPr id="295" name="Ink 294">
                    <a:extLst>
                      <a:ext uri="{FF2B5EF4-FFF2-40B4-BE49-F238E27FC236}">
                        <a16:creationId xmlns:a16="http://schemas.microsoft.com/office/drawing/2014/main" id="{E783D99A-096B-4E47-A451-68AAB532C433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3506112" y="2724662"/>
                    <a:ext cx="237978" cy="2903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296" name="Ink 295">
                    <a:extLst>
                      <a:ext uri="{FF2B5EF4-FFF2-40B4-BE49-F238E27FC236}">
                        <a16:creationId xmlns:a16="http://schemas.microsoft.com/office/drawing/2014/main" id="{E7DDEC87-FED8-47ED-AD58-EB4F565A9C87}"/>
                      </a:ext>
                    </a:extLst>
                  </p14:cNvPr>
                  <p14:cNvContentPartPr/>
                  <p14:nvPr/>
                </p14:nvContentPartPr>
                <p14:xfrm>
                  <a:off x="3606495" y="2792743"/>
                  <a:ext cx="1331280" cy="11160"/>
                </p14:xfrm>
              </p:contentPart>
            </mc:Choice>
            <mc:Fallback xmlns="">
              <p:pic>
                <p:nvPicPr>
                  <p:cNvPr id="296" name="Ink 295">
                    <a:extLst>
                      <a:ext uri="{FF2B5EF4-FFF2-40B4-BE49-F238E27FC236}">
                        <a16:creationId xmlns:a16="http://schemas.microsoft.com/office/drawing/2014/main" id="{E7DDEC87-FED8-47ED-AD58-EB4F565A9C87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3582654" y="2769493"/>
                    <a:ext cx="1378008" cy="567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97" name="Ink 296">
                    <a:extLst>
                      <a:ext uri="{FF2B5EF4-FFF2-40B4-BE49-F238E27FC236}">
                        <a16:creationId xmlns:a16="http://schemas.microsoft.com/office/drawing/2014/main" id="{F4102156-22E8-4F85-AE98-1B0D85F3AFF1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297" name="Ink 296">
                    <a:extLst>
                      <a:ext uri="{FF2B5EF4-FFF2-40B4-BE49-F238E27FC236}">
                        <a16:creationId xmlns:a16="http://schemas.microsoft.com/office/drawing/2014/main" id="{F4102156-22E8-4F85-AE98-1B0D85F3AFF1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3640991" y="2962239"/>
                    <a:ext cx="1170256" cy="722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298" name="Ink 297">
                    <a:extLst>
                      <a:ext uri="{FF2B5EF4-FFF2-40B4-BE49-F238E27FC236}">
                        <a16:creationId xmlns:a16="http://schemas.microsoft.com/office/drawing/2014/main" id="{0943EC3B-E979-4422-9C14-3DA9E7047271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298" name="Ink 297">
                    <a:extLst>
                      <a:ext uri="{FF2B5EF4-FFF2-40B4-BE49-F238E27FC236}">
                        <a16:creationId xmlns:a16="http://schemas.microsoft.com/office/drawing/2014/main" id="{0943EC3B-E979-4422-9C14-3DA9E7047271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3640991" y="2962239"/>
                    <a:ext cx="1170256" cy="7227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BB9B93EB-F8BE-454C-9F13-60F3E6E0B239}"/>
                </a:ext>
              </a:extLst>
            </p:cNvPr>
            <p:cNvGrpSpPr/>
            <p:nvPr/>
          </p:nvGrpSpPr>
          <p:grpSpPr>
            <a:xfrm>
              <a:off x="363551" y="3639799"/>
              <a:ext cx="1407960" cy="1115167"/>
              <a:chOff x="363551" y="1872805"/>
              <a:chExt cx="1407960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84" name="Ink 283">
                    <a:extLst>
                      <a:ext uri="{FF2B5EF4-FFF2-40B4-BE49-F238E27FC236}">
                        <a16:creationId xmlns:a16="http://schemas.microsoft.com/office/drawing/2014/main" id="{A0E7861B-4D7E-4FE3-92A2-D02173FA532F}"/>
                      </a:ext>
                    </a:extLst>
                  </p14:cNvPr>
                  <p14:cNvContentPartPr/>
                  <p14:nvPr/>
                </p14:nvContentPartPr>
                <p14:xfrm flipH="1">
                  <a:off x="1579991" y="1872805"/>
                  <a:ext cx="191520" cy="243720"/>
                </p14:xfrm>
              </p:contentPart>
            </mc:Choice>
            <mc:Fallback xmlns="">
              <p:pic>
                <p:nvPicPr>
                  <p:cNvPr id="284" name="Ink 283">
                    <a:extLst>
                      <a:ext uri="{FF2B5EF4-FFF2-40B4-BE49-F238E27FC236}">
                        <a16:creationId xmlns:a16="http://schemas.microsoft.com/office/drawing/2014/main" id="{A0E7861B-4D7E-4FE3-92A2-D02173FA532F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 flipH="1">
                    <a:off x="1550599" y="1843292"/>
                    <a:ext cx="249355" cy="3017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285" name="Ink 284">
                    <a:extLst>
                      <a:ext uri="{FF2B5EF4-FFF2-40B4-BE49-F238E27FC236}">
                        <a16:creationId xmlns:a16="http://schemas.microsoft.com/office/drawing/2014/main" id="{EC7C4CC5-CA54-4236-9097-8ED79A05D001}"/>
                      </a:ext>
                    </a:extLst>
                  </p14:cNvPr>
                  <p14:cNvContentPartPr/>
                  <p14:nvPr/>
                </p14:nvContentPartPr>
                <p14:xfrm flipH="1">
                  <a:off x="1579991" y="2724452"/>
                  <a:ext cx="191520" cy="243720"/>
                </p14:xfrm>
              </p:contentPart>
            </mc:Choice>
            <mc:Fallback xmlns="">
              <p:pic>
                <p:nvPicPr>
                  <p:cNvPr id="285" name="Ink 284">
                    <a:extLst>
                      <a:ext uri="{FF2B5EF4-FFF2-40B4-BE49-F238E27FC236}">
                        <a16:creationId xmlns:a16="http://schemas.microsoft.com/office/drawing/2014/main" id="{EC7C4CC5-CA54-4236-9097-8ED79A05D001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 flipH="1">
                    <a:off x="1550599" y="2694939"/>
                    <a:ext cx="249355" cy="301794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59F9A0A7-F0F8-4182-B40F-46BF67228979}"/>
                  </a:ext>
                </a:extLst>
              </p:cNvPr>
              <p:cNvGrpSpPr/>
              <p:nvPr/>
            </p:nvGrpSpPr>
            <p:grpSpPr>
              <a:xfrm>
                <a:off x="363551" y="1917085"/>
                <a:ext cx="1331280" cy="1070887"/>
                <a:chOff x="363551" y="1917085"/>
                <a:chExt cx="1331280" cy="107088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07">
                  <p14:nvContentPartPr>
                    <p14:cNvPr id="287" name="Ink 286">
                      <a:extLst>
                        <a:ext uri="{FF2B5EF4-FFF2-40B4-BE49-F238E27FC236}">
                          <a16:creationId xmlns:a16="http://schemas.microsoft.com/office/drawing/2014/main" id="{64E0358F-D4CD-4EF1-9AC8-DBC342B30851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363551" y="1917085"/>
                    <a:ext cx="1331280" cy="11160"/>
                  </p14:xfrm>
                </p:contentPart>
              </mc:Choice>
              <mc:Fallback xmlns="">
                <p:pic>
                  <p:nvPicPr>
                    <p:cNvPr id="287" name="Ink 286">
                      <a:extLst>
                        <a:ext uri="{FF2B5EF4-FFF2-40B4-BE49-F238E27FC236}">
                          <a16:creationId xmlns:a16="http://schemas.microsoft.com/office/drawing/2014/main" id="{64E0358F-D4CD-4EF1-9AC8-DBC342B30851}"/>
                        </a:ext>
                      </a:extLst>
                    </p:cNvPr>
                    <p:cNvPicPr/>
                    <p:nvPr/>
                  </p:nvPicPr>
                  <p:blipFill>
                    <a:blip r:embed="rId208"/>
                    <a:stretch>
                      <a:fillRect/>
                    </a:stretch>
                  </p:blipFill>
                  <p:spPr>
                    <a:xfrm flipH="1">
                      <a:off x="333988" y="1888255"/>
                      <a:ext cx="1389452" cy="6789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9">
                  <p14:nvContentPartPr>
                    <p14:cNvPr id="288" name="Ink 287">
                      <a:extLst>
                        <a:ext uri="{FF2B5EF4-FFF2-40B4-BE49-F238E27FC236}">
                          <a16:creationId xmlns:a16="http://schemas.microsoft.com/office/drawing/2014/main" id="{44BD436A-0243-40CA-BE36-D5608784DC72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110045"/>
                    <a:ext cx="1123560" cy="26280"/>
                  </p14:xfrm>
                </p:contentPart>
              </mc:Choice>
              <mc:Fallback xmlns="">
                <p:pic>
                  <p:nvPicPr>
                    <p:cNvPr id="288" name="Ink 287">
                      <a:extLst>
                        <a:ext uri="{FF2B5EF4-FFF2-40B4-BE49-F238E27FC236}">
                          <a16:creationId xmlns:a16="http://schemas.microsoft.com/office/drawing/2014/main" id="{44BD436A-0243-40CA-BE36-D5608784DC72}"/>
                        </a:ext>
                      </a:extLst>
                    </p:cNvPr>
                    <p:cNvPicPr/>
                    <p:nvPr/>
                  </p:nvPicPr>
                  <p:blipFill>
                    <a:blip r:embed="rId210"/>
                    <a:stretch>
                      <a:fillRect/>
                    </a:stretch>
                  </p:blipFill>
                  <p:spPr>
                    <a:xfrm flipH="1">
                      <a:off x="483409" y="2080949"/>
                      <a:ext cx="1181692" cy="8353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1">
                  <p14:nvContentPartPr>
                    <p14:cNvPr id="289" name="Ink 288">
                      <a:extLst>
                        <a:ext uri="{FF2B5EF4-FFF2-40B4-BE49-F238E27FC236}">
                          <a16:creationId xmlns:a16="http://schemas.microsoft.com/office/drawing/2014/main" id="{4BEEF39E-C8DC-4F05-AEB0-DCED446A231C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363551" y="2768732"/>
                    <a:ext cx="1331280" cy="11160"/>
                  </p14:xfrm>
                </p:contentPart>
              </mc:Choice>
              <mc:Fallback xmlns="">
                <p:pic>
                  <p:nvPicPr>
                    <p:cNvPr id="289" name="Ink 288">
                      <a:extLst>
                        <a:ext uri="{FF2B5EF4-FFF2-40B4-BE49-F238E27FC236}">
                          <a16:creationId xmlns:a16="http://schemas.microsoft.com/office/drawing/2014/main" id="{4BEEF39E-C8DC-4F05-AEB0-DCED446A231C}"/>
                        </a:ext>
                      </a:extLst>
                    </p:cNvPr>
                    <p:cNvPicPr/>
                    <p:nvPr/>
                  </p:nvPicPr>
                  <p:blipFill>
                    <a:blip r:embed="rId208"/>
                    <a:stretch>
                      <a:fillRect/>
                    </a:stretch>
                  </p:blipFill>
                  <p:spPr>
                    <a:xfrm flipH="1">
                      <a:off x="333988" y="2739902"/>
                      <a:ext cx="1389452" cy="6789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2">
                  <p14:nvContentPartPr>
                    <p14:cNvPr id="290" name="Ink 289">
                      <a:extLst>
                        <a:ext uri="{FF2B5EF4-FFF2-40B4-BE49-F238E27FC236}">
                          <a16:creationId xmlns:a16="http://schemas.microsoft.com/office/drawing/2014/main" id="{18837F8A-E2D1-417A-A25D-A0A91D8E5A28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961692"/>
                    <a:ext cx="1123560" cy="26280"/>
                  </p14:xfrm>
                </p:contentPart>
              </mc:Choice>
              <mc:Fallback xmlns="">
                <p:pic>
                  <p:nvPicPr>
                    <p:cNvPr id="290" name="Ink 289">
                      <a:extLst>
                        <a:ext uri="{FF2B5EF4-FFF2-40B4-BE49-F238E27FC236}">
                          <a16:creationId xmlns:a16="http://schemas.microsoft.com/office/drawing/2014/main" id="{18837F8A-E2D1-417A-A25D-A0A91D8E5A28}"/>
                        </a:ext>
                      </a:extLst>
                    </p:cNvPr>
                    <p:cNvPicPr/>
                    <p:nvPr/>
                  </p:nvPicPr>
                  <p:blipFill>
                    <a:blip r:embed="rId210"/>
                    <a:stretch>
                      <a:fillRect/>
                    </a:stretch>
                  </p:blipFill>
                  <p:spPr>
                    <a:xfrm flipH="1">
                      <a:off x="483409" y="2932596"/>
                      <a:ext cx="1181692" cy="8353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3">
                  <p14:nvContentPartPr>
                    <p14:cNvPr id="291" name="Ink 290">
                      <a:extLst>
                        <a:ext uri="{FF2B5EF4-FFF2-40B4-BE49-F238E27FC236}">
                          <a16:creationId xmlns:a16="http://schemas.microsoft.com/office/drawing/2014/main" id="{E52387B2-DAE8-4FEF-AD62-24EBC6C66115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961692"/>
                    <a:ext cx="1123560" cy="26280"/>
                  </p14:xfrm>
                </p:contentPart>
              </mc:Choice>
              <mc:Fallback xmlns="">
                <p:pic>
                  <p:nvPicPr>
                    <p:cNvPr id="291" name="Ink 290">
                      <a:extLst>
                        <a:ext uri="{FF2B5EF4-FFF2-40B4-BE49-F238E27FC236}">
                          <a16:creationId xmlns:a16="http://schemas.microsoft.com/office/drawing/2014/main" id="{E52387B2-DAE8-4FEF-AD62-24EBC6C66115}"/>
                        </a:ext>
                      </a:extLst>
                    </p:cNvPr>
                    <p:cNvPicPr/>
                    <p:nvPr/>
                  </p:nvPicPr>
                  <p:blipFill>
                    <a:blip r:embed="rId210"/>
                    <a:stretch>
                      <a:fillRect/>
                    </a:stretch>
                  </p:blipFill>
                  <p:spPr>
                    <a:xfrm flipH="1">
                      <a:off x="483409" y="2932596"/>
                      <a:ext cx="1181692" cy="83533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930BC40C-F89F-4A44-9B07-A7B51B8106C9}"/>
                    </a:ext>
                  </a:extLst>
                </p14:cNvPr>
                <p14:cNvContentPartPr/>
                <p14:nvPr/>
              </p14:nvContentPartPr>
              <p14:xfrm>
                <a:off x="1806353" y="3664082"/>
                <a:ext cx="1664280" cy="1026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930BC40C-F89F-4A44-9B07-A7B51B8106C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758693" y="3616582"/>
                  <a:ext cx="1758646" cy="19665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49045551-A71B-4C39-A885-2059F6554C05}"/>
                </a:ext>
              </a:extLst>
            </p:cNvPr>
            <p:cNvGrpSpPr/>
            <p:nvPr/>
          </p:nvGrpSpPr>
          <p:grpSpPr>
            <a:xfrm>
              <a:off x="1756673" y="4645442"/>
              <a:ext cx="1787760" cy="463320"/>
              <a:chOff x="1937747" y="2395032"/>
              <a:chExt cx="1787760" cy="463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82" name="Ink 281">
                    <a:extLst>
                      <a:ext uri="{FF2B5EF4-FFF2-40B4-BE49-F238E27FC236}">
                        <a16:creationId xmlns:a16="http://schemas.microsoft.com/office/drawing/2014/main" id="{D0F82144-E163-4177-B7A0-0C1ED3A85A85}"/>
                      </a:ext>
                    </a:extLst>
                  </p14:cNvPr>
                  <p14:cNvContentPartPr/>
                  <p14:nvPr/>
                </p14:nvContentPartPr>
                <p14:xfrm>
                  <a:off x="1937747" y="2395032"/>
                  <a:ext cx="485280" cy="463320"/>
                </p14:xfrm>
              </p:contentPart>
            </mc:Choice>
            <mc:Fallback xmlns="">
              <p:pic>
                <p:nvPicPr>
                  <p:cNvPr id="282" name="Ink 281">
                    <a:extLst>
                      <a:ext uri="{FF2B5EF4-FFF2-40B4-BE49-F238E27FC236}">
                        <a16:creationId xmlns:a16="http://schemas.microsoft.com/office/drawing/2014/main" id="{D0F82144-E163-4177-B7A0-0C1ED3A85A85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890077" y="2347463"/>
                    <a:ext cx="579666" cy="5575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83" name="Ink 282">
                    <a:extLst>
                      <a:ext uri="{FF2B5EF4-FFF2-40B4-BE49-F238E27FC236}">
                        <a16:creationId xmlns:a16="http://schemas.microsoft.com/office/drawing/2014/main" id="{F119A3A6-50B9-478A-B5AC-644F3166F0EE}"/>
                      </a:ext>
                    </a:extLst>
                  </p14:cNvPr>
                  <p14:cNvContentPartPr/>
                  <p14:nvPr/>
                </p14:nvContentPartPr>
                <p14:xfrm>
                  <a:off x="3185147" y="2404752"/>
                  <a:ext cx="540360" cy="406800"/>
                </p14:xfrm>
              </p:contentPart>
            </mc:Choice>
            <mc:Fallback xmlns="">
              <p:pic>
                <p:nvPicPr>
                  <p:cNvPr id="283" name="Ink 282">
                    <a:extLst>
                      <a:ext uri="{FF2B5EF4-FFF2-40B4-BE49-F238E27FC236}">
                        <a16:creationId xmlns:a16="http://schemas.microsoft.com/office/drawing/2014/main" id="{F119A3A6-50B9-478A-B5AC-644F3166F0EE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3137496" y="2357229"/>
                    <a:ext cx="634709" cy="500896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3F4ED380-1CEE-47FE-A042-6C8F86943FC0}"/>
                    </a:ext>
                  </a:extLst>
                </p14:cNvPr>
                <p14:cNvContentPartPr/>
                <p14:nvPr/>
              </p14:nvContentPartPr>
              <p14:xfrm>
                <a:off x="1681073" y="3888002"/>
                <a:ext cx="39960" cy="6375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3F4ED380-1CEE-47FE-A042-6C8F86943FC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634608" y="3840352"/>
                  <a:ext cx="131961" cy="7319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97A78542-2BA6-43E0-A26B-EACF45139A6C}"/>
                    </a:ext>
                  </a:extLst>
                </p14:cNvPr>
                <p14:cNvContentPartPr/>
                <p14:nvPr/>
              </p14:nvContentPartPr>
              <p14:xfrm>
                <a:off x="3458393" y="3879722"/>
                <a:ext cx="31680" cy="6238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97A78542-2BA6-43E0-A26B-EACF45139A6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411805" y="3832098"/>
                  <a:ext cx="123925" cy="7181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D7A5F4A2-9C9B-49EB-8CDA-1E8E964067BC}"/>
                    </a:ext>
                  </a:extLst>
                </p14:cNvPr>
                <p14:cNvContentPartPr/>
                <p14:nvPr/>
              </p14:nvContentPartPr>
              <p14:xfrm>
                <a:off x="2260313" y="5114522"/>
                <a:ext cx="668880" cy="414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D7A5F4A2-9C9B-49EB-8CDA-1E8E964067B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212672" y="5067477"/>
                  <a:ext cx="763209" cy="13455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C2F640BE-8020-4B64-9423-68269A655B3B}"/>
              </a:ext>
            </a:extLst>
          </p:cNvPr>
          <p:cNvGrpSpPr/>
          <p:nvPr/>
        </p:nvGrpSpPr>
        <p:grpSpPr>
          <a:xfrm>
            <a:off x="4124804" y="3279190"/>
            <a:ext cx="1670600" cy="1086071"/>
            <a:chOff x="6241837" y="3613519"/>
            <a:chExt cx="4426118" cy="2877451"/>
          </a:xfrm>
        </p:grpSpPr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0541BDE2-B783-4377-9C0B-1B04ABC8F04E}"/>
                </a:ext>
              </a:extLst>
            </p:cNvPr>
            <p:cNvGrpSpPr/>
            <p:nvPr/>
          </p:nvGrpSpPr>
          <p:grpSpPr>
            <a:xfrm rot="5400000">
              <a:off x="7733923" y="5229406"/>
              <a:ext cx="1407960" cy="1115167"/>
              <a:chOff x="3529815" y="1896816"/>
              <a:chExt cx="1407960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335" name="Ink 334">
                    <a:extLst>
                      <a:ext uri="{FF2B5EF4-FFF2-40B4-BE49-F238E27FC236}">
                        <a16:creationId xmlns:a16="http://schemas.microsoft.com/office/drawing/2014/main" id="{7C83D2A6-A367-406A-B579-D29FD7729A5C}"/>
                      </a:ext>
                    </a:extLst>
                  </p14:cNvPr>
                  <p14:cNvContentPartPr/>
                  <p14:nvPr/>
                </p14:nvContentPartPr>
                <p14:xfrm>
                  <a:off x="3529815" y="1896816"/>
                  <a:ext cx="191520" cy="243720"/>
                </p14:xfrm>
              </p:contentPart>
            </mc:Choice>
            <mc:Fallback xmlns="">
              <p:pic>
                <p:nvPicPr>
                  <p:cNvPr id="335" name="Ink 334">
                    <a:extLst>
                      <a:ext uri="{FF2B5EF4-FFF2-40B4-BE49-F238E27FC236}">
                        <a16:creationId xmlns:a16="http://schemas.microsoft.com/office/drawing/2014/main" id="{7C83D2A6-A367-406A-B579-D29FD7729A5C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3506112" y="1873015"/>
                    <a:ext cx="237978" cy="2903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336" name="Ink 335">
                    <a:extLst>
                      <a:ext uri="{FF2B5EF4-FFF2-40B4-BE49-F238E27FC236}">
                        <a16:creationId xmlns:a16="http://schemas.microsoft.com/office/drawing/2014/main" id="{BFF5463D-CAFA-442D-AA6A-97F5CE79F173}"/>
                      </a:ext>
                    </a:extLst>
                  </p14:cNvPr>
                  <p14:cNvContentPartPr/>
                  <p14:nvPr/>
                </p14:nvContentPartPr>
                <p14:xfrm>
                  <a:off x="3606495" y="1941096"/>
                  <a:ext cx="1331280" cy="11160"/>
                </p14:xfrm>
              </p:contentPart>
            </mc:Choice>
            <mc:Fallback xmlns="">
              <p:pic>
                <p:nvPicPr>
                  <p:cNvPr id="336" name="Ink 335">
                    <a:extLst>
                      <a:ext uri="{FF2B5EF4-FFF2-40B4-BE49-F238E27FC236}">
                        <a16:creationId xmlns:a16="http://schemas.microsoft.com/office/drawing/2014/main" id="{BFF5463D-CAFA-442D-AA6A-97F5CE79F173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3582654" y="1917846"/>
                    <a:ext cx="1378008" cy="567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337" name="Ink 336">
                    <a:extLst>
                      <a:ext uri="{FF2B5EF4-FFF2-40B4-BE49-F238E27FC236}">
                        <a16:creationId xmlns:a16="http://schemas.microsoft.com/office/drawing/2014/main" id="{A993B3C3-3E44-409D-B16B-BACC6DFF4D8E}"/>
                      </a:ext>
                    </a:extLst>
                  </p14:cNvPr>
                  <p14:cNvContentPartPr/>
                  <p14:nvPr/>
                </p14:nvContentPartPr>
                <p14:xfrm>
                  <a:off x="3664815" y="2134056"/>
                  <a:ext cx="1123560" cy="26280"/>
                </p14:xfrm>
              </p:contentPart>
            </mc:Choice>
            <mc:Fallback xmlns="">
              <p:pic>
                <p:nvPicPr>
                  <p:cNvPr id="337" name="Ink 336">
                    <a:extLst>
                      <a:ext uri="{FF2B5EF4-FFF2-40B4-BE49-F238E27FC236}">
                        <a16:creationId xmlns:a16="http://schemas.microsoft.com/office/drawing/2014/main" id="{A993B3C3-3E44-409D-B16B-BACC6DFF4D8E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3640991" y="2110592"/>
                    <a:ext cx="1170256" cy="722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338" name="Ink 337">
                    <a:extLst>
                      <a:ext uri="{FF2B5EF4-FFF2-40B4-BE49-F238E27FC236}">
                        <a16:creationId xmlns:a16="http://schemas.microsoft.com/office/drawing/2014/main" id="{12FA65D6-7005-4F65-BBAE-AB7850559DBC}"/>
                      </a:ext>
                    </a:extLst>
                  </p14:cNvPr>
                  <p14:cNvContentPartPr/>
                  <p14:nvPr/>
                </p14:nvContentPartPr>
                <p14:xfrm>
                  <a:off x="3529815" y="2748463"/>
                  <a:ext cx="191520" cy="243720"/>
                </p14:xfrm>
              </p:contentPart>
            </mc:Choice>
            <mc:Fallback xmlns="">
              <p:pic>
                <p:nvPicPr>
                  <p:cNvPr id="338" name="Ink 337">
                    <a:extLst>
                      <a:ext uri="{FF2B5EF4-FFF2-40B4-BE49-F238E27FC236}">
                        <a16:creationId xmlns:a16="http://schemas.microsoft.com/office/drawing/2014/main" id="{12FA65D6-7005-4F65-BBAE-AB7850559DBC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3506112" y="2724662"/>
                    <a:ext cx="237978" cy="2903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339" name="Ink 338">
                    <a:extLst>
                      <a:ext uri="{FF2B5EF4-FFF2-40B4-BE49-F238E27FC236}">
                        <a16:creationId xmlns:a16="http://schemas.microsoft.com/office/drawing/2014/main" id="{10CA6219-F819-401F-8C15-2E611B09B1D8}"/>
                      </a:ext>
                    </a:extLst>
                  </p14:cNvPr>
                  <p14:cNvContentPartPr/>
                  <p14:nvPr/>
                </p14:nvContentPartPr>
                <p14:xfrm>
                  <a:off x="3606495" y="2792743"/>
                  <a:ext cx="1331280" cy="11160"/>
                </p14:xfrm>
              </p:contentPart>
            </mc:Choice>
            <mc:Fallback xmlns="">
              <p:pic>
                <p:nvPicPr>
                  <p:cNvPr id="339" name="Ink 338">
                    <a:extLst>
                      <a:ext uri="{FF2B5EF4-FFF2-40B4-BE49-F238E27FC236}">
                        <a16:creationId xmlns:a16="http://schemas.microsoft.com/office/drawing/2014/main" id="{10CA6219-F819-401F-8C15-2E611B09B1D8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3582654" y="2769493"/>
                    <a:ext cx="1378008" cy="567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340" name="Ink 339">
                    <a:extLst>
                      <a:ext uri="{FF2B5EF4-FFF2-40B4-BE49-F238E27FC236}">
                        <a16:creationId xmlns:a16="http://schemas.microsoft.com/office/drawing/2014/main" id="{DB6DC907-1D7D-4C9C-9F86-38F748A3CE94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340" name="Ink 339">
                    <a:extLst>
                      <a:ext uri="{FF2B5EF4-FFF2-40B4-BE49-F238E27FC236}">
                        <a16:creationId xmlns:a16="http://schemas.microsoft.com/office/drawing/2014/main" id="{DB6DC907-1D7D-4C9C-9F86-38F748A3CE94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3640991" y="2962239"/>
                    <a:ext cx="1170256" cy="722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341" name="Ink 340">
                    <a:extLst>
                      <a:ext uri="{FF2B5EF4-FFF2-40B4-BE49-F238E27FC236}">
                        <a16:creationId xmlns:a16="http://schemas.microsoft.com/office/drawing/2014/main" id="{B462D335-785E-4D8A-BD00-123FEA92DBEA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341" name="Ink 340">
                    <a:extLst>
                      <a:ext uri="{FF2B5EF4-FFF2-40B4-BE49-F238E27FC236}">
                        <a16:creationId xmlns:a16="http://schemas.microsoft.com/office/drawing/2014/main" id="{B462D335-785E-4D8A-BD00-123FEA92DBEA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3640991" y="2962239"/>
                    <a:ext cx="1170256" cy="7227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9F2A2BF5-4C84-437A-B8D5-9299CD49A3A7}"/>
                </a:ext>
              </a:extLst>
            </p:cNvPr>
            <p:cNvGrpSpPr/>
            <p:nvPr/>
          </p:nvGrpSpPr>
          <p:grpSpPr>
            <a:xfrm>
              <a:off x="9259995" y="3613519"/>
              <a:ext cx="1407960" cy="1115167"/>
              <a:chOff x="3529815" y="1896816"/>
              <a:chExt cx="1407960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328" name="Ink 327">
                    <a:extLst>
                      <a:ext uri="{FF2B5EF4-FFF2-40B4-BE49-F238E27FC236}">
                        <a16:creationId xmlns:a16="http://schemas.microsoft.com/office/drawing/2014/main" id="{4C31DC75-EC46-4E42-9040-A02F66C23513}"/>
                      </a:ext>
                    </a:extLst>
                  </p14:cNvPr>
                  <p14:cNvContentPartPr/>
                  <p14:nvPr/>
                </p14:nvContentPartPr>
                <p14:xfrm>
                  <a:off x="3529815" y="1896816"/>
                  <a:ext cx="191520" cy="243720"/>
                </p14:xfrm>
              </p:contentPart>
            </mc:Choice>
            <mc:Fallback xmlns="">
              <p:pic>
                <p:nvPicPr>
                  <p:cNvPr id="328" name="Ink 327">
                    <a:extLst>
                      <a:ext uri="{FF2B5EF4-FFF2-40B4-BE49-F238E27FC236}">
                        <a16:creationId xmlns:a16="http://schemas.microsoft.com/office/drawing/2014/main" id="{4C31DC75-EC46-4E42-9040-A02F66C23513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3506112" y="1873015"/>
                    <a:ext cx="237978" cy="2903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4">
                <p14:nvContentPartPr>
                  <p14:cNvPr id="329" name="Ink 328">
                    <a:extLst>
                      <a:ext uri="{FF2B5EF4-FFF2-40B4-BE49-F238E27FC236}">
                        <a16:creationId xmlns:a16="http://schemas.microsoft.com/office/drawing/2014/main" id="{ADE6EE58-3607-4916-9981-A7C3587E455D}"/>
                      </a:ext>
                    </a:extLst>
                  </p14:cNvPr>
                  <p14:cNvContentPartPr/>
                  <p14:nvPr/>
                </p14:nvContentPartPr>
                <p14:xfrm>
                  <a:off x="3606495" y="1941096"/>
                  <a:ext cx="1331280" cy="11160"/>
                </p14:xfrm>
              </p:contentPart>
            </mc:Choice>
            <mc:Fallback xmlns="">
              <p:pic>
                <p:nvPicPr>
                  <p:cNvPr id="329" name="Ink 328">
                    <a:extLst>
                      <a:ext uri="{FF2B5EF4-FFF2-40B4-BE49-F238E27FC236}">
                        <a16:creationId xmlns:a16="http://schemas.microsoft.com/office/drawing/2014/main" id="{ADE6EE58-3607-4916-9981-A7C3587E455D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3582654" y="1917846"/>
                    <a:ext cx="1378008" cy="567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5">
                <p14:nvContentPartPr>
                  <p14:cNvPr id="330" name="Ink 329">
                    <a:extLst>
                      <a:ext uri="{FF2B5EF4-FFF2-40B4-BE49-F238E27FC236}">
                        <a16:creationId xmlns:a16="http://schemas.microsoft.com/office/drawing/2014/main" id="{8E019C14-E817-4A35-9276-03890459510D}"/>
                      </a:ext>
                    </a:extLst>
                  </p14:cNvPr>
                  <p14:cNvContentPartPr/>
                  <p14:nvPr/>
                </p14:nvContentPartPr>
                <p14:xfrm>
                  <a:off x="3664815" y="2134056"/>
                  <a:ext cx="1123560" cy="26280"/>
                </p14:xfrm>
              </p:contentPart>
            </mc:Choice>
            <mc:Fallback xmlns="">
              <p:pic>
                <p:nvPicPr>
                  <p:cNvPr id="330" name="Ink 329">
                    <a:extLst>
                      <a:ext uri="{FF2B5EF4-FFF2-40B4-BE49-F238E27FC236}">
                        <a16:creationId xmlns:a16="http://schemas.microsoft.com/office/drawing/2014/main" id="{8E019C14-E817-4A35-9276-03890459510D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3640991" y="2110592"/>
                    <a:ext cx="1170256" cy="722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6">
                <p14:nvContentPartPr>
                  <p14:cNvPr id="331" name="Ink 330">
                    <a:extLst>
                      <a:ext uri="{FF2B5EF4-FFF2-40B4-BE49-F238E27FC236}">
                        <a16:creationId xmlns:a16="http://schemas.microsoft.com/office/drawing/2014/main" id="{7FCFAB59-25C0-4ACC-BC21-CD0ED4E4C0C2}"/>
                      </a:ext>
                    </a:extLst>
                  </p14:cNvPr>
                  <p14:cNvContentPartPr/>
                  <p14:nvPr/>
                </p14:nvContentPartPr>
                <p14:xfrm>
                  <a:off x="3529815" y="2748463"/>
                  <a:ext cx="191520" cy="243720"/>
                </p14:xfrm>
              </p:contentPart>
            </mc:Choice>
            <mc:Fallback xmlns="">
              <p:pic>
                <p:nvPicPr>
                  <p:cNvPr id="331" name="Ink 330">
                    <a:extLst>
                      <a:ext uri="{FF2B5EF4-FFF2-40B4-BE49-F238E27FC236}">
                        <a16:creationId xmlns:a16="http://schemas.microsoft.com/office/drawing/2014/main" id="{7FCFAB59-25C0-4ACC-BC21-CD0ED4E4C0C2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3506112" y="2724662"/>
                    <a:ext cx="237978" cy="2903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7">
                <p14:nvContentPartPr>
                  <p14:cNvPr id="332" name="Ink 331">
                    <a:extLst>
                      <a:ext uri="{FF2B5EF4-FFF2-40B4-BE49-F238E27FC236}">
                        <a16:creationId xmlns:a16="http://schemas.microsoft.com/office/drawing/2014/main" id="{F4162E31-D93F-4FE2-A83C-A2BDD4DC7BCA}"/>
                      </a:ext>
                    </a:extLst>
                  </p14:cNvPr>
                  <p14:cNvContentPartPr/>
                  <p14:nvPr/>
                </p14:nvContentPartPr>
                <p14:xfrm>
                  <a:off x="3606495" y="2792743"/>
                  <a:ext cx="1331280" cy="11160"/>
                </p14:xfrm>
              </p:contentPart>
            </mc:Choice>
            <mc:Fallback xmlns="">
              <p:pic>
                <p:nvPicPr>
                  <p:cNvPr id="332" name="Ink 331">
                    <a:extLst>
                      <a:ext uri="{FF2B5EF4-FFF2-40B4-BE49-F238E27FC236}">
                        <a16:creationId xmlns:a16="http://schemas.microsoft.com/office/drawing/2014/main" id="{F4162E31-D93F-4FE2-A83C-A2BDD4DC7BCA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3582654" y="2769493"/>
                    <a:ext cx="1378008" cy="567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8">
                <p14:nvContentPartPr>
                  <p14:cNvPr id="333" name="Ink 332">
                    <a:extLst>
                      <a:ext uri="{FF2B5EF4-FFF2-40B4-BE49-F238E27FC236}">
                        <a16:creationId xmlns:a16="http://schemas.microsoft.com/office/drawing/2014/main" id="{772D2478-89B9-4577-9B54-6A9BFFD27EDF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333" name="Ink 332">
                    <a:extLst>
                      <a:ext uri="{FF2B5EF4-FFF2-40B4-BE49-F238E27FC236}">
                        <a16:creationId xmlns:a16="http://schemas.microsoft.com/office/drawing/2014/main" id="{772D2478-89B9-4577-9B54-6A9BFFD27EDF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3640991" y="2962239"/>
                    <a:ext cx="1170256" cy="722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9">
                <p14:nvContentPartPr>
                  <p14:cNvPr id="334" name="Ink 333">
                    <a:extLst>
                      <a:ext uri="{FF2B5EF4-FFF2-40B4-BE49-F238E27FC236}">
                        <a16:creationId xmlns:a16="http://schemas.microsoft.com/office/drawing/2014/main" id="{04210F50-36B4-4406-A3B9-B098D969D491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334" name="Ink 333">
                    <a:extLst>
                      <a:ext uri="{FF2B5EF4-FFF2-40B4-BE49-F238E27FC236}">
                        <a16:creationId xmlns:a16="http://schemas.microsoft.com/office/drawing/2014/main" id="{04210F50-36B4-4406-A3B9-B098D969D491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3640991" y="2962239"/>
                    <a:ext cx="1170256" cy="7227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BCC3ECD3-8091-45B4-B7CB-DD3F00911EFE}"/>
                </a:ext>
              </a:extLst>
            </p:cNvPr>
            <p:cNvGrpSpPr/>
            <p:nvPr/>
          </p:nvGrpSpPr>
          <p:grpSpPr>
            <a:xfrm>
              <a:off x="6241837" y="3639799"/>
              <a:ext cx="1407960" cy="1115167"/>
              <a:chOff x="363551" y="1872805"/>
              <a:chExt cx="1407960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320" name="Ink 319">
                    <a:extLst>
                      <a:ext uri="{FF2B5EF4-FFF2-40B4-BE49-F238E27FC236}">
                        <a16:creationId xmlns:a16="http://schemas.microsoft.com/office/drawing/2014/main" id="{84ACD271-18D1-4534-83F2-25D1530D49C2}"/>
                      </a:ext>
                    </a:extLst>
                  </p14:cNvPr>
                  <p14:cNvContentPartPr/>
                  <p14:nvPr/>
                </p14:nvContentPartPr>
                <p14:xfrm flipH="1">
                  <a:off x="1579991" y="1872805"/>
                  <a:ext cx="191520" cy="243720"/>
                </p14:xfrm>
              </p:contentPart>
            </mc:Choice>
            <mc:Fallback xmlns="">
              <p:pic>
                <p:nvPicPr>
                  <p:cNvPr id="320" name="Ink 319">
                    <a:extLst>
                      <a:ext uri="{FF2B5EF4-FFF2-40B4-BE49-F238E27FC236}">
                        <a16:creationId xmlns:a16="http://schemas.microsoft.com/office/drawing/2014/main" id="{84ACD271-18D1-4534-83F2-25D1530D49C2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 flipH="1">
                    <a:off x="1550599" y="1843292"/>
                    <a:ext cx="249355" cy="3017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321" name="Ink 320">
                    <a:extLst>
                      <a:ext uri="{FF2B5EF4-FFF2-40B4-BE49-F238E27FC236}">
                        <a16:creationId xmlns:a16="http://schemas.microsoft.com/office/drawing/2014/main" id="{D006F639-CFE5-4F98-9369-57AEE3649D1E}"/>
                      </a:ext>
                    </a:extLst>
                  </p14:cNvPr>
                  <p14:cNvContentPartPr/>
                  <p14:nvPr/>
                </p14:nvContentPartPr>
                <p14:xfrm flipH="1">
                  <a:off x="1579991" y="2724452"/>
                  <a:ext cx="191520" cy="243720"/>
                </p14:xfrm>
              </p:contentPart>
            </mc:Choice>
            <mc:Fallback xmlns="">
              <p:pic>
                <p:nvPicPr>
                  <p:cNvPr id="321" name="Ink 320">
                    <a:extLst>
                      <a:ext uri="{FF2B5EF4-FFF2-40B4-BE49-F238E27FC236}">
                        <a16:creationId xmlns:a16="http://schemas.microsoft.com/office/drawing/2014/main" id="{D006F639-CFE5-4F98-9369-57AEE3649D1E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 flipH="1">
                    <a:off x="1550599" y="2694939"/>
                    <a:ext cx="249355" cy="301794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322" name="Group 321">
                <a:extLst>
                  <a:ext uri="{FF2B5EF4-FFF2-40B4-BE49-F238E27FC236}">
                    <a16:creationId xmlns:a16="http://schemas.microsoft.com/office/drawing/2014/main" id="{B62B2D71-189F-4F12-9882-3223F744256E}"/>
                  </a:ext>
                </a:extLst>
              </p:cNvPr>
              <p:cNvGrpSpPr/>
              <p:nvPr/>
            </p:nvGrpSpPr>
            <p:grpSpPr>
              <a:xfrm>
                <a:off x="363551" y="1917085"/>
                <a:ext cx="1331280" cy="1070887"/>
                <a:chOff x="363551" y="1917085"/>
                <a:chExt cx="1331280" cy="107088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42">
                  <p14:nvContentPartPr>
                    <p14:cNvPr id="323" name="Ink 322">
                      <a:extLst>
                        <a:ext uri="{FF2B5EF4-FFF2-40B4-BE49-F238E27FC236}">
                          <a16:creationId xmlns:a16="http://schemas.microsoft.com/office/drawing/2014/main" id="{EF249636-59F8-4311-8C1D-5DCEAA7A916A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363551" y="1917085"/>
                    <a:ext cx="1331280" cy="11160"/>
                  </p14:xfrm>
                </p:contentPart>
              </mc:Choice>
              <mc:Fallback xmlns="">
                <p:pic>
                  <p:nvPicPr>
                    <p:cNvPr id="323" name="Ink 322">
                      <a:extLst>
                        <a:ext uri="{FF2B5EF4-FFF2-40B4-BE49-F238E27FC236}">
                          <a16:creationId xmlns:a16="http://schemas.microsoft.com/office/drawing/2014/main" id="{EF249636-59F8-4311-8C1D-5DCEAA7A916A}"/>
                        </a:ext>
                      </a:extLst>
                    </p:cNvPr>
                    <p:cNvPicPr/>
                    <p:nvPr/>
                  </p:nvPicPr>
                  <p:blipFill>
                    <a:blip r:embed="rId208"/>
                    <a:stretch>
                      <a:fillRect/>
                    </a:stretch>
                  </p:blipFill>
                  <p:spPr>
                    <a:xfrm flipH="1">
                      <a:off x="333988" y="1888255"/>
                      <a:ext cx="1389452" cy="6789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3">
                  <p14:nvContentPartPr>
                    <p14:cNvPr id="324" name="Ink 323">
                      <a:extLst>
                        <a:ext uri="{FF2B5EF4-FFF2-40B4-BE49-F238E27FC236}">
                          <a16:creationId xmlns:a16="http://schemas.microsoft.com/office/drawing/2014/main" id="{9E8D4BF5-9DFA-4142-89EB-DBB3913A32D4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110045"/>
                    <a:ext cx="1123560" cy="26280"/>
                  </p14:xfrm>
                </p:contentPart>
              </mc:Choice>
              <mc:Fallback xmlns="">
                <p:pic>
                  <p:nvPicPr>
                    <p:cNvPr id="324" name="Ink 323">
                      <a:extLst>
                        <a:ext uri="{FF2B5EF4-FFF2-40B4-BE49-F238E27FC236}">
                          <a16:creationId xmlns:a16="http://schemas.microsoft.com/office/drawing/2014/main" id="{9E8D4BF5-9DFA-4142-89EB-DBB3913A32D4}"/>
                        </a:ext>
                      </a:extLst>
                    </p:cNvPr>
                    <p:cNvPicPr/>
                    <p:nvPr/>
                  </p:nvPicPr>
                  <p:blipFill>
                    <a:blip r:embed="rId210"/>
                    <a:stretch>
                      <a:fillRect/>
                    </a:stretch>
                  </p:blipFill>
                  <p:spPr>
                    <a:xfrm flipH="1">
                      <a:off x="483409" y="2080949"/>
                      <a:ext cx="1181692" cy="8353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4">
                  <p14:nvContentPartPr>
                    <p14:cNvPr id="325" name="Ink 324">
                      <a:extLst>
                        <a:ext uri="{FF2B5EF4-FFF2-40B4-BE49-F238E27FC236}">
                          <a16:creationId xmlns:a16="http://schemas.microsoft.com/office/drawing/2014/main" id="{67854C2C-4DFF-4FD2-93BC-7CE1D680633A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363551" y="2768732"/>
                    <a:ext cx="1331280" cy="11160"/>
                  </p14:xfrm>
                </p:contentPart>
              </mc:Choice>
              <mc:Fallback xmlns="">
                <p:pic>
                  <p:nvPicPr>
                    <p:cNvPr id="325" name="Ink 324">
                      <a:extLst>
                        <a:ext uri="{FF2B5EF4-FFF2-40B4-BE49-F238E27FC236}">
                          <a16:creationId xmlns:a16="http://schemas.microsoft.com/office/drawing/2014/main" id="{67854C2C-4DFF-4FD2-93BC-7CE1D680633A}"/>
                        </a:ext>
                      </a:extLst>
                    </p:cNvPr>
                    <p:cNvPicPr/>
                    <p:nvPr/>
                  </p:nvPicPr>
                  <p:blipFill>
                    <a:blip r:embed="rId208"/>
                    <a:stretch>
                      <a:fillRect/>
                    </a:stretch>
                  </p:blipFill>
                  <p:spPr>
                    <a:xfrm flipH="1">
                      <a:off x="333988" y="2739902"/>
                      <a:ext cx="1389452" cy="6789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5">
                  <p14:nvContentPartPr>
                    <p14:cNvPr id="326" name="Ink 325">
                      <a:extLst>
                        <a:ext uri="{FF2B5EF4-FFF2-40B4-BE49-F238E27FC236}">
                          <a16:creationId xmlns:a16="http://schemas.microsoft.com/office/drawing/2014/main" id="{56D691C6-2AD4-449A-A827-21D5BC1A3200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961692"/>
                    <a:ext cx="1123560" cy="26280"/>
                  </p14:xfrm>
                </p:contentPart>
              </mc:Choice>
              <mc:Fallback xmlns="">
                <p:pic>
                  <p:nvPicPr>
                    <p:cNvPr id="326" name="Ink 325">
                      <a:extLst>
                        <a:ext uri="{FF2B5EF4-FFF2-40B4-BE49-F238E27FC236}">
                          <a16:creationId xmlns:a16="http://schemas.microsoft.com/office/drawing/2014/main" id="{56D691C6-2AD4-449A-A827-21D5BC1A3200}"/>
                        </a:ext>
                      </a:extLst>
                    </p:cNvPr>
                    <p:cNvPicPr/>
                    <p:nvPr/>
                  </p:nvPicPr>
                  <p:blipFill>
                    <a:blip r:embed="rId210"/>
                    <a:stretch>
                      <a:fillRect/>
                    </a:stretch>
                  </p:blipFill>
                  <p:spPr>
                    <a:xfrm flipH="1">
                      <a:off x="483409" y="2932596"/>
                      <a:ext cx="1181692" cy="8353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6">
                  <p14:nvContentPartPr>
                    <p14:cNvPr id="327" name="Ink 326">
                      <a:extLst>
                        <a:ext uri="{FF2B5EF4-FFF2-40B4-BE49-F238E27FC236}">
                          <a16:creationId xmlns:a16="http://schemas.microsoft.com/office/drawing/2014/main" id="{303AB992-3569-4F04-8807-3269A4E4DB0C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961692"/>
                    <a:ext cx="1123560" cy="26280"/>
                  </p14:xfrm>
                </p:contentPart>
              </mc:Choice>
              <mc:Fallback xmlns="">
                <p:pic>
                  <p:nvPicPr>
                    <p:cNvPr id="327" name="Ink 326">
                      <a:extLst>
                        <a:ext uri="{FF2B5EF4-FFF2-40B4-BE49-F238E27FC236}">
                          <a16:creationId xmlns:a16="http://schemas.microsoft.com/office/drawing/2014/main" id="{303AB992-3569-4F04-8807-3269A4E4DB0C}"/>
                        </a:ext>
                      </a:extLst>
                    </p:cNvPr>
                    <p:cNvPicPr/>
                    <p:nvPr/>
                  </p:nvPicPr>
                  <p:blipFill>
                    <a:blip r:embed="rId210"/>
                    <a:stretch>
                      <a:fillRect/>
                    </a:stretch>
                  </p:blipFill>
                  <p:spPr>
                    <a:xfrm flipH="1">
                      <a:off x="483409" y="2932596"/>
                      <a:ext cx="1181692" cy="83533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1C747F9B-3CF7-4DA9-8864-2BBBD0468671}"/>
                    </a:ext>
                  </a:extLst>
                </p14:cNvPr>
                <p14:cNvContentPartPr/>
                <p14:nvPr/>
              </p14:nvContentPartPr>
              <p14:xfrm>
                <a:off x="7633313" y="3708362"/>
                <a:ext cx="1607040" cy="6804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1C747F9B-3CF7-4DA9-8864-2BBBD0468671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585655" y="3661112"/>
                  <a:ext cx="1701404" cy="1615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95AB4BC8-063C-4A60-A170-05E296A720A4}"/>
                    </a:ext>
                  </a:extLst>
                </p14:cNvPr>
                <p14:cNvContentPartPr/>
                <p14:nvPr/>
              </p14:nvContentPartPr>
              <p14:xfrm>
                <a:off x="8818793" y="3722402"/>
                <a:ext cx="123840" cy="12744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95AB4BC8-063C-4A60-A170-05E296A720A4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771162" y="3674850"/>
                  <a:ext cx="218149" cy="22159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50A78C03-D045-4959-BB9E-166A3A186D8F}"/>
                </a:ext>
              </a:extLst>
            </p:cNvPr>
            <p:cNvGrpSpPr/>
            <p:nvPr/>
          </p:nvGrpSpPr>
          <p:grpSpPr>
            <a:xfrm>
              <a:off x="7668233" y="4565162"/>
              <a:ext cx="1607760" cy="535680"/>
              <a:chOff x="7849307" y="2314752"/>
              <a:chExt cx="1607760" cy="535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1">
                <p14:nvContentPartPr>
                  <p14:cNvPr id="317" name="Ink 316">
                    <a:extLst>
                      <a:ext uri="{FF2B5EF4-FFF2-40B4-BE49-F238E27FC236}">
                        <a16:creationId xmlns:a16="http://schemas.microsoft.com/office/drawing/2014/main" id="{4B40BD00-26C6-48F1-BD66-53C4B61FFFB0}"/>
                      </a:ext>
                    </a:extLst>
                  </p14:cNvPr>
                  <p14:cNvContentPartPr/>
                  <p14:nvPr/>
                </p14:nvContentPartPr>
                <p14:xfrm>
                  <a:off x="7851107" y="2438232"/>
                  <a:ext cx="4320" cy="5400"/>
                </p14:xfrm>
              </p:contentPart>
            </mc:Choice>
            <mc:Fallback xmlns="">
              <p:pic>
                <p:nvPicPr>
                  <p:cNvPr id="317" name="Ink 316">
                    <a:extLst>
                      <a:ext uri="{FF2B5EF4-FFF2-40B4-BE49-F238E27FC236}">
                        <a16:creationId xmlns:a16="http://schemas.microsoft.com/office/drawing/2014/main" id="{4B40BD00-26C6-48F1-BD66-53C4B61FFFB0}"/>
                      </a:ext>
                    </a:extLst>
                  </p:cNvPr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7807907" y="2399661"/>
                    <a:ext cx="89856" cy="817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3">
                <p14:nvContentPartPr>
                  <p14:cNvPr id="318" name="Ink 317">
                    <a:extLst>
                      <a:ext uri="{FF2B5EF4-FFF2-40B4-BE49-F238E27FC236}">
                        <a16:creationId xmlns:a16="http://schemas.microsoft.com/office/drawing/2014/main" id="{96927695-1513-4A96-8EEA-C8F18D5602AF}"/>
                      </a:ext>
                    </a:extLst>
                  </p14:cNvPr>
                  <p14:cNvContentPartPr/>
                  <p14:nvPr/>
                </p14:nvContentPartPr>
                <p14:xfrm>
                  <a:off x="7849307" y="2326632"/>
                  <a:ext cx="1607760" cy="65520"/>
                </p14:xfrm>
              </p:contentPart>
            </mc:Choice>
            <mc:Fallback xmlns="">
              <p:pic>
                <p:nvPicPr>
                  <p:cNvPr id="318" name="Ink 317">
                    <a:extLst>
                      <a:ext uri="{FF2B5EF4-FFF2-40B4-BE49-F238E27FC236}">
                        <a16:creationId xmlns:a16="http://schemas.microsoft.com/office/drawing/2014/main" id="{96927695-1513-4A96-8EEA-C8F18D5602AF}"/>
                      </a:ext>
                    </a:extLst>
                  </p:cNvPr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7801627" y="2279154"/>
                    <a:ext cx="1702166" cy="1595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319" name="Ink 318">
                    <a:extLst>
                      <a:ext uri="{FF2B5EF4-FFF2-40B4-BE49-F238E27FC236}">
                        <a16:creationId xmlns:a16="http://schemas.microsoft.com/office/drawing/2014/main" id="{120C4F0D-2720-4A34-A8E7-8977DA4BE964}"/>
                      </a:ext>
                    </a:extLst>
                  </p14:cNvPr>
                  <p14:cNvContentPartPr/>
                  <p14:nvPr/>
                </p14:nvContentPartPr>
                <p14:xfrm>
                  <a:off x="8135147" y="2314752"/>
                  <a:ext cx="73080" cy="535680"/>
                </p14:xfrm>
              </p:contentPart>
            </mc:Choice>
            <mc:Fallback xmlns="">
              <p:pic>
                <p:nvPicPr>
                  <p:cNvPr id="319" name="Ink 318">
                    <a:extLst>
                      <a:ext uri="{FF2B5EF4-FFF2-40B4-BE49-F238E27FC236}">
                        <a16:creationId xmlns:a16="http://schemas.microsoft.com/office/drawing/2014/main" id="{120C4F0D-2720-4A34-A8E7-8977DA4BE964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8087692" y="2267094"/>
                    <a:ext cx="167040" cy="630044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5AA482ED-C03F-4CF1-9E2A-37B9C105BCFB}"/>
                    </a:ext>
                  </a:extLst>
                </p14:cNvPr>
                <p14:cNvContentPartPr/>
                <p14:nvPr/>
              </p14:nvContentPartPr>
              <p14:xfrm>
                <a:off x="7564913" y="3842642"/>
                <a:ext cx="25920" cy="6861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5AA482ED-C03F-4CF1-9E2A-37B9C105BCFB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518627" y="3794992"/>
                  <a:ext cx="117566" cy="7805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BFF96CA1-0540-4662-B3EA-7A9DF6CA99EB}"/>
                    </a:ext>
                  </a:extLst>
                </p14:cNvPr>
                <p14:cNvContentPartPr/>
                <p14:nvPr/>
              </p14:nvContentPartPr>
              <p14:xfrm>
                <a:off x="8148833" y="5118122"/>
                <a:ext cx="640800" cy="4788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BFF96CA1-0540-4662-B3EA-7A9DF6CA99EB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101154" y="5071181"/>
                  <a:ext cx="735204" cy="1408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D026E27F-D721-4365-AB76-B35EE3ED1ECF}"/>
                    </a:ext>
                  </a:extLst>
                </p14:cNvPr>
                <p14:cNvContentPartPr/>
                <p14:nvPr/>
              </p14:nvContentPartPr>
              <p14:xfrm>
                <a:off x="9332153" y="3843002"/>
                <a:ext cx="34200" cy="63576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D026E27F-D721-4365-AB76-B35EE3ED1EC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9284653" y="3795344"/>
                  <a:ext cx="128250" cy="7301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FD9C5B7F-0825-45A5-B400-96DFBFA1ED0D}"/>
                    </a:ext>
                  </a:extLst>
                </p14:cNvPr>
                <p14:cNvContentPartPr/>
                <p14:nvPr/>
              </p14:nvContentPartPr>
              <p14:xfrm>
                <a:off x="8881427" y="3783192"/>
                <a:ext cx="102960" cy="131040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FD9C5B7F-0825-45A5-B400-96DFBFA1ED0D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833760" y="3735541"/>
                  <a:ext cx="197340" cy="1404749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A5142D2B-99BE-44F9-B7B4-0A4F1F456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37B9-366A-463B-A233-332C6DF23397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548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F356C42-49CF-4279-B89A-ADE3391F539C}"/>
              </a:ext>
            </a:extLst>
          </p:cNvPr>
          <p:cNvGrpSpPr/>
          <p:nvPr/>
        </p:nvGrpSpPr>
        <p:grpSpPr>
          <a:xfrm>
            <a:off x="894191" y="244751"/>
            <a:ext cx="1407960" cy="1115167"/>
            <a:chOff x="3529815" y="1896816"/>
            <a:chExt cx="1407960" cy="111516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618DD60-4636-47B6-B9B3-FF5350453F58}"/>
                    </a:ext>
                  </a:extLst>
                </p14:cNvPr>
                <p14:cNvContentPartPr/>
                <p14:nvPr/>
              </p14:nvContentPartPr>
              <p14:xfrm>
                <a:off x="3529815" y="1896816"/>
                <a:ext cx="191520" cy="243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618DD60-4636-47B6-B9B3-FF5350453F5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20832" y="1887816"/>
                  <a:ext cx="209127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B9F4BCC-88B0-4DE0-AFB2-F78AF423BB26}"/>
                    </a:ext>
                  </a:extLst>
                </p14:cNvPr>
                <p14:cNvContentPartPr/>
                <p14:nvPr/>
              </p14:nvContentPartPr>
              <p14:xfrm>
                <a:off x="3606495" y="1941096"/>
                <a:ext cx="1331280" cy="11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B9F4BCC-88B0-4DE0-AFB2-F78AF423BB2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97495" y="1932096"/>
                  <a:ext cx="13489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0613FD1-CB95-4BE6-A15E-2652AB236918}"/>
                    </a:ext>
                  </a:extLst>
                </p14:cNvPr>
                <p14:cNvContentPartPr/>
                <p14:nvPr/>
              </p14:nvContentPartPr>
              <p14:xfrm>
                <a:off x="3664815" y="2134056"/>
                <a:ext cx="1123560" cy="26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0613FD1-CB95-4BE6-A15E-2652AB23691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55815" y="2125056"/>
                  <a:ext cx="11412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751C126-8E17-4322-A858-1482D4CE6002}"/>
                    </a:ext>
                  </a:extLst>
                </p14:cNvPr>
                <p14:cNvContentPartPr/>
                <p14:nvPr/>
              </p14:nvContentPartPr>
              <p14:xfrm>
                <a:off x="3529815" y="2748463"/>
                <a:ext cx="191520" cy="243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751C126-8E17-4322-A858-1482D4CE600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20832" y="2739463"/>
                  <a:ext cx="209127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D65149E-C74C-4FBC-8D6B-7872CE765F6C}"/>
                    </a:ext>
                  </a:extLst>
                </p14:cNvPr>
                <p14:cNvContentPartPr/>
                <p14:nvPr/>
              </p14:nvContentPartPr>
              <p14:xfrm>
                <a:off x="3606495" y="2792743"/>
                <a:ext cx="1331280" cy="11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D65149E-C74C-4FBC-8D6B-7872CE765F6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97495" y="2783743"/>
                  <a:ext cx="13489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F67448B-E934-40B1-AB1D-0012E044DA6D}"/>
                    </a:ext>
                  </a:extLst>
                </p14:cNvPr>
                <p14:cNvContentPartPr/>
                <p14:nvPr/>
              </p14:nvContentPartPr>
              <p14:xfrm>
                <a:off x="3664815" y="2985703"/>
                <a:ext cx="1123560" cy="26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F67448B-E934-40B1-AB1D-0012E044DA6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55815" y="2976703"/>
                  <a:ext cx="11412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35F83B0-B206-4AE5-B551-C1DFFD0E2D43}"/>
                    </a:ext>
                  </a:extLst>
                </p14:cNvPr>
                <p14:cNvContentPartPr/>
                <p14:nvPr/>
              </p14:nvContentPartPr>
              <p14:xfrm>
                <a:off x="3664815" y="2985703"/>
                <a:ext cx="1123560" cy="26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35F83B0-B206-4AE5-B551-C1DFFD0E2D4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55815" y="2976703"/>
                  <a:ext cx="114120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09676B7-B8AC-4084-84DF-BD384607F47A}"/>
              </a:ext>
            </a:extLst>
          </p:cNvPr>
          <p:cNvGrpSpPr/>
          <p:nvPr/>
        </p:nvGrpSpPr>
        <p:grpSpPr>
          <a:xfrm>
            <a:off x="3011942" y="1872805"/>
            <a:ext cx="1407960" cy="1115167"/>
            <a:chOff x="3529815" y="1896816"/>
            <a:chExt cx="1407960" cy="111516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2016A70-5C12-4E92-A116-23D356F217CB}"/>
                    </a:ext>
                  </a:extLst>
                </p14:cNvPr>
                <p14:cNvContentPartPr/>
                <p14:nvPr/>
              </p14:nvContentPartPr>
              <p14:xfrm>
                <a:off x="3529815" y="1896816"/>
                <a:ext cx="191520" cy="2437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2016A70-5C12-4E92-A116-23D356F217C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20832" y="1887816"/>
                  <a:ext cx="209127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EE6C12F-042F-4E5C-9D57-0BF2067F4571}"/>
                    </a:ext>
                  </a:extLst>
                </p14:cNvPr>
                <p14:cNvContentPartPr/>
                <p14:nvPr/>
              </p14:nvContentPartPr>
              <p14:xfrm>
                <a:off x="3606495" y="1941096"/>
                <a:ext cx="1331280" cy="111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EE6C12F-042F-4E5C-9D57-0BF2067F457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97495" y="1932096"/>
                  <a:ext cx="13489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DEFCDB8-440D-47F4-89B0-B711ACB8F470}"/>
                    </a:ext>
                  </a:extLst>
                </p14:cNvPr>
                <p14:cNvContentPartPr/>
                <p14:nvPr/>
              </p14:nvContentPartPr>
              <p14:xfrm>
                <a:off x="3664815" y="2134056"/>
                <a:ext cx="1123560" cy="262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DEFCDB8-440D-47F4-89B0-B711ACB8F47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55815" y="2125056"/>
                  <a:ext cx="11412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2916B21-2CBD-4D65-BA2D-693DA3D1E19D}"/>
                    </a:ext>
                  </a:extLst>
                </p14:cNvPr>
                <p14:cNvContentPartPr/>
                <p14:nvPr/>
              </p14:nvContentPartPr>
              <p14:xfrm>
                <a:off x="3529815" y="2748463"/>
                <a:ext cx="191520" cy="2437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2916B21-2CBD-4D65-BA2D-693DA3D1E19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20832" y="2739463"/>
                  <a:ext cx="209127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74A4EC7-0AB2-4B75-A8FE-EF3E820E5135}"/>
                    </a:ext>
                  </a:extLst>
                </p14:cNvPr>
                <p14:cNvContentPartPr/>
                <p14:nvPr/>
              </p14:nvContentPartPr>
              <p14:xfrm>
                <a:off x="3606495" y="2792743"/>
                <a:ext cx="1331280" cy="11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74A4EC7-0AB2-4B75-A8FE-EF3E820E513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97495" y="2783743"/>
                  <a:ext cx="13489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9342FE7-5CFB-45A5-B5B7-606826DC1950}"/>
                    </a:ext>
                  </a:extLst>
                </p14:cNvPr>
                <p14:cNvContentPartPr/>
                <p14:nvPr/>
              </p14:nvContentPartPr>
              <p14:xfrm>
                <a:off x="3664815" y="2985703"/>
                <a:ext cx="1123560" cy="262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9342FE7-5CFB-45A5-B5B7-606826DC195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55815" y="2976703"/>
                  <a:ext cx="11412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933F654-54FE-4381-A186-60106BDF0DE4}"/>
                    </a:ext>
                  </a:extLst>
                </p14:cNvPr>
                <p14:cNvContentPartPr/>
                <p14:nvPr/>
              </p14:nvContentPartPr>
              <p14:xfrm>
                <a:off x="3664815" y="2985703"/>
                <a:ext cx="1123560" cy="262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933F654-54FE-4381-A186-60106BDF0DE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55815" y="2976703"/>
                  <a:ext cx="114120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AF81359C-3AA0-4F81-B6E1-F7608C2522F8}"/>
              </a:ext>
            </a:extLst>
          </p:cNvPr>
          <p:cNvGrpSpPr/>
          <p:nvPr/>
        </p:nvGrpSpPr>
        <p:grpSpPr>
          <a:xfrm>
            <a:off x="363551" y="1872805"/>
            <a:ext cx="1407960" cy="1115167"/>
            <a:chOff x="363551" y="1872805"/>
            <a:chExt cx="1407960" cy="111516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6BD5DF5-0B8C-46AB-979B-16C0EDB8CFA1}"/>
                    </a:ext>
                  </a:extLst>
                </p14:cNvPr>
                <p14:cNvContentPartPr/>
                <p14:nvPr/>
              </p14:nvContentPartPr>
              <p14:xfrm flipH="1">
                <a:off x="1579991" y="1872805"/>
                <a:ext cx="191520" cy="2437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6BD5DF5-0B8C-46AB-979B-16C0EDB8CFA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 flipH="1">
                  <a:off x="1568852" y="1861645"/>
                  <a:ext cx="213439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B04D201-F6DF-4AA6-AC9B-E2468DAC8EA8}"/>
                    </a:ext>
                  </a:extLst>
                </p14:cNvPr>
                <p14:cNvContentPartPr/>
                <p14:nvPr/>
              </p14:nvContentPartPr>
              <p14:xfrm flipH="1">
                <a:off x="1579991" y="2724452"/>
                <a:ext cx="191520" cy="2437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B04D201-F6DF-4AA6-AC9B-E2468DAC8EA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 flipH="1">
                  <a:off x="1568852" y="2713292"/>
                  <a:ext cx="213439" cy="265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8028C3A3-7E6B-4F8B-B8FC-37D1D44957EF}"/>
                </a:ext>
              </a:extLst>
            </p:cNvPr>
            <p:cNvGrpSpPr/>
            <p:nvPr/>
          </p:nvGrpSpPr>
          <p:grpSpPr>
            <a:xfrm>
              <a:off x="363551" y="1917085"/>
              <a:ext cx="1331280" cy="1070887"/>
              <a:chOff x="363551" y="1917085"/>
              <a:chExt cx="1331280" cy="107088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E9738030-B3C7-45EB-A08C-F6E557A8202D}"/>
                      </a:ext>
                    </a:extLst>
                  </p14:cNvPr>
                  <p14:cNvContentPartPr/>
                  <p14:nvPr/>
                </p14:nvContentPartPr>
                <p14:xfrm flipH="1">
                  <a:off x="363551" y="1917085"/>
                  <a:ext cx="1331280" cy="11160"/>
                </p14:xfrm>
              </p:contentPart>
            </mc:Choice>
            <mc:Fallback xmlns="">
              <p:pic>
                <p:nvPicPr>
                  <p:cNvPr id="72" name="Ink 71">
                    <a:extLst>
                      <a:ext uri="{FF2B5EF4-FFF2-40B4-BE49-F238E27FC236}">
                        <a16:creationId xmlns:a16="http://schemas.microsoft.com/office/drawing/2014/main" id="{E9738030-B3C7-45EB-A08C-F6E557A8202D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 flipH="1">
                    <a:off x="352391" y="1905925"/>
                    <a:ext cx="1353240" cy="3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2AFAFF0F-DF4C-4AC3-9743-EAFCF69690FA}"/>
                      </a:ext>
                    </a:extLst>
                  </p14:cNvPr>
                  <p14:cNvContentPartPr/>
                  <p14:nvPr/>
                </p14:nvContentPartPr>
                <p14:xfrm flipH="1">
                  <a:off x="512951" y="2110045"/>
                  <a:ext cx="1123560" cy="26280"/>
                </p14:xfrm>
              </p:contentPart>
            </mc:Choice>
            <mc:Fallback xmlns=""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2AFAFF0F-DF4C-4AC3-9743-EAFCF69690FA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 flipH="1">
                    <a:off x="501791" y="2098885"/>
                    <a:ext cx="1145520" cy="4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FFB69680-32DB-4331-BCE3-EAC4AE83B046}"/>
                      </a:ext>
                    </a:extLst>
                  </p14:cNvPr>
                  <p14:cNvContentPartPr/>
                  <p14:nvPr/>
                </p14:nvContentPartPr>
                <p14:xfrm flipH="1">
                  <a:off x="363551" y="2768732"/>
                  <a:ext cx="1331280" cy="1116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FFB69680-32DB-4331-BCE3-EAC4AE83B046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 flipH="1">
                    <a:off x="352391" y="2757572"/>
                    <a:ext cx="1353240" cy="3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21F20C22-1C5C-41A1-8C28-02E06BCA74EA}"/>
                      </a:ext>
                    </a:extLst>
                  </p14:cNvPr>
                  <p14:cNvContentPartPr/>
                  <p14:nvPr/>
                </p14:nvContentPartPr>
                <p14:xfrm flipH="1">
                  <a:off x="512951" y="2961692"/>
                  <a:ext cx="1123560" cy="2628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21F20C22-1C5C-41A1-8C28-02E06BCA74EA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 flipH="1">
                    <a:off x="501791" y="2950532"/>
                    <a:ext cx="1145520" cy="4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7F63546D-F225-441A-92A3-CF146DD072CB}"/>
                      </a:ext>
                    </a:extLst>
                  </p14:cNvPr>
                  <p14:cNvContentPartPr/>
                  <p14:nvPr/>
                </p14:nvContentPartPr>
                <p14:xfrm flipH="1">
                  <a:off x="512951" y="2961692"/>
                  <a:ext cx="1123560" cy="2628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7F63546D-F225-441A-92A3-CF146DD072CB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 flipH="1">
                    <a:off x="501791" y="2950532"/>
                    <a:ext cx="1145520" cy="482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7AA7A367-EDF3-4604-BBF0-118D52AE0008}"/>
                  </a:ext>
                </a:extLst>
              </p14:cNvPr>
              <p14:cNvContentPartPr/>
              <p14:nvPr/>
            </p14:nvContentPartPr>
            <p14:xfrm>
              <a:off x="6501606" y="1938680"/>
              <a:ext cx="360" cy="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7AA7A367-EDF3-4604-BBF0-118D52AE000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483606" y="192068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8B397E1-EC07-4181-8414-3F5F64091AEE}"/>
                  </a:ext>
                </a:extLst>
              </p14:cNvPr>
              <p14:cNvContentPartPr/>
              <p14:nvPr/>
            </p14:nvContentPartPr>
            <p14:xfrm>
              <a:off x="1808822" y="1955536"/>
              <a:ext cx="1064160" cy="421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B8B397E1-EC07-4181-8414-3F5F64091AE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790822" y="1937536"/>
                <a:ext cx="10998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8CFB89F3-8F47-4D5C-A925-D40368F91E90}"/>
                  </a:ext>
                </a:extLst>
              </p14:cNvPr>
              <p14:cNvContentPartPr/>
              <p14:nvPr/>
            </p14:nvContentPartPr>
            <p14:xfrm>
              <a:off x="1802342" y="2801536"/>
              <a:ext cx="1192320" cy="738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8CFB89F3-8F47-4D5C-A925-D40368F91E9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784342" y="2783448"/>
                <a:ext cx="1227960" cy="1096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44CC5418-B8F4-498F-9932-FEEE79B3809D}"/>
                  </a:ext>
                </a:extLst>
              </p14:cNvPr>
              <p14:cNvContentPartPr/>
              <p14:nvPr/>
            </p14:nvContentPartPr>
            <p14:xfrm>
              <a:off x="568806" y="321560"/>
              <a:ext cx="329040" cy="9043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44CC5418-B8F4-498F-9932-FEEE79B3809D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50806" y="303560"/>
                <a:ext cx="364680" cy="9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16875502-E4EE-4EFB-B1A0-1D32D84EAB19}"/>
                  </a:ext>
                </a:extLst>
              </p14:cNvPr>
              <p14:cNvContentPartPr/>
              <p14:nvPr/>
            </p14:nvContentPartPr>
            <p14:xfrm>
              <a:off x="1709867" y="2028192"/>
              <a:ext cx="19440" cy="7711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16875502-E4EE-4EFB-B1A0-1D32D84EAB19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691867" y="2010200"/>
                <a:ext cx="55080" cy="806743"/>
              </a:xfrm>
              <a:prstGeom prst="rect">
                <a:avLst/>
              </a:prstGeom>
            </p:spPr>
          </p:pic>
        </mc:Fallback>
      </mc:AlternateContent>
      <p:sp>
        <p:nvSpPr>
          <p:cNvPr id="153" name="TextBox 152">
            <a:extLst>
              <a:ext uri="{FF2B5EF4-FFF2-40B4-BE49-F238E27FC236}">
                <a16:creationId xmlns:a16="http://schemas.microsoft.com/office/drawing/2014/main" id="{5ADB6932-69D9-4349-ACEC-DDDC251AF674}"/>
              </a:ext>
            </a:extLst>
          </p:cNvPr>
          <p:cNvSpPr txBox="1"/>
          <p:nvPr/>
        </p:nvSpPr>
        <p:spPr>
          <a:xfrm>
            <a:off x="5013452" y="241131"/>
            <a:ext cx="682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Typ 1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254828A7-8F1A-4F9F-9A2C-135B3FB33C87}"/>
              </a:ext>
            </a:extLst>
          </p:cNvPr>
          <p:cNvSpPr txBox="1"/>
          <p:nvPr/>
        </p:nvSpPr>
        <p:spPr>
          <a:xfrm>
            <a:off x="5005771" y="1894197"/>
            <a:ext cx="682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Typ 2</a:t>
            </a: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128E3283-31F0-4008-A2C8-4592125F1EAB}"/>
              </a:ext>
            </a:extLst>
          </p:cNvPr>
          <p:cNvGrpSpPr/>
          <p:nvPr/>
        </p:nvGrpSpPr>
        <p:grpSpPr>
          <a:xfrm rot="5400000">
            <a:off x="1855635" y="5229404"/>
            <a:ext cx="1407960" cy="1115167"/>
            <a:chOff x="3529815" y="1896816"/>
            <a:chExt cx="1407960" cy="111516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36D587D-E602-431B-96FA-1CA13F4EEF4F}"/>
                    </a:ext>
                  </a:extLst>
                </p14:cNvPr>
                <p14:cNvContentPartPr/>
                <p14:nvPr/>
              </p14:nvContentPartPr>
              <p14:xfrm>
                <a:off x="3529815" y="1896816"/>
                <a:ext cx="191520" cy="2437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36D587D-E602-431B-96FA-1CA13F4EEF4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20832" y="1887816"/>
                  <a:ext cx="209127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988B9B2-0036-4504-9315-8DE5AAEF8263}"/>
                    </a:ext>
                  </a:extLst>
                </p14:cNvPr>
                <p14:cNvContentPartPr/>
                <p14:nvPr/>
              </p14:nvContentPartPr>
              <p14:xfrm>
                <a:off x="3606495" y="1941096"/>
                <a:ext cx="1331280" cy="111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988B9B2-0036-4504-9315-8DE5AAEF826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97495" y="1932096"/>
                  <a:ext cx="13489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01FB531-A0EC-4D98-B693-F03453E3FC55}"/>
                    </a:ext>
                  </a:extLst>
                </p14:cNvPr>
                <p14:cNvContentPartPr/>
                <p14:nvPr/>
              </p14:nvContentPartPr>
              <p14:xfrm>
                <a:off x="3664815" y="2134056"/>
                <a:ext cx="1123560" cy="262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01FB531-A0EC-4D98-B693-F03453E3FC5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55815" y="2125056"/>
                  <a:ext cx="11412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AFD9E10-98E7-4DCB-9D9A-EA8A0C2A6053}"/>
                    </a:ext>
                  </a:extLst>
                </p14:cNvPr>
                <p14:cNvContentPartPr/>
                <p14:nvPr/>
              </p14:nvContentPartPr>
              <p14:xfrm>
                <a:off x="3529815" y="2748463"/>
                <a:ext cx="191520" cy="2437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AFD9E10-98E7-4DCB-9D9A-EA8A0C2A605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20832" y="2739463"/>
                  <a:ext cx="209127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9450968-77F3-4268-994C-1E6A62FCC22A}"/>
                    </a:ext>
                  </a:extLst>
                </p14:cNvPr>
                <p14:cNvContentPartPr/>
                <p14:nvPr/>
              </p14:nvContentPartPr>
              <p14:xfrm>
                <a:off x="3606495" y="2792743"/>
                <a:ext cx="1331280" cy="111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9450968-77F3-4268-994C-1E6A62FCC22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97495" y="2783743"/>
                  <a:ext cx="13489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B0C1273-2E56-4B7D-9977-5279B5239922}"/>
                    </a:ext>
                  </a:extLst>
                </p14:cNvPr>
                <p14:cNvContentPartPr/>
                <p14:nvPr/>
              </p14:nvContentPartPr>
              <p14:xfrm>
                <a:off x="3664815" y="2985703"/>
                <a:ext cx="1123560" cy="262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B0C1273-2E56-4B7D-9977-5279B523992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55815" y="2976703"/>
                  <a:ext cx="11412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1FD6AF2-5D8C-4233-947E-CE79A4EF854F}"/>
                    </a:ext>
                  </a:extLst>
                </p14:cNvPr>
                <p14:cNvContentPartPr/>
                <p14:nvPr/>
              </p14:nvContentPartPr>
              <p14:xfrm>
                <a:off x="3664815" y="2985703"/>
                <a:ext cx="1123560" cy="262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1FD6AF2-5D8C-4233-947E-CE79A4EF854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55815" y="2976703"/>
                  <a:ext cx="114120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F0C30F36-E2C5-451B-B121-7A8F1CA66AC0}"/>
              </a:ext>
            </a:extLst>
          </p:cNvPr>
          <p:cNvGrpSpPr/>
          <p:nvPr/>
        </p:nvGrpSpPr>
        <p:grpSpPr>
          <a:xfrm>
            <a:off x="3381709" y="3613519"/>
            <a:ext cx="1407960" cy="1115167"/>
            <a:chOff x="3529815" y="1896816"/>
            <a:chExt cx="1407960" cy="111516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F87E703-46FF-4D25-BDB3-42DAD6DFDC57}"/>
                    </a:ext>
                  </a:extLst>
                </p14:cNvPr>
                <p14:cNvContentPartPr/>
                <p14:nvPr/>
              </p14:nvContentPartPr>
              <p14:xfrm>
                <a:off x="3529815" y="1896816"/>
                <a:ext cx="191520" cy="2437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F87E703-46FF-4D25-BDB3-42DAD6DFDC5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20832" y="1887816"/>
                  <a:ext cx="209127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B2F2ED9-F7D0-4B93-9A79-7F2A8965B5CF}"/>
                    </a:ext>
                  </a:extLst>
                </p14:cNvPr>
                <p14:cNvContentPartPr/>
                <p14:nvPr/>
              </p14:nvContentPartPr>
              <p14:xfrm>
                <a:off x="3606495" y="1941096"/>
                <a:ext cx="1331280" cy="111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B2F2ED9-F7D0-4B93-9A79-7F2A8965B5C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97495" y="1932096"/>
                  <a:ext cx="13489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940DBCC-2EDC-4DC4-83DA-1C44F4A2386C}"/>
                    </a:ext>
                  </a:extLst>
                </p14:cNvPr>
                <p14:cNvContentPartPr/>
                <p14:nvPr/>
              </p14:nvContentPartPr>
              <p14:xfrm>
                <a:off x="3664815" y="2134056"/>
                <a:ext cx="1123560" cy="262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940DBCC-2EDC-4DC4-83DA-1C44F4A2386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55815" y="2125056"/>
                  <a:ext cx="11412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3A94812-465A-452E-ADED-EC88B8D84614}"/>
                    </a:ext>
                  </a:extLst>
                </p14:cNvPr>
                <p14:cNvContentPartPr/>
                <p14:nvPr/>
              </p14:nvContentPartPr>
              <p14:xfrm>
                <a:off x="3529815" y="2748463"/>
                <a:ext cx="191520" cy="2437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3A94812-465A-452E-ADED-EC88B8D8461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20832" y="2739463"/>
                  <a:ext cx="209127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97FA93E-1CD8-4C39-8412-85F76CD7F608}"/>
                    </a:ext>
                  </a:extLst>
                </p14:cNvPr>
                <p14:cNvContentPartPr/>
                <p14:nvPr/>
              </p14:nvContentPartPr>
              <p14:xfrm>
                <a:off x="3606495" y="2792743"/>
                <a:ext cx="1331280" cy="111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97FA93E-1CD8-4C39-8412-85F76CD7F60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97495" y="2783743"/>
                  <a:ext cx="13489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C693BF8-8539-46C0-AAA9-F7215E1C5EA3}"/>
                    </a:ext>
                  </a:extLst>
                </p14:cNvPr>
                <p14:cNvContentPartPr/>
                <p14:nvPr/>
              </p14:nvContentPartPr>
              <p14:xfrm>
                <a:off x="3664815" y="2985703"/>
                <a:ext cx="1123560" cy="262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C693BF8-8539-46C0-AAA9-F7215E1C5EA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55815" y="2976703"/>
                  <a:ext cx="11412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07C2B8F-3C1E-411B-8665-FF1BB8DA02DB}"/>
                    </a:ext>
                  </a:extLst>
                </p14:cNvPr>
                <p14:cNvContentPartPr/>
                <p14:nvPr/>
              </p14:nvContentPartPr>
              <p14:xfrm>
                <a:off x="3664815" y="2985703"/>
                <a:ext cx="1123560" cy="262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07C2B8F-3C1E-411B-8665-FF1BB8DA02D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55815" y="2976703"/>
                  <a:ext cx="114120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95219BC0-A254-4F9C-BFF0-9363ABBCB381}"/>
              </a:ext>
            </a:extLst>
          </p:cNvPr>
          <p:cNvGrpSpPr/>
          <p:nvPr/>
        </p:nvGrpSpPr>
        <p:grpSpPr>
          <a:xfrm>
            <a:off x="363551" y="3639799"/>
            <a:ext cx="1407960" cy="1115167"/>
            <a:chOff x="363551" y="1872805"/>
            <a:chExt cx="1407960" cy="111516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0D0924C-F3F4-4A87-8901-26FF4B497745}"/>
                    </a:ext>
                  </a:extLst>
                </p14:cNvPr>
                <p14:cNvContentPartPr/>
                <p14:nvPr/>
              </p14:nvContentPartPr>
              <p14:xfrm flipH="1">
                <a:off x="1579991" y="1872805"/>
                <a:ext cx="191520" cy="2437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0D0924C-F3F4-4A87-8901-26FF4B49774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 flipH="1">
                  <a:off x="1568852" y="1861645"/>
                  <a:ext cx="213439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74B92D3-937E-4E70-8C84-69E496C94D40}"/>
                    </a:ext>
                  </a:extLst>
                </p14:cNvPr>
                <p14:cNvContentPartPr/>
                <p14:nvPr/>
              </p14:nvContentPartPr>
              <p14:xfrm flipH="1">
                <a:off x="1579991" y="2724452"/>
                <a:ext cx="191520" cy="2437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74B92D3-937E-4E70-8C84-69E496C94D4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 flipH="1">
                  <a:off x="1568852" y="2713292"/>
                  <a:ext cx="213439" cy="265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8C8F680F-2570-49AA-A1F6-15A05E0DB8A4}"/>
                </a:ext>
              </a:extLst>
            </p:cNvPr>
            <p:cNvGrpSpPr/>
            <p:nvPr/>
          </p:nvGrpSpPr>
          <p:grpSpPr>
            <a:xfrm>
              <a:off x="363551" y="1917085"/>
              <a:ext cx="1331280" cy="1070887"/>
              <a:chOff x="363551" y="1917085"/>
              <a:chExt cx="1331280" cy="107088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175" name="Ink 174">
                    <a:extLst>
                      <a:ext uri="{FF2B5EF4-FFF2-40B4-BE49-F238E27FC236}">
                        <a16:creationId xmlns:a16="http://schemas.microsoft.com/office/drawing/2014/main" id="{9BD98DDF-2CB7-4C23-8935-7C9D15FD4E6B}"/>
                      </a:ext>
                    </a:extLst>
                  </p14:cNvPr>
                  <p14:cNvContentPartPr/>
                  <p14:nvPr/>
                </p14:nvContentPartPr>
                <p14:xfrm flipH="1">
                  <a:off x="363551" y="1917085"/>
                  <a:ext cx="1331280" cy="11160"/>
                </p14:xfrm>
              </p:contentPart>
            </mc:Choice>
            <mc:Fallback xmlns="">
              <p:pic>
                <p:nvPicPr>
                  <p:cNvPr id="175" name="Ink 174">
                    <a:extLst>
                      <a:ext uri="{FF2B5EF4-FFF2-40B4-BE49-F238E27FC236}">
                        <a16:creationId xmlns:a16="http://schemas.microsoft.com/office/drawing/2014/main" id="{9BD98DDF-2CB7-4C23-8935-7C9D15FD4E6B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 flipH="1">
                    <a:off x="352391" y="1905925"/>
                    <a:ext cx="1353240" cy="3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02A8FA03-E4A5-4711-B935-9B1BAC0D934B}"/>
                      </a:ext>
                    </a:extLst>
                  </p14:cNvPr>
                  <p14:cNvContentPartPr/>
                  <p14:nvPr/>
                </p14:nvContentPartPr>
                <p14:xfrm flipH="1">
                  <a:off x="512951" y="2110045"/>
                  <a:ext cx="1123560" cy="26280"/>
                </p14:xfrm>
              </p:contentPart>
            </mc:Choice>
            <mc:Fallback xmlns=""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02A8FA03-E4A5-4711-B935-9B1BAC0D934B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 flipH="1">
                    <a:off x="501791" y="2098885"/>
                    <a:ext cx="1145520" cy="4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177" name="Ink 176">
                    <a:extLst>
                      <a:ext uri="{FF2B5EF4-FFF2-40B4-BE49-F238E27FC236}">
                        <a16:creationId xmlns:a16="http://schemas.microsoft.com/office/drawing/2014/main" id="{7FC22D1D-C668-4F8D-9FF1-A6C99BCA2901}"/>
                      </a:ext>
                    </a:extLst>
                  </p14:cNvPr>
                  <p14:cNvContentPartPr/>
                  <p14:nvPr/>
                </p14:nvContentPartPr>
                <p14:xfrm flipH="1">
                  <a:off x="363551" y="2768732"/>
                  <a:ext cx="1331280" cy="11160"/>
                </p14:xfrm>
              </p:contentPart>
            </mc:Choice>
            <mc:Fallback xmlns="">
              <p:pic>
                <p:nvPicPr>
                  <p:cNvPr id="177" name="Ink 176">
                    <a:extLst>
                      <a:ext uri="{FF2B5EF4-FFF2-40B4-BE49-F238E27FC236}">
                        <a16:creationId xmlns:a16="http://schemas.microsoft.com/office/drawing/2014/main" id="{7FC22D1D-C668-4F8D-9FF1-A6C99BCA2901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 flipH="1">
                    <a:off x="352391" y="2757572"/>
                    <a:ext cx="1353240" cy="3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178" name="Ink 177">
                    <a:extLst>
                      <a:ext uri="{FF2B5EF4-FFF2-40B4-BE49-F238E27FC236}">
                        <a16:creationId xmlns:a16="http://schemas.microsoft.com/office/drawing/2014/main" id="{9BBDF4F6-50FE-47E9-A772-E7521EDCB9EA}"/>
                      </a:ext>
                    </a:extLst>
                  </p14:cNvPr>
                  <p14:cNvContentPartPr/>
                  <p14:nvPr/>
                </p14:nvContentPartPr>
                <p14:xfrm flipH="1">
                  <a:off x="512951" y="2961692"/>
                  <a:ext cx="1123560" cy="26280"/>
                </p14:xfrm>
              </p:contentPart>
            </mc:Choice>
            <mc:Fallback xmlns="">
              <p:pic>
                <p:nvPicPr>
                  <p:cNvPr id="178" name="Ink 177">
                    <a:extLst>
                      <a:ext uri="{FF2B5EF4-FFF2-40B4-BE49-F238E27FC236}">
                        <a16:creationId xmlns:a16="http://schemas.microsoft.com/office/drawing/2014/main" id="{9BBDF4F6-50FE-47E9-A772-E7521EDCB9EA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 flipH="1">
                    <a:off x="501791" y="2950532"/>
                    <a:ext cx="1145520" cy="4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6922CD06-A85B-408B-87E4-2FF291A73F63}"/>
                      </a:ext>
                    </a:extLst>
                  </p14:cNvPr>
                  <p14:cNvContentPartPr/>
                  <p14:nvPr/>
                </p14:nvContentPartPr>
                <p14:xfrm flipH="1">
                  <a:off x="512951" y="2961692"/>
                  <a:ext cx="1123560" cy="26280"/>
                </p14:xfrm>
              </p:contentPart>
            </mc:Choice>
            <mc:Fallback xmlns=""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6922CD06-A85B-408B-87E4-2FF291A73F63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 flipH="1">
                    <a:off x="501791" y="2950532"/>
                    <a:ext cx="1145520" cy="482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A3F900AE-0B65-44D2-AEE5-F5678CBFDC5C}"/>
              </a:ext>
            </a:extLst>
          </p:cNvPr>
          <p:cNvGrpSpPr/>
          <p:nvPr/>
        </p:nvGrpSpPr>
        <p:grpSpPr>
          <a:xfrm rot="5400000">
            <a:off x="7733921" y="5229404"/>
            <a:ext cx="1407960" cy="1115167"/>
            <a:chOff x="3529815" y="1896816"/>
            <a:chExt cx="1407960" cy="111516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F566FC8-FBBD-48D3-BF51-2157F59EB8F7}"/>
                    </a:ext>
                  </a:extLst>
                </p14:cNvPr>
                <p14:cNvContentPartPr/>
                <p14:nvPr/>
              </p14:nvContentPartPr>
              <p14:xfrm>
                <a:off x="3529815" y="1896816"/>
                <a:ext cx="191520" cy="2437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F566FC8-FBBD-48D3-BF51-2157F59EB8F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20832" y="1887816"/>
                  <a:ext cx="209127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C295737-F8D6-45E8-8ACE-059CF16DC553}"/>
                    </a:ext>
                  </a:extLst>
                </p14:cNvPr>
                <p14:cNvContentPartPr/>
                <p14:nvPr/>
              </p14:nvContentPartPr>
              <p14:xfrm>
                <a:off x="3606495" y="1941096"/>
                <a:ext cx="1331280" cy="111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C295737-F8D6-45E8-8ACE-059CF16DC55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97495" y="1932096"/>
                  <a:ext cx="13489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7FBD708-9057-41D9-B2FB-1B899F508173}"/>
                    </a:ext>
                  </a:extLst>
                </p14:cNvPr>
                <p14:cNvContentPartPr/>
                <p14:nvPr/>
              </p14:nvContentPartPr>
              <p14:xfrm>
                <a:off x="3664815" y="2134056"/>
                <a:ext cx="1123560" cy="262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7FBD708-9057-41D9-B2FB-1B899F50817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55815" y="2125056"/>
                  <a:ext cx="11412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1FFE6BC-9122-4730-858D-CD382AB24EBB}"/>
                    </a:ext>
                  </a:extLst>
                </p14:cNvPr>
                <p14:cNvContentPartPr/>
                <p14:nvPr/>
              </p14:nvContentPartPr>
              <p14:xfrm>
                <a:off x="3529815" y="2748463"/>
                <a:ext cx="191520" cy="2437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1FFE6BC-9122-4730-858D-CD382AB24EB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20832" y="2739463"/>
                  <a:ext cx="209127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D01FD47-11F2-4CFF-88D9-AAEB41DDBCDB}"/>
                    </a:ext>
                  </a:extLst>
                </p14:cNvPr>
                <p14:cNvContentPartPr/>
                <p14:nvPr/>
              </p14:nvContentPartPr>
              <p14:xfrm>
                <a:off x="3606495" y="2792743"/>
                <a:ext cx="1331280" cy="111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D01FD47-11F2-4CFF-88D9-AAEB41DDBCD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97495" y="2783743"/>
                  <a:ext cx="13489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10581C5-0627-4042-8880-253597A4B9B4}"/>
                    </a:ext>
                  </a:extLst>
                </p14:cNvPr>
                <p14:cNvContentPartPr/>
                <p14:nvPr/>
              </p14:nvContentPartPr>
              <p14:xfrm>
                <a:off x="3664815" y="2985703"/>
                <a:ext cx="1123560" cy="262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10581C5-0627-4042-8880-253597A4B9B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55815" y="2976703"/>
                  <a:ext cx="11412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4E0248E-0E4A-4E3D-9C64-000D31715921}"/>
                    </a:ext>
                  </a:extLst>
                </p14:cNvPr>
                <p14:cNvContentPartPr/>
                <p14:nvPr/>
              </p14:nvContentPartPr>
              <p14:xfrm>
                <a:off x="3664815" y="2985703"/>
                <a:ext cx="1123560" cy="262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4E0248E-0E4A-4E3D-9C64-000D3171592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55815" y="2976703"/>
                  <a:ext cx="114120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34A64B6D-16CD-4E64-9B6B-D8CECFBA867A}"/>
              </a:ext>
            </a:extLst>
          </p:cNvPr>
          <p:cNvGrpSpPr/>
          <p:nvPr/>
        </p:nvGrpSpPr>
        <p:grpSpPr>
          <a:xfrm>
            <a:off x="9259995" y="3613519"/>
            <a:ext cx="1407960" cy="1115167"/>
            <a:chOff x="3529815" y="1896816"/>
            <a:chExt cx="1407960" cy="111516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B55C377-FD6C-40B5-8D04-4F423A3CC0AF}"/>
                    </a:ext>
                  </a:extLst>
                </p14:cNvPr>
                <p14:cNvContentPartPr/>
                <p14:nvPr/>
              </p14:nvContentPartPr>
              <p14:xfrm>
                <a:off x="3529815" y="1896816"/>
                <a:ext cx="191520" cy="2437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B55C377-FD6C-40B5-8D04-4F423A3CC0A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20832" y="1887816"/>
                  <a:ext cx="209127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7E73C485-DF50-4DB6-8B20-15AC921C3F95}"/>
                    </a:ext>
                  </a:extLst>
                </p14:cNvPr>
                <p14:cNvContentPartPr/>
                <p14:nvPr/>
              </p14:nvContentPartPr>
              <p14:xfrm>
                <a:off x="3606495" y="1941096"/>
                <a:ext cx="1331280" cy="111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7E73C485-DF50-4DB6-8B20-15AC921C3F9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97495" y="1932096"/>
                  <a:ext cx="13489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996C3F8E-C8D1-4F04-BA15-4156AFC6784B}"/>
                    </a:ext>
                  </a:extLst>
                </p14:cNvPr>
                <p14:cNvContentPartPr/>
                <p14:nvPr/>
              </p14:nvContentPartPr>
              <p14:xfrm>
                <a:off x="3664815" y="2134056"/>
                <a:ext cx="1123560" cy="262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996C3F8E-C8D1-4F04-BA15-4156AFC6784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55815" y="2125056"/>
                  <a:ext cx="11412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82DA3EE6-5B4F-47B3-97B6-E6113376802F}"/>
                    </a:ext>
                  </a:extLst>
                </p14:cNvPr>
                <p14:cNvContentPartPr/>
                <p14:nvPr/>
              </p14:nvContentPartPr>
              <p14:xfrm>
                <a:off x="3529815" y="2748463"/>
                <a:ext cx="191520" cy="2437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82DA3EE6-5B4F-47B3-97B6-E6113376802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20832" y="2739463"/>
                  <a:ext cx="209127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9A03866-7583-46C0-A986-1F4B4654301D}"/>
                    </a:ext>
                  </a:extLst>
                </p14:cNvPr>
                <p14:cNvContentPartPr/>
                <p14:nvPr/>
              </p14:nvContentPartPr>
              <p14:xfrm>
                <a:off x="3606495" y="2792743"/>
                <a:ext cx="1331280" cy="111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9A03866-7583-46C0-A986-1F4B4654301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97495" y="2783743"/>
                  <a:ext cx="13489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FB58E14-C1F0-4907-BF02-CA6299B4EA1D}"/>
                    </a:ext>
                  </a:extLst>
                </p14:cNvPr>
                <p14:cNvContentPartPr/>
                <p14:nvPr/>
              </p14:nvContentPartPr>
              <p14:xfrm>
                <a:off x="3664815" y="2985703"/>
                <a:ext cx="1123560" cy="262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FB58E14-C1F0-4907-BF02-CA6299B4EA1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55815" y="2976703"/>
                  <a:ext cx="11412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87DCD85-9B41-4AA7-A030-CE70E511287B}"/>
                    </a:ext>
                  </a:extLst>
                </p14:cNvPr>
                <p14:cNvContentPartPr/>
                <p14:nvPr/>
              </p14:nvContentPartPr>
              <p14:xfrm>
                <a:off x="3664815" y="2985703"/>
                <a:ext cx="1123560" cy="262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87DCD85-9B41-4AA7-A030-CE70E511287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55815" y="2976703"/>
                  <a:ext cx="114120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37DA1C2E-6A60-4E12-8C98-7B6185BF8C7B}"/>
              </a:ext>
            </a:extLst>
          </p:cNvPr>
          <p:cNvGrpSpPr/>
          <p:nvPr/>
        </p:nvGrpSpPr>
        <p:grpSpPr>
          <a:xfrm>
            <a:off x="6241837" y="3639799"/>
            <a:ext cx="1407960" cy="1115167"/>
            <a:chOff x="363551" y="1872805"/>
            <a:chExt cx="1407960" cy="111516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31B1965-26EF-4EFF-B936-5CC32496E0E4}"/>
                    </a:ext>
                  </a:extLst>
                </p14:cNvPr>
                <p14:cNvContentPartPr/>
                <p14:nvPr/>
              </p14:nvContentPartPr>
              <p14:xfrm flipH="1">
                <a:off x="1579991" y="1872805"/>
                <a:ext cx="191520" cy="2437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31B1965-26EF-4EFF-B936-5CC32496E0E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 flipH="1">
                  <a:off x="1568852" y="1861645"/>
                  <a:ext cx="213439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90167CB-7721-492C-B5C0-973BEC4B4EE4}"/>
                    </a:ext>
                  </a:extLst>
                </p14:cNvPr>
                <p14:cNvContentPartPr/>
                <p14:nvPr/>
              </p14:nvContentPartPr>
              <p14:xfrm flipH="1">
                <a:off x="1579991" y="2724452"/>
                <a:ext cx="191520" cy="2437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90167CB-7721-492C-B5C0-973BEC4B4EE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 flipH="1">
                  <a:off x="1568852" y="2713292"/>
                  <a:ext cx="213439" cy="265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D0534504-3D7F-4FF9-8C1F-7F12A0E11FCE}"/>
                </a:ext>
              </a:extLst>
            </p:cNvPr>
            <p:cNvGrpSpPr/>
            <p:nvPr/>
          </p:nvGrpSpPr>
          <p:grpSpPr>
            <a:xfrm>
              <a:off x="363551" y="1917085"/>
              <a:ext cx="1331280" cy="1070887"/>
              <a:chOff x="363551" y="1917085"/>
              <a:chExt cx="1331280" cy="107088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40AFD40E-5953-4370-97B8-2AAAAEB10F67}"/>
                      </a:ext>
                    </a:extLst>
                  </p14:cNvPr>
                  <p14:cNvContentPartPr/>
                  <p14:nvPr/>
                </p14:nvContentPartPr>
                <p14:xfrm flipH="1">
                  <a:off x="363551" y="1917085"/>
                  <a:ext cx="1331280" cy="11160"/>
                </p14:xfrm>
              </p:contentPart>
            </mc:Choice>
            <mc:Fallback xmlns=""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40AFD40E-5953-4370-97B8-2AAAAEB10F67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 flipH="1">
                    <a:off x="352391" y="1905925"/>
                    <a:ext cx="1353240" cy="3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201" name="Ink 200">
                    <a:extLst>
                      <a:ext uri="{FF2B5EF4-FFF2-40B4-BE49-F238E27FC236}">
                        <a16:creationId xmlns:a16="http://schemas.microsoft.com/office/drawing/2014/main" id="{86EBC16A-52E0-4A05-81F5-36064D3E66A0}"/>
                      </a:ext>
                    </a:extLst>
                  </p14:cNvPr>
                  <p14:cNvContentPartPr/>
                  <p14:nvPr/>
                </p14:nvContentPartPr>
                <p14:xfrm flipH="1">
                  <a:off x="512951" y="2110045"/>
                  <a:ext cx="1123560" cy="26280"/>
                </p14:xfrm>
              </p:contentPart>
            </mc:Choice>
            <mc:Fallback xmlns=""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86EBC16A-52E0-4A05-81F5-36064D3E66A0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 flipH="1">
                    <a:off x="501791" y="2098885"/>
                    <a:ext cx="1145520" cy="4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202" name="Ink 201">
                    <a:extLst>
                      <a:ext uri="{FF2B5EF4-FFF2-40B4-BE49-F238E27FC236}">
                        <a16:creationId xmlns:a16="http://schemas.microsoft.com/office/drawing/2014/main" id="{5F405A19-B9A9-4264-AFF9-5DC84542585E}"/>
                      </a:ext>
                    </a:extLst>
                  </p14:cNvPr>
                  <p14:cNvContentPartPr/>
                  <p14:nvPr/>
                </p14:nvContentPartPr>
                <p14:xfrm flipH="1">
                  <a:off x="363551" y="2768732"/>
                  <a:ext cx="1331280" cy="11160"/>
                </p14:xfrm>
              </p:contentPart>
            </mc:Choice>
            <mc:Fallback xmlns="">
              <p:pic>
                <p:nvPicPr>
                  <p:cNvPr id="202" name="Ink 201">
                    <a:extLst>
                      <a:ext uri="{FF2B5EF4-FFF2-40B4-BE49-F238E27FC236}">
                        <a16:creationId xmlns:a16="http://schemas.microsoft.com/office/drawing/2014/main" id="{5F405A19-B9A9-4264-AFF9-5DC84542585E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 flipH="1">
                    <a:off x="352391" y="2757572"/>
                    <a:ext cx="1353240" cy="3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203" name="Ink 202">
                    <a:extLst>
                      <a:ext uri="{FF2B5EF4-FFF2-40B4-BE49-F238E27FC236}">
                        <a16:creationId xmlns:a16="http://schemas.microsoft.com/office/drawing/2014/main" id="{A8BAC73E-5DD7-46DD-8327-F5D1E50ED608}"/>
                      </a:ext>
                    </a:extLst>
                  </p14:cNvPr>
                  <p14:cNvContentPartPr/>
                  <p14:nvPr/>
                </p14:nvContentPartPr>
                <p14:xfrm flipH="1">
                  <a:off x="512951" y="2961692"/>
                  <a:ext cx="1123560" cy="26280"/>
                </p14:xfrm>
              </p:contentPart>
            </mc:Choice>
            <mc:Fallback xmlns=""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A8BAC73E-5DD7-46DD-8327-F5D1E50ED608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 flipH="1">
                    <a:off x="501791" y="2950532"/>
                    <a:ext cx="1145520" cy="4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204" name="Ink 203">
                    <a:extLst>
                      <a:ext uri="{FF2B5EF4-FFF2-40B4-BE49-F238E27FC236}">
                        <a16:creationId xmlns:a16="http://schemas.microsoft.com/office/drawing/2014/main" id="{65420408-B99A-49E1-B102-DA0B22E19BAB}"/>
                      </a:ext>
                    </a:extLst>
                  </p14:cNvPr>
                  <p14:cNvContentPartPr/>
                  <p14:nvPr/>
                </p14:nvContentPartPr>
                <p14:xfrm flipH="1">
                  <a:off x="512951" y="2961692"/>
                  <a:ext cx="1123560" cy="26280"/>
                </p14:xfrm>
              </p:contentPart>
            </mc:Choice>
            <mc:Fallback xmlns="">
              <p:pic>
                <p:nvPicPr>
                  <p:cNvPr id="204" name="Ink 203">
                    <a:extLst>
                      <a:ext uri="{FF2B5EF4-FFF2-40B4-BE49-F238E27FC236}">
                        <a16:creationId xmlns:a16="http://schemas.microsoft.com/office/drawing/2014/main" id="{65420408-B99A-49E1-B102-DA0B22E19BAB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 flipH="1">
                    <a:off x="501791" y="2950532"/>
                    <a:ext cx="1145520" cy="482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291BB73B-223A-4A9E-B458-EB1A67A96EBC}"/>
                  </a:ext>
                </a:extLst>
              </p14:cNvPr>
              <p14:cNvContentPartPr/>
              <p14:nvPr/>
            </p14:nvContentPartPr>
            <p14:xfrm>
              <a:off x="1806353" y="3664082"/>
              <a:ext cx="1664280" cy="10260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291BB73B-223A-4A9E-B458-EB1A67A96EBC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788353" y="3646019"/>
                <a:ext cx="1699920" cy="138365"/>
              </a:xfrm>
              <a:prstGeom prst="rect">
                <a:avLst/>
              </a:prstGeom>
            </p:spPr>
          </p:pic>
        </mc:Fallback>
      </mc:AlternateContent>
      <p:grpSp>
        <p:nvGrpSpPr>
          <p:cNvPr id="206" name="Group 205">
            <a:extLst>
              <a:ext uri="{FF2B5EF4-FFF2-40B4-BE49-F238E27FC236}">
                <a16:creationId xmlns:a16="http://schemas.microsoft.com/office/drawing/2014/main" id="{06A9F483-8A1A-4480-B470-9F5A524B91BE}"/>
              </a:ext>
            </a:extLst>
          </p:cNvPr>
          <p:cNvGrpSpPr/>
          <p:nvPr/>
        </p:nvGrpSpPr>
        <p:grpSpPr>
          <a:xfrm>
            <a:off x="1756673" y="4645442"/>
            <a:ext cx="1787760" cy="463320"/>
            <a:chOff x="1937747" y="2395032"/>
            <a:chExt cx="1787760" cy="46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BE2C0E2F-ACC4-43DB-879E-BEEE06F16679}"/>
                    </a:ext>
                  </a:extLst>
                </p14:cNvPr>
                <p14:cNvContentPartPr/>
                <p14:nvPr/>
              </p14:nvContentPartPr>
              <p14:xfrm>
                <a:off x="1937747" y="2395032"/>
                <a:ext cx="485280" cy="4633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BE2C0E2F-ACC4-43DB-879E-BEEE06F1667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919747" y="2377046"/>
                  <a:ext cx="520920" cy="4989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3997AD83-F933-4C85-96DC-587E48C0ECAE}"/>
                    </a:ext>
                  </a:extLst>
                </p14:cNvPr>
                <p14:cNvContentPartPr/>
                <p14:nvPr/>
              </p14:nvContentPartPr>
              <p14:xfrm>
                <a:off x="3185147" y="2404752"/>
                <a:ext cx="540360" cy="4068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3997AD83-F933-4C85-96DC-587E48C0ECA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167147" y="2386768"/>
                  <a:ext cx="576000" cy="44240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FEF3819B-F8BF-4DCB-842F-447AA5F50CF2}"/>
                  </a:ext>
                </a:extLst>
              </p14:cNvPr>
              <p14:cNvContentPartPr/>
              <p14:nvPr/>
            </p14:nvContentPartPr>
            <p14:xfrm>
              <a:off x="7633313" y="3708362"/>
              <a:ext cx="1607040" cy="6804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FEF3819B-F8BF-4DCB-842F-447AA5F50CF2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615313" y="3690362"/>
                <a:ext cx="164268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760441CF-3D54-401C-A1CE-90254FC66E2E}"/>
                  </a:ext>
                </a:extLst>
              </p14:cNvPr>
              <p14:cNvContentPartPr/>
              <p14:nvPr/>
            </p14:nvContentPartPr>
            <p14:xfrm>
              <a:off x="8818793" y="3722402"/>
              <a:ext cx="123840" cy="12744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760441CF-3D54-401C-A1CE-90254FC66E2E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8800793" y="3704402"/>
                <a:ext cx="159480" cy="16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2" name="Group 211">
            <a:extLst>
              <a:ext uri="{FF2B5EF4-FFF2-40B4-BE49-F238E27FC236}">
                <a16:creationId xmlns:a16="http://schemas.microsoft.com/office/drawing/2014/main" id="{352D0E24-5377-4627-8728-F336C8FFD48A}"/>
              </a:ext>
            </a:extLst>
          </p:cNvPr>
          <p:cNvGrpSpPr/>
          <p:nvPr/>
        </p:nvGrpSpPr>
        <p:grpSpPr>
          <a:xfrm>
            <a:off x="7668233" y="4565162"/>
            <a:ext cx="1607760" cy="535680"/>
            <a:chOff x="7849307" y="2314752"/>
            <a:chExt cx="1607760" cy="53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1E0A828-11B2-4918-B151-92417E7ECF7C}"/>
                    </a:ext>
                  </a:extLst>
                </p14:cNvPr>
                <p14:cNvContentPartPr/>
                <p14:nvPr/>
              </p14:nvContentPartPr>
              <p14:xfrm>
                <a:off x="7851107" y="2438232"/>
                <a:ext cx="4320" cy="54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1E0A828-11B2-4918-B151-92417E7ECF7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831471" y="2421357"/>
                  <a:ext cx="43200" cy="388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0FA8F821-31C4-43DC-9D6F-85EECAA6041E}"/>
                    </a:ext>
                  </a:extLst>
                </p14:cNvPr>
                <p14:cNvContentPartPr/>
                <p14:nvPr/>
              </p14:nvContentPartPr>
              <p14:xfrm>
                <a:off x="7849307" y="2326632"/>
                <a:ext cx="1607760" cy="655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0FA8F821-31C4-43DC-9D6F-85EECAA6041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831307" y="2308632"/>
                  <a:ext cx="16434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264A465-44E6-4EDD-961C-00610A8C7C07}"/>
                    </a:ext>
                  </a:extLst>
                </p14:cNvPr>
                <p14:cNvContentPartPr/>
                <p14:nvPr/>
              </p14:nvContentPartPr>
              <p14:xfrm>
                <a:off x="8135147" y="2314752"/>
                <a:ext cx="73080" cy="5356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264A465-44E6-4EDD-961C-00610A8C7C0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117147" y="2296752"/>
                  <a:ext cx="108720" cy="57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0378B7ED-358E-4BAE-AF66-D7D32C8FA83A}"/>
                  </a:ext>
                </a:extLst>
              </p14:cNvPr>
              <p14:cNvContentPartPr/>
              <p14:nvPr/>
            </p14:nvContentPartPr>
            <p14:xfrm>
              <a:off x="7564913" y="3842642"/>
              <a:ext cx="25920" cy="68616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0378B7ED-358E-4BAE-AF66-D7D32C8FA83A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7546913" y="3824642"/>
                <a:ext cx="61560" cy="72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135E3AF8-D3C8-40A0-9987-2B81DD5CBB70}"/>
                  </a:ext>
                </a:extLst>
              </p14:cNvPr>
              <p14:cNvContentPartPr/>
              <p14:nvPr/>
            </p14:nvContentPartPr>
            <p14:xfrm>
              <a:off x="8148833" y="5118122"/>
              <a:ext cx="640800" cy="4788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135E3AF8-D3C8-40A0-9987-2B81DD5CBB70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8130833" y="5100122"/>
                <a:ext cx="67644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C019FD7B-E84E-4364-A3BD-A560907C1CC4}"/>
                  </a:ext>
                </a:extLst>
              </p14:cNvPr>
              <p14:cNvContentPartPr/>
              <p14:nvPr/>
            </p14:nvContentPartPr>
            <p14:xfrm>
              <a:off x="9332153" y="3843002"/>
              <a:ext cx="34200" cy="63576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C019FD7B-E84E-4364-A3BD-A560907C1CC4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9314153" y="3824992"/>
                <a:ext cx="69840" cy="6714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B2D84B9C-A60E-4ECB-B0E9-F91B999EF8EE}"/>
                  </a:ext>
                </a:extLst>
              </p14:cNvPr>
              <p14:cNvContentPartPr/>
              <p14:nvPr/>
            </p14:nvContentPartPr>
            <p14:xfrm>
              <a:off x="1681073" y="3888002"/>
              <a:ext cx="39960" cy="63756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B2D84B9C-A60E-4ECB-B0E9-F91B999EF8EE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663234" y="3870002"/>
                <a:ext cx="75282" cy="67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2058AD52-56B7-4BA3-B823-2C990EC32306}"/>
                  </a:ext>
                </a:extLst>
              </p14:cNvPr>
              <p14:cNvContentPartPr/>
              <p14:nvPr/>
            </p14:nvContentPartPr>
            <p14:xfrm>
              <a:off x="3458393" y="3879722"/>
              <a:ext cx="31680" cy="62388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2058AD52-56B7-4BA3-B823-2C990EC32306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3440393" y="3861732"/>
                <a:ext cx="67320" cy="6594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32C16A86-2AB2-4601-AE77-1CF9C7723E0B}"/>
                  </a:ext>
                </a:extLst>
              </p14:cNvPr>
              <p14:cNvContentPartPr/>
              <p14:nvPr/>
            </p14:nvContentPartPr>
            <p14:xfrm>
              <a:off x="2260313" y="5114522"/>
              <a:ext cx="668880" cy="4140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32C16A86-2AB2-4601-AE77-1CF9C7723E0B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2242323" y="5096364"/>
                <a:ext cx="704501" cy="77353"/>
              </a:xfrm>
              <a:prstGeom prst="rect">
                <a:avLst/>
              </a:prstGeom>
            </p:spPr>
          </p:pic>
        </mc:Fallback>
      </mc:AlternateContent>
      <p:sp>
        <p:nvSpPr>
          <p:cNvPr id="222" name="TextBox 221">
            <a:extLst>
              <a:ext uri="{FF2B5EF4-FFF2-40B4-BE49-F238E27FC236}">
                <a16:creationId xmlns:a16="http://schemas.microsoft.com/office/drawing/2014/main" id="{1E11F367-B5C6-4FA5-85B9-75B0E16E8314}"/>
              </a:ext>
            </a:extLst>
          </p:cNvPr>
          <p:cNvSpPr txBox="1"/>
          <p:nvPr/>
        </p:nvSpPr>
        <p:spPr>
          <a:xfrm>
            <a:off x="3572222" y="5228034"/>
            <a:ext cx="792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Typ 3a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196280CE-F166-40E4-B210-534725658126}"/>
              </a:ext>
            </a:extLst>
          </p:cNvPr>
          <p:cNvSpPr txBox="1"/>
          <p:nvPr/>
        </p:nvSpPr>
        <p:spPr>
          <a:xfrm>
            <a:off x="9661132" y="5228034"/>
            <a:ext cx="804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Typ 3b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6189D0E7-4B2F-44BB-98E3-C17D2CAC147B}"/>
                  </a:ext>
                </a:extLst>
              </p14:cNvPr>
              <p14:cNvContentPartPr/>
              <p14:nvPr/>
            </p14:nvContentPartPr>
            <p14:xfrm>
              <a:off x="8881427" y="3783192"/>
              <a:ext cx="102960" cy="131040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6189D0E7-4B2F-44BB-98E3-C17D2CAC147B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8863364" y="3765192"/>
                <a:ext cx="138725" cy="134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8A53CAC1-77B8-43FD-95AA-C12FB8D4CD67}"/>
              </a:ext>
            </a:extLst>
          </p:cNvPr>
          <p:cNvGrpSpPr/>
          <p:nvPr/>
        </p:nvGrpSpPr>
        <p:grpSpPr>
          <a:xfrm>
            <a:off x="1778974" y="604184"/>
            <a:ext cx="317160" cy="396360"/>
            <a:chOff x="1778974" y="604184"/>
            <a:chExt cx="317160" cy="39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37DF668-1FC4-4CFF-BC33-745F32B01D60}"/>
                    </a:ext>
                  </a:extLst>
                </p14:cNvPr>
                <p14:cNvContentPartPr/>
                <p14:nvPr/>
              </p14:nvContentPartPr>
              <p14:xfrm>
                <a:off x="1778974" y="604184"/>
                <a:ext cx="301320" cy="396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37DF668-1FC4-4CFF-BC33-745F32B01D6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769974" y="595184"/>
                  <a:ext cx="31896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FBBA5C0-63CC-43D5-A639-A7A4CEEB47BD}"/>
                    </a:ext>
                  </a:extLst>
                </p14:cNvPr>
                <p14:cNvContentPartPr/>
                <p14:nvPr/>
              </p14:nvContentPartPr>
              <p14:xfrm>
                <a:off x="1958254" y="822704"/>
                <a:ext cx="137880" cy="194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FBBA5C0-63CC-43D5-A639-A7A4CEEB47B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949254" y="813704"/>
                  <a:ext cx="15552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86BE1E7-7DEE-42A6-B3D8-6EB955392CEC}"/>
              </a:ext>
            </a:extLst>
          </p:cNvPr>
          <p:cNvGrpSpPr/>
          <p:nvPr/>
        </p:nvGrpSpPr>
        <p:grpSpPr>
          <a:xfrm>
            <a:off x="577654" y="2288264"/>
            <a:ext cx="342720" cy="356040"/>
            <a:chOff x="577654" y="2288264"/>
            <a:chExt cx="342720" cy="35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6C021A0-00EA-4FAC-A08E-20A478B19AE6}"/>
                    </a:ext>
                  </a:extLst>
                </p14:cNvPr>
                <p14:cNvContentPartPr/>
                <p14:nvPr/>
              </p14:nvContentPartPr>
              <p14:xfrm>
                <a:off x="577654" y="2288264"/>
                <a:ext cx="238320" cy="356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6C021A0-00EA-4FAC-A08E-20A478B19AE6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68654" y="2279264"/>
                  <a:ext cx="25596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A7F5F63-DA09-4670-8873-691FE44962C4}"/>
                    </a:ext>
                  </a:extLst>
                </p14:cNvPr>
                <p14:cNvContentPartPr/>
                <p14:nvPr/>
              </p14:nvContentPartPr>
              <p14:xfrm>
                <a:off x="688174" y="2494184"/>
                <a:ext cx="232200" cy="22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A7F5F63-DA09-4670-8873-691FE44962C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79160" y="2485325"/>
                  <a:ext cx="249867" cy="4004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2E397F2-9DD4-46FD-BA02-ADF8B18EE6B1}"/>
                  </a:ext>
                </a:extLst>
              </p14:cNvPr>
              <p14:cNvContentPartPr/>
              <p14:nvPr/>
            </p14:nvContentPartPr>
            <p14:xfrm>
              <a:off x="3828454" y="2306264"/>
              <a:ext cx="195840" cy="438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2E397F2-9DD4-46FD-BA02-ADF8B18EE6B1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3819454" y="2297264"/>
                <a:ext cx="213480" cy="45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70D4A16D-C077-486F-914D-3C751D5244FA}"/>
              </a:ext>
            </a:extLst>
          </p:cNvPr>
          <p:cNvGrpSpPr/>
          <p:nvPr/>
        </p:nvGrpSpPr>
        <p:grpSpPr>
          <a:xfrm>
            <a:off x="540574" y="4114904"/>
            <a:ext cx="362520" cy="348840"/>
            <a:chOff x="540574" y="4114904"/>
            <a:chExt cx="362520" cy="34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B6948FC-F51D-4C1F-8771-32ABE46D637A}"/>
                    </a:ext>
                  </a:extLst>
                </p14:cNvPr>
                <p14:cNvContentPartPr/>
                <p14:nvPr/>
              </p14:nvContentPartPr>
              <p14:xfrm>
                <a:off x="540574" y="4114904"/>
                <a:ext cx="229320" cy="348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B6948FC-F51D-4C1F-8771-32ABE46D637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31574" y="4105904"/>
                  <a:ext cx="24696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A1FE453-E5B3-4100-AA18-B005572829AE}"/>
                    </a:ext>
                  </a:extLst>
                </p14:cNvPr>
                <p14:cNvContentPartPr/>
                <p14:nvPr/>
              </p14:nvContentPartPr>
              <p14:xfrm>
                <a:off x="650014" y="4312544"/>
                <a:ext cx="253080" cy="22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A1FE453-E5B3-4100-AA18-B005572829A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41014" y="4303544"/>
                  <a:ext cx="27072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290A382-7C7A-4FC0-8D46-D003A787E96F}"/>
                  </a:ext>
                </a:extLst>
              </p14:cNvPr>
              <p14:cNvContentPartPr/>
              <p14:nvPr/>
            </p14:nvContentPartPr>
            <p14:xfrm>
              <a:off x="4144894" y="4017344"/>
              <a:ext cx="219960" cy="383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290A382-7C7A-4FC0-8D46-D003A787E96F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4135894" y="4008344"/>
                <a:ext cx="23760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1146859-3A52-4FAA-B8C4-33A64595EEA2}"/>
                  </a:ext>
                </a:extLst>
              </p14:cNvPr>
              <p14:cNvContentPartPr/>
              <p14:nvPr/>
            </p14:nvContentPartPr>
            <p14:xfrm>
              <a:off x="2436694" y="6122984"/>
              <a:ext cx="318600" cy="360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1146859-3A52-4FAA-B8C4-33A64595EEA2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2427684" y="6113984"/>
                <a:ext cx="336260" cy="37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F64F1010-D51C-4CCD-9035-DEF1839792F6}"/>
              </a:ext>
            </a:extLst>
          </p:cNvPr>
          <p:cNvGrpSpPr/>
          <p:nvPr/>
        </p:nvGrpSpPr>
        <p:grpSpPr>
          <a:xfrm>
            <a:off x="6173494" y="4069904"/>
            <a:ext cx="394560" cy="443160"/>
            <a:chOff x="6173494" y="4069904"/>
            <a:chExt cx="394560" cy="44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DF5CFB2-EA23-47E8-A6BF-0ADE6638F384}"/>
                    </a:ext>
                  </a:extLst>
                </p14:cNvPr>
                <p14:cNvContentPartPr/>
                <p14:nvPr/>
              </p14:nvContentPartPr>
              <p14:xfrm>
                <a:off x="6173494" y="4069904"/>
                <a:ext cx="253080" cy="443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DF5CFB2-EA23-47E8-A6BF-0ADE6638F38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164494" y="4060904"/>
                  <a:ext cx="27072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5DB24FD-F3DA-437C-9CA0-E6C2D5FD6A44}"/>
                    </a:ext>
                  </a:extLst>
                </p14:cNvPr>
                <p14:cNvContentPartPr/>
                <p14:nvPr/>
              </p14:nvContentPartPr>
              <p14:xfrm>
                <a:off x="6268534" y="4257464"/>
                <a:ext cx="299520" cy="43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5DB24FD-F3DA-437C-9CA0-E6C2D5FD6A4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259534" y="4248464"/>
                  <a:ext cx="317160" cy="6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B69F833-C6A4-467F-BF53-8BA3B09621AC}"/>
                  </a:ext>
                </a:extLst>
              </p14:cNvPr>
              <p14:cNvContentPartPr/>
              <p14:nvPr/>
            </p14:nvContentPartPr>
            <p14:xfrm>
              <a:off x="10282894" y="3977384"/>
              <a:ext cx="254160" cy="4986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B69F833-C6A4-467F-BF53-8BA3B09621AC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0273894" y="3968384"/>
                <a:ext cx="271800" cy="51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FD7F26B-5ED5-43F1-80CF-43F4273505C8}"/>
                  </a:ext>
                </a:extLst>
              </p14:cNvPr>
              <p14:cNvContentPartPr/>
              <p14:nvPr/>
            </p14:nvContentPartPr>
            <p14:xfrm>
              <a:off x="8259334" y="6044504"/>
              <a:ext cx="260640" cy="333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FD7F26B-5ED5-43F1-80CF-43F4273505C8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8250334" y="6035514"/>
                <a:ext cx="278280" cy="350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93D66C5-982D-4A28-9E54-0F837AE29416}"/>
                  </a:ext>
                </a:extLst>
              </p14:cNvPr>
              <p14:cNvContentPartPr/>
              <p14:nvPr/>
            </p14:nvContentPartPr>
            <p14:xfrm>
              <a:off x="1024774" y="76784"/>
              <a:ext cx="113760" cy="149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93D66C5-982D-4A28-9E54-0F837AE29416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1015774" y="67784"/>
                <a:ext cx="13140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A19ABE2-B436-4D52-B139-03D153AD6195}"/>
                  </a:ext>
                </a:extLst>
              </p14:cNvPr>
              <p14:cNvContentPartPr/>
              <p14:nvPr/>
            </p14:nvContentPartPr>
            <p14:xfrm>
              <a:off x="1045294" y="900104"/>
              <a:ext cx="175320" cy="2120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A19ABE2-B436-4D52-B139-03D153AD6195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036294" y="891089"/>
                <a:ext cx="192960" cy="2297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A14DE1C-ADEE-48CF-874B-ECED717757C8}"/>
                  </a:ext>
                </a:extLst>
              </p14:cNvPr>
              <p14:cNvContentPartPr/>
              <p14:nvPr/>
            </p14:nvContentPartPr>
            <p14:xfrm>
              <a:off x="1417174" y="1687784"/>
              <a:ext cx="118440" cy="135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A14DE1C-ADEE-48CF-874B-ECED717757C8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1408147" y="1678784"/>
                <a:ext cx="136134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87D57E71-C1D9-4502-ADBC-5D545D74E41B}"/>
                  </a:ext>
                </a:extLst>
              </p14:cNvPr>
              <p14:cNvContentPartPr/>
              <p14:nvPr/>
            </p14:nvContentPartPr>
            <p14:xfrm>
              <a:off x="1436254" y="2565464"/>
              <a:ext cx="162360" cy="1612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87D57E71-C1D9-4502-ADBC-5D545D74E41B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1427254" y="2556464"/>
                <a:ext cx="18000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7F4B088-32F3-40A1-93FE-3BDF29F292CF}"/>
                  </a:ext>
                </a:extLst>
              </p14:cNvPr>
              <p14:cNvContentPartPr/>
              <p14:nvPr/>
            </p14:nvContentPartPr>
            <p14:xfrm>
              <a:off x="3199174" y="1633064"/>
              <a:ext cx="99000" cy="2044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7F4B088-32F3-40A1-93FE-3BDF29F292CF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3190174" y="1624064"/>
                <a:ext cx="11664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9740220-C985-4964-8B98-0D61C0267A68}"/>
                  </a:ext>
                </a:extLst>
              </p14:cNvPr>
              <p14:cNvContentPartPr/>
              <p14:nvPr/>
            </p14:nvContentPartPr>
            <p14:xfrm>
              <a:off x="3244534" y="2521904"/>
              <a:ext cx="86760" cy="2088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9740220-C985-4964-8B98-0D61C0267A68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3235534" y="2512904"/>
                <a:ext cx="10440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D058D29-E7EA-4BE8-8A60-CBDFF779F002}"/>
                  </a:ext>
                </a:extLst>
              </p14:cNvPr>
              <p14:cNvContentPartPr/>
              <p14:nvPr/>
            </p14:nvContentPartPr>
            <p14:xfrm>
              <a:off x="1452814" y="3383024"/>
              <a:ext cx="117360" cy="1598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D058D29-E7EA-4BE8-8A60-CBDFF779F002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1443814" y="3374024"/>
                <a:ext cx="13500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D026076-76E0-4492-82A9-C1FF839EE98A}"/>
                  </a:ext>
                </a:extLst>
              </p14:cNvPr>
              <p14:cNvContentPartPr/>
              <p14:nvPr/>
            </p14:nvContentPartPr>
            <p14:xfrm>
              <a:off x="1439854" y="4280504"/>
              <a:ext cx="146880" cy="1908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D026076-76E0-4492-82A9-C1FF839EE98A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1430854" y="4271504"/>
                <a:ext cx="16452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3C88F49B-D82C-4504-955C-9730B3F83F86}"/>
                  </a:ext>
                </a:extLst>
              </p14:cNvPr>
              <p14:cNvContentPartPr/>
              <p14:nvPr/>
            </p14:nvContentPartPr>
            <p14:xfrm>
              <a:off x="3561334" y="3434504"/>
              <a:ext cx="90000" cy="189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3C88F49B-D82C-4504-955C-9730B3F83F86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3552370" y="3425504"/>
                <a:ext cx="10757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84E7F7C-81A2-4CA1-B696-7EA8AA8E2413}"/>
                  </a:ext>
                </a:extLst>
              </p14:cNvPr>
              <p14:cNvContentPartPr/>
              <p14:nvPr/>
            </p14:nvContentPartPr>
            <p14:xfrm>
              <a:off x="3568534" y="4299944"/>
              <a:ext cx="141480" cy="1900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84E7F7C-81A2-4CA1-B696-7EA8AA8E2413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3559534" y="4290944"/>
                <a:ext cx="15912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3DF1C0D-3FF1-46C6-AD6A-FCE0BA175AE7}"/>
                  </a:ext>
                </a:extLst>
              </p14:cNvPr>
              <p14:cNvContentPartPr/>
              <p14:nvPr/>
            </p14:nvContentPartPr>
            <p14:xfrm>
              <a:off x="3234094" y="5082944"/>
              <a:ext cx="79200" cy="1497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3DF1C0D-3FF1-46C6-AD6A-FCE0BA175AE7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3225053" y="5073966"/>
                <a:ext cx="96921" cy="1673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0C35693-C1B8-4A03-9A0A-4E0ECC42328A}"/>
                  </a:ext>
                </a:extLst>
              </p14:cNvPr>
              <p14:cNvContentPartPr/>
              <p14:nvPr/>
            </p14:nvContentPartPr>
            <p14:xfrm>
              <a:off x="1808494" y="5091944"/>
              <a:ext cx="164520" cy="2066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0C35693-C1B8-4A03-9A0A-4E0ECC42328A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1799514" y="5082944"/>
                <a:ext cx="182121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EC3E432-5F05-4BBB-8F37-50A9A373B99C}"/>
                  </a:ext>
                </a:extLst>
              </p14:cNvPr>
              <p14:cNvContentPartPr/>
              <p14:nvPr/>
            </p14:nvContentPartPr>
            <p14:xfrm>
              <a:off x="7311814" y="3405704"/>
              <a:ext cx="140760" cy="2152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EC3E432-5F05-4BBB-8F37-50A9A373B99C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7302814" y="3396704"/>
                <a:ext cx="15840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EFB0C86-32F8-4340-AAF7-854010668A19}"/>
                  </a:ext>
                </a:extLst>
              </p14:cNvPr>
              <p14:cNvContentPartPr/>
              <p14:nvPr/>
            </p14:nvContentPartPr>
            <p14:xfrm>
              <a:off x="7265014" y="4283744"/>
              <a:ext cx="205200" cy="2289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EFB0C86-32F8-4340-AAF7-854010668A19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7256014" y="4274744"/>
                <a:ext cx="22284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3D3823C1-544A-45EA-8A6F-253D57684F68}"/>
                  </a:ext>
                </a:extLst>
              </p14:cNvPr>
              <p14:cNvContentPartPr/>
              <p14:nvPr/>
            </p14:nvContentPartPr>
            <p14:xfrm>
              <a:off x="7608094" y="5224064"/>
              <a:ext cx="244440" cy="1846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3D3823C1-544A-45EA-8A6F-253D57684F68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7599081" y="5215082"/>
                <a:ext cx="262106" cy="2022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D64953F-62F4-4D43-ADA8-576E602E5469}"/>
                  </a:ext>
                </a:extLst>
              </p14:cNvPr>
              <p14:cNvContentPartPr/>
              <p14:nvPr/>
            </p14:nvContentPartPr>
            <p14:xfrm>
              <a:off x="9023254" y="5204624"/>
              <a:ext cx="145440" cy="1886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D64953F-62F4-4D43-ADA8-576E602E5469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9014232" y="5195624"/>
                <a:ext cx="163124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4ED0B27-BB9D-4ADF-BFCD-5AB0E92583B8}"/>
                  </a:ext>
                </a:extLst>
              </p14:cNvPr>
              <p14:cNvContentPartPr/>
              <p14:nvPr/>
            </p14:nvContentPartPr>
            <p14:xfrm>
              <a:off x="9439054" y="3368264"/>
              <a:ext cx="116280" cy="2350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4ED0B27-BB9D-4ADF-BFCD-5AB0E92583B8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9430082" y="3359264"/>
                <a:ext cx="133866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033CAB77-22DB-4E3F-ABF4-FB20C1EAB666}"/>
                  </a:ext>
                </a:extLst>
              </p14:cNvPr>
              <p14:cNvContentPartPr/>
              <p14:nvPr/>
            </p14:nvContentPartPr>
            <p14:xfrm>
              <a:off x="9488374" y="4313984"/>
              <a:ext cx="183960" cy="1630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033CAB77-22DB-4E3F-ABF4-FB20C1EAB666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9479374" y="4304984"/>
                <a:ext cx="20160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C06B85EC-4E0A-4EF5-A271-E9DC01A8E92C}"/>
                  </a:ext>
                </a:extLst>
              </p14:cNvPr>
              <p14:cNvContentPartPr/>
              <p14:nvPr/>
            </p14:nvContentPartPr>
            <p14:xfrm>
              <a:off x="2270374" y="1674824"/>
              <a:ext cx="205920" cy="1972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C06B85EC-4E0A-4EF5-A271-E9DC01A8E92C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2261374" y="1665808"/>
                <a:ext cx="223560" cy="2149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86253486-C494-4B09-A597-4D7701C318D9}"/>
                  </a:ext>
                </a:extLst>
              </p14:cNvPr>
              <p14:cNvContentPartPr/>
              <p14:nvPr/>
            </p14:nvContentPartPr>
            <p14:xfrm>
              <a:off x="2377654" y="2931944"/>
              <a:ext cx="145800" cy="2422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86253486-C494-4B09-A597-4D7701C318D9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2368676" y="2922944"/>
                <a:ext cx="163397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1FDC923-615B-414A-935A-B5811A96B5E3}"/>
                  </a:ext>
                </a:extLst>
              </p14:cNvPr>
              <p14:cNvContentPartPr/>
              <p14:nvPr/>
            </p14:nvContentPartPr>
            <p14:xfrm>
              <a:off x="2444974" y="3503984"/>
              <a:ext cx="126000" cy="1497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1FDC923-615B-414A-935A-B5811A96B5E3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2435948" y="3494984"/>
                <a:ext cx="143691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3949D200-3F0D-4BDC-B297-1C5D87A42190}"/>
                  </a:ext>
                </a:extLst>
              </p14:cNvPr>
              <p14:cNvContentPartPr/>
              <p14:nvPr/>
            </p14:nvContentPartPr>
            <p14:xfrm>
              <a:off x="2896054" y="4432064"/>
              <a:ext cx="181440" cy="1717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3949D200-3F0D-4BDC-B297-1C5D87A42190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2887036" y="4423064"/>
                <a:ext cx="199115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8657DD1-FBE3-4F9C-9538-1E7BF56D352C}"/>
                  </a:ext>
                </a:extLst>
              </p14:cNvPr>
              <p14:cNvContentPartPr/>
              <p14:nvPr/>
            </p14:nvContentPartPr>
            <p14:xfrm>
              <a:off x="2285494" y="4465904"/>
              <a:ext cx="144000" cy="2480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8657DD1-FBE3-4F9C-9538-1E7BF56D352C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2276494" y="4456904"/>
                <a:ext cx="16164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AF498986-49D2-4208-9454-90EF8E060A07}"/>
                  </a:ext>
                </a:extLst>
              </p14:cNvPr>
              <p14:cNvContentPartPr/>
              <p14:nvPr/>
            </p14:nvContentPartPr>
            <p14:xfrm>
              <a:off x="1797334" y="2311304"/>
              <a:ext cx="138600" cy="1756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AF498986-49D2-4208-9454-90EF8E060A07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1788334" y="2302304"/>
                <a:ext cx="15624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3E20689E-980D-4244-BF0F-930D6C7481C5}"/>
                  </a:ext>
                </a:extLst>
              </p14:cNvPr>
              <p14:cNvContentPartPr/>
              <p14:nvPr/>
            </p14:nvContentPartPr>
            <p14:xfrm>
              <a:off x="1819294" y="4120664"/>
              <a:ext cx="144360" cy="1616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3E20689E-980D-4244-BF0F-930D6C7481C5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1810271" y="4111664"/>
                <a:ext cx="162044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1C760180-0EB4-4504-B277-E4F675F0B798}"/>
                  </a:ext>
                </a:extLst>
              </p14:cNvPr>
              <p14:cNvContentPartPr/>
              <p14:nvPr/>
            </p14:nvContentPartPr>
            <p14:xfrm>
              <a:off x="3177214" y="4117784"/>
              <a:ext cx="124200" cy="1857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1C760180-0EB4-4504-B277-E4F675F0B798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3168214" y="4108801"/>
                <a:ext cx="141840" cy="2033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9D8EC7EE-9588-47E3-A810-D1E13BC36D17}"/>
                  </a:ext>
                </a:extLst>
              </p14:cNvPr>
              <p14:cNvContentPartPr/>
              <p14:nvPr/>
            </p14:nvContentPartPr>
            <p14:xfrm>
              <a:off x="2569534" y="4841384"/>
              <a:ext cx="113400" cy="2077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9D8EC7EE-9588-47E3-A810-D1E13BC36D17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2560534" y="4832384"/>
                <a:ext cx="131040" cy="225360"/>
              </a:xfrm>
              <a:prstGeom prst="rect">
                <a:avLst/>
              </a:prstGeom>
            </p:spPr>
          </p:pic>
        </mc:Fallback>
      </mc:AlternateContent>
      <p:sp>
        <p:nvSpPr>
          <p:cNvPr id="225" name="Slide Number Placeholder 224">
            <a:extLst>
              <a:ext uri="{FF2B5EF4-FFF2-40B4-BE49-F238E27FC236}">
                <a16:creationId xmlns:a16="http://schemas.microsoft.com/office/drawing/2014/main" id="{64AC819B-282A-4C98-A4EE-9D2F78526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37B9-366A-463B-A233-332C6DF23397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59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Box 205">
            <a:extLst>
              <a:ext uri="{FF2B5EF4-FFF2-40B4-BE49-F238E27FC236}">
                <a16:creationId xmlns:a16="http://schemas.microsoft.com/office/drawing/2014/main" id="{998BD15C-CAAB-4147-BE4F-42898733D21C}"/>
              </a:ext>
            </a:extLst>
          </p:cNvPr>
          <p:cNvSpPr txBox="1"/>
          <p:nvPr/>
        </p:nvSpPr>
        <p:spPr>
          <a:xfrm>
            <a:off x="2077371" y="5086113"/>
            <a:ext cx="792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Typ 4a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06A0B8EF-F4C7-4DC4-8E92-E4C13DC6A62F}"/>
              </a:ext>
            </a:extLst>
          </p:cNvPr>
          <p:cNvSpPr txBox="1"/>
          <p:nvPr/>
        </p:nvSpPr>
        <p:spPr>
          <a:xfrm>
            <a:off x="5537943" y="5185734"/>
            <a:ext cx="80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Typ 4b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2B71BCC-C91D-4EB6-B206-F86EC7D98B20}"/>
              </a:ext>
            </a:extLst>
          </p:cNvPr>
          <p:cNvGrpSpPr/>
          <p:nvPr/>
        </p:nvGrpSpPr>
        <p:grpSpPr>
          <a:xfrm>
            <a:off x="429365" y="993505"/>
            <a:ext cx="3395426" cy="3593243"/>
            <a:chOff x="429365" y="993506"/>
            <a:chExt cx="4426118" cy="468398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A4EA4E3-7D2D-4EF2-BBDA-9E3E1FFBBDC6}"/>
                </a:ext>
              </a:extLst>
            </p:cNvPr>
            <p:cNvGrpSpPr/>
            <p:nvPr/>
          </p:nvGrpSpPr>
          <p:grpSpPr>
            <a:xfrm rot="5400000">
              <a:off x="1921466" y="4415924"/>
              <a:ext cx="1407961" cy="1115167"/>
              <a:chOff x="3529814" y="1896816"/>
              <a:chExt cx="1407961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5" name="Ink 4">
                    <a:extLst>
                      <a:ext uri="{FF2B5EF4-FFF2-40B4-BE49-F238E27FC236}">
                        <a16:creationId xmlns:a16="http://schemas.microsoft.com/office/drawing/2014/main" id="{29C86BAC-17CE-4984-A548-11A32A56638B}"/>
                      </a:ext>
                    </a:extLst>
                  </p14:cNvPr>
                  <p14:cNvContentPartPr/>
                  <p14:nvPr/>
                </p14:nvContentPartPr>
                <p14:xfrm>
                  <a:off x="3529814" y="1896816"/>
                  <a:ext cx="191520" cy="243720"/>
                </p14:xfrm>
              </p:contentPart>
            </mc:Choice>
            <mc:Fallback xmlns="">
              <p:pic>
                <p:nvPicPr>
                  <p:cNvPr id="5" name="Ink 4">
                    <a:extLst>
                      <a:ext uri="{FF2B5EF4-FFF2-40B4-BE49-F238E27FC236}">
                        <a16:creationId xmlns:a16="http://schemas.microsoft.com/office/drawing/2014/main" id="{29C86BAC-17CE-4984-A548-11A32A56638B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518107" y="1885099"/>
                    <a:ext cx="214465" cy="2666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A5245E6D-0141-402A-9579-33B366F7543D}"/>
                      </a:ext>
                    </a:extLst>
                  </p14:cNvPr>
                  <p14:cNvContentPartPr/>
                  <p14:nvPr/>
                </p14:nvContentPartPr>
                <p14:xfrm>
                  <a:off x="3606495" y="1941096"/>
                  <a:ext cx="1331280" cy="11160"/>
                </p14:xfrm>
              </p:contentPart>
            </mc:Choice>
            <mc:Fallback xmlns=""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A5245E6D-0141-402A-9579-33B366F7543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594764" y="1929471"/>
                    <a:ext cx="1354274" cy="339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E63594C3-E650-406F-BF3B-BDCC5695B190}"/>
                      </a:ext>
                    </a:extLst>
                  </p14:cNvPr>
                  <p14:cNvContentPartPr/>
                  <p14:nvPr/>
                </p14:nvContentPartPr>
                <p14:xfrm>
                  <a:off x="3664815" y="2134056"/>
                  <a:ext cx="1123560" cy="26280"/>
                </p14:xfrm>
              </p:contentPart>
            </mc:Choice>
            <mc:Fallback xmlns=""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E63594C3-E650-406F-BF3B-BDCC5695B190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653082" y="2122324"/>
                    <a:ext cx="1146557" cy="492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C8250437-7AD9-4BD3-9014-D330AC9225B1}"/>
                      </a:ext>
                    </a:extLst>
                  </p14:cNvPr>
                  <p14:cNvContentPartPr/>
                  <p14:nvPr/>
                </p14:nvContentPartPr>
                <p14:xfrm>
                  <a:off x="3529815" y="2748463"/>
                  <a:ext cx="191520" cy="24372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C8250437-7AD9-4BD3-9014-D330AC9225B1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518108" y="2736746"/>
                    <a:ext cx="214465" cy="2666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F900C158-3161-4440-9D53-3AB8DEB3ECCD}"/>
                      </a:ext>
                    </a:extLst>
                  </p14:cNvPr>
                  <p14:cNvContentPartPr/>
                  <p14:nvPr/>
                </p14:nvContentPartPr>
                <p14:xfrm>
                  <a:off x="3606495" y="2792743"/>
                  <a:ext cx="1331280" cy="1116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F900C158-3161-4440-9D53-3AB8DEB3ECC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594764" y="2781118"/>
                    <a:ext cx="1354274" cy="339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14D97315-8060-4118-99D2-710040A7BEED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14D97315-8060-4118-99D2-710040A7BEED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653082" y="2973971"/>
                    <a:ext cx="1146557" cy="492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AA582696-1818-4A53-B982-4BB35256EC82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AA582696-1818-4A53-B982-4BB35256EC82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653082" y="2973971"/>
                    <a:ext cx="1146557" cy="4927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906C932-F43E-4B5C-BAA0-AA687886192B}"/>
                </a:ext>
              </a:extLst>
            </p:cNvPr>
            <p:cNvGrpSpPr/>
            <p:nvPr/>
          </p:nvGrpSpPr>
          <p:grpSpPr>
            <a:xfrm>
              <a:off x="3447523" y="2800024"/>
              <a:ext cx="1407960" cy="1115167"/>
              <a:chOff x="3529815" y="1896816"/>
              <a:chExt cx="1407960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D571B63D-F238-4650-B54F-DA67CBC4FAE1}"/>
                      </a:ext>
                    </a:extLst>
                  </p14:cNvPr>
                  <p14:cNvContentPartPr/>
                  <p14:nvPr/>
                </p14:nvContentPartPr>
                <p14:xfrm>
                  <a:off x="3529815" y="1896816"/>
                  <a:ext cx="191520" cy="24372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D571B63D-F238-4650-B54F-DA67CBC4FAE1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518108" y="1885099"/>
                    <a:ext cx="214465" cy="2666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C4EA5B9D-1676-4749-ABE1-325A52C6797F}"/>
                      </a:ext>
                    </a:extLst>
                  </p14:cNvPr>
                  <p14:cNvContentPartPr/>
                  <p14:nvPr/>
                </p14:nvContentPartPr>
                <p14:xfrm>
                  <a:off x="3606495" y="1941096"/>
                  <a:ext cx="1331280" cy="1116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C4EA5B9D-1676-4749-ABE1-325A52C6797F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594764" y="1929471"/>
                    <a:ext cx="1354274" cy="339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13AEC777-E985-4ED9-AA9D-69E5F1339CDC}"/>
                      </a:ext>
                    </a:extLst>
                  </p14:cNvPr>
                  <p14:cNvContentPartPr/>
                  <p14:nvPr/>
                </p14:nvContentPartPr>
                <p14:xfrm>
                  <a:off x="3664815" y="2134056"/>
                  <a:ext cx="1123560" cy="2628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13AEC777-E985-4ED9-AA9D-69E5F1339CDC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653082" y="2122324"/>
                    <a:ext cx="1146557" cy="492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B9645FA1-8ECD-4659-8956-74E25CC19971}"/>
                      </a:ext>
                    </a:extLst>
                  </p14:cNvPr>
                  <p14:cNvContentPartPr/>
                  <p14:nvPr/>
                </p14:nvContentPartPr>
                <p14:xfrm>
                  <a:off x="3529815" y="2748463"/>
                  <a:ext cx="191520" cy="24372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B9645FA1-8ECD-4659-8956-74E25CC19971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518108" y="2736746"/>
                    <a:ext cx="214465" cy="2666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044BC302-1739-4BC9-AAA9-E9057C8DF0C0}"/>
                      </a:ext>
                    </a:extLst>
                  </p14:cNvPr>
                  <p14:cNvContentPartPr/>
                  <p14:nvPr/>
                </p14:nvContentPartPr>
                <p14:xfrm>
                  <a:off x="3606495" y="2792743"/>
                  <a:ext cx="1331280" cy="1116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044BC302-1739-4BC9-AAA9-E9057C8DF0C0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594764" y="2781118"/>
                    <a:ext cx="1354274" cy="339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AAE35574-662F-4C14-AC68-AE6ED7F1AF44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AAE35574-662F-4C14-AC68-AE6ED7F1AF44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653082" y="2973971"/>
                    <a:ext cx="1146557" cy="492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DABAEF17-90D7-4B8F-90A0-7D68990871E2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DABAEF17-90D7-4B8F-90A0-7D68990871E2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653082" y="2973971"/>
                    <a:ext cx="1146557" cy="4927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F64456A-315B-495E-BAE2-ACD28C0C7666}"/>
                </a:ext>
              </a:extLst>
            </p:cNvPr>
            <p:cNvGrpSpPr/>
            <p:nvPr/>
          </p:nvGrpSpPr>
          <p:grpSpPr>
            <a:xfrm>
              <a:off x="429365" y="2826304"/>
              <a:ext cx="1407960" cy="1115167"/>
              <a:chOff x="363551" y="1872805"/>
              <a:chExt cx="1407960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907D49F5-7BD8-46C5-9A9B-6C67FD77622A}"/>
                      </a:ext>
                    </a:extLst>
                  </p14:cNvPr>
                  <p14:cNvContentPartPr/>
                  <p14:nvPr/>
                </p14:nvContentPartPr>
                <p14:xfrm flipH="1">
                  <a:off x="1579991" y="1872805"/>
                  <a:ext cx="191520" cy="24372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907D49F5-7BD8-46C5-9A9B-6C67FD77622A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 flipH="1">
                    <a:off x="1565475" y="1858276"/>
                    <a:ext cx="220084" cy="2723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91591C89-4EB2-4E63-991B-BB6B0762700B}"/>
                      </a:ext>
                    </a:extLst>
                  </p14:cNvPr>
                  <p14:cNvContentPartPr/>
                  <p14:nvPr/>
                </p14:nvContentPartPr>
                <p14:xfrm flipH="1">
                  <a:off x="1579991" y="2724452"/>
                  <a:ext cx="191520" cy="24372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91591C89-4EB2-4E63-991B-BB6B0762700B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 flipH="1">
                    <a:off x="1565475" y="2709923"/>
                    <a:ext cx="220084" cy="27231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2125D0DE-5C11-4446-88FC-B09488DA3024}"/>
                  </a:ext>
                </a:extLst>
              </p:cNvPr>
              <p:cNvGrpSpPr/>
              <p:nvPr/>
            </p:nvGrpSpPr>
            <p:grpSpPr>
              <a:xfrm>
                <a:off x="363551" y="1917085"/>
                <a:ext cx="1331280" cy="1070887"/>
                <a:chOff x="363551" y="1917085"/>
                <a:chExt cx="1331280" cy="107088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24" name="Ink 23">
                      <a:extLst>
                        <a:ext uri="{FF2B5EF4-FFF2-40B4-BE49-F238E27FC236}">
                          <a16:creationId xmlns:a16="http://schemas.microsoft.com/office/drawing/2014/main" id="{EAD38D05-7CA2-49A0-B671-DF20BF3A30F0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363551" y="1917085"/>
                    <a:ext cx="1331280" cy="11160"/>
                  </p14:xfrm>
                </p:contentPart>
              </mc:Choice>
              <mc:Fallback xmlns="">
                <p:pic>
                  <p:nvPicPr>
                    <p:cNvPr id="24" name="Ink 23">
                      <a:extLst>
                        <a:ext uri="{FF2B5EF4-FFF2-40B4-BE49-F238E27FC236}">
                          <a16:creationId xmlns:a16="http://schemas.microsoft.com/office/drawing/2014/main" id="{EAD38D05-7CA2-49A0-B671-DF20BF3A30F0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 flipH="1">
                      <a:off x="349004" y="1902670"/>
                      <a:ext cx="1359905" cy="3952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25" name="Ink 24">
                      <a:extLst>
                        <a:ext uri="{FF2B5EF4-FFF2-40B4-BE49-F238E27FC236}">
                          <a16:creationId xmlns:a16="http://schemas.microsoft.com/office/drawing/2014/main" id="{D00411E4-E06C-4117-B451-72EF4C593920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110045"/>
                    <a:ext cx="1123560" cy="26280"/>
                  </p14:xfrm>
                </p:contentPart>
              </mc:Choice>
              <mc:Fallback xmlns="">
                <p:pic>
                  <p:nvPicPr>
                    <p:cNvPr id="25" name="Ink 24">
                      <a:extLst>
                        <a:ext uri="{FF2B5EF4-FFF2-40B4-BE49-F238E27FC236}">
                          <a16:creationId xmlns:a16="http://schemas.microsoft.com/office/drawing/2014/main" id="{D00411E4-E06C-4117-B451-72EF4C593920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 flipH="1">
                      <a:off x="498402" y="2095497"/>
                      <a:ext cx="1152189" cy="5490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26" name="Ink 25">
                      <a:extLst>
                        <a:ext uri="{FF2B5EF4-FFF2-40B4-BE49-F238E27FC236}">
                          <a16:creationId xmlns:a16="http://schemas.microsoft.com/office/drawing/2014/main" id="{3B209FA6-6D1B-475B-947A-D5F52292EFDE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363551" y="2768732"/>
                    <a:ext cx="1331280" cy="11160"/>
                  </p14:xfrm>
                </p:contentPart>
              </mc:Choice>
              <mc:Fallback xmlns="">
                <p:pic>
                  <p:nvPicPr>
                    <p:cNvPr id="26" name="Ink 25">
                      <a:extLst>
                        <a:ext uri="{FF2B5EF4-FFF2-40B4-BE49-F238E27FC236}">
                          <a16:creationId xmlns:a16="http://schemas.microsoft.com/office/drawing/2014/main" id="{3B209FA6-6D1B-475B-947A-D5F52292EFDE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 flipH="1">
                      <a:off x="349004" y="2754317"/>
                      <a:ext cx="1359905" cy="3952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">
                  <p14:nvContentPartPr>
                    <p14:cNvPr id="27" name="Ink 26">
                      <a:extLst>
                        <a:ext uri="{FF2B5EF4-FFF2-40B4-BE49-F238E27FC236}">
                          <a16:creationId xmlns:a16="http://schemas.microsoft.com/office/drawing/2014/main" id="{8F86F100-A924-417C-90E1-B2D10AABDE32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961692"/>
                    <a:ext cx="1123560" cy="26280"/>
                  </p14:xfrm>
                </p:contentPart>
              </mc:Choice>
              <mc:Fallback xmlns="">
                <p:pic>
                  <p:nvPicPr>
                    <p:cNvPr id="27" name="Ink 26">
                      <a:extLst>
                        <a:ext uri="{FF2B5EF4-FFF2-40B4-BE49-F238E27FC236}">
                          <a16:creationId xmlns:a16="http://schemas.microsoft.com/office/drawing/2014/main" id="{8F86F100-A924-417C-90E1-B2D10AABDE32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 flipH="1">
                      <a:off x="498402" y="2947144"/>
                      <a:ext cx="1152189" cy="5490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28" name="Ink 27">
                      <a:extLst>
                        <a:ext uri="{FF2B5EF4-FFF2-40B4-BE49-F238E27FC236}">
                          <a16:creationId xmlns:a16="http://schemas.microsoft.com/office/drawing/2014/main" id="{E3237022-F908-41D5-9487-76561A270A5F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961692"/>
                    <a:ext cx="1123560" cy="26280"/>
                  </p14:xfrm>
                </p:contentPart>
              </mc:Choice>
              <mc:Fallback xmlns="">
                <p:pic>
                  <p:nvPicPr>
                    <p:cNvPr id="28" name="Ink 27">
                      <a:extLst>
                        <a:ext uri="{FF2B5EF4-FFF2-40B4-BE49-F238E27FC236}">
                          <a16:creationId xmlns:a16="http://schemas.microsoft.com/office/drawing/2014/main" id="{E3237022-F908-41D5-9487-76561A270A5F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 flipH="1">
                      <a:off x="498402" y="2947144"/>
                      <a:ext cx="1152189" cy="5490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95BA6CF4-AFB1-4C23-8F72-01232BE64112}"/>
                </a:ext>
              </a:extLst>
            </p:cNvPr>
            <p:cNvGrpSpPr/>
            <p:nvPr/>
          </p:nvGrpSpPr>
          <p:grpSpPr>
            <a:xfrm rot="16200000" flipV="1">
              <a:off x="1877186" y="1139903"/>
              <a:ext cx="1407961" cy="1115167"/>
              <a:chOff x="3529814" y="1896816"/>
              <a:chExt cx="1407961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50" name="Ink 149">
                    <a:extLst>
                      <a:ext uri="{FF2B5EF4-FFF2-40B4-BE49-F238E27FC236}">
                        <a16:creationId xmlns:a16="http://schemas.microsoft.com/office/drawing/2014/main" id="{2BBE4A59-2A1B-4A3D-A2F3-AB237EB79C15}"/>
                      </a:ext>
                    </a:extLst>
                  </p14:cNvPr>
                  <p14:cNvContentPartPr/>
                  <p14:nvPr/>
                </p14:nvContentPartPr>
                <p14:xfrm>
                  <a:off x="3529814" y="1896816"/>
                  <a:ext cx="191520" cy="243720"/>
                </p14:xfrm>
              </p:contentPart>
            </mc:Choice>
            <mc:Fallback xmlns="">
              <p:pic>
                <p:nvPicPr>
                  <p:cNvPr id="150" name="Ink 149">
                    <a:extLst>
                      <a:ext uri="{FF2B5EF4-FFF2-40B4-BE49-F238E27FC236}">
                        <a16:creationId xmlns:a16="http://schemas.microsoft.com/office/drawing/2014/main" id="{2BBE4A59-2A1B-4A3D-A2F3-AB237EB79C15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518107" y="1885099"/>
                    <a:ext cx="214465" cy="2666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151" name="Ink 150">
                    <a:extLst>
                      <a:ext uri="{FF2B5EF4-FFF2-40B4-BE49-F238E27FC236}">
                        <a16:creationId xmlns:a16="http://schemas.microsoft.com/office/drawing/2014/main" id="{4DF0CC72-02BB-4F74-B413-ED492EAAF92F}"/>
                      </a:ext>
                    </a:extLst>
                  </p14:cNvPr>
                  <p14:cNvContentPartPr/>
                  <p14:nvPr/>
                </p14:nvContentPartPr>
                <p14:xfrm>
                  <a:off x="3606495" y="1941096"/>
                  <a:ext cx="1331280" cy="11160"/>
                </p14:xfrm>
              </p:contentPart>
            </mc:Choice>
            <mc:Fallback xmlns="">
              <p:pic>
                <p:nvPicPr>
                  <p:cNvPr id="151" name="Ink 150">
                    <a:extLst>
                      <a:ext uri="{FF2B5EF4-FFF2-40B4-BE49-F238E27FC236}">
                        <a16:creationId xmlns:a16="http://schemas.microsoft.com/office/drawing/2014/main" id="{4DF0CC72-02BB-4F74-B413-ED492EAAF92F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594764" y="1929471"/>
                    <a:ext cx="1354274" cy="339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152" name="Ink 151">
                    <a:extLst>
                      <a:ext uri="{FF2B5EF4-FFF2-40B4-BE49-F238E27FC236}">
                        <a16:creationId xmlns:a16="http://schemas.microsoft.com/office/drawing/2014/main" id="{769695D2-674F-43AC-849F-03E295C77871}"/>
                      </a:ext>
                    </a:extLst>
                  </p14:cNvPr>
                  <p14:cNvContentPartPr/>
                  <p14:nvPr/>
                </p14:nvContentPartPr>
                <p14:xfrm>
                  <a:off x="3664815" y="2134056"/>
                  <a:ext cx="1123560" cy="26280"/>
                </p14:xfrm>
              </p:contentPart>
            </mc:Choice>
            <mc:Fallback xmlns="">
              <p:pic>
                <p:nvPicPr>
                  <p:cNvPr id="152" name="Ink 151">
                    <a:extLst>
                      <a:ext uri="{FF2B5EF4-FFF2-40B4-BE49-F238E27FC236}">
                        <a16:creationId xmlns:a16="http://schemas.microsoft.com/office/drawing/2014/main" id="{769695D2-674F-43AC-849F-03E295C77871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653082" y="2122324"/>
                    <a:ext cx="1146557" cy="492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53" name="Ink 152">
                    <a:extLst>
                      <a:ext uri="{FF2B5EF4-FFF2-40B4-BE49-F238E27FC236}">
                        <a16:creationId xmlns:a16="http://schemas.microsoft.com/office/drawing/2014/main" id="{BCFC6AD9-4A99-4F6D-98F9-10CBF30B46CC}"/>
                      </a:ext>
                    </a:extLst>
                  </p14:cNvPr>
                  <p14:cNvContentPartPr/>
                  <p14:nvPr/>
                </p14:nvContentPartPr>
                <p14:xfrm>
                  <a:off x="3529815" y="2748463"/>
                  <a:ext cx="191520" cy="243720"/>
                </p14:xfrm>
              </p:contentPart>
            </mc:Choice>
            <mc:Fallback xmlns="">
              <p:pic>
                <p:nvPicPr>
                  <p:cNvPr id="153" name="Ink 152">
                    <a:extLst>
                      <a:ext uri="{FF2B5EF4-FFF2-40B4-BE49-F238E27FC236}">
                        <a16:creationId xmlns:a16="http://schemas.microsoft.com/office/drawing/2014/main" id="{BCFC6AD9-4A99-4F6D-98F9-10CBF30B46CC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518108" y="2736746"/>
                    <a:ext cx="214465" cy="2666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54" name="Ink 153">
                    <a:extLst>
                      <a:ext uri="{FF2B5EF4-FFF2-40B4-BE49-F238E27FC236}">
                        <a16:creationId xmlns:a16="http://schemas.microsoft.com/office/drawing/2014/main" id="{681CB81C-ACD8-49FD-8EBE-E3F21C7A9CD2}"/>
                      </a:ext>
                    </a:extLst>
                  </p14:cNvPr>
                  <p14:cNvContentPartPr/>
                  <p14:nvPr/>
                </p14:nvContentPartPr>
                <p14:xfrm>
                  <a:off x="3606495" y="2792743"/>
                  <a:ext cx="1331280" cy="11160"/>
                </p14:xfrm>
              </p:contentPart>
            </mc:Choice>
            <mc:Fallback xmlns="">
              <p:pic>
                <p:nvPicPr>
                  <p:cNvPr id="154" name="Ink 153">
                    <a:extLst>
                      <a:ext uri="{FF2B5EF4-FFF2-40B4-BE49-F238E27FC236}">
                        <a16:creationId xmlns:a16="http://schemas.microsoft.com/office/drawing/2014/main" id="{681CB81C-ACD8-49FD-8EBE-E3F21C7A9CD2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594764" y="2781118"/>
                    <a:ext cx="1354274" cy="339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55" name="Ink 154">
                    <a:extLst>
                      <a:ext uri="{FF2B5EF4-FFF2-40B4-BE49-F238E27FC236}">
                        <a16:creationId xmlns:a16="http://schemas.microsoft.com/office/drawing/2014/main" id="{58BF2DCE-8055-42BD-959A-375A932B3F63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155" name="Ink 154">
                    <a:extLst>
                      <a:ext uri="{FF2B5EF4-FFF2-40B4-BE49-F238E27FC236}">
                        <a16:creationId xmlns:a16="http://schemas.microsoft.com/office/drawing/2014/main" id="{58BF2DCE-8055-42BD-959A-375A932B3F63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653082" y="2973971"/>
                    <a:ext cx="1146557" cy="492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156" name="Ink 155">
                    <a:extLst>
                      <a:ext uri="{FF2B5EF4-FFF2-40B4-BE49-F238E27FC236}">
                        <a16:creationId xmlns:a16="http://schemas.microsoft.com/office/drawing/2014/main" id="{8AE2E9AE-1CC4-4C41-BBEF-3E22E64436A5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156" name="Ink 155">
                    <a:extLst>
                      <a:ext uri="{FF2B5EF4-FFF2-40B4-BE49-F238E27FC236}">
                        <a16:creationId xmlns:a16="http://schemas.microsoft.com/office/drawing/2014/main" id="{8AE2E9AE-1CC4-4C41-BBEF-3E22E64436A5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653082" y="2973971"/>
                    <a:ext cx="1146557" cy="49275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9CA689B-1D4E-4BF0-B000-74BDBF336601}"/>
                    </a:ext>
                  </a:extLst>
                </p14:cNvPr>
                <p14:cNvContentPartPr/>
                <p14:nvPr/>
              </p14:nvContentPartPr>
              <p14:xfrm>
                <a:off x="1798781" y="2422392"/>
                <a:ext cx="406080" cy="5702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9CA689B-1D4E-4BF0-B000-74BDBF33660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775308" y="2398925"/>
                  <a:ext cx="452556" cy="6167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F229823-1135-464A-A59A-03A0B2317189}"/>
                    </a:ext>
                  </a:extLst>
                </p14:cNvPr>
                <p14:cNvContentPartPr/>
                <p14:nvPr/>
              </p14:nvContentPartPr>
              <p14:xfrm>
                <a:off x="2987861" y="2417352"/>
                <a:ext cx="554400" cy="5734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F229823-1135-464A-A59A-03A0B231718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964409" y="2393887"/>
                  <a:ext cx="600835" cy="6199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74748FD-D000-4F2D-BB7E-6303D213E6A5}"/>
                    </a:ext>
                  </a:extLst>
                </p14:cNvPr>
                <p14:cNvContentPartPr/>
                <p14:nvPr/>
              </p14:nvContentPartPr>
              <p14:xfrm>
                <a:off x="3031421" y="3760152"/>
                <a:ext cx="485640" cy="4788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74748FD-D000-4F2D-BB7E-6303D213E6A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007960" y="3736681"/>
                  <a:ext cx="532093" cy="5252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0218928-9EC7-470E-B511-9A5A557D0E88}"/>
                    </a:ext>
                  </a:extLst>
                </p14:cNvPr>
                <p14:cNvContentPartPr/>
                <p14:nvPr/>
              </p14:nvContentPartPr>
              <p14:xfrm>
                <a:off x="1849901" y="3767712"/>
                <a:ext cx="423000" cy="4611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0218928-9EC7-470E-B511-9A5A557D0E8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826453" y="3744231"/>
                  <a:ext cx="469427" cy="5076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E8ED123-1DCF-475C-B5D3-F6B93DAF89EF}"/>
                    </a:ext>
                  </a:extLst>
                </p14:cNvPr>
                <p14:cNvContentPartPr/>
                <p14:nvPr/>
              </p14:nvContentPartPr>
              <p14:xfrm>
                <a:off x="1712747" y="3063912"/>
                <a:ext cx="20880" cy="6069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E8ED123-1DCF-475C-B5D3-F6B93DAF89E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689547" y="3040459"/>
                  <a:ext cx="66816" cy="6533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44B72A2F-D18A-4774-A6FF-A1F5756BD9B4}"/>
                    </a:ext>
                  </a:extLst>
                </p14:cNvPr>
                <p14:cNvContentPartPr/>
                <p14:nvPr/>
              </p14:nvContentPartPr>
              <p14:xfrm>
                <a:off x="2272907" y="2290632"/>
                <a:ext cx="709560" cy="691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44B72A2F-D18A-4774-A6FF-A1F5756BD9B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49443" y="2267281"/>
                  <a:ext cx="756019" cy="1153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C8391C5F-FF4F-4374-9ED9-BBD2F699EB07}"/>
                    </a:ext>
                  </a:extLst>
                </p14:cNvPr>
                <p14:cNvContentPartPr/>
                <p14:nvPr/>
              </p14:nvContentPartPr>
              <p14:xfrm>
                <a:off x="2369747" y="4335792"/>
                <a:ext cx="593280" cy="58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C8391C5F-FF4F-4374-9ED9-BBD2F699EB0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346279" y="4312276"/>
                  <a:ext cx="639747" cy="1048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AF211FFB-7FB4-4F9B-8650-AEFDD9C33DD3}"/>
                    </a:ext>
                  </a:extLst>
                </p14:cNvPr>
                <p14:cNvContentPartPr/>
                <p14:nvPr/>
              </p14:nvContentPartPr>
              <p14:xfrm>
                <a:off x="3541547" y="3084432"/>
                <a:ext cx="32040" cy="5648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AF211FFB-7FB4-4F9B-8650-AEFDD9C33DD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518330" y="3060956"/>
                  <a:ext cx="78010" cy="61132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EE24F72-6D40-4D17-B7B3-ED98EED9870B}"/>
              </a:ext>
            </a:extLst>
          </p:cNvPr>
          <p:cNvGrpSpPr/>
          <p:nvPr/>
        </p:nvGrpSpPr>
        <p:grpSpPr>
          <a:xfrm>
            <a:off x="4048545" y="993504"/>
            <a:ext cx="3395426" cy="3593243"/>
            <a:chOff x="5847676" y="993505"/>
            <a:chExt cx="4426118" cy="4683982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03F45984-E4D7-430C-86BC-213BC2C9AE9B}"/>
                </a:ext>
              </a:extLst>
            </p:cNvPr>
            <p:cNvGrpSpPr/>
            <p:nvPr/>
          </p:nvGrpSpPr>
          <p:grpSpPr>
            <a:xfrm rot="5400000">
              <a:off x="7339777" y="4415923"/>
              <a:ext cx="1407961" cy="1115167"/>
              <a:chOff x="3529814" y="1896816"/>
              <a:chExt cx="1407961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08FBB415-3F10-4E92-ADC9-9CE1F9FD24DF}"/>
                      </a:ext>
                    </a:extLst>
                  </p14:cNvPr>
                  <p14:cNvContentPartPr/>
                  <p14:nvPr/>
                </p14:nvContentPartPr>
                <p14:xfrm>
                  <a:off x="3529814" y="1896816"/>
                  <a:ext cx="191520" cy="243720"/>
                </p14:xfrm>
              </p:contentPart>
            </mc:Choice>
            <mc:Fallback xmlns="">
              <p:pic>
                <p:nvPicPr>
                  <p:cNvPr id="170" name="Ink 169">
                    <a:extLst>
                      <a:ext uri="{FF2B5EF4-FFF2-40B4-BE49-F238E27FC236}">
                        <a16:creationId xmlns:a16="http://schemas.microsoft.com/office/drawing/2014/main" id="{08FBB415-3F10-4E92-ADC9-9CE1F9FD24DF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518107" y="1885099"/>
                    <a:ext cx="214465" cy="2666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E72E4B48-5912-46C0-9FE7-E7774254998C}"/>
                      </a:ext>
                    </a:extLst>
                  </p14:cNvPr>
                  <p14:cNvContentPartPr/>
                  <p14:nvPr/>
                </p14:nvContentPartPr>
                <p14:xfrm>
                  <a:off x="3606495" y="1941096"/>
                  <a:ext cx="1331280" cy="11160"/>
                </p14:xfrm>
              </p:contentPart>
            </mc:Choice>
            <mc:Fallback xmlns="">
              <p:pic>
                <p:nvPicPr>
                  <p:cNvPr id="171" name="Ink 170">
                    <a:extLst>
                      <a:ext uri="{FF2B5EF4-FFF2-40B4-BE49-F238E27FC236}">
                        <a16:creationId xmlns:a16="http://schemas.microsoft.com/office/drawing/2014/main" id="{E72E4B48-5912-46C0-9FE7-E7774254998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594764" y="1929471"/>
                    <a:ext cx="1354274" cy="339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43820358-834F-485E-B531-0F33D16E2756}"/>
                      </a:ext>
                    </a:extLst>
                  </p14:cNvPr>
                  <p14:cNvContentPartPr/>
                  <p14:nvPr/>
                </p14:nvContentPartPr>
                <p14:xfrm>
                  <a:off x="3664815" y="2134056"/>
                  <a:ext cx="1123560" cy="26280"/>
                </p14:xfrm>
              </p:contentPart>
            </mc:Choice>
            <mc:Fallback xmlns=""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43820358-834F-485E-B531-0F33D16E2756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653082" y="2122324"/>
                    <a:ext cx="1146557" cy="492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844E50EC-5ADD-4181-9CF1-64F327C38FD3}"/>
                      </a:ext>
                    </a:extLst>
                  </p14:cNvPr>
                  <p14:cNvContentPartPr/>
                  <p14:nvPr/>
                </p14:nvContentPartPr>
                <p14:xfrm>
                  <a:off x="3529815" y="2748463"/>
                  <a:ext cx="191520" cy="243720"/>
                </p14:xfrm>
              </p:contentPart>
            </mc:Choice>
            <mc:Fallback xmlns="">
              <p:pic>
                <p:nvPicPr>
                  <p:cNvPr id="173" name="Ink 172">
                    <a:extLst>
                      <a:ext uri="{FF2B5EF4-FFF2-40B4-BE49-F238E27FC236}">
                        <a16:creationId xmlns:a16="http://schemas.microsoft.com/office/drawing/2014/main" id="{844E50EC-5ADD-4181-9CF1-64F327C38FD3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518108" y="2736746"/>
                    <a:ext cx="214465" cy="2666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C6B0053B-92B2-4AA9-95A9-354F593EA149}"/>
                      </a:ext>
                    </a:extLst>
                  </p14:cNvPr>
                  <p14:cNvContentPartPr/>
                  <p14:nvPr/>
                </p14:nvContentPartPr>
                <p14:xfrm>
                  <a:off x="3606495" y="2792743"/>
                  <a:ext cx="1331280" cy="11160"/>
                </p14:xfrm>
              </p:contentPart>
            </mc:Choice>
            <mc:Fallback xmlns=""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C6B0053B-92B2-4AA9-95A9-354F593EA149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594764" y="2781118"/>
                    <a:ext cx="1354274" cy="339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175" name="Ink 174">
                    <a:extLst>
                      <a:ext uri="{FF2B5EF4-FFF2-40B4-BE49-F238E27FC236}">
                        <a16:creationId xmlns:a16="http://schemas.microsoft.com/office/drawing/2014/main" id="{B48A7B85-0435-4836-AAA9-741F66A26434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175" name="Ink 174">
                    <a:extLst>
                      <a:ext uri="{FF2B5EF4-FFF2-40B4-BE49-F238E27FC236}">
                        <a16:creationId xmlns:a16="http://schemas.microsoft.com/office/drawing/2014/main" id="{B48A7B85-0435-4836-AAA9-741F66A26434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653082" y="2973971"/>
                    <a:ext cx="1146557" cy="492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53C19DFA-B328-4B33-B9AA-0AEA189E3B8B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53C19DFA-B328-4B33-B9AA-0AEA189E3B8B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653082" y="2973971"/>
                    <a:ext cx="1146557" cy="4927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9F21FB35-CF22-4556-BB83-F34D4172812D}"/>
                </a:ext>
              </a:extLst>
            </p:cNvPr>
            <p:cNvGrpSpPr/>
            <p:nvPr/>
          </p:nvGrpSpPr>
          <p:grpSpPr>
            <a:xfrm>
              <a:off x="8865834" y="2800023"/>
              <a:ext cx="1407960" cy="1115167"/>
              <a:chOff x="3529815" y="1896816"/>
              <a:chExt cx="1407960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178" name="Ink 177">
                    <a:extLst>
                      <a:ext uri="{FF2B5EF4-FFF2-40B4-BE49-F238E27FC236}">
                        <a16:creationId xmlns:a16="http://schemas.microsoft.com/office/drawing/2014/main" id="{E9BEFB75-6890-49AD-854F-EB0AA64D2FB4}"/>
                      </a:ext>
                    </a:extLst>
                  </p14:cNvPr>
                  <p14:cNvContentPartPr/>
                  <p14:nvPr/>
                </p14:nvContentPartPr>
                <p14:xfrm>
                  <a:off x="3529815" y="1896816"/>
                  <a:ext cx="191520" cy="243720"/>
                </p14:xfrm>
              </p:contentPart>
            </mc:Choice>
            <mc:Fallback xmlns="">
              <p:pic>
                <p:nvPicPr>
                  <p:cNvPr id="178" name="Ink 177">
                    <a:extLst>
                      <a:ext uri="{FF2B5EF4-FFF2-40B4-BE49-F238E27FC236}">
                        <a16:creationId xmlns:a16="http://schemas.microsoft.com/office/drawing/2014/main" id="{E9BEFB75-6890-49AD-854F-EB0AA64D2FB4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518108" y="1885099"/>
                    <a:ext cx="214465" cy="2666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3B8C0039-13BB-4127-B1D0-B67B927C8B90}"/>
                      </a:ext>
                    </a:extLst>
                  </p14:cNvPr>
                  <p14:cNvContentPartPr/>
                  <p14:nvPr/>
                </p14:nvContentPartPr>
                <p14:xfrm>
                  <a:off x="3606495" y="1941096"/>
                  <a:ext cx="1331280" cy="11160"/>
                </p14:xfrm>
              </p:contentPart>
            </mc:Choice>
            <mc:Fallback xmlns=""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3B8C0039-13BB-4127-B1D0-B67B927C8B90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594764" y="1929471"/>
                    <a:ext cx="1354274" cy="339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5E7D3A33-ABE6-4870-8F5B-D8D039877B4A}"/>
                      </a:ext>
                    </a:extLst>
                  </p14:cNvPr>
                  <p14:cNvContentPartPr/>
                  <p14:nvPr/>
                </p14:nvContentPartPr>
                <p14:xfrm>
                  <a:off x="3664815" y="2134056"/>
                  <a:ext cx="1123560" cy="26280"/>
                </p14:xfrm>
              </p:contentPart>
            </mc:Choice>
            <mc:Fallback xmlns=""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5E7D3A33-ABE6-4870-8F5B-D8D039877B4A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653082" y="2122324"/>
                    <a:ext cx="1146557" cy="492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30FF24B5-91CA-42E3-87E6-BA94B5AA9FF5}"/>
                      </a:ext>
                    </a:extLst>
                  </p14:cNvPr>
                  <p14:cNvContentPartPr/>
                  <p14:nvPr/>
                </p14:nvContentPartPr>
                <p14:xfrm>
                  <a:off x="3529815" y="2748463"/>
                  <a:ext cx="191520" cy="243720"/>
                </p14:xfrm>
              </p:contentPart>
            </mc:Choice>
            <mc:Fallback xmlns=""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30FF24B5-91CA-42E3-87E6-BA94B5AA9FF5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518108" y="2736746"/>
                    <a:ext cx="214465" cy="2666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82" name="Ink 181">
                    <a:extLst>
                      <a:ext uri="{FF2B5EF4-FFF2-40B4-BE49-F238E27FC236}">
                        <a16:creationId xmlns:a16="http://schemas.microsoft.com/office/drawing/2014/main" id="{353B36CE-43C6-4CFA-A691-FE5627034C72}"/>
                      </a:ext>
                    </a:extLst>
                  </p14:cNvPr>
                  <p14:cNvContentPartPr/>
                  <p14:nvPr/>
                </p14:nvContentPartPr>
                <p14:xfrm>
                  <a:off x="3606495" y="2792743"/>
                  <a:ext cx="1331280" cy="11160"/>
                </p14:xfrm>
              </p:contentPart>
            </mc:Choice>
            <mc:Fallback xmlns="">
              <p:pic>
                <p:nvPicPr>
                  <p:cNvPr id="182" name="Ink 181">
                    <a:extLst>
                      <a:ext uri="{FF2B5EF4-FFF2-40B4-BE49-F238E27FC236}">
                        <a16:creationId xmlns:a16="http://schemas.microsoft.com/office/drawing/2014/main" id="{353B36CE-43C6-4CFA-A691-FE5627034C72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594764" y="2781118"/>
                    <a:ext cx="1354274" cy="339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84DFE796-7EA8-4D2F-BB13-E1178376BEA4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84DFE796-7EA8-4D2F-BB13-E1178376BEA4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653082" y="2973971"/>
                    <a:ext cx="1146557" cy="492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B6B92511-FABA-4BBA-A9E0-51BBF08938C0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B6B92511-FABA-4BBA-A9E0-51BBF08938C0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653082" y="2973971"/>
                    <a:ext cx="1146557" cy="4927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2F307D82-CDAD-4169-A1A6-917A94EC21BE}"/>
                </a:ext>
              </a:extLst>
            </p:cNvPr>
            <p:cNvGrpSpPr/>
            <p:nvPr/>
          </p:nvGrpSpPr>
          <p:grpSpPr>
            <a:xfrm>
              <a:off x="5847676" y="2826303"/>
              <a:ext cx="1407960" cy="1115167"/>
              <a:chOff x="363551" y="1872805"/>
              <a:chExt cx="1407960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186" name="Ink 185">
                    <a:extLst>
                      <a:ext uri="{FF2B5EF4-FFF2-40B4-BE49-F238E27FC236}">
                        <a16:creationId xmlns:a16="http://schemas.microsoft.com/office/drawing/2014/main" id="{7F9DC1FC-8D47-424F-8D5B-79A4108ABC45}"/>
                      </a:ext>
                    </a:extLst>
                  </p14:cNvPr>
                  <p14:cNvContentPartPr/>
                  <p14:nvPr/>
                </p14:nvContentPartPr>
                <p14:xfrm flipH="1">
                  <a:off x="1579991" y="1872805"/>
                  <a:ext cx="191520" cy="243720"/>
                </p14:xfrm>
              </p:contentPart>
            </mc:Choice>
            <mc:Fallback xmlns="">
              <p:pic>
                <p:nvPicPr>
                  <p:cNvPr id="186" name="Ink 185">
                    <a:extLst>
                      <a:ext uri="{FF2B5EF4-FFF2-40B4-BE49-F238E27FC236}">
                        <a16:creationId xmlns:a16="http://schemas.microsoft.com/office/drawing/2014/main" id="{7F9DC1FC-8D47-424F-8D5B-79A4108ABC45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 flipH="1">
                    <a:off x="1565475" y="1858276"/>
                    <a:ext cx="220084" cy="2723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7A3F0BB7-0306-4986-96C5-94B5345B39B3}"/>
                      </a:ext>
                    </a:extLst>
                  </p14:cNvPr>
                  <p14:cNvContentPartPr/>
                  <p14:nvPr/>
                </p14:nvContentPartPr>
                <p14:xfrm flipH="1">
                  <a:off x="1579991" y="2724452"/>
                  <a:ext cx="191520" cy="243720"/>
                </p14:xfrm>
              </p:contentPart>
            </mc:Choice>
            <mc:Fallback xmlns=""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7A3F0BB7-0306-4986-96C5-94B5345B39B3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 flipH="1">
                    <a:off x="1565475" y="2709923"/>
                    <a:ext cx="220084" cy="27231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BFFA42D0-4D1A-47F9-80B2-F39B32623B7F}"/>
                  </a:ext>
                </a:extLst>
              </p:cNvPr>
              <p:cNvGrpSpPr/>
              <p:nvPr/>
            </p:nvGrpSpPr>
            <p:grpSpPr>
              <a:xfrm>
                <a:off x="363551" y="1917085"/>
                <a:ext cx="1331280" cy="1070887"/>
                <a:chOff x="363551" y="1917085"/>
                <a:chExt cx="1331280" cy="107088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71">
                  <p14:nvContentPartPr>
                    <p14:cNvPr id="189" name="Ink 188">
                      <a:extLst>
                        <a:ext uri="{FF2B5EF4-FFF2-40B4-BE49-F238E27FC236}">
                          <a16:creationId xmlns:a16="http://schemas.microsoft.com/office/drawing/2014/main" id="{48E4416F-ED9D-4AA5-A24F-9A39850AB809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363551" y="1917085"/>
                    <a:ext cx="1331280" cy="11160"/>
                  </p14:xfrm>
                </p:contentPart>
              </mc:Choice>
              <mc:Fallback xmlns="">
                <p:pic>
                  <p:nvPicPr>
                    <p:cNvPr id="189" name="Ink 188">
                      <a:extLst>
                        <a:ext uri="{FF2B5EF4-FFF2-40B4-BE49-F238E27FC236}">
                          <a16:creationId xmlns:a16="http://schemas.microsoft.com/office/drawing/2014/main" id="{48E4416F-ED9D-4AA5-A24F-9A39850AB809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 flipH="1">
                      <a:off x="349004" y="1902670"/>
                      <a:ext cx="1359905" cy="3952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2">
                  <p14:nvContentPartPr>
                    <p14:cNvPr id="190" name="Ink 189">
                      <a:extLst>
                        <a:ext uri="{FF2B5EF4-FFF2-40B4-BE49-F238E27FC236}">
                          <a16:creationId xmlns:a16="http://schemas.microsoft.com/office/drawing/2014/main" id="{7469D752-A2E1-49D0-AC73-E834A2DFA77A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110045"/>
                    <a:ext cx="1123560" cy="26280"/>
                  </p14:xfrm>
                </p:contentPart>
              </mc:Choice>
              <mc:Fallback xmlns="">
                <p:pic>
                  <p:nvPicPr>
                    <p:cNvPr id="190" name="Ink 189">
                      <a:extLst>
                        <a:ext uri="{FF2B5EF4-FFF2-40B4-BE49-F238E27FC236}">
                          <a16:creationId xmlns:a16="http://schemas.microsoft.com/office/drawing/2014/main" id="{7469D752-A2E1-49D0-AC73-E834A2DFA77A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 flipH="1">
                      <a:off x="498402" y="2095497"/>
                      <a:ext cx="1152189" cy="5490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3">
                  <p14:nvContentPartPr>
                    <p14:cNvPr id="191" name="Ink 190">
                      <a:extLst>
                        <a:ext uri="{FF2B5EF4-FFF2-40B4-BE49-F238E27FC236}">
                          <a16:creationId xmlns:a16="http://schemas.microsoft.com/office/drawing/2014/main" id="{38BE31CE-C86E-4730-8F3C-56B98A4917D7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363551" y="2768732"/>
                    <a:ext cx="1331280" cy="11160"/>
                  </p14:xfrm>
                </p:contentPart>
              </mc:Choice>
              <mc:Fallback xmlns="">
                <p:pic>
                  <p:nvPicPr>
                    <p:cNvPr id="191" name="Ink 190">
                      <a:extLst>
                        <a:ext uri="{FF2B5EF4-FFF2-40B4-BE49-F238E27FC236}">
                          <a16:creationId xmlns:a16="http://schemas.microsoft.com/office/drawing/2014/main" id="{38BE31CE-C86E-4730-8F3C-56B98A4917D7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 flipH="1">
                      <a:off x="349004" y="2754317"/>
                      <a:ext cx="1359905" cy="3952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4">
                  <p14:nvContentPartPr>
                    <p14:cNvPr id="192" name="Ink 191">
                      <a:extLst>
                        <a:ext uri="{FF2B5EF4-FFF2-40B4-BE49-F238E27FC236}">
                          <a16:creationId xmlns:a16="http://schemas.microsoft.com/office/drawing/2014/main" id="{E0B7458B-3234-4AD8-8D4F-CBC443172948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961692"/>
                    <a:ext cx="1123560" cy="26280"/>
                  </p14:xfrm>
                </p:contentPart>
              </mc:Choice>
              <mc:Fallback xmlns="">
                <p:pic>
                  <p:nvPicPr>
                    <p:cNvPr id="192" name="Ink 191">
                      <a:extLst>
                        <a:ext uri="{FF2B5EF4-FFF2-40B4-BE49-F238E27FC236}">
                          <a16:creationId xmlns:a16="http://schemas.microsoft.com/office/drawing/2014/main" id="{E0B7458B-3234-4AD8-8D4F-CBC443172948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 flipH="1">
                      <a:off x="498402" y="2947144"/>
                      <a:ext cx="1152189" cy="5490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5">
                  <p14:nvContentPartPr>
                    <p14:cNvPr id="193" name="Ink 192">
                      <a:extLst>
                        <a:ext uri="{FF2B5EF4-FFF2-40B4-BE49-F238E27FC236}">
                          <a16:creationId xmlns:a16="http://schemas.microsoft.com/office/drawing/2014/main" id="{65AFF434-61C8-40E9-B0C7-BAFE11638375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961692"/>
                    <a:ext cx="1123560" cy="26280"/>
                  </p14:xfrm>
                </p:contentPart>
              </mc:Choice>
              <mc:Fallback xmlns="">
                <p:pic>
                  <p:nvPicPr>
                    <p:cNvPr id="193" name="Ink 192">
                      <a:extLst>
                        <a:ext uri="{FF2B5EF4-FFF2-40B4-BE49-F238E27FC236}">
                          <a16:creationId xmlns:a16="http://schemas.microsoft.com/office/drawing/2014/main" id="{65AFF434-61C8-40E9-B0C7-BAFE11638375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 flipH="1">
                      <a:off x="498402" y="2947144"/>
                      <a:ext cx="1152189" cy="5490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09BE1CC-C3DF-40C6-B89A-36BE62AAF665}"/>
                </a:ext>
              </a:extLst>
            </p:cNvPr>
            <p:cNvGrpSpPr/>
            <p:nvPr/>
          </p:nvGrpSpPr>
          <p:grpSpPr>
            <a:xfrm rot="16200000" flipV="1">
              <a:off x="7295497" y="1139902"/>
              <a:ext cx="1407961" cy="1115167"/>
              <a:chOff x="3529814" y="1896816"/>
              <a:chExt cx="1407961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E06716E3-94CA-428D-A4A1-67413B338A2B}"/>
                      </a:ext>
                    </a:extLst>
                  </p14:cNvPr>
                  <p14:cNvContentPartPr/>
                  <p14:nvPr/>
                </p14:nvContentPartPr>
                <p14:xfrm>
                  <a:off x="3529814" y="1896816"/>
                  <a:ext cx="191520" cy="243720"/>
                </p14:xfrm>
              </p:contentPart>
            </mc:Choice>
            <mc:Fallback xmlns=""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E06716E3-94CA-428D-A4A1-67413B338A2B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518107" y="1885099"/>
                    <a:ext cx="214465" cy="2666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FB60F907-5288-4065-BA5D-9B098CA84332}"/>
                      </a:ext>
                    </a:extLst>
                  </p14:cNvPr>
                  <p14:cNvContentPartPr/>
                  <p14:nvPr/>
                </p14:nvContentPartPr>
                <p14:xfrm>
                  <a:off x="3606495" y="1941096"/>
                  <a:ext cx="1331280" cy="11160"/>
                </p14:xfrm>
              </p:contentPart>
            </mc:Choice>
            <mc:Fallback xmlns=""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FB60F907-5288-4065-BA5D-9B098CA84332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594764" y="1929471"/>
                    <a:ext cx="1354274" cy="339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AEE32FB4-30B4-4A40-A36F-D8E1E70248F2}"/>
                      </a:ext>
                    </a:extLst>
                  </p14:cNvPr>
                  <p14:cNvContentPartPr/>
                  <p14:nvPr/>
                </p14:nvContentPartPr>
                <p14:xfrm>
                  <a:off x="3664815" y="2134056"/>
                  <a:ext cx="1123560" cy="26280"/>
                </p14:xfrm>
              </p:contentPart>
            </mc:Choice>
            <mc:Fallback xmlns=""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AEE32FB4-30B4-4A40-A36F-D8E1E70248F2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653082" y="2122324"/>
                    <a:ext cx="1146557" cy="492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F8812068-2D26-4FEA-8FE3-332873F45127}"/>
                      </a:ext>
                    </a:extLst>
                  </p14:cNvPr>
                  <p14:cNvContentPartPr/>
                  <p14:nvPr/>
                </p14:nvContentPartPr>
                <p14:xfrm>
                  <a:off x="3529815" y="2748463"/>
                  <a:ext cx="191520" cy="243720"/>
                </p14:xfrm>
              </p:contentPart>
            </mc:Choice>
            <mc:Fallback xmlns=""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F8812068-2D26-4FEA-8FE3-332873F45127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518108" y="2736746"/>
                    <a:ext cx="214465" cy="2666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6D012A7E-7DB8-4E38-A43A-20ED80C8005A}"/>
                      </a:ext>
                    </a:extLst>
                  </p14:cNvPr>
                  <p14:cNvContentPartPr/>
                  <p14:nvPr/>
                </p14:nvContentPartPr>
                <p14:xfrm>
                  <a:off x="3606495" y="2792743"/>
                  <a:ext cx="1331280" cy="11160"/>
                </p14:xfrm>
              </p:contentPart>
            </mc:Choice>
            <mc:Fallback xmlns=""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6D012A7E-7DB8-4E38-A43A-20ED80C8005A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594764" y="2781118"/>
                    <a:ext cx="1354274" cy="339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393F35C2-6A98-408C-8BC4-40EBF6446EC6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393F35C2-6A98-408C-8BC4-40EBF6446EC6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653082" y="2973971"/>
                    <a:ext cx="1146557" cy="492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201" name="Ink 200">
                    <a:extLst>
                      <a:ext uri="{FF2B5EF4-FFF2-40B4-BE49-F238E27FC236}">
                        <a16:creationId xmlns:a16="http://schemas.microsoft.com/office/drawing/2014/main" id="{A4F0F954-5CFF-4EAC-B379-7D1A22C577B6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A4F0F954-5CFF-4EAC-B379-7D1A22C577B6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653082" y="2973971"/>
                    <a:ext cx="1146557" cy="49275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2ADE0E0-00DF-4828-B534-65B9D5C9FDE5}"/>
                    </a:ext>
                  </a:extLst>
                </p14:cNvPr>
                <p14:cNvContentPartPr/>
                <p14:nvPr/>
              </p14:nvContentPartPr>
              <p14:xfrm>
                <a:off x="7246667" y="2418072"/>
                <a:ext cx="348120" cy="5673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2ADE0E0-00DF-4828-B534-65B9D5C9FDE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223240" y="2394608"/>
                  <a:ext cx="394505" cy="61381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B91C35D3-71A0-461A-A422-AF0766411D4A}"/>
                </a:ext>
              </a:extLst>
            </p:cNvPr>
            <p:cNvGrpSpPr/>
            <p:nvPr/>
          </p:nvGrpSpPr>
          <p:grpSpPr>
            <a:xfrm>
              <a:off x="7262147" y="2377752"/>
              <a:ext cx="1635120" cy="1913040"/>
              <a:chOff x="7262147" y="2377752"/>
              <a:chExt cx="1635120" cy="1913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222" name="Ink 221">
                    <a:extLst>
                      <a:ext uri="{FF2B5EF4-FFF2-40B4-BE49-F238E27FC236}">
                        <a16:creationId xmlns:a16="http://schemas.microsoft.com/office/drawing/2014/main" id="{94235913-09B2-44C2-9CEF-9CA841F8AD16}"/>
                      </a:ext>
                    </a:extLst>
                  </p14:cNvPr>
                  <p14:cNvContentPartPr/>
                  <p14:nvPr/>
                </p14:nvContentPartPr>
                <p14:xfrm>
                  <a:off x="8438987" y="2915952"/>
                  <a:ext cx="449640" cy="99720"/>
                </p14:xfrm>
              </p:contentPart>
            </mc:Choice>
            <mc:Fallback xmlns="">
              <p:pic>
                <p:nvPicPr>
                  <p:cNvPr id="222" name="Ink 221">
                    <a:extLst>
                      <a:ext uri="{FF2B5EF4-FFF2-40B4-BE49-F238E27FC236}">
                        <a16:creationId xmlns:a16="http://schemas.microsoft.com/office/drawing/2014/main" id="{94235913-09B2-44C2-9CEF-9CA841F8AD16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8415519" y="2892544"/>
                    <a:ext cx="496106" cy="1460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223" name="Ink 222">
                    <a:extLst>
                      <a:ext uri="{FF2B5EF4-FFF2-40B4-BE49-F238E27FC236}">
                        <a16:creationId xmlns:a16="http://schemas.microsoft.com/office/drawing/2014/main" id="{33332053-183E-496C-B282-62B9E83821F3}"/>
                      </a:ext>
                    </a:extLst>
                  </p14:cNvPr>
                  <p14:cNvContentPartPr/>
                  <p14:nvPr/>
                </p14:nvContentPartPr>
                <p14:xfrm>
                  <a:off x="7262147" y="3791472"/>
                  <a:ext cx="1635120" cy="46080"/>
                </p14:xfrm>
              </p:contentPart>
            </mc:Choice>
            <mc:Fallback xmlns="">
              <p:pic>
                <p:nvPicPr>
                  <p:cNvPr id="223" name="Ink 222">
                    <a:extLst>
                      <a:ext uri="{FF2B5EF4-FFF2-40B4-BE49-F238E27FC236}">
                        <a16:creationId xmlns:a16="http://schemas.microsoft.com/office/drawing/2014/main" id="{33332053-183E-496C-B282-62B9E83821F3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7238688" y="3767962"/>
                    <a:ext cx="1681570" cy="926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224" name="Ink 223">
                    <a:extLst>
                      <a:ext uri="{FF2B5EF4-FFF2-40B4-BE49-F238E27FC236}">
                        <a16:creationId xmlns:a16="http://schemas.microsoft.com/office/drawing/2014/main" id="{DF5BC2BD-023C-4A57-B118-DC4B462BD5AC}"/>
                      </a:ext>
                    </a:extLst>
                  </p14:cNvPr>
                  <p14:cNvContentPartPr/>
                  <p14:nvPr/>
                </p14:nvContentPartPr>
                <p14:xfrm>
                  <a:off x="7610627" y="3757272"/>
                  <a:ext cx="74520" cy="533520"/>
                </p14:xfrm>
              </p:contentPart>
            </mc:Choice>
            <mc:Fallback xmlns="">
              <p:pic>
                <p:nvPicPr>
                  <p:cNvPr id="224" name="Ink 223">
                    <a:extLst>
                      <a:ext uri="{FF2B5EF4-FFF2-40B4-BE49-F238E27FC236}">
                        <a16:creationId xmlns:a16="http://schemas.microsoft.com/office/drawing/2014/main" id="{DF5BC2BD-023C-4A57-B118-DC4B462BD5AC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7587193" y="3733810"/>
                    <a:ext cx="120919" cy="5799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227" name="Ink 226">
                    <a:extLst>
                      <a:ext uri="{FF2B5EF4-FFF2-40B4-BE49-F238E27FC236}">
                        <a16:creationId xmlns:a16="http://schemas.microsoft.com/office/drawing/2014/main" id="{33319F8B-8355-4F0A-838F-F8666FA49A67}"/>
                      </a:ext>
                    </a:extLst>
                  </p14:cNvPr>
                  <p14:cNvContentPartPr/>
                  <p14:nvPr/>
                </p14:nvContentPartPr>
                <p14:xfrm>
                  <a:off x="8452307" y="2377752"/>
                  <a:ext cx="119520" cy="1909800"/>
                </p14:xfrm>
              </p:contentPart>
            </mc:Choice>
            <mc:Fallback xmlns="">
              <p:pic>
                <p:nvPicPr>
                  <p:cNvPr id="227" name="Ink 226">
                    <a:extLst>
                      <a:ext uri="{FF2B5EF4-FFF2-40B4-BE49-F238E27FC236}">
                        <a16:creationId xmlns:a16="http://schemas.microsoft.com/office/drawing/2014/main" id="{33319F8B-8355-4F0A-838F-F8666FA49A67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8428872" y="2354296"/>
                    <a:ext cx="165922" cy="1956243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4693A99B-B195-4FFB-96C7-EBFDCFCA9670}"/>
                    </a:ext>
                  </a:extLst>
                </p14:cNvPr>
                <p14:cNvContentPartPr/>
                <p14:nvPr/>
              </p14:nvContentPartPr>
              <p14:xfrm>
                <a:off x="7138307" y="3086232"/>
                <a:ext cx="23760" cy="6098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4693A99B-B195-4FFB-96C7-EBFDCFCA967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115013" y="3062777"/>
                  <a:ext cx="69882" cy="656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D1CF341E-F24C-4D16-BB24-9FE8710C280A}"/>
                    </a:ext>
                  </a:extLst>
                </p14:cNvPr>
                <p14:cNvContentPartPr/>
                <p14:nvPr/>
              </p14:nvContentPartPr>
              <p14:xfrm>
                <a:off x="7639787" y="2346792"/>
                <a:ext cx="664200" cy="334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D1CF341E-F24C-4D16-BB24-9FE8710C280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616334" y="2323215"/>
                  <a:ext cx="710638" cy="801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4AE068A-A955-44CE-B7CA-99C1474F96FE}"/>
                    </a:ext>
                  </a:extLst>
                </p14:cNvPr>
                <p14:cNvContentPartPr/>
                <p14:nvPr/>
              </p14:nvContentPartPr>
              <p14:xfrm>
                <a:off x="8964227" y="3081192"/>
                <a:ext cx="36720" cy="6181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4AE068A-A955-44CE-B7CA-99C1474F96F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940689" y="3057725"/>
                  <a:ext cx="83326" cy="6645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7F2C8ECC-D7C4-416E-9E01-0983F434A684}"/>
                    </a:ext>
                  </a:extLst>
                </p14:cNvPr>
                <p14:cNvContentPartPr/>
                <p14:nvPr/>
              </p14:nvContentPartPr>
              <p14:xfrm>
                <a:off x="7740587" y="4365672"/>
                <a:ext cx="657000" cy="615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7F2C8ECC-D7C4-416E-9E01-0983F434A68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717123" y="4342176"/>
                  <a:ext cx="703459" cy="10808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3596916-7018-47D4-89F5-A8B45F6A299B}"/>
              </a:ext>
            </a:extLst>
          </p:cNvPr>
          <p:cNvGrpSpPr/>
          <p:nvPr/>
        </p:nvGrpSpPr>
        <p:grpSpPr>
          <a:xfrm>
            <a:off x="7834527" y="993504"/>
            <a:ext cx="3395426" cy="3593243"/>
            <a:chOff x="3426138" y="939718"/>
            <a:chExt cx="4426118" cy="4683982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A9B021E6-36F5-4F59-BB05-43F4CD90BA75}"/>
                </a:ext>
              </a:extLst>
            </p:cNvPr>
            <p:cNvGrpSpPr/>
            <p:nvPr/>
          </p:nvGrpSpPr>
          <p:grpSpPr>
            <a:xfrm rot="5400000">
              <a:off x="4918239" y="4362136"/>
              <a:ext cx="1407961" cy="1115167"/>
              <a:chOff x="3529814" y="1896816"/>
              <a:chExt cx="1407961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221" name="Ink 220">
                    <a:extLst>
                      <a:ext uri="{FF2B5EF4-FFF2-40B4-BE49-F238E27FC236}">
                        <a16:creationId xmlns:a16="http://schemas.microsoft.com/office/drawing/2014/main" id="{39E1559B-AACD-40AB-90A8-7E2AD5749DFC}"/>
                      </a:ext>
                    </a:extLst>
                  </p14:cNvPr>
                  <p14:cNvContentPartPr/>
                  <p14:nvPr/>
                </p14:nvContentPartPr>
                <p14:xfrm>
                  <a:off x="3529814" y="1896816"/>
                  <a:ext cx="191520" cy="243720"/>
                </p14:xfrm>
              </p:contentPart>
            </mc:Choice>
            <mc:Fallback xmlns=""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39E1559B-AACD-40AB-90A8-7E2AD5749DFC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518107" y="1885099"/>
                    <a:ext cx="214465" cy="2666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225" name="Ink 224">
                    <a:extLst>
                      <a:ext uri="{FF2B5EF4-FFF2-40B4-BE49-F238E27FC236}">
                        <a16:creationId xmlns:a16="http://schemas.microsoft.com/office/drawing/2014/main" id="{FD75AEEF-3815-4F97-86AB-90AA88264E78}"/>
                      </a:ext>
                    </a:extLst>
                  </p14:cNvPr>
                  <p14:cNvContentPartPr/>
                  <p14:nvPr/>
                </p14:nvContentPartPr>
                <p14:xfrm>
                  <a:off x="3606495" y="1941096"/>
                  <a:ext cx="1331280" cy="11160"/>
                </p14:xfrm>
              </p:contentPart>
            </mc:Choice>
            <mc:Fallback xmlns="">
              <p:pic>
                <p:nvPicPr>
                  <p:cNvPr id="225" name="Ink 224">
                    <a:extLst>
                      <a:ext uri="{FF2B5EF4-FFF2-40B4-BE49-F238E27FC236}">
                        <a16:creationId xmlns:a16="http://schemas.microsoft.com/office/drawing/2014/main" id="{FD75AEEF-3815-4F97-86AB-90AA88264E78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594764" y="1929471"/>
                    <a:ext cx="1354274" cy="339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226" name="Ink 225">
                    <a:extLst>
                      <a:ext uri="{FF2B5EF4-FFF2-40B4-BE49-F238E27FC236}">
                        <a16:creationId xmlns:a16="http://schemas.microsoft.com/office/drawing/2014/main" id="{B4ED9019-478A-421A-B5FC-C7DB35FDAA05}"/>
                      </a:ext>
                    </a:extLst>
                  </p14:cNvPr>
                  <p14:cNvContentPartPr/>
                  <p14:nvPr/>
                </p14:nvContentPartPr>
                <p14:xfrm>
                  <a:off x="3664815" y="2134056"/>
                  <a:ext cx="1123560" cy="26280"/>
                </p14:xfrm>
              </p:contentPart>
            </mc:Choice>
            <mc:Fallback xmlns="">
              <p:pic>
                <p:nvPicPr>
                  <p:cNvPr id="226" name="Ink 225">
                    <a:extLst>
                      <a:ext uri="{FF2B5EF4-FFF2-40B4-BE49-F238E27FC236}">
                        <a16:creationId xmlns:a16="http://schemas.microsoft.com/office/drawing/2014/main" id="{B4ED9019-478A-421A-B5FC-C7DB35FDAA05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653082" y="2122324"/>
                    <a:ext cx="1146557" cy="492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236" name="Ink 235">
                    <a:extLst>
                      <a:ext uri="{FF2B5EF4-FFF2-40B4-BE49-F238E27FC236}">
                        <a16:creationId xmlns:a16="http://schemas.microsoft.com/office/drawing/2014/main" id="{00EB7F42-4DE4-49E1-B940-83D1F17A0D22}"/>
                      </a:ext>
                    </a:extLst>
                  </p14:cNvPr>
                  <p14:cNvContentPartPr/>
                  <p14:nvPr/>
                </p14:nvContentPartPr>
                <p14:xfrm>
                  <a:off x="3529815" y="2748463"/>
                  <a:ext cx="191520" cy="243720"/>
                </p14:xfrm>
              </p:contentPart>
            </mc:Choice>
            <mc:Fallback xmlns="">
              <p:pic>
                <p:nvPicPr>
                  <p:cNvPr id="236" name="Ink 235">
                    <a:extLst>
                      <a:ext uri="{FF2B5EF4-FFF2-40B4-BE49-F238E27FC236}">
                        <a16:creationId xmlns:a16="http://schemas.microsoft.com/office/drawing/2014/main" id="{00EB7F42-4DE4-49E1-B940-83D1F17A0D2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518108" y="2736746"/>
                    <a:ext cx="214465" cy="2666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238" name="Ink 237">
                    <a:extLst>
                      <a:ext uri="{FF2B5EF4-FFF2-40B4-BE49-F238E27FC236}">
                        <a16:creationId xmlns:a16="http://schemas.microsoft.com/office/drawing/2014/main" id="{33B05ADB-05A2-4EFC-ABBE-0E786E1646E4}"/>
                      </a:ext>
                    </a:extLst>
                  </p14:cNvPr>
                  <p14:cNvContentPartPr/>
                  <p14:nvPr/>
                </p14:nvContentPartPr>
                <p14:xfrm>
                  <a:off x="3606495" y="2792743"/>
                  <a:ext cx="1331280" cy="11160"/>
                </p14:xfrm>
              </p:contentPart>
            </mc:Choice>
            <mc:Fallback xmlns="">
              <p:pic>
                <p:nvPicPr>
                  <p:cNvPr id="238" name="Ink 237">
                    <a:extLst>
                      <a:ext uri="{FF2B5EF4-FFF2-40B4-BE49-F238E27FC236}">
                        <a16:creationId xmlns:a16="http://schemas.microsoft.com/office/drawing/2014/main" id="{33B05ADB-05A2-4EFC-ABBE-0E786E1646E4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594764" y="2781118"/>
                    <a:ext cx="1354274" cy="339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239" name="Ink 238">
                    <a:extLst>
                      <a:ext uri="{FF2B5EF4-FFF2-40B4-BE49-F238E27FC236}">
                        <a16:creationId xmlns:a16="http://schemas.microsoft.com/office/drawing/2014/main" id="{43933B99-B03A-4B50-B333-7F3E95DA481C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239" name="Ink 238">
                    <a:extLst>
                      <a:ext uri="{FF2B5EF4-FFF2-40B4-BE49-F238E27FC236}">
                        <a16:creationId xmlns:a16="http://schemas.microsoft.com/office/drawing/2014/main" id="{43933B99-B03A-4B50-B333-7F3E95DA481C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653082" y="2973971"/>
                    <a:ext cx="1146557" cy="492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240" name="Ink 239">
                    <a:extLst>
                      <a:ext uri="{FF2B5EF4-FFF2-40B4-BE49-F238E27FC236}">
                        <a16:creationId xmlns:a16="http://schemas.microsoft.com/office/drawing/2014/main" id="{FA8C7F0A-095E-45C4-A877-AFD7D71ADC60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240" name="Ink 239">
                    <a:extLst>
                      <a:ext uri="{FF2B5EF4-FFF2-40B4-BE49-F238E27FC236}">
                        <a16:creationId xmlns:a16="http://schemas.microsoft.com/office/drawing/2014/main" id="{FA8C7F0A-095E-45C4-A877-AFD7D71ADC60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653082" y="2973971"/>
                    <a:ext cx="1146557" cy="4927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CFE1A030-9CBC-49AB-8888-90A05D8C57BD}"/>
                </a:ext>
              </a:extLst>
            </p:cNvPr>
            <p:cNvGrpSpPr/>
            <p:nvPr/>
          </p:nvGrpSpPr>
          <p:grpSpPr>
            <a:xfrm>
              <a:off x="6444296" y="2746236"/>
              <a:ext cx="1407960" cy="1115167"/>
              <a:chOff x="3529815" y="1896816"/>
              <a:chExt cx="1407960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214" name="Ink 213">
                    <a:extLst>
                      <a:ext uri="{FF2B5EF4-FFF2-40B4-BE49-F238E27FC236}">
                        <a16:creationId xmlns:a16="http://schemas.microsoft.com/office/drawing/2014/main" id="{071B65BE-3BFE-4ADC-907C-B6D155F6F346}"/>
                      </a:ext>
                    </a:extLst>
                  </p14:cNvPr>
                  <p14:cNvContentPartPr/>
                  <p14:nvPr/>
                </p14:nvContentPartPr>
                <p14:xfrm>
                  <a:off x="3529815" y="1896816"/>
                  <a:ext cx="191520" cy="243720"/>
                </p14:xfrm>
              </p:contentPart>
            </mc:Choice>
            <mc:Fallback xmlns=""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071B65BE-3BFE-4ADC-907C-B6D155F6F346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518108" y="1885099"/>
                    <a:ext cx="214465" cy="2666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67D5637F-AF9E-4E37-8B0C-F7151F10B6DC}"/>
                      </a:ext>
                    </a:extLst>
                  </p14:cNvPr>
                  <p14:cNvContentPartPr/>
                  <p14:nvPr/>
                </p14:nvContentPartPr>
                <p14:xfrm>
                  <a:off x="3606495" y="1941096"/>
                  <a:ext cx="1331280" cy="11160"/>
                </p14:xfrm>
              </p:contentPart>
            </mc:Choice>
            <mc:Fallback xmlns=""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67D5637F-AF9E-4E37-8B0C-F7151F10B6D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594764" y="1929471"/>
                    <a:ext cx="1354274" cy="339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216" name="Ink 215">
                    <a:extLst>
                      <a:ext uri="{FF2B5EF4-FFF2-40B4-BE49-F238E27FC236}">
                        <a16:creationId xmlns:a16="http://schemas.microsoft.com/office/drawing/2014/main" id="{89973743-3D60-4796-B53D-C93FE59BB19B}"/>
                      </a:ext>
                    </a:extLst>
                  </p14:cNvPr>
                  <p14:cNvContentPartPr/>
                  <p14:nvPr/>
                </p14:nvContentPartPr>
                <p14:xfrm>
                  <a:off x="3664815" y="2134056"/>
                  <a:ext cx="1123560" cy="26280"/>
                </p14:xfrm>
              </p:contentPart>
            </mc:Choice>
            <mc:Fallback xmlns="">
              <p:pic>
                <p:nvPicPr>
                  <p:cNvPr id="216" name="Ink 215">
                    <a:extLst>
                      <a:ext uri="{FF2B5EF4-FFF2-40B4-BE49-F238E27FC236}">
                        <a16:creationId xmlns:a16="http://schemas.microsoft.com/office/drawing/2014/main" id="{89973743-3D60-4796-B53D-C93FE59BB19B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653082" y="2122324"/>
                    <a:ext cx="1146557" cy="492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217" name="Ink 216">
                    <a:extLst>
                      <a:ext uri="{FF2B5EF4-FFF2-40B4-BE49-F238E27FC236}">
                        <a16:creationId xmlns:a16="http://schemas.microsoft.com/office/drawing/2014/main" id="{AE1275AA-BCF9-4526-B211-5A4DD38005B8}"/>
                      </a:ext>
                    </a:extLst>
                  </p14:cNvPr>
                  <p14:cNvContentPartPr/>
                  <p14:nvPr/>
                </p14:nvContentPartPr>
                <p14:xfrm>
                  <a:off x="3529815" y="2748463"/>
                  <a:ext cx="191520" cy="243720"/>
                </p14:xfrm>
              </p:contentPart>
            </mc:Choice>
            <mc:Fallback xmlns="">
              <p:pic>
                <p:nvPicPr>
                  <p:cNvPr id="217" name="Ink 216">
                    <a:extLst>
                      <a:ext uri="{FF2B5EF4-FFF2-40B4-BE49-F238E27FC236}">
                        <a16:creationId xmlns:a16="http://schemas.microsoft.com/office/drawing/2014/main" id="{AE1275AA-BCF9-4526-B211-5A4DD38005B8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518108" y="2736746"/>
                    <a:ext cx="214465" cy="2666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218" name="Ink 217">
                    <a:extLst>
                      <a:ext uri="{FF2B5EF4-FFF2-40B4-BE49-F238E27FC236}">
                        <a16:creationId xmlns:a16="http://schemas.microsoft.com/office/drawing/2014/main" id="{6FDD0D3E-B48A-4BB2-AD35-88CE18299EE8}"/>
                      </a:ext>
                    </a:extLst>
                  </p14:cNvPr>
                  <p14:cNvContentPartPr/>
                  <p14:nvPr/>
                </p14:nvContentPartPr>
                <p14:xfrm>
                  <a:off x="3606495" y="2792743"/>
                  <a:ext cx="1331280" cy="11160"/>
                </p14:xfrm>
              </p:contentPart>
            </mc:Choice>
            <mc:Fallback xmlns="">
              <p:pic>
                <p:nvPicPr>
                  <p:cNvPr id="218" name="Ink 217">
                    <a:extLst>
                      <a:ext uri="{FF2B5EF4-FFF2-40B4-BE49-F238E27FC236}">
                        <a16:creationId xmlns:a16="http://schemas.microsoft.com/office/drawing/2014/main" id="{6FDD0D3E-B48A-4BB2-AD35-88CE18299EE8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594764" y="2781118"/>
                    <a:ext cx="1354274" cy="339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219" name="Ink 218">
                    <a:extLst>
                      <a:ext uri="{FF2B5EF4-FFF2-40B4-BE49-F238E27FC236}">
                        <a16:creationId xmlns:a16="http://schemas.microsoft.com/office/drawing/2014/main" id="{3F5CDF08-D5B4-41B6-8A34-D2243F446892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219" name="Ink 218">
                    <a:extLst>
                      <a:ext uri="{FF2B5EF4-FFF2-40B4-BE49-F238E27FC236}">
                        <a16:creationId xmlns:a16="http://schemas.microsoft.com/office/drawing/2014/main" id="{3F5CDF08-D5B4-41B6-8A34-D2243F446892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653082" y="2973971"/>
                    <a:ext cx="1146557" cy="492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220" name="Ink 219">
                    <a:extLst>
                      <a:ext uri="{FF2B5EF4-FFF2-40B4-BE49-F238E27FC236}">
                        <a16:creationId xmlns:a16="http://schemas.microsoft.com/office/drawing/2014/main" id="{B889A5FD-083B-4C62-8384-3666DA7BFF72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220" name="Ink 219">
                    <a:extLst>
                      <a:ext uri="{FF2B5EF4-FFF2-40B4-BE49-F238E27FC236}">
                        <a16:creationId xmlns:a16="http://schemas.microsoft.com/office/drawing/2014/main" id="{B889A5FD-083B-4C62-8384-3666DA7BFF72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653082" y="2973971"/>
                    <a:ext cx="1146557" cy="4927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7771F942-A93E-4AC8-AA74-DB174585BAC8}"/>
                </a:ext>
              </a:extLst>
            </p:cNvPr>
            <p:cNvGrpSpPr/>
            <p:nvPr/>
          </p:nvGrpSpPr>
          <p:grpSpPr>
            <a:xfrm>
              <a:off x="3426138" y="2772516"/>
              <a:ext cx="1407960" cy="1115167"/>
              <a:chOff x="363551" y="1872805"/>
              <a:chExt cx="1407960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203" name="Ink 202">
                    <a:extLst>
                      <a:ext uri="{FF2B5EF4-FFF2-40B4-BE49-F238E27FC236}">
                        <a16:creationId xmlns:a16="http://schemas.microsoft.com/office/drawing/2014/main" id="{841D0F9A-01BF-4453-AB32-012E5BF97C1E}"/>
                      </a:ext>
                    </a:extLst>
                  </p14:cNvPr>
                  <p14:cNvContentPartPr/>
                  <p14:nvPr/>
                </p14:nvContentPartPr>
                <p14:xfrm flipH="1">
                  <a:off x="1579991" y="1872805"/>
                  <a:ext cx="191520" cy="243720"/>
                </p14:xfrm>
              </p:contentPart>
            </mc:Choice>
            <mc:Fallback xmlns=""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841D0F9A-01BF-4453-AB32-012E5BF97C1E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 flipH="1">
                    <a:off x="1565475" y="1858276"/>
                    <a:ext cx="220084" cy="2723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204" name="Ink 203">
                    <a:extLst>
                      <a:ext uri="{FF2B5EF4-FFF2-40B4-BE49-F238E27FC236}">
                        <a16:creationId xmlns:a16="http://schemas.microsoft.com/office/drawing/2014/main" id="{2F858CC0-220B-4D54-8057-47CFECCDF36D}"/>
                      </a:ext>
                    </a:extLst>
                  </p14:cNvPr>
                  <p14:cNvContentPartPr/>
                  <p14:nvPr/>
                </p14:nvContentPartPr>
                <p14:xfrm flipH="1">
                  <a:off x="1579991" y="2724452"/>
                  <a:ext cx="191520" cy="243720"/>
                </p14:xfrm>
              </p:contentPart>
            </mc:Choice>
            <mc:Fallback xmlns="">
              <p:pic>
                <p:nvPicPr>
                  <p:cNvPr id="204" name="Ink 203">
                    <a:extLst>
                      <a:ext uri="{FF2B5EF4-FFF2-40B4-BE49-F238E27FC236}">
                        <a16:creationId xmlns:a16="http://schemas.microsoft.com/office/drawing/2014/main" id="{2F858CC0-220B-4D54-8057-47CFECCDF36D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 flipH="1">
                    <a:off x="1565475" y="2709923"/>
                    <a:ext cx="220084" cy="27231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D018DE72-BE08-4DD6-88E6-B3359429AE14}"/>
                  </a:ext>
                </a:extLst>
              </p:cNvPr>
              <p:cNvGrpSpPr/>
              <p:nvPr/>
            </p:nvGrpSpPr>
            <p:grpSpPr>
              <a:xfrm>
                <a:off x="363551" y="1917085"/>
                <a:ext cx="1331280" cy="1070887"/>
                <a:chOff x="363551" y="1917085"/>
                <a:chExt cx="1331280" cy="107088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17">
                  <p14:nvContentPartPr>
                    <p14:cNvPr id="208" name="Ink 207">
                      <a:extLst>
                        <a:ext uri="{FF2B5EF4-FFF2-40B4-BE49-F238E27FC236}">
                          <a16:creationId xmlns:a16="http://schemas.microsoft.com/office/drawing/2014/main" id="{80D5955F-B5B3-4601-89B1-CCBA03B22755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363551" y="1917085"/>
                    <a:ext cx="1331280" cy="11160"/>
                  </p14:xfrm>
                </p:contentPart>
              </mc:Choice>
              <mc:Fallback xmlns="">
                <p:pic>
                  <p:nvPicPr>
                    <p:cNvPr id="208" name="Ink 207">
                      <a:extLst>
                        <a:ext uri="{FF2B5EF4-FFF2-40B4-BE49-F238E27FC236}">
                          <a16:creationId xmlns:a16="http://schemas.microsoft.com/office/drawing/2014/main" id="{80D5955F-B5B3-4601-89B1-CCBA03B22755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 flipH="1">
                      <a:off x="349004" y="1902670"/>
                      <a:ext cx="1359905" cy="3952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8">
                  <p14:nvContentPartPr>
                    <p14:cNvPr id="210" name="Ink 209">
                      <a:extLst>
                        <a:ext uri="{FF2B5EF4-FFF2-40B4-BE49-F238E27FC236}">
                          <a16:creationId xmlns:a16="http://schemas.microsoft.com/office/drawing/2014/main" id="{085665DB-3B45-462A-B45F-F74BD91BB3CB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110045"/>
                    <a:ext cx="1123560" cy="26280"/>
                  </p14:xfrm>
                </p:contentPart>
              </mc:Choice>
              <mc:Fallback xmlns="">
                <p:pic>
                  <p:nvPicPr>
                    <p:cNvPr id="210" name="Ink 209">
                      <a:extLst>
                        <a:ext uri="{FF2B5EF4-FFF2-40B4-BE49-F238E27FC236}">
                          <a16:creationId xmlns:a16="http://schemas.microsoft.com/office/drawing/2014/main" id="{085665DB-3B45-462A-B45F-F74BD91BB3CB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 flipH="1">
                      <a:off x="498402" y="2095497"/>
                      <a:ext cx="1152189" cy="5490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9">
                  <p14:nvContentPartPr>
                    <p14:cNvPr id="211" name="Ink 210">
                      <a:extLst>
                        <a:ext uri="{FF2B5EF4-FFF2-40B4-BE49-F238E27FC236}">
                          <a16:creationId xmlns:a16="http://schemas.microsoft.com/office/drawing/2014/main" id="{DA908CA6-ED4E-410E-B74C-564A4F1A0E87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363551" y="2768732"/>
                    <a:ext cx="1331280" cy="11160"/>
                  </p14:xfrm>
                </p:contentPart>
              </mc:Choice>
              <mc:Fallback xmlns="">
                <p:pic>
                  <p:nvPicPr>
                    <p:cNvPr id="211" name="Ink 210">
                      <a:extLst>
                        <a:ext uri="{FF2B5EF4-FFF2-40B4-BE49-F238E27FC236}">
                          <a16:creationId xmlns:a16="http://schemas.microsoft.com/office/drawing/2014/main" id="{DA908CA6-ED4E-410E-B74C-564A4F1A0E87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 flipH="1">
                      <a:off x="349004" y="2754317"/>
                      <a:ext cx="1359905" cy="3952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0">
                  <p14:nvContentPartPr>
                    <p14:cNvPr id="212" name="Ink 211">
                      <a:extLst>
                        <a:ext uri="{FF2B5EF4-FFF2-40B4-BE49-F238E27FC236}">
                          <a16:creationId xmlns:a16="http://schemas.microsoft.com/office/drawing/2014/main" id="{22EA77CC-5B3D-4E88-9F37-5DD57617AECF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961692"/>
                    <a:ext cx="1123560" cy="26280"/>
                  </p14:xfrm>
                </p:contentPart>
              </mc:Choice>
              <mc:Fallback xmlns="">
                <p:pic>
                  <p:nvPicPr>
                    <p:cNvPr id="212" name="Ink 211">
                      <a:extLst>
                        <a:ext uri="{FF2B5EF4-FFF2-40B4-BE49-F238E27FC236}">
                          <a16:creationId xmlns:a16="http://schemas.microsoft.com/office/drawing/2014/main" id="{22EA77CC-5B3D-4E88-9F37-5DD57617AECF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 flipH="1">
                      <a:off x="498402" y="2947144"/>
                      <a:ext cx="1152189" cy="5490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1">
                  <p14:nvContentPartPr>
                    <p14:cNvPr id="213" name="Ink 212">
                      <a:extLst>
                        <a:ext uri="{FF2B5EF4-FFF2-40B4-BE49-F238E27FC236}">
                          <a16:creationId xmlns:a16="http://schemas.microsoft.com/office/drawing/2014/main" id="{E7589F65-5217-418F-9995-D8F723843DC5}"/>
                        </a:ext>
                      </a:extLst>
                    </p14:cNvPr>
                    <p14:cNvContentPartPr/>
                    <p14:nvPr/>
                  </p14:nvContentPartPr>
                  <p14:xfrm flipH="1">
                    <a:off x="512951" y="2961692"/>
                    <a:ext cx="1123560" cy="26280"/>
                  </p14:xfrm>
                </p:contentPart>
              </mc:Choice>
              <mc:Fallback xmlns="">
                <p:pic>
                  <p:nvPicPr>
                    <p:cNvPr id="213" name="Ink 212">
                      <a:extLst>
                        <a:ext uri="{FF2B5EF4-FFF2-40B4-BE49-F238E27FC236}">
                          <a16:creationId xmlns:a16="http://schemas.microsoft.com/office/drawing/2014/main" id="{E7589F65-5217-418F-9995-D8F723843DC5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 flipH="1">
                      <a:off x="498402" y="2947144"/>
                      <a:ext cx="1152189" cy="5490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2E6F914E-A96A-47C3-B292-EE125894FE79}"/>
                </a:ext>
              </a:extLst>
            </p:cNvPr>
            <p:cNvGrpSpPr/>
            <p:nvPr/>
          </p:nvGrpSpPr>
          <p:grpSpPr>
            <a:xfrm rot="16200000" flipV="1">
              <a:off x="4873959" y="1086115"/>
              <a:ext cx="1407961" cy="1115167"/>
              <a:chOff x="3529814" y="1896816"/>
              <a:chExt cx="1407961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006AD7A1-143C-4435-A17D-EA537A39B5A1}"/>
                      </a:ext>
                    </a:extLst>
                  </p14:cNvPr>
                  <p14:cNvContentPartPr/>
                  <p14:nvPr/>
                </p14:nvContentPartPr>
                <p14:xfrm>
                  <a:off x="3529814" y="1896816"/>
                  <a:ext cx="191520" cy="243720"/>
                </p14:xfrm>
              </p:contentPart>
            </mc:Choice>
            <mc:Fallback xmlns=""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006AD7A1-143C-4435-A17D-EA537A39B5A1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518107" y="1885099"/>
                    <a:ext cx="214465" cy="2666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68A599FC-8996-4078-9BA2-53EFDC8B8BEC}"/>
                      </a:ext>
                    </a:extLst>
                  </p14:cNvPr>
                  <p14:cNvContentPartPr/>
                  <p14:nvPr/>
                </p14:nvContentPartPr>
                <p14:xfrm>
                  <a:off x="3606495" y="1941096"/>
                  <a:ext cx="1331280" cy="11160"/>
                </p14:xfrm>
              </p:contentPart>
            </mc:Choice>
            <mc:Fallback xmlns=""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68A599FC-8996-4078-9BA2-53EFDC8B8BEC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594764" y="1929471"/>
                    <a:ext cx="1354274" cy="339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4E450DCA-56B8-4754-8626-7219D9BD5ED6}"/>
                      </a:ext>
                    </a:extLst>
                  </p14:cNvPr>
                  <p14:cNvContentPartPr/>
                  <p14:nvPr/>
                </p14:nvContentPartPr>
                <p14:xfrm>
                  <a:off x="3664815" y="2134056"/>
                  <a:ext cx="1123560" cy="26280"/>
                </p14:xfrm>
              </p:contentPart>
            </mc:Choice>
            <mc:Fallback xmlns=""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4E450DCA-56B8-4754-8626-7219D9BD5ED6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653082" y="2122324"/>
                    <a:ext cx="1146557" cy="492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A560BE92-4FEB-42C8-897E-E01236D6A833}"/>
                      </a:ext>
                    </a:extLst>
                  </p14:cNvPr>
                  <p14:cNvContentPartPr/>
                  <p14:nvPr/>
                </p14:nvContentPartPr>
                <p14:xfrm>
                  <a:off x="3529815" y="2748463"/>
                  <a:ext cx="191520" cy="243720"/>
                </p14:xfrm>
              </p:contentPart>
            </mc:Choice>
            <mc:Fallback xmlns="">
              <p:pic>
                <p:nvPicPr>
                  <p:cNvPr id="162" name="Ink 161">
                    <a:extLst>
                      <a:ext uri="{FF2B5EF4-FFF2-40B4-BE49-F238E27FC236}">
                        <a16:creationId xmlns:a16="http://schemas.microsoft.com/office/drawing/2014/main" id="{A560BE92-4FEB-42C8-897E-E01236D6A833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518108" y="2736746"/>
                    <a:ext cx="214465" cy="2666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2549F873-88B7-4D31-A387-6FBBEB3DB39E}"/>
                      </a:ext>
                    </a:extLst>
                  </p14:cNvPr>
                  <p14:cNvContentPartPr/>
                  <p14:nvPr/>
                </p14:nvContentPartPr>
                <p14:xfrm>
                  <a:off x="3606495" y="2792743"/>
                  <a:ext cx="1331280" cy="11160"/>
                </p14:xfrm>
              </p:contentPart>
            </mc:Choice>
            <mc:Fallback xmlns=""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2549F873-88B7-4D31-A387-6FBBEB3DB39E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594764" y="2781118"/>
                    <a:ext cx="1354274" cy="339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E7934B0B-EAD4-45FB-BDE6-588550EF95D3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E7934B0B-EAD4-45FB-BDE6-588550EF95D3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653082" y="2973971"/>
                    <a:ext cx="1146557" cy="492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202" name="Ink 201">
                    <a:extLst>
                      <a:ext uri="{FF2B5EF4-FFF2-40B4-BE49-F238E27FC236}">
                        <a16:creationId xmlns:a16="http://schemas.microsoft.com/office/drawing/2014/main" id="{1AC2AA1C-1ED6-410F-9338-A5E0F12AED86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202" name="Ink 201">
                    <a:extLst>
                      <a:ext uri="{FF2B5EF4-FFF2-40B4-BE49-F238E27FC236}">
                        <a16:creationId xmlns:a16="http://schemas.microsoft.com/office/drawing/2014/main" id="{1AC2AA1C-1ED6-410F-9338-A5E0F12AED86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653082" y="2973971"/>
                    <a:ext cx="1146557" cy="4927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7E5BA075-3E11-42E4-8A9A-AD0151966EA4}"/>
                </a:ext>
              </a:extLst>
            </p:cNvPr>
            <p:cNvGrpSpPr/>
            <p:nvPr/>
          </p:nvGrpSpPr>
          <p:grpSpPr>
            <a:xfrm>
              <a:off x="4844387" y="2337072"/>
              <a:ext cx="1606320" cy="1881000"/>
              <a:chOff x="4844387" y="2337072"/>
              <a:chExt cx="1606320" cy="1881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6733B78B-1634-498C-8C3F-27EF37E1BEBE}"/>
                      </a:ext>
                    </a:extLst>
                  </p14:cNvPr>
                  <p14:cNvContentPartPr/>
                  <p14:nvPr/>
                </p14:nvContentPartPr>
                <p14:xfrm>
                  <a:off x="4858427" y="2864472"/>
                  <a:ext cx="1575000" cy="80280"/>
                </p14:xfrm>
              </p:contentPart>
            </mc:Choice>
            <mc:Fallback xmlns=""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6733B78B-1634-498C-8C3F-27EF37E1BEBE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4834969" y="2840998"/>
                    <a:ext cx="1621448" cy="1267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0CCE5FAC-1EB4-4E61-82CF-A07C51B0C473}"/>
                      </a:ext>
                    </a:extLst>
                  </p14:cNvPr>
                  <p14:cNvContentPartPr/>
                  <p14:nvPr/>
                </p14:nvContentPartPr>
                <p14:xfrm>
                  <a:off x="4844387" y="3725232"/>
                  <a:ext cx="1606320" cy="31680"/>
                </p14:xfrm>
              </p:contentPart>
            </mc:Choice>
            <mc:Fallback xmlns=""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0CCE5FAC-1EB4-4E61-82CF-A07C51B0C473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4820923" y="3701938"/>
                    <a:ext cx="1652778" cy="778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4C3E6F30-4302-496B-B29C-63D16E523F3A}"/>
                      </a:ext>
                    </a:extLst>
                  </p14:cNvPr>
                  <p14:cNvContentPartPr/>
                  <p14:nvPr/>
                </p14:nvContentPartPr>
                <p14:xfrm>
                  <a:off x="6013307" y="2367312"/>
                  <a:ext cx="160920" cy="1844640"/>
                </p14:xfrm>
              </p:contentPart>
            </mc:Choice>
            <mc:Fallback xmlns="">
              <p:pic>
                <p:nvPicPr>
                  <p:cNvPr id="147" name="Ink 146">
                    <a:extLst>
                      <a:ext uri="{FF2B5EF4-FFF2-40B4-BE49-F238E27FC236}">
                        <a16:creationId xmlns:a16="http://schemas.microsoft.com/office/drawing/2014/main" id="{4C3E6F30-4302-496B-B29C-63D16E523F3A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5989849" y="2343849"/>
                    <a:ext cx="207366" cy="18910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148" name="Ink 147">
                    <a:extLst>
                      <a:ext uri="{FF2B5EF4-FFF2-40B4-BE49-F238E27FC236}">
                        <a16:creationId xmlns:a16="http://schemas.microsoft.com/office/drawing/2014/main" id="{5D225372-34B2-4C2A-9466-2096390CF379}"/>
                      </a:ext>
                    </a:extLst>
                  </p14:cNvPr>
                  <p14:cNvContentPartPr/>
                  <p14:nvPr/>
                </p14:nvContentPartPr>
                <p14:xfrm>
                  <a:off x="5977667" y="2915952"/>
                  <a:ext cx="93240" cy="114120"/>
                </p14:xfrm>
              </p:contentPart>
            </mc:Choice>
            <mc:Fallback xmlns="">
              <p:pic>
                <p:nvPicPr>
                  <p:cNvPr id="148" name="Ink 147">
                    <a:extLst>
                      <a:ext uri="{FF2B5EF4-FFF2-40B4-BE49-F238E27FC236}">
                        <a16:creationId xmlns:a16="http://schemas.microsoft.com/office/drawing/2014/main" id="{5D225372-34B2-4C2A-9466-2096390CF379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5954122" y="2892471"/>
                    <a:ext cx="139860" cy="1606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7">
                <p14:nvContentPartPr>
                  <p14:cNvPr id="157" name="Ink 156">
                    <a:extLst>
                      <a:ext uri="{FF2B5EF4-FFF2-40B4-BE49-F238E27FC236}">
                        <a16:creationId xmlns:a16="http://schemas.microsoft.com/office/drawing/2014/main" id="{0DEA317E-B783-4FDD-9D8D-A56C0C06C78D}"/>
                      </a:ext>
                    </a:extLst>
                  </p14:cNvPr>
                  <p14:cNvContentPartPr/>
                  <p14:nvPr/>
                </p14:nvContentPartPr>
                <p14:xfrm>
                  <a:off x="5160467" y="2337072"/>
                  <a:ext cx="152280" cy="1881000"/>
                </p14:xfrm>
              </p:contentPart>
            </mc:Choice>
            <mc:Fallback xmlns="">
              <p:pic>
                <p:nvPicPr>
                  <p:cNvPr id="157" name="Ink 156">
                    <a:extLst>
                      <a:ext uri="{FF2B5EF4-FFF2-40B4-BE49-F238E27FC236}">
                        <a16:creationId xmlns:a16="http://schemas.microsoft.com/office/drawing/2014/main" id="{0DEA317E-B783-4FDD-9D8D-A56C0C06C78D}"/>
                      </a:ext>
                    </a:extLst>
                  </p:cNvPr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5137039" y="2313612"/>
                    <a:ext cx="198667" cy="19274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9">
                <p14:nvContentPartPr>
                  <p14:cNvPr id="158" name="Ink 157">
                    <a:extLst>
                      <a:ext uri="{FF2B5EF4-FFF2-40B4-BE49-F238E27FC236}">
                        <a16:creationId xmlns:a16="http://schemas.microsoft.com/office/drawing/2014/main" id="{C26F93E8-4EC8-448A-9BEF-5ECFF97F268F}"/>
                      </a:ext>
                    </a:extLst>
                  </p14:cNvPr>
                  <p14:cNvContentPartPr/>
                  <p14:nvPr/>
                </p14:nvContentPartPr>
                <p14:xfrm>
                  <a:off x="5154347" y="3695352"/>
                  <a:ext cx="98640" cy="104760"/>
                </p14:xfrm>
              </p:contentPart>
            </mc:Choice>
            <mc:Fallback xmlns="">
              <p:pic>
                <p:nvPicPr>
                  <p:cNvPr id="158" name="Ink 157">
                    <a:extLst>
                      <a:ext uri="{FF2B5EF4-FFF2-40B4-BE49-F238E27FC236}">
                        <a16:creationId xmlns:a16="http://schemas.microsoft.com/office/drawing/2014/main" id="{C26F93E8-4EC8-448A-9BEF-5ECFF97F268F}"/>
                      </a:ext>
                    </a:extLst>
                  </p:cNvPr>
                  <p:cNvPicPr/>
                  <p:nvPr/>
                </p:nvPicPr>
                <p:blipFill>
                  <a:blip r:embed="rId140"/>
                  <a:stretch>
                    <a:fillRect/>
                  </a:stretch>
                </p:blipFill>
                <p:spPr>
                  <a:xfrm>
                    <a:off x="5130861" y="3671863"/>
                    <a:ext cx="145142" cy="151268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29556F2-B4AC-4DA9-AD89-97210509EC21}"/>
                    </a:ext>
                  </a:extLst>
                </p14:cNvPr>
                <p14:cNvContentPartPr/>
                <p14:nvPr/>
              </p14:nvContentPartPr>
              <p14:xfrm>
                <a:off x="4732427" y="3035832"/>
                <a:ext cx="27720" cy="5760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29556F2-B4AC-4DA9-AD89-97210509EC2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708935" y="3012379"/>
                  <a:ext cx="74233" cy="6224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033B4D0-41A4-4047-AE9D-C2730A22D923}"/>
                    </a:ext>
                  </a:extLst>
                </p14:cNvPr>
                <p14:cNvContentPartPr/>
                <p14:nvPr/>
              </p14:nvContentPartPr>
              <p14:xfrm>
                <a:off x="5283587" y="2238432"/>
                <a:ext cx="726480" cy="597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033B4D0-41A4-4047-AE9D-C2730A22D92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260122" y="2214904"/>
                  <a:ext cx="772941" cy="1063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5B1E726-5189-47F5-84DB-3B6CD7B5AF83}"/>
                    </a:ext>
                  </a:extLst>
                </p14:cNvPr>
                <p14:cNvContentPartPr/>
                <p14:nvPr/>
              </p14:nvContentPartPr>
              <p14:xfrm>
                <a:off x="6536027" y="2993712"/>
                <a:ext cx="42840" cy="6746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5B1E726-5189-47F5-84DB-3B6CD7B5AF83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512744" y="2970238"/>
                  <a:ext cx="88940" cy="7211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1E60ACD-B4A2-4B34-AF6E-7D05AF8B2E11}"/>
                    </a:ext>
                  </a:extLst>
                </p14:cNvPr>
                <p14:cNvContentPartPr/>
                <p14:nvPr/>
              </p14:nvContentPartPr>
              <p14:xfrm>
                <a:off x="5341907" y="4273872"/>
                <a:ext cx="641520" cy="30959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1E60ACD-B4A2-4B34-AF6E-7D05AF8B2E1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318442" y="4250418"/>
                  <a:ext cx="687980" cy="7739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06FE430F-7CD3-4B41-AAE9-E3CF297B5C80}"/>
              </a:ext>
            </a:extLst>
          </p:cNvPr>
          <p:cNvSpPr txBox="1"/>
          <p:nvPr/>
        </p:nvSpPr>
        <p:spPr>
          <a:xfrm>
            <a:off x="9548169" y="5254368"/>
            <a:ext cx="780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Typ 4c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7D2EFCD-FE96-47A9-B0DF-AD6C35EEB5AC}"/>
              </a:ext>
            </a:extLst>
          </p:cNvPr>
          <p:cNvGrpSpPr/>
          <p:nvPr/>
        </p:nvGrpSpPr>
        <p:grpSpPr>
          <a:xfrm>
            <a:off x="383974" y="2761664"/>
            <a:ext cx="264240" cy="219600"/>
            <a:chOff x="383974" y="2761664"/>
            <a:chExt cx="264240" cy="21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2739EA5-BFCC-4D91-8F75-48CB50E89BB9}"/>
                    </a:ext>
                  </a:extLst>
                </p14:cNvPr>
                <p14:cNvContentPartPr/>
                <p14:nvPr/>
              </p14:nvContentPartPr>
              <p14:xfrm>
                <a:off x="383974" y="2761664"/>
                <a:ext cx="212400" cy="219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2739EA5-BFCC-4D91-8F75-48CB50E89BB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74974" y="2752679"/>
                  <a:ext cx="230040" cy="2372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A8B54DD-0E1E-445B-8ECF-C6268E1560EF}"/>
                    </a:ext>
                  </a:extLst>
                </p14:cNvPr>
                <p14:cNvContentPartPr/>
                <p14:nvPr/>
              </p14:nvContentPartPr>
              <p14:xfrm>
                <a:off x="467854" y="2902784"/>
                <a:ext cx="180360" cy="17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A8B54DD-0E1E-445B-8ECF-C6268E1560EF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58872" y="2893784"/>
                  <a:ext cx="197965" cy="3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9EDC026-1D9B-4F29-B5D1-25D2C728000C}"/>
                  </a:ext>
                </a:extLst>
              </p14:cNvPr>
              <p14:cNvContentPartPr/>
              <p14:nvPr/>
            </p14:nvContentPartPr>
            <p14:xfrm>
              <a:off x="2015134" y="741344"/>
              <a:ext cx="226800" cy="3632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9EDC026-1D9B-4F29-B5D1-25D2C728000C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2006134" y="732344"/>
                <a:ext cx="24444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7C07D65-A716-4C4E-AD21-2282295AE455}"/>
                  </a:ext>
                </a:extLst>
              </p14:cNvPr>
              <p14:cNvContentPartPr/>
              <p14:nvPr/>
            </p14:nvContentPartPr>
            <p14:xfrm>
              <a:off x="3580414" y="2681384"/>
              <a:ext cx="191520" cy="2620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7C07D65-A716-4C4E-AD21-2282295AE455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3571414" y="2672396"/>
                <a:ext cx="209160" cy="2796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93125606-5B69-4BE1-82C9-261390B7C9BD}"/>
                  </a:ext>
                </a:extLst>
              </p14:cNvPr>
              <p14:cNvContentPartPr/>
              <p14:nvPr/>
            </p14:nvContentPartPr>
            <p14:xfrm>
              <a:off x="2038534" y="4421984"/>
              <a:ext cx="199080" cy="3135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93125606-5B69-4BE1-82C9-261390B7C9BD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2029534" y="4412984"/>
                <a:ext cx="21672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4A51F02-65BE-4ECB-8A3C-B7D7DDD16620}"/>
                  </a:ext>
                </a:extLst>
              </p14:cNvPr>
              <p14:cNvContentPartPr/>
              <p14:nvPr/>
            </p14:nvContentPartPr>
            <p14:xfrm>
              <a:off x="1243654" y="2250104"/>
              <a:ext cx="69840" cy="1411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4A51F02-65BE-4ECB-8A3C-B7D7DDD16620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1234654" y="2241104"/>
                <a:ext cx="8748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AB6EAC2-2E43-4507-8F22-8D8DC2A2B0A2}"/>
                  </a:ext>
                </a:extLst>
              </p14:cNvPr>
              <p14:cNvContentPartPr/>
              <p14:nvPr/>
            </p14:nvContentPartPr>
            <p14:xfrm>
              <a:off x="1263454" y="3301664"/>
              <a:ext cx="129960" cy="1375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AB6EAC2-2E43-4507-8F22-8D8DC2A2B0A2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1254454" y="3292664"/>
                <a:ext cx="14760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A13B122-9A64-44A4-8CEB-8712796042E1}"/>
                  </a:ext>
                </a:extLst>
              </p14:cNvPr>
              <p14:cNvContentPartPr/>
              <p14:nvPr/>
            </p14:nvContentPartPr>
            <p14:xfrm>
              <a:off x="1520854" y="1896584"/>
              <a:ext cx="154440" cy="2224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A13B122-9A64-44A4-8CEB-8712796042E1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511854" y="1887599"/>
                <a:ext cx="172080" cy="2400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E85D265-EE49-47CA-8849-C24C467112C3}"/>
                  </a:ext>
                </a:extLst>
              </p14:cNvPr>
              <p14:cNvContentPartPr/>
              <p14:nvPr/>
            </p14:nvContentPartPr>
            <p14:xfrm>
              <a:off x="2527774" y="1860224"/>
              <a:ext cx="142920" cy="1594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E85D265-EE49-47CA-8849-C24C467112C3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2518774" y="1851224"/>
                <a:ext cx="16056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45C46B3-130B-4F05-B134-4E5A3DAABA02}"/>
                  </a:ext>
                </a:extLst>
              </p14:cNvPr>
              <p14:cNvContentPartPr/>
              <p14:nvPr/>
            </p14:nvContentPartPr>
            <p14:xfrm>
              <a:off x="2835934" y="2145344"/>
              <a:ext cx="129240" cy="1911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45C46B3-130B-4F05-B134-4E5A3DAABA02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2826934" y="2136344"/>
                <a:ext cx="1468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7806565-D715-45D6-B1C5-D24BAC0CB90D}"/>
                  </a:ext>
                </a:extLst>
              </p14:cNvPr>
              <p14:cNvContentPartPr/>
              <p14:nvPr/>
            </p14:nvContentPartPr>
            <p14:xfrm>
              <a:off x="2802454" y="3279704"/>
              <a:ext cx="122400" cy="1321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7806565-D715-45D6-B1C5-D24BAC0CB90D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2793454" y="3270679"/>
                <a:ext cx="140040" cy="1498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77DCC5C8-AFB2-49A3-A1E2-94CB26450FD3}"/>
                  </a:ext>
                </a:extLst>
              </p14:cNvPr>
              <p14:cNvContentPartPr/>
              <p14:nvPr/>
            </p14:nvContentPartPr>
            <p14:xfrm>
              <a:off x="2580334" y="3582464"/>
              <a:ext cx="176400" cy="2091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77DCC5C8-AFB2-49A3-A1E2-94CB26450FD3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2571334" y="3573464"/>
                <a:ext cx="19404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2D8DE1E-F04A-4CBC-BF15-59D1CDE5DEEE}"/>
                  </a:ext>
                </a:extLst>
              </p14:cNvPr>
              <p14:cNvContentPartPr/>
              <p14:nvPr/>
            </p14:nvContentPartPr>
            <p14:xfrm>
              <a:off x="1481974" y="3660224"/>
              <a:ext cx="127080" cy="180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2D8DE1E-F04A-4CBC-BF15-59D1CDE5DEEE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1472974" y="3651224"/>
                <a:ext cx="14472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153DDED-94B0-4FB2-95C3-F3DDF8A9E453}"/>
                  </a:ext>
                </a:extLst>
              </p14:cNvPr>
              <p14:cNvContentPartPr/>
              <p14:nvPr/>
            </p14:nvContentPartPr>
            <p14:xfrm>
              <a:off x="1796974" y="2552504"/>
              <a:ext cx="141120" cy="1692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153DDED-94B0-4FB2-95C3-F3DDF8A9E453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1787997" y="2543504"/>
                <a:ext cx="158715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33C487C8-1F8D-4CDA-B544-E7E6A394D5B1}"/>
                  </a:ext>
                </a:extLst>
              </p14:cNvPr>
              <p14:cNvContentPartPr/>
              <p14:nvPr/>
            </p14:nvContentPartPr>
            <p14:xfrm>
              <a:off x="2322934" y="2546024"/>
              <a:ext cx="94320" cy="2062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33C487C8-1F8D-4CDA-B544-E7E6A394D5B1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2313934" y="2537024"/>
                <a:ext cx="11196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7914FC6D-1DC9-4CE2-AB89-113611E3C4BD}"/>
                  </a:ext>
                </a:extLst>
              </p14:cNvPr>
              <p14:cNvContentPartPr/>
              <p14:nvPr/>
            </p14:nvContentPartPr>
            <p14:xfrm>
              <a:off x="2323654" y="3008984"/>
              <a:ext cx="118800" cy="1684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7914FC6D-1DC9-4CE2-AB89-113611E3C4BD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2314654" y="2999984"/>
                <a:ext cx="13644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6058C64A-818D-4773-8EBC-BEB68CE8DCFE}"/>
                  </a:ext>
                </a:extLst>
              </p14:cNvPr>
              <p14:cNvContentPartPr/>
              <p14:nvPr/>
            </p14:nvContentPartPr>
            <p14:xfrm>
              <a:off x="1884454" y="3021944"/>
              <a:ext cx="129960" cy="2304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6058C64A-818D-4773-8EBC-BEB68CE8DCFE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1875454" y="3012930"/>
                <a:ext cx="147600" cy="2480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25E5BCF0-57C2-4228-B4B4-9CF77D991DFE}"/>
                  </a:ext>
                </a:extLst>
              </p14:cNvPr>
              <p14:cNvContentPartPr/>
              <p14:nvPr/>
            </p14:nvContentPartPr>
            <p14:xfrm>
              <a:off x="1484134" y="2782544"/>
              <a:ext cx="132480" cy="1684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25E5BCF0-57C2-4228-B4B4-9CF77D991DFE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1475134" y="2773544"/>
                <a:ext cx="15012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7F1F048B-ED22-48E0-BDBA-6F35347643A7}"/>
                  </a:ext>
                </a:extLst>
              </p14:cNvPr>
              <p14:cNvContentPartPr/>
              <p14:nvPr/>
            </p14:nvContentPartPr>
            <p14:xfrm>
              <a:off x="2059774" y="2117264"/>
              <a:ext cx="113760" cy="2170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7F1F048B-ED22-48E0-BDBA-6F35347643A7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2050774" y="2108264"/>
                <a:ext cx="13140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38ED517-B2BC-4E7C-84B7-050D7A0DAE42}"/>
                  </a:ext>
                </a:extLst>
              </p14:cNvPr>
              <p14:cNvContentPartPr/>
              <p14:nvPr/>
            </p14:nvContentPartPr>
            <p14:xfrm>
              <a:off x="2617414" y="2708024"/>
              <a:ext cx="115560" cy="1764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38ED517-B2BC-4E7C-84B7-050D7A0DAE42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2608414" y="2699006"/>
                <a:ext cx="133200" cy="1940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A9410F5-423C-4F2E-A1CC-D414338F24CE}"/>
                  </a:ext>
                </a:extLst>
              </p14:cNvPr>
              <p14:cNvContentPartPr/>
              <p14:nvPr/>
            </p14:nvContentPartPr>
            <p14:xfrm>
              <a:off x="2141134" y="3311024"/>
              <a:ext cx="108720" cy="2131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A9410F5-423C-4F2E-A1CC-D414338F24CE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2132164" y="3302024"/>
                <a:ext cx="126302" cy="230760"/>
              </a:xfrm>
              <a:prstGeom prst="rect">
                <a:avLst/>
              </a:prstGeom>
            </p:spPr>
          </p:pic>
        </mc:Fallback>
      </mc:AlternateContent>
      <p:sp>
        <p:nvSpPr>
          <p:cNvPr id="242" name="Slide Number Placeholder 241">
            <a:extLst>
              <a:ext uri="{FF2B5EF4-FFF2-40B4-BE49-F238E27FC236}">
                <a16:creationId xmlns:a16="http://schemas.microsoft.com/office/drawing/2014/main" id="{F271F030-A989-45CC-A731-EF59CDBE2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37B9-366A-463B-A233-332C6DF23397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490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>
            <a:extLst>
              <a:ext uri="{FF2B5EF4-FFF2-40B4-BE49-F238E27FC236}">
                <a16:creationId xmlns:a16="http://schemas.microsoft.com/office/drawing/2014/main" id="{92B68F7E-8A2D-4B3C-B7AD-89E5369041E7}"/>
              </a:ext>
            </a:extLst>
          </p:cNvPr>
          <p:cNvGrpSpPr/>
          <p:nvPr/>
        </p:nvGrpSpPr>
        <p:grpSpPr>
          <a:xfrm>
            <a:off x="6288347" y="390912"/>
            <a:ext cx="1502640" cy="617760"/>
            <a:chOff x="6397787" y="390912"/>
            <a:chExt cx="1502640" cy="61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C310203-C04D-4EC0-AF52-CFE73382D16B}"/>
                    </a:ext>
                  </a:extLst>
                </p14:cNvPr>
                <p14:cNvContentPartPr/>
                <p14:nvPr/>
              </p14:nvContentPartPr>
              <p14:xfrm>
                <a:off x="6397787" y="390912"/>
                <a:ext cx="253800" cy="551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C310203-C04D-4EC0-AF52-CFE73382D16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61787" y="354912"/>
                  <a:ext cx="325440" cy="62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C8AA1BA-933C-4942-8727-226F333BA49B}"/>
                    </a:ext>
                  </a:extLst>
                </p14:cNvPr>
                <p14:cNvContentPartPr/>
                <p14:nvPr/>
              </p14:nvContentPartPr>
              <p14:xfrm>
                <a:off x="6548987" y="658392"/>
                <a:ext cx="77760" cy="2545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C8AA1BA-933C-4942-8727-226F333BA49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13153" y="622392"/>
                  <a:ext cx="14907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0E8B221-0AA3-4DCD-9989-B4CD9D592D45}"/>
                    </a:ext>
                  </a:extLst>
                </p14:cNvPr>
                <p14:cNvContentPartPr/>
                <p14:nvPr/>
              </p14:nvContentPartPr>
              <p14:xfrm>
                <a:off x="6735107" y="541752"/>
                <a:ext cx="253080" cy="3592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0E8B221-0AA3-4DCD-9989-B4CD9D592D4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99056" y="505752"/>
                  <a:ext cx="324822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7D6D3F1-4CB7-4CDC-834F-C2A88453EDAD}"/>
                    </a:ext>
                  </a:extLst>
                </p14:cNvPr>
                <p14:cNvContentPartPr/>
                <p14:nvPr/>
              </p14:nvContentPartPr>
              <p14:xfrm>
                <a:off x="7101227" y="843792"/>
                <a:ext cx="23400" cy="1648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7D6D3F1-4CB7-4CDC-834F-C2A88453EDA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64664" y="807792"/>
                  <a:ext cx="96159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E7DA6FD-F796-4131-9B89-5F48B3944E14}"/>
                    </a:ext>
                  </a:extLst>
                </p14:cNvPr>
                <p14:cNvContentPartPr/>
                <p14:nvPr/>
              </p14:nvContentPartPr>
              <p14:xfrm>
                <a:off x="7260707" y="416472"/>
                <a:ext cx="173520" cy="5205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E7DA6FD-F796-4131-9B89-5F48B3944E1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224707" y="380472"/>
                  <a:ext cx="245160" cy="59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02BBC15-9443-4555-94C7-A8695197BE75}"/>
                    </a:ext>
                  </a:extLst>
                </p14:cNvPr>
                <p14:cNvContentPartPr/>
                <p14:nvPr/>
              </p14:nvContentPartPr>
              <p14:xfrm>
                <a:off x="7601267" y="735792"/>
                <a:ext cx="299160" cy="1807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02BBC15-9443-4555-94C7-A8695197BE7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565267" y="699792"/>
                  <a:ext cx="370800" cy="25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D0F08E9-6897-4549-A606-4D50AF7E5B74}"/>
              </a:ext>
            </a:extLst>
          </p:cNvPr>
          <p:cNvGrpSpPr/>
          <p:nvPr/>
        </p:nvGrpSpPr>
        <p:grpSpPr>
          <a:xfrm>
            <a:off x="8984747" y="290472"/>
            <a:ext cx="1609200" cy="651240"/>
            <a:chOff x="8984747" y="290472"/>
            <a:chExt cx="1609200" cy="65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4F441A0-3573-467D-B1C8-5D38B2ACE75C}"/>
                    </a:ext>
                  </a:extLst>
                </p14:cNvPr>
                <p14:cNvContentPartPr/>
                <p14:nvPr/>
              </p14:nvContentPartPr>
              <p14:xfrm>
                <a:off x="8984747" y="290472"/>
                <a:ext cx="284040" cy="5713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4F441A0-3573-467D-B1C8-5D38B2ACE75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948747" y="254472"/>
                  <a:ext cx="355680" cy="64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4EAF197-6DB7-4A8F-B030-3D99B4BE3AC2}"/>
                    </a:ext>
                  </a:extLst>
                </p14:cNvPr>
                <p14:cNvContentPartPr/>
                <p14:nvPr/>
              </p14:nvContentPartPr>
              <p14:xfrm>
                <a:off x="9175907" y="634632"/>
                <a:ext cx="72720" cy="2620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4EAF197-6DB7-4A8F-B030-3D99B4BE3AC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139907" y="598681"/>
                  <a:ext cx="144360" cy="3336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E807666-7A41-4802-86E9-336D755AB629}"/>
                    </a:ext>
                  </a:extLst>
                </p14:cNvPr>
                <p14:cNvContentPartPr/>
                <p14:nvPr/>
              </p14:nvContentPartPr>
              <p14:xfrm>
                <a:off x="9436547" y="425832"/>
                <a:ext cx="189000" cy="4154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E807666-7A41-4802-86E9-336D755AB62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400547" y="389832"/>
                  <a:ext cx="26064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30FDD0A-B186-4D48-8814-B77834886A12}"/>
                    </a:ext>
                  </a:extLst>
                </p14:cNvPr>
                <p14:cNvContentPartPr/>
                <p14:nvPr/>
              </p14:nvContentPartPr>
              <p14:xfrm>
                <a:off x="9798707" y="830832"/>
                <a:ext cx="13680" cy="1108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30FDD0A-B186-4D48-8814-B77834886A1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762707" y="794832"/>
                  <a:ext cx="853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26036BC-23D4-4C89-A7FA-F117412CE599}"/>
                    </a:ext>
                  </a:extLst>
                </p14:cNvPr>
                <p14:cNvContentPartPr/>
                <p14:nvPr/>
              </p14:nvContentPartPr>
              <p14:xfrm>
                <a:off x="9948467" y="430152"/>
                <a:ext cx="227880" cy="4284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26036BC-23D4-4C89-A7FA-F117412CE59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912467" y="394152"/>
                  <a:ext cx="29952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DF8ECF3-1C2E-40F0-9179-7A242961572D}"/>
                    </a:ext>
                  </a:extLst>
                </p14:cNvPr>
                <p14:cNvContentPartPr/>
                <p14:nvPr/>
              </p14:nvContentPartPr>
              <p14:xfrm>
                <a:off x="10411787" y="380472"/>
                <a:ext cx="182160" cy="5331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DF8ECF3-1C2E-40F0-9179-7A242961572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375787" y="344472"/>
                  <a:ext cx="253800" cy="60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5F170A7E-81AC-4333-BB08-FCEE59E171EF}"/>
                  </a:ext>
                </a:extLst>
              </p14:cNvPr>
              <p14:cNvContentPartPr/>
              <p14:nvPr/>
            </p14:nvContentPartPr>
            <p14:xfrm>
              <a:off x="6237947" y="3761232"/>
              <a:ext cx="159480" cy="5335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5F170A7E-81AC-4333-BB08-FCEE59E171E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01866" y="3725208"/>
                <a:ext cx="231282" cy="605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633E87D7-08FF-4B15-AB9C-82D1647A8197}"/>
                  </a:ext>
                </a:extLst>
              </p14:cNvPr>
              <p14:cNvContentPartPr/>
              <p14:nvPr/>
            </p14:nvContentPartPr>
            <p14:xfrm>
              <a:off x="6463667" y="4031952"/>
              <a:ext cx="203040" cy="1368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633E87D7-08FF-4B15-AB9C-82D1647A819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427667" y="3995952"/>
                <a:ext cx="274680" cy="8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Group 146">
            <a:extLst>
              <a:ext uri="{FF2B5EF4-FFF2-40B4-BE49-F238E27FC236}">
                <a16:creationId xmlns:a16="http://schemas.microsoft.com/office/drawing/2014/main" id="{A8DF9792-E075-4D98-A80A-9CC7FD960F81}"/>
              </a:ext>
            </a:extLst>
          </p:cNvPr>
          <p:cNvGrpSpPr/>
          <p:nvPr/>
        </p:nvGrpSpPr>
        <p:grpSpPr>
          <a:xfrm>
            <a:off x="6809267" y="3814872"/>
            <a:ext cx="1318680" cy="442080"/>
            <a:chOff x="6918707" y="3814872"/>
            <a:chExt cx="131868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8A931CD-DABB-4CA9-90FC-DF788937D8D7}"/>
                    </a:ext>
                  </a:extLst>
                </p14:cNvPr>
                <p14:cNvContentPartPr/>
                <p14:nvPr/>
              </p14:nvContentPartPr>
              <p14:xfrm>
                <a:off x="6918707" y="3815952"/>
                <a:ext cx="40680" cy="4406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8A931CD-DABB-4CA9-90FC-DF788937D8D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882707" y="3779952"/>
                  <a:ext cx="11232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C8E4E13-2EA5-4982-ACFE-87527C2544CF}"/>
                    </a:ext>
                  </a:extLst>
                </p14:cNvPr>
                <p14:cNvContentPartPr/>
                <p14:nvPr/>
              </p14:nvContentPartPr>
              <p14:xfrm>
                <a:off x="6935267" y="3814872"/>
                <a:ext cx="160920" cy="251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C8E4E13-2EA5-4982-ACFE-87527C2544C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899267" y="3778872"/>
                  <a:ext cx="2325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3174B59-2C77-40A7-9BCD-FF781C188257}"/>
                    </a:ext>
                  </a:extLst>
                </p14:cNvPr>
                <p14:cNvContentPartPr/>
                <p14:nvPr/>
              </p14:nvContentPartPr>
              <p14:xfrm>
                <a:off x="7146227" y="3863832"/>
                <a:ext cx="202680" cy="3931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3174B59-2C77-40A7-9BCD-FF781C18825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110291" y="3827865"/>
                  <a:ext cx="274193" cy="4646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0A41FA9-9FAD-4F69-90DA-6452073C1E04}"/>
                    </a:ext>
                  </a:extLst>
                </p14:cNvPr>
                <p14:cNvContentPartPr/>
                <p14:nvPr/>
              </p14:nvContentPartPr>
              <p14:xfrm>
                <a:off x="7221467" y="4111512"/>
                <a:ext cx="207720" cy="56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0A41FA9-9FAD-4F69-90DA-6452073C1E0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185467" y="4075512"/>
                  <a:ext cx="2793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1D9EF96-45A4-4511-B4E4-5523E63583CE}"/>
                    </a:ext>
                  </a:extLst>
                </p14:cNvPr>
                <p14:cNvContentPartPr/>
                <p14:nvPr/>
              </p14:nvContentPartPr>
              <p14:xfrm>
                <a:off x="7478867" y="3868872"/>
                <a:ext cx="328320" cy="3405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1D9EF96-45A4-4511-B4E4-5523E63583C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442827" y="3832910"/>
                  <a:ext cx="400039" cy="4121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ACED78A-3857-4336-9C73-75565CDCB962}"/>
                    </a:ext>
                  </a:extLst>
                </p14:cNvPr>
                <p14:cNvContentPartPr/>
                <p14:nvPr/>
              </p14:nvContentPartPr>
              <p14:xfrm>
                <a:off x="7987907" y="4068312"/>
                <a:ext cx="249480" cy="1886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ACED78A-3857-4336-9C73-75565CDCB96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951907" y="4032312"/>
                  <a:ext cx="321120" cy="26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3A307CCA-B47B-4E41-8B90-46438C2ECFBB}"/>
              </a:ext>
            </a:extLst>
          </p:cNvPr>
          <p:cNvGrpSpPr/>
          <p:nvPr/>
        </p:nvGrpSpPr>
        <p:grpSpPr>
          <a:xfrm>
            <a:off x="9103547" y="3753672"/>
            <a:ext cx="1938600" cy="543960"/>
            <a:chOff x="9103547" y="3753672"/>
            <a:chExt cx="1938600" cy="54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798CB1F-39FD-4912-9EFA-9E98A8AB70C4}"/>
                    </a:ext>
                  </a:extLst>
                </p14:cNvPr>
                <p14:cNvContentPartPr/>
                <p14:nvPr/>
              </p14:nvContentPartPr>
              <p14:xfrm>
                <a:off x="9103547" y="3778152"/>
                <a:ext cx="183240" cy="4629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798CB1F-39FD-4912-9EFA-9E98A8AB70C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067547" y="3742152"/>
                  <a:ext cx="254880" cy="53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F290890-EC67-4C43-99C3-FF2653C9E6A9}"/>
                    </a:ext>
                  </a:extLst>
                </p14:cNvPr>
                <p14:cNvContentPartPr/>
                <p14:nvPr/>
              </p14:nvContentPartPr>
              <p14:xfrm>
                <a:off x="9367067" y="4009272"/>
                <a:ext cx="207720" cy="684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F290890-EC67-4C43-99C3-FF2653C9E6A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331067" y="3973272"/>
                  <a:ext cx="2793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8243C30-E72B-4413-AD06-BC201F608824}"/>
                    </a:ext>
                  </a:extLst>
                </p14:cNvPr>
                <p14:cNvContentPartPr/>
                <p14:nvPr/>
              </p14:nvContentPartPr>
              <p14:xfrm>
                <a:off x="9773507" y="3753672"/>
                <a:ext cx="215280" cy="4971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8243C30-E72B-4413-AD06-BC201F60882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737507" y="3717672"/>
                  <a:ext cx="28692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00116F0-096D-4211-9834-BC66BEC94577}"/>
                    </a:ext>
                  </a:extLst>
                </p14:cNvPr>
                <p14:cNvContentPartPr/>
                <p14:nvPr/>
              </p14:nvContentPartPr>
              <p14:xfrm>
                <a:off x="10002107" y="3793632"/>
                <a:ext cx="244800" cy="4021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00116F0-096D-4211-9834-BC66BEC9457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966107" y="3757664"/>
                  <a:ext cx="316440" cy="4736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B509611-0DF4-43DC-AEB8-FBCBCC86FC8E}"/>
                    </a:ext>
                  </a:extLst>
                </p14:cNvPr>
                <p14:cNvContentPartPr/>
                <p14:nvPr/>
              </p14:nvContentPartPr>
              <p14:xfrm>
                <a:off x="10085987" y="4055712"/>
                <a:ext cx="169560" cy="626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B509611-0DF4-43DC-AEB8-FBCBCC86FC8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049987" y="4019712"/>
                  <a:ext cx="2412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4258DAF-289F-4089-9610-FCC417E604E7}"/>
                    </a:ext>
                  </a:extLst>
                </p14:cNvPr>
                <p14:cNvContentPartPr/>
                <p14:nvPr/>
              </p14:nvContentPartPr>
              <p14:xfrm>
                <a:off x="10362467" y="3819192"/>
                <a:ext cx="387360" cy="3747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4258DAF-289F-4089-9610-FCC417E604E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326467" y="3783192"/>
                  <a:ext cx="45900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C712835-893A-4E92-B20E-15A1D7945E98}"/>
                    </a:ext>
                  </a:extLst>
                </p14:cNvPr>
                <p14:cNvContentPartPr/>
                <p14:nvPr/>
              </p14:nvContentPartPr>
              <p14:xfrm>
                <a:off x="10840907" y="3819192"/>
                <a:ext cx="201240" cy="4784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C712835-893A-4E92-B20E-15A1D7945E9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804907" y="3783192"/>
                  <a:ext cx="272880" cy="55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F500197B-04C2-42EB-9B7F-0CE123334E68}"/>
              </a:ext>
            </a:extLst>
          </p:cNvPr>
          <p:cNvGrpSpPr/>
          <p:nvPr/>
        </p:nvGrpSpPr>
        <p:grpSpPr>
          <a:xfrm>
            <a:off x="7024187" y="4666272"/>
            <a:ext cx="933840" cy="1434960"/>
            <a:chOff x="7133627" y="4666272"/>
            <a:chExt cx="933840" cy="1434960"/>
          </a:xfrm>
        </p:grpSpPr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9286DAF7-A6C5-4A8D-8EEF-4C61109E2DBD}"/>
                </a:ext>
              </a:extLst>
            </p:cNvPr>
            <p:cNvGrpSpPr/>
            <p:nvPr/>
          </p:nvGrpSpPr>
          <p:grpSpPr>
            <a:xfrm>
              <a:off x="7133627" y="4666272"/>
              <a:ext cx="916560" cy="1434960"/>
              <a:chOff x="7133627" y="1520952"/>
              <a:chExt cx="916560" cy="1434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4C4BA054-C80B-479A-81D6-FC3D8F675DFA}"/>
                      </a:ext>
                    </a:extLst>
                  </p14:cNvPr>
                  <p14:cNvContentPartPr/>
                  <p14:nvPr/>
                </p14:nvContentPartPr>
                <p14:xfrm>
                  <a:off x="7521707" y="1520952"/>
                  <a:ext cx="106560" cy="123840"/>
                </p14:xfrm>
              </p:contentPart>
            </mc:Choice>
            <mc:Fallback xmlns=""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4C4BA054-C80B-479A-81D6-FC3D8F675DFA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7485707" y="1485056"/>
                    <a:ext cx="178200" cy="1952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D95A3C6F-FF53-4D82-9157-255A33960091}"/>
                      </a:ext>
                    </a:extLst>
                  </p14:cNvPr>
                  <p14:cNvContentPartPr/>
                  <p14:nvPr/>
                </p14:nvContentPartPr>
                <p14:xfrm>
                  <a:off x="7582547" y="1605192"/>
                  <a:ext cx="33120" cy="567720"/>
                </p14:xfrm>
              </p:contentPart>
            </mc:Choice>
            <mc:Fallback xmlns=""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D95A3C6F-FF53-4D82-9157-255A33960091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7546547" y="1569192"/>
                    <a:ext cx="104760" cy="63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CD1E8BDF-E532-4A30-A044-B6F205033E48}"/>
                      </a:ext>
                    </a:extLst>
                  </p14:cNvPr>
                  <p14:cNvContentPartPr/>
                  <p14:nvPr/>
                </p14:nvContentPartPr>
                <p14:xfrm>
                  <a:off x="7554827" y="2143752"/>
                  <a:ext cx="95040" cy="94680"/>
                </p14:xfrm>
              </p:contentPart>
            </mc:Choice>
            <mc:Fallback xmlns=""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CD1E8BDF-E532-4A30-A044-B6F205033E48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7518827" y="2107615"/>
                    <a:ext cx="166680" cy="1665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6E3B573B-B366-4D19-B266-46C11C09CA4C}"/>
                      </a:ext>
                    </a:extLst>
                  </p14:cNvPr>
                  <p14:cNvContentPartPr/>
                  <p14:nvPr/>
                </p14:nvContentPartPr>
                <p14:xfrm>
                  <a:off x="7175387" y="2217192"/>
                  <a:ext cx="423360" cy="588960"/>
                </p14:xfrm>
              </p:contentPart>
            </mc:Choice>
            <mc:Fallback xmlns="">
              <p:pic>
                <p:nvPicPr>
                  <p:cNvPr id="162" name="Ink 161">
                    <a:extLst>
                      <a:ext uri="{FF2B5EF4-FFF2-40B4-BE49-F238E27FC236}">
                        <a16:creationId xmlns:a16="http://schemas.microsoft.com/office/drawing/2014/main" id="{6E3B573B-B366-4D19-B266-46C11C09CA4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7139387" y="2181192"/>
                    <a:ext cx="495000" cy="66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7D2EB7B3-848F-4510-8B9D-74EB9D684B59}"/>
                      </a:ext>
                    </a:extLst>
                  </p14:cNvPr>
                  <p14:cNvContentPartPr/>
                  <p14:nvPr/>
                </p14:nvContentPartPr>
                <p14:xfrm>
                  <a:off x="7617467" y="2163912"/>
                  <a:ext cx="387720" cy="704880"/>
                </p14:xfrm>
              </p:contentPart>
            </mc:Choice>
            <mc:Fallback xmlns=""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7D2EB7B3-848F-4510-8B9D-74EB9D684B59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7581467" y="2127930"/>
                    <a:ext cx="459360" cy="7764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79C131FD-CAC9-4973-AEC1-7934D7B13190}"/>
                      </a:ext>
                    </a:extLst>
                  </p14:cNvPr>
                  <p14:cNvContentPartPr/>
                  <p14:nvPr/>
                </p14:nvContentPartPr>
                <p14:xfrm>
                  <a:off x="7133627" y="2744592"/>
                  <a:ext cx="79560" cy="106560"/>
                </p14:xfrm>
              </p:contentPart>
            </mc:Choice>
            <mc:Fallback xmlns=""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79C131FD-CAC9-4973-AEC1-7934D7B1319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7097627" y="2708713"/>
                    <a:ext cx="151200" cy="1779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2ABBE4A7-D84C-4CDB-891C-2699CCCF3750}"/>
                      </a:ext>
                    </a:extLst>
                  </p14:cNvPr>
                  <p14:cNvContentPartPr/>
                  <p14:nvPr/>
                </p14:nvContentPartPr>
                <p14:xfrm>
                  <a:off x="7956947" y="2826312"/>
                  <a:ext cx="93240" cy="129600"/>
                </p14:xfrm>
              </p:contentPart>
            </mc:Choice>
            <mc:Fallback xmlns="">
              <p:pic>
                <p:nvPicPr>
                  <p:cNvPr id="165" name="Ink 164">
                    <a:extLst>
                      <a:ext uri="{FF2B5EF4-FFF2-40B4-BE49-F238E27FC236}">
                        <a16:creationId xmlns:a16="http://schemas.microsoft.com/office/drawing/2014/main" id="{2ABBE4A7-D84C-4CDB-891C-2699CCCF375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7920947" y="2790312"/>
                    <a:ext cx="164880" cy="20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66" name="Ink 165">
                    <a:extLst>
                      <a:ext uri="{FF2B5EF4-FFF2-40B4-BE49-F238E27FC236}">
                        <a16:creationId xmlns:a16="http://schemas.microsoft.com/office/drawing/2014/main" id="{97EAEBB9-2EAA-457C-A906-81A055316E78}"/>
                      </a:ext>
                    </a:extLst>
                  </p14:cNvPr>
                  <p14:cNvContentPartPr/>
                  <p14:nvPr/>
                </p14:nvContentPartPr>
                <p14:xfrm>
                  <a:off x="7565987" y="2125392"/>
                  <a:ext cx="134640" cy="128160"/>
                </p14:xfrm>
              </p:contentPart>
            </mc:Choice>
            <mc:Fallback xmlns="">
              <p:pic>
                <p:nvPicPr>
                  <p:cNvPr id="166" name="Ink 165">
                    <a:extLst>
                      <a:ext uri="{FF2B5EF4-FFF2-40B4-BE49-F238E27FC236}">
                        <a16:creationId xmlns:a16="http://schemas.microsoft.com/office/drawing/2014/main" id="{97EAEBB9-2EAA-457C-A906-81A055316E78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7529890" y="2089392"/>
                    <a:ext cx="206472" cy="199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97787BB2-FA5F-4605-B6D2-015AF3639199}"/>
                </a:ext>
              </a:extLst>
            </p:cNvPr>
            <p:cNvGrpSpPr/>
            <p:nvPr/>
          </p:nvGrpSpPr>
          <p:grpSpPr>
            <a:xfrm>
              <a:off x="7153427" y="5912232"/>
              <a:ext cx="914040" cy="143640"/>
              <a:chOff x="7153427" y="5912232"/>
              <a:chExt cx="914040" cy="143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168" name="Ink 167">
                    <a:extLst>
                      <a:ext uri="{FF2B5EF4-FFF2-40B4-BE49-F238E27FC236}">
                        <a16:creationId xmlns:a16="http://schemas.microsoft.com/office/drawing/2014/main" id="{89D1DCFA-A90F-4E75-9FAF-56F724CDF707}"/>
                      </a:ext>
                    </a:extLst>
                  </p14:cNvPr>
                  <p14:cNvContentPartPr/>
                  <p14:nvPr/>
                </p14:nvContentPartPr>
                <p14:xfrm>
                  <a:off x="7203467" y="5949312"/>
                  <a:ext cx="864000" cy="106560"/>
                </p14:xfrm>
              </p:contentPart>
            </mc:Choice>
            <mc:Fallback xmlns="">
              <p:pic>
                <p:nvPicPr>
                  <p:cNvPr id="168" name="Ink 167">
                    <a:extLst>
                      <a:ext uri="{FF2B5EF4-FFF2-40B4-BE49-F238E27FC236}">
                        <a16:creationId xmlns:a16="http://schemas.microsoft.com/office/drawing/2014/main" id="{89D1DCFA-A90F-4E75-9FAF-56F724CDF707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7167467" y="5913312"/>
                    <a:ext cx="935640" cy="17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169" name="Ink 168">
                    <a:extLst>
                      <a:ext uri="{FF2B5EF4-FFF2-40B4-BE49-F238E27FC236}">
                        <a16:creationId xmlns:a16="http://schemas.microsoft.com/office/drawing/2014/main" id="{E5C4596B-AF91-4138-A182-6901F48B0339}"/>
                      </a:ext>
                    </a:extLst>
                  </p14:cNvPr>
                  <p14:cNvContentPartPr/>
                  <p14:nvPr/>
                </p14:nvContentPartPr>
                <p14:xfrm>
                  <a:off x="7153427" y="5912232"/>
                  <a:ext cx="110520" cy="121680"/>
                </p14:xfrm>
              </p:contentPart>
            </mc:Choice>
            <mc:Fallback xmlns="">
              <p:pic>
                <p:nvPicPr>
                  <p:cNvPr id="169" name="Ink 168">
                    <a:extLst>
                      <a:ext uri="{FF2B5EF4-FFF2-40B4-BE49-F238E27FC236}">
                        <a16:creationId xmlns:a16="http://schemas.microsoft.com/office/drawing/2014/main" id="{E5C4596B-AF91-4138-A182-6901F48B0339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7117427" y="5876232"/>
                    <a:ext cx="182160" cy="1933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7DEEB0DD-FC09-4F8B-9CDA-387DE0C31F51}"/>
              </a:ext>
            </a:extLst>
          </p:cNvPr>
          <p:cNvGrpSpPr/>
          <p:nvPr/>
        </p:nvGrpSpPr>
        <p:grpSpPr>
          <a:xfrm>
            <a:off x="9259787" y="1520952"/>
            <a:ext cx="916560" cy="1434960"/>
            <a:chOff x="7133627" y="1520952"/>
            <a:chExt cx="916560" cy="143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3532F10-BCB0-49BA-B494-C88D9E6941D9}"/>
                    </a:ext>
                  </a:extLst>
                </p14:cNvPr>
                <p14:cNvContentPartPr/>
                <p14:nvPr/>
              </p14:nvContentPartPr>
              <p14:xfrm>
                <a:off x="7521707" y="1520952"/>
                <a:ext cx="106560" cy="1238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3532F10-BCB0-49BA-B494-C88D9E6941D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85707" y="1485056"/>
                  <a:ext cx="178200" cy="1952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59C7B73-D06C-415C-906B-CB6E476DF52B}"/>
                    </a:ext>
                  </a:extLst>
                </p14:cNvPr>
                <p14:cNvContentPartPr/>
                <p14:nvPr/>
              </p14:nvContentPartPr>
              <p14:xfrm>
                <a:off x="7582547" y="1605192"/>
                <a:ext cx="33120" cy="5677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59C7B73-D06C-415C-906B-CB6E476DF52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546547" y="1569192"/>
                  <a:ext cx="104760" cy="63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1B5DA82-5D78-4A22-A693-D6EE9A58796C}"/>
                    </a:ext>
                  </a:extLst>
                </p14:cNvPr>
                <p14:cNvContentPartPr/>
                <p14:nvPr/>
              </p14:nvContentPartPr>
              <p14:xfrm>
                <a:off x="7554827" y="2143752"/>
                <a:ext cx="95040" cy="946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1B5DA82-5D78-4A22-A693-D6EE9A58796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18827" y="2107615"/>
                  <a:ext cx="166680" cy="1665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8446E09-3195-4AA9-AD7B-E7CF5469B0B7}"/>
                    </a:ext>
                  </a:extLst>
                </p14:cNvPr>
                <p14:cNvContentPartPr/>
                <p14:nvPr/>
              </p14:nvContentPartPr>
              <p14:xfrm>
                <a:off x="7175387" y="2217192"/>
                <a:ext cx="423360" cy="5889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8446E09-3195-4AA9-AD7B-E7CF5469B0B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139387" y="2181192"/>
                  <a:ext cx="495000" cy="6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B25B9EB-C5D3-4474-90E9-A8DA7FC8352B}"/>
                    </a:ext>
                  </a:extLst>
                </p14:cNvPr>
                <p14:cNvContentPartPr/>
                <p14:nvPr/>
              </p14:nvContentPartPr>
              <p14:xfrm>
                <a:off x="7617467" y="2163912"/>
                <a:ext cx="387720" cy="7048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B25B9EB-C5D3-4474-90E9-A8DA7FC8352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581467" y="2127930"/>
                  <a:ext cx="459360" cy="7764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0110E02-C489-4B6C-A97D-975AF4954A06}"/>
                    </a:ext>
                  </a:extLst>
                </p14:cNvPr>
                <p14:cNvContentPartPr/>
                <p14:nvPr/>
              </p14:nvContentPartPr>
              <p14:xfrm>
                <a:off x="7133627" y="2744592"/>
                <a:ext cx="79560" cy="1065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0110E02-C489-4B6C-A97D-975AF4954A0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097627" y="2708713"/>
                  <a:ext cx="151200" cy="1779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0A5D8EA-CC79-4144-AC6A-DE986F8B9D94}"/>
                    </a:ext>
                  </a:extLst>
                </p14:cNvPr>
                <p14:cNvContentPartPr/>
                <p14:nvPr/>
              </p14:nvContentPartPr>
              <p14:xfrm>
                <a:off x="7956947" y="2826312"/>
                <a:ext cx="93240" cy="1296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0A5D8EA-CC79-4144-AC6A-DE986F8B9D9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920947" y="2790312"/>
                  <a:ext cx="1648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23557A6-7467-4816-9A4E-36AB72D9CAD9}"/>
                    </a:ext>
                  </a:extLst>
                </p14:cNvPr>
                <p14:cNvContentPartPr/>
                <p14:nvPr/>
              </p14:nvContentPartPr>
              <p14:xfrm>
                <a:off x="7565987" y="2125392"/>
                <a:ext cx="134640" cy="1281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23557A6-7467-4816-9A4E-36AB72D9CAD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529890" y="2089392"/>
                  <a:ext cx="206472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2DF29881-9DD8-4504-80D4-546F20DF46D1}"/>
              </a:ext>
            </a:extLst>
          </p:cNvPr>
          <p:cNvGrpSpPr/>
          <p:nvPr/>
        </p:nvGrpSpPr>
        <p:grpSpPr>
          <a:xfrm>
            <a:off x="9275651" y="4666272"/>
            <a:ext cx="933840" cy="1434960"/>
            <a:chOff x="7133627" y="4666272"/>
            <a:chExt cx="933840" cy="1434960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DBC1607D-2287-4CA0-A128-1DFE5DB23695}"/>
                </a:ext>
              </a:extLst>
            </p:cNvPr>
            <p:cNvGrpSpPr/>
            <p:nvPr/>
          </p:nvGrpSpPr>
          <p:grpSpPr>
            <a:xfrm>
              <a:off x="7133627" y="4666272"/>
              <a:ext cx="916560" cy="1434960"/>
              <a:chOff x="7133627" y="1520952"/>
              <a:chExt cx="916560" cy="1434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204" name="Ink 203">
                    <a:extLst>
                      <a:ext uri="{FF2B5EF4-FFF2-40B4-BE49-F238E27FC236}">
                        <a16:creationId xmlns:a16="http://schemas.microsoft.com/office/drawing/2014/main" id="{EC062471-FDE5-4B6A-82FD-6577AA49680C}"/>
                      </a:ext>
                    </a:extLst>
                  </p14:cNvPr>
                  <p14:cNvContentPartPr/>
                  <p14:nvPr/>
                </p14:nvContentPartPr>
                <p14:xfrm>
                  <a:off x="7521707" y="1520952"/>
                  <a:ext cx="106560" cy="123840"/>
                </p14:xfrm>
              </p:contentPart>
            </mc:Choice>
            <mc:Fallback xmlns="">
              <p:pic>
                <p:nvPicPr>
                  <p:cNvPr id="204" name="Ink 203">
                    <a:extLst>
                      <a:ext uri="{FF2B5EF4-FFF2-40B4-BE49-F238E27FC236}">
                        <a16:creationId xmlns:a16="http://schemas.microsoft.com/office/drawing/2014/main" id="{EC062471-FDE5-4B6A-82FD-6577AA49680C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7485707" y="1485056"/>
                    <a:ext cx="178200" cy="1952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205" name="Ink 204">
                    <a:extLst>
                      <a:ext uri="{FF2B5EF4-FFF2-40B4-BE49-F238E27FC236}">
                        <a16:creationId xmlns:a16="http://schemas.microsoft.com/office/drawing/2014/main" id="{A42F464B-0A16-4E18-A285-DC2C0931B590}"/>
                      </a:ext>
                    </a:extLst>
                  </p14:cNvPr>
                  <p14:cNvContentPartPr/>
                  <p14:nvPr/>
                </p14:nvContentPartPr>
                <p14:xfrm>
                  <a:off x="7582547" y="1605192"/>
                  <a:ext cx="33120" cy="567720"/>
                </p14:xfrm>
              </p:contentPart>
            </mc:Choice>
            <mc:Fallback xmlns=""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A42F464B-0A16-4E18-A285-DC2C0931B59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7546547" y="1569192"/>
                    <a:ext cx="104760" cy="63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206" name="Ink 205">
                    <a:extLst>
                      <a:ext uri="{FF2B5EF4-FFF2-40B4-BE49-F238E27FC236}">
                        <a16:creationId xmlns:a16="http://schemas.microsoft.com/office/drawing/2014/main" id="{C8806A3A-A59C-49C9-867F-3A6ACB95F172}"/>
                      </a:ext>
                    </a:extLst>
                  </p14:cNvPr>
                  <p14:cNvContentPartPr/>
                  <p14:nvPr/>
                </p14:nvContentPartPr>
                <p14:xfrm>
                  <a:off x="7554827" y="2143752"/>
                  <a:ext cx="95040" cy="94680"/>
                </p14:xfrm>
              </p:contentPart>
            </mc:Choice>
            <mc:Fallback xmlns="">
              <p:pic>
                <p:nvPicPr>
                  <p:cNvPr id="206" name="Ink 205">
                    <a:extLst>
                      <a:ext uri="{FF2B5EF4-FFF2-40B4-BE49-F238E27FC236}">
                        <a16:creationId xmlns:a16="http://schemas.microsoft.com/office/drawing/2014/main" id="{C8806A3A-A59C-49C9-867F-3A6ACB95F172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7518827" y="2107615"/>
                    <a:ext cx="166680" cy="1665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207" name="Ink 206">
                    <a:extLst>
                      <a:ext uri="{FF2B5EF4-FFF2-40B4-BE49-F238E27FC236}">
                        <a16:creationId xmlns:a16="http://schemas.microsoft.com/office/drawing/2014/main" id="{A18D74AC-12BD-466F-9681-EE6F8D1FB3E5}"/>
                      </a:ext>
                    </a:extLst>
                  </p14:cNvPr>
                  <p14:cNvContentPartPr/>
                  <p14:nvPr/>
                </p14:nvContentPartPr>
                <p14:xfrm>
                  <a:off x="7175387" y="2217192"/>
                  <a:ext cx="423360" cy="588960"/>
                </p14:xfrm>
              </p:contentPart>
            </mc:Choice>
            <mc:Fallback xmlns="">
              <p:pic>
                <p:nvPicPr>
                  <p:cNvPr id="207" name="Ink 206">
                    <a:extLst>
                      <a:ext uri="{FF2B5EF4-FFF2-40B4-BE49-F238E27FC236}">
                        <a16:creationId xmlns:a16="http://schemas.microsoft.com/office/drawing/2014/main" id="{A18D74AC-12BD-466F-9681-EE6F8D1FB3E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7139387" y="2181192"/>
                    <a:ext cx="495000" cy="66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208" name="Ink 207">
                    <a:extLst>
                      <a:ext uri="{FF2B5EF4-FFF2-40B4-BE49-F238E27FC236}">
                        <a16:creationId xmlns:a16="http://schemas.microsoft.com/office/drawing/2014/main" id="{E5B52C78-8BED-4718-93A0-35FD63F101A2}"/>
                      </a:ext>
                    </a:extLst>
                  </p14:cNvPr>
                  <p14:cNvContentPartPr/>
                  <p14:nvPr/>
                </p14:nvContentPartPr>
                <p14:xfrm>
                  <a:off x="7617467" y="2163912"/>
                  <a:ext cx="387720" cy="704880"/>
                </p14:xfrm>
              </p:contentPart>
            </mc:Choice>
            <mc:Fallback xmlns="">
              <p:pic>
                <p:nvPicPr>
                  <p:cNvPr id="208" name="Ink 207">
                    <a:extLst>
                      <a:ext uri="{FF2B5EF4-FFF2-40B4-BE49-F238E27FC236}">
                        <a16:creationId xmlns:a16="http://schemas.microsoft.com/office/drawing/2014/main" id="{E5B52C78-8BED-4718-93A0-35FD63F101A2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7581467" y="2127930"/>
                    <a:ext cx="459360" cy="7764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209" name="Ink 208">
                    <a:extLst>
                      <a:ext uri="{FF2B5EF4-FFF2-40B4-BE49-F238E27FC236}">
                        <a16:creationId xmlns:a16="http://schemas.microsoft.com/office/drawing/2014/main" id="{6A8CC16A-A568-4A32-8401-EE1DF985F80A}"/>
                      </a:ext>
                    </a:extLst>
                  </p14:cNvPr>
                  <p14:cNvContentPartPr/>
                  <p14:nvPr/>
                </p14:nvContentPartPr>
                <p14:xfrm>
                  <a:off x="7133627" y="2744592"/>
                  <a:ext cx="79560" cy="106560"/>
                </p14:xfrm>
              </p:contentPart>
            </mc:Choice>
            <mc:Fallback xmlns="">
              <p:pic>
                <p:nvPicPr>
                  <p:cNvPr id="209" name="Ink 208">
                    <a:extLst>
                      <a:ext uri="{FF2B5EF4-FFF2-40B4-BE49-F238E27FC236}">
                        <a16:creationId xmlns:a16="http://schemas.microsoft.com/office/drawing/2014/main" id="{6A8CC16A-A568-4A32-8401-EE1DF985F80A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7097627" y="2708713"/>
                    <a:ext cx="151200" cy="1779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210" name="Ink 209">
                    <a:extLst>
                      <a:ext uri="{FF2B5EF4-FFF2-40B4-BE49-F238E27FC236}">
                        <a16:creationId xmlns:a16="http://schemas.microsoft.com/office/drawing/2014/main" id="{FFD64AF5-2DE0-4F2A-8801-BE79C0E414EC}"/>
                      </a:ext>
                    </a:extLst>
                  </p14:cNvPr>
                  <p14:cNvContentPartPr/>
                  <p14:nvPr/>
                </p14:nvContentPartPr>
                <p14:xfrm>
                  <a:off x="7956947" y="2826312"/>
                  <a:ext cx="93240" cy="129600"/>
                </p14:xfrm>
              </p:contentPart>
            </mc:Choice>
            <mc:Fallback xmlns="">
              <p:pic>
                <p:nvPicPr>
                  <p:cNvPr id="210" name="Ink 209">
                    <a:extLst>
                      <a:ext uri="{FF2B5EF4-FFF2-40B4-BE49-F238E27FC236}">
                        <a16:creationId xmlns:a16="http://schemas.microsoft.com/office/drawing/2014/main" id="{FFD64AF5-2DE0-4F2A-8801-BE79C0E414EC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7920947" y="2790312"/>
                    <a:ext cx="164880" cy="20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211" name="Ink 210">
                    <a:extLst>
                      <a:ext uri="{FF2B5EF4-FFF2-40B4-BE49-F238E27FC236}">
                        <a16:creationId xmlns:a16="http://schemas.microsoft.com/office/drawing/2014/main" id="{B6E9E71B-6E3D-4B35-83CB-38FA79C3EE78}"/>
                      </a:ext>
                    </a:extLst>
                  </p14:cNvPr>
                  <p14:cNvContentPartPr/>
                  <p14:nvPr/>
                </p14:nvContentPartPr>
                <p14:xfrm>
                  <a:off x="7565987" y="2125392"/>
                  <a:ext cx="134640" cy="128160"/>
                </p14:xfrm>
              </p:contentPart>
            </mc:Choice>
            <mc:Fallback xmlns="">
              <p:pic>
                <p:nvPicPr>
                  <p:cNvPr id="211" name="Ink 210">
                    <a:extLst>
                      <a:ext uri="{FF2B5EF4-FFF2-40B4-BE49-F238E27FC236}">
                        <a16:creationId xmlns:a16="http://schemas.microsoft.com/office/drawing/2014/main" id="{B6E9E71B-6E3D-4B35-83CB-38FA79C3EE78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7529890" y="2089392"/>
                    <a:ext cx="206472" cy="199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4E2A374C-67B3-48F1-A626-4E89E41001CA}"/>
                </a:ext>
              </a:extLst>
            </p:cNvPr>
            <p:cNvGrpSpPr/>
            <p:nvPr/>
          </p:nvGrpSpPr>
          <p:grpSpPr>
            <a:xfrm>
              <a:off x="7153427" y="5912232"/>
              <a:ext cx="914040" cy="143640"/>
              <a:chOff x="7153427" y="5912232"/>
              <a:chExt cx="914040" cy="143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202" name="Ink 201">
                    <a:extLst>
                      <a:ext uri="{FF2B5EF4-FFF2-40B4-BE49-F238E27FC236}">
                        <a16:creationId xmlns:a16="http://schemas.microsoft.com/office/drawing/2014/main" id="{336A03C6-CECA-44FE-A61B-AAB3FF083F2B}"/>
                      </a:ext>
                    </a:extLst>
                  </p14:cNvPr>
                  <p14:cNvContentPartPr/>
                  <p14:nvPr/>
                </p14:nvContentPartPr>
                <p14:xfrm>
                  <a:off x="7203467" y="5949312"/>
                  <a:ext cx="864000" cy="106560"/>
                </p14:xfrm>
              </p:contentPart>
            </mc:Choice>
            <mc:Fallback xmlns="">
              <p:pic>
                <p:nvPicPr>
                  <p:cNvPr id="202" name="Ink 201">
                    <a:extLst>
                      <a:ext uri="{FF2B5EF4-FFF2-40B4-BE49-F238E27FC236}">
                        <a16:creationId xmlns:a16="http://schemas.microsoft.com/office/drawing/2014/main" id="{336A03C6-CECA-44FE-A61B-AAB3FF083F2B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7167467" y="5913312"/>
                    <a:ext cx="935640" cy="17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203" name="Ink 202">
                    <a:extLst>
                      <a:ext uri="{FF2B5EF4-FFF2-40B4-BE49-F238E27FC236}">
                        <a16:creationId xmlns:a16="http://schemas.microsoft.com/office/drawing/2014/main" id="{1938E1AE-9EA2-41B1-8AA9-A3B71E1332E6}"/>
                      </a:ext>
                    </a:extLst>
                  </p14:cNvPr>
                  <p14:cNvContentPartPr/>
                  <p14:nvPr/>
                </p14:nvContentPartPr>
                <p14:xfrm>
                  <a:off x="7153427" y="5912232"/>
                  <a:ext cx="110520" cy="121680"/>
                </p14:xfrm>
              </p:contentPart>
            </mc:Choice>
            <mc:Fallback xmlns=""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1938E1AE-9EA2-41B1-8AA9-A3B71E1332E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7117427" y="5876232"/>
                    <a:ext cx="182160" cy="1933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AC086B76-3FC9-42E8-A827-D47A13B4BBD6}"/>
              </a:ext>
            </a:extLst>
          </p:cNvPr>
          <p:cNvGrpSpPr/>
          <p:nvPr/>
        </p:nvGrpSpPr>
        <p:grpSpPr>
          <a:xfrm>
            <a:off x="6815387" y="1241592"/>
            <a:ext cx="1331280" cy="1975680"/>
            <a:chOff x="6924827" y="1241592"/>
            <a:chExt cx="1331280" cy="197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2232156-BCB6-45EA-8CE6-7DD657447068}"/>
                    </a:ext>
                  </a:extLst>
                </p14:cNvPr>
                <p14:cNvContentPartPr/>
                <p14:nvPr/>
              </p14:nvContentPartPr>
              <p14:xfrm>
                <a:off x="7521707" y="1520952"/>
                <a:ext cx="106560" cy="1238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2232156-BCB6-45EA-8CE6-7DD65744706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85707" y="1485056"/>
                  <a:ext cx="178200" cy="1952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08CC285-2769-47C8-937B-5793B4BE6A87}"/>
                    </a:ext>
                  </a:extLst>
                </p14:cNvPr>
                <p14:cNvContentPartPr/>
                <p14:nvPr/>
              </p14:nvContentPartPr>
              <p14:xfrm>
                <a:off x="7582547" y="1605192"/>
                <a:ext cx="33120" cy="5677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08CC285-2769-47C8-937B-5793B4BE6A8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546547" y="1569192"/>
                  <a:ext cx="104760" cy="63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D5648DE-7DAB-4DE8-89B7-FFEDB37F9563}"/>
                    </a:ext>
                  </a:extLst>
                </p14:cNvPr>
                <p14:cNvContentPartPr/>
                <p14:nvPr/>
              </p14:nvContentPartPr>
              <p14:xfrm>
                <a:off x="7554827" y="2143752"/>
                <a:ext cx="95040" cy="946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D5648DE-7DAB-4DE8-89B7-FFEDB37F956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18827" y="2107615"/>
                  <a:ext cx="166680" cy="1665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049F4B1-1628-46B9-A47D-B9877D85FEA0}"/>
                    </a:ext>
                  </a:extLst>
                </p14:cNvPr>
                <p14:cNvContentPartPr/>
                <p14:nvPr/>
              </p14:nvContentPartPr>
              <p14:xfrm>
                <a:off x="7175387" y="2217192"/>
                <a:ext cx="423360" cy="5889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049F4B1-1628-46B9-A47D-B9877D85FEA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139387" y="2181192"/>
                  <a:ext cx="495000" cy="6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8DC8032-0284-4611-8633-F655609079D0}"/>
                    </a:ext>
                  </a:extLst>
                </p14:cNvPr>
                <p14:cNvContentPartPr/>
                <p14:nvPr/>
              </p14:nvContentPartPr>
              <p14:xfrm>
                <a:off x="7617467" y="2163912"/>
                <a:ext cx="387720" cy="7048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8DC8032-0284-4611-8633-F655609079D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581467" y="2127930"/>
                  <a:ext cx="459360" cy="7764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076A9D6-B1A3-422B-942F-236D05998B77}"/>
                    </a:ext>
                  </a:extLst>
                </p14:cNvPr>
                <p14:cNvContentPartPr/>
                <p14:nvPr/>
              </p14:nvContentPartPr>
              <p14:xfrm>
                <a:off x="7133627" y="2744592"/>
                <a:ext cx="79560" cy="1065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076A9D6-B1A3-422B-942F-236D05998B7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097627" y="2708713"/>
                  <a:ext cx="151200" cy="1779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A0452A2-1E8E-4332-8FE5-C010245BC0A2}"/>
                    </a:ext>
                  </a:extLst>
                </p14:cNvPr>
                <p14:cNvContentPartPr/>
                <p14:nvPr/>
              </p14:nvContentPartPr>
              <p14:xfrm>
                <a:off x="7956947" y="2826312"/>
                <a:ext cx="93240" cy="1296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A0452A2-1E8E-4332-8FE5-C010245BC0A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920947" y="2790312"/>
                  <a:ext cx="1648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A73C47C-96C6-43A8-BF95-72802642BCF3}"/>
                    </a:ext>
                  </a:extLst>
                </p14:cNvPr>
                <p14:cNvContentPartPr/>
                <p14:nvPr/>
              </p14:nvContentPartPr>
              <p14:xfrm>
                <a:off x="7565987" y="2125392"/>
                <a:ext cx="134640" cy="128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A73C47C-96C6-43A8-BF95-72802642BCF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529890" y="2089392"/>
                  <a:ext cx="206472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C6CCAA63-2EAA-4DC7-9795-B3C3B60EC796}"/>
                    </a:ext>
                  </a:extLst>
                </p14:cNvPr>
                <p14:cNvContentPartPr/>
                <p14:nvPr/>
              </p14:nvContentPartPr>
              <p14:xfrm>
                <a:off x="6924827" y="2950152"/>
                <a:ext cx="155160" cy="1526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C6CCAA63-2EAA-4DC7-9795-B3C3B60EC79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915827" y="2941152"/>
                  <a:ext cx="1728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1F75BFB5-A17D-43CC-93D6-1AFB6F8C876D}"/>
                    </a:ext>
                  </a:extLst>
                </p14:cNvPr>
                <p14:cNvContentPartPr/>
                <p14:nvPr/>
              </p14:nvContentPartPr>
              <p14:xfrm>
                <a:off x="8105627" y="3072912"/>
                <a:ext cx="150480" cy="1443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1F75BFB5-A17D-43CC-93D6-1AFB6F8C876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096648" y="3063912"/>
                  <a:ext cx="168078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359DC78-6375-4562-8EE7-76FAB966A254}"/>
                    </a:ext>
                  </a:extLst>
                </p14:cNvPr>
                <p14:cNvContentPartPr/>
                <p14:nvPr/>
              </p14:nvContentPartPr>
              <p14:xfrm>
                <a:off x="7688027" y="1241592"/>
                <a:ext cx="131760" cy="2163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359DC78-6375-4562-8EE7-76FAB966A25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679027" y="1232607"/>
                  <a:ext cx="149400" cy="2339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F64C2DB5-505B-426F-9145-657F94366D9C}"/>
                    </a:ext>
                  </a:extLst>
                </p14:cNvPr>
                <p14:cNvContentPartPr/>
                <p14:nvPr/>
              </p14:nvContentPartPr>
              <p14:xfrm>
                <a:off x="7821947" y="1894272"/>
                <a:ext cx="120960" cy="2908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F64C2DB5-505B-426F-9145-657F94366D9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812920" y="1885272"/>
                  <a:ext cx="138653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32F368B4-D8A0-4497-B532-B9DD8ED9D0CD}"/>
                    </a:ext>
                  </a:extLst>
                </p14:cNvPr>
                <p14:cNvContentPartPr/>
                <p14:nvPr/>
              </p14:nvContentPartPr>
              <p14:xfrm>
                <a:off x="7995107" y="2063472"/>
                <a:ext cx="173160" cy="1317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32F368B4-D8A0-4497-B532-B9DD8ED9D0C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986107" y="2054472"/>
                  <a:ext cx="190800" cy="14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A1412A18-9482-4954-AB38-93C87BFBA2BB}"/>
                  </a:ext>
                </a:extLst>
              </p14:cNvPr>
              <p14:cNvContentPartPr/>
              <p14:nvPr/>
            </p14:nvContentPartPr>
            <p14:xfrm>
              <a:off x="9821027" y="1271112"/>
              <a:ext cx="146880" cy="21492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A1412A18-9482-4954-AB38-93C87BFBA2BB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9812027" y="1262097"/>
                <a:ext cx="164520" cy="2325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24EB79E0-933E-41C0-97A3-7444ECCF56D1}"/>
                  </a:ext>
                </a:extLst>
              </p14:cNvPr>
              <p14:cNvContentPartPr/>
              <p14:nvPr/>
            </p14:nvContentPartPr>
            <p14:xfrm>
              <a:off x="9153227" y="2975712"/>
              <a:ext cx="151920" cy="14796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24EB79E0-933E-41C0-97A3-7444ECCF56D1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144206" y="2966734"/>
                <a:ext cx="169602" cy="1655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3049470D-3536-4051-9934-F7A1483CDA66}"/>
                  </a:ext>
                </a:extLst>
              </p14:cNvPr>
              <p14:cNvContentPartPr/>
              <p14:nvPr/>
            </p14:nvContentPartPr>
            <p14:xfrm>
              <a:off x="10292987" y="2975352"/>
              <a:ext cx="141120" cy="16236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3049470D-3536-4051-9934-F7A1483CDA66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0284010" y="2966352"/>
                <a:ext cx="158715" cy="18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5" name="Group 224">
            <a:extLst>
              <a:ext uri="{FF2B5EF4-FFF2-40B4-BE49-F238E27FC236}">
                <a16:creationId xmlns:a16="http://schemas.microsoft.com/office/drawing/2014/main" id="{A8227049-ED60-433D-81F2-65F74ACD3E95}"/>
              </a:ext>
            </a:extLst>
          </p:cNvPr>
          <p:cNvGrpSpPr/>
          <p:nvPr/>
        </p:nvGrpSpPr>
        <p:grpSpPr>
          <a:xfrm>
            <a:off x="9977627" y="1876992"/>
            <a:ext cx="385200" cy="351720"/>
            <a:chOff x="9977627" y="1876992"/>
            <a:chExt cx="385200" cy="35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63D4024-74A4-40EA-8667-262C0CDE921D}"/>
                    </a:ext>
                  </a:extLst>
                </p14:cNvPr>
                <p14:cNvContentPartPr/>
                <p14:nvPr/>
              </p14:nvContentPartPr>
              <p14:xfrm>
                <a:off x="9977627" y="1886352"/>
                <a:ext cx="150840" cy="3045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63D4024-74A4-40EA-8667-262C0CDE921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968627" y="1877352"/>
                  <a:ext cx="16848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0D52C194-CF0A-43ED-ABED-AD25622C6CB2}"/>
                    </a:ext>
                  </a:extLst>
                </p14:cNvPr>
                <p14:cNvContentPartPr/>
                <p14:nvPr/>
              </p14:nvContentPartPr>
              <p14:xfrm>
                <a:off x="10202987" y="1876992"/>
                <a:ext cx="159840" cy="351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0D52C194-CF0A-43ED-ABED-AD25622C6CB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193987" y="1867992"/>
                  <a:ext cx="177480" cy="369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E10DBF64-4B6A-4120-A2A8-070620C808E4}"/>
                  </a:ext>
                </a:extLst>
              </p14:cNvPr>
              <p14:cNvContentPartPr/>
              <p14:nvPr/>
            </p14:nvContentPartPr>
            <p14:xfrm>
              <a:off x="7680107" y="4514352"/>
              <a:ext cx="138960" cy="24048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E10DBF64-4B6A-4120-A2A8-070620C808E4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671107" y="4505352"/>
                <a:ext cx="156600" cy="25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1" name="Group 240">
            <a:extLst>
              <a:ext uri="{FF2B5EF4-FFF2-40B4-BE49-F238E27FC236}">
                <a16:creationId xmlns:a16="http://schemas.microsoft.com/office/drawing/2014/main" id="{7A37F541-1444-4FAC-8D6A-BD0C762E23D9}"/>
              </a:ext>
            </a:extLst>
          </p:cNvPr>
          <p:cNvGrpSpPr/>
          <p:nvPr/>
        </p:nvGrpSpPr>
        <p:grpSpPr>
          <a:xfrm>
            <a:off x="7729067" y="5060112"/>
            <a:ext cx="412560" cy="318960"/>
            <a:chOff x="7838507" y="5060112"/>
            <a:chExt cx="412560" cy="31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A299BA68-5BEE-454E-A313-11454B60699F}"/>
                    </a:ext>
                  </a:extLst>
                </p14:cNvPr>
                <p14:cNvContentPartPr/>
                <p14:nvPr/>
              </p14:nvContentPartPr>
              <p14:xfrm>
                <a:off x="7838507" y="5060112"/>
                <a:ext cx="151920" cy="2620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A299BA68-5BEE-454E-A313-11454B60699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829507" y="5051112"/>
                  <a:ext cx="1695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FDFFEE3C-97D2-4A79-8702-BD83C10145D8}"/>
                    </a:ext>
                  </a:extLst>
                </p14:cNvPr>
                <p14:cNvContentPartPr/>
                <p14:nvPr/>
              </p14:nvContentPartPr>
              <p14:xfrm>
                <a:off x="8083667" y="5209512"/>
                <a:ext cx="167400" cy="1695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FDFFEE3C-97D2-4A79-8702-BD83C10145D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074667" y="5200512"/>
                  <a:ext cx="185040" cy="18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2C23F7E2-351C-4FBF-BEE7-55DEF95C3022}"/>
                  </a:ext>
                </a:extLst>
              </p14:cNvPr>
              <p14:cNvContentPartPr/>
              <p14:nvPr/>
            </p14:nvContentPartPr>
            <p14:xfrm>
              <a:off x="8043707" y="6149832"/>
              <a:ext cx="173160" cy="23688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2C23F7E2-351C-4FBF-BEE7-55DEF95C302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034707" y="6140832"/>
                <a:ext cx="19080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9D46E70F-9F18-4C35-B85E-83D0614DE114}"/>
                  </a:ext>
                </a:extLst>
              </p14:cNvPr>
              <p14:cNvContentPartPr/>
              <p14:nvPr/>
            </p14:nvContentPartPr>
            <p14:xfrm>
              <a:off x="6898547" y="6215352"/>
              <a:ext cx="270000" cy="22932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9D46E70F-9F18-4C35-B85E-83D0614DE114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89547" y="6206366"/>
                <a:ext cx="287640" cy="2469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CBD6B8C9-1A21-4A9D-865C-A46BD6490056}"/>
                  </a:ext>
                </a:extLst>
              </p14:cNvPr>
              <p14:cNvContentPartPr/>
              <p14:nvPr/>
            </p14:nvContentPartPr>
            <p14:xfrm>
              <a:off x="9872507" y="4495992"/>
              <a:ext cx="149040" cy="19152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CBD6B8C9-1A21-4A9D-865C-A46BD6490056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863507" y="4486992"/>
                <a:ext cx="166680" cy="20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7" name="Group 246">
            <a:extLst>
              <a:ext uri="{FF2B5EF4-FFF2-40B4-BE49-F238E27FC236}">
                <a16:creationId xmlns:a16="http://schemas.microsoft.com/office/drawing/2014/main" id="{8547CA76-31AD-4A89-B51A-D6AE6E8769AB}"/>
              </a:ext>
            </a:extLst>
          </p:cNvPr>
          <p:cNvGrpSpPr/>
          <p:nvPr/>
        </p:nvGrpSpPr>
        <p:grpSpPr>
          <a:xfrm>
            <a:off x="9987347" y="5080272"/>
            <a:ext cx="303840" cy="348480"/>
            <a:chOff x="9987347" y="5080272"/>
            <a:chExt cx="303840" cy="34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3CA61D5-92C0-4D1A-AEB7-9069BAE3B242}"/>
                    </a:ext>
                  </a:extLst>
                </p14:cNvPr>
                <p14:cNvContentPartPr/>
                <p14:nvPr/>
              </p14:nvContentPartPr>
              <p14:xfrm>
                <a:off x="9987347" y="5093232"/>
                <a:ext cx="127080" cy="2772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3CA61D5-92C0-4D1A-AEB7-9069BAE3B24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978372" y="5084232"/>
                  <a:ext cx="14467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807E92CD-57BF-4B27-A1C3-2CBFF79FB245}"/>
                    </a:ext>
                  </a:extLst>
                </p14:cNvPr>
                <p14:cNvContentPartPr/>
                <p14:nvPr/>
              </p14:nvContentPartPr>
              <p14:xfrm>
                <a:off x="10163387" y="5080272"/>
                <a:ext cx="127800" cy="3484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807E92CD-57BF-4B27-A1C3-2CBFF79FB24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154387" y="5071281"/>
                  <a:ext cx="145440" cy="36610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A623A318-4650-44BA-87A8-C1BE546D0C2D}"/>
                  </a:ext>
                </a:extLst>
              </p14:cNvPr>
              <p14:cNvContentPartPr/>
              <p14:nvPr/>
            </p14:nvContentPartPr>
            <p14:xfrm>
              <a:off x="9163307" y="6114912"/>
              <a:ext cx="192600" cy="29880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A623A318-4650-44BA-87A8-C1BE546D0C2D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9154307" y="6105912"/>
                <a:ext cx="21024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501294FC-31F5-4316-B869-FB6D74FFA8FA}"/>
                  </a:ext>
                </a:extLst>
              </p14:cNvPr>
              <p14:cNvContentPartPr/>
              <p14:nvPr/>
            </p14:nvContentPartPr>
            <p14:xfrm>
              <a:off x="10252307" y="6154512"/>
              <a:ext cx="213120" cy="27180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501294FC-31F5-4316-B869-FB6D74FFA8FA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0243307" y="6145524"/>
                <a:ext cx="230760" cy="28941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056C80-F972-4519-8CC6-4A848AF5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37B9-366A-463B-A233-332C6DF23397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008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97351D59-E49C-4D37-9CFD-9539483A496D}"/>
                  </a:ext>
                </a:extLst>
              </p14:cNvPr>
              <p14:cNvContentPartPr/>
              <p14:nvPr/>
            </p14:nvContentPartPr>
            <p14:xfrm>
              <a:off x="537347" y="2458032"/>
              <a:ext cx="113400" cy="1108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97351D59-E49C-4D37-9CFD-9539483A496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1347" y="2422032"/>
                <a:ext cx="18504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BB843929-916D-42D7-9D17-F93A382008BE}"/>
                  </a:ext>
                </a:extLst>
              </p14:cNvPr>
              <p14:cNvContentPartPr/>
              <p14:nvPr/>
            </p14:nvContentPartPr>
            <p14:xfrm>
              <a:off x="2020187" y="2445072"/>
              <a:ext cx="100080" cy="1083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BB843929-916D-42D7-9D17-F93A382008B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4316" y="2409072"/>
                <a:ext cx="171463" cy="18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Group 167">
            <a:extLst>
              <a:ext uri="{FF2B5EF4-FFF2-40B4-BE49-F238E27FC236}">
                <a16:creationId xmlns:a16="http://schemas.microsoft.com/office/drawing/2014/main" id="{C023A0C6-8818-4D53-8CB2-D20254DA8416}"/>
              </a:ext>
            </a:extLst>
          </p:cNvPr>
          <p:cNvGrpSpPr/>
          <p:nvPr/>
        </p:nvGrpSpPr>
        <p:grpSpPr>
          <a:xfrm>
            <a:off x="3180763" y="464712"/>
            <a:ext cx="1359360" cy="588600"/>
            <a:chOff x="329987" y="464712"/>
            <a:chExt cx="1359360" cy="58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3C0EC13-8E95-4A4F-A8C7-6DF1A99C9075}"/>
                    </a:ext>
                  </a:extLst>
                </p14:cNvPr>
                <p14:cNvContentPartPr/>
                <p14:nvPr/>
              </p14:nvContentPartPr>
              <p14:xfrm>
                <a:off x="329987" y="464712"/>
                <a:ext cx="260280" cy="5050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3C0EC13-8E95-4A4F-A8C7-6DF1A99C907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3987" y="428712"/>
                  <a:ext cx="331920" cy="57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145B3DC-F758-4BE1-82D4-C3DE995066F7}"/>
                    </a:ext>
                  </a:extLst>
                </p14:cNvPr>
                <p14:cNvContentPartPr/>
                <p14:nvPr/>
              </p14:nvContentPartPr>
              <p14:xfrm>
                <a:off x="504947" y="749112"/>
                <a:ext cx="128160" cy="2253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145B3DC-F758-4BE1-82D4-C3DE995066F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8947" y="713112"/>
                  <a:ext cx="19980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1BE9F54-055C-4963-94D6-87C44854764E}"/>
                    </a:ext>
                  </a:extLst>
                </p14:cNvPr>
                <p14:cNvContentPartPr/>
                <p14:nvPr/>
              </p14:nvContentPartPr>
              <p14:xfrm>
                <a:off x="768827" y="612672"/>
                <a:ext cx="288000" cy="3423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1BE9F54-055C-4963-94D6-87C44854764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32827" y="576672"/>
                  <a:ext cx="35964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917F678-2270-4F3F-9DDD-AA163C48EAB0}"/>
                    </a:ext>
                  </a:extLst>
                </p14:cNvPr>
                <p14:cNvContentPartPr/>
                <p14:nvPr/>
              </p14:nvContentPartPr>
              <p14:xfrm>
                <a:off x="1183547" y="860352"/>
                <a:ext cx="25200" cy="1371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917F678-2270-4F3F-9DDD-AA163C48EAB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47547" y="824352"/>
                  <a:ext cx="968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5D85FF2-2008-4E25-816A-ABCAD8A66397}"/>
                    </a:ext>
                  </a:extLst>
                </p14:cNvPr>
                <p14:cNvContentPartPr/>
                <p14:nvPr/>
              </p14:nvContentPartPr>
              <p14:xfrm>
                <a:off x="1409627" y="556512"/>
                <a:ext cx="279720" cy="2905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5D85FF2-2008-4E25-816A-ABCAD8A6639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73627" y="520512"/>
                  <a:ext cx="35136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9BB5DAB-6507-41D1-863A-F15A0CCF7BC4}"/>
                    </a:ext>
                  </a:extLst>
                </p14:cNvPr>
                <p14:cNvContentPartPr/>
                <p14:nvPr/>
              </p14:nvContentPartPr>
              <p14:xfrm>
                <a:off x="1594307" y="708432"/>
                <a:ext cx="70920" cy="3448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9BB5DAB-6507-41D1-863A-F15A0CCF7BC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58307" y="672432"/>
                  <a:ext cx="142560" cy="41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91A23F9F-78E7-4F28-8740-E3E8AB8F2FF5}"/>
                  </a:ext>
                </a:extLst>
              </p14:cNvPr>
              <p14:cNvContentPartPr/>
              <p14:nvPr/>
            </p14:nvContentPartPr>
            <p14:xfrm>
              <a:off x="3388123" y="2458032"/>
              <a:ext cx="113400" cy="11088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91A23F9F-78E7-4F28-8740-E3E8AB8F2FF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52123" y="2422032"/>
                <a:ext cx="18504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4CAE105A-3224-480C-A823-3ABFBAD78640}"/>
                  </a:ext>
                </a:extLst>
              </p14:cNvPr>
              <p14:cNvContentPartPr/>
              <p14:nvPr/>
            </p14:nvContentPartPr>
            <p14:xfrm>
              <a:off x="4870963" y="2445072"/>
              <a:ext cx="100080" cy="10836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4CAE105A-3224-480C-A823-3ABFBAD786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35092" y="2409072"/>
                <a:ext cx="171463" cy="18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7" name="Group 176">
            <a:extLst>
              <a:ext uri="{FF2B5EF4-FFF2-40B4-BE49-F238E27FC236}">
                <a16:creationId xmlns:a16="http://schemas.microsoft.com/office/drawing/2014/main" id="{33F45956-4374-45C0-BF71-DA99D2DAB3DF}"/>
              </a:ext>
            </a:extLst>
          </p:cNvPr>
          <p:cNvGrpSpPr/>
          <p:nvPr/>
        </p:nvGrpSpPr>
        <p:grpSpPr>
          <a:xfrm>
            <a:off x="3140083" y="1554432"/>
            <a:ext cx="2135520" cy="1967760"/>
            <a:chOff x="289307" y="1554432"/>
            <a:chExt cx="2135520" cy="196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2D14833-188B-4437-ABA4-6652344E2C62}"/>
                    </a:ext>
                  </a:extLst>
                </p14:cNvPr>
                <p14:cNvContentPartPr/>
                <p14:nvPr/>
              </p14:nvContentPartPr>
              <p14:xfrm>
                <a:off x="1277147" y="3182352"/>
                <a:ext cx="74160" cy="1069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2D14833-188B-4437-ABA4-6652344E2C6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40971" y="3146352"/>
                  <a:ext cx="146149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24E9966-9E7D-4FFF-A9CC-1F3C23692CBE}"/>
                    </a:ext>
                  </a:extLst>
                </p14:cNvPr>
                <p14:cNvContentPartPr/>
                <p14:nvPr/>
              </p14:nvContentPartPr>
              <p14:xfrm>
                <a:off x="1273187" y="1768992"/>
                <a:ext cx="93960" cy="1242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24E9966-9E7D-4FFF-A9CC-1F3C23692CB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37049" y="1732992"/>
                  <a:ext cx="165876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8992F3F-BC40-4381-B083-0D6E3A584DE2}"/>
                    </a:ext>
                  </a:extLst>
                </p14:cNvPr>
                <p14:cNvContentPartPr/>
                <p14:nvPr/>
              </p14:nvContentPartPr>
              <p14:xfrm>
                <a:off x="1303787" y="1909752"/>
                <a:ext cx="55440" cy="13323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8992F3F-BC40-4381-B083-0D6E3A584DE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267787" y="1873752"/>
                  <a:ext cx="127080" cy="14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3E8E0EA-AB70-4DBB-A651-B74137698FBF}"/>
                    </a:ext>
                  </a:extLst>
                </p14:cNvPr>
                <p14:cNvContentPartPr/>
                <p14:nvPr/>
              </p14:nvContentPartPr>
              <p14:xfrm>
                <a:off x="662267" y="2485752"/>
                <a:ext cx="1437120" cy="464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3E8E0EA-AB70-4DBB-A651-B74137698FB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26258" y="2449752"/>
                  <a:ext cx="1508778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F18F826-3D68-4362-8592-E5FA6CD4E301}"/>
                    </a:ext>
                  </a:extLst>
                </p14:cNvPr>
                <p14:cNvContentPartPr/>
                <p14:nvPr/>
              </p14:nvContentPartPr>
              <p14:xfrm>
                <a:off x="1275347" y="2456232"/>
                <a:ext cx="120600" cy="1548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F18F826-3D68-4362-8592-E5FA6CD4E30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239347" y="2420232"/>
                  <a:ext cx="1922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FAC32E6-9C5E-4118-8B37-E22276E6FAAF}"/>
                    </a:ext>
                  </a:extLst>
                </p14:cNvPr>
                <p14:cNvContentPartPr/>
                <p14:nvPr/>
              </p14:nvContentPartPr>
              <p14:xfrm>
                <a:off x="1462187" y="1554432"/>
                <a:ext cx="132480" cy="2455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FAC32E6-9C5E-4118-8B37-E22276E6FAA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453187" y="1545432"/>
                  <a:ext cx="1501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6DB70A2-D67B-40AA-BBF6-0ACE5A574468}"/>
                    </a:ext>
                  </a:extLst>
                </p14:cNvPr>
                <p14:cNvContentPartPr/>
                <p14:nvPr/>
              </p14:nvContentPartPr>
              <p14:xfrm>
                <a:off x="2271467" y="2304312"/>
                <a:ext cx="153360" cy="2239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6DB70A2-D67B-40AA-BBF6-0ACE5A57446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262488" y="2295298"/>
                  <a:ext cx="170959" cy="2415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DD23FD3-8B1B-4867-965F-C9FDD92F3484}"/>
                    </a:ext>
                  </a:extLst>
                </p14:cNvPr>
                <p14:cNvContentPartPr/>
                <p14:nvPr/>
              </p14:nvContentPartPr>
              <p14:xfrm>
                <a:off x="1423307" y="3331752"/>
                <a:ext cx="203400" cy="1904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DD23FD3-8B1B-4867-965F-C9FDD92F348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414307" y="3322752"/>
                  <a:ext cx="2210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B25CF6C2-6D81-460C-88FD-371F9FE4AA94}"/>
                    </a:ext>
                  </a:extLst>
                </p14:cNvPr>
                <p14:cNvContentPartPr/>
                <p14:nvPr/>
              </p14:nvContentPartPr>
              <p14:xfrm>
                <a:off x="289307" y="2378112"/>
                <a:ext cx="128160" cy="2458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B25CF6C2-6D81-460C-88FD-371F9FE4AA9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80307" y="2369112"/>
                  <a:ext cx="1458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1298B78E-B97B-480D-A8C0-0D53FB6284F9}"/>
                    </a:ext>
                  </a:extLst>
                </p14:cNvPr>
                <p14:cNvContentPartPr/>
                <p14:nvPr/>
              </p14:nvContentPartPr>
              <p14:xfrm>
                <a:off x="1487747" y="2676192"/>
                <a:ext cx="225360" cy="181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1298B78E-B97B-480D-A8C0-0D53FB6284F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478747" y="2667192"/>
                  <a:ext cx="2430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3B37913D-B302-4529-BBEA-A74CAB173B8D}"/>
                    </a:ext>
                  </a:extLst>
                </p14:cNvPr>
                <p14:cNvContentPartPr/>
                <p14:nvPr/>
              </p14:nvContentPartPr>
              <p14:xfrm>
                <a:off x="1580987" y="2726592"/>
                <a:ext cx="30240" cy="2628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3B37913D-B302-4529-BBEA-A74CAB173B8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571987" y="2717592"/>
                  <a:ext cx="47880" cy="28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1ADC176E-F49B-4AA8-84AC-2F38247E9746}"/>
              </a:ext>
            </a:extLst>
          </p:cNvPr>
          <p:cNvGrpSpPr/>
          <p:nvPr/>
        </p:nvGrpSpPr>
        <p:grpSpPr>
          <a:xfrm>
            <a:off x="6136680" y="464712"/>
            <a:ext cx="1359360" cy="588600"/>
            <a:chOff x="329987" y="464712"/>
            <a:chExt cx="1359360" cy="58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C5E8691-A224-4FCC-9F5C-D60C849E4625}"/>
                    </a:ext>
                  </a:extLst>
                </p14:cNvPr>
                <p14:cNvContentPartPr/>
                <p14:nvPr/>
              </p14:nvContentPartPr>
              <p14:xfrm>
                <a:off x="329987" y="464712"/>
                <a:ext cx="260280" cy="5050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5C5E8691-A224-4FCC-9F5C-D60C849E462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3987" y="428712"/>
                  <a:ext cx="331920" cy="57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AAB33B97-726C-4BE1-B45A-FF5DC1390810}"/>
                    </a:ext>
                  </a:extLst>
                </p14:cNvPr>
                <p14:cNvContentPartPr/>
                <p14:nvPr/>
              </p14:nvContentPartPr>
              <p14:xfrm>
                <a:off x="504947" y="749112"/>
                <a:ext cx="128160" cy="2253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AAB33B97-726C-4BE1-B45A-FF5DC139081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8947" y="713112"/>
                  <a:ext cx="19980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2638753F-F589-4481-9BDE-38D55C1E3CF4}"/>
                    </a:ext>
                  </a:extLst>
                </p14:cNvPr>
                <p14:cNvContentPartPr/>
                <p14:nvPr/>
              </p14:nvContentPartPr>
              <p14:xfrm>
                <a:off x="768827" y="612672"/>
                <a:ext cx="288000" cy="3423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2638753F-F589-4481-9BDE-38D55C1E3CF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32827" y="576672"/>
                  <a:ext cx="35964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28920A47-BBC4-4268-812A-B7C30ACCD060}"/>
                    </a:ext>
                  </a:extLst>
                </p14:cNvPr>
                <p14:cNvContentPartPr/>
                <p14:nvPr/>
              </p14:nvContentPartPr>
              <p14:xfrm>
                <a:off x="1183547" y="860352"/>
                <a:ext cx="25200" cy="1371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28920A47-BBC4-4268-812A-B7C30ACCD06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47547" y="824352"/>
                  <a:ext cx="968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35115E2-6FC1-4102-85D0-F969D2AF24E4}"/>
                    </a:ext>
                  </a:extLst>
                </p14:cNvPr>
                <p14:cNvContentPartPr/>
                <p14:nvPr/>
              </p14:nvContentPartPr>
              <p14:xfrm>
                <a:off x="1409627" y="556512"/>
                <a:ext cx="279720" cy="2905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35115E2-6FC1-4102-85D0-F969D2AF24E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73627" y="520512"/>
                  <a:ext cx="35136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7576E96-23C2-4E52-98B1-7D01BA29E981}"/>
                    </a:ext>
                  </a:extLst>
                </p14:cNvPr>
                <p14:cNvContentPartPr/>
                <p14:nvPr/>
              </p14:nvContentPartPr>
              <p14:xfrm>
                <a:off x="1594307" y="708432"/>
                <a:ext cx="70920" cy="3448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7576E96-23C2-4E52-98B1-7D01BA29E98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58307" y="672432"/>
                  <a:ext cx="142560" cy="41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EA4EA335-79EF-4554-BF2B-A116DC03A454}"/>
                  </a:ext>
                </a:extLst>
              </p14:cNvPr>
              <p14:cNvContentPartPr/>
              <p14:nvPr/>
            </p14:nvContentPartPr>
            <p14:xfrm>
              <a:off x="6344040" y="2458032"/>
              <a:ext cx="113400" cy="11088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EA4EA335-79EF-4554-BF2B-A116DC03A4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8040" y="2422032"/>
                <a:ext cx="18504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AF62D499-6124-486F-976F-730FF3B6004F}"/>
                  </a:ext>
                </a:extLst>
              </p14:cNvPr>
              <p14:cNvContentPartPr/>
              <p14:nvPr/>
            </p14:nvContentPartPr>
            <p14:xfrm>
              <a:off x="7826880" y="2445072"/>
              <a:ext cx="100080" cy="10836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AF62D499-6124-486F-976F-730FF3B6004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91009" y="2409072"/>
                <a:ext cx="171463" cy="18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8" name="Group 197">
            <a:extLst>
              <a:ext uri="{FF2B5EF4-FFF2-40B4-BE49-F238E27FC236}">
                <a16:creationId xmlns:a16="http://schemas.microsoft.com/office/drawing/2014/main" id="{6EB5FFFF-3F18-4A9B-8FE6-6E170A7D9607}"/>
              </a:ext>
            </a:extLst>
          </p:cNvPr>
          <p:cNvGrpSpPr/>
          <p:nvPr/>
        </p:nvGrpSpPr>
        <p:grpSpPr>
          <a:xfrm>
            <a:off x="6096000" y="1554432"/>
            <a:ext cx="2135520" cy="1967760"/>
            <a:chOff x="289307" y="1554432"/>
            <a:chExt cx="2135520" cy="196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BA07945-2E59-4124-A6D0-FB650640B70B}"/>
                    </a:ext>
                  </a:extLst>
                </p14:cNvPr>
                <p14:cNvContentPartPr/>
                <p14:nvPr/>
              </p14:nvContentPartPr>
              <p14:xfrm>
                <a:off x="1277147" y="3182352"/>
                <a:ext cx="74160" cy="1069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BA07945-2E59-4124-A6D0-FB650640B70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40971" y="3146352"/>
                  <a:ext cx="146149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86E9638-883B-4753-9D4A-2FB83C43AAC3}"/>
                    </a:ext>
                  </a:extLst>
                </p14:cNvPr>
                <p14:cNvContentPartPr/>
                <p14:nvPr/>
              </p14:nvContentPartPr>
              <p14:xfrm>
                <a:off x="1273187" y="1768992"/>
                <a:ext cx="93960" cy="1242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86E9638-883B-4753-9D4A-2FB83C43AAC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37049" y="1732992"/>
                  <a:ext cx="165876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A5A6DBF6-8145-453B-B2E0-90F41926022A}"/>
                    </a:ext>
                  </a:extLst>
                </p14:cNvPr>
                <p14:cNvContentPartPr/>
                <p14:nvPr/>
              </p14:nvContentPartPr>
              <p14:xfrm>
                <a:off x="1303787" y="1909752"/>
                <a:ext cx="55440" cy="13323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A5A6DBF6-8145-453B-B2E0-90F41926022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267787" y="1873752"/>
                  <a:ext cx="127080" cy="14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67A3A3A7-5D9B-4A3B-AEBC-CC6DC398FA07}"/>
                    </a:ext>
                  </a:extLst>
                </p14:cNvPr>
                <p14:cNvContentPartPr/>
                <p14:nvPr/>
              </p14:nvContentPartPr>
              <p14:xfrm>
                <a:off x="662267" y="2485752"/>
                <a:ext cx="1437120" cy="464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67A3A3A7-5D9B-4A3B-AEBC-CC6DC398FA0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26258" y="2449752"/>
                  <a:ext cx="1508778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85F188C-41B2-4F96-8FD2-BF71AEF08D3A}"/>
                    </a:ext>
                  </a:extLst>
                </p14:cNvPr>
                <p14:cNvContentPartPr/>
                <p14:nvPr/>
              </p14:nvContentPartPr>
              <p14:xfrm>
                <a:off x="1275347" y="2456232"/>
                <a:ext cx="120600" cy="1548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A85F188C-41B2-4F96-8FD2-BF71AEF08D3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239347" y="2420232"/>
                  <a:ext cx="1922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DFD5186-5890-43D1-BBD2-5CA1AF35487A}"/>
                    </a:ext>
                  </a:extLst>
                </p14:cNvPr>
                <p14:cNvContentPartPr/>
                <p14:nvPr/>
              </p14:nvContentPartPr>
              <p14:xfrm>
                <a:off x="1462187" y="1554432"/>
                <a:ext cx="132480" cy="2455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DFD5186-5890-43D1-BBD2-5CA1AF35487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453187" y="1545432"/>
                  <a:ext cx="1501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D48A7326-ABE0-4D80-BF05-59296990930B}"/>
                    </a:ext>
                  </a:extLst>
                </p14:cNvPr>
                <p14:cNvContentPartPr/>
                <p14:nvPr/>
              </p14:nvContentPartPr>
              <p14:xfrm>
                <a:off x="2271467" y="2304312"/>
                <a:ext cx="153360" cy="2239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D48A7326-ABE0-4D80-BF05-59296990930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262488" y="2295298"/>
                  <a:ext cx="170959" cy="2415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3B71A5D-3CB8-4C02-BC76-D87264C2A794}"/>
                    </a:ext>
                  </a:extLst>
                </p14:cNvPr>
                <p14:cNvContentPartPr/>
                <p14:nvPr/>
              </p14:nvContentPartPr>
              <p14:xfrm>
                <a:off x="1423307" y="3331752"/>
                <a:ext cx="203400" cy="1904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3B71A5D-3CB8-4C02-BC76-D87264C2A79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414307" y="3322752"/>
                  <a:ext cx="2210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98FF289-C4FD-45DA-8E98-86FD98A38245}"/>
                    </a:ext>
                  </a:extLst>
                </p14:cNvPr>
                <p14:cNvContentPartPr/>
                <p14:nvPr/>
              </p14:nvContentPartPr>
              <p14:xfrm>
                <a:off x="289307" y="2378112"/>
                <a:ext cx="128160" cy="2458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98FF289-C4FD-45DA-8E98-86FD98A3824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80307" y="2369112"/>
                  <a:ext cx="1458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01719319-E16B-4C96-AB9B-3331D7315B6D}"/>
                    </a:ext>
                  </a:extLst>
                </p14:cNvPr>
                <p14:cNvContentPartPr/>
                <p14:nvPr/>
              </p14:nvContentPartPr>
              <p14:xfrm>
                <a:off x="1487747" y="2676192"/>
                <a:ext cx="225360" cy="1810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01719319-E16B-4C96-AB9B-3331D7315B6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478747" y="2667192"/>
                  <a:ext cx="2430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B8F7811-2C46-400F-94CA-2C10DAF7F5B3}"/>
                    </a:ext>
                  </a:extLst>
                </p14:cNvPr>
                <p14:cNvContentPartPr/>
                <p14:nvPr/>
              </p14:nvContentPartPr>
              <p14:xfrm>
                <a:off x="1580987" y="2726592"/>
                <a:ext cx="30240" cy="2628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B8F7811-2C46-400F-94CA-2C10DAF7F5B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571987" y="2717592"/>
                  <a:ext cx="47880" cy="28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A0B6E458-CF0D-484E-AA2C-CA78C94FEC81}"/>
              </a:ext>
            </a:extLst>
          </p:cNvPr>
          <p:cNvGrpSpPr/>
          <p:nvPr/>
        </p:nvGrpSpPr>
        <p:grpSpPr>
          <a:xfrm>
            <a:off x="289307" y="1554432"/>
            <a:ext cx="2135520" cy="1967760"/>
            <a:chOff x="289307" y="1554432"/>
            <a:chExt cx="2135520" cy="196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0ADC305-C420-4640-A0C9-7EA7416F5D48}"/>
                    </a:ext>
                  </a:extLst>
                </p14:cNvPr>
                <p14:cNvContentPartPr/>
                <p14:nvPr/>
              </p14:nvContentPartPr>
              <p14:xfrm>
                <a:off x="1277147" y="3182352"/>
                <a:ext cx="74160" cy="106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0ADC305-C420-4640-A0C9-7EA7416F5D4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40971" y="3146352"/>
                  <a:ext cx="146149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7A712C3-99D4-4167-83EE-9B159186406E}"/>
                    </a:ext>
                  </a:extLst>
                </p14:cNvPr>
                <p14:cNvContentPartPr/>
                <p14:nvPr/>
              </p14:nvContentPartPr>
              <p14:xfrm>
                <a:off x="1273187" y="1768992"/>
                <a:ext cx="93960" cy="124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7A712C3-99D4-4167-83EE-9B159186406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37049" y="1732992"/>
                  <a:ext cx="165876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977A8A7-67D7-4261-BD95-ED623A12D190}"/>
                    </a:ext>
                  </a:extLst>
                </p14:cNvPr>
                <p14:cNvContentPartPr/>
                <p14:nvPr/>
              </p14:nvContentPartPr>
              <p14:xfrm>
                <a:off x="1303787" y="1909752"/>
                <a:ext cx="55440" cy="1332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977A8A7-67D7-4261-BD95-ED623A12D19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267787" y="1873752"/>
                  <a:ext cx="127080" cy="14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0C8C4DA-FEE7-4D56-B120-3848DCF3DE93}"/>
                    </a:ext>
                  </a:extLst>
                </p14:cNvPr>
                <p14:cNvContentPartPr/>
                <p14:nvPr/>
              </p14:nvContentPartPr>
              <p14:xfrm>
                <a:off x="662267" y="2485752"/>
                <a:ext cx="1437120" cy="464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0C8C4DA-FEE7-4D56-B120-3848DCF3DE9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26258" y="2449752"/>
                  <a:ext cx="1508778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22FF574-138B-462B-8ECA-B43EC24D418A}"/>
                    </a:ext>
                  </a:extLst>
                </p14:cNvPr>
                <p14:cNvContentPartPr/>
                <p14:nvPr/>
              </p14:nvContentPartPr>
              <p14:xfrm>
                <a:off x="1275347" y="2456232"/>
                <a:ext cx="120600" cy="1548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22FF574-138B-462B-8ECA-B43EC24D418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239347" y="2420232"/>
                  <a:ext cx="1922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9A80E85-7319-482F-9BC9-B3337E06383E}"/>
                    </a:ext>
                  </a:extLst>
                </p14:cNvPr>
                <p14:cNvContentPartPr/>
                <p14:nvPr/>
              </p14:nvContentPartPr>
              <p14:xfrm>
                <a:off x="1462187" y="1554432"/>
                <a:ext cx="132480" cy="2455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9A80E85-7319-482F-9BC9-B3337E06383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453187" y="1545432"/>
                  <a:ext cx="1501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C06FA2E-B91B-4438-85F6-F89DA54883E5}"/>
                    </a:ext>
                  </a:extLst>
                </p14:cNvPr>
                <p14:cNvContentPartPr/>
                <p14:nvPr/>
              </p14:nvContentPartPr>
              <p14:xfrm>
                <a:off x="2271467" y="2304312"/>
                <a:ext cx="153360" cy="2239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C06FA2E-B91B-4438-85F6-F89DA54883E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262488" y="2295298"/>
                  <a:ext cx="170959" cy="2415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9020721-0195-4E73-8749-BC7C30D318A2}"/>
                    </a:ext>
                  </a:extLst>
                </p14:cNvPr>
                <p14:cNvContentPartPr/>
                <p14:nvPr/>
              </p14:nvContentPartPr>
              <p14:xfrm>
                <a:off x="1423307" y="3331752"/>
                <a:ext cx="203400" cy="1904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9020721-0195-4E73-8749-BC7C30D318A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414307" y="3322752"/>
                  <a:ext cx="2210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383D117-AF64-489B-906B-3EBA9ED4721F}"/>
                    </a:ext>
                  </a:extLst>
                </p14:cNvPr>
                <p14:cNvContentPartPr/>
                <p14:nvPr/>
              </p14:nvContentPartPr>
              <p14:xfrm>
                <a:off x="289307" y="2378112"/>
                <a:ext cx="128160" cy="2458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383D117-AF64-489B-906B-3EBA9ED4721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80307" y="2369112"/>
                  <a:ext cx="1458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732CF3E-1188-4978-B9E6-4B521A2B7B1F}"/>
                    </a:ext>
                  </a:extLst>
                </p14:cNvPr>
                <p14:cNvContentPartPr/>
                <p14:nvPr/>
              </p14:nvContentPartPr>
              <p14:xfrm>
                <a:off x="1487747" y="2676192"/>
                <a:ext cx="225360" cy="1810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732CF3E-1188-4978-B9E6-4B521A2B7B1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478747" y="2667192"/>
                  <a:ext cx="2430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B57AD3A-1CC3-4C4D-9B2B-3FCC0433BAC5}"/>
                    </a:ext>
                  </a:extLst>
                </p14:cNvPr>
                <p14:cNvContentPartPr/>
                <p14:nvPr/>
              </p14:nvContentPartPr>
              <p14:xfrm>
                <a:off x="1580987" y="2726592"/>
                <a:ext cx="30240" cy="2628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B57AD3A-1CC3-4C4D-9B2B-3FCC0433BAC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571987" y="2717592"/>
                  <a:ext cx="478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C1F07E4-E82A-4E3F-AC84-36E0A16C19EC}"/>
                    </a:ext>
                  </a:extLst>
                </p14:cNvPr>
                <p14:cNvContentPartPr/>
                <p14:nvPr/>
              </p14:nvContentPartPr>
              <p14:xfrm>
                <a:off x="1790867" y="2811912"/>
                <a:ext cx="144720" cy="1368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C1F07E4-E82A-4E3F-AC84-36E0A16C19E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781867" y="2802912"/>
                  <a:ext cx="162360" cy="15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F919D58C-E1D9-4BB5-8B01-6B8F2FEA4F5F}"/>
                  </a:ext>
                </a:extLst>
              </p14:cNvPr>
              <p14:cNvContentPartPr/>
              <p14:nvPr/>
            </p14:nvContentPartPr>
            <p14:xfrm>
              <a:off x="4640267" y="2671512"/>
              <a:ext cx="128880" cy="29556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F919D58C-E1D9-4BB5-8B01-6B8F2FEA4F5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631292" y="2662512"/>
                <a:ext cx="146471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5E0B9494-2665-430E-8805-848997B93144}"/>
                  </a:ext>
                </a:extLst>
              </p14:cNvPr>
              <p14:cNvContentPartPr/>
              <p14:nvPr/>
            </p14:nvContentPartPr>
            <p14:xfrm>
              <a:off x="7587587" y="2781312"/>
              <a:ext cx="171000" cy="14976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5E0B9494-2665-430E-8805-848997B9314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578587" y="2772312"/>
                <a:ext cx="188640" cy="16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7" name="Group 216">
            <a:extLst>
              <a:ext uri="{FF2B5EF4-FFF2-40B4-BE49-F238E27FC236}">
                <a16:creationId xmlns:a16="http://schemas.microsoft.com/office/drawing/2014/main" id="{C2872F7A-4E02-48E5-8EBC-9CC5BF2FFD83}"/>
              </a:ext>
            </a:extLst>
          </p:cNvPr>
          <p:cNvGrpSpPr/>
          <p:nvPr/>
        </p:nvGrpSpPr>
        <p:grpSpPr>
          <a:xfrm>
            <a:off x="329987" y="464712"/>
            <a:ext cx="1730520" cy="588600"/>
            <a:chOff x="329987" y="464712"/>
            <a:chExt cx="1730520" cy="58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1599986-762B-439D-8B87-7D4263786333}"/>
                    </a:ext>
                  </a:extLst>
                </p14:cNvPr>
                <p14:cNvContentPartPr/>
                <p14:nvPr/>
              </p14:nvContentPartPr>
              <p14:xfrm>
                <a:off x="329987" y="464712"/>
                <a:ext cx="260280" cy="505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1599986-762B-439D-8B87-7D426378633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3987" y="428712"/>
                  <a:ext cx="331920" cy="57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419227C-77BF-4E87-9D62-E82A36D0D029}"/>
                    </a:ext>
                  </a:extLst>
                </p14:cNvPr>
                <p14:cNvContentPartPr/>
                <p14:nvPr/>
              </p14:nvContentPartPr>
              <p14:xfrm>
                <a:off x="504947" y="749112"/>
                <a:ext cx="128160" cy="225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419227C-77BF-4E87-9D62-E82A36D0D02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8947" y="713112"/>
                  <a:ext cx="19980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FCCFE41-3845-40BB-B4E3-B61316249762}"/>
                    </a:ext>
                  </a:extLst>
                </p14:cNvPr>
                <p14:cNvContentPartPr/>
                <p14:nvPr/>
              </p14:nvContentPartPr>
              <p14:xfrm>
                <a:off x="768827" y="612672"/>
                <a:ext cx="288000" cy="342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FCCFE41-3845-40BB-B4E3-B6131624976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32827" y="576672"/>
                  <a:ext cx="35964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5D5312B-62A6-48C7-A08C-A33C46618F74}"/>
                    </a:ext>
                  </a:extLst>
                </p14:cNvPr>
                <p14:cNvContentPartPr/>
                <p14:nvPr/>
              </p14:nvContentPartPr>
              <p14:xfrm>
                <a:off x="1183547" y="860352"/>
                <a:ext cx="25200" cy="137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5D5312B-62A6-48C7-A08C-A33C46618F7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47547" y="824352"/>
                  <a:ext cx="968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41DBB61-3227-4B2E-8E7D-70F5F10EC226}"/>
                    </a:ext>
                  </a:extLst>
                </p14:cNvPr>
                <p14:cNvContentPartPr/>
                <p14:nvPr/>
              </p14:nvContentPartPr>
              <p14:xfrm>
                <a:off x="1409627" y="556512"/>
                <a:ext cx="279720" cy="290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41DBB61-3227-4B2E-8E7D-70F5F10EC22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73627" y="520512"/>
                  <a:ext cx="35136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F7EFCC7-7C52-4676-A185-043C8E9B62BD}"/>
                    </a:ext>
                  </a:extLst>
                </p14:cNvPr>
                <p14:cNvContentPartPr/>
                <p14:nvPr/>
              </p14:nvContentPartPr>
              <p14:xfrm>
                <a:off x="1594307" y="708432"/>
                <a:ext cx="70920" cy="344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F7EFCC7-7C52-4676-A185-043C8E9B62B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58307" y="672432"/>
                  <a:ext cx="14256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C4D727D1-5C52-48A9-BFC8-326805589AA0}"/>
                    </a:ext>
                  </a:extLst>
                </p14:cNvPr>
                <p14:cNvContentPartPr/>
                <p14:nvPr/>
              </p14:nvContentPartPr>
              <p14:xfrm>
                <a:off x="1841267" y="827952"/>
                <a:ext cx="219240" cy="1882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C4D727D1-5C52-48A9-BFC8-326805589AA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805208" y="792021"/>
                  <a:ext cx="290998" cy="25978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5A61FD8D-B7AE-44ED-8358-D915C4D6A2E6}"/>
                  </a:ext>
                </a:extLst>
              </p14:cNvPr>
              <p14:cNvContentPartPr/>
              <p14:nvPr/>
            </p14:nvContentPartPr>
            <p14:xfrm>
              <a:off x="4760867" y="537792"/>
              <a:ext cx="129600" cy="45756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5A61FD8D-B7AE-44ED-8358-D915C4D6A2E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724867" y="501792"/>
                <a:ext cx="201240" cy="52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150D16DD-B959-406E-BB49-78B3352F9634}"/>
                  </a:ext>
                </a:extLst>
              </p14:cNvPr>
              <p14:cNvContentPartPr/>
              <p14:nvPr/>
            </p14:nvContentPartPr>
            <p14:xfrm>
              <a:off x="7679027" y="751992"/>
              <a:ext cx="183960" cy="23076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150D16DD-B959-406E-BB49-78B3352F9634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643097" y="715992"/>
                <a:ext cx="255460" cy="30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7" name="Group 226">
            <a:extLst>
              <a:ext uri="{FF2B5EF4-FFF2-40B4-BE49-F238E27FC236}">
                <a16:creationId xmlns:a16="http://schemas.microsoft.com/office/drawing/2014/main" id="{289B813B-8506-4CC9-A9BD-672759938FAA}"/>
              </a:ext>
            </a:extLst>
          </p:cNvPr>
          <p:cNvGrpSpPr/>
          <p:nvPr/>
        </p:nvGrpSpPr>
        <p:grpSpPr>
          <a:xfrm>
            <a:off x="381827" y="3911352"/>
            <a:ext cx="1455480" cy="423000"/>
            <a:chOff x="381827" y="3911352"/>
            <a:chExt cx="1455480" cy="42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2AAFCF6-65B4-47FB-860F-FC76D324D792}"/>
                    </a:ext>
                  </a:extLst>
                </p14:cNvPr>
                <p14:cNvContentPartPr/>
                <p14:nvPr/>
              </p14:nvContentPartPr>
              <p14:xfrm>
                <a:off x="381827" y="3931152"/>
                <a:ext cx="185040" cy="3924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2AAFCF6-65B4-47FB-860F-FC76D324D79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45827" y="3895152"/>
                  <a:ext cx="25668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B548D09-F94D-4889-9D79-82D9FF032964}"/>
                    </a:ext>
                  </a:extLst>
                </p14:cNvPr>
                <p14:cNvContentPartPr/>
                <p14:nvPr/>
              </p14:nvContentPartPr>
              <p14:xfrm>
                <a:off x="688547" y="3911352"/>
                <a:ext cx="43560" cy="3290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B548D09-F94D-4889-9D79-82D9FF03296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52547" y="3875313"/>
                  <a:ext cx="115200" cy="4007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C948EE01-A186-4689-ACBB-BE92AE6078DA}"/>
                    </a:ext>
                  </a:extLst>
                </p14:cNvPr>
                <p14:cNvContentPartPr/>
                <p14:nvPr/>
              </p14:nvContentPartPr>
              <p14:xfrm>
                <a:off x="819587" y="3926472"/>
                <a:ext cx="43560" cy="3790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C948EE01-A186-4689-ACBB-BE92AE6078D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83587" y="3890472"/>
                  <a:ext cx="11520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46C8656-DD0C-41B7-A6E6-2BD32FC52BBA}"/>
                    </a:ext>
                  </a:extLst>
                </p14:cNvPr>
                <p14:cNvContentPartPr/>
                <p14:nvPr/>
              </p14:nvContentPartPr>
              <p14:xfrm>
                <a:off x="671987" y="4155432"/>
                <a:ext cx="235440" cy="237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46C8656-DD0C-41B7-A6E6-2BD32FC52BB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36042" y="4119969"/>
                  <a:ext cx="306971" cy="943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C345B06-F4AB-4B8E-9DB8-AF4EE92F8536}"/>
                    </a:ext>
                  </a:extLst>
                </p14:cNvPr>
                <p14:cNvContentPartPr/>
                <p14:nvPr/>
              </p14:nvContentPartPr>
              <p14:xfrm>
                <a:off x="1059347" y="3970032"/>
                <a:ext cx="207360" cy="3186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C345B06-F4AB-4B8E-9DB8-AF4EE92F853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23347" y="3933991"/>
                  <a:ext cx="279000" cy="3903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477DD8B-0137-4A2E-AF58-7606A47C6683}"/>
                    </a:ext>
                  </a:extLst>
                </p14:cNvPr>
                <p14:cNvContentPartPr/>
                <p14:nvPr/>
              </p14:nvContentPartPr>
              <p14:xfrm>
                <a:off x="1129547" y="4148952"/>
                <a:ext cx="172080" cy="360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477DD8B-0137-4A2E-AF58-7606A47C668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93472" y="4112952"/>
                  <a:ext cx="24387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6653A2E1-DF0E-41CE-94DD-E1837BBF261A}"/>
                    </a:ext>
                  </a:extLst>
                </p14:cNvPr>
                <p14:cNvContentPartPr/>
                <p14:nvPr/>
              </p14:nvContentPartPr>
              <p14:xfrm>
                <a:off x="1438427" y="3996672"/>
                <a:ext cx="12960" cy="2520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6653A2E1-DF0E-41CE-94DD-E1837BBF261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402427" y="3960672"/>
                  <a:ext cx="8460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1B18D463-7F61-4ACD-B286-24812C7433DF}"/>
                    </a:ext>
                  </a:extLst>
                </p14:cNvPr>
                <p14:cNvContentPartPr/>
                <p14:nvPr/>
              </p14:nvContentPartPr>
              <p14:xfrm>
                <a:off x="1637867" y="4034112"/>
                <a:ext cx="23400" cy="2736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1B18D463-7F61-4ACD-B286-24812C7433D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601304" y="3998112"/>
                  <a:ext cx="96159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ED7D2E0A-D272-4B2C-8D8D-7DDEA5589381}"/>
                    </a:ext>
                  </a:extLst>
                </p14:cNvPr>
                <p14:cNvContentPartPr/>
                <p14:nvPr/>
              </p14:nvContentPartPr>
              <p14:xfrm>
                <a:off x="1640747" y="4013592"/>
                <a:ext cx="196560" cy="3207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ED7D2E0A-D272-4B2C-8D8D-7DDEA558938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604747" y="3977592"/>
                  <a:ext cx="26820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E407458F-D94F-4AD5-8671-693406DA3DEB}"/>
              </a:ext>
            </a:extLst>
          </p:cNvPr>
          <p:cNvGrpSpPr/>
          <p:nvPr/>
        </p:nvGrpSpPr>
        <p:grpSpPr>
          <a:xfrm>
            <a:off x="3397701" y="3911352"/>
            <a:ext cx="1455480" cy="423000"/>
            <a:chOff x="381827" y="3911352"/>
            <a:chExt cx="1455480" cy="42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3BC15C99-BEAE-4F87-9721-B78D4E06607C}"/>
                    </a:ext>
                  </a:extLst>
                </p14:cNvPr>
                <p14:cNvContentPartPr/>
                <p14:nvPr/>
              </p14:nvContentPartPr>
              <p14:xfrm>
                <a:off x="381827" y="3931152"/>
                <a:ext cx="185040" cy="3924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3BC15C99-BEAE-4F87-9721-B78D4E06607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45827" y="3895152"/>
                  <a:ext cx="25668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2CD9E094-82CF-4369-98FE-E72FF24FA9C1}"/>
                    </a:ext>
                  </a:extLst>
                </p14:cNvPr>
                <p14:cNvContentPartPr/>
                <p14:nvPr/>
              </p14:nvContentPartPr>
              <p14:xfrm>
                <a:off x="688547" y="3911352"/>
                <a:ext cx="43560" cy="3290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2CD9E094-82CF-4369-98FE-E72FF24FA9C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52547" y="3875313"/>
                  <a:ext cx="115200" cy="4007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11DDF568-32D4-4159-A664-8D820043E851}"/>
                    </a:ext>
                  </a:extLst>
                </p14:cNvPr>
                <p14:cNvContentPartPr/>
                <p14:nvPr/>
              </p14:nvContentPartPr>
              <p14:xfrm>
                <a:off x="819587" y="3926472"/>
                <a:ext cx="43560" cy="3790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11DDF568-32D4-4159-A664-8D820043E85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83587" y="3890472"/>
                  <a:ext cx="11520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0AD039D0-CEC1-4E8C-91BA-543048FB2648}"/>
                    </a:ext>
                  </a:extLst>
                </p14:cNvPr>
                <p14:cNvContentPartPr/>
                <p14:nvPr/>
              </p14:nvContentPartPr>
              <p14:xfrm>
                <a:off x="671987" y="4155432"/>
                <a:ext cx="235440" cy="237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0AD039D0-CEC1-4E8C-91BA-543048FB264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36042" y="4119969"/>
                  <a:ext cx="306971" cy="943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3EF492E2-E868-43C6-8468-B532636A4B80}"/>
                    </a:ext>
                  </a:extLst>
                </p14:cNvPr>
                <p14:cNvContentPartPr/>
                <p14:nvPr/>
              </p14:nvContentPartPr>
              <p14:xfrm>
                <a:off x="1059347" y="3970032"/>
                <a:ext cx="207360" cy="3186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3EF492E2-E868-43C6-8468-B532636A4B8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23347" y="3933991"/>
                  <a:ext cx="279000" cy="3903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F50EB80B-0D9B-4F90-8AD4-A7E5C2EF2CF4}"/>
                    </a:ext>
                  </a:extLst>
                </p14:cNvPr>
                <p14:cNvContentPartPr/>
                <p14:nvPr/>
              </p14:nvContentPartPr>
              <p14:xfrm>
                <a:off x="1129547" y="4148952"/>
                <a:ext cx="172080" cy="360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F50EB80B-0D9B-4F90-8AD4-A7E5C2EF2C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93472" y="4112952"/>
                  <a:ext cx="24387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9F49DF25-8FD8-4400-B8A7-E331E3A1E7D9}"/>
                    </a:ext>
                  </a:extLst>
                </p14:cNvPr>
                <p14:cNvContentPartPr/>
                <p14:nvPr/>
              </p14:nvContentPartPr>
              <p14:xfrm>
                <a:off x="1438427" y="3996672"/>
                <a:ext cx="12960" cy="2520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9F49DF25-8FD8-4400-B8A7-E331E3A1E7D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402427" y="3960672"/>
                  <a:ext cx="8460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8EABDB22-3432-499C-A484-1AC9900E6510}"/>
                    </a:ext>
                  </a:extLst>
                </p14:cNvPr>
                <p14:cNvContentPartPr/>
                <p14:nvPr/>
              </p14:nvContentPartPr>
              <p14:xfrm>
                <a:off x="1637867" y="4034112"/>
                <a:ext cx="23400" cy="2736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8EABDB22-3432-499C-A484-1AC9900E651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601304" y="3998112"/>
                  <a:ext cx="96159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88A69428-94EF-401D-A2C8-B9EF676B2F64}"/>
                    </a:ext>
                  </a:extLst>
                </p14:cNvPr>
                <p14:cNvContentPartPr/>
                <p14:nvPr/>
              </p14:nvContentPartPr>
              <p14:xfrm>
                <a:off x="1640747" y="4013592"/>
                <a:ext cx="196560" cy="3207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88A69428-94EF-401D-A2C8-B9EF676B2F6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604747" y="3977592"/>
                  <a:ext cx="26820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6548BF3E-F6BB-4B6A-ABFB-4F5E4EB69B02}"/>
              </a:ext>
            </a:extLst>
          </p:cNvPr>
          <p:cNvGrpSpPr/>
          <p:nvPr/>
        </p:nvGrpSpPr>
        <p:grpSpPr>
          <a:xfrm>
            <a:off x="3291501" y="4591392"/>
            <a:ext cx="1568520" cy="1830600"/>
            <a:chOff x="275627" y="4591392"/>
            <a:chExt cx="1568520" cy="183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37C83DFF-DE9B-4B77-B538-06CCC6725C1E}"/>
                    </a:ext>
                  </a:extLst>
                </p14:cNvPr>
                <p14:cNvContentPartPr/>
                <p14:nvPr/>
              </p14:nvContentPartPr>
              <p14:xfrm>
                <a:off x="616187" y="4708752"/>
                <a:ext cx="83160" cy="1155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37C83DFF-DE9B-4B77-B538-06CCC6725C1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80187" y="4672752"/>
                  <a:ext cx="1548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AA3EEBB0-FCC8-4D8F-B243-55E2BF5167BA}"/>
                    </a:ext>
                  </a:extLst>
                </p14:cNvPr>
                <p14:cNvContentPartPr/>
                <p14:nvPr/>
              </p14:nvContentPartPr>
              <p14:xfrm>
                <a:off x="662267" y="4766352"/>
                <a:ext cx="24480" cy="6868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AA3EEBB0-FCC8-4D8F-B243-55E2BF5167B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26267" y="4730352"/>
                  <a:ext cx="96120" cy="7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E5DE7801-B776-41D9-A8B8-285F6A11FFFE}"/>
                    </a:ext>
                  </a:extLst>
                </p14:cNvPr>
                <p14:cNvContentPartPr/>
                <p14:nvPr/>
              </p14:nvContentPartPr>
              <p14:xfrm>
                <a:off x="615467" y="5368632"/>
                <a:ext cx="111960" cy="1458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E5DE7801-B776-41D9-A8B8-285F6A11FFF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79467" y="5332632"/>
                  <a:ext cx="1836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799A0CE5-B2AA-47AB-992A-799AE4EEEE05}"/>
                    </a:ext>
                  </a:extLst>
                </p14:cNvPr>
                <p14:cNvContentPartPr/>
                <p14:nvPr/>
              </p14:nvContentPartPr>
              <p14:xfrm>
                <a:off x="658667" y="5497512"/>
                <a:ext cx="20880" cy="5907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799A0CE5-B2AA-47AB-992A-799AE4EEEE0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22667" y="5461512"/>
                  <a:ext cx="92520" cy="66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FA456A76-8FBC-40A2-A817-EB38318EF856}"/>
                    </a:ext>
                  </a:extLst>
                </p14:cNvPr>
                <p14:cNvContentPartPr/>
                <p14:nvPr/>
              </p14:nvContentPartPr>
              <p14:xfrm>
                <a:off x="607547" y="6093672"/>
                <a:ext cx="94320" cy="1504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FA456A76-8FBC-40A2-A817-EB38318EF856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71547" y="6057672"/>
                  <a:ext cx="1659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0A34D1E7-0CFE-4FA5-A556-7D3BD4ECE809}"/>
                    </a:ext>
                  </a:extLst>
                </p14:cNvPr>
                <p14:cNvContentPartPr/>
                <p14:nvPr/>
              </p14:nvContentPartPr>
              <p14:xfrm>
                <a:off x="736067" y="5437752"/>
                <a:ext cx="665640" cy="756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0A34D1E7-0CFE-4FA5-A556-7D3BD4ECE80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00067" y="5401752"/>
                  <a:ext cx="7372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BC485291-C3FE-4E77-BD1E-372AD90F46CC}"/>
                    </a:ext>
                  </a:extLst>
                </p14:cNvPr>
                <p14:cNvContentPartPr/>
                <p14:nvPr/>
              </p14:nvContentPartPr>
              <p14:xfrm>
                <a:off x="1338707" y="5438112"/>
                <a:ext cx="124560" cy="1213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BC485291-C3FE-4E77-BD1E-372AD90F46C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302707" y="5402112"/>
                  <a:ext cx="1962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495323FF-2585-4DD5-8581-E31A2D1BAFE6}"/>
                    </a:ext>
                  </a:extLst>
                </p14:cNvPr>
                <p14:cNvContentPartPr/>
                <p14:nvPr/>
              </p14:nvContentPartPr>
              <p14:xfrm>
                <a:off x="1385867" y="5543232"/>
                <a:ext cx="37080" cy="6235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495323FF-2585-4DD5-8581-E31A2D1BAFE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349867" y="5507232"/>
                  <a:ext cx="108720" cy="69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BE2DCB81-D5DA-45FD-AF26-25FE44A9762A}"/>
                    </a:ext>
                  </a:extLst>
                </p14:cNvPr>
                <p14:cNvContentPartPr/>
                <p14:nvPr/>
              </p14:nvContentPartPr>
              <p14:xfrm>
                <a:off x="1348067" y="6142632"/>
                <a:ext cx="135720" cy="1306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BE2DCB81-D5DA-45FD-AF26-25FE44A9762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312067" y="6106632"/>
                  <a:ext cx="2073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7DE6239A-67B5-4EF8-80D8-8DC8BE22207D}"/>
                    </a:ext>
                  </a:extLst>
                </p14:cNvPr>
                <p14:cNvContentPartPr/>
                <p14:nvPr/>
              </p14:nvContentPartPr>
              <p14:xfrm>
                <a:off x="310187" y="4591392"/>
                <a:ext cx="146880" cy="2048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7DE6239A-67B5-4EF8-80D8-8DC8BE22207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01187" y="4582392"/>
                  <a:ext cx="1645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A526FE92-A0E8-42F7-B6D6-3BD1BA454A1C}"/>
                    </a:ext>
                  </a:extLst>
                </p14:cNvPr>
                <p14:cNvContentPartPr/>
                <p14:nvPr/>
              </p14:nvContentPartPr>
              <p14:xfrm>
                <a:off x="275627" y="6191232"/>
                <a:ext cx="141120" cy="2307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A526FE92-A0E8-42F7-B6D6-3BD1BA454A1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66627" y="6182246"/>
                  <a:ext cx="158760" cy="2483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F0C2C13D-DC23-446D-8C3F-B94A2F48E88E}"/>
                    </a:ext>
                  </a:extLst>
                </p14:cNvPr>
                <p14:cNvContentPartPr/>
                <p14:nvPr/>
              </p14:nvContentPartPr>
              <p14:xfrm>
                <a:off x="1637867" y="5242272"/>
                <a:ext cx="155520" cy="2462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F0C2C13D-DC23-446D-8C3F-B94A2F48E88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628888" y="5233272"/>
                  <a:ext cx="173119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EE615E43-47B4-487B-80BE-8213A8E5CD0A}"/>
                    </a:ext>
                  </a:extLst>
                </p14:cNvPr>
                <p14:cNvContentPartPr/>
                <p14:nvPr/>
              </p14:nvContentPartPr>
              <p14:xfrm>
                <a:off x="1672787" y="6159552"/>
                <a:ext cx="171360" cy="1684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EE615E43-47B4-487B-80BE-8213A8E5CD0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663787" y="6150552"/>
                  <a:ext cx="1890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73459CEA-7BB6-4F23-A648-7281EA9D73B2}"/>
                    </a:ext>
                  </a:extLst>
                </p14:cNvPr>
                <p14:cNvContentPartPr/>
                <p14:nvPr/>
              </p14:nvContentPartPr>
              <p14:xfrm>
                <a:off x="801227" y="5110512"/>
                <a:ext cx="131400" cy="2854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73459CEA-7BB6-4F23-A648-7281EA9D73B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92227" y="5101501"/>
                  <a:ext cx="149040" cy="30314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07D5A0BA-595C-4C0E-A9F1-94FA832B2131}"/>
                  </a:ext>
                </a:extLst>
              </p14:cNvPr>
              <p14:cNvContentPartPr/>
              <p14:nvPr/>
            </p14:nvContentPartPr>
            <p14:xfrm>
              <a:off x="1981667" y="4125552"/>
              <a:ext cx="240120" cy="23796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07D5A0BA-595C-4C0E-A9F1-94FA832B2131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1945721" y="4089606"/>
                <a:ext cx="311653" cy="3094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E15F4BE2-1414-4A18-912B-D021FB00D83F}"/>
                  </a:ext>
                </a:extLst>
              </p14:cNvPr>
              <p14:cNvContentPartPr/>
              <p14:nvPr/>
            </p14:nvContentPartPr>
            <p14:xfrm>
              <a:off x="4997027" y="3951312"/>
              <a:ext cx="133560" cy="41436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E15F4BE2-1414-4A18-912B-D021FB00D83F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4961027" y="3915312"/>
                <a:ext cx="205200" cy="48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1CA29D96-FB35-467B-872A-8873971536E0}"/>
              </a:ext>
            </a:extLst>
          </p:cNvPr>
          <p:cNvGrpSpPr/>
          <p:nvPr/>
        </p:nvGrpSpPr>
        <p:grpSpPr>
          <a:xfrm>
            <a:off x="275627" y="4591392"/>
            <a:ext cx="1568520" cy="1830600"/>
            <a:chOff x="275627" y="4591392"/>
            <a:chExt cx="1568520" cy="183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B0FEF310-E492-4492-9E2B-B1BBBECE5A04}"/>
                    </a:ext>
                  </a:extLst>
                </p14:cNvPr>
                <p14:cNvContentPartPr/>
                <p14:nvPr/>
              </p14:nvContentPartPr>
              <p14:xfrm>
                <a:off x="616187" y="4708752"/>
                <a:ext cx="83160" cy="1155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B0FEF310-E492-4492-9E2B-B1BBBECE5A0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80187" y="4672752"/>
                  <a:ext cx="1548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F90526E-2920-4E93-9B13-F5FBE92ACC8C}"/>
                    </a:ext>
                  </a:extLst>
                </p14:cNvPr>
                <p14:cNvContentPartPr/>
                <p14:nvPr/>
              </p14:nvContentPartPr>
              <p14:xfrm>
                <a:off x="662267" y="4766352"/>
                <a:ext cx="24480" cy="6868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F90526E-2920-4E93-9B13-F5FBE92ACC8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26267" y="4730352"/>
                  <a:ext cx="96120" cy="7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6E7C4A2-6C56-4D69-B502-21E505156D09}"/>
                    </a:ext>
                  </a:extLst>
                </p14:cNvPr>
                <p14:cNvContentPartPr/>
                <p14:nvPr/>
              </p14:nvContentPartPr>
              <p14:xfrm>
                <a:off x="615467" y="5368632"/>
                <a:ext cx="111960" cy="1458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6E7C4A2-6C56-4D69-B502-21E505156D09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79467" y="5332632"/>
                  <a:ext cx="1836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42B7FF5-708C-4776-8C91-4EEF31B23613}"/>
                    </a:ext>
                  </a:extLst>
                </p14:cNvPr>
                <p14:cNvContentPartPr/>
                <p14:nvPr/>
              </p14:nvContentPartPr>
              <p14:xfrm>
                <a:off x="658667" y="5497512"/>
                <a:ext cx="20880" cy="5907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42B7FF5-708C-4776-8C91-4EEF31B2361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22667" y="5461512"/>
                  <a:ext cx="92520" cy="66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B77997B-76EC-4F1D-82E8-B559B70FF011}"/>
                    </a:ext>
                  </a:extLst>
                </p14:cNvPr>
                <p14:cNvContentPartPr/>
                <p14:nvPr/>
              </p14:nvContentPartPr>
              <p14:xfrm>
                <a:off x="607547" y="6093672"/>
                <a:ext cx="94320" cy="1504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B77997B-76EC-4F1D-82E8-B559B70FF01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71547" y="6057672"/>
                  <a:ext cx="1659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7EF87C82-F724-4B18-BD0C-AC183D345A66}"/>
                    </a:ext>
                  </a:extLst>
                </p14:cNvPr>
                <p14:cNvContentPartPr/>
                <p14:nvPr/>
              </p14:nvContentPartPr>
              <p14:xfrm>
                <a:off x="736067" y="5437752"/>
                <a:ext cx="665640" cy="756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7EF87C82-F724-4B18-BD0C-AC183D345A6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00067" y="5401752"/>
                  <a:ext cx="7372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2953CF97-DF7E-4801-A42E-86A3018DA1E8}"/>
                    </a:ext>
                  </a:extLst>
                </p14:cNvPr>
                <p14:cNvContentPartPr/>
                <p14:nvPr/>
              </p14:nvContentPartPr>
              <p14:xfrm>
                <a:off x="1338707" y="5438112"/>
                <a:ext cx="124560" cy="1213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2953CF97-DF7E-4801-A42E-86A3018DA1E8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302707" y="5402112"/>
                  <a:ext cx="1962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91BDFA9F-C987-4368-A71A-6919F222C04B}"/>
                    </a:ext>
                  </a:extLst>
                </p14:cNvPr>
                <p14:cNvContentPartPr/>
                <p14:nvPr/>
              </p14:nvContentPartPr>
              <p14:xfrm>
                <a:off x="1385867" y="5543232"/>
                <a:ext cx="37080" cy="6235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91BDFA9F-C987-4368-A71A-6919F222C04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349867" y="5507232"/>
                  <a:ext cx="108720" cy="69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9A325321-170C-4309-A75D-AB7AD8E056D1}"/>
                    </a:ext>
                  </a:extLst>
                </p14:cNvPr>
                <p14:cNvContentPartPr/>
                <p14:nvPr/>
              </p14:nvContentPartPr>
              <p14:xfrm>
                <a:off x="1348067" y="6142632"/>
                <a:ext cx="135720" cy="1306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9A325321-170C-4309-A75D-AB7AD8E056D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312067" y="6106632"/>
                  <a:ext cx="2073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09723058-7BD2-43FD-8304-D9BCA74C2277}"/>
                    </a:ext>
                  </a:extLst>
                </p14:cNvPr>
                <p14:cNvContentPartPr/>
                <p14:nvPr/>
              </p14:nvContentPartPr>
              <p14:xfrm>
                <a:off x="310187" y="4591392"/>
                <a:ext cx="146880" cy="2048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09723058-7BD2-43FD-8304-D9BCA74C227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01187" y="4582392"/>
                  <a:ext cx="1645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DA8CE7E5-FA57-4145-A16D-F0BB9597411E}"/>
                    </a:ext>
                  </a:extLst>
                </p14:cNvPr>
                <p14:cNvContentPartPr/>
                <p14:nvPr/>
              </p14:nvContentPartPr>
              <p14:xfrm>
                <a:off x="275627" y="6191232"/>
                <a:ext cx="141120" cy="2307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DA8CE7E5-FA57-4145-A16D-F0BB9597411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66627" y="6182246"/>
                  <a:ext cx="158760" cy="2483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7C3B80DC-7743-4B58-9711-162EC1EF0A00}"/>
                    </a:ext>
                  </a:extLst>
                </p14:cNvPr>
                <p14:cNvContentPartPr/>
                <p14:nvPr/>
              </p14:nvContentPartPr>
              <p14:xfrm>
                <a:off x="1637867" y="5242272"/>
                <a:ext cx="155520" cy="2462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7C3B80DC-7743-4B58-9711-162EC1EF0A00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628888" y="5233272"/>
                  <a:ext cx="173119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8975F704-91E8-4570-B949-F1B2D399F8E7}"/>
                    </a:ext>
                  </a:extLst>
                </p14:cNvPr>
                <p14:cNvContentPartPr/>
                <p14:nvPr/>
              </p14:nvContentPartPr>
              <p14:xfrm>
                <a:off x="1672787" y="6159552"/>
                <a:ext cx="171360" cy="1684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8975F704-91E8-4570-B949-F1B2D399F8E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663787" y="6150552"/>
                  <a:ext cx="1890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9655FFC0-2CE6-4147-B6F1-E6F5DA365C91}"/>
                    </a:ext>
                  </a:extLst>
                </p14:cNvPr>
                <p14:cNvContentPartPr/>
                <p14:nvPr/>
              </p14:nvContentPartPr>
              <p14:xfrm>
                <a:off x="801227" y="5110512"/>
                <a:ext cx="131400" cy="2854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9655FFC0-2CE6-4147-B6F1-E6F5DA365C9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92227" y="5101501"/>
                  <a:ext cx="149040" cy="3031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201ABDEE-DF76-4026-9C2E-911951217CE0}"/>
                    </a:ext>
                  </a:extLst>
                </p14:cNvPr>
                <p14:cNvContentPartPr/>
                <p14:nvPr/>
              </p14:nvContentPartPr>
              <p14:xfrm>
                <a:off x="991307" y="5228952"/>
                <a:ext cx="158040" cy="1501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201ABDEE-DF76-4026-9C2E-911951217CE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82307" y="5219952"/>
                  <a:ext cx="175680" cy="16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75831B3F-1E9D-418F-84DC-8636EE8B6238}"/>
                  </a:ext>
                </a:extLst>
              </p14:cNvPr>
              <p14:cNvContentPartPr/>
              <p14:nvPr/>
            </p14:nvContentPartPr>
            <p14:xfrm>
              <a:off x="3978947" y="5108712"/>
              <a:ext cx="171000" cy="25884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75831B3F-1E9D-418F-84DC-8636EE8B6238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3969947" y="5099712"/>
                <a:ext cx="188640" cy="2764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91A3D6-2D98-46C5-97BA-585A9904D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37B9-366A-463B-A233-332C6DF23397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94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C3208CF-CFF7-40FB-A225-0A87A165E6CA}"/>
                  </a:ext>
                </a:extLst>
              </p14:cNvPr>
              <p14:cNvContentPartPr/>
              <p14:nvPr/>
            </p14:nvContentPartPr>
            <p14:xfrm>
              <a:off x="442211" y="281112"/>
              <a:ext cx="245520" cy="472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C3208CF-CFF7-40FB-A225-0A87A165E6C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6211" y="245112"/>
                <a:ext cx="317160" cy="54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0900286-E4D7-4D51-A03A-43E969FD51D8}"/>
                  </a:ext>
                </a:extLst>
              </p14:cNvPr>
              <p14:cNvContentPartPr/>
              <p14:nvPr/>
            </p14:nvContentPartPr>
            <p14:xfrm>
              <a:off x="847931" y="340872"/>
              <a:ext cx="157680" cy="414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0900286-E4D7-4D51-A03A-43E969FD51D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1931" y="304841"/>
                <a:ext cx="229320" cy="486062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03BE0E3-D51D-4641-8856-6C601CB4689C}"/>
              </a:ext>
            </a:extLst>
          </p:cNvPr>
          <p:cNvGrpSpPr/>
          <p:nvPr/>
        </p:nvGrpSpPr>
        <p:grpSpPr>
          <a:xfrm>
            <a:off x="1249691" y="1401432"/>
            <a:ext cx="1526760" cy="522360"/>
            <a:chOff x="3602747" y="1401432"/>
            <a:chExt cx="1526760" cy="52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67266CB-BDD1-4286-B511-3A3CC7D00271}"/>
                    </a:ext>
                  </a:extLst>
                </p14:cNvPr>
                <p14:cNvContentPartPr/>
                <p14:nvPr/>
              </p14:nvContentPartPr>
              <p14:xfrm>
                <a:off x="3690947" y="1416912"/>
                <a:ext cx="69840" cy="98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67266CB-BDD1-4286-B511-3A3CC7D0027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54947" y="1380912"/>
                  <a:ext cx="1414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096D8ED-981A-4680-9FFE-5654EC98425C}"/>
                    </a:ext>
                  </a:extLst>
                </p14:cNvPr>
                <p14:cNvContentPartPr/>
                <p14:nvPr/>
              </p14:nvContentPartPr>
              <p14:xfrm>
                <a:off x="3778067" y="1453992"/>
                <a:ext cx="577800" cy="23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096D8ED-981A-4680-9FFE-5654EC98425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42067" y="1417992"/>
                  <a:ext cx="6494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327081D-6BFC-4103-B2B8-7EDCF1151CF0}"/>
                    </a:ext>
                  </a:extLst>
                </p14:cNvPr>
                <p14:cNvContentPartPr/>
                <p14:nvPr/>
              </p14:nvContentPartPr>
              <p14:xfrm>
                <a:off x="4300067" y="1447872"/>
                <a:ext cx="133200" cy="76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327081D-6BFC-4103-B2B8-7EDCF1151CF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64067" y="1411702"/>
                  <a:ext cx="204840" cy="1486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4D0538B-A498-4F0D-AA2D-A67C723A6091}"/>
                    </a:ext>
                  </a:extLst>
                </p14:cNvPr>
                <p14:cNvContentPartPr/>
                <p14:nvPr/>
              </p14:nvContentPartPr>
              <p14:xfrm>
                <a:off x="4470707" y="1442112"/>
                <a:ext cx="511920" cy="32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4D0538B-A498-4F0D-AA2D-A67C723A609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434682" y="1406112"/>
                  <a:ext cx="58361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028A70D-5CDA-4977-82D9-4F05188043C6}"/>
                    </a:ext>
                  </a:extLst>
                </p14:cNvPr>
                <p14:cNvContentPartPr/>
                <p14:nvPr/>
              </p14:nvContentPartPr>
              <p14:xfrm>
                <a:off x="4931507" y="1401432"/>
                <a:ext cx="117720" cy="105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028A70D-5CDA-4977-82D9-4F05188043C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895507" y="1365432"/>
                  <a:ext cx="1893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B02B0EF-53D5-4D03-A59E-5F2DCCAD8D56}"/>
                    </a:ext>
                  </a:extLst>
                </p14:cNvPr>
                <p14:cNvContentPartPr/>
                <p14:nvPr/>
              </p14:nvContentPartPr>
              <p14:xfrm>
                <a:off x="3602747" y="1658112"/>
                <a:ext cx="149040" cy="213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B02B0EF-53D5-4D03-A59E-5F2DCCAD8D5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593747" y="1649112"/>
                  <a:ext cx="1666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7E4FA21-9CC5-40F6-9D1B-7AF034AF2763}"/>
                    </a:ext>
                  </a:extLst>
                </p14:cNvPr>
                <p14:cNvContentPartPr/>
                <p14:nvPr/>
              </p14:nvContentPartPr>
              <p14:xfrm>
                <a:off x="4296827" y="1664232"/>
                <a:ext cx="212400" cy="200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7E4FA21-9CC5-40F6-9D1B-7AF034AF276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287812" y="1655232"/>
                  <a:ext cx="23007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19E6966-29A0-4A4E-B5E1-EBD7A3F16C94}"/>
                    </a:ext>
                  </a:extLst>
                </p14:cNvPr>
                <p14:cNvContentPartPr/>
                <p14:nvPr/>
              </p14:nvContentPartPr>
              <p14:xfrm>
                <a:off x="4923227" y="1592952"/>
                <a:ext cx="206280" cy="330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19E6966-29A0-4A4E-B5E1-EBD7A3F16C9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914211" y="1583952"/>
                  <a:ext cx="223951" cy="34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FE60E4-4873-44D6-BA6C-7F06726E0FE8}"/>
              </a:ext>
            </a:extLst>
          </p:cNvPr>
          <p:cNvGrpSpPr/>
          <p:nvPr/>
        </p:nvGrpSpPr>
        <p:grpSpPr>
          <a:xfrm>
            <a:off x="3904331" y="229992"/>
            <a:ext cx="665640" cy="563400"/>
            <a:chOff x="422507" y="3925032"/>
            <a:chExt cx="665640" cy="56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182B25B-86CC-42C6-9B76-78C8C75AF164}"/>
                    </a:ext>
                  </a:extLst>
                </p14:cNvPr>
                <p14:cNvContentPartPr/>
                <p14:nvPr/>
              </p14:nvContentPartPr>
              <p14:xfrm>
                <a:off x="422507" y="3925032"/>
                <a:ext cx="233280" cy="459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182B25B-86CC-42C6-9B76-78C8C75AF16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6507" y="3889032"/>
                  <a:ext cx="304920" cy="5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F0B2640-0553-4DA7-B44C-0DB0693F9F5E}"/>
                    </a:ext>
                  </a:extLst>
                </p14:cNvPr>
                <p14:cNvContentPartPr/>
                <p14:nvPr/>
              </p14:nvContentPartPr>
              <p14:xfrm>
                <a:off x="851267" y="3925032"/>
                <a:ext cx="236880" cy="296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F0B2640-0553-4DA7-B44C-0DB0693F9F5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5267" y="3889032"/>
                  <a:ext cx="30852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C9EEC83-7910-47F4-8804-16541D7318B5}"/>
                    </a:ext>
                  </a:extLst>
                </p14:cNvPr>
                <p14:cNvContentPartPr/>
                <p14:nvPr/>
              </p14:nvContentPartPr>
              <p14:xfrm>
                <a:off x="1001027" y="4118712"/>
                <a:ext cx="51120" cy="369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C9EEC83-7910-47F4-8804-16541D7318B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65027" y="4082712"/>
                  <a:ext cx="122760" cy="44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40E70D-E9D1-4DCB-BA5C-B5B78053DCAE}"/>
              </a:ext>
            </a:extLst>
          </p:cNvPr>
          <p:cNvGrpSpPr/>
          <p:nvPr/>
        </p:nvGrpSpPr>
        <p:grpSpPr>
          <a:xfrm>
            <a:off x="3947171" y="1431312"/>
            <a:ext cx="2269080" cy="453600"/>
            <a:chOff x="465347" y="5287992"/>
            <a:chExt cx="2269080" cy="45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3A047A7-4456-497D-9E3C-B7381B204C2F}"/>
                    </a:ext>
                  </a:extLst>
                </p14:cNvPr>
                <p14:cNvContentPartPr/>
                <p14:nvPr/>
              </p14:nvContentPartPr>
              <p14:xfrm>
                <a:off x="524027" y="5335152"/>
                <a:ext cx="112320" cy="81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3A047A7-4456-497D-9E3C-B7381B204C2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8027" y="5299152"/>
                  <a:ext cx="1839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D95610B-E193-4C3A-9D73-AE79FF541CB5}"/>
                    </a:ext>
                  </a:extLst>
                </p14:cNvPr>
                <p14:cNvContentPartPr/>
                <p14:nvPr/>
              </p14:nvContentPartPr>
              <p14:xfrm>
                <a:off x="662987" y="5331912"/>
                <a:ext cx="632880" cy="37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D95610B-E193-4C3A-9D73-AE79FF541CB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6987" y="5295912"/>
                  <a:ext cx="7045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4FF4584-2CA5-4685-8E8E-DE11DEC92EA6}"/>
                    </a:ext>
                  </a:extLst>
                </p14:cNvPr>
                <p14:cNvContentPartPr/>
                <p14:nvPr/>
              </p14:nvContentPartPr>
              <p14:xfrm>
                <a:off x="1205867" y="5287992"/>
                <a:ext cx="107280" cy="120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4FF4584-2CA5-4685-8E8E-DE11DEC92EA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69867" y="5251992"/>
                  <a:ext cx="1789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289D4FF-13F9-42BF-BB9B-79F8511D07D5}"/>
                    </a:ext>
                  </a:extLst>
                </p14:cNvPr>
                <p14:cNvContentPartPr/>
                <p14:nvPr/>
              </p14:nvContentPartPr>
              <p14:xfrm>
                <a:off x="1307027" y="5356752"/>
                <a:ext cx="566640" cy="27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289D4FF-13F9-42BF-BB9B-79F8511D07D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271027" y="5320752"/>
                  <a:ext cx="6382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03D77CD-ED22-488B-B73D-9278D27547D0}"/>
                    </a:ext>
                  </a:extLst>
                </p14:cNvPr>
                <p14:cNvContentPartPr/>
                <p14:nvPr/>
              </p14:nvContentPartPr>
              <p14:xfrm>
                <a:off x="1838027" y="5311392"/>
                <a:ext cx="122400" cy="110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03D77CD-ED22-488B-B73D-9278D27547D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802027" y="5275509"/>
                  <a:ext cx="194040" cy="1822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B05B541-5A49-4E7A-9566-6D67C6C5E619}"/>
                    </a:ext>
                  </a:extLst>
                </p14:cNvPr>
                <p14:cNvContentPartPr/>
                <p14:nvPr/>
              </p14:nvContentPartPr>
              <p14:xfrm>
                <a:off x="1916507" y="5320752"/>
                <a:ext cx="633960" cy="58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B05B541-5A49-4E7A-9566-6D67C6C5E61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80507" y="5284752"/>
                  <a:ext cx="7056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5407A97-2121-40B0-A0C2-4FB47D15F1E3}"/>
                    </a:ext>
                  </a:extLst>
                </p14:cNvPr>
                <p14:cNvContentPartPr/>
                <p14:nvPr/>
              </p14:nvContentPartPr>
              <p14:xfrm>
                <a:off x="2527067" y="5291952"/>
                <a:ext cx="119160" cy="118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5407A97-2121-40B0-A0C2-4FB47D15F1E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491067" y="5256061"/>
                  <a:ext cx="190800" cy="1895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79E7D56-8FFA-4912-880E-F72C03B867EC}"/>
                    </a:ext>
                  </a:extLst>
                </p14:cNvPr>
                <p14:cNvContentPartPr/>
                <p14:nvPr/>
              </p14:nvContentPartPr>
              <p14:xfrm>
                <a:off x="465347" y="5540352"/>
                <a:ext cx="159840" cy="153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79E7D56-8FFA-4912-880E-F72C03B867E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56347" y="5531352"/>
                  <a:ext cx="1774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10C3194-6D72-4A35-BF2D-271D59DB1F51}"/>
                    </a:ext>
                  </a:extLst>
                </p14:cNvPr>
                <p14:cNvContentPartPr/>
                <p14:nvPr/>
              </p14:nvContentPartPr>
              <p14:xfrm>
                <a:off x="1181747" y="5551512"/>
                <a:ext cx="201240" cy="171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10C3194-6D72-4A35-BF2D-271D59DB1F5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72747" y="5542512"/>
                  <a:ext cx="2188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6F4B8C4-6235-4E10-8AAB-3D1FA6AF3650}"/>
                    </a:ext>
                  </a:extLst>
                </p14:cNvPr>
                <p14:cNvContentPartPr/>
                <p14:nvPr/>
              </p14:nvContentPartPr>
              <p14:xfrm>
                <a:off x="1849187" y="5535672"/>
                <a:ext cx="210240" cy="173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6F4B8C4-6235-4E10-8AAB-3D1FA6AF365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840187" y="5526691"/>
                  <a:ext cx="227880" cy="1914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6409821-4547-4BC3-AF45-7FA76A5CB31F}"/>
                    </a:ext>
                  </a:extLst>
                </p14:cNvPr>
                <p14:cNvContentPartPr/>
                <p14:nvPr/>
              </p14:nvContentPartPr>
              <p14:xfrm>
                <a:off x="2550107" y="5526312"/>
                <a:ext cx="184320" cy="2152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6409821-4547-4BC3-AF45-7FA76A5CB31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541107" y="5517312"/>
                  <a:ext cx="201960" cy="23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955AB42-A4EC-46F6-99BA-93E78A45A506}"/>
              </a:ext>
            </a:extLst>
          </p:cNvPr>
          <p:cNvGrpSpPr/>
          <p:nvPr/>
        </p:nvGrpSpPr>
        <p:grpSpPr>
          <a:xfrm>
            <a:off x="7362491" y="182340"/>
            <a:ext cx="690840" cy="523800"/>
            <a:chOff x="6187187" y="3809832"/>
            <a:chExt cx="690840" cy="52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42ABB0F-E7CA-4876-B1D8-50BB976046D6}"/>
                    </a:ext>
                  </a:extLst>
                </p14:cNvPr>
                <p14:cNvContentPartPr/>
                <p14:nvPr/>
              </p14:nvContentPartPr>
              <p14:xfrm>
                <a:off x="6187187" y="3825312"/>
                <a:ext cx="195840" cy="508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42ABB0F-E7CA-4876-B1D8-50BB976046D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151187" y="3789312"/>
                  <a:ext cx="267480" cy="57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AF87315-8AFF-4651-8C2F-CA274FE5EAF4}"/>
                    </a:ext>
                  </a:extLst>
                </p14:cNvPr>
                <p14:cNvContentPartPr/>
                <p14:nvPr/>
              </p14:nvContentPartPr>
              <p14:xfrm>
                <a:off x="6568067" y="3869592"/>
                <a:ext cx="198360" cy="423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AF87315-8AFF-4651-8C2F-CA274FE5EAF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532067" y="3833592"/>
                  <a:ext cx="27000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CF79355-D14A-4BDF-A2A3-4CFD2A362AC5}"/>
                    </a:ext>
                  </a:extLst>
                </p14:cNvPr>
                <p14:cNvContentPartPr/>
                <p14:nvPr/>
              </p14:nvContentPartPr>
              <p14:xfrm>
                <a:off x="6617747" y="3809832"/>
                <a:ext cx="260280" cy="47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CF79355-D14A-4BDF-A2A3-4CFD2A362AC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581747" y="3773832"/>
                  <a:ext cx="331920" cy="11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155B8D9-A88E-4F7A-84CC-3C9B6F7CC158}"/>
              </a:ext>
            </a:extLst>
          </p:cNvPr>
          <p:cNvGrpSpPr/>
          <p:nvPr/>
        </p:nvGrpSpPr>
        <p:grpSpPr>
          <a:xfrm>
            <a:off x="7435411" y="1375200"/>
            <a:ext cx="3072960" cy="496800"/>
            <a:chOff x="6410747" y="5386632"/>
            <a:chExt cx="3072960" cy="49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CBA3531-77B8-4012-8B9A-D01F6976FFBA}"/>
                    </a:ext>
                  </a:extLst>
                </p14:cNvPr>
                <p14:cNvContentPartPr/>
                <p14:nvPr/>
              </p14:nvContentPartPr>
              <p14:xfrm>
                <a:off x="6495707" y="5386632"/>
                <a:ext cx="82440" cy="110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CBA3531-77B8-4012-8B9A-D01F6976FFB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459707" y="5350632"/>
                  <a:ext cx="1540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74277EA-5400-43F7-B13F-A407055D8325}"/>
                    </a:ext>
                  </a:extLst>
                </p14:cNvPr>
                <p14:cNvContentPartPr/>
                <p14:nvPr/>
              </p14:nvContentPartPr>
              <p14:xfrm>
                <a:off x="7257827" y="5425872"/>
                <a:ext cx="120240" cy="109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74277EA-5400-43F7-B13F-A407055D832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221827" y="5389753"/>
                  <a:ext cx="191880" cy="1813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5C9FBB7-F0D3-44BD-9555-FA60C7091542}"/>
                    </a:ext>
                  </a:extLst>
                </p14:cNvPr>
                <p14:cNvContentPartPr/>
                <p14:nvPr/>
              </p14:nvContentPartPr>
              <p14:xfrm>
                <a:off x="6595787" y="5429472"/>
                <a:ext cx="696960" cy="50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5C9FBB7-F0D3-44BD-9555-FA60C709154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559787" y="5393472"/>
                  <a:ext cx="7686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AECC84F-BCE3-40DD-A259-08BECE795DE1}"/>
                    </a:ext>
                  </a:extLst>
                </p14:cNvPr>
                <p14:cNvContentPartPr/>
                <p14:nvPr/>
              </p14:nvContentPartPr>
              <p14:xfrm>
                <a:off x="7400027" y="5487792"/>
                <a:ext cx="564120" cy="12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AECC84F-BCE3-40DD-A259-08BECE795DE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364027" y="5451792"/>
                  <a:ext cx="6357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960382E-5290-454B-8768-3E9F9F770530}"/>
                    </a:ext>
                  </a:extLst>
                </p14:cNvPr>
                <p14:cNvContentPartPr/>
                <p14:nvPr/>
              </p14:nvContentPartPr>
              <p14:xfrm>
                <a:off x="7890707" y="5422992"/>
                <a:ext cx="103680" cy="1454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960382E-5290-454B-8768-3E9F9F77053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854582" y="5386992"/>
                  <a:ext cx="17557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3693C70-66A0-422B-8B0E-38547899B213}"/>
                    </a:ext>
                  </a:extLst>
                </p14:cNvPr>
                <p14:cNvContentPartPr/>
                <p14:nvPr/>
              </p14:nvContentPartPr>
              <p14:xfrm>
                <a:off x="8024987" y="5435592"/>
                <a:ext cx="633600" cy="558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3693C70-66A0-422B-8B0E-38547899B21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988987" y="5399592"/>
                  <a:ext cx="7052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73F94D6-9E0E-456F-ADAB-E0395204ACBA}"/>
                    </a:ext>
                  </a:extLst>
                </p14:cNvPr>
                <p14:cNvContentPartPr/>
                <p14:nvPr/>
              </p14:nvContentPartPr>
              <p14:xfrm>
                <a:off x="8550587" y="5403912"/>
                <a:ext cx="156600" cy="126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73F94D6-9E0E-456F-ADAB-E0395204ACB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514587" y="5368014"/>
                  <a:ext cx="228240" cy="1977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C060333-7AC0-42CC-902F-180F6928247B}"/>
                    </a:ext>
                  </a:extLst>
                </p14:cNvPr>
                <p14:cNvContentPartPr/>
                <p14:nvPr/>
              </p14:nvContentPartPr>
              <p14:xfrm>
                <a:off x="8676227" y="5465112"/>
                <a:ext cx="703800" cy="67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C060333-7AC0-42CC-902F-180F6928247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640227" y="5429112"/>
                  <a:ext cx="7754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DDC97BA-E631-42A8-83E2-691CBE1E3490}"/>
                    </a:ext>
                  </a:extLst>
                </p14:cNvPr>
                <p14:cNvContentPartPr/>
                <p14:nvPr/>
              </p14:nvContentPartPr>
              <p14:xfrm>
                <a:off x="9374987" y="5443872"/>
                <a:ext cx="108720" cy="1584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DDC97BA-E631-42A8-83E2-691CBE1E349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338987" y="5407872"/>
                  <a:ext cx="1803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3DBC82D-B2B8-4792-8AD9-308B379BA32C}"/>
                    </a:ext>
                  </a:extLst>
                </p14:cNvPr>
                <p14:cNvContentPartPr/>
                <p14:nvPr/>
              </p14:nvContentPartPr>
              <p14:xfrm>
                <a:off x="6410747" y="5623152"/>
                <a:ext cx="171000" cy="220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3DBC82D-B2B8-4792-8AD9-308B379BA32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01766" y="5614152"/>
                  <a:ext cx="188603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8606DDB-F2A5-4E17-8DC5-AFD89568B4B7}"/>
                    </a:ext>
                  </a:extLst>
                </p14:cNvPr>
                <p14:cNvContentPartPr/>
                <p14:nvPr/>
              </p14:nvContentPartPr>
              <p14:xfrm>
                <a:off x="7257107" y="5644392"/>
                <a:ext cx="195480" cy="225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8606DDB-F2A5-4E17-8DC5-AFD89568B4B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248107" y="5635406"/>
                  <a:ext cx="213120" cy="2429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BE3A501-C64D-4A63-8367-C166671A3411}"/>
                    </a:ext>
                  </a:extLst>
                </p14:cNvPr>
                <p14:cNvContentPartPr/>
                <p14:nvPr/>
              </p14:nvContentPartPr>
              <p14:xfrm>
                <a:off x="7898267" y="5660232"/>
                <a:ext cx="143280" cy="2232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BE3A501-C64D-4A63-8367-C166671A341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889267" y="5651232"/>
                  <a:ext cx="1609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08F0215-C2B5-4253-AD2C-51A78F08EA2E}"/>
                    </a:ext>
                  </a:extLst>
                </p14:cNvPr>
                <p14:cNvContentPartPr/>
                <p14:nvPr/>
              </p14:nvContentPartPr>
              <p14:xfrm>
                <a:off x="8481827" y="5623512"/>
                <a:ext cx="237600" cy="2404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08F0215-C2B5-4253-AD2C-51A78F08EA2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472827" y="5614512"/>
                  <a:ext cx="255240" cy="25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498B0020-B469-41EE-A29B-31311A904325}"/>
                  </a:ext>
                </a:extLst>
              </p14:cNvPr>
              <p14:cNvContentPartPr/>
              <p14:nvPr/>
            </p14:nvContentPartPr>
            <p14:xfrm>
              <a:off x="10374091" y="1715040"/>
              <a:ext cx="201240" cy="2271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498B0020-B469-41EE-A29B-31311A90432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365091" y="1706054"/>
                <a:ext cx="218880" cy="2447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1024433-A3C7-4F38-B6D4-3A3EA62F4680}"/>
                  </a:ext>
                </a:extLst>
              </p14:cNvPr>
              <p14:cNvContentPartPr/>
              <p14:nvPr/>
            </p14:nvContentPartPr>
            <p14:xfrm>
              <a:off x="472451" y="3199009"/>
              <a:ext cx="215640" cy="4381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1024433-A3C7-4F38-B6D4-3A3EA62F468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36511" y="3163009"/>
                <a:ext cx="287161" cy="50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D6366795-409D-4E1B-ACD5-2219F77F64C8}"/>
                  </a:ext>
                </a:extLst>
              </p14:cNvPr>
              <p14:cNvContentPartPr/>
              <p14:nvPr/>
            </p14:nvContentPartPr>
            <p14:xfrm>
              <a:off x="653531" y="3444889"/>
              <a:ext cx="52560" cy="2246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D6366795-409D-4E1B-ACD5-2219F77F64C8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17531" y="3408947"/>
                <a:ext cx="124200" cy="2961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4125FF7E-468F-4CE4-87D5-2468A904D144}"/>
                  </a:ext>
                </a:extLst>
              </p14:cNvPr>
              <p14:cNvContentPartPr/>
              <p14:nvPr/>
            </p14:nvContentPartPr>
            <p14:xfrm>
              <a:off x="851891" y="3107569"/>
              <a:ext cx="211680" cy="4946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4125FF7E-468F-4CE4-87D5-2468A904D144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15891" y="3071543"/>
                <a:ext cx="283320" cy="5663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329F82FE-C426-493B-9257-914F7A49200D}"/>
                  </a:ext>
                </a:extLst>
              </p14:cNvPr>
              <p14:cNvContentPartPr/>
              <p14:nvPr/>
            </p14:nvContentPartPr>
            <p14:xfrm>
              <a:off x="1103891" y="4788409"/>
              <a:ext cx="79200" cy="1044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329F82FE-C426-493B-9257-914F7A49200D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67891" y="4752409"/>
                <a:ext cx="15084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430CD442-6868-4679-8E7E-F183F0280E44}"/>
                  </a:ext>
                </a:extLst>
              </p14:cNvPr>
              <p14:cNvContentPartPr/>
              <p14:nvPr/>
            </p14:nvContentPartPr>
            <p14:xfrm>
              <a:off x="1608971" y="4078129"/>
              <a:ext cx="104400" cy="1180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430CD442-6868-4679-8E7E-F183F0280E4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572971" y="4042129"/>
                <a:ext cx="17604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6D0B0E2-A547-4B16-A579-E13F32F61083}"/>
                  </a:ext>
                </a:extLst>
              </p14:cNvPr>
              <p14:cNvContentPartPr/>
              <p14:nvPr/>
            </p14:nvContentPartPr>
            <p14:xfrm>
              <a:off x="1182371" y="4184329"/>
              <a:ext cx="432360" cy="6130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6D0B0E2-A547-4B16-A579-E13F32F6108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146371" y="4148329"/>
                <a:ext cx="50400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9215A56-1035-450E-A512-6DEFF357FBB9}"/>
                  </a:ext>
                </a:extLst>
              </p14:cNvPr>
              <p14:cNvContentPartPr/>
              <p14:nvPr/>
            </p14:nvContentPartPr>
            <p14:xfrm>
              <a:off x="1933331" y="4809289"/>
              <a:ext cx="99720" cy="1036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D9215A56-1035-450E-A512-6DEFF357FBB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897331" y="4773289"/>
                <a:ext cx="17136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EAC9C3AE-ADAB-49A1-9DB0-57E536E11BEC}"/>
                  </a:ext>
                </a:extLst>
              </p14:cNvPr>
              <p14:cNvContentPartPr/>
              <p14:nvPr/>
            </p14:nvContentPartPr>
            <p14:xfrm>
              <a:off x="1142051" y="4831969"/>
              <a:ext cx="835560" cy="568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EAC9C3AE-ADAB-49A1-9DB0-57E536E11BEC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106051" y="4795969"/>
                <a:ext cx="90720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07982096-A2CF-4709-85E0-C449DA5200BF}"/>
                  </a:ext>
                </a:extLst>
              </p14:cNvPr>
              <p14:cNvContentPartPr/>
              <p14:nvPr/>
            </p14:nvContentPartPr>
            <p14:xfrm>
              <a:off x="1676651" y="4142209"/>
              <a:ext cx="380880" cy="7776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07982096-A2CF-4709-85E0-C449DA5200BF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640651" y="4106209"/>
                <a:ext cx="452520" cy="84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50DDAB72-0929-4AC5-99EE-A018E500042F}"/>
                  </a:ext>
                </a:extLst>
              </p14:cNvPr>
              <p14:cNvContentPartPr/>
              <p14:nvPr/>
            </p14:nvContentPartPr>
            <p14:xfrm>
              <a:off x="1967171" y="4823689"/>
              <a:ext cx="92160" cy="1195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50DDAB72-0929-4AC5-99EE-A018E500042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931311" y="4787689"/>
                <a:ext cx="163521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E24384D8-BEAC-4E68-BD48-EC6AC201D90D}"/>
                  </a:ext>
                </a:extLst>
              </p14:cNvPr>
              <p14:cNvContentPartPr/>
              <p14:nvPr/>
            </p14:nvContentPartPr>
            <p14:xfrm>
              <a:off x="1622651" y="4104049"/>
              <a:ext cx="80280" cy="1072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E24384D8-BEAC-4E68-BD48-EC6AC201D90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586651" y="4068049"/>
                <a:ext cx="15192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2908C997-CF32-4281-8653-05D4E238B63B}"/>
                  </a:ext>
                </a:extLst>
              </p14:cNvPr>
              <p14:cNvContentPartPr/>
              <p14:nvPr/>
            </p14:nvContentPartPr>
            <p14:xfrm>
              <a:off x="1137011" y="4737649"/>
              <a:ext cx="104400" cy="1663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2908C997-CF32-4281-8653-05D4E238B63B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101011" y="4701649"/>
                <a:ext cx="17604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840AFFCA-B058-4628-8F20-4841832A798F}"/>
                  </a:ext>
                </a:extLst>
              </p14:cNvPr>
              <p14:cNvContentPartPr/>
              <p14:nvPr/>
            </p14:nvContentPartPr>
            <p14:xfrm>
              <a:off x="1000211" y="5035729"/>
              <a:ext cx="211680" cy="2098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840AFFCA-B058-4628-8F20-4841832A798F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91196" y="5026744"/>
                <a:ext cx="229350" cy="2274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08625A60-F3FA-42F0-A937-9C028E58BB5D}"/>
                  </a:ext>
                </a:extLst>
              </p14:cNvPr>
              <p14:cNvContentPartPr/>
              <p14:nvPr/>
            </p14:nvContentPartPr>
            <p14:xfrm>
              <a:off x="2065451" y="4993249"/>
              <a:ext cx="181440" cy="2412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08625A60-F3FA-42F0-A937-9C028E58BB5D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056451" y="4984236"/>
                <a:ext cx="199080" cy="258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59936996-2F4C-43DF-99B2-D8951E333796}"/>
                  </a:ext>
                </a:extLst>
              </p14:cNvPr>
              <p14:cNvContentPartPr/>
              <p14:nvPr/>
            </p14:nvContentPartPr>
            <p14:xfrm>
              <a:off x="1653251" y="3764569"/>
              <a:ext cx="200520" cy="1814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59936996-2F4C-43DF-99B2-D8951E333796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644235" y="3755569"/>
                <a:ext cx="218192" cy="19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F7BC8429-9E3E-4CB9-80EC-BE1E15D20324}"/>
              </a:ext>
            </a:extLst>
          </p:cNvPr>
          <p:cNvGrpSpPr/>
          <p:nvPr/>
        </p:nvGrpSpPr>
        <p:grpSpPr>
          <a:xfrm>
            <a:off x="3904331" y="2993809"/>
            <a:ext cx="1153440" cy="608400"/>
            <a:chOff x="3285947" y="3696432"/>
            <a:chExt cx="1153440" cy="60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81126AB-142F-4F3B-8B55-599A716E6EFF}"/>
                    </a:ext>
                  </a:extLst>
                </p14:cNvPr>
                <p14:cNvContentPartPr/>
                <p14:nvPr/>
              </p14:nvContentPartPr>
              <p14:xfrm>
                <a:off x="3285947" y="3696432"/>
                <a:ext cx="308880" cy="573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81126AB-142F-4F3B-8B55-599A716E6EF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249947" y="3660432"/>
                  <a:ext cx="38052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57B12D2-0D3F-4012-ADCF-7EAF0C22AE93}"/>
                    </a:ext>
                  </a:extLst>
                </p14:cNvPr>
                <p14:cNvContentPartPr/>
                <p14:nvPr/>
              </p14:nvContentPartPr>
              <p14:xfrm>
                <a:off x="3446147" y="3980472"/>
                <a:ext cx="131400" cy="2761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57B12D2-0D3F-4012-ADCF-7EAF0C22AE9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410048" y="3944472"/>
                  <a:ext cx="203237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9AAF9B3-9914-4510-990B-1424BC2FFB0F}"/>
                    </a:ext>
                  </a:extLst>
                </p14:cNvPr>
                <p14:cNvContentPartPr/>
                <p14:nvPr/>
              </p14:nvContentPartPr>
              <p14:xfrm>
                <a:off x="3689867" y="3806952"/>
                <a:ext cx="267840" cy="4647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9AAF9B3-9914-4510-990B-1424BC2FFB0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653819" y="3770952"/>
                  <a:ext cx="339576" cy="5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296A587-F4AB-406D-B88F-B645BB516DD4}"/>
                    </a:ext>
                  </a:extLst>
                </p14:cNvPr>
                <p14:cNvContentPartPr/>
                <p14:nvPr/>
              </p14:nvContentPartPr>
              <p14:xfrm>
                <a:off x="4012427" y="4153992"/>
                <a:ext cx="6840" cy="1508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296A587-F4AB-406D-B88F-B645BB516DD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974427" y="4117992"/>
                  <a:ext cx="824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FADF80D-A4C8-4D1A-9341-99A0D6A9E5F6}"/>
                    </a:ext>
                  </a:extLst>
                </p14:cNvPr>
                <p14:cNvContentPartPr/>
                <p14:nvPr/>
              </p14:nvContentPartPr>
              <p14:xfrm>
                <a:off x="4199987" y="3807312"/>
                <a:ext cx="239400" cy="4435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FADF80D-A4C8-4D1A-9341-99A0D6A9E5F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163987" y="3771312"/>
                  <a:ext cx="311040" cy="51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4E60BD2-21D6-4799-89B6-993D2210A337}"/>
              </a:ext>
            </a:extLst>
          </p:cNvPr>
          <p:cNvGrpSpPr/>
          <p:nvPr/>
        </p:nvGrpSpPr>
        <p:grpSpPr>
          <a:xfrm>
            <a:off x="4238411" y="3922609"/>
            <a:ext cx="1574280" cy="1432080"/>
            <a:chOff x="3620027" y="4625232"/>
            <a:chExt cx="1574280" cy="143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FC959C4-0C3C-476B-A817-411C13B7BF92}"/>
                    </a:ext>
                  </a:extLst>
                </p14:cNvPr>
                <p14:cNvContentPartPr/>
                <p14:nvPr/>
              </p14:nvContentPartPr>
              <p14:xfrm>
                <a:off x="3841787" y="4841952"/>
                <a:ext cx="86760" cy="1285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FC959C4-0C3C-476B-A817-411C13B7BF9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805787" y="4805952"/>
                  <a:ext cx="1584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14692C0-64C1-4602-A7BD-DB7432FD5608}"/>
                    </a:ext>
                  </a:extLst>
                </p14:cNvPr>
                <p14:cNvContentPartPr/>
                <p14:nvPr/>
              </p14:nvContentPartPr>
              <p14:xfrm>
                <a:off x="3970307" y="4880472"/>
                <a:ext cx="907560" cy="69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14692C0-64C1-4602-A7BD-DB7432FD560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934307" y="4844472"/>
                  <a:ext cx="9792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564E4E6-F55A-4F05-82CF-EB61292D5B42}"/>
                    </a:ext>
                  </a:extLst>
                </p14:cNvPr>
                <p14:cNvContentPartPr/>
                <p14:nvPr/>
              </p14:nvContentPartPr>
              <p14:xfrm>
                <a:off x="4794707" y="4829712"/>
                <a:ext cx="111960" cy="1486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564E4E6-F55A-4F05-82CF-EB61292D5B4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758707" y="4793712"/>
                  <a:ext cx="1836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8FC9F45-56E6-4101-983F-277A55FE9752}"/>
                    </a:ext>
                  </a:extLst>
                </p14:cNvPr>
                <p14:cNvContentPartPr/>
                <p14:nvPr/>
              </p14:nvContentPartPr>
              <p14:xfrm>
                <a:off x="4785707" y="4920792"/>
                <a:ext cx="72360" cy="7430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8FC9F45-56E6-4101-983F-277A55FE975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749707" y="4884775"/>
                  <a:ext cx="144000" cy="8147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66AFF5F-18BD-40DF-BF01-CBAFE55255E6}"/>
                    </a:ext>
                  </a:extLst>
                </p14:cNvPr>
                <p14:cNvContentPartPr/>
                <p14:nvPr/>
              </p14:nvContentPartPr>
              <p14:xfrm>
                <a:off x="4778867" y="5619912"/>
                <a:ext cx="91440" cy="180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66AFF5F-18BD-40DF-BF01-CBAFE55255E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742867" y="5583840"/>
                  <a:ext cx="163080" cy="2525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8513A26-BE39-42C2-8353-98D705F0AD09}"/>
                    </a:ext>
                  </a:extLst>
                </p14:cNvPr>
                <p14:cNvContentPartPr/>
                <p14:nvPr/>
              </p14:nvContentPartPr>
              <p14:xfrm>
                <a:off x="3892187" y="4970112"/>
                <a:ext cx="43920" cy="783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8513A26-BE39-42C2-8353-98D705F0AD0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856480" y="4934112"/>
                  <a:ext cx="114978" cy="85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FB8D187-0B03-42BB-BCEE-79012201A192}"/>
                    </a:ext>
                  </a:extLst>
                </p14:cNvPr>
                <p14:cNvContentPartPr/>
                <p14:nvPr/>
              </p14:nvContentPartPr>
              <p14:xfrm>
                <a:off x="3869147" y="5644392"/>
                <a:ext cx="120960" cy="1562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FB8D187-0B03-42BB-BCEE-79012201A19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833147" y="5608392"/>
                  <a:ext cx="1926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F1F8477-B709-4100-BA56-74C63FF29E43}"/>
                    </a:ext>
                  </a:extLst>
                </p14:cNvPr>
                <p14:cNvContentPartPr/>
                <p14:nvPr/>
              </p14:nvContentPartPr>
              <p14:xfrm>
                <a:off x="3926387" y="5618472"/>
                <a:ext cx="958320" cy="928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F1F8477-B709-4100-BA56-74C63FF29E4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890387" y="5582472"/>
                  <a:ext cx="10299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6198E4D-DD6A-4BE2-BD2C-86E84E65DC7E}"/>
                    </a:ext>
                  </a:extLst>
                </p14:cNvPr>
                <p14:cNvContentPartPr/>
                <p14:nvPr/>
              </p14:nvContentPartPr>
              <p14:xfrm>
                <a:off x="3709307" y="5867952"/>
                <a:ext cx="147600" cy="189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6198E4D-DD6A-4BE2-BD2C-86E84E65DC7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700307" y="5858952"/>
                  <a:ext cx="1652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12096F3-7A0C-4E3B-B004-32014F24B98D}"/>
                    </a:ext>
                  </a:extLst>
                </p14:cNvPr>
                <p14:cNvContentPartPr/>
                <p14:nvPr/>
              </p14:nvContentPartPr>
              <p14:xfrm>
                <a:off x="3620027" y="4673832"/>
                <a:ext cx="167400" cy="214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12096F3-7A0C-4E3B-B004-32014F24B98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611027" y="4664847"/>
                  <a:ext cx="185040" cy="2318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E8C1AE6-8CE6-4C43-A453-D5574D38C6DC}"/>
                    </a:ext>
                  </a:extLst>
                </p14:cNvPr>
                <p14:cNvContentPartPr/>
                <p14:nvPr/>
              </p14:nvContentPartPr>
              <p14:xfrm>
                <a:off x="5008907" y="4625232"/>
                <a:ext cx="166320" cy="1882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E8C1AE6-8CE6-4C43-A453-D5574D38C6D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999907" y="4616232"/>
                  <a:ext cx="1839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4644674-961E-46BC-AAA9-76B1580B0F5B}"/>
                    </a:ext>
                  </a:extLst>
                </p14:cNvPr>
                <p14:cNvContentPartPr/>
                <p14:nvPr/>
              </p14:nvContentPartPr>
              <p14:xfrm>
                <a:off x="5009267" y="5679672"/>
                <a:ext cx="185040" cy="1897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4644674-961E-46BC-AAA9-76B1580B0F5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000267" y="5670672"/>
                  <a:ext cx="202680" cy="207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9A5E24-45BD-4CA2-8CEE-14B1A1795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37B9-366A-463B-A233-332C6DF23397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529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C3208CF-CFF7-40FB-A225-0A87A165E6CA}"/>
                  </a:ext>
                </a:extLst>
              </p14:cNvPr>
              <p14:cNvContentPartPr/>
              <p14:nvPr/>
            </p14:nvContentPartPr>
            <p14:xfrm>
              <a:off x="442211" y="281112"/>
              <a:ext cx="245520" cy="472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C3208CF-CFF7-40FB-A225-0A87A165E6C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6211" y="245112"/>
                <a:ext cx="317160" cy="54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0900286-E4D7-4D51-A03A-43E969FD51D8}"/>
                  </a:ext>
                </a:extLst>
              </p14:cNvPr>
              <p14:cNvContentPartPr/>
              <p14:nvPr/>
            </p14:nvContentPartPr>
            <p14:xfrm>
              <a:off x="847931" y="340872"/>
              <a:ext cx="157680" cy="414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0900286-E4D7-4D51-A03A-43E969FD51D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1931" y="304841"/>
                <a:ext cx="229320" cy="486062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03BE0E3-D51D-4641-8856-6C601CB4689C}"/>
              </a:ext>
            </a:extLst>
          </p:cNvPr>
          <p:cNvGrpSpPr/>
          <p:nvPr/>
        </p:nvGrpSpPr>
        <p:grpSpPr>
          <a:xfrm>
            <a:off x="1249691" y="1401432"/>
            <a:ext cx="1526760" cy="522360"/>
            <a:chOff x="3602747" y="1401432"/>
            <a:chExt cx="1526760" cy="52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67266CB-BDD1-4286-B511-3A3CC7D00271}"/>
                    </a:ext>
                  </a:extLst>
                </p14:cNvPr>
                <p14:cNvContentPartPr/>
                <p14:nvPr/>
              </p14:nvContentPartPr>
              <p14:xfrm>
                <a:off x="3690947" y="1416912"/>
                <a:ext cx="69840" cy="98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67266CB-BDD1-4286-B511-3A3CC7D0027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54947" y="1380912"/>
                  <a:ext cx="1414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096D8ED-981A-4680-9FFE-5654EC98425C}"/>
                    </a:ext>
                  </a:extLst>
                </p14:cNvPr>
                <p14:cNvContentPartPr/>
                <p14:nvPr/>
              </p14:nvContentPartPr>
              <p14:xfrm>
                <a:off x="3778067" y="1453992"/>
                <a:ext cx="577800" cy="23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096D8ED-981A-4680-9FFE-5654EC98425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42067" y="1417992"/>
                  <a:ext cx="6494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327081D-6BFC-4103-B2B8-7EDCF1151CF0}"/>
                    </a:ext>
                  </a:extLst>
                </p14:cNvPr>
                <p14:cNvContentPartPr/>
                <p14:nvPr/>
              </p14:nvContentPartPr>
              <p14:xfrm>
                <a:off x="4300067" y="1447872"/>
                <a:ext cx="133200" cy="76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327081D-6BFC-4103-B2B8-7EDCF1151CF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64067" y="1411702"/>
                  <a:ext cx="204840" cy="1486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4D0538B-A498-4F0D-AA2D-A67C723A6091}"/>
                    </a:ext>
                  </a:extLst>
                </p14:cNvPr>
                <p14:cNvContentPartPr/>
                <p14:nvPr/>
              </p14:nvContentPartPr>
              <p14:xfrm>
                <a:off x="4470707" y="1442112"/>
                <a:ext cx="511920" cy="32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4D0538B-A498-4F0D-AA2D-A67C723A609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434682" y="1406112"/>
                  <a:ext cx="58361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028A70D-5CDA-4977-82D9-4F05188043C6}"/>
                    </a:ext>
                  </a:extLst>
                </p14:cNvPr>
                <p14:cNvContentPartPr/>
                <p14:nvPr/>
              </p14:nvContentPartPr>
              <p14:xfrm>
                <a:off x="4931507" y="1401432"/>
                <a:ext cx="117720" cy="105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028A70D-5CDA-4977-82D9-4F05188043C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895507" y="1365432"/>
                  <a:ext cx="1893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B02B0EF-53D5-4D03-A59E-5F2DCCAD8D56}"/>
                    </a:ext>
                  </a:extLst>
                </p14:cNvPr>
                <p14:cNvContentPartPr/>
                <p14:nvPr/>
              </p14:nvContentPartPr>
              <p14:xfrm>
                <a:off x="3602747" y="1658112"/>
                <a:ext cx="149040" cy="213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B02B0EF-53D5-4D03-A59E-5F2DCCAD8D5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593747" y="1649112"/>
                  <a:ext cx="1666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7E4FA21-9CC5-40F6-9D1B-7AF034AF2763}"/>
                    </a:ext>
                  </a:extLst>
                </p14:cNvPr>
                <p14:cNvContentPartPr/>
                <p14:nvPr/>
              </p14:nvContentPartPr>
              <p14:xfrm>
                <a:off x="4296827" y="1664232"/>
                <a:ext cx="212400" cy="200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7E4FA21-9CC5-40F6-9D1B-7AF034AF276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287812" y="1655232"/>
                  <a:ext cx="23007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19E6966-29A0-4A4E-B5E1-EBD7A3F16C94}"/>
                    </a:ext>
                  </a:extLst>
                </p14:cNvPr>
                <p14:cNvContentPartPr/>
                <p14:nvPr/>
              </p14:nvContentPartPr>
              <p14:xfrm>
                <a:off x="4923227" y="1592952"/>
                <a:ext cx="206280" cy="330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19E6966-29A0-4A4E-B5E1-EBD7A3F16C9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914211" y="1583952"/>
                  <a:ext cx="223951" cy="34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FE60E4-4873-44D6-BA6C-7F06726E0FE8}"/>
              </a:ext>
            </a:extLst>
          </p:cNvPr>
          <p:cNvGrpSpPr/>
          <p:nvPr/>
        </p:nvGrpSpPr>
        <p:grpSpPr>
          <a:xfrm>
            <a:off x="3904331" y="229992"/>
            <a:ext cx="665640" cy="563400"/>
            <a:chOff x="422507" y="3925032"/>
            <a:chExt cx="665640" cy="56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182B25B-86CC-42C6-9B76-78C8C75AF164}"/>
                    </a:ext>
                  </a:extLst>
                </p14:cNvPr>
                <p14:cNvContentPartPr/>
                <p14:nvPr/>
              </p14:nvContentPartPr>
              <p14:xfrm>
                <a:off x="422507" y="3925032"/>
                <a:ext cx="233280" cy="459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182B25B-86CC-42C6-9B76-78C8C75AF16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6507" y="3889032"/>
                  <a:ext cx="304920" cy="5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F0B2640-0553-4DA7-B44C-0DB0693F9F5E}"/>
                    </a:ext>
                  </a:extLst>
                </p14:cNvPr>
                <p14:cNvContentPartPr/>
                <p14:nvPr/>
              </p14:nvContentPartPr>
              <p14:xfrm>
                <a:off x="851267" y="3925032"/>
                <a:ext cx="236880" cy="296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F0B2640-0553-4DA7-B44C-0DB0693F9F5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5267" y="3889032"/>
                  <a:ext cx="30852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C9EEC83-7910-47F4-8804-16541D7318B5}"/>
                    </a:ext>
                  </a:extLst>
                </p14:cNvPr>
                <p14:cNvContentPartPr/>
                <p14:nvPr/>
              </p14:nvContentPartPr>
              <p14:xfrm>
                <a:off x="1001027" y="4118712"/>
                <a:ext cx="51120" cy="369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C9EEC83-7910-47F4-8804-16541D7318B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65027" y="4082712"/>
                  <a:ext cx="122760" cy="44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40E70D-E9D1-4DCB-BA5C-B5B78053DCAE}"/>
              </a:ext>
            </a:extLst>
          </p:cNvPr>
          <p:cNvGrpSpPr/>
          <p:nvPr/>
        </p:nvGrpSpPr>
        <p:grpSpPr>
          <a:xfrm>
            <a:off x="3947171" y="1431312"/>
            <a:ext cx="2269080" cy="453600"/>
            <a:chOff x="465347" y="5287992"/>
            <a:chExt cx="2269080" cy="45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3A047A7-4456-497D-9E3C-B7381B204C2F}"/>
                    </a:ext>
                  </a:extLst>
                </p14:cNvPr>
                <p14:cNvContentPartPr/>
                <p14:nvPr/>
              </p14:nvContentPartPr>
              <p14:xfrm>
                <a:off x="524027" y="5335152"/>
                <a:ext cx="112320" cy="81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3A047A7-4456-497D-9E3C-B7381B204C2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8027" y="5299152"/>
                  <a:ext cx="1839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D95610B-E193-4C3A-9D73-AE79FF541CB5}"/>
                    </a:ext>
                  </a:extLst>
                </p14:cNvPr>
                <p14:cNvContentPartPr/>
                <p14:nvPr/>
              </p14:nvContentPartPr>
              <p14:xfrm>
                <a:off x="662987" y="5331912"/>
                <a:ext cx="632880" cy="37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D95610B-E193-4C3A-9D73-AE79FF541CB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6987" y="5295912"/>
                  <a:ext cx="7045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4FF4584-2CA5-4685-8E8E-DE11DEC92EA6}"/>
                    </a:ext>
                  </a:extLst>
                </p14:cNvPr>
                <p14:cNvContentPartPr/>
                <p14:nvPr/>
              </p14:nvContentPartPr>
              <p14:xfrm>
                <a:off x="1205867" y="5287992"/>
                <a:ext cx="107280" cy="120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4FF4584-2CA5-4685-8E8E-DE11DEC92EA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69867" y="5251992"/>
                  <a:ext cx="1789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289D4FF-13F9-42BF-BB9B-79F8511D07D5}"/>
                    </a:ext>
                  </a:extLst>
                </p14:cNvPr>
                <p14:cNvContentPartPr/>
                <p14:nvPr/>
              </p14:nvContentPartPr>
              <p14:xfrm>
                <a:off x="1307027" y="5356752"/>
                <a:ext cx="566640" cy="27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289D4FF-13F9-42BF-BB9B-79F8511D07D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271027" y="5320752"/>
                  <a:ext cx="6382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03D77CD-ED22-488B-B73D-9278D27547D0}"/>
                    </a:ext>
                  </a:extLst>
                </p14:cNvPr>
                <p14:cNvContentPartPr/>
                <p14:nvPr/>
              </p14:nvContentPartPr>
              <p14:xfrm>
                <a:off x="1838027" y="5311392"/>
                <a:ext cx="122400" cy="110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03D77CD-ED22-488B-B73D-9278D27547D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802027" y="5275509"/>
                  <a:ext cx="194040" cy="1822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B05B541-5A49-4E7A-9566-6D67C6C5E619}"/>
                    </a:ext>
                  </a:extLst>
                </p14:cNvPr>
                <p14:cNvContentPartPr/>
                <p14:nvPr/>
              </p14:nvContentPartPr>
              <p14:xfrm>
                <a:off x="1916507" y="5320752"/>
                <a:ext cx="633960" cy="58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B05B541-5A49-4E7A-9566-6D67C6C5E61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80507" y="5284752"/>
                  <a:ext cx="7056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5407A97-2121-40B0-A0C2-4FB47D15F1E3}"/>
                    </a:ext>
                  </a:extLst>
                </p14:cNvPr>
                <p14:cNvContentPartPr/>
                <p14:nvPr/>
              </p14:nvContentPartPr>
              <p14:xfrm>
                <a:off x="2527067" y="5291952"/>
                <a:ext cx="119160" cy="118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5407A97-2121-40B0-A0C2-4FB47D15F1E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491067" y="5256061"/>
                  <a:ext cx="190800" cy="1895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79E7D56-8FFA-4912-880E-F72C03B867EC}"/>
                    </a:ext>
                  </a:extLst>
                </p14:cNvPr>
                <p14:cNvContentPartPr/>
                <p14:nvPr/>
              </p14:nvContentPartPr>
              <p14:xfrm>
                <a:off x="465347" y="5540352"/>
                <a:ext cx="159840" cy="153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79E7D56-8FFA-4912-880E-F72C03B867E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56347" y="5531352"/>
                  <a:ext cx="1774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10C3194-6D72-4A35-BF2D-271D59DB1F51}"/>
                    </a:ext>
                  </a:extLst>
                </p14:cNvPr>
                <p14:cNvContentPartPr/>
                <p14:nvPr/>
              </p14:nvContentPartPr>
              <p14:xfrm>
                <a:off x="1181747" y="5551512"/>
                <a:ext cx="201240" cy="171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10C3194-6D72-4A35-BF2D-271D59DB1F5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72747" y="5542512"/>
                  <a:ext cx="2188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6F4B8C4-6235-4E10-8AAB-3D1FA6AF3650}"/>
                    </a:ext>
                  </a:extLst>
                </p14:cNvPr>
                <p14:cNvContentPartPr/>
                <p14:nvPr/>
              </p14:nvContentPartPr>
              <p14:xfrm>
                <a:off x="1849187" y="5535672"/>
                <a:ext cx="210240" cy="173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6F4B8C4-6235-4E10-8AAB-3D1FA6AF365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840187" y="5526691"/>
                  <a:ext cx="227880" cy="1914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6409821-4547-4BC3-AF45-7FA76A5CB31F}"/>
                    </a:ext>
                  </a:extLst>
                </p14:cNvPr>
                <p14:cNvContentPartPr/>
                <p14:nvPr/>
              </p14:nvContentPartPr>
              <p14:xfrm>
                <a:off x="2550107" y="5526312"/>
                <a:ext cx="184320" cy="2152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6409821-4547-4BC3-AF45-7FA76A5CB31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541107" y="5517312"/>
                  <a:ext cx="201960" cy="23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955AB42-A4EC-46F6-99BA-93E78A45A506}"/>
              </a:ext>
            </a:extLst>
          </p:cNvPr>
          <p:cNvGrpSpPr/>
          <p:nvPr/>
        </p:nvGrpSpPr>
        <p:grpSpPr>
          <a:xfrm>
            <a:off x="7362491" y="182340"/>
            <a:ext cx="690840" cy="523800"/>
            <a:chOff x="6187187" y="3809832"/>
            <a:chExt cx="690840" cy="52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42ABB0F-E7CA-4876-B1D8-50BB976046D6}"/>
                    </a:ext>
                  </a:extLst>
                </p14:cNvPr>
                <p14:cNvContentPartPr/>
                <p14:nvPr/>
              </p14:nvContentPartPr>
              <p14:xfrm>
                <a:off x="6187187" y="3825312"/>
                <a:ext cx="195840" cy="508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42ABB0F-E7CA-4876-B1D8-50BB976046D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151187" y="3789312"/>
                  <a:ext cx="267480" cy="57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AF87315-8AFF-4651-8C2F-CA274FE5EAF4}"/>
                    </a:ext>
                  </a:extLst>
                </p14:cNvPr>
                <p14:cNvContentPartPr/>
                <p14:nvPr/>
              </p14:nvContentPartPr>
              <p14:xfrm>
                <a:off x="6568067" y="3869592"/>
                <a:ext cx="198360" cy="423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AF87315-8AFF-4651-8C2F-CA274FE5EAF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532067" y="3833592"/>
                  <a:ext cx="27000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CF79355-D14A-4BDF-A2A3-4CFD2A362AC5}"/>
                    </a:ext>
                  </a:extLst>
                </p14:cNvPr>
                <p14:cNvContentPartPr/>
                <p14:nvPr/>
              </p14:nvContentPartPr>
              <p14:xfrm>
                <a:off x="6617747" y="3809832"/>
                <a:ext cx="260280" cy="47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CF79355-D14A-4BDF-A2A3-4CFD2A362AC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581747" y="3773832"/>
                  <a:ext cx="331920" cy="11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155B8D9-A88E-4F7A-84CC-3C9B6F7CC158}"/>
              </a:ext>
            </a:extLst>
          </p:cNvPr>
          <p:cNvGrpSpPr/>
          <p:nvPr/>
        </p:nvGrpSpPr>
        <p:grpSpPr>
          <a:xfrm>
            <a:off x="7435411" y="1375200"/>
            <a:ext cx="3072960" cy="496800"/>
            <a:chOff x="6410747" y="5386632"/>
            <a:chExt cx="3072960" cy="49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CBA3531-77B8-4012-8B9A-D01F6976FFBA}"/>
                    </a:ext>
                  </a:extLst>
                </p14:cNvPr>
                <p14:cNvContentPartPr/>
                <p14:nvPr/>
              </p14:nvContentPartPr>
              <p14:xfrm>
                <a:off x="6495707" y="5386632"/>
                <a:ext cx="82440" cy="110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CBA3531-77B8-4012-8B9A-D01F6976FFB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459707" y="5350632"/>
                  <a:ext cx="1540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74277EA-5400-43F7-B13F-A407055D8325}"/>
                    </a:ext>
                  </a:extLst>
                </p14:cNvPr>
                <p14:cNvContentPartPr/>
                <p14:nvPr/>
              </p14:nvContentPartPr>
              <p14:xfrm>
                <a:off x="7257827" y="5425872"/>
                <a:ext cx="120240" cy="109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74277EA-5400-43F7-B13F-A407055D832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221827" y="5389753"/>
                  <a:ext cx="191880" cy="1813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5C9FBB7-F0D3-44BD-9555-FA60C7091542}"/>
                    </a:ext>
                  </a:extLst>
                </p14:cNvPr>
                <p14:cNvContentPartPr/>
                <p14:nvPr/>
              </p14:nvContentPartPr>
              <p14:xfrm>
                <a:off x="6595787" y="5429472"/>
                <a:ext cx="696960" cy="50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5C9FBB7-F0D3-44BD-9555-FA60C709154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559787" y="5393472"/>
                  <a:ext cx="7686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AECC84F-BCE3-40DD-A259-08BECE795DE1}"/>
                    </a:ext>
                  </a:extLst>
                </p14:cNvPr>
                <p14:cNvContentPartPr/>
                <p14:nvPr/>
              </p14:nvContentPartPr>
              <p14:xfrm>
                <a:off x="7400027" y="5487792"/>
                <a:ext cx="564120" cy="12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AECC84F-BCE3-40DD-A259-08BECE795DE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364027" y="5451792"/>
                  <a:ext cx="6357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960382E-5290-454B-8768-3E9F9F770530}"/>
                    </a:ext>
                  </a:extLst>
                </p14:cNvPr>
                <p14:cNvContentPartPr/>
                <p14:nvPr/>
              </p14:nvContentPartPr>
              <p14:xfrm>
                <a:off x="7890707" y="5422992"/>
                <a:ext cx="103680" cy="1454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960382E-5290-454B-8768-3E9F9F77053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854582" y="5386992"/>
                  <a:ext cx="17557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3693C70-66A0-422B-8B0E-38547899B213}"/>
                    </a:ext>
                  </a:extLst>
                </p14:cNvPr>
                <p14:cNvContentPartPr/>
                <p14:nvPr/>
              </p14:nvContentPartPr>
              <p14:xfrm>
                <a:off x="8024987" y="5435592"/>
                <a:ext cx="633600" cy="558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3693C70-66A0-422B-8B0E-38547899B21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988987" y="5399592"/>
                  <a:ext cx="7052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73F94D6-9E0E-456F-ADAB-E0395204ACBA}"/>
                    </a:ext>
                  </a:extLst>
                </p14:cNvPr>
                <p14:cNvContentPartPr/>
                <p14:nvPr/>
              </p14:nvContentPartPr>
              <p14:xfrm>
                <a:off x="8550587" y="5403912"/>
                <a:ext cx="156600" cy="126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73F94D6-9E0E-456F-ADAB-E0395204ACB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514587" y="5368014"/>
                  <a:ext cx="228240" cy="1977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C060333-7AC0-42CC-902F-180F6928247B}"/>
                    </a:ext>
                  </a:extLst>
                </p14:cNvPr>
                <p14:cNvContentPartPr/>
                <p14:nvPr/>
              </p14:nvContentPartPr>
              <p14:xfrm>
                <a:off x="8676227" y="5465112"/>
                <a:ext cx="703800" cy="67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C060333-7AC0-42CC-902F-180F6928247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640227" y="5429112"/>
                  <a:ext cx="7754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DDC97BA-E631-42A8-83E2-691CBE1E3490}"/>
                    </a:ext>
                  </a:extLst>
                </p14:cNvPr>
                <p14:cNvContentPartPr/>
                <p14:nvPr/>
              </p14:nvContentPartPr>
              <p14:xfrm>
                <a:off x="9374987" y="5443872"/>
                <a:ext cx="108720" cy="1584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DDC97BA-E631-42A8-83E2-691CBE1E349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338987" y="5407872"/>
                  <a:ext cx="1803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3DBC82D-B2B8-4792-8AD9-308B379BA32C}"/>
                    </a:ext>
                  </a:extLst>
                </p14:cNvPr>
                <p14:cNvContentPartPr/>
                <p14:nvPr/>
              </p14:nvContentPartPr>
              <p14:xfrm>
                <a:off x="6410747" y="5623152"/>
                <a:ext cx="171000" cy="220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3DBC82D-B2B8-4792-8AD9-308B379BA32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01766" y="5614152"/>
                  <a:ext cx="188603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8606DDB-F2A5-4E17-8DC5-AFD89568B4B7}"/>
                    </a:ext>
                  </a:extLst>
                </p14:cNvPr>
                <p14:cNvContentPartPr/>
                <p14:nvPr/>
              </p14:nvContentPartPr>
              <p14:xfrm>
                <a:off x="7257107" y="5644392"/>
                <a:ext cx="195480" cy="225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8606DDB-F2A5-4E17-8DC5-AFD89568B4B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248107" y="5635406"/>
                  <a:ext cx="213120" cy="2429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BE3A501-C64D-4A63-8367-C166671A3411}"/>
                    </a:ext>
                  </a:extLst>
                </p14:cNvPr>
                <p14:cNvContentPartPr/>
                <p14:nvPr/>
              </p14:nvContentPartPr>
              <p14:xfrm>
                <a:off x="7898267" y="5660232"/>
                <a:ext cx="143280" cy="2232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BE3A501-C64D-4A63-8367-C166671A341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889267" y="5651232"/>
                  <a:ext cx="1609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08F0215-C2B5-4253-AD2C-51A78F08EA2E}"/>
                    </a:ext>
                  </a:extLst>
                </p14:cNvPr>
                <p14:cNvContentPartPr/>
                <p14:nvPr/>
              </p14:nvContentPartPr>
              <p14:xfrm>
                <a:off x="8481827" y="5623512"/>
                <a:ext cx="237600" cy="2404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08F0215-C2B5-4253-AD2C-51A78F08EA2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472827" y="5614512"/>
                  <a:ext cx="255240" cy="25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498B0020-B469-41EE-A29B-31311A904325}"/>
                  </a:ext>
                </a:extLst>
              </p14:cNvPr>
              <p14:cNvContentPartPr/>
              <p14:nvPr/>
            </p14:nvContentPartPr>
            <p14:xfrm>
              <a:off x="10374091" y="1715040"/>
              <a:ext cx="201240" cy="2271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498B0020-B469-41EE-A29B-31311A90432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365091" y="1706054"/>
                <a:ext cx="218880" cy="2447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1024433-A3C7-4F38-B6D4-3A3EA62F4680}"/>
                  </a:ext>
                </a:extLst>
              </p14:cNvPr>
              <p14:cNvContentPartPr/>
              <p14:nvPr/>
            </p14:nvContentPartPr>
            <p14:xfrm>
              <a:off x="472451" y="3199009"/>
              <a:ext cx="215640" cy="4381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1024433-A3C7-4F38-B6D4-3A3EA62F468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36511" y="3163009"/>
                <a:ext cx="287161" cy="50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D6366795-409D-4E1B-ACD5-2219F77F64C8}"/>
                  </a:ext>
                </a:extLst>
              </p14:cNvPr>
              <p14:cNvContentPartPr/>
              <p14:nvPr/>
            </p14:nvContentPartPr>
            <p14:xfrm>
              <a:off x="653531" y="3444889"/>
              <a:ext cx="52560" cy="2246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D6366795-409D-4E1B-ACD5-2219F77F64C8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17531" y="3408947"/>
                <a:ext cx="124200" cy="2961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4125FF7E-468F-4CE4-87D5-2468A904D144}"/>
                  </a:ext>
                </a:extLst>
              </p14:cNvPr>
              <p14:cNvContentPartPr/>
              <p14:nvPr/>
            </p14:nvContentPartPr>
            <p14:xfrm>
              <a:off x="851891" y="3107569"/>
              <a:ext cx="211680" cy="4946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4125FF7E-468F-4CE4-87D5-2468A904D144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15891" y="3071543"/>
                <a:ext cx="283320" cy="5663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329F82FE-C426-493B-9257-914F7A49200D}"/>
                  </a:ext>
                </a:extLst>
              </p14:cNvPr>
              <p14:cNvContentPartPr/>
              <p14:nvPr/>
            </p14:nvContentPartPr>
            <p14:xfrm>
              <a:off x="1103891" y="4788409"/>
              <a:ext cx="79200" cy="1044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329F82FE-C426-493B-9257-914F7A49200D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67891" y="4752409"/>
                <a:ext cx="15084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430CD442-6868-4679-8E7E-F183F0280E44}"/>
                  </a:ext>
                </a:extLst>
              </p14:cNvPr>
              <p14:cNvContentPartPr/>
              <p14:nvPr/>
            </p14:nvContentPartPr>
            <p14:xfrm>
              <a:off x="1608971" y="4078129"/>
              <a:ext cx="104400" cy="1180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430CD442-6868-4679-8E7E-F183F0280E4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572971" y="4042129"/>
                <a:ext cx="17604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6D0B0E2-A547-4B16-A579-E13F32F61083}"/>
                  </a:ext>
                </a:extLst>
              </p14:cNvPr>
              <p14:cNvContentPartPr/>
              <p14:nvPr/>
            </p14:nvContentPartPr>
            <p14:xfrm>
              <a:off x="1182371" y="4184329"/>
              <a:ext cx="432360" cy="6130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6D0B0E2-A547-4B16-A579-E13F32F6108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146371" y="4148329"/>
                <a:ext cx="50400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9215A56-1035-450E-A512-6DEFF357FBB9}"/>
                  </a:ext>
                </a:extLst>
              </p14:cNvPr>
              <p14:cNvContentPartPr/>
              <p14:nvPr/>
            </p14:nvContentPartPr>
            <p14:xfrm>
              <a:off x="1933331" y="4809289"/>
              <a:ext cx="99720" cy="1036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D9215A56-1035-450E-A512-6DEFF357FBB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897331" y="4773289"/>
                <a:ext cx="17136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EAC9C3AE-ADAB-49A1-9DB0-57E536E11BEC}"/>
                  </a:ext>
                </a:extLst>
              </p14:cNvPr>
              <p14:cNvContentPartPr/>
              <p14:nvPr/>
            </p14:nvContentPartPr>
            <p14:xfrm>
              <a:off x="1142051" y="4831969"/>
              <a:ext cx="835560" cy="568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EAC9C3AE-ADAB-49A1-9DB0-57E536E11BEC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106051" y="4795969"/>
                <a:ext cx="90720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07982096-A2CF-4709-85E0-C449DA5200BF}"/>
                  </a:ext>
                </a:extLst>
              </p14:cNvPr>
              <p14:cNvContentPartPr/>
              <p14:nvPr/>
            </p14:nvContentPartPr>
            <p14:xfrm>
              <a:off x="1676651" y="4142209"/>
              <a:ext cx="380880" cy="7776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07982096-A2CF-4709-85E0-C449DA5200BF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640651" y="4106209"/>
                <a:ext cx="452520" cy="84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50DDAB72-0929-4AC5-99EE-A018E500042F}"/>
                  </a:ext>
                </a:extLst>
              </p14:cNvPr>
              <p14:cNvContentPartPr/>
              <p14:nvPr/>
            </p14:nvContentPartPr>
            <p14:xfrm>
              <a:off x="1967171" y="4823689"/>
              <a:ext cx="92160" cy="1195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50DDAB72-0929-4AC5-99EE-A018E500042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931311" y="4787689"/>
                <a:ext cx="163521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E24384D8-BEAC-4E68-BD48-EC6AC201D90D}"/>
                  </a:ext>
                </a:extLst>
              </p14:cNvPr>
              <p14:cNvContentPartPr/>
              <p14:nvPr/>
            </p14:nvContentPartPr>
            <p14:xfrm>
              <a:off x="1622651" y="4104049"/>
              <a:ext cx="80280" cy="1072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E24384D8-BEAC-4E68-BD48-EC6AC201D90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586651" y="4068049"/>
                <a:ext cx="15192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2908C997-CF32-4281-8653-05D4E238B63B}"/>
                  </a:ext>
                </a:extLst>
              </p14:cNvPr>
              <p14:cNvContentPartPr/>
              <p14:nvPr/>
            </p14:nvContentPartPr>
            <p14:xfrm>
              <a:off x="1137011" y="4737649"/>
              <a:ext cx="104400" cy="1663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2908C997-CF32-4281-8653-05D4E238B63B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101011" y="4701649"/>
                <a:ext cx="17604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840AFFCA-B058-4628-8F20-4841832A798F}"/>
                  </a:ext>
                </a:extLst>
              </p14:cNvPr>
              <p14:cNvContentPartPr/>
              <p14:nvPr/>
            </p14:nvContentPartPr>
            <p14:xfrm>
              <a:off x="1000211" y="5035729"/>
              <a:ext cx="211680" cy="2098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840AFFCA-B058-4628-8F20-4841832A798F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91196" y="5026744"/>
                <a:ext cx="229350" cy="2274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08625A60-F3FA-42F0-A937-9C028E58BB5D}"/>
                  </a:ext>
                </a:extLst>
              </p14:cNvPr>
              <p14:cNvContentPartPr/>
              <p14:nvPr/>
            </p14:nvContentPartPr>
            <p14:xfrm>
              <a:off x="2065451" y="4993249"/>
              <a:ext cx="181440" cy="2412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08625A60-F3FA-42F0-A937-9C028E58BB5D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056451" y="4984236"/>
                <a:ext cx="199080" cy="258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59936996-2F4C-43DF-99B2-D8951E333796}"/>
                  </a:ext>
                </a:extLst>
              </p14:cNvPr>
              <p14:cNvContentPartPr/>
              <p14:nvPr/>
            </p14:nvContentPartPr>
            <p14:xfrm>
              <a:off x="1653251" y="3764569"/>
              <a:ext cx="200520" cy="1814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59936996-2F4C-43DF-99B2-D8951E333796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644235" y="3755569"/>
                <a:ext cx="218192" cy="19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F7BC8429-9E3E-4CB9-80EC-BE1E15D20324}"/>
              </a:ext>
            </a:extLst>
          </p:cNvPr>
          <p:cNvGrpSpPr/>
          <p:nvPr/>
        </p:nvGrpSpPr>
        <p:grpSpPr>
          <a:xfrm>
            <a:off x="3904331" y="2993809"/>
            <a:ext cx="1153440" cy="608400"/>
            <a:chOff x="3285947" y="3696432"/>
            <a:chExt cx="1153440" cy="60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81126AB-142F-4F3B-8B55-599A716E6EFF}"/>
                    </a:ext>
                  </a:extLst>
                </p14:cNvPr>
                <p14:cNvContentPartPr/>
                <p14:nvPr/>
              </p14:nvContentPartPr>
              <p14:xfrm>
                <a:off x="3285947" y="3696432"/>
                <a:ext cx="308880" cy="573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81126AB-142F-4F3B-8B55-599A716E6EF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249947" y="3660432"/>
                  <a:ext cx="38052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57B12D2-0D3F-4012-ADCF-7EAF0C22AE93}"/>
                    </a:ext>
                  </a:extLst>
                </p14:cNvPr>
                <p14:cNvContentPartPr/>
                <p14:nvPr/>
              </p14:nvContentPartPr>
              <p14:xfrm>
                <a:off x="3446147" y="3980472"/>
                <a:ext cx="131400" cy="2761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57B12D2-0D3F-4012-ADCF-7EAF0C22AE9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410048" y="3944472"/>
                  <a:ext cx="203237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9AAF9B3-9914-4510-990B-1424BC2FFB0F}"/>
                    </a:ext>
                  </a:extLst>
                </p14:cNvPr>
                <p14:cNvContentPartPr/>
                <p14:nvPr/>
              </p14:nvContentPartPr>
              <p14:xfrm>
                <a:off x="3689867" y="3806952"/>
                <a:ext cx="267840" cy="4647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9AAF9B3-9914-4510-990B-1424BC2FFB0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653819" y="3770952"/>
                  <a:ext cx="339576" cy="5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296A587-F4AB-406D-B88F-B645BB516DD4}"/>
                    </a:ext>
                  </a:extLst>
                </p14:cNvPr>
                <p14:cNvContentPartPr/>
                <p14:nvPr/>
              </p14:nvContentPartPr>
              <p14:xfrm>
                <a:off x="4012427" y="4153992"/>
                <a:ext cx="6840" cy="1508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296A587-F4AB-406D-B88F-B645BB516DD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974427" y="4117992"/>
                  <a:ext cx="824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FADF80D-A4C8-4D1A-9341-99A0D6A9E5F6}"/>
                    </a:ext>
                  </a:extLst>
                </p14:cNvPr>
                <p14:cNvContentPartPr/>
                <p14:nvPr/>
              </p14:nvContentPartPr>
              <p14:xfrm>
                <a:off x="4199987" y="3807312"/>
                <a:ext cx="239400" cy="4435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FADF80D-A4C8-4D1A-9341-99A0D6A9E5F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163987" y="3771312"/>
                  <a:ext cx="311040" cy="51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4E60BD2-21D6-4799-89B6-993D2210A337}"/>
              </a:ext>
            </a:extLst>
          </p:cNvPr>
          <p:cNvGrpSpPr/>
          <p:nvPr/>
        </p:nvGrpSpPr>
        <p:grpSpPr>
          <a:xfrm>
            <a:off x="4238411" y="3922609"/>
            <a:ext cx="1574280" cy="1432080"/>
            <a:chOff x="3620027" y="4625232"/>
            <a:chExt cx="1574280" cy="143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FC959C4-0C3C-476B-A817-411C13B7BF92}"/>
                    </a:ext>
                  </a:extLst>
                </p14:cNvPr>
                <p14:cNvContentPartPr/>
                <p14:nvPr/>
              </p14:nvContentPartPr>
              <p14:xfrm>
                <a:off x="3841787" y="4841952"/>
                <a:ext cx="86760" cy="1285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FC959C4-0C3C-476B-A817-411C13B7BF9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805787" y="4805952"/>
                  <a:ext cx="1584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14692C0-64C1-4602-A7BD-DB7432FD5608}"/>
                    </a:ext>
                  </a:extLst>
                </p14:cNvPr>
                <p14:cNvContentPartPr/>
                <p14:nvPr/>
              </p14:nvContentPartPr>
              <p14:xfrm>
                <a:off x="3970307" y="4880472"/>
                <a:ext cx="907560" cy="69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14692C0-64C1-4602-A7BD-DB7432FD560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934307" y="4844472"/>
                  <a:ext cx="9792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564E4E6-F55A-4F05-82CF-EB61292D5B42}"/>
                    </a:ext>
                  </a:extLst>
                </p14:cNvPr>
                <p14:cNvContentPartPr/>
                <p14:nvPr/>
              </p14:nvContentPartPr>
              <p14:xfrm>
                <a:off x="4794707" y="4829712"/>
                <a:ext cx="111960" cy="1486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564E4E6-F55A-4F05-82CF-EB61292D5B4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758707" y="4793712"/>
                  <a:ext cx="1836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8FC9F45-56E6-4101-983F-277A55FE9752}"/>
                    </a:ext>
                  </a:extLst>
                </p14:cNvPr>
                <p14:cNvContentPartPr/>
                <p14:nvPr/>
              </p14:nvContentPartPr>
              <p14:xfrm>
                <a:off x="4785707" y="4920792"/>
                <a:ext cx="72360" cy="7430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8FC9F45-56E6-4101-983F-277A55FE975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749707" y="4884775"/>
                  <a:ext cx="144000" cy="8147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66AFF5F-18BD-40DF-BF01-CBAFE55255E6}"/>
                    </a:ext>
                  </a:extLst>
                </p14:cNvPr>
                <p14:cNvContentPartPr/>
                <p14:nvPr/>
              </p14:nvContentPartPr>
              <p14:xfrm>
                <a:off x="4778867" y="5619912"/>
                <a:ext cx="91440" cy="180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66AFF5F-18BD-40DF-BF01-CBAFE55255E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742867" y="5583840"/>
                  <a:ext cx="163080" cy="2525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8513A26-BE39-42C2-8353-98D705F0AD09}"/>
                    </a:ext>
                  </a:extLst>
                </p14:cNvPr>
                <p14:cNvContentPartPr/>
                <p14:nvPr/>
              </p14:nvContentPartPr>
              <p14:xfrm>
                <a:off x="3892187" y="4970112"/>
                <a:ext cx="43920" cy="783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8513A26-BE39-42C2-8353-98D705F0AD0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856480" y="4934112"/>
                  <a:ext cx="114978" cy="85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FB8D187-0B03-42BB-BCEE-79012201A192}"/>
                    </a:ext>
                  </a:extLst>
                </p14:cNvPr>
                <p14:cNvContentPartPr/>
                <p14:nvPr/>
              </p14:nvContentPartPr>
              <p14:xfrm>
                <a:off x="3869147" y="5644392"/>
                <a:ext cx="120960" cy="1562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FB8D187-0B03-42BB-BCEE-79012201A19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833147" y="5608392"/>
                  <a:ext cx="1926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F1F8477-B709-4100-BA56-74C63FF29E43}"/>
                    </a:ext>
                  </a:extLst>
                </p14:cNvPr>
                <p14:cNvContentPartPr/>
                <p14:nvPr/>
              </p14:nvContentPartPr>
              <p14:xfrm>
                <a:off x="3926387" y="5618472"/>
                <a:ext cx="958320" cy="928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F1F8477-B709-4100-BA56-74C63FF29E4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890387" y="5582472"/>
                  <a:ext cx="10299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6198E4D-DD6A-4BE2-BD2C-86E84E65DC7E}"/>
                    </a:ext>
                  </a:extLst>
                </p14:cNvPr>
                <p14:cNvContentPartPr/>
                <p14:nvPr/>
              </p14:nvContentPartPr>
              <p14:xfrm>
                <a:off x="3709307" y="5867952"/>
                <a:ext cx="147600" cy="189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6198E4D-DD6A-4BE2-BD2C-86E84E65DC7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700307" y="5858952"/>
                  <a:ext cx="1652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12096F3-7A0C-4E3B-B004-32014F24B98D}"/>
                    </a:ext>
                  </a:extLst>
                </p14:cNvPr>
                <p14:cNvContentPartPr/>
                <p14:nvPr/>
              </p14:nvContentPartPr>
              <p14:xfrm>
                <a:off x="3620027" y="4673832"/>
                <a:ext cx="167400" cy="214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12096F3-7A0C-4E3B-B004-32014F24B98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611027" y="4664847"/>
                  <a:ext cx="185040" cy="2318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E8C1AE6-8CE6-4C43-A453-D5574D38C6DC}"/>
                    </a:ext>
                  </a:extLst>
                </p14:cNvPr>
                <p14:cNvContentPartPr/>
                <p14:nvPr/>
              </p14:nvContentPartPr>
              <p14:xfrm>
                <a:off x="5008907" y="4625232"/>
                <a:ext cx="166320" cy="1882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E8C1AE6-8CE6-4C43-A453-D5574D38C6D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999907" y="4616232"/>
                  <a:ext cx="1839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4644674-961E-46BC-AAA9-76B1580B0F5B}"/>
                    </a:ext>
                  </a:extLst>
                </p14:cNvPr>
                <p14:cNvContentPartPr/>
                <p14:nvPr/>
              </p14:nvContentPartPr>
              <p14:xfrm>
                <a:off x="5009267" y="5679672"/>
                <a:ext cx="185040" cy="1897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4644674-961E-46BC-AAA9-76B1580B0F5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000267" y="5670672"/>
                  <a:ext cx="202680" cy="20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F65DDC6-96B9-4D4E-AB46-DA0915745041}"/>
                  </a:ext>
                </a:extLst>
              </p14:cNvPr>
              <p14:cNvContentPartPr/>
              <p14:nvPr/>
            </p14:nvContentPartPr>
            <p14:xfrm>
              <a:off x="-1997426" y="3188624"/>
              <a:ext cx="40680" cy="23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F65DDC6-96B9-4D4E-AB46-DA0915745041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-2006347" y="3179483"/>
                <a:ext cx="58165" cy="413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84E6A02-7E3D-41E5-B97B-4B2190755178}"/>
                  </a:ext>
                </a:extLst>
              </p14:cNvPr>
              <p14:cNvContentPartPr/>
              <p14:nvPr/>
            </p14:nvContentPartPr>
            <p14:xfrm>
              <a:off x="1283254" y="1024304"/>
              <a:ext cx="168480" cy="169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84E6A02-7E3D-41E5-B97B-4B2190755178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274254" y="1015304"/>
                <a:ext cx="18612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D2FF1C6-F664-4749-B495-5C03A85664E8}"/>
                  </a:ext>
                </a:extLst>
              </p14:cNvPr>
              <p14:cNvContentPartPr/>
              <p14:nvPr/>
            </p14:nvContentPartPr>
            <p14:xfrm>
              <a:off x="1884814" y="1023224"/>
              <a:ext cx="133200" cy="1836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D2FF1C6-F664-4749-B495-5C03A85664E8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875814" y="1014224"/>
                <a:ext cx="15084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F0B77C77-552E-4B81-955E-A767BE84DFC3}"/>
                  </a:ext>
                </a:extLst>
              </p14:cNvPr>
              <p14:cNvContentPartPr/>
              <p14:nvPr/>
            </p14:nvContentPartPr>
            <p14:xfrm>
              <a:off x="2531734" y="1026824"/>
              <a:ext cx="181800" cy="1954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F0B77C77-552E-4B81-955E-A767BE84DFC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522734" y="1017841"/>
                <a:ext cx="199440" cy="2130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1043B6F2-6A01-40C3-BE69-FC36E2D2891D}"/>
                  </a:ext>
                </a:extLst>
              </p14:cNvPr>
              <p14:cNvContentPartPr/>
              <p14:nvPr/>
            </p14:nvContentPartPr>
            <p14:xfrm>
              <a:off x="3933574" y="1083704"/>
              <a:ext cx="224640" cy="2250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1043B6F2-6A01-40C3-BE69-FC36E2D2891D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924574" y="1074704"/>
                <a:ext cx="24228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FB2DE74A-9347-4E54-A11F-29265287B5F1}"/>
                  </a:ext>
                </a:extLst>
              </p14:cNvPr>
              <p14:cNvContentPartPr/>
              <p14:nvPr/>
            </p14:nvContentPartPr>
            <p14:xfrm>
              <a:off x="4657174" y="1032224"/>
              <a:ext cx="185040" cy="1933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FB2DE74A-9347-4E54-A11F-29265287B5F1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648174" y="1023224"/>
                <a:ext cx="20268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AE812687-15C9-44CA-8D77-E85217E80282}"/>
                  </a:ext>
                </a:extLst>
              </p14:cNvPr>
              <p14:cNvContentPartPr/>
              <p14:nvPr/>
            </p14:nvContentPartPr>
            <p14:xfrm>
              <a:off x="5231374" y="1039784"/>
              <a:ext cx="164160" cy="1692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AE812687-15C9-44CA-8D77-E85217E80282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222374" y="1030765"/>
                <a:ext cx="181800" cy="1868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FCCB86DF-2F38-4B68-AE27-63ED18ED939A}"/>
                  </a:ext>
                </a:extLst>
              </p14:cNvPr>
              <p14:cNvContentPartPr/>
              <p14:nvPr/>
            </p14:nvContentPartPr>
            <p14:xfrm>
              <a:off x="5986294" y="1022144"/>
              <a:ext cx="131400" cy="2548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FCCB86DF-2F38-4B68-AE27-63ED18ED939A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977294" y="1013144"/>
                <a:ext cx="14904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F6E2FF21-BA28-4071-94C7-4DA630B6F008}"/>
                  </a:ext>
                </a:extLst>
              </p14:cNvPr>
              <p14:cNvContentPartPr/>
              <p14:nvPr/>
            </p14:nvContentPartPr>
            <p14:xfrm>
              <a:off x="7485334" y="1063184"/>
              <a:ext cx="173520" cy="1490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F6E2FF21-BA28-4071-94C7-4DA630B6F008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7476334" y="1054184"/>
                <a:ext cx="19116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ECB5B281-F286-4FCE-A567-787824A7CFD1}"/>
                  </a:ext>
                </a:extLst>
              </p14:cNvPr>
              <p14:cNvContentPartPr/>
              <p14:nvPr/>
            </p14:nvContentPartPr>
            <p14:xfrm>
              <a:off x="8313694" y="1059584"/>
              <a:ext cx="149760" cy="1681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ECB5B281-F286-4FCE-A567-787824A7CFD1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304694" y="1050603"/>
                <a:ext cx="167400" cy="1857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1844F929-B7D5-4B1E-BFE8-AFB08461DFE0}"/>
                  </a:ext>
                </a:extLst>
              </p14:cNvPr>
              <p14:cNvContentPartPr/>
              <p14:nvPr/>
            </p14:nvContentPartPr>
            <p14:xfrm>
              <a:off x="8815174" y="1036184"/>
              <a:ext cx="276480" cy="1857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1844F929-B7D5-4B1E-BFE8-AFB08461DFE0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806174" y="1027184"/>
                <a:ext cx="29412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C95D1A98-AEF4-49C7-BE18-EF5307D5F9DF}"/>
                  </a:ext>
                </a:extLst>
              </p14:cNvPr>
              <p14:cNvContentPartPr/>
              <p14:nvPr/>
            </p14:nvContentPartPr>
            <p14:xfrm>
              <a:off x="9725254" y="1051304"/>
              <a:ext cx="115560" cy="25164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C95D1A98-AEF4-49C7-BE18-EF5307D5F9D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9716254" y="1042304"/>
                <a:ext cx="133200" cy="26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8F712A18-D3ED-4125-8BA4-1D707222725E}"/>
              </a:ext>
            </a:extLst>
          </p:cNvPr>
          <p:cNvGrpSpPr/>
          <p:nvPr/>
        </p:nvGrpSpPr>
        <p:grpSpPr>
          <a:xfrm>
            <a:off x="10476934" y="1048064"/>
            <a:ext cx="179640" cy="307440"/>
            <a:chOff x="10476934" y="1048064"/>
            <a:chExt cx="179640" cy="30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C33BFEC-6618-490E-88B0-788D440F7A0B}"/>
                    </a:ext>
                  </a:extLst>
                </p14:cNvPr>
                <p14:cNvContentPartPr/>
                <p14:nvPr/>
              </p14:nvContentPartPr>
              <p14:xfrm>
                <a:off x="10476934" y="1048064"/>
                <a:ext cx="179640" cy="1702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C33BFEC-6618-490E-88B0-788D440F7A0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467934" y="1039064"/>
                  <a:ext cx="1972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E5FDF77-CA96-41D7-B02C-7AB14C0F92F7}"/>
                    </a:ext>
                  </a:extLst>
                </p14:cNvPr>
                <p14:cNvContentPartPr/>
                <p14:nvPr/>
              </p14:nvContentPartPr>
              <p14:xfrm>
                <a:off x="10565854" y="1176224"/>
                <a:ext cx="81360" cy="1792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E5FDF77-CA96-41D7-B02C-7AB14C0F92F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556814" y="1167224"/>
                  <a:ext cx="99078" cy="19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883FAD20-9489-468C-BE91-2C764F4E2C41}"/>
                  </a:ext>
                </a:extLst>
              </p14:cNvPr>
              <p14:cNvContentPartPr/>
              <p14:nvPr/>
            </p14:nvContentPartPr>
            <p14:xfrm>
              <a:off x="786094" y="4632944"/>
              <a:ext cx="215640" cy="21024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883FAD20-9489-468C-BE91-2C764F4E2C41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77094" y="4623944"/>
                <a:ext cx="23328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CC2821B9-686C-4E4B-ACF4-1778D9550AD4}"/>
                  </a:ext>
                </a:extLst>
              </p14:cNvPr>
              <p14:cNvContentPartPr/>
              <p14:nvPr/>
            </p14:nvContentPartPr>
            <p14:xfrm>
              <a:off x="1285054" y="3917984"/>
              <a:ext cx="159480" cy="2199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CC2821B9-686C-4E4B-ACF4-1778D9550AD4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276054" y="3908984"/>
                <a:ext cx="17712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6B1100B2-28E9-452B-8362-9FBF5F2A4DC6}"/>
                  </a:ext>
                </a:extLst>
              </p14:cNvPr>
              <p14:cNvContentPartPr/>
              <p14:nvPr/>
            </p14:nvContentPartPr>
            <p14:xfrm>
              <a:off x="2196574" y="4641584"/>
              <a:ext cx="247320" cy="2124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6B1100B2-28E9-452B-8362-9FBF5F2A4DC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187561" y="4632599"/>
                <a:ext cx="264986" cy="2300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8F686436-02E7-4B5A-87D1-EA7131A824E2}"/>
                  </a:ext>
                </a:extLst>
              </p14:cNvPr>
              <p14:cNvContentPartPr/>
              <p14:nvPr/>
            </p14:nvContentPartPr>
            <p14:xfrm>
              <a:off x="4545934" y="3816104"/>
              <a:ext cx="221760" cy="1530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8F686436-02E7-4B5A-87D1-EA7131A824E2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4536949" y="3807104"/>
                <a:ext cx="239371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7F471AF8-F165-4938-B110-B4BA1133E411}"/>
                  </a:ext>
                </a:extLst>
              </p14:cNvPr>
              <p14:cNvContentPartPr/>
              <p14:nvPr/>
            </p14:nvContentPartPr>
            <p14:xfrm>
              <a:off x="5314894" y="3834104"/>
              <a:ext cx="128880" cy="195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7F471AF8-F165-4938-B110-B4BA1133E411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5305869" y="3825104"/>
                <a:ext cx="146569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920E67A7-E0BA-44EA-81DF-615A75907006}"/>
                  </a:ext>
                </a:extLst>
              </p14:cNvPr>
              <p14:cNvContentPartPr/>
              <p14:nvPr/>
            </p14:nvContentPartPr>
            <p14:xfrm>
              <a:off x="5393014" y="5277704"/>
              <a:ext cx="213480" cy="2322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920E67A7-E0BA-44EA-81DF-615A75907006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5384014" y="5268704"/>
                <a:ext cx="23112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B783E642-58F8-4591-A937-2F443D48E8F7}"/>
                  </a:ext>
                </a:extLst>
              </p14:cNvPr>
              <p14:cNvContentPartPr/>
              <p14:nvPr/>
            </p14:nvContentPartPr>
            <p14:xfrm>
              <a:off x="4671934" y="5273744"/>
              <a:ext cx="138600" cy="3495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B783E642-58F8-4591-A937-2F443D48E8F7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662934" y="5264735"/>
                <a:ext cx="156240" cy="3672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5C34D67-AF12-43BF-B26F-73F020C0BD9B}"/>
                  </a:ext>
                </a:extLst>
              </p14:cNvPr>
              <p14:cNvContentPartPr/>
              <p14:nvPr/>
            </p14:nvContentPartPr>
            <p14:xfrm>
              <a:off x="1600054" y="1268744"/>
              <a:ext cx="139680" cy="1249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5C34D67-AF12-43BF-B26F-73F020C0BD9B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591054" y="1259744"/>
                <a:ext cx="15732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B96036CA-20FA-46FF-8AE7-A9CEE3B42679}"/>
                  </a:ext>
                </a:extLst>
              </p14:cNvPr>
              <p14:cNvContentPartPr/>
              <p14:nvPr/>
            </p14:nvContentPartPr>
            <p14:xfrm>
              <a:off x="2218534" y="1232024"/>
              <a:ext cx="93240" cy="2178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B96036CA-20FA-46FF-8AE7-A9CEE3B42679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2209534" y="1223024"/>
                <a:ext cx="11088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C0C4AF09-61FE-4BC7-A09E-18A28AB0F35D}"/>
                  </a:ext>
                </a:extLst>
              </p14:cNvPr>
              <p14:cNvContentPartPr/>
              <p14:nvPr/>
            </p14:nvContentPartPr>
            <p14:xfrm>
              <a:off x="4334254" y="1297184"/>
              <a:ext cx="134280" cy="1288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C0C4AF09-61FE-4BC7-A09E-18A28AB0F35D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325230" y="1288184"/>
                <a:ext cx="151967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C583AEB6-3845-4B7C-AB97-5D2EE620AF45}"/>
                  </a:ext>
                </a:extLst>
              </p14:cNvPr>
              <p14:cNvContentPartPr/>
              <p14:nvPr/>
            </p14:nvContentPartPr>
            <p14:xfrm>
              <a:off x="4966774" y="1291784"/>
              <a:ext cx="110160" cy="1810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C583AEB6-3845-4B7C-AB97-5D2EE620AF45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957774" y="1282784"/>
                <a:ext cx="12780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8909F7A9-0877-4643-8BF7-7C84CB1C19C0}"/>
                  </a:ext>
                </a:extLst>
              </p14:cNvPr>
              <p14:cNvContentPartPr/>
              <p14:nvPr/>
            </p14:nvContentPartPr>
            <p14:xfrm>
              <a:off x="5566534" y="1228784"/>
              <a:ext cx="213120" cy="17064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8909F7A9-0877-4643-8BF7-7C84CB1C19C0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557534" y="1219803"/>
                <a:ext cx="230760" cy="1882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8E46794E-8104-4037-AAC8-C17A53A486A2}"/>
                  </a:ext>
                </a:extLst>
              </p14:cNvPr>
              <p14:cNvContentPartPr/>
              <p14:nvPr/>
            </p14:nvContentPartPr>
            <p14:xfrm>
              <a:off x="7886734" y="1226264"/>
              <a:ext cx="231480" cy="15624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8E46794E-8104-4037-AAC8-C17A53A486A2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7877734" y="1217264"/>
                <a:ext cx="24912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261784E5-7D80-474C-8470-93A3FC7ABB71}"/>
                  </a:ext>
                </a:extLst>
              </p14:cNvPr>
              <p14:cNvContentPartPr/>
              <p14:nvPr/>
            </p14:nvContentPartPr>
            <p14:xfrm>
              <a:off x="8573974" y="1300064"/>
              <a:ext cx="156240" cy="1656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261784E5-7D80-474C-8470-93A3FC7ABB71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8564974" y="1291044"/>
                <a:ext cx="173880" cy="1832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40EA0395-00F0-4DD8-A763-D3F0EA5D3B68}"/>
                  </a:ext>
                </a:extLst>
              </p14:cNvPr>
              <p14:cNvContentPartPr/>
              <p14:nvPr/>
            </p14:nvContentPartPr>
            <p14:xfrm>
              <a:off x="9211174" y="1232384"/>
              <a:ext cx="152640" cy="1548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40EA0395-00F0-4DD8-A763-D3F0EA5D3B68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202174" y="1223405"/>
                <a:ext cx="170280" cy="1723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7DC80E8D-31F8-4E32-BDB3-0CF849C0710A}"/>
                  </a:ext>
                </a:extLst>
              </p14:cNvPr>
              <p14:cNvContentPartPr/>
              <p14:nvPr/>
            </p14:nvContentPartPr>
            <p14:xfrm>
              <a:off x="10034134" y="1250744"/>
              <a:ext cx="118080" cy="22212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7DC80E8D-31F8-4E32-BDB3-0CF849C0710A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0025161" y="1241759"/>
                <a:ext cx="135666" cy="2397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7C9D95A3-3655-497B-809D-DC11F4E76EBB}"/>
                  </a:ext>
                </a:extLst>
              </p14:cNvPr>
              <p14:cNvContentPartPr/>
              <p14:nvPr/>
            </p14:nvContentPartPr>
            <p14:xfrm>
              <a:off x="1195414" y="4375184"/>
              <a:ext cx="114120" cy="1058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7C9D95A3-3655-497B-809D-DC11F4E76EBB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186414" y="4366184"/>
                <a:ext cx="13176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C2BE5B98-ED9C-48F4-9CF8-1A1FA5B1F027}"/>
                  </a:ext>
                </a:extLst>
              </p14:cNvPr>
              <p14:cNvContentPartPr/>
              <p14:nvPr/>
            </p14:nvContentPartPr>
            <p14:xfrm>
              <a:off x="1980214" y="4319744"/>
              <a:ext cx="111240" cy="2052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C2BE5B98-ED9C-48F4-9CF8-1A1FA5B1F027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971214" y="4310744"/>
                <a:ext cx="1288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51FA5EA5-90C1-4ECD-AA99-C0B878C4347D}"/>
                  </a:ext>
                </a:extLst>
              </p14:cNvPr>
              <p14:cNvContentPartPr/>
              <p14:nvPr/>
            </p14:nvContentPartPr>
            <p14:xfrm>
              <a:off x="1571254" y="4951184"/>
              <a:ext cx="176400" cy="15048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51FA5EA5-90C1-4ECD-AA99-C0B878C4347D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562254" y="4942184"/>
                <a:ext cx="19404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A0DD684B-0B92-4050-844E-E846E4C24F71}"/>
                  </a:ext>
                </a:extLst>
              </p14:cNvPr>
              <p14:cNvContentPartPr/>
              <p14:nvPr/>
            </p14:nvContentPartPr>
            <p14:xfrm>
              <a:off x="4984414" y="3985304"/>
              <a:ext cx="109440" cy="1281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A0DD684B-0B92-4050-844E-E846E4C24F71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4975414" y="3976304"/>
                <a:ext cx="12708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4826A62C-5807-48D6-948F-4B763C442008}"/>
                  </a:ext>
                </a:extLst>
              </p14:cNvPr>
              <p14:cNvContentPartPr/>
              <p14:nvPr/>
            </p14:nvContentPartPr>
            <p14:xfrm>
              <a:off x="5593174" y="4415504"/>
              <a:ext cx="91800" cy="18144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4826A62C-5807-48D6-948F-4B763C442008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5584174" y="4406504"/>
                <a:ext cx="10944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8146771C-3718-401B-B9AF-9BF25C2D873C}"/>
                  </a:ext>
                </a:extLst>
              </p14:cNvPr>
              <p14:cNvContentPartPr/>
              <p14:nvPr/>
            </p14:nvContentPartPr>
            <p14:xfrm>
              <a:off x="5006734" y="5000504"/>
              <a:ext cx="155880" cy="17460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8146771C-3718-401B-B9AF-9BF25C2D873C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997734" y="4991504"/>
                <a:ext cx="17352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B90A0D40-ECAF-4BB1-8F8B-2F0B6B99ABD0}"/>
                  </a:ext>
                </a:extLst>
              </p14:cNvPr>
              <p14:cNvContentPartPr/>
              <p14:nvPr/>
            </p14:nvContentPartPr>
            <p14:xfrm>
              <a:off x="4223734" y="4506584"/>
              <a:ext cx="165600" cy="23328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B90A0D40-ECAF-4BB1-8F8B-2F0B6B99ABD0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4214734" y="4497584"/>
                <a:ext cx="18324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4A1F324D-FB83-4ED6-A8F1-2D7E2307F997}"/>
                  </a:ext>
                </a:extLst>
              </p14:cNvPr>
              <p14:cNvContentPartPr/>
              <p14:nvPr/>
            </p14:nvContentPartPr>
            <p14:xfrm>
              <a:off x="1468654" y="1526864"/>
              <a:ext cx="99360" cy="921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4A1F324D-FB83-4ED6-A8F1-2D7E2307F997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1459654" y="1517864"/>
                <a:ext cx="11700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E31EC2DA-2723-4DDE-A4FF-2C01B01FEAA9}"/>
                  </a:ext>
                </a:extLst>
              </p14:cNvPr>
              <p14:cNvContentPartPr/>
              <p14:nvPr/>
            </p14:nvContentPartPr>
            <p14:xfrm>
              <a:off x="1835494" y="1495904"/>
              <a:ext cx="76680" cy="1396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E31EC2DA-2723-4DDE-A4FF-2C01B01FEAA9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826452" y="1486881"/>
                <a:ext cx="94403" cy="1573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1A8AA9A5-6BC2-428B-8C21-756B66D90557}"/>
                  </a:ext>
                </a:extLst>
              </p14:cNvPr>
              <p14:cNvContentPartPr/>
              <p14:nvPr/>
            </p14:nvContentPartPr>
            <p14:xfrm>
              <a:off x="2136454" y="1551344"/>
              <a:ext cx="64080" cy="586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1A8AA9A5-6BC2-428B-8C21-756B66D90557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2127454" y="1542344"/>
                <a:ext cx="8172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34E8166C-9B81-4816-B9C4-BF03F452E00E}"/>
                  </a:ext>
                </a:extLst>
              </p14:cNvPr>
              <p14:cNvContentPartPr/>
              <p14:nvPr/>
            </p14:nvContentPartPr>
            <p14:xfrm>
              <a:off x="2416534" y="1504904"/>
              <a:ext cx="81000" cy="1465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34E8166C-9B81-4816-B9C4-BF03F452E00E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2407534" y="1495904"/>
                <a:ext cx="9864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987878EB-9C00-4DD1-BE79-BD761BDDA267}"/>
                  </a:ext>
                </a:extLst>
              </p14:cNvPr>
              <p14:cNvContentPartPr/>
              <p14:nvPr/>
            </p14:nvContentPartPr>
            <p14:xfrm>
              <a:off x="4215814" y="1568264"/>
              <a:ext cx="118080" cy="741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987878EB-9C00-4DD1-BE79-BD761BDDA267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206814" y="1559220"/>
                <a:ext cx="135720" cy="918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06D5AE9C-8805-4798-80BF-91D2DAB164C8}"/>
                  </a:ext>
                </a:extLst>
              </p14:cNvPr>
              <p14:cNvContentPartPr/>
              <p14:nvPr/>
            </p14:nvContentPartPr>
            <p14:xfrm>
              <a:off x="4520734" y="1485464"/>
              <a:ext cx="92880" cy="1656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06D5AE9C-8805-4798-80BF-91D2DAB164C8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4511734" y="1476464"/>
                <a:ext cx="110520" cy="18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531DE24-9D73-4B8B-AB23-192200595BC7}"/>
              </a:ext>
            </a:extLst>
          </p:cNvPr>
          <p:cNvGrpSpPr/>
          <p:nvPr/>
        </p:nvGrpSpPr>
        <p:grpSpPr>
          <a:xfrm>
            <a:off x="4890454" y="1528304"/>
            <a:ext cx="319320" cy="127800"/>
            <a:chOff x="4890454" y="1528304"/>
            <a:chExt cx="319320" cy="12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A05BC8F-5E1D-4721-8BD8-FDABA49BC68F}"/>
                    </a:ext>
                  </a:extLst>
                </p14:cNvPr>
                <p14:cNvContentPartPr/>
                <p14:nvPr/>
              </p14:nvContentPartPr>
              <p14:xfrm>
                <a:off x="4890454" y="1584464"/>
                <a:ext cx="100080" cy="558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A05BC8F-5E1D-4721-8BD8-FDABA49BC68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881454" y="1575464"/>
                  <a:ext cx="1177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03970DC-D4ED-43F7-B44D-F031AF6DDB23}"/>
                    </a:ext>
                  </a:extLst>
                </p14:cNvPr>
                <p14:cNvContentPartPr/>
                <p14:nvPr/>
              </p14:nvContentPartPr>
              <p14:xfrm>
                <a:off x="5148214" y="1528304"/>
                <a:ext cx="61560" cy="1278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03970DC-D4ED-43F7-B44D-F031AF6DDB2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139214" y="1519304"/>
                  <a:ext cx="79200" cy="14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F8004D72-7838-46BD-B36A-F0B40F0FAE69}"/>
                  </a:ext>
                </a:extLst>
              </p14:cNvPr>
              <p14:cNvContentPartPr/>
              <p14:nvPr/>
            </p14:nvContentPartPr>
            <p14:xfrm>
              <a:off x="5469694" y="1595984"/>
              <a:ext cx="85680" cy="5076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F8004D72-7838-46BD-B36A-F0B40F0FAE69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5460694" y="1587047"/>
                <a:ext cx="103320" cy="682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4462C955-BE22-43B4-9449-05E1EF8471A7}"/>
                  </a:ext>
                </a:extLst>
              </p14:cNvPr>
              <p14:cNvContentPartPr/>
              <p14:nvPr/>
            </p14:nvContentPartPr>
            <p14:xfrm>
              <a:off x="5828254" y="1514624"/>
              <a:ext cx="90000" cy="12888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4462C955-BE22-43B4-9449-05E1EF8471A7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5819254" y="1505624"/>
                <a:ext cx="10764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A329F504-D95E-4095-9C81-5165536E6826}"/>
                  </a:ext>
                </a:extLst>
              </p14:cNvPr>
              <p14:cNvContentPartPr/>
              <p14:nvPr/>
            </p14:nvContentPartPr>
            <p14:xfrm>
              <a:off x="7660654" y="1523264"/>
              <a:ext cx="109800" cy="878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A329F504-D95E-4095-9C81-5165536E6826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7651654" y="1514264"/>
                <a:ext cx="12744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F5784DE8-CB42-48E5-AF6A-5A6E46A59856}"/>
                  </a:ext>
                </a:extLst>
              </p14:cNvPr>
              <p14:cNvContentPartPr/>
              <p14:nvPr/>
            </p14:nvContentPartPr>
            <p14:xfrm>
              <a:off x="8010574" y="1503824"/>
              <a:ext cx="87480" cy="1594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F5784DE8-CB42-48E5-AF6A-5A6E46A59856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8001574" y="1494824"/>
                <a:ext cx="105120" cy="17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Group 143">
            <a:extLst>
              <a:ext uri="{FF2B5EF4-FFF2-40B4-BE49-F238E27FC236}">
                <a16:creationId xmlns:a16="http://schemas.microsoft.com/office/drawing/2014/main" id="{6125040F-A4DC-4D5F-95A3-772ACB9A3503}"/>
              </a:ext>
            </a:extLst>
          </p:cNvPr>
          <p:cNvGrpSpPr/>
          <p:nvPr/>
        </p:nvGrpSpPr>
        <p:grpSpPr>
          <a:xfrm>
            <a:off x="8516374" y="1519304"/>
            <a:ext cx="250560" cy="163800"/>
            <a:chOff x="8516374" y="1519304"/>
            <a:chExt cx="250560" cy="1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A20AB9B-1CC0-4FA9-AA10-DC2DBCC97E17}"/>
                    </a:ext>
                  </a:extLst>
                </p14:cNvPr>
                <p14:cNvContentPartPr/>
                <p14:nvPr/>
              </p14:nvContentPartPr>
              <p14:xfrm>
                <a:off x="8516374" y="1580144"/>
                <a:ext cx="53280" cy="669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A20AB9B-1CC0-4FA9-AA10-DC2DBCC97E1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507374" y="1571144"/>
                  <a:ext cx="709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362ECA4-F741-4D56-82D7-D2E2E718ADB1}"/>
                    </a:ext>
                  </a:extLst>
                </p14:cNvPr>
                <p14:cNvContentPartPr/>
                <p14:nvPr/>
              </p14:nvContentPartPr>
              <p14:xfrm>
                <a:off x="8721574" y="1519304"/>
                <a:ext cx="45360" cy="1638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362ECA4-F741-4D56-82D7-D2E2E718ADB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712574" y="1510324"/>
                  <a:ext cx="63000" cy="18140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DBEA897-C879-4ACF-BCDD-11A99743F17A}"/>
              </a:ext>
            </a:extLst>
          </p:cNvPr>
          <p:cNvGrpSpPr/>
          <p:nvPr/>
        </p:nvGrpSpPr>
        <p:grpSpPr>
          <a:xfrm>
            <a:off x="9120814" y="1490864"/>
            <a:ext cx="330480" cy="162000"/>
            <a:chOff x="9120814" y="1490864"/>
            <a:chExt cx="330480" cy="16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642A42F-F041-4FD8-A52E-55042B3C0942}"/>
                    </a:ext>
                  </a:extLst>
                </p14:cNvPr>
                <p14:cNvContentPartPr/>
                <p14:nvPr/>
              </p14:nvContentPartPr>
              <p14:xfrm>
                <a:off x="9120814" y="1565744"/>
                <a:ext cx="88560" cy="561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642A42F-F041-4FD8-A52E-55042B3C094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111814" y="1556744"/>
                  <a:ext cx="1062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800959C-1E66-4052-8246-7949CBCA3B65}"/>
                    </a:ext>
                  </a:extLst>
                </p14:cNvPr>
                <p14:cNvContentPartPr/>
                <p14:nvPr/>
              </p14:nvContentPartPr>
              <p14:xfrm>
                <a:off x="9362374" y="1490864"/>
                <a:ext cx="88920" cy="1620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800959C-1E66-4052-8246-7949CBCA3B6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353374" y="1481864"/>
                  <a:ext cx="106560" cy="17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5F258540-05A1-4064-9BFC-F5F4F4706C60}"/>
                  </a:ext>
                </a:extLst>
              </p14:cNvPr>
              <p14:cNvContentPartPr/>
              <p14:nvPr/>
            </p14:nvContentPartPr>
            <p14:xfrm>
              <a:off x="9777094" y="1585904"/>
              <a:ext cx="140040" cy="648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5F258540-05A1-4064-9BFC-F5F4F4706C60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9768094" y="1576904"/>
                <a:ext cx="15768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0FB3B5D7-A1FC-4C1F-9F55-F9FB21BC8F31}"/>
                  </a:ext>
                </a:extLst>
              </p14:cNvPr>
              <p14:cNvContentPartPr/>
              <p14:nvPr/>
            </p14:nvContentPartPr>
            <p14:xfrm>
              <a:off x="10166974" y="1524344"/>
              <a:ext cx="121320" cy="19800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0FB3B5D7-A1FC-4C1F-9F55-F9FB21BC8F31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10157974" y="1515344"/>
                <a:ext cx="13896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93C716AA-7C02-4944-A3E5-FC5922CF786E}"/>
                  </a:ext>
                </a:extLst>
              </p14:cNvPr>
              <p14:cNvContentPartPr/>
              <p14:nvPr/>
            </p14:nvContentPartPr>
            <p14:xfrm>
              <a:off x="1151134" y="4635824"/>
              <a:ext cx="108000" cy="8496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93C716AA-7C02-4944-A3E5-FC5922CF786E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1142104" y="4626824"/>
                <a:ext cx="125699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2DF26B7C-049D-4ED0-9FBC-15AA23742393}"/>
                  </a:ext>
                </a:extLst>
              </p14:cNvPr>
              <p14:cNvContentPartPr/>
              <p14:nvPr/>
            </p14:nvContentPartPr>
            <p14:xfrm>
              <a:off x="1444894" y="4151624"/>
              <a:ext cx="74520" cy="17712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2DF26B7C-049D-4ED0-9FBC-15AA23742393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1435894" y="4142606"/>
                <a:ext cx="92160" cy="1947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DFB927AB-E59E-41A7-9C74-A075BA779235}"/>
                  </a:ext>
                </a:extLst>
              </p14:cNvPr>
              <p14:cNvContentPartPr/>
              <p14:nvPr/>
            </p14:nvContentPartPr>
            <p14:xfrm>
              <a:off x="1833694" y="4177184"/>
              <a:ext cx="63000" cy="10260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DFB927AB-E59E-41A7-9C74-A075BA779235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1824694" y="4168152"/>
                <a:ext cx="80640" cy="120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9CDCE0E7-3F52-439D-85E6-1C6743C4ED35}"/>
                  </a:ext>
                </a:extLst>
              </p14:cNvPr>
              <p14:cNvContentPartPr/>
              <p14:nvPr/>
            </p14:nvContentPartPr>
            <p14:xfrm>
              <a:off x="2044294" y="4628624"/>
              <a:ext cx="98640" cy="12852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9CDCE0E7-3F52-439D-85E6-1C6743C4ED35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2035327" y="4619624"/>
                <a:ext cx="116216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84ECDE16-9C62-4BF0-9F13-1F366F7D13C1}"/>
                  </a:ext>
                </a:extLst>
              </p14:cNvPr>
              <p14:cNvContentPartPr/>
              <p14:nvPr/>
            </p14:nvContentPartPr>
            <p14:xfrm>
              <a:off x="1874374" y="5019584"/>
              <a:ext cx="81000" cy="8352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84ECDE16-9C62-4BF0-9F13-1F366F7D13C1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1865334" y="5010623"/>
                <a:ext cx="98719" cy="1010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E0DC22D3-3396-4472-B07B-E0018AD9C476}"/>
                  </a:ext>
                </a:extLst>
              </p14:cNvPr>
              <p14:cNvContentPartPr/>
              <p14:nvPr/>
            </p14:nvContentPartPr>
            <p14:xfrm>
              <a:off x="1327534" y="4938224"/>
              <a:ext cx="87480" cy="1958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E0DC22D3-3396-4472-B07B-E0018AD9C476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1318497" y="4929224"/>
                <a:ext cx="105193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74213A12-E661-4136-BCF8-EC33C590B523}"/>
                  </a:ext>
                </a:extLst>
              </p14:cNvPr>
              <p14:cNvContentPartPr/>
              <p14:nvPr/>
            </p14:nvContentPartPr>
            <p14:xfrm>
              <a:off x="4656454" y="4031384"/>
              <a:ext cx="123120" cy="993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74213A12-E661-4136-BCF8-EC33C590B523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4647428" y="4022384"/>
                <a:ext cx="140812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478ABAFA-ABA8-4704-9BFC-84F856A24E89}"/>
                  </a:ext>
                </a:extLst>
              </p14:cNvPr>
              <p14:cNvContentPartPr/>
              <p14:nvPr/>
            </p14:nvContentPartPr>
            <p14:xfrm>
              <a:off x="5252974" y="3951464"/>
              <a:ext cx="103320" cy="19872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478ABAFA-ABA8-4704-9BFC-84F856A24E89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5243974" y="3942464"/>
                <a:ext cx="12096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6F208E0C-4C95-4D7F-BF6B-A23AC53F7DEB}"/>
                  </a:ext>
                </a:extLst>
              </p14:cNvPr>
              <p14:cNvContentPartPr/>
              <p14:nvPr/>
            </p14:nvContentPartPr>
            <p14:xfrm>
              <a:off x="5610814" y="4191584"/>
              <a:ext cx="99720" cy="11052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6F208E0C-4C95-4D7F-BF6B-A23AC53F7DEB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5601814" y="4182584"/>
                <a:ext cx="11736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94065DE7-2268-4295-9B35-3576B2ADDC02}"/>
                  </a:ext>
                </a:extLst>
              </p14:cNvPr>
              <p14:cNvContentPartPr/>
              <p14:nvPr/>
            </p14:nvContentPartPr>
            <p14:xfrm>
              <a:off x="5555734" y="4706024"/>
              <a:ext cx="67320" cy="15120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94065DE7-2268-4295-9B35-3576B2ADDC02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5546734" y="4697024"/>
                <a:ext cx="8496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58E759BD-F19E-42AB-83EB-EF16EDFF7DB8}"/>
                  </a:ext>
                </a:extLst>
              </p14:cNvPr>
              <p14:cNvContentPartPr/>
              <p14:nvPr/>
            </p14:nvContentPartPr>
            <p14:xfrm>
              <a:off x="5201134" y="5068904"/>
              <a:ext cx="56880" cy="7812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58E759BD-F19E-42AB-83EB-EF16EDFF7DB8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5192134" y="5059945"/>
                <a:ext cx="74520" cy="956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C8DB5F73-8359-4759-8F9B-04D081FA8BD8}"/>
                  </a:ext>
                </a:extLst>
              </p14:cNvPr>
              <p14:cNvContentPartPr/>
              <p14:nvPr/>
            </p14:nvContentPartPr>
            <p14:xfrm>
              <a:off x="4782454" y="5015264"/>
              <a:ext cx="84960" cy="1778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C8DB5F73-8359-4759-8F9B-04D081FA8BD8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4773454" y="5006264"/>
                <a:ext cx="10260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F84056BB-E4F1-485C-A6C5-C432D0289158}"/>
                  </a:ext>
                </a:extLst>
              </p14:cNvPr>
              <p14:cNvContentPartPr/>
              <p14:nvPr/>
            </p14:nvContentPartPr>
            <p14:xfrm>
              <a:off x="4339294" y="4811144"/>
              <a:ext cx="63000" cy="885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F84056BB-E4F1-485C-A6C5-C432D0289158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4330345" y="4802144"/>
                <a:ext cx="8054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4B63B0AC-5AE0-4E66-862C-2D725E9A19C2}"/>
                  </a:ext>
                </a:extLst>
              </p14:cNvPr>
              <p14:cNvContentPartPr/>
              <p14:nvPr/>
            </p14:nvContentPartPr>
            <p14:xfrm>
              <a:off x="4343974" y="4240184"/>
              <a:ext cx="70920" cy="20304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4B63B0AC-5AE0-4E66-862C-2D725E9A19C2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4334928" y="4231184"/>
                <a:ext cx="88650" cy="220680"/>
              </a:xfrm>
              <a:prstGeom prst="rect">
                <a:avLst/>
              </a:prstGeom>
            </p:spPr>
          </p:pic>
        </mc:Fallback>
      </mc:AlternateContent>
      <p:sp>
        <p:nvSpPr>
          <p:cNvPr id="104" name="Slide Number Placeholder 103">
            <a:extLst>
              <a:ext uri="{FF2B5EF4-FFF2-40B4-BE49-F238E27FC236}">
                <a16:creationId xmlns:a16="http://schemas.microsoft.com/office/drawing/2014/main" id="{8618193C-B715-43DC-BE46-7739F92C9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37B9-366A-463B-A233-332C6DF23397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023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3CDDA450-D87E-47A7-853E-29AD7F323810}"/>
              </a:ext>
            </a:extLst>
          </p:cNvPr>
          <p:cNvGrpSpPr/>
          <p:nvPr/>
        </p:nvGrpSpPr>
        <p:grpSpPr>
          <a:xfrm>
            <a:off x="785472" y="382674"/>
            <a:ext cx="1502640" cy="617760"/>
            <a:chOff x="6397787" y="390912"/>
            <a:chExt cx="1502640" cy="61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CDC7149-2693-42E1-906A-ACE0FB465AE7}"/>
                    </a:ext>
                  </a:extLst>
                </p14:cNvPr>
                <p14:cNvContentPartPr/>
                <p14:nvPr/>
              </p14:nvContentPartPr>
              <p14:xfrm>
                <a:off x="6397787" y="390912"/>
                <a:ext cx="253800" cy="551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CDC7149-2693-42E1-906A-ACE0FB465AE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61787" y="354912"/>
                  <a:ext cx="325440" cy="62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A36A880-A880-43ED-AD7E-E7CA9DE996A6}"/>
                    </a:ext>
                  </a:extLst>
                </p14:cNvPr>
                <p14:cNvContentPartPr/>
                <p14:nvPr/>
              </p14:nvContentPartPr>
              <p14:xfrm>
                <a:off x="6548987" y="658392"/>
                <a:ext cx="77760" cy="254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A36A880-A880-43ED-AD7E-E7CA9DE996A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13153" y="622392"/>
                  <a:ext cx="14907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7ABE6F5-7D3F-4606-A7A8-69632CC2849A}"/>
                    </a:ext>
                  </a:extLst>
                </p14:cNvPr>
                <p14:cNvContentPartPr/>
                <p14:nvPr/>
              </p14:nvContentPartPr>
              <p14:xfrm>
                <a:off x="6735107" y="541752"/>
                <a:ext cx="253080" cy="359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7ABE6F5-7D3F-4606-A7A8-69632CC2849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99056" y="505752"/>
                  <a:ext cx="324822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DB72309-59C8-4359-AB65-9B7760975525}"/>
                    </a:ext>
                  </a:extLst>
                </p14:cNvPr>
                <p14:cNvContentPartPr/>
                <p14:nvPr/>
              </p14:nvContentPartPr>
              <p14:xfrm>
                <a:off x="7101227" y="843792"/>
                <a:ext cx="23400" cy="164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DB72309-59C8-4359-AB65-9B776097552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64664" y="807792"/>
                  <a:ext cx="96159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FB3E522-8A7E-4C7B-B835-48271FDBB361}"/>
                    </a:ext>
                  </a:extLst>
                </p14:cNvPr>
                <p14:cNvContentPartPr/>
                <p14:nvPr/>
              </p14:nvContentPartPr>
              <p14:xfrm>
                <a:off x="7260707" y="416472"/>
                <a:ext cx="173520" cy="520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FB3E522-8A7E-4C7B-B835-48271FDBB36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224707" y="380472"/>
                  <a:ext cx="245160" cy="59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869623B-2852-40B8-8AF8-AB92D87A3698}"/>
                    </a:ext>
                  </a:extLst>
                </p14:cNvPr>
                <p14:cNvContentPartPr/>
                <p14:nvPr/>
              </p14:nvContentPartPr>
              <p14:xfrm>
                <a:off x="7601267" y="735792"/>
                <a:ext cx="299160" cy="180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869623B-2852-40B8-8AF8-AB92D87A369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565267" y="699792"/>
                  <a:ext cx="370800" cy="25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FC3C068-EA6B-45A4-9707-445C91304451}"/>
              </a:ext>
            </a:extLst>
          </p:cNvPr>
          <p:cNvGrpSpPr/>
          <p:nvPr/>
        </p:nvGrpSpPr>
        <p:grpSpPr>
          <a:xfrm>
            <a:off x="1312512" y="1233354"/>
            <a:ext cx="1331280" cy="1975680"/>
            <a:chOff x="6924827" y="1241592"/>
            <a:chExt cx="1331280" cy="197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4D8D2CC-B857-469D-9352-00293B6CB9DB}"/>
                    </a:ext>
                  </a:extLst>
                </p14:cNvPr>
                <p14:cNvContentPartPr/>
                <p14:nvPr/>
              </p14:nvContentPartPr>
              <p14:xfrm>
                <a:off x="7521707" y="1520952"/>
                <a:ext cx="106560" cy="123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4D8D2CC-B857-469D-9352-00293B6CB9D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85707" y="1485056"/>
                  <a:ext cx="178200" cy="1952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C79E77C-79B4-44F9-A7CB-846D4935485D}"/>
                    </a:ext>
                  </a:extLst>
                </p14:cNvPr>
                <p14:cNvContentPartPr/>
                <p14:nvPr/>
              </p14:nvContentPartPr>
              <p14:xfrm>
                <a:off x="7582547" y="1605192"/>
                <a:ext cx="33120" cy="567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C79E77C-79B4-44F9-A7CB-846D4935485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546547" y="1569192"/>
                  <a:ext cx="104760" cy="63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3953FE9-517D-40EF-AE79-7EF2B5D8341A}"/>
                    </a:ext>
                  </a:extLst>
                </p14:cNvPr>
                <p14:cNvContentPartPr/>
                <p14:nvPr/>
              </p14:nvContentPartPr>
              <p14:xfrm>
                <a:off x="7554827" y="2143752"/>
                <a:ext cx="95040" cy="94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3953FE9-517D-40EF-AE79-7EF2B5D8341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518827" y="2107615"/>
                  <a:ext cx="166680" cy="1665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AFD8366-557E-4CD8-80AE-A0218EB10D43}"/>
                    </a:ext>
                  </a:extLst>
                </p14:cNvPr>
                <p14:cNvContentPartPr/>
                <p14:nvPr/>
              </p14:nvContentPartPr>
              <p14:xfrm>
                <a:off x="7175387" y="2217192"/>
                <a:ext cx="423360" cy="588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AFD8366-557E-4CD8-80AE-A0218EB10D4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139387" y="2181192"/>
                  <a:ext cx="495000" cy="6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4C0E8D3-D2B4-41EE-8DE4-2E0FA1612A4D}"/>
                    </a:ext>
                  </a:extLst>
                </p14:cNvPr>
                <p14:cNvContentPartPr/>
                <p14:nvPr/>
              </p14:nvContentPartPr>
              <p14:xfrm>
                <a:off x="7617467" y="2163912"/>
                <a:ext cx="387720" cy="704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4C0E8D3-D2B4-41EE-8DE4-2E0FA1612A4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581467" y="2127930"/>
                  <a:ext cx="459360" cy="7764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3053B13-9A68-430C-A523-CCBC6D1A341D}"/>
                    </a:ext>
                  </a:extLst>
                </p14:cNvPr>
                <p14:cNvContentPartPr/>
                <p14:nvPr/>
              </p14:nvContentPartPr>
              <p14:xfrm>
                <a:off x="7133627" y="2744592"/>
                <a:ext cx="79560" cy="1065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3053B13-9A68-430C-A523-CCBC6D1A341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097627" y="2708713"/>
                  <a:ext cx="151200" cy="1779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59DD507-27BF-4849-8034-227818DC6930}"/>
                    </a:ext>
                  </a:extLst>
                </p14:cNvPr>
                <p14:cNvContentPartPr/>
                <p14:nvPr/>
              </p14:nvContentPartPr>
              <p14:xfrm>
                <a:off x="7956947" y="2826312"/>
                <a:ext cx="93240" cy="129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59DD507-27BF-4849-8034-227818DC693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920947" y="2790312"/>
                  <a:ext cx="1648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8E01256-FDE1-4CEB-AEF0-24E09685E98E}"/>
                    </a:ext>
                  </a:extLst>
                </p14:cNvPr>
                <p14:cNvContentPartPr/>
                <p14:nvPr/>
              </p14:nvContentPartPr>
              <p14:xfrm>
                <a:off x="7565987" y="2125392"/>
                <a:ext cx="134640" cy="1281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8E01256-FDE1-4CEB-AEF0-24E09685E98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529890" y="2089392"/>
                  <a:ext cx="206472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60EDD6A-7CB0-42DC-8AFA-B49B2EB87925}"/>
                    </a:ext>
                  </a:extLst>
                </p14:cNvPr>
                <p14:cNvContentPartPr/>
                <p14:nvPr/>
              </p14:nvContentPartPr>
              <p14:xfrm>
                <a:off x="6924827" y="2950152"/>
                <a:ext cx="155160" cy="152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60EDD6A-7CB0-42DC-8AFA-B49B2EB8792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915827" y="2941152"/>
                  <a:ext cx="1728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6104EBB-02A3-4654-AFBD-57AB7E562FCA}"/>
                    </a:ext>
                  </a:extLst>
                </p14:cNvPr>
                <p14:cNvContentPartPr/>
                <p14:nvPr/>
              </p14:nvContentPartPr>
              <p14:xfrm>
                <a:off x="8105627" y="3072912"/>
                <a:ext cx="150480" cy="144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6104EBB-02A3-4654-AFBD-57AB7E562FC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096648" y="3063912"/>
                  <a:ext cx="168078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275CBDA-0639-4ED6-9277-00690CEAA814}"/>
                    </a:ext>
                  </a:extLst>
                </p14:cNvPr>
                <p14:cNvContentPartPr/>
                <p14:nvPr/>
              </p14:nvContentPartPr>
              <p14:xfrm>
                <a:off x="7688027" y="1241592"/>
                <a:ext cx="131760" cy="216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275CBDA-0639-4ED6-9277-00690CEAA81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679027" y="1232607"/>
                  <a:ext cx="149400" cy="2339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F8C3B0D-3740-4AC7-AE24-481330D36C1F}"/>
                    </a:ext>
                  </a:extLst>
                </p14:cNvPr>
                <p14:cNvContentPartPr/>
                <p14:nvPr/>
              </p14:nvContentPartPr>
              <p14:xfrm>
                <a:off x="7821947" y="1894272"/>
                <a:ext cx="120960" cy="290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F8C3B0D-3740-4AC7-AE24-481330D36C1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812920" y="1885272"/>
                  <a:ext cx="138653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422CD11-AC44-46E2-BE2B-BF55D4C18446}"/>
                    </a:ext>
                  </a:extLst>
                </p14:cNvPr>
                <p14:cNvContentPartPr/>
                <p14:nvPr/>
              </p14:nvContentPartPr>
              <p14:xfrm>
                <a:off x="7995107" y="2063472"/>
                <a:ext cx="173160" cy="131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422CD11-AC44-46E2-BE2B-BF55D4C1844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986107" y="2054472"/>
                  <a:ext cx="190800" cy="14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14629562-325E-417D-BF64-B54684DB1F83}"/>
                  </a:ext>
                </a:extLst>
              </p14:cNvPr>
              <p14:cNvContentPartPr/>
              <p14:nvPr/>
            </p14:nvContentPartPr>
            <p14:xfrm>
              <a:off x="3233112" y="466914"/>
              <a:ext cx="159480" cy="53352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14629562-325E-417D-BF64-B54684DB1F8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197031" y="430890"/>
                <a:ext cx="231282" cy="605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23EF681-09E5-42BD-AA7D-A1AEAAA5D308}"/>
                  </a:ext>
                </a:extLst>
              </p14:cNvPr>
              <p14:cNvContentPartPr/>
              <p14:nvPr/>
            </p14:nvContentPartPr>
            <p14:xfrm>
              <a:off x="3458832" y="737634"/>
              <a:ext cx="203040" cy="1368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23EF681-09E5-42BD-AA7D-A1AEAAA5D30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422832" y="701634"/>
                <a:ext cx="274680" cy="8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FA1D1E2-0AB2-4CA3-9B0B-8F7668F52B53}"/>
              </a:ext>
            </a:extLst>
          </p:cNvPr>
          <p:cNvGrpSpPr/>
          <p:nvPr/>
        </p:nvGrpSpPr>
        <p:grpSpPr>
          <a:xfrm>
            <a:off x="3804432" y="520554"/>
            <a:ext cx="1318680" cy="442080"/>
            <a:chOff x="6918707" y="3814872"/>
            <a:chExt cx="131868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10AD3D2-585A-45DB-8EBD-14D1FA0B3C24}"/>
                    </a:ext>
                  </a:extLst>
                </p14:cNvPr>
                <p14:cNvContentPartPr/>
                <p14:nvPr/>
              </p14:nvContentPartPr>
              <p14:xfrm>
                <a:off x="6918707" y="3815952"/>
                <a:ext cx="40680" cy="4406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10AD3D2-585A-45DB-8EBD-14D1FA0B3C2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882707" y="3779952"/>
                  <a:ext cx="11232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0BAB442-DDC6-4C58-B708-7AA650913325}"/>
                    </a:ext>
                  </a:extLst>
                </p14:cNvPr>
                <p14:cNvContentPartPr/>
                <p14:nvPr/>
              </p14:nvContentPartPr>
              <p14:xfrm>
                <a:off x="6935267" y="3814872"/>
                <a:ext cx="160920" cy="2516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0BAB442-DDC6-4C58-B708-7AA65091332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899267" y="3778872"/>
                  <a:ext cx="2325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434B540-EE23-4F94-9BD7-064070F12A18}"/>
                    </a:ext>
                  </a:extLst>
                </p14:cNvPr>
                <p14:cNvContentPartPr/>
                <p14:nvPr/>
              </p14:nvContentPartPr>
              <p14:xfrm>
                <a:off x="7146227" y="3863832"/>
                <a:ext cx="202680" cy="3931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434B540-EE23-4F94-9BD7-064070F12A1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110291" y="3827865"/>
                  <a:ext cx="274193" cy="4646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5ACBF57-292F-4B55-BA7E-1EA9B9AF86AC}"/>
                    </a:ext>
                  </a:extLst>
                </p14:cNvPr>
                <p14:cNvContentPartPr/>
                <p14:nvPr/>
              </p14:nvContentPartPr>
              <p14:xfrm>
                <a:off x="7221467" y="4111512"/>
                <a:ext cx="207720" cy="561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5ACBF57-292F-4B55-BA7E-1EA9B9AF86A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185467" y="4075512"/>
                  <a:ext cx="2793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57C5144-1F3D-4A24-9D80-45C2B1D883A1}"/>
                    </a:ext>
                  </a:extLst>
                </p14:cNvPr>
                <p14:cNvContentPartPr/>
                <p14:nvPr/>
              </p14:nvContentPartPr>
              <p14:xfrm>
                <a:off x="7478867" y="3868872"/>
                <a:ext cx="328320" cy="3405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57C5144-1F3D-4A24-9D80-45C2B1D883A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42827" y="3832910"/>
                  <a:ext cx="400039" cy="4121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0B3DB5F-1286-42C7-B968-9A1379589BB2}"/>
                    </a:ext>
                  </a:extLst>
                </p14:cNvPr>
                <p14:cNvContentPartPr/>
                <p14:nvPr/>
              </p14:nvContentPartPr>
              <p14:xfrm>
                <a:off x="7987907" y="4068312"/>
                <a:ext cx="249480" cy="188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0B3DB5F-1286-42C7-B968-9A1379589BB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951907" y="4032312"/>
                  <a:ext cx="321120" cy="26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BAE87A1-4A99-4DFB-8960-EE69B8BC6995}"/>
              </a:ext>
            </a:extLst>
          </p:cNvPr>
          <p:cNvGrpSpPr/>
          <p:nvPr/>
        </p:nvGrpSpPr>
        <p:grpSpPr>
          <a:xfrm>
            <a:off x="4019352" y="1371954"/>
            <a:ext cx="933840" cy="1434960"/>
            <a:chOff x="7133627" y="4666272"/>
            <a:chExt cx="933840" cy="1434960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0B1009C6-CED8-499B-A9D7-B475422D37B7}"/>
                </a:ext>
              </a:extLst>
            </p:cNvPr>
            <p:cNvGrpSpPr/>
            <p:nvPr/>
          </p:nvGrpSpPr>
          <p:grpSpPr>
            <a:xfrm>
              <a:off x="7133627" y="4666272"/>
              <a:ext cx="916560" cy="1434960"/>
              <a:chOff x="7133627" y="1520952"/>
              <a:chExt cx="916560" cy="1434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116" name="Ink 115">
                    <a:extLst>
                      <a:ext uri="{FF2B5EF4-FFF2-40B4-BE49-F238E27FC236}">
                        <a16:creationId xmlns:a16="http://schemas.microsoft.com/office/drawing/2014/main" id="{2C43B073-CAB0-4866-9F43-3C10D2FC8BC4}"/>
                      </a:ext>
                    </a:extLst>
                  </p14:cNvPr>
                  <p14:cNvContentPartPr/>
                  <p14:nvPr/>
                </p14:nvContentPartPr>
                <p14:xfrm>
                  <a:off x="7521707" y="1520952"/>
                  <a:ext cx="106560" cy="123840"/>
                </p14:xfrm>
              </p:contentPart>
            </mc:Choice>
            <mc:Fallback xmlns="">
              <p:pic>
                <p:nvPicPr>
                  <p:cNvPr id="116" name="Ink 115">
                    <a:extLst>
                      <a:ext uri="{FF2B5EF4-FFF2-40B4-BE49-F238E27FC236}">
                        <a16:creationId xmlns:a16="http://schemas.microsoft.com/office/drawing/2014/main" id="{2C43B073-CAB0-4866-9F43-3C10D2FC8BC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7485707" y="1485056"/>
                    <a:ext cx="178200" cy="1952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117" name="Ink 116">
                    <a:extLst>
                      <a:ext uri="{FF2B5EF4-FFF2-40B4-BE49-F238E27FC236}">
                        <a16:creationId xmlns:a16="http://schemas.microsoft.com/office/drawing/2014/main" id="{EED418B2-938F-4EE7-9A4D-95E8F51BBC05}"/>
                      </a:ext>
                    </a:extLst>
                  </p14:cNvPr>
                  <p14:cNvContentPartPr/>
                  <p14:nvPr/>
                </p14:nvContentPartPr>
                <p14:xfrm>
                  <a:off x="7582547" y="1605192"/>
                  <a:ext cx="33120" cy="567720"/>
                </p14:xfrm>
              </p:contentPart>
            </mc:Choice>
            <mc:Fallback xmlns="">
              <p:pic>
                <p:nvPicPr>
                  <p:cNvPr id="117" name="Ink 116">
                    <a:extLst>
                      <a:ext uri="{FF2B5EF4-FFF2-40B4-BE49-F238E27FC236}">
                        <a16:creationId xmlns:a16="http://schemas.microsoft.com/office/drawing/2014/main" id="{EED418B2-938F-4EE7-9A4D-95E8F51BBC05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7546547" y="1569192"/>
                    <a:ext cx="104760" cy="63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118" name="Ink 117">
                    <a:extLst>
                      <a:ext uri="{FF2B5EF4-FFF2-40B4-BE49-F238E27FC236}">
                        <a16:creationId xmlns:a16="http://schemas.microsoft.com/office/drawing/2014/main" id="{BA84BFBF-92EA-4D26-8A1D-1FB8E6CACA02}"/>
                      </a:ext>
                    </a:extLst>
                  </p14:cNvPr>
                  <p14:cNvContentPartPr/>
                  <p14:nvPr/>
                </p14:nvContentPartPr>
                <p14:xfrm>
                  <a:off x="7554827" y="2143752"/>
                  <a:ext cx="95040" cy="94680"/>
                </p14:xfrm>
              </p:contentPart>
            </mc:Choice>
            <mc:Fallback xmlns="">
              <p:pic>
                <p:nvPicPr>
                  <p:cNvPr id="118" name="Ink 117">
                    <a:extLst>
                      <a:ext uri="{FF2B5EF4-FFF2-40B4-BE49-F238E27FC236}">
                        <a16:creationId xmlns:a16="http://schemas.microsoft.com/office/drawing/2014/main" id="{BA84BFBF-92EA-4D26-8A1D-1FB8E6CAC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7518827" y="2107615"/>
                    <a:ext cx="166680" cy="1665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1CD93F41-AA45-4F48-9F3C-88F3BA099084}"/>
                      </a:ext>
                    </a:extLst>
                  </p14:cNvPr>
                  <p14:cNvContentPartPr/>
                  <p14:nvPr/>
                </p14:nvContentPartPr>
                <p14:xfrm>
                  <a:off x="7175387" y="2217192"/>
                  <a:ext cx="423360" cy="588960"/>
                </p14:xfrm>
              </p:contentPart>
            </mc:Choice>
            <mc:Fallback xmlns="">
              <p:pic>
                <p:nvPicPr>
                  <p:cNvPr id="119" name="Ink 118">
                    <a:extLst>
                      <a:ext uri="{FF2B5EF4-FFF2-40B4-BE49-F238E27FC236}">
                        <a16:creationId xmlns:a16="http://schemas.microsoft.com/office/drawing/2014/main" id="{1CD93F41-AA45-4F48-9F3C-88F3BA09908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7139387" y="2181192"/>
                    <a:ext cx="495000" cy="66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120" name="Ink 119">
                    <a:extLst>
                      <a:ext uri="{FF2B5EF4-FFF2-40B4-BE49-F238E27FC236}">
                        <a16:creationId xmlns:a16="http://schemas.microsoft.com/office/drawing/2014/main" id="{BACCC02D-49DB-43D4-86F7-2BB800425F0B}"/>
                      </a:ext>
                    </a:extLst>
                  </p14:cNvPr>
                  <p14:cNvContentPartPr/>
                  <p14:nvPr/>
                </p14:nvContentPartPr>
                <p14:xfrm>
                  <a:off x="7617467" y="2163912"/>
                  <a:ext cx="387720" cy="704880"/>
                </p14:xfrm>
              </p:contentPart>
            </mc:Choice>
            <mc:Fallback xmlns="">
              <p:pic>
                <p:nvPicPr>
                  <p:cNvPr id="120" name="Ink 119">
                    <a:extLst>
                      <a:ext uri="{FF2B5EF4-FFF2-40B4-BE49-F238E27FC236}">
                        <a16:creationId xmlns:a16="http://schemas.microsoft.com/office/drawing/2014/main" id="{BACCC02D-49DB-43D4-86F7-2BB800425F0B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7581467" y="2127930"/>
                    <a:ext cx="459360" cy="7764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C1116977-AA2A-4D47-A6F2-09B48A665D87}"/>
                      </a:ext>
                    </a:extLst>
                  </p14:cNvPr>
                  <p14:cNvContentPartPr/>
                  <p14:nvPr/>
                </p14:nvContentPartPr>
                <p14:xfrm>
                  <a:off x="7133627" y="2744592"/>
                  <a:ext cx="79560" cy="106560"/>
                </p14:xfrm>
              </p:contentPart>
            </mc:Choice>
            <mc:Fallback xmlns=""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C1116977-AA2A-4D47-A6F2-09B48A665D87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7097627" y="2708713"/>
                    <a:ext cx="151200" cy="1779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FCF65EDD-73D3-4F73-8E5F-B52F7EDE7463}"/>
                      </a:ext>
                    </a:extLst>
                  </p14:cNvPr>
                  <p14:cNvContentPartPr/>
                  <p14:nvPr/>
                </p14:nvContentPartPr>
                <p14:xfrm>
                  <a:off x="7956947" y="2826312"/>
                  <a:ext cx="93240" cy="129600"/>
                </p14:xfrm>
              </p:contentPart>
            </mc:Choice>
            <mc:Fallback xmlns=""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FCF65EDD-73D3-4F73-8E5F-B52F7EDE7463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7920947" y="2790312"/>
                    <a:ext cx="164880" cy="20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EE23FE50-21EB-426A-BF39-9115D46A255D}"/>
                      </a:ext>
                    </a:extLst>
                  </p14:cNvPr>
                  <p14:cNvContentPartPr/>
                  <p14:nvPr/>
                </p14:nvContentPartPr>
                <p14:xfrm>
                  <a:off x="7565987" y="2125392"/>
                  <a:ext cx="134640" cy="128160"/>
                </p14:xfrm>
              </p:contentPart>
            </mc:Choice>
            <mc:Fallback xmlns=""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EE23FE50-21EB-426A-BF39-9115D46A255D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7529890" y="2089392"/>
                    <a:ext cx="206472" cy="199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95D6481D-2C77-4303-A4B6-13B1035C584D}"/>
                </a:ext>
              </a:extLst>
            </p:cNvPr>
            <p:cNvGrpSpPr/>
            <p:nvPr/>
          </p:nvGrpSpPr>
          <p:grpSpPr>
            <a:xfrm>
              <a:off x="7153427" y="5912232"/>
              <a:ext cx="914040" cy="143640"/>
              <a:chOff x="7153427" y="5912232"/>
              <a:chExt cx="914040" cy="143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31889DC8-ABFD-4F81-93A5-8F14557725B9}"/>
                      </a:ext>
                    </a:extLst>
                  </p14:cNvPr>
                  <p14:cNvContentPartPr/>
                  <p14:nvPr/>
                </p14:nvContentPartPr>
                <p14:xfrm>
                  <a:off x="7203467" y="5949312"/>
                  <a:ext cx="864000" cy="106560"/>
                </p14:xfrm>
              </p:contentPart>
            </mc:Choice>
            <mc:Fallback xmlns=""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31889DC8-ABFD-4F81-93A5-8F14557725B9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7167467" y="5913312"/>
                    <a:ext cx="935640" cy="17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30F2DB97-30D8-4549-9432-0295E00055A9}"/>
                      </a:ext>
                    </a:extLst>
                  </p14:cNvPr>
                  <p14:cNvContentPartPr/>
                  <p14:nvPr/>
                </p14:nvContentPartPr>
                <p14:xfrm>
                  <a:off x="7153427" y="5912232"/>
                  <a:ext cx="110520" cy="121680"/>
                </p14:xfrm>
              </p:contentPart>
            </mc:Choice>
            <mc:Fallback xmlns=""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30F2DB97-30D8-4549-9432-0295E00055A9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7117427" y="5876232"/>
                    <a:ext cx="182160" cy="1933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F4E0D84B-4122-4A67-9AD6-AD3A67B81357}"/>
                  </a:ext>
                </a:extLst>
              </p14:cNvPr>
              <p14:cNvContentPartPr/>
              <p14:nvPr/>
            </p14:nvContentPartPr>
            <p14:xfrm>
              <a:off x="4675272" y="1220034"/>
              <a:ext cx="138960" cy="2404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F4E0D84B-4122-4A67-9AD6-AD3A67B8135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666272" y="1211034"/>
                <a:ext cx="156600" cy="25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oup 124">
            <a:extLst>
              <a:ext uri="{FF2B5EF4-FFF2-40B4-BE49-F238E27FC236}">
                <a16:creationId xmlns:a16="http://schemas.microsoft.com/office/drawing/2014/main" id="{54418140-AAA8-4F9E-82CB-BC1C73E2BCAB}"/>
              </a:ext>
            </a:extLst>
          </p:cNvPr>
          <p:cNvGrpSpPr/>
          <p:nvPr/>
        </p:nvGrpSpPr>
        <p:grpSpPr>
          <a:xfrm>
            <a:off x="4724232" y="1765794"/>
            <a:ext cx="412560" cy="318960"/>
            <a:chOff x="7838507" y="5060112"/>
            <a:chExt cx="412560" cy="31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036CC27-9811-4D3E-B9E1-DF5455BCDE47}"/>
                    </a:ext>
                  </a:extLst>
                </p14:cNvPr>
                <p14:cNvContentPartPr/>
                <p14:nvPr/>
              </p14:nvContentPartPr>
              <p14:xfrm>
                <a:off x="7838507" y="5060112"/>
                <a:ext cx="151920" cy="262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036CC27-9811-4D3E-B9E1-DF5455BCDE4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829507" y="5051112"/>
                  <a:ext cx="1695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D33A55F-4308-415B-BAA0-07FA7C9B28C3}"/>
                    </a:ext>
                  </a:extLst>
                </p14:cNvPr>
                <p14:cNvContentPartPr/>
                <p14:nvPr/>
              </p14:nvContentPartPr>
              <p14:xfrm>
                <a:off x="8083667" y="5209512"/>
                <a:ext cx="167400" cy="1695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D33A55F-4308-415B-BAA0-07FA7C9B28C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074667" y="5200512"/>
                  <a:ext cx="185040" cy="18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06640AB7-3393-448B-91B0-83977006E887}"/>
                  </a:ext>
                </a:extLst>
              </p14:cNvPr>
              <p14:cNvContentPartPr/>
              <p14:nvPr/>
            </p14:nvContentPartPr>
            <p14:xfrm>
              <a:off x="5038872" y="2855514"/>
              <a:ext cx="173160" cy="2368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06640AB7-3393-448B-91B0-83977006E88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029872" y="2846514"/>
                <a:ext cx="19080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AC9A8E2B-942D-4978-8B48-C890D1B8D5CF}"/>
                  </a:ext>
                </a:extLst>
              </p14:cNvPr>
              <p14:cNvContentPartPr/>
              <p14:nvPr/>
            </p14:nvContentPartPr>
            <p14:xfrm>
              <a:off x="3893712" y="2921034"/>
              <a:ext cx="270000" cy="22932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AC9A8E2B-942D-4978-8B48-C890D1B8D5C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884712" y="2912048"/>
                <a:ext cx="287640" cy="246932"/>
              </a:xfrm>
              <a:prstGeom prst="rect">
                <a:avLst/>
              </a:prstGeom>
            </p:spPr>
          </p:pic>
        </mc:Fallback>
      </mc:AlternateContent>
      <p:grpSp>
        <p:nvGrpSpPr>
          <p:cNvPr id="180" name="Group 179">
            <a:extLst>
              <a:ext uri="{FF2B5EF4-FFF2-40B4-BE49-F238E27FC236}">
                <a16:creationId xmlns:a16="http://schemas.microsoft.com/office/drawing/2014/main" id="{EF08135D-55BA-4D64-92E9-C07D84EF023B}"/>
              </a:ext>
            </a:extLst>
          </p:cNvPr>
          <p:cNvGrpSpPr/>
          <p:nvPr/>
        </p:nvGrpSpPr>
        <p:grpSpPr>
          <a:xfrm>
            <a:off x="6264832" y="540174"/>
            <a:ext cx="1455480" cy="423000"/>
            <a:chOff x="381827" y="3911352"/>
            <a:chExt cx="1455480" cy="42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93EAFC6-C2A3-4352-9D1F-FF797E608B71}"/>
                    </a:ext>
                  </a:extLst>
                </p14:cNvPr>
                <p14:cNvContentPartPr/>
                <p14:nvPr/>
              </p14:nvContentPartPr>
              <p14:xfrm>
                <a:off x="381827" y="3931152"/>
                <a:ext cx="185040" cy="3924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93EAFC6-C2A3-4352-9D1F-FF797E608B7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45827" y="3895152"/>
                  <a:ext cx="25668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4C60508-0FBB-484F-9544-C8C89FC389F5}"/>
                    </a:ext>
                  </a:extLst>
                </p14:cNvPr>
                <p14:cNvContentPartPr/>
                <p14:nvPr/>
              </p14:nvContentPartPr>
              <p14:xfrm>
                <a:off x="688547" y="3911352"/>
                <a:ext cx="43560" cy="3290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4C60508-0FBB-484F-9544-C8C89FC389F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52547" y="3875313"/>
                  <a:ext cx="115200" cy="4007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C998346-0E19-4EDB-BB85-BB038A9850AC}"/>
                    </a:ext>
                  </a:extLst>
                </p14:cNvPr>
                <p14:cNvContentPartPr/>
                <p14:nvPr/>
              </p14:nvContentPartPr>
              <p14:xfrm>
                <a:off x="819587" y="3926472"/>
                <a:ext cx="43560" cy="3790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C998346-0E19-4EDB-BB85-BB038A9850A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83587" y="3890472"/>
                  <a:ext cx="11520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DD9122E-D97B-4D0E-BBEC-D898A775DEF8}"/>
                    </a:ext>
                  </a:extLst>
                </p14:cNvPr>
                <p14:cNvContentPartPr/>
                <p14:nvPr/>
              </p14:nvContentPartPr>
              <p14:xfrm>
                <a:off x="671987" y="4155432"/>
                <a:ext cx="235440" cy="237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DD9122E-D97B-4D0E-BBEC-D898A775DEF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36042" y="4119969"/>
                  <a:ext cx="306971" cy="943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9DF0997-943F-4625-A05C-AFCCF8A37DE8}"/>
                    </a:ext>
                  </a:extLst>
                </p14:cNvPr>
                <p14:cNvContentPartPr/>
                <p14:nvPr/>
              </p14:nvContentPartPr>
              <p14:xfrm>
                <a:off x="1059347" y="3970032"/>
                <a:ext cx="207360" cy="3186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9DF0997-943F-4625-A05C-AFCCF8A37DE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23347" y="3933991"/>
                  <a:ext cx="279000" cy="3903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7124516-283C-4D36-9B78-E39DD07409CE}"/>
                    </a:ext>
                  </a:extLst>
                </p14:cNvPr>
                <p14:cNvContentPartPr/>
                <p14:nvPr/>
              </p14:nvContentPartPr>
              <p14:xfrm>
                <a:off x="1129547" y="4148952"/>
                <a:ext cx="172080" cy="360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7124516-283C-4D36-9B78-E39DD07409C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93472" y="4112952"/>
                  <a:ext cx="24387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C0CF925-7754-4EEC-91BF-3843C0598BED}"/>
                    </a:ext>
                  </a:extLst>
                </p14:cNvPr>
                <p14:cNvContentPartPr/>
                <p14:nvPr/>
              </p14:nvContentPartPr>
              <p14:xfrm>
                <a:off x="1438427" y="3996672"/>
                <a:ext cx="12960" cy="2520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C0CF925-7754-4EEC-91BF-3843C0598BE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402427" y="3960672"/>
                  <a:ext cx="8460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3ED08F03-EE52-4D74-863F-55EBF86BA499}"/>
                    </a:ext>
                  </a:extLst>
                </p14:cNvPr>
                <p14:cNvContentPartPr/>
                <p14:nvPr/>
              </p14:nvContentPartPr>
              <p14:xfrm>
                <a:off x="1637867" y="4034112"/>
                <a:ext cx="23400" cy="2736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3ED08F03-EE52-4D74-863F-55EBF86BA49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601304" y="3998112"/>
                  <a:ext cx="96159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FAF5566A-05D5-4C3E-B628-B0FABC5BA7C2}"/>
                    </a:ext>
                  </a:extLst>
                </p14:cNvPr>
                <p14:cNvContentPartPr/>
                <p14:nvPr/>
              </p14:nvContentPartPr>
              <p14:xfrm>
                <a:off x="1640747" y="4013592"/>
                <a:ext cx="196560" cy="32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FAF5566A-05D5-4C3E-B628-B0FABC5BA7C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604747" y="3977592"/>
                  <a:ext cx="268200" cy="39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43E526D5-2ECE-4BB8-8C74-0E6660772CE7}"/>
                  </a:ext>
                </a:extLst>
              </p14:cNvPr>
              <p14:cNvContentPartPr/>
              <p14:nvPr/>
            </p14:nvContentPartPr>
            <p14:xfrm>
              <a:off x="7864672" y="754374"/>
              <a:ext cx="240120" cy="23796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43E526D5-2ECE-4BB8-8C74-0E6660772CE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828726" y="718428"/>
                <a:ext cx="311653" cy="309492"/>
              </a:xfrm>
              <a:prstGeom prst="rect">
                <a:avLst/>
              </a:prstGeom>
            </p:spPr>
          </p:pic>
        </mc:Fallback>
      </mc:AlternateContent>
      <p:grpSp>
        <p:nvGrpSpPr>
          <p:cNvPr id="191" name="Group 190">
            <a:extLst>
              <a:ext uri="{FF2B5EF4-FFF2-40B4-BE49-F238E27FC236}">
                <a16:creationId xmlns:a16="http://schemas.microsoft.com/office/drawing/2014/main" id="{2C4CA896-2BD1-49AC-8072-6762658FEAD9}"/>
              </a:ext>
            </a:extLst>
          </p:cNvPr>
          <p:cNvGrpSpPr/>
          <p:nvPr/>
        </p:nvGrpSpPr>
        <p:grpSpPr>
          <a:xfrm>
            <a:off x="6158632" y="1220214"/>
            <a:ext cx="1568520" cy="1830600"/>
            <a:chOff x="275627" y="4591392"/>
            <a:chExt cx="1568520" cy="183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D4B99A1D-D95E-4295-8DC5-D9DF45FE2763}"/>
                    </a:ext>
                  </a:extLst>
                </p14:cNvPr>
                <p14:cNvContentPartPr/>
                <p14:nvPr/>
              </p14:nvContentPartPr>
              <p14:xfrm>
                <a:off x="616187" y="4708752"/>
                <a:ext cx="83160" cy="1155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D4B99A1D-D95E-4295-8DC5-D9DF45FE276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80187" y="4672752"/>
                  <a:ext cx="1548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6834894-7CB1-4A5D-88CD-D9AF99495EFC}"/>
                    </a:ext>
                  </a:extLst>
                </p14:cNvPr>
                <p14:cNvContentPartPr/>
                <p14:nvPr/>
              </p14:nvContentPartPr>
              <p14:xfrm>
                <a:off x="662267" y="4766352"/>
                <a:ext cx="24480" cy="6868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6834894-7CB1-4A5D-88CD-D9AF99495EF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26267" y="4730352"/>
                  <a:ext cx="96120" cy="7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3CFD4773-7DEA-443A-93B9-7304C29555DD}"/>
                    </a:ext>
                  </a:extLst>
                </p14:cNvPr>
                <p14:cNvContentPartPr/>
                <p14:nvPr/>
              </p14:nvContentPartPr>
              <p14:xfrm>
                <a:off x="615467" y="5368632"/>
                <a:ext cx="111960" cy="1458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3CFD4773-7DEA-443A-93B9-7304C29555D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79467" y="5332632"/>
                  <a:ext cx="1836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2707DEC-7F75-4C8B-B462-F356155212DA}"/>
                    </a:ext>
                  </a:extLst>
                </p14:cNvPr>
                <p14:cNvContentPartPr/>
                <p14:nvPr/>
              </p14:nvContentPartPr>
              <p14:xfrm>
                <a:off x="658667" y="5497512"/>
                <a:ext cx="20880" cy="5907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2707DEC-7F75-4C8B-B462-F356155212D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22667" y="5461512"/>
                  <a:ext cx="92520" cy="66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352CDA8-46D0-461E-A161-88D0588E6051}"/>
                    </a:ext>
                  </a:extLst>
                </p14:cNvPr>
                <p14:cNvContentPartPr/>
                <p14:nvPr/>
              </p14:nvContentPartPr>
              <p14:xfrm>
                <a:off x="607547" y="6093672"/>
                <a:ext cx="94320" cy="1504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352CDA8-46D0-461E-A161-88D0588E605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71547" y="6057672"/>
                  <a:ext cx="1659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97D93BB-ECBA-4100-834D-75BAC99A5B72}"/>
                    </a:ext>
                  </a:extLst>
                </p14:cNvPr>
                <p14:cNvContentPartPr/>
                <p14:nvPr/>
              </p14:nvContentPartPr>
              <p14:xfrm>
                <a:off x="736067" y="5437752"/>
                <a:ext cx="665640" cy="756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97D93BB-ECBA-4100-834D-75BAC99A5B7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00067" y="5401752"/>
                  <a:ext cx="7372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787D0D5E-F99E-41FA-9D3C-DFE740CBAE8C}"/>
                    </a:ext>
                  </a:extLst>
                </p14:cNvPr>
                <p14:cNvContentPartPr/>
                <p14:nvPr/>
              </p14:nvContentPartPr>
              <p14:xfrm>
                <a:off x="1338707" y="5438112"/>
                <a:ext cx="124560" cy="1213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787D0D5E-F99E-41FA-9D3C-DFE740CBAE8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302707" y="5402112"/>
                  <a:ext cx="1962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3361D98-E37D-4871-AF99-B75C5C74CE7A}"/>
                    </a:ext>
                  </a:extLst>
                </p14:cNvPr>
                <p14:cNvContentPartPr/>
                <p14:nvPr/>
              </p14:nvContentPartPr>
              <p14:xfrm>
                <a:off x="1385867" y="5543232"/>
                <a:ext cx="37080" cy="6235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3361D98-E37D-4871-AF99-B75C5C74CE7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349867" y="5507232"/>
                  <a:ext cx="108720" cy="69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93E3B76-3A16-4CD2-9618-191820F48232}"/>
                    </a:ext>
                  </a:extLst>
                </p14:cNvPr>
                <p14:cNvContentPartPr/>
                <p14:nvPr/>
              </p14:nvContentPartPr>
              <p14:xfrm>
                <a:off x="1348067" y="6142632"/>
                <a:ext cx="135720" cy="1306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93E3B76-3A16-4CD2-9618-191820F4823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312067" y="6106632"/>
                  <a:ext cx="2073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6BC1D8A-955C-40FB-A0CE-2E12AB19C899}"/>
                    </a:ext>
                  </a:extLst>
                </p14:cNvPr>
                <p14:cNvContentPartPr/>
                <p14:nvPr/>
              </p14:nvContentPartPr>
              <p14:xfrm>
                <a:off x="310187" y="4591392"/>
                <a:ext cx="146880" cy="2048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6BC1D8A-955C-40FB-A0CE-2E12AB19C89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01187" y="4582392"/>
                  <a:ext cx="1645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16B4D7E-E7B9-4B11-99C9-398555081477}"/>
                    </a:ext>
                  </a:extLst>
                </p14:cNvPr>
                <p14:cNvContentPartPr/>
                <p14:nvPr/>
              </p14:nvContentPartPr>
              <p14:xfrm>
                <a:off x="275627" y="6191232"/>
                <a:ext cx="141120" cy="2307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16B4D7E-E7B9-4B11-99C9-39855508147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66627" y="6182246"/>
                  <a:ext cx="158760" cy="2483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9AEDE70-183A-4D3D-A26C-7E46AFD6B6F4}"/>
                    </a:ext>
                  </a:extLst>
                </p14:cNvPr>
                <p14:cNvContentPartPr/>
                <p14:nvPr/>
              </p14:nvContentPartPr>
              <p14:xfrm>
                <a:off x="1637867" y="5242272"/>
                <a:ext cx="155520" cy="2462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9AEDE70-183A-4D3D-A26C-7E46AFD6B6F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628888" y="5233272"/>
                  <a:ext cx="173119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84490F9C-CEA2-4909-BC6D-297FD968549A}"/>
                    </a:ext>
                  </a:extLst>
                </p14:cNvPr>
                <p14:cNvContentPartPr/>
                <p14:nvPr/>
              </p14:nvContentPartPr>
              <p14:xfrm>
                <a:off x="1672787" y="6159552"/>
                <a:ext cx="171360" cy="1684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84490F9C-CEA2-4909-BC6D-297FD968549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663787" y="6150552"/>
                  <a:ext cx="1890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69724EDB-ACDA-4650-B9E6-34EAA4DDD5D6}"/>
                    </a:ext>
                  </a:extLst>
                </p14:cNvPr>
                <p14:cNvContentPartPr/>
                <p14:nvPr/>
              </p14:nvContentPartPr>
              <p14:xfrm>
                <a:off x="801227" y="5110512"/>
                <a:ext cx="131400" cy="2854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69724EDB-ACDA-4650-B9E6-34EAA4DDD5D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92227" y="5101501"/>
                  <a:ext cx="149040" cy="3031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6EC11B7-4677-4CE3-AE37-CC36F6020169}"/>
                    </a:ext>
                  </a:extLst>
                </p14:cNvPr>
                <p14:cNvContentPartPr/>
                <p14:nvPr/>
              </p14:nvContentPartPr>
              <p14:xfrm>
                <a:off x="991307" y="5228952"/>
                <a:ext cx="158040" cy="1501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6EC11B7-4677-4CE3-AE37-CC36F602016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82307" y="5219952"/>
                  <a:ext cx="175680" cy="16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8495FEA8-DFBA-4F84-AF5D-C3E24C87C127}"/>
                  </a:ext>
                </a:extLst>
              </p14:cNvPr>
              <p14:cNvContentPartPr/>
              <p14:nvPr/>
            </p14:nvContentPartPr>
            <p14:xfrm>
              <a:off x="9146929" y="2221914"/>
              <a:ext cx="113400" cy="11088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8495FEA8-DFBA-4F84-AF5D-C3E24C87C127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9110929" y="2185914"/>
                <a:ext cx="18504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7FDEC958-0083-483F-B43D-8DAEA3556D3C}"/>
                  </a:ext>
                </a:extLst>
              </p14:cNvPr>
              <p14:cNvContentPartPr/>
              <p14:nvPr/>
            </p14:nvContentPartPr>
            <p14:xfrm>
              <a:off x="10629769" y="2208954"/>
              <a:ext cx="100080" cy="10836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7FDEC958-0083-483F-B43D-8DAEA3556D3C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0593898" y="2172954"/>
                <a:ext cx="171463" cy="18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9" name="Group 208">
            <a:extLst>
              <a:ext uri="{FF2B5EF4-FFF2-40B4-BE49-F238E27FC236}">
                <a16:creationId xmlns:a16="http://schemas.microsoft.com/office/drawing/2014/main" id="{66D9C1DC-8E79-4000-B5BD-876B70C9B885}"/>
              </a:ext>
            </a:extLst>
          </p:cNvPr>
          <p:cNvGrpSpPr/>
          <p:nvPr/>
        </p:nvGrpSpPr>
        <p:grpSpPr>
          <a:xfrm>
            <a:off x="8898889" y="1318314"/>
            <a:ext cx="2135520" cy="1967760"/>
            <a:chOff x="289307" y="1554432"/>
            <a:chExt cx="2135520" cy="196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1C52C51C-A02D-4457-93B0-D4B0E2C6F2D2}"/>
                    </a:ext>
                  </a:extLst>
                </p14:cNvPr>
                <p14:cNvContentPartPr/>
                <p14:nvPr/>
              </p14:nvContentPartPr>
              <p14:xfrm>
                <a:off x="1277147" y="3182352"/>
                <a:ext cx="74160" cy="1069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1C52C51C-A02D-4457-93B0-D4B0E2C6F2D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240971" y="3146352"/>
                  <a:ext cx="146149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44F845A-2CE2-433F-BF64-3D1B6807B346}"/>
                    </a:ext>
                  </a:extLst>
                </p14:cNvPr>
                <p14:cNvContentPartPr/>
                <p14:nvPr/>
              </p14:nvContentPartPr>
              <p14:xfrm>
                <a:off x="1273187" y="1768992"/>
                <a:ext cx="93960" cy="1242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44F845A-2CE2-433F-BF64-3D1B6807B34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237049" y="1732992"/>
                  <a:ext cx="165876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BC62179C-3CF5-4152-81B1-B0C1CF7F5BC4}"/>
                    </a:ext>
                  </a:extLst>
                </p14:cNvPr>
                <p14:cNvContentPartPr/>
                <p14:nvPr/>
              </p14:nvContentPartPr>
              <p14:xfrm>
                <a:off x="1303787" y="1909752"/>
                <a:ext cx="55440" cy="13323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BC62179C-3CF5-4152-81B1-B0C1CF7F5BC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267787" y="1873752"/>
                  <a:ext cx="127080" cy="14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17C29C9E-8166-4F17-AE2D-7BAA5EF5113E}"/>
                    </a:ext>
                  </a:extLst>
                </p14:cNvPr>
                <p14:cNvContentPartPr/>
                <p14:nvPr/>
              </p14:nvContentPartPr>
              <p14:xfrm>
                <a:off x="662267" y="2485752"/>
                <a:ext cx="1437120" cy="464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17C29C9E-8166-4F17-AE2D-7BAA5EF5113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26258" y="2449752"/>
                  <a:ext cx="1508778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342A36A4-5C7D-4701-A184-459C1B563096}"/>
                    </a:ext>
                  </a:extLst>
                </p14:cNvPr>
                <p14:cNvContentPartPr/>
                <p14:nvPr/>
              </p14:nvContentPartPr>
              <p14:xfrm>
                <a:off x="1275347" y="2456232"/>
                <a:ext cx="120600" cy="1548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342A36A4-5C7D-4701-A184-459C1B56309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239347" y="2420232"/>
                  <a:ext cx="1922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FD8F334-0F8F-4229-AE87-9952C7E8AC68}"/>
                    </a:ext>
                  </a:extLst>
                </p14:cNvPr>
                <p14:cNvContentPartPr/>
                <p14:nvPr/>
              </p14:nvContentPartPr>
              <p14:xfrm>
                <a:off x="1462187" y="1554432"/>
                <a:ext cx="132480" cy="245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FD8F334-0F8F-4229-AE87-9952C7E8AC6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53187" y="1545432"/>
                  <a:ext cx="1501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630C558-DE81-4FF9-8374-3D061BDE4BA8}"/>
                    </a:ext>
                  </a:extLst>
                </p14:cNvPr>
                <p14:cNvContentPartPr/>
                <p14:nvPr/>
              </p14:nvContentPartPr>
              <p14:xfrm>
                <a:off x="2271467" y="2304312"/>
                <a:ext cx="153360" cy="2239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630C558-DE81-4FF9-8374-3D061BDE4BA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262488" y="2295298"/>
                  <a:ext cx="170959" cy="2415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429462D-601A-4105-B425-334107AAE6D2}"/>
                    </a:ext>
                  </a:extLst>
                </p14:cNvPr>
                <p14:cNvContentPartPr/>
                <p14:nvPr/>
              </p14:nvContentPartPr>
              <p14:xfrm>
                <a:off x="1423307" y="3331752"/>
                <a:ext cx="203400" cy="1904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429462D-601A-4105-B425-334107AAE6D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414307" y="3322752"/>
                  <a:ext cx="2210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13B4F72-56FE-420B-B10E-B2BEBB25CC52}"/>
                    </a:ext>
                  </a:extLst>
                </p14:cNvPr>
                <p14:cNvContentPartPr/>
                <p14:nvPr/>
              </p14:nvContentPartPr>
              <p14:xfrm>
                <a:off x="289307" y="2378112"/>
                <a:ext cx="128160" cy="2458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13B4F72-56FE-420B-B10E-B2BEBB25CC5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80307" y="2369112"/>
                  <a:ext cx="1458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12E4200-888B-49F1-A808-07D557FA53ED}"/>
                    </a:ext>
                  </a:extLst>
                </p14:cNvPr>
                <p14:cNvContentPartPr/>
                <p14:nvPr/>
              </p14:nvContentPartPr>
              <p14:xfrm>
                <a:off x="1487747" y="2676192"/>
                <a:ext cx="225360" cy="1810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12E4200-888B-49F1-A808-07D557FA53E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478747" y="2667192"/>
                  <a:ext cx="2430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0577244A-A050-43B5-8506-E242330A2FF9}"/>
                    </a:ext>
                  </a:extLst>
                </p14:cNvPr>
                <p14:cNvContentPartPr/>
                <p14:nvPr/>
              </p14:nvContentPartPr>
              <p14:xfrm>
                <a:off x="1580987" y="2726592"/>
                <a:ext cx="30240" cy="2628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0577244A-A050-43B5-8506-E242330A2FF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571987" y="2717592"/>
                  <a:ext cx="478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7375F7F-0E46-4813-A846-5A021ED4F9E8}"/>
                    </a:ext>
                  </a:extLst>
                </p14:cNvPr>
                <p14:cNvContentPartPr/>
                <p14:nvPr/>
              </p14:nvContentPartPr>
              <p14:xfrm>
                <a:off x="1790867" y="2811912"/>
                <a:ext cx="144720" cy="1368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7375F7F-0E46-4813-A846-5A021ED4F9E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781867" y="2802912"/>
                  <a:ext cx="16236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5EE5EC74-5A2E-4C2F-AFE1-34FF2517D483}"/>
              </a:ext>
            </a:extLst>
          </p:cNvPr>
          <p:cNvGrpSpPr/>
          <p:nvPr/>
        </p:nvGrpSpPr>
        <p:grpSpPr>
          <a:xfrm>
            <a:off x="8939569" y="228594"/>
            <a:ext cx="1730520" cy="588600"/>
            <a:chOff x="329987" y="464712"/>
            <a:chExt cx="1730520" cy="58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3BF66D5-37DC-460D-8B76-9116FA80A635}"/>
                    </a:ext>
                  </a:extLst>
                </p14:cNvPr>
                <p14:cNvContentPartPr/>
                <p14:nvPr/>
              </p14:nvContentPartPr>
              <p14:xfrm>
                <a:off x="329987" y="464712"/>
                <a:ext cx="260280" cy="5050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3BF66D5-37DC-460D-8B76-9116FA80A6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93987" y="428712"/>
                  <a:ext cx="331920" cy="57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E324A1FE-287B-4BD0-AFE6-99A4BEDF263C}"/>
                    </a:ext>
                  </a:extLst>
                </p14:cNvPr>
                <p14:cNvContentPartPr/>
                <p14:nvPr/>
              </p14:nvContentPartPr>
              <p14:xfrm>
                <a:off x="504947" y="749112"/>
                <a:ext cx="128160" cy="2253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E324A1FE-287B-4BD0-AFE6-99A4BEDF263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68947" y="713112"/>
                  <a:ext cx="19980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A4A391B6-6455-44A2-A43A-BDD11EFDC658}"/>
                    </a:ext>
                  </a:extLst>
                </p14:cNvPr>
                <p14:cNvContentPartPr/>
                <p14:nvPr/>
              </p14:nvContentPartPr>
              <p14:xfrm>
                <a:off x="768827" y="612672"/>
                <a:ext cx="288000" cy="3423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A4A391B6-6455-44A2-A43A-BDD11EFDC65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32827" y="576672"/>
                  <a:ext cx="35964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FBCF28C-29A2-4BEC-890F-F8E09AF42DA8}"/>
                    </a:ext>
                  </a:extLst>
                </p14:cNvPr>
                <p14:cNvContentPartPr/>
                <p14:nvPr/>
              </p14:nvContentPartPr>
              <p14:xfrm>
                <a:off x="1183547" y="860352"/>
                <a:ext cx="25200" cy="1371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FBCF28C-29A2-4BEC-890F-F8E09AF42DA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47547" y="824352"/>
                  <a:ext cx="968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FCECD711-52C5-455B-B6F8-49EE2AE41E59}"/>
                    </a:ext>
                  </a:extLst>
                </p14:cNvPr>
                <p14:cNvContentPartPr/>
                <p14:nvPr/>
              </p14:nvContentPartPr>
              <p14:xfrm>
                <a:off x="1409627" y="556512"/>
                <a:ext cx="279720" cy="2905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FCECD711-52C5-455B-B6F8-49EE2AE41E5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373627" y="520512"/>
                  <a:ext cx="35136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6FC69633-BB5F-48E0-8F29-61BFB04E311F}"/>
                    </a:ext>
                  </a:extLst>
                </p14:cNvPr>
                <p14:cNvContentPartPr/>
                <p14:nvPr/>
              </p14:nvContentPartPr>
              <p14:xfrm>
                <a:off x="1594307" y="708432"/>
                <a:ext cx="70920" cy="34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6FC69633-BB5F-48E0-8F29-61BFB04E311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558307" y="672432"/>
                  <a:ext cx="14256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9CCA012-485B-4AD5-A4E0-ABF8DE3447C6}"/>
                    </a:ext>
                  </a:extLst>
                </p14:cNvPr>
                <p14:cNvContentPartPr/>
                <p14:nvPr/>
              </p14:nvContentPartPr>
              <p14:xfrm>
                <a:off x="1841267" y="827952"/>
                <a:ext cx="219240" cy="1882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9CCA012-485B-4AD5-A4E0-ABF8DE3447C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805208" y="792021"/>
                  <a:ext cx="290998" cy="259783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B75846-821B-4945-8971-79A129440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37B9-366A-463B-A233-332C6DF23397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8232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>
            <a:extLst>
              <a:ext uri="{FF2B5EF4-FFF2-40B4-BE49-F238E27FC236}">
                <a16:creationId xmlns:a16="http://schemas.microsoft.com/office/drawing/2014/main" id="{5BDC1618-66B7-46F7-8C03-F3227D15BC3E}"/>
              </a:ext>
            </a:extLst>
          </p:cNvPr>
          <p:cNvGrpSpPr/>
          <p:nvPr/>
        </p:nvGrpSpPr>
        <p:grpSpPr>
          <a:xfrm>
            <a:off x="785472" y="382674"/>
            <a:ext cx="1502640" cy="617760"/>
            <a:chOff x="6397787" y="390912"/>
            <a:chExt cx="1502640" cy="61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AA6CACA-F9FE-4789-98D4-DBD4F681A8ED}"/>
                    </a:ext>
                  </a:extLst>
                </p14:cNvPr>
                <p14:cNvContentPartPr/>
                <p14:nvPr/>
              </p14:nvContentPartPr>
              <p14:xfrm>
                <a:off x="6397787" y="390912"/>
                <a:ext cx="253800" cy="5518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AA6CACA-F9FE-4789-98D4-DBD4F681A8E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61787" y="354912"/>
                  <a:ext cx="325440" cy="62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FB4C4A8-96C6-44AB-808F-3360712588F4}"/>
                    </a:ext>
                  </a:extLst>
                </p14:cNvPr>
                <p14:cNvContentPartPr/>
                <p14:nvPr/>
              </p14:nvContentPartPr>
              <p14:xfrm>
                <a:off x="6548987" y="658392"/>
                <a:ext cx="77760" cy="2545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FB4C4A8-96C6-44AB-808F-3360712588F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13153" y="622392"/>
                  <a:ext cx="14907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1C1DFF4-0237-4FA9-94BC-7FC9A0C6F43E}"/>
                    </a:ext>
                  </a:extLst>
                </p14:cNvPr>
                <p14:cNvContentPartPr/>
                <p14:nvPr/>
              </p14:nvContentPartPr>
              <p14:xfrm>
                <a:off x="6735107" y="541752"/>
                <a:ext cx="253080" cy="3592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1C1DFF4-0237-4FA9-94BC-7FC9A0C6F43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99056" y="505752"/>
                  <a:ext cx="324822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2EAA292-6A64-4487-B1F7-097E54207682}"/>
                    </a:ext>
                  </a:extLst>
                </p14:cNvPr>
                <p14:cNvContentPartPr/>
                <p14:nvPr/>
              </p14:nvContentPartPr>
              <p14:xfrm>
                <a:off x="7101227" y="843792"/>
                <a:ext cx="23400" cy="1648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2EAA292-6A64-4487-B1F7-097E5420768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64664" y="807792"/>
                  <a:ext cx="96159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02B6F64-FA99-42D1-8F8A-8C4D7772FD46}"/>
                    </a:ext>
                  </a:extLst>
                </p14:cNvPr>
                <p14:cNvContentPartPr/>
                <p14:nvPr/>
              </p14:nvContentPartPr>
              <p14:xfrm>
                <a:off x="7260707" y="416472"/>
                <a:ext cx="173520" cy="5205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02B6F64-FA99-42D1-8F8A-8C4D7772FD4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224707" y="380472"/>
                  <a:ext cx="245160" cy="59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9410A3A-2A0D-488D-813A-AE3684232502}"/>
                    </a:ext>
                  </a:extLst>
                </p14:cNvPr>
                <p14:cNvContentPartPr/>
                <p14:nvPr/>
              </p14:nvContentPartPr>
              <p14:xfrm>
                <a:off x="7601267" y="735792"/>
                <a:ext cx="299160" cy="1807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9410A3A-2A0D-488D-813A-AE368423250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565267" y="699792"/>
                  <a:ext cx="370800" cy="25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C972144D-5CCD-4285-9BAC-1CFA33595073}"/>
              </a:ext>
            </a:extLst>
          </p:cNvPr>
          <p:cNvGrpSpPr/>
          <p:nvPr/>
        </p:nvGrpSpPr>
        <p:grpSpPr>
          <a:xfrm>
            <a:off x="1312512" y="1233354"/>
            <a:ext cx="1331280" cy="1975680"/>
            <a:chOff x="6924827" y="1241592"/>
            <a:chExt cx="1331280" cy="197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6DBBA2A-9D2F-43D0-85FF-0E3D1C6B47D7}"/>
                    </a:ext>
                  </a:extLst>
                </p14:cNvPr>
                <p14:cNvContentPartPr/>
                <p14:nvPr/>
              </p14:nvContentPartPr>
              <p14:xfrm>
                <a:off x="7521707" y="1520952"/>
                <a:ext cx="106560" cy="1238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6DBBA2A-9D2F-43D0-85FF-0E3D1C6B47D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85707" y="1485056"/>
                  <a:ext cx="178200" cy="1952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A309110-0E71-4F95-8D04-01B93594ECC5}"/>
                    </a:ext>
                  </a:extLst>
                </p14:cNvPr>
                <p14:cNvContentPartPr/>
                <p14:nvPr/>
              </p14:nvContentPartPr>
              <p14:xfrm>
                <a:off x="7582547" y="1605192"/>
                <a:ext cx="33120" cy="5677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A309110-0E71-4F95-8D04-01B93594ECC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546547" y="1569192"/>
                  <a:ext cx="104760" cy="63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B6F5106-9A72-4CEB-93A6-E1261887CA3E}"/>
                    </a:ext>
                  </a:extLst>
                </p14:cNvPr>
                <p14:cNvContentPartPr/>
                <p14:nvPr/>
              </p14:nvContentPartPr>
              <p14:xfrm>
                <a:off x="7554827" y="2143752"/>
                <a:ext cx="95040" cy="946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B6F5106-9A72-4CEB-93A6-E1261887CA3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518827" y="2107615"/>
                  <a:ext cx="166680" cy="1665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5ACD368-96A7-4465-B44C-73BFCF8222E0}"/>
                    </a:ext>
                  </a:extLst>
                </p14:cNvPr>
                <p14:cNvContentPartPr/>
                <p14:nvPr/>
              </p14:nvContentPartPr>
              <p14:xfrm>
                <a:off x="7175387" y="2217192"/>
                <a:ext cx="423360" cy="5889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5ACD368-96A7-4465-B44C-73BFCF8222E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139387" y="2181192"/>
                  <a:ext cx="495000" cy="6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1779C29-8173-4944-96DE-1C499A6F2595}"/>
                    </a:ext>
                  </a:extLst>
                </p14:cNvPr>
                <p14:cNvContentPartPr/>
                <p14:nvPr/>
              </p14:nvContentPartPr>
              <p14:xfrm>
                <a:off x="7617467" y="2163912"/>
                <a:ext cx="387720" cy="7048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1779C29-8173-4944-96DE-1C499A6F259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581467" y="2127930"/>
                  <a:ext cx="459360" cy="7764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536352D-9049-4BA3-916C-5E77F5CA4467}"/>
                    </a:ext>
                  </a:extLst>
                </p14:cNvPr>
                <p14:cNvContentPartPr/>
                <p14:nvPr/>
              </p14:nvContentPartPr>
              <p14:xfrm>
                <a:off x="7133627" y="2744592"/>
                <a:ext cx="79560" cy="1065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536352D-9049-4BA3-916C-5E77F5CA446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097627" y="2708713"/>
                  <a:ext cx="151200" cy="1779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21423CE-1E54-4B80-A4EA-198294E27124}"/>
                    </a:ext>
                  </a:extLst>
                </p14:cNvPr>
                <p14:cNvContentPartPr/>
                <p14:nvPr/>
              </p14:nvContentPartPr>
              <p14:xfrm>
                <a:off x="7956947" y="2826312"/>
                <a:ext cx="93240" cy="1296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21423CE-1E54-4B80-A4EA-198294E2712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920947" y="2790312"/>
                  <a:ext cx="1648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C54DA43-4189-4D82-BAF2-18C3B7CADDA4}"/>
                    </a:ext>
                  </a:extLst>
                </p14:cNvPr>
                <p14:cNvContentPartPr/>
                <p14:nvPr/>
              </p14:nvContentPartPr>
              <p14:xfrm>
                <a:off x="7565987" y="2125392"/>
                <a:ext cx="134640" cy="128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C54DA43-4189-4D82-BAF2-18C3B7CADDA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529890" y="2089392"/>
                  <a:ext cx="206472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6886200-0B9C-4CC9-B022-82CC3654215E}"/>
                    </a:ext>
                  </a:extLst>
                </p14:cNvPr>
                <p14:cNvContentPartPr/>
                <p14:nvPr/>
              </p14:nvContentPartPr>
              <p14:xfrm>
                <a:off x="6924827" y="2950152"/>
                <a:ext cx="155160" cy="1526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6886200-0B9C-4CC9-B022-82CC3654215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915827" y="2941152"/>
                  <a:ext cx="1728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A70AA12-4F3C-42F6-80D8-AC2BA2802A62}"/>
                    </a:ext>
                  </a:extLst>
                </p14:cNvPr>
                <p14:cNvContentPartPr/>
                <p14:nvPr/>
              </p14:nvContentPartPr>
              <p14:xfrm>
                <a:off x="8105627" y="3072912"/>
                <a:ext cx="150480" cy="1443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A70AA12-4F3C-42F6-80D8-AC2BA2802A6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096648" y="3063912"/>
                  <a:ext cx="168078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860EB1B-F0D2-48B7-8AB0-C040906B4DD8}"/>
                    </a:ext>
                  </a:extLst>
                </p14:cNvPr>
                <p14:cNvContentPartPr/>
                <p14:nvPr/>
              </p14:nvContentPartPr>
              <p14:xfrm>
                <a:off x="7688027" y="1241592"/>
                <a:ext cx="131760" cy="216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860EB1B-F0D2-48B7-8AB0-C040906B4DD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679027" y="1232607"/>
                  <a:ext cx="149400" cy="2339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4244DC1-E953-45AB-9E57-4BAF63712BE6}"/>
                    </a:ext>
                  </a:extLst>
                </p14:cNvPr>
                <p14:cNvContentPartPr/>
                <p14:nvPr/>
              </p14:nvContentPartPr>
              <p14:xfrm>
                <a:off x="7821947" y="1894272"/>
                <a:ext cx="120960" cy="2908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4244DC1-E953-45AB-9E57-4BAF63712BE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812920" y="1885272"/>
                  <a:ext cx="138653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608D4E4-B8FB-4BB3-88FA-04B35EE2B0CD}"/>
                    </a:ext>
                  </a:extLst>
                </p14:cNvPr>
                <p14:cNvContentPartPr/>
                <p14:nvPr/>
              </p14:nvContentPartPr>
              <p14:xfrm>
                <a:off x="7995107" y="2063472"/>
                <a:ext cx="173160" cy="1317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608D4E4-B8FB-4BB3-88FA-04B35EE2B0C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986107" y="2054472"/>
                  <a:ext cx="190800" cy="14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A6EF7686-9FB5-454D-8D4A-24A69F99CD37}"/>
                  </a:ext>
                </a:extLst>
              </p14:cNvPr>
              <p14:cNvContentPartPr/>
              <p14:nvPr/>
            </p14:nvContentPartPr>
            <p14:xfrm>
              <a:off x="1790010" y="1672050"/>
              <a:ext cx="71640" cy="946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A6EF7686-9FB5-454D-8D4A-24A69F99CD3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781010" y="1663050"/>
                <a:ext cx="89280" cy="11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0D4E1A3-0929-4C17-A7BE-C48FC62B2E58}"/>
              </a:ext>
            </a:extLst>
          </p:cNvPr>
          <p:cNvGrpSpPr/>
          <p:nvPr/>
        </p:nvGrpSpPr>
        <p:grpSpPr>
          <a:xfrm>
            <a:off x="1790010" y="1866090"/>
            <a:ext cx="118800" cy="282960"/>
            <a:chOff x="1790010" y="1866090"/>
            <a:chExt cx="118800" cy="28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559014F-65A6-48D5-8B84-BE24D96C8896}"/>
                    </a:ext>
                  </a:extLst>
                </p14:cNvPr>
                <p14:cNvContentPartPr/>
                <p14:nvPr/>
              </p14:nvContentPartPr>
              <p14:xfrm>
                <a:off x="1790010" y="1866090"/>
                <a:ext cx="118800" cy="1440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559014F-65A6-48D5-8B84-BE24D96C889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781010" y="1857090"/>
                  <a:ext cx="1364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A73A92C-937E-46E2-B065-319F43E2E08D}"/>
                    </a:ext>
                  </a:extLst>
                </p14:cNvPr>
                <p14:cNvContentPartPr/>
                <p14:nvPr/>
              </p14:nvContentPartPr>
              <p14:xfrm>
                <a:off x="1814130" y="2031330"/>
                <a:ext cx="56880" cy="1177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A73A92C-937E-46E2-B065-319F43E2E08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805130" y="2022330"/>
                  <a:ext cx="74520" cy="13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9DF40D66-37CF-4AE9-8BD9-EC20F90BF228}"/>
                  </a:ext>
                </a:extLst>
              </p14:cNvPr>
              <p14:cNvContentPartPr/>
              <p14:nvPr/>
            </p14:nvContentPartPr>
            <p14:xfrm>
              <a:off x="2287890" y="2407530"/>
              <a:ext cx="96480" cy="1288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9DF40D66-37CF-4AE9-8BD9-EC20F90BF22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278890" y="2398530"/>
                <a:ext cx="11412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ACECE4D8-2E53-49ED-9523-799BF0E8B9A6}"/>
                  </a:ext>
                </a:extLst>
              </p14:cNvPr>
              <p14:cNvContentPartPr/>
              <p14:nvPr/>
            </p14:nvContentPartPr>
            <p14:xfrm>
              <a:off x="1599570" y="2353890"/>
              <a:ext cx="93240" cy="1576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ACECE4D8-2E53-49ED-9523-799BF0E8B9A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590535" y="2344890"/>
                <a:ext cx="110948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AA252729-6DDB-46A3-889B-326CC865F8B4}"/>
                  </a:ext>
                </a:extLst>
              </p14:cNvPr>
              <p14:cNvContentPartPr/>
              <p14:nvPr/>
            </p14:nvContentPartPr>
            <p14:xfrm>
              <a:off x="2208330" y="2214930"/>
              <a:ext cx="65880" cy="1713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AA252729-6DDB-46A3-889B-326CC865F8B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199379" y="2205930"/>
                <a:ext cx="83424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3CA54E24-B533-42A5-9DF7-BC172A4FCD9A}"/>
                  </a:ext>
                </a:extLst>
              </p14:cNvPr>
              <p14:cNvContentPartPr/>
              <p14:nvPr/>
            </p14:nvContentPartPr>
            <p14:xfrm>
              <a:off x="2430810" y="2599410"/>
              <a:ext cx="107640" cy="687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3CA54E24-B533-42A5-9DF7-BC172A4FCD9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421810" y="2590410"/>
                <a:ext cx="12528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FA19109-FD1C-4144-8BB5-C6E60E6D0B15}"/>
                  </a:ext>
                </a:extLst>
              </p14:cNvPr>
              <p14:cNvContentPartPr/>
              <p14:nvPr/>
            </p14:nvContentPartPr>
            <p14:xfrm>
              <a:off x="1487970" y="2581770"/>
              <a:ext cx="104760" cy="748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FA19109-FD1C-4144-8BB5-C6E60E6D0B1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478970" y="2572770"/>
                <a:ext cx="12240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272B53BE-9E2E-4E5E-B098-43252F9936F5}"/>
                  </a:ext>
                </a:extLst>
              </p14:cNvPr>
              <p14:cNvContentPartPr/>
              <p14:nvPr/>
            </p14:nvContentPartPr>
            <p14:xfrm>
              <a:off x="1741770" y="2243370"/>
              <a:ext cx="84240" cy="1544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272B53BE-9E2E-4E5E-B098-43252F9936F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732770" y="2234370"/>
                <a:ext cx="10188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247FB909-68D6-4F08-9264-C6FCBDC3D414}"/>
                  </a:ext>
                </a:extLst>
              </p14:cNvPr>
              <p14:cNvContentPartPr/>
              <p14:nvPr/>
            </p14:nvContentPartPr>
            <p14:xfrm>
              <a:off x="1809450" y="1172370"/>
              <a:ext cx="146520" cy="18648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247FB909-68D6-4F08-9264-C6FCBDC3D41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800450" y="1163370"/>
                <a:ext cx="16416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C64BAEE6-472C-4155-9502-C569B520956F}"/>
                  </a:ext>
                </a:extLst>
              </p14:cNvPr>
              <p14:cNvContentPartPr/>
              <p14:nvPr/>
            </p14:nvContentPartPr>
            <p14:xfrm>
              <a:off x="2646852" y="2753274"/>
              <a:ext cx="135000" cy="16272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C64BAEE6-472C-4155-9502-C569B520956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637852" y="2744274"/>
                <a:ext cx="15264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A266A9B4-F410-4639-B892-B6C433DBB0D1}"/>
                  </a:ext>
                </a:extLst>
              </p14:cNvPr>
              <p14:cNvContentPartPr/>
              <p14:nvPr/>
            </p14:nvContentPartPr>
            <p14:xfrm>
              <a:off x="1233871" y="2640945"/>
              <a:ext cx="148680" cy="1846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A266A9B4-F410-4639-B892-B6C433DBB0D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224871" y="2631945"/>
                <a:ext cx="16632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61EFEEAA-E69E-4C79-B0B0-72D7D5A79EAA}"/>
                  </a:ext>
                </a:extLst>
              </p14:cNvPr>
              <p14:cNvContentPartPr/>
              <p14:nvPr/>
            </p14:nvContentPartPr>
            <p14:xfrm>
              <a:off x="3233112" y="466914"/>
              <a:ext cx="159480" cy="53352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61EFEEAA-E69E-4C79-B0B0-72D7D5A79EA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197031" y="430890"/>
                <a:ext cx="231282" cy="605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746E3841-2C55-422E-97BD-277B1C008865}"/>
                  </a:ext>
                </a:extLst>
              </p14:cNvPr>
              <p14:cNvContentPartPr/>
              <p14:nvPr/>
            </p14:nvContentPartPr>
            <p14:xfrm>
              <a:off x="3458832" y="737634"/>
              <a:ext cx="203040" cy="136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746E3841-2C55-422E-97BD-277B1C00886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422832" y="701634"/>
                <a:ext cx="274680" cy="8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oup 124">
            <a:extLst>
              <a:ext uri="{FF2B5EF4-FFF2-40B4-BE49-F238E27FC236}">
                <a16:creationId xmlns:a16="http://schemas.microsoft.com/office/drawing/2014/main" id="{8B2971E5-F014-41E4-8A36-39BBB2E7276F}"/>
              </a:ext>
            </a:extLst>
          </p:cNvPr>
          <p:cNvGrpSpPr/>
          <p:nvPr/>
        </p:nvGrpSpPr>
        <p:grpSpPr>
          <a:xfrm>
            <a:off x="3804432" y="520554"/>
            <a:ext cx="1318680" cy="442080"/>
            <a:chOff x="6918707" y="3814872"/>
            <a:chExt cx="131868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72A350E-5B72-4664-922A-51723CD4B92C}"/>
                    </a:ext>
                  </a:extLst>
                </p14:cNvPr>
                <p14:cNvContentPartPr/>
                <p14:nvPr/>
              </p14:nvContentPartPr>
              <p14:xfrm>
                <a:off x="6918707" y="3815952"/>
                <a:ext cx="40680" cy="4406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72A350E-5B72-4664-922A-51723CD4B92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882707" y="3779952"/>
                  <a:ext cx="11232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F7CCEEB-215D-4DF7-93FE-1E25B46241FB}"/>
                    </a:ext>
                  </a:extLst>
                </p14:cNvPr>
                <p14:cNvContentPartPr/>
                <p14:nvPr/>
              </p14:nvContentPartPr>
              <p14:xfrm>
                <a:off x="6935267" y="3814872"/>
                <a:ext cx="160920" cy="2516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F7CCEEB-215D-4DF7-93FE-1E25B46241F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99267" y="3778872"/>
                  <a:ext cx="2325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1EF2D63-22CE-4DAE-AE6B-E1B34D7850F1}"/>
                    </a:ext>
                  </a:extLst>
                </p14:cNvPr>
                <p14:cNvContentPartPr/>
                <p14:nvPr/>
              </p14:nvContentPartPr>
              <p14:xfrm>
                <a:off x="7146227" y="3863832"/>
                <a:ext cx="202680" cy="3931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1EF2D63-22CE-4DAE-AE6B-E1B34D7850F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0291" y="3827865"/>
                  <a:ext cx="274193" cy="4646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4416E7F-7E73-4FF8-8666-B744AA906788}"/>
                    </a:ext>
                  </a:extLst>
                </p14:cNvPr>
                <p14:cNvContentPartPr/>
                <p14:nvPr/>
              </p14:nvContentPartPr>
              <p14:xfrm>
                <a:off x="7221467" y="4111512"/>
                <a:ext cx="207720" cy="561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4416E7F-7E73-4FF8-8666-B744AA90678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85467" y="4075512"/>
                  <a:ext cx="2793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B9D22A7-F723-4052-B76D-27A16E412B27}"/>
                    </a:ext>
                  </a:extLst>
                </p14:cNvPr>
                <p14:cNvContentPartPr/>
                <p14:nvPr/>
              </p14:nvContentPartPr>
              <p14:xfrm>
                <a:off x="7478867" y="3868872"/>
                <a:ext cx="328320" cy="3405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B9D22A7-F723-4052-B76D-27A16E412B2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442827" y="3832910"/>
                  <a:ext cx="400039" cy="4121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CC7DB7A-00A6-4032-BED1-99BE2CC461FF}"/>
                    </a:ext>
                  </a:extLst>
                </p14:cNvPr>
                <p14:cNvContentPartPr/>
                <p14:nvPr/>
              </p14:nvContentPartPr>
              <p14:xfrm>
                <a:off x="7987907" y="4068312"/>
                <a:ext cx="249480" cy="1886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CC7DB7A-00A6-4032-BED1-99BE2CC461F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951907" y="4032312"/>
                  <a:ext cx="321120" cy="26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79E28842-0866-432D-9A2A-13C7B943CC91}"/>
              </a:ext>
            </a:extLst>
          </p:cNvPr>
          <p:cNvGrpSpPr/>
          <p:nvPr/>
        </p:nvGrpSpPr>
        <p:grpSpPr>
          <a:xfrm>
            <a:off x="4019352" y="1371954"/>
            <a:ext cx="933840" cy="1434960"/>
            <a:chOff x="7133627" y="4666272"/>
            <a:chExt cx="933840" cy="1434960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11D806F7-59CB-4BA2-86F4-C10050D37736}"/>
                </a:ext>
              </a:extLst>
            </p:cNvPr>
            <p:cNvGrpSpPr/>
            <p:nvPr/>
          </p:nvGrpSpPr>
          <p:grpSpPr>
            <a:xfrm>
              <a:off x="7133627" y="4666272"/>
              <a:ext cx="916560" cy="1434960"/>
              <a:chOff x="7133627" y="1520952"/>
              <a:chExt cx="916560" cy="1434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732F0964-56F1-46DC-81BD-E946E4E326B5}"/>
                      </a:ext>
                    </a:extLst>
                  </p14:cNvPr>
                  <p14:cNvContentPartPr/>
                  <p14:nvPr/>
                </p14:nvContentPartPr>
                <p14:xfrm>
                  <a:off x="7521707" y="1520952"/>
                  <a:ext cx="106560" cy="123840"/>
                </p14:xfrm>
              </p:contentPart>
            </mc:Choice>
            <mc:Fallback xmlns=""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732F0964-56F1-46DC-81BD-E946E4E326B5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7485707" y="1485056"/>
                    <a:ext cx="178200" cy="1952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343BCF3E-5B4D-41DB-96C1-0864458F6A9E}"/>
                      </a:ext>
                    </a:extLst>
                  </p14:cNvPr>
                  <p14:cNvContentPartPr/>
                  <p14:nvPr/>
                </p14:nvContentPartPr>
                <p14:xfrm>
                  <a:off x="7582547" y="1605192"/>
                  <a:ext cx="33120" cy="567720"/>
                </p14:xfrm>
              </p:contentPart>
            </mc:Choice>
            <mc:Fallback xmlns=""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343BCF3E-5B4D-41DB-96C1-0864458F6A9E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7546547" y="1569192"/>
                    <a:ext cx="104760" cy="63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7620174E-5D82-4E04-BD71-7507CCBA3552}"/>
                      </a:ext>
                    </a:extLst>
                  </p14:cNvPr>
                  <p14:cNvContentPartPr/>
                  <p14:nvPr/>
                </p14:nvContentPartPr>
                <p14:xfrm>
                  <a:off x="7554827" y="2143752"/>
                  <a:ext cx="95040" cy="94680"/>
                </p14:xfrm>
              </p:contentPart>
            </mc:Choice>
            <mc:Fallback xmlns=""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7620174E-5D82-4E04-BD71-7507CCBA355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7518827" y="2107615"/>
                    <a:ext cx="166680" cy="1665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022E58AF-BFFD-4590-90FA-B92BD29949A1}"/>
                      </a:ext>
                    </a:extLst>
                  </p14:cNvPr>
                  <p14:cNvContentPartPr/>
                  <p14:nvPr/>
                </p14:nvContentPartPr>
                <p14:xfrm>
                  <a:off x="7175387" y="2217192"/>
                  <a:ext cx="423360" cy="588960"/>
                </p14:xfrm>
              </p:contentPart>
            </mc:Choice>
            <mc:Fallback xmlns=""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022E58AF-BFFD-4590-90FA-B92BD29949A1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7139387" y="2181192"/>
                    <a:ext cx="495000" cy="66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4613FAE4-F789-4B44-938B-8AD85819F7FC}"/>
                      </a:ext>
                    </a:extLst>
                  </p14:cNvPr>
                  <p14:cNvContentPartPr/>
                  <p14:nvPr/>
                </p14:nvContentPartPr>
                <p14:xfrm>
                  <a:off x="7617467" y="2163912"/>
                  <a:ext cx="387720" cy="704880"/>
                </p14:xfrm>
              </p:contentPart>
            </mc:Choice>
            <mc:Fallback xmlns=""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4613FAE4-F789-4B44-938B-8AD85819F7FC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7581467" y="2127930"/>
                    <a:ext cx="459360" cy="7764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142" name="Ink 141">
                    <a:extLst>
                      <a:ext uri="{FF2B5EF4-FFF2-40B4-BE49-F238E27FC236}">
                        <a16:creationId xmlns:a16="http://schemas.microsoft.com/office/drawing/2014/main" id="{9962DADA-8BCA-46B3-A13B-AEB61911AFA5}"/>
                      </a:ext>
                    </a:extLst>
                  </p14:cNvPr>
                  <p14:cNvContentPartPr/>
                  <p14:nvPr/>
                </p14:nvContentPartPr>
                <p14:xfrm>
                  <a:off x="7133627" y="2744592"/>
                  <a:ext cx="79560" cy="106560"/>
                </p14:xfrm>
              </p:contentPart>
            </mc:Choice>
            <mc:Fallback xmlns="">
              <p:pic>
                <p:nvPicPr>
                  <p:cNvPr id="142" name="Ink 141">
                    <a:extLst>
                      <a:ext uri="{FF2B5EF4-FFF2-40B4-BE49-F238E27FC236}">
                        <a16:creationId xmlns:a16="http://schemas.microsoft.com/office/drawing/2014/main" id="{9962DADA-8BCA-46B3-A13B-AEB61911AFA5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7097627" y="2708713"/>
                    <a:ext cx="151200" cy="1779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04C4B57B-2B1E-422D-8831-06B2223B60D7}"/>
                      </a:ext>
                    </a:extLst>
                  </p14:cNvPr>
                  <p14:cNvContentPartPr/>
                  <p14:nvPr/>
                </p14:nvContentPartPr>
                <p14:xfrm>
                  <a:off x="7956947" y="2826312"/>
                  <a:ext cx="93240" cy="129600"/>
                </p14:xfrm>
              </p:contentPart>
            </mc:Choice>
            <mc:Fallback xmlns=""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04C4B57B-2B1E-422D-8831-06B2223B60D7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7920947" y="2790312"/>
                    <a:ext cx="164880" cy="20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9CCC89A6-6EC3-414D-BB10-A12EB3F6D47B}"/>
                      </a:ext>
                    </a:extLst>
                  </p14:cNvPr>
                  <p14:cNvContentPartPr/>
                  <p14:nvPr/>
                </p14:nvContentPartPr>
                <p14:xfrm>
                  <a:off x="7565987" y="2125392"/>
                  <a:ext cx="134640" cy="128160"/>
                </p14:xfrm>
              </p:contentPart>
            </mc:Choice>
            <mc:Fallback xmlns=""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9CCC89A6-6EC3-414D-BB10-A12EB3F6D47B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7529890" y="2089392"/>
                    <a:ext cx="206472" cy="199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87D0AF4C-E4A8-4969-8D26-ABAB30E36B54}"/>
                </a:ext>
              </a:extLst>
            </p:cNvPr>
            <p:cNvGrpSpPr/>
            <p:nvPr/>
          </p:nvGrpSpPr>
          <p:grpSpPr>
            <a:xfrm>
              <a:off x="7153427" y="5912232"/>
              <a:ext cx="914040" cy="143640"/>
              <a:chOff x="7153427" y="5912232"/>
              <a:chExt cx="914040" cy="143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BF21679A-1667-42B6-A3F1-4293EA246F70}"/>
                      </a:ext>
                    </a:extLst>
                  </p14:cNvPr>
                  <p14:cNvContentPartPr/>
                  <p14:nvPr/>
                </p14:nvContentPartPr>
                <p14:xfrm>
                  <a:off x="7203467" y="5949312"/>
                  <a:ext cx="864000" cy="106560"/>
                </p14:xfrm>
              </p:contentPart>
            </mc:Choice>
            <mc:Fallback xmlns=""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BF21679A-1667-42B6-A3F1-4293EA246F70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7167467" y="5913312"/>
                    <a:ext cx="935640" cy="17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E7EB63B5-205E-4A7A-90A3-A75D357409C0}"/>
                      </a:ext>
                    </a:extLst>
                  </p14:cNvPr>
                  <p14:cNvContentPartPr/>
                  <p14:nvPr/>
                </p14:nvContentPartPr>
                <p14:xfrm>
                  <a:off x="7153427" y="5912232"/>
                  <a:ext cx="110520" cy="121680"/>
                </p14:xfrm>
              </p:contentPart>
            </mc:Choice>
            <mc:Fallback xmlns=""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E7EB63B5-205E-4A7A-90A3-A75D357409C0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7117427" y="5876232"/>
                    <a:ext cx="182160" cy="1933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B046B14D-2BE3-4DF7-8720-648F700A081C}"/>
                  </a:ext>
                </a:extLst>
              </p14:cNvPr>
              <p14:cNvContentPartPr/>
              <p14:nvPr/>
            </p14:nvContentPartPr>
            <p14:xfrm>
              <a:off x="4675272" y="1220034"/>
              <a:ext cx="138960" cy="2404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B046B14D-2BE3-4DF7-8720-648F700A081C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666272" y="1211034"/>
                <a:ext cx="156600" cy="25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AAC6E88-2234-477A-BBAD-A181180C0D51}"/>
              </a:ext>
            </a:extLst>
          </p:cNvPr>
          <p:cNvGrpSpPr/>
          <p:nvPr/>
        </p:nvGrpSpPr>
        <p:grpSpPr>
          <a:xfrm>
            <a:off x="4724232" y="1765794"/>
            <a:ext cx="412560" cy="318960"/>
            <a:chOff x="7838507" y="5060112"/>
            <a:chExt cx="412560" cy="31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F456179-FE05-4D4F-B73D-8743B815A637}"/>
                    </a:ext>
                  </a:extLst>
                </p14:cNvPr>
                <p14:cNvContentPartPr/>
                <p14:nvPr/>
              </p14:nvContentPartPr>
              <p14:xfrm>
                <a:off x="7838507" y="5060112"/>
                <a:ext cx="151920" cy="2620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F456179-FE05-4D4F-B73D-8743B815A63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829507" y="5051112"/>
                  <a:ext cx="1695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CA6BCC3-4E35-4D1A-9C78-22397CA867D8}"/>
                    </a:ext>
                  </a:extLst>
                </p14:cNvPr>
                <p14:cNvContentPartPr/>
                <p14:nvPr/>
              </p14:nvContentPartPr>
              <p14:xfrm>
                <a:off x="8083667" y="5209512"/>
                <a:ext cx="167400" cy="1695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CA6BCC3-4E35-4D1A-9C78-22397CA867D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074667" y="5200512"/>
                  <a:ext cx="185040" cy="18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CF506065-54AE-4A68-94CE-124E73136881}"/>
                  </a:ext>
                </a:extLst>
              </p14:cNvPr>
              <p14:cNvContentPartPr/>
              <p14:nvPr/>
            </p14:nvContentPartPr>
            <p14:xfrm>
              <a:off x="5038872" y="2855514"/>
              <a:ext cx="173160" cy="23688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CF506065-54AE-4A68-94CE-124E7313688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029872" y="2846514"/>
                <a:ext cx="19080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A2DF0267-2BC4-40F9-ACE1-C39979B7D4E3}"/>
                  </a:ext>
                </a:extLst>
              </p14:cNvPr>
              <p14:cNvContentPartPr/>
              <p14:nvPr/>
            </p14:nvContentPartPr>
            <p14:xfrm>
              <a:off x="3893712" y="2921034"/>
              <a:ext cx="270000" cy="22932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A2DF0267-2BC4-40F9-ACE1-C39979B7D4E3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884712" y="2912048"/>
                <a:ext cx="287640" cy="2469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233A57CA-C448-44CE-9067-BB35D7558430}"/>
                  </a:ext>
                </a:extLst>
              </p14:cNvPr>
              <p14:cNvContentPartPr/>
              <p14:nvPr/>
            </p14:nvContentPartPr>
            <p14:xfrm>
              <a:off x="4294230" y="1680450"/>
              <a:ext cx="98640" cy="1533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233A57CA-C448-44CE-9067-BB35D755843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285230" y="1671471"/>
                <a:ext cx="116280" cy="1709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0057BE7D-6D8C-4287-9CF5-155735F9FE91}"/>
                  </a:ext>
                </a:extLst>
              </p14:cNvPr>
              <p14:cNvContentPartPr/>
              <p14:nvPr/>
            </p14:nvContentPartPr>
            <p14:xfrm>
              <a:off x="4812630" y="2228010"/>
              <a:ext cx="100800" cy="18432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0057BE7D-6D8C-4287-9CF5-155735F9FE91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803630" y="2218992"/>
                <a:ext cx="118440" cy="2019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5DA5DF76-0B3D-4483-944A-9B6B9705C71A}"/>
                  </a:ext>
                </a:extLst>
              </p14:cNvPr>
              <p14:cNvContentPartPr/>
              <p14:nvPr/>
            </p14:nvContentPartPr>
            <p14:xfrm>
              <a:off x="4059870" y="2228010"/>
              <a:ext cx="97200" cy="15192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5DA5DF76-0B3D-4483-944A-9B6B9705C71A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050837" y="2219010"/>
                <a:ext cx="114906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7965C06D-55FA-4641-8D7B-3FA419B566E8}"/>
                  </a:ext>
                </a:extLst>
              </p14:cNvPr>
              <p14:cNvContentPartPr/>
              <p14:nvPr/>
            </p14:nvContentPartPr>
            <p14:xfrm>
              <a:off x="4477830" y="2814810"/>
              <a:ext cx="88560" cy="14940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7965C06D-55FA-4641-8D7B-3FA419B566E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468830" y="2805832"/>
                <a:ext cx="106200" cy="1669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94883387-7066-491A-9761-1EEE325249C3}"/>
                  </a:ext>
                </a:extLst>
              </p14:cNvPr>
              <p14:cNvContentPartPr/>
              <p14:nvPr/>
            </p14:nvContentPartPr>
            <p14:xfrm>
              <a:off x="4291710" y="1535370"/>
              <a:ext cx="69480" cy="6588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94883387-7066-491A-9761-1EEE325249C3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282710" y="1526370"/>
                <a:ext cx="8712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81E617BC-5FB2-4347-9585-D10C156AD8E6}"/>
                  </a:ext>
                </a:extLst>
              </p14:cNvPr>
              <p14:cNvContentPartPr/>
              <p14:nvPr/>
            </p14:nvContentPartPr>
            <p14:xfrm>
              <a:off x="4342830" y="1860810"/>
              <a:ext cx="54720" cy="1094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81E617BC-5FB2-4347-9585-D10C156AD8E6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333830" y="1851780"/>
                <a:ext cx="72360" cy="1271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2EDB48D3-EA81-4B39-B39B-D8DA79487A3C}"/>
                  </a:ext>
                </a:extLst>
              </p14:cNvPr>
              <p14:cNvContentPartPr/>
              <p14:nvPr/>
            </p14:nvContentPartPr>
            <p14:xfrm>
              <a:off x="4668630" y="2081490"/>
              <a:ext cx="68400" cy="14508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2EDB48D3-EA81-4B39-B39B-D8DA79487A3C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659630" y="2072468"/>
                <a:ext cx="86040" cy="1627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0EDAF2E1-5FEA-412F-8D0E-A9225F2A7946}"/>
                  </a:ext>
                </a:extLst>
              </p14:cNvPr>
              <p14:cNvContentPartPr/>
              <p14:nvPr/>
            </p14:nvContentPartPr>
            <p14:xfrm>
              <a:off x="4926750" y="2501970"/>
              <a:ext cx="78840" cy="712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0EDAF2E1-5FEA-412F-8D0E-A9225F2A7946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917791" y="2493015"/>
                <a:ext cx="96400" cy="888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C50CEB0F-5714-4526-A3C8-B776D90C8C6A}"/>
                  </a:ext>
                </a:extLst>
              </p14:cNvPr>
              <p14:cNvContentPartPr/>
              <p14:nvPr/>
            </p14:nvContentPartPr>
            <p14:xfrm>
              <a:off x="4711470" y="2846490"/>
              <a:ext cx="77760" cy="15300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C50CEB0F-5714-4526-A3C8-B776D90C8C6A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702470" y="2837490"/>
                <a:ext cx="9540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CF6C47F-BF5C-47C1-A285-C4037A38BAA0}"/>
                  </a:ext>
                </a:extLst>
              </p14:cNvPr>
              <p14:cNvContentPartPr/>
              <p14:nvPr/>
            </p14:nvContentPartPr>
            <p14:xfrm>
              <a:off x="4264710" y="2861250"/>
              <a:ext cx="72000" cy="723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CF6C47F-BF5C-47C1-A285-C4037A38BAA0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255710" y="2852250"/>
                <a:ext cx="8964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ABBD1D48-FDF2-48C3-9833-7FA7A0424B6F}"/>
                  </a:ext>
                </a:extLst>
              </p14:cNvPr>
              <p14:cNvContentPartPr/>
              <p14:nvPr/>
            </p14:nvContentPartPr>
            <p14:xfrm>
              <a:off x="3999750" y="2436450"/>
              <a:ext cx="88200" cy="8784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ABBD1D48-FDF2-48C3-9833-7FA7A0424B6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990787" y="2427487"/>
                <a:ext cx="105768" cy="1054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114E879D-1D0C-4E8A-8A90-078A900FF659}"/>
                  </a:ext>
                </a:extLst>
              </p14:cNvPr>
              <p14:cNvContentPartPr/>
              <p14:nvPr/>
            </p14:nvContentPartPr>
            <p14:xfrm>
              <a:off x="4240590" y="2091210"/>
              <a:ext cx="78480" cy="1393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114E879D-1D0C-4E8A-8A90-078A900FF659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231590" y="2082233"/>
                <a:ext cx="96120" cy="156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980136A6-E855-4C13-81C8-7DC953D046CD}"/>
                  </a:ext>
                </a:extLst>
              </p14:cNvPr>
              <p14:cNvContentPartPr/>
              <p14:nvPr/>
            </p14:nvContentPartPr>
            <p14:xfrm>
              <a:off x="4231230" y="1103730"/>
              <a:ext cx="123840" cy="18252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980136A6-E855-4C13-81C8-7DC953D046CD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222230" y="1094748"/>
                <a:ext cx="141480" cy="2001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BB010541-5807-46F4-8E24-3941C061BFD6}"/>
                  </a:ext>
                </a:extLst>
              </p14:cNvPr>
              <p14:cNvContentPartPr/>
              <p14:nvPr/>
            </p14:nvContentPartPr>
            <p14:xfrm>
              <a:off x="5085953" y="2616108"/>
              <a:ext cx="157680" cy="1756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BB010541-5807-46F4-8E24-3941C061BFD6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076974" y="2607108"/>
                <a:ext cx="17528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8D367C44-46A7-434A-A881-34AF5FC6ECB7}"/>
                  </a:ext>
                </a:extLst>
              </p14:cNvPr>
              <p14:cNvContentPartPr/>
              <p14:nvPr/>
            </p14:nvContentPartPr>
            <p14:xfrm>
              <a:off x="3763813" y="2589645"/>
              <a:ext cx="132480" cy="1825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8D367C44-46A7-434A-A881-34AF5FC6ECB7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754813" y="2580645"/>
                <a:ext cx="15012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35F51216-CAA3-4C23-8A8B-A4B5B9B30CC7}"/>
                  </a:ext>
                </a:extLst>
              </p14:cNvPr>
              <p14:cNvContentPartPr/>
              <p14:nvPr/>
            </p14:nvContentPartPr>
            <p14:xfrm>
              <a:off x="4079030" y="1863330"/>
              <a:ext cx="144000" cy="22788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35F51216-CAA3-4C23-8A8B-A4B5B9B30CC7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070030" y="1854344"/>
                <a:ext cx="161640" cy="2454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A40702C0-23ED-4AAF-9E90-FBD77C5DF8A3}"/>
                  </a:ext>
                </a:extLst>
              </p14:cNvPr>
              <p14:cNvContentPartPr/>
              <p14:nvPr/>
            </p14:nvContentPartPr>
            <p14:xfrm>
              <a:off x="1559112" y="2021385"/>
              <a:ext cx="111240" cy="17352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A40702C0-23ED-4AAF-9E90-FBD77C5DF8A3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550112" y="2012385"/>
                <a:ext cx="128880" cy="19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8" name="Group 217">
            <a:extLst>
              <a:ext uri="{FF2B5EF4-FFF2-40B4-BE49-F238E27FC236}">
                <a16:creationId xmlns:a16="http://schemas.microsoft.com/office/drawing/2014/main" id="{2F09DD27-60FD-4584-B87E-3DE62E5AA8CB}"/>
              </a:ext>
            </a:extLst>
          </p:cNvPr>
          <p:cNvGrpSpPr/>
          <p:nvPr/>
        </p:nvGrpSpPr>
        <p:grpSpPr>
          <a:xfrm>
            <a:off x="6264832" y="540174"/>
            <a:ext cx="1455480" cy="423000"/>
            <a:chOff x="381827" y="3911352"/>
            <a:chExt cx="1455480" cy="42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598F60D-ABD7-470B-9E25-174CE4E5509A}"/>
                    </a:ext>
                  </a:extLst>
                </p14:cNvPr>
                <p14:cNvContentPartPr/>
                <p14:nvPr/>
              </p14:nvContentPartPr>
              <p14:xfrm>
                <a:off x="381827" y="3931152"/>
                <a:ext cx="185040" cy="3924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598F60D-ABD7-470B-9E25-174CE4E5509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45827" y="3895152"/>
                  <a:ext cx="25668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A3EF9EF-D0B5-48E9-8392-B76501A7FAE6}"/>
                    </a:ext>
                  </a:extLst>
                </p14:cNvPr>
                <p14:cNvContentPartPr/>
                <p14:nvPr/>
              </p14:nvContentPartPr>
              <p14:xfrm>
                <a:off x="688547" y="3911352"/>
                <a:ext cx="43560" cy="3290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A3EF9EF-D0B5-48E9-8392-B76501A7FAE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52547" y="3875313"/>
                  <a:ext cx="115200" cy="4007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351ABD0-4342-4C5C-9258-383F8C05E79B}"/>
                    </a:ext>
                  </a:extLst>
                </p14:cNvPr>
                <p14:cNvContentPartPr/>
                <p14:nvPr/>
              </p14:nvContentPartPr>
              <p14:xfrm>
                <a:off x="819587" y="3926472"/>
                <a:ext cx="43560" cy="3790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351ABD0-4342-4C5C-9258-383F8C05E79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83587" y="3890472"/>
                  <a:ext cx="11520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3E278355-C076-4690-B8A6-AD5F1D887F55}"/>
                    </a:ext>
                  </a:extLst>
                </p14:cNvPr>
                <p14:cNvContentPartPr/>
                <p14:nvPr/>
              </p14:nvContentPartPr>
              <p14:xfrm>
                <a:off x="671987" y="4155432"/>
                <a:ext cx="235440" cy="237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3E278355-C076-4690-B8A6-AD5F1D887F5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36042" y="4119969"/>
                  <a:ext cx="306971" cy="943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1F21C602-2D03-449B-B801-BC79FA09A28D}"/>
                    </a:ext>
                  </a:extLst>
                </p14:cNvPr>
                <p14:cNvContentPartPr/>
                <p14:nvPr/>
              </p14:nvContentPartPr>
              <p14:xfrm>
                <a:off x="1059347" y="3970032"/>
                <a:ext cx="207360" cy="3186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1F21C602-2D03-449B-B801-BC79FA09A28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23347" y="3933991"/>
                  <a:ext cx="279000" cy="3903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2B7DEE4-9CD1-421B-B3E3-DA77E0B3C1D6}"/>
                    </a:ext>
                  </a:extLst>
                </p14:cNvPr>
                <p14:cNvContentPartPr/>
                <p14:nvPr/>
              </p14:nvContentPartPr>
              <p14:xfrm>
                <a:off x="1129547" y="4148952"/>
                <a:ext cx="172080" cy="360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2B7DEE4-9CD1-421B-B3E3-DA77E0B3C1D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93472" y="4112952"/>
                  <a:ext cx="24387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D32E2C61-82E3-4ABB-9D61-4B31F8DA3EA8}"/>
                    </a:ext>
                  </a:extLst>
                </p14:cNvPr>
                <p14:cNvContentPartPr/>
                <p14:nvPr/>
              </p14:nvContentPartPr>
              <p14:xfrm>
                <a:off x="1438427" y="3996672"/>
                <a:ext cx="12960" cy="2520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D32E2C61-82E3-4ABB-9D61-4B31F8DA3EA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402427" y="3960672"/>
                  <a:ext cx="8460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1BFD1D64-2EA7-4F81-85E2-64114DC1BF3C}"/>
                    </a:ext>
                  </a:extLst>
                </p14:cNvPr>
                <p14:cNvContentPartPr/>
                <p14:nvPr/>
              </p14:nvContentPartPr>
              <p14:xfrm>
                <a:off x="1637867" y="4034112"/>
                <a:ext cx="23400" cy="2736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1BFD1D64-2EA7-4F81-85E2-64114DC1BF3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601304" y="3998112"/>
                  <a:ext cx="96159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F00BE936-B4DF-4F09-87D2-C35AA4C96FD8}"/>
                    </a:ext>
                  </a:extLst>
                </p14:cNvPr>
                <p14:cNvContentPartPr/>
                <p14:nvPr/>
              </p14:nvContentPartPr>
              <p14:xfrm>
                <a:off x="1640747" y="4013592"/>
                <a:ext cx="196560" cy="3207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F00BE936-B4DF-4F09-87D2-C35AA4C96FD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604747" y="3977592"/>
                  <a:ext cx="268200" cy="39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0BD0C7C3-F25C-419A-BFAB-FC8218D90DB7}"/>
                  </a:ext>
                </a:extLst>
              </p14:cNvPr>
              <p14:cNvContentPartPr/>
              <p14:nvPr/>
            </p14:nvContentPartPr>
            <p14:xfrm>
              <a:off x="7864672" y="754374"/>
              <a:ext cx="240120" cy="23796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0BD0C7C3-F25C-419A-BFAB-FC8218D90DB7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828726" y="718428"/>
                <a:ext cx="311653" cy="309492"/>
              </a:xfrm>
              <a:prstGeom prst="rect">
                <a:avLst/>
              </a:prstGeom>
            </p:spPr>
          </p:pic>
        </mc:Fallback>
      </mc:AlternateContent>
      <p:grpSp>
        <p:nvGrpSpPr>
          <p:cNvPr id="229" name="Group 228">
            <a:extLst>
              <a:ext uri="{FF2B5EF4-FFF2-40B4-BE49-F238E27FC236}">
                <a16:creationId xmlns:a16="http://schemas.microsoft.com/office/drawing/2014/main" id="{EC7406BA-93AD-4E31-91F1-BF1470EED742}"/>
              </a:ext>
            </a:extLst>
          </p:cNvPr>
          <p:cNvGrpSpPr/>
          <p:nvPr/>
        </p:nvGrpSpPr>
        <p:grpSpPr>
          <a:xfrm>
            <a:off x="6158632" y="1220214"/>
            <a:ext cx="1568520" cy="1830600"/>
            <a:chOff x="275627" y="4591392"/>
            <a:chExt cx="1568520" cy="183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4C168DF3-E7BA-401B-8CAA-5D905DC3ACBC}"/>
                    </a:ext>
                  </a:extLst>
                </p14:cNvPr>
                <p14:cNvContentPartPr/>
                <p14:nvPr/>
              </p14:nvContentPartPr>
              <p14:xfrm>
                <a:off x="616187" y="4708752"/>
                <a:ext cx="83160" cy="1155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4C168DF3-E7BA-401B-8CAA-5D905DC3ACB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80187" y="4672752"/>
                  <a:ext cx="1548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8E01A14E-2860-4A29-8A6E-4B1E6678AF00}"/>
                    </a:ext>
                  </a:extLst>
                </p14:cNvPr>
                <p14:cNvContentPartPr/>
                <p14:nvPr/>
              </p14:nvContentPartPr>
              <p14:xfrm>
                <a:off x="662267" y="4766352"/>
                <a:ext cx="24480" cy="6868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8E01A14E-2860-4A29-8A6E-4B1E6678AF0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26267" y="4730352"/>
                  <a:ext cx="96120" cy="7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07D284A-A3C3-461C-BD5C-0604C54DCDC7}"/>
                    </a:ext>
                  </a:extLst>
                </p14:cNvPr>
                <p14:cNvContentPartPr/>
                <p14:nvPr/>
              </p14:nvContentPartPr>
              <p14:xfrm>
                <a:off x="615467" y="5368632"/>
                <a:ext cx="111960" cy="1458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07D284A-A3C3-461C-BD5C-0604C54DCDC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79467" y="5332632"/>
                  <a:ext cx="1836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CCA5D94B-15BF-419F-8ECC-D36A37B32A8E}"/>
                    </a:ext>
                  </a:extLst>
                </p14:cNvPr>
                <p14:cNvContentPartPr/>
                <p14:nvPr/>
              </p14:nvContentPartPr>
              <p14:xfrm>
                <a:off x="658667" y="5497512"/>
                <a:ext cx="20880" cy="5907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CCA5D94B-15BF-419F-8ECC-D36A37B32A8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22667" y="5461512"/>
                  <a:ext cx="92520" cy="66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CC465946-50C8-4B44-B287-3ED6DDA45FCC}"/>
                    </a:ext>
                  </a:extLst>
                </p14:cNvPr>
                <p14:cNvContentPartPr/>
                <p14:nvPr/>
              </p14:nvContentPartPr>
              <p14:xfrm>
                <a:off x="607547" y="6093672"/>
                <a:ext cx="94320" cy="1504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CC465946-50C8-4B44-B287-3ED6DDA45FC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71547" y="6057672"/>
                  <a:ext cx="1659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4600812B-28A9-4DD3-9563-4D0029CF15A9}"/>
                    </a:ext>
                  </a:extLst>
                </p14:cNvPr>
                <p14:cNvContentPartPr/>
                <p14:nvPr/>
              </p14:nvContentPartPr>
              <p14:xfrm>
                <a:off x="736067" y="5437752"/>
                <a:ext cx="665640" cy="756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4600812B-28A9-4DD3-9563-4D0029CF15A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00067" y="5401752"/>
                  <a:ext cx="7372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D703AAAD-18E6-481F-9910-837B96FCC0CC}"/>
                    </a:ext>
                  </a:extLst>
                </p14:cNvPr>
                <p14:cNvContentPartPr/>
                <p14:nvPr/>
              </p14:nvContentPartPr>
              <p14:xfrm>
                <a:off x="1338707" y="5438112"/>
                <a:ext cx="124560" cy="1213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D703AAAD-18E6-481F-9910-837B96FCC0C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302707" y="5402112"/>
                  <a:ext cx="1962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58A1C377-9387-45D6-A7BD-8E016201D55B}"/>
                    </a:ext>
                  </a:extLst>
                </p14:cNvPr>
                <p14:cNvContentPartPr/>
                <p14:nvPr/>
              </p14:nvContentPartPr>
              <p14:xfrm>
                <a:off x="1385867" y="5543232"/>
                <a:ext cx="37080" cy="6235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58A1C377-9387-45D6-A7BD-8E016201D55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349867" y="5507232"/>
                  <a:ext cx="108720" cy="69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466A51A-5388-44B8-A6C2-C27BA3543444}"/>
                    </a:ext>
                  </a:extLst>
                </p14:cNvPr>
                <p14:cNvContentPartPr/>
                <p14:nvPr/>
              </p14:nvContentPartPr>
              <p14:xfrm>
                <a:off x="1348067" y="6142632"/>
                <a:ext cx="135720" cy="1306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466A51A-5388-44B8-A6C2-C27BA354344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312067" y="6106632"/>
                  <a:ext cx="2073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F39CE073-95DF-4166-AF1A-9FAF02E8514D}"/>
                    </a:ext>
                  </a:extLst>
                </p14:cNvPr>
                <p14:cNvContentPartPr/>
                <p14:nvPr/>
              </p14:nvContentPartPr>
              <p14:xfrm>
                <a:off x="310187" y="4591392"/>
                <a:ext cx="146880" cy="2048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F39CE073-95DF-4166-AF1A-9FAF02E8514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01187" y="4582392"/>
                  <a:ext cx="1645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49450036-512F-416D-9D05-8443FDEB9728}"/>
                    </a:ext>
                  </a:extLst>
                </p14:cNvPr>
                <p14:cNvContentPartPr/>
                <p14:nvPr/>
              </p14:nvContentPartPr>
              <p14:xfrm>
                <a:off x="275627" y="6191232"/>
                <a:ext cx="141120" cy="2307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49450036-512F-416D-9D05-8443FDEB972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66627" y="6182246"/>
                  <a:ext cx="158760" cy="2483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55998838-E74C-46C5-9F56-5D5049478685}"/>
                    </a:ext>
                  </a:extLst>
                </p14:cNvPr>
                <p14:cNvContentPartPr/>
                <p14:nvPr/>
              </p14:nvContentPartPr>
              <p14:xfrm>
                <a:off x="1637867" y="5242272"/>
                <a:ext cx="155520" cy="2462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55998838-E74C-46C5-9F56-5D504947868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628888" y="5233272"/>
                  <a:ext cx="173119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6D361E01-0735-4BCA-A3B3-DB7D93210ADD}"/>
                    </a:ext>
                  </a:extLst>
                </p14:cNvPr>
                <p14:cNvContentPartPr/>
                <p14:nvPr/>
              </p14:nvContentPartPr>
              <p14:xfrm>
                <a:off x="1672787" y="6159552"/>
                <a:ext cx="171360" cy="1684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6D361E01-0735-4BCA-A3B3-DB7D93210AD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663787" y="6150552"/>
                  <a:ext cx="1890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35364C71-01CB-4E53-9960-D531033D8973}"/>
                    </a:ext>
                  </a:extLst>
                </p14:cNvPr>
                <p14:cNvContentPartPr/>
                <p14:nvPr/>
              </p14:nvContentPartPr>
              <p14:xfrm>
                <a:off x="801227" y="5110512"/>
                <a:ext cx="131400" cy="2854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35364C71-01CB-4E53-9960-D531033D897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92227" y="5101501"/>
                  <a:ext cx="149040" cy="3031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9312ED2A-C5BF-4B30-8AAC-F341D0B3BBA8}"/>
                    </a:ext>
                  </a:extLst>
                </p14:cNvPr>
                <p14:cNvContentPartPr/>
                <p14:nvPr/>
              </p14:nvContentPartPr>
              <p14:xfrm>
                <a:off x="991307" y="5228952"/>
                <a:ext cx="158040" cy="1501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9312ED2A-C5BF-4B30-8AAC-F341D0B3BBA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82307" y="5219952"/>
                  <a:ext cx="175680" cy="16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8F4B1AD4-F089-4666-8493-C6F7A7DB8EDD}"/>
                  </a:ext>
                </a:extLst>
              </p14:cNvPr>
              <p14:cNvContentPartPr/>
              <p14:nvPr/>
            </p14:nvContentPartPr>
            <p14:xfrm>
              <a:off x="9146929" y="2221914"/>
              <a:ext cx="113400" cy="11088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8F4B1AD4-F089-4666-8493-C6F7A7DB8EDD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110929" y="2185914"/>
                <a:ext cx="18504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63506CB5-0EAE-4273-9C52-306F3F9131C5}"/>
                  </a:ext>
                </a:extLst>
              </p14:cNvPr>
              <p14:cNvContentPartPr/>
              <p14:nvPr/>
            </p14:nvContentPartPr>
            <p14:xfrm>
              <a:off x="10629769" y="2208954"/>
              <a:ext cx="100080" cy="10836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63506CB5-0EAE-4273-9C52-306F3F9131C5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0593898" y="2172954"/>
                <a:ext cx="171463" cy="18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7" name="Group 246">
            <a:extLst>
              <a:ext uri="{FF2B5EF4-FFF2-40B4-BE49-F238E27FC236}">
                <a16:creationId xmlns:a16="http://schemas.microsoft.com/office/drawing/2014/main" id="{836EEF5E-FFD5-4D89-92EA-AD5E2F30C450}"/>
              </a:ext>
            </a:extLst>
          </p:cNvPr>
          <p:cNvGrpSpPr/>
          <p:nvPr/>
        </p:nvGrpSpPr>
        <p:grpSpPr>
          <a:xfrm>
            <a:off x="8898889" y="1318314"/>
            <a:ext cx="2135520" cy="1967760"/>
            <a:chOff x="289307" y="1554432"/>
            <a:chExt cx="2135520" cy="196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6CE2F8BF-46F7-4D9F-91F9-9E394323723B}"/>
                    </a:ext>
                  </a:extLst>
                </p14:cNvPr>
                <p14:cNvContentPartPr/>
                <p14:nvPr/>
              </p14:nvContentPartPr>
              <p14:xfrm>
                <a:off x="1277147" y="3182352"/>
                <a:ext cx="74160" cy="1069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6CE2F8BF-46F7-4D9F-91F9-9E394323723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240971" y="3146352"/>
                  <a:ext cx="146149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8E8C0C6E-796F-4D81-9935-3D5CBC50C155}"/>
                    </a:ext>
                  </a:extLst>
                </p14:cNvPr>
                <p14:cNvContentPartPr/>
                <p14:nvPr/>
              </p14:nvContentPartPr>
              <p14:xfrm>
                <a:off x="1273187" y="1768992"/>
                <a:ext cx="93960" cy="1242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8E8C0C6E-796F-4D81-9935-3D5CBC50C15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237049" y="1732992"/>
                  <a:ext cx="165876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129FBF1-DDF5-43BC-AC42-F5AD2EC30217}"/>
                    </a:ext>
                  </a:extLst>
                </p14:cNvPr>
                <p14:cNvContentPartPr/>
                <p14:nvPr/>
              </p14:nvContentPartPr>
              <p14:xfrm>
                <a:off x="1303787" y="1909752"/>
                <a:ext cx="55440" cy="13323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129FBF1-DDF5-43BC-AC42-F5AD2EC3021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267787" y="1873752"/>
                  <a:ext cx="127080" cy="14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F25A12B-4659-4E80-9640-2800C242D6F8}"/>
                    </a:ext>
                  </a:extLst>
                </p14:cNvPr>
                <p14:cNvContentPartPr/>
                <p14:nvPr/>
              </p14:nvContentPartPr>
              <p14:xfrm>
                <a:off x="662267" y="2485752"/>
                <a:ext cx="1437120" cy="464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F25A12B-4659-4E80-9640-2800C242D6F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26258" y="2449752"/>
                  <a:ext cx="1508778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B2039237-6D25-4BB7-880D-6B8427D81C1C}"/>
                    </a:ext>
                  </a:extLst>
                </p14:cNvPr>
                <p14:cNvContentPartPr/>
                <p14:nvPr/>
              </p14:nvContentPartPr>
              <p14:xfrm>
                <a:off x="1275347" y="2456232"/>
                <a:ext cx="120600" cy="1548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B2039237-6D25-4BB7-880D-6B8427D81C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239347" y="2420232"/>
                  <a:ext cx="1922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AEE546F8-C3FB-4D0C-9378-AFC6CCCD5E84}"/>
                    </a:ext>
                  </a:extLst>
                </p14:cNvPr>
                <p14:cNvContentPartPr/>
                <p14:nvPr/>
              </p14:nvContentPartPr>
              <p14:xfrm>
                <a:off x="1462187" y="1554432"/>
                <a:ext cx="132480" cy="2455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AEE546F8-C3FB-4D0C-9378-AFC6CCCD5E8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453187" y="1545432"/>
                  <a:ext cx="1501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31533084-58D6-4C32-A195-75BF0FD44F23}"/>
                    </a:ext>
                  </a:extLst>
                </p14:cNvPr>
                <p14:cNvContentPartPr/>
                <p14:nvPr/>
              </p14:nvContentPartPr>
              <p14:xfrm>
                <a:off x="2271467" y="2304312"/>
                <a:ext cx="153360" cy="2239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31533084-58D6-4C32-A195-75BF0FD44F2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262488" y="2295298"/>
                  <a:ext cx="170959" cy="2415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4DA1487A-05AF-4A20-9773-1939AF7AF80F}"/>
                    </a:ext>
                  </a:extLst>
                </p14:cNvPr>
                <p14:cNvContentPartPr/>
                <p14:nvPr/>
              </p14:nvContentPartPr>
              <p14:xfrm>
                <a:off x="1423307" y="3331752"/>
                <a:ext cx="203400" cy="1904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4DA1487A-05AF-4A20-9773-1939AF7AF80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414307" y="3322752"/>
                  <a:ext cx="2210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C54E6CDB-477B-4100-AFF1-74C87B40C2C1}"/>
                    </a:ext>
                  </a:extLst>
                </p14:cNvPr>
                <p14:cNvContentPartPr/>
                <p14:nvPr/>
              </p14:nvContentPartPr>
              <p14:xfrm>
                <a:off x="289307" y="2378112"/>
                <a:ext cx="128160" cy="2458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C54E6CDB-477B-4100-AFF1-74C87B40C2C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80307" y="2369112"/>
                  <a:ext cx="1458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D33184CA-8180-46BD-BBEC-033565A2537D}"/>
                    </a:ext>
                  </a:extLst>
                </p14:cNvPr>
                <p14:cNvContentPartPr/>
                <p14:nvPr/>
              </p14:nvContentPartPr>
              <p14:xfrm>
                <a:off x="1487747" y="2676192"/>
                <a:ext cx="225360" cy="1810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D33184CA-8180-46BD-BBEC-033565A2537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478747" y="2667192"/>
                  <a:ext cx="2430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21558CA8-F99B-4317-B6ED-ACAA85A37E11}"/>
                    </a:ext>
                  </a:extLst>
                </p14:cNvPr>
                <p14:cNvContentPartPr/>
                <p14:nvPr/>
              </p14:nvContentPartPr>
              <p14:xfrm>
                <a:off x="1580987" y="2726592"/>
                <a:ext cx="30240" cy="2628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21558CA8-F99B-4317-B6ED-ACAA85A37E1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571987" y="2717592"/>
                  <a:ext cx="478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6192C000-0257-431B-BA55-BEC2351B528A}"/>
                    </a:ext>
                  </a:extLst>
                </p14:cNvPr>
                <p14:cNvContentPartPr/>
                <p14:nvPr/>
              </p14:nvContentPartPr>
              <p14:xfrm>
                <a:off x="1790867" y="2811912"/>
                <a:ext cx="144720" cy="1368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6192C000-0257-431B-BA55-BEC2351B528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781867" y="2802912"/>
                  <a:ext cx="16236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3729B335-3882-4E6F-A669-57826C3CF379}"/>
              </a:ext>
            </a:extLst>
          </p:cNvPr>
          <p:cNvGrpSpPr/>
          <p:nvPr/>
        </p:nvGrpSpPr>
        <p:grpSpPr>
          <a:xfrm>
            <a:off x="8939569" y="228594"/>
            <a:ext cx="1730520" cy="588600"/>
            <a:chOff x="329987" y="464712"/>
            <a:chExt cx="1730520" cy="58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5765FEE8-5058-4E87-8D85-A877B7763CEA}"/>
                    </a:ext>
                  </a:extLst>
                </p14:cNvPr>
                <p14:cNvContentPartPr/>
                <p14:nvPr/>
              </p14:nvContentPartPr>
              <p14:xfrm>
                <a:off x="329987" y="464712"/>
                <a:ext cx="260280" cy="50508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5765FEE8-5058-4E87-8D85-A877B7763CE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93987" y="428712"/>
                  <a:ext cx="331920" cy="57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24597E20-10CF-4097-BFBF-7E2D91D26014}"/>
                    </a:ext>
                  </a:extLst>
                </p14:cNvPr>
                <p14:cNvContentPartPr/>
                <p14:nvPr/>
              </p14:nvContentPartPr>
              <p14:xfrm>
                <a:off x="504947" y="749112"/>
                <a:ext cx="128160" cy="2253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24597E20-10CF-4097-BFBF-7E2D91D2601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68947" y="713112"/>
                  <a:ext cx="19980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D8E25EFA-EC85-4DFC-8D3E-E0C5005DE44B}"/>
                    </a:ext>
                  </a:extLst>
                </p14:cNvPr>
                <p14:cNvContentPartPr/>
                <p14:nvPr/>
              </p14:nvContentPartPr>
              <p14:xfrm>
                <a:off x="768827" y="612672"/>
                <a:ext cx="288000" cy="3423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D8E25EFA-EC85-4DFC-8D3E-E0C5005DE44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32827" y="576672"/>
                  <a:ext cx="35964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A3F4C7F9-605E-4F4C-A0D0-BA503EDA5117}"/>
                    </a:ext>
                  </a:extLst>
                </p14:cNvPr>
                <p14:cNvContentPartPr/>
                <p14:nvPr/>
              </p14:nvContentPartPr>
              <p14:xfrm>
                <a:off x="1183547" y="860352"/>
                <a:ext cx="25200" cy="1371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A3F4C7F9-605E-4F4C-A0D0-BA503EDA511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47547" y="824352"/>
                  <a:ext cx="968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C81335C9-27F9-4CF5-B950-9B59F6EDFB03}"/>
                    </a:ext>
                  </a:extLst>
                </p14:cNvPr>
                <p14:cNvContentPartPr/>
                <p14:nvPr/>
              </p14:nvContentPartPr>
              <p14:xfrm>
                <a:off x="1409627" y="556512"/>
                <a:ext cx="279720" cy="2905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C81335C9-27F9-4CF5-B950-9B59F6EDFB0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373627" y="520512"/>
                  <a:ext cx="35136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3322A484-11B1-47A3-800A-DD54AC60581A}"/>
                    </a:ext>
                  </a:extLst>
                </p14:cNvPr>
                <p14:cNvContentPartPr/>
                <p14:nvPr/>
              </p14:nvContentPartPr>
              <p14:xfrm>
                <a:off x="1594307" y="708432"/>
                <a:ext cx="70920" cy="3448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3322A484-11B1-47A3-800A-DD54AC60581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558307" y="672432"/>
                  <a:ext cx="14256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5B30200E-BE3C-4908-9BB1-0D905B6D841C}"/>
                    </a:ext>
                  </a:extLst>
                </p14:cNvPr>
                <p14:cNvContentPartPr/>
                <p14:nvPr/>
              </p14:nvContentPartPr>
              <p14:xfrm>
                <a:off x="1841267" y="827952"/>
                <a:ext cx="219240" cy="1882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5B30200E-BE3C-4908-9BB1-0D905B6D841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805208" y="792021"/>
                  <a:ext cx="290998" cy="25978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F4D3E140-0490-403E-B2A7-8ADB11BF0400}"/>
                  </a:ext>
                </a:extLst>
              </p14:cNvPr>
              <p14:cNvContentPartPr/>
              <p14:nvPr/>
            </p14:nvContentPartPr>
            <p14:xfrm>
              <a:off x="6337568" y="1654365"/>
              <a:ext cx="115560" cy="14868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F4D3E140-0490-403E-B2A7-8ADB11BF0400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6328568" y="1645365"/>
                <a:ext cx="13320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804C0C25-089F-4B43-8090-B3C2E299D281}"/>
                  </a:ext>
                </a:extLst>
              </p14:cNvPr>
              <p14:cNvContentPartPr/>
              <p14:nvPr/>
            </p14:nvContentPartPr>
            <p14:xfrm>
              <a:off x="6363128" y="1453485"/>
              <a:ext cx="82440" cy="10332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804C0C25-089F-4B43-8090-B3C2E299D281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6354089" y="1444485"/>
                <a:ext cx="100157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441D1291-12F6-4F1B-9F4B-E590A7771A60}"/>
                  </a:ext>
                </a:extLst>
              </p14:cNvPr>
              <p14:cNvContentPartPr/>
              <p14:nvPr/>
            </p14:nvContentPartPr>
            <p14:xfrm>
              <a:off x="6395888" y="1803765"/>
              <a:ext cx="57960" cy="17064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441D1291-12F6-4F1B-9F4B-E590A7771A60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6386888" y="1794765"/>
                <a:ext cx="7560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98587C62-5A0A-426A-BBD8-D5D70667BD23}"/>
                  </a:ext>
                </a:extLst>
              </p14:cNvPr>
              <p14:cNvContentPartPr/>
              <p14:nvPr/>
            </p14:nvContentPartPr>
            <p14:xfrm>
              <a:off x="6333248" y="2615925"/>
              <a:ext cx="110160" cy="8532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98587C62-5A0A-426A-BBD8-D5D70667BD23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6324248" y="2606887"/>
                <a:ext cx="127800" cy="103035"/>
              </a:xfrm>
              <a:prstGeom prst="rect">
                <a:avLst/>
              </a:prstGeom>
            </p:spPr>
          </p:pic>
        </mc:Fallback>
      </mc:AlternateContent>
      <p:grpSp>
        <p:nvGrpSpPr>
          <p:cNvPr id="274" name="Group 273">
            <a:extLst>
              <a:ext uri="{FF2B5EF4-FFF2-40B4-BE49-F238E27FC236}">
                <a16:creationId xmlns:a16="http://schemas.microsoft.com/office/drawing/2014/main" id="{6C56F1D7-65E9-4D7D-9CBE-76C7CBA05F6F}"/>
              </a:ext>
            </a:extLst>
          </p:cNvPr>
          <p:cNvGrpSpPr/>
          <p:nvPr/>
        </p:nvGrpSpPr>
        <p:grpSpPr>
          <a:xfrm>
            <a:off x="6359888" y="2131725"/>
            <a:ext cx="90720" cy="346320"/>
            <a:chOff x="6359888" y="2131725"/>
            <a:chExt cx="90720" cy="34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A44C1C82-6648-4D24-8074-83F2BBFB51DF}"/>
                    </a:ext>
                  </a:extLst>
                </p14:cNvPr>
                <p14:cNvContentPartPr/>
                <p14:nvPr/>
              </p14:nvContentPartPr>
              <p14:xfrm>
                <a:off x="6362048" y="2376885"/>
                <a:ext cx="88560" cy="1011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A44C1C82-6648-4D24-8074-83F2BBFB51D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353048" y="2367885"/>
                  <a:ext cx="1062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2B2A943F-E0EE-41F0-903F-3081BEA934E0}"/>
                    </a:ext>
                  </a:extLst>
                </p14:cNvPr>
                <p14:cNvContentPartPr/>
                <p14:nvPr/>
              </p14:nvContentPartPr>
              <p14:xfrm>
                <a:off x="6359888" y="2131725"/>
                <a:ext cx="75960" cy="1792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2B2A943F-E0EE-41F0-903F-3081BEA934E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350888" y="2122725"/>
                  <a:ext cx="93600" cy="19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F6F76DEE-0242-4195-885E-BD4C068A8D1D}"/>
              </a:ext>
            </a:extLst>
          </p:cNvPr>
          <p:cNvGrpSpPr/>
          <p:nvPr/>
        </p:nvGrpSpPr>
        <p:grpSpPr>
          <a:xfrm>
            <a:off x="6700808" y="2140365"/>
            <a:ext cx="437040" cy="173520"/>
            <a:chOff x="6700808" y="2140365"/>
            <a:chExt cx="437040" cy="17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7457260E-74E4-4CDF-B484-D98ECC2C3788}"/>
                    </a:ext>
                  </a:extLst>
                </p14:cNvPr>
                <p14:cNvContentPartPr/>
                <p14:nvPr/>
              </p14:nvContentPartPr>
              <p14:xfrm>
                <a:off x="6892328" y="2190405"/>
                <a:ext cx="65880" cy="1098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7457260E-74E4-4CDF-B484-D98ECC2C378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883328" y="2181375"/>
                  <a:ext cx="83520" cy="1274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15FBDEF9-627E-4C5C-B655-46EC6E09C3E2}"/>
                    </a:ext>
                  </a:extLst>
                </p14:cNvPr>
                <p14:cNvContentPartPr/>
                <p14:nvPr/>
              </p14:nvContentPartPr>
              <p14:xfrm>
                <a:off x="6700808" y="2140365"/>
                <a:ext cx="73440" cy="1735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15FBDEF9-627E-4C5C-B655-46EC6E09C3E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691808" y="2131365"/>
                  <a:ext cx="910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39E3AFE2-B68F-44F4-8319-AA05C8223873}"/>
                    </a:ext>
                  </a:extLst>
                </p14:cNvPr>
                <p14:cNvContentPartPr/>
                <p14:nvPr/>
              </p14:nvContentPartPr>
              <p14:xfrm>
                <a:off x="7051448" y="2232885"/>
                <a:ext cx="86400" cy="730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39E3AFE2-B68F-44F4-8319-AA05C822387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042485" y="2223929"/>
                  <a:ext cx="103967" cy="9063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CF5A138D-6DB1-4F10-ABE3-2A04EFB00F0E}"/>
                  </a:ext>
                </a:extLst>
              </p14:cNvPr>
              <p14:cNvContentPartPr/>
              <p14:nvPr/>
            </p14:nvContentPartPr>
            <p14:xfrm>
              <a:off x="7402448" y="2416125"/>
              <a:ext cx="82440" cy="17352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CF5A138D-6DB1-4F10-ABE3-2A04EFB00F0E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7393448" y="2407144"/>
                <a:ext cx="100080" cy="1911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D5371EEE-9664-4071-AF72-BF2AC770C54C}"/>
                  </a:ext>
                </a:extLst>
              </p14:cNvPr>
              <p14:cNvContentPartPr/>
              <p14:nvPr/>
            </p14:nvContentPartPr>
            <p14:xfrm>
              <a:off x="7403528" y="2188605"/>
              <a:ext cx="84960" cy="15516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D5371EEE-9664-4071-AF72-BF2AC770C54C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7394528" y="2179605"/>
                <a:ext cx="10260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9BAFBD32-9BCC-4635-A345-22B6B0F230EB}"/>
                  </a:ext>
                </a:extLst>
              </p14:cNvPr>
              <p14:cNvContentPartPr/>
              <p14:nvPr/>
            </p14:nvContentPartPr>
            <p14:xfrm>
              <a:off x="7411088" y="2656965"/>
              <a:ext cx="126000" cy="7704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9BAFBD32-9BCC-4635-A345-22B6B0F230EB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7402088" y="2647965"/>
                <a:ext cx="143640" cy="9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8" name="Group 297">
            <a:extLst>
              <a:ext uri="{FF2B5EF4-FFF2-40B4-BE49-F238E27FC236}">
                <a16:creationId xmlns:a16="http://schemas.microsoft.com/office/drawing/2014/main" id="{227C509B-2E99-44E5-A4C7-EF7B42FAA975}"/>
              </a:ext>
            </a:extLst>
          </p:cNvPr>
          <p:cNvGrpSpPr/>
          <p:nvPr/>
        </p:nvGrpSpPr>
        <p:grpSpPr>
          <a:xfrm>
            <a:off x="9336008" y="2062965"/>
            <a:ext cx="443160" cy="150480"/>
            <a:chOff x="9336008" y="2062965"/>
            <a:chExt cx="443160" cy="15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8E9662AE-02D8-4B82-A74A-B880A1CACC97}"/>
                    </a:ext>
                  </a:extLst>
                </p14:cNvPr>
                <p14:cNvContentPartPr/>
                <p14:nvPr/>
              </p14:nvContentPartPr>
              <p14:xfrm>
                <a:off x="9507368" y="2065485"/>
                <a:ext cx="132120" cy="1425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8E9662AE-02D8-4B82-A74A-B880A1CACC9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498392" y="2056485"/>
                  <a:ext cx="149712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361694A7-8D78-4ABF-9DCF-6888C411562E}"/>
                    </a:ext>
                  </a:extLst>
                </p14:cNvPr>
                <p14:cNvContentPartPr/>
                <p14:nvPr/>
              </p14:nvContentPartPr>
              <p14:xfrm>
                <a:off x="9336008" y="2133165"/>
                <a:ext cx="123120" cy="518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361694A7-8D78-4ABF-9DCF-6888C411562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327008" y="2124165"/>
                  <a:ext cx="14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50CA4C2C-7A97-460C-B4B6-2D9AC7CA57AC}"/>
                    </a:ext>
                  </a:extLst>
                </p14:cNvPr>
                <p14:cNvContentPartPr/>
                <p14:nvPr/>
              </p14:nvContentPartPr>
              <p14:xfrm>
                <a:off x="9713288" y="2062965"/>
                <a:ext cx="65880" cy="1504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50CA4C2C-7A97-460C-B4B6-2D9AC7CA57A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704288" y="2053965"/>
                  <a:ext cx="8352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9D088275-4C89-47D5-975A-86A96DEE4D66}"/>
              </a:ext>
            </a:extLst>
          </p:cNvPr>
          <p:cNvGrpSpPr/>
          <p:nvPr/>
        </p:nvGrpSpPr>
        <p:grpSpPr>
          <a:xfrm>
            <a:off x="10010648" y="1713045"/>
            <a:ext cx="510120" cy="550800"/>
            <a:chOff x="10010648" y="1713045"/>
            <a:chExt cx="510120" cy="55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3BCDCBAF-623A-4B06-898F-168024A17AEE}"/>
                    </a:ext>
                  </a:extLst>
                </p14:cNvPr>
                <p14:cNvContentPartPr/>
                <p14:nvPr/>
              </p14:nvContentPartPr>
              <p14:xfrm>
                <a:off x="10010648" y="1860645"/>
                <a:ext cx="115560" cy="1148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3BCDCBAF-623A-4B06-898F-168024A17AE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001648" y="1851645"/>
                  <a:ext cx="1332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157F582F-D364-4D56-A50A-0493F152D315}"/>
                    </a:ext>
                  </a:extLst>
                </p14:cNvPr>
                <p14:cNvContentPartPr/>
                <p14:nvPr/>
              </p14:nvContentPartPr>
              <p14:xfrm>
                <a:off x="10045928" y="1713045"/>
                <a:ext cx="81000" cy="648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157F582F-D364-4D56-A50A-0493F152D31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036928" y="1704045"/>
                  <a:ext cx="986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5AE99528-6DC3-4C49-AB26-F7A760A6C02B}"/>
                    </a:ext>
                  </a:extLst>
                </p14:cNvPr>
                <p14:cNvContentPartPr/>
                <p14:nvPr/>
              </p14:nvContentPartPr>
              <p14:xfrm>
                <a:off x="10045568" y="2036325"/>
                <a:ext cx="69120" cy="1256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5AE99528-6DC3-4C49-AB26-F7A760A6C02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036568" y="2027325"/>
                  <a:ext cx="867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BC3E33AB-B83F-4B67-B91E-BF0BB749EC63}"/>
                    </a:ext>
                  </a:extLst>
                </p14:cNvPr>
                <p14:cNvContentPartPr/>
                <p14:nvPr/>
              </p14:nvContentPartPr>
              <p14:xfrm>
                <a:off x="10278488" y="2081325"/>
                <a:ext cx="85320" cy="1098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BC3E33AB-B83F-4B67-B91E-BF0BB749EC6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269488" y="2072354"/>
                  <a:ext cx="102960" cy="1273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DDD5A0AC-70D5-4EC4-96E2-3443F350C3F7}"/>
                    </a:ext>
                  </a:extLst>
                </p14:cNvPr>
                <p14:cNvContentPartPr/>
                <p14:nvPr/>
              </p14:nvContentPartPr>
              <p14:xfrm>
                <a:off x="10437608" y="2141445"/>
                <a:ext cx="83160" cy="597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DDD5A0AC-70D5-4EC4-96E2-3443F350C3F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428647" y="2132445"/>
                  <a:ext cx="100724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DCA570CE-469A-420A-9143-6BF8E3B1142D}"/>
                    </a:ext>
                  </a:extLst>
                </p14:cNvPr>
                <p14:cNvContentPartPr/>
                <p14:nvPr/>
              </p14:nvContentPartPr>
              <p14:xfrm>
                <a:off x="10147808" y="2120205"/>
                <a:ext cx="73440" cy="1436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DCA570CE-469A-420A-9143-6BF8E3B1142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138764" y="2111205"/>
                  <a:ext cx="91167" cy="16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CB4EBBD5-E731-4B36-80E9-16660FB22D5A}"/>
                  </a:ext>
                </a:extLst>
              </p14:cNvPr>
              <p14:cNvContentPartPr/>
              <p14:nvPr/>
            </p14:nvContentPartPr>
            <p14:xfrm>
              <a:off x="9733448" y="2870445"/>
              <a:ext cx="88200" cy="7920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CB4EBBD5-E731-4B36-80E9-16660FB22D5A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9724448" y="2861445"/>
                <a:ext cx="105840" cy="9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6" name="Group 295">
            <a:extLst>
              <a:ext uri="{FF2B5EF4-FFF2-40B4-BE49-F238E27FC236}">
                <a16:creationId xmlns:a16="http://schemas.microsoft.com/office/drawing/2014/main" id="{EC5D0992-02CB-45E9-B0B0-056F94B26621}"/>
              </a:ext>
            </a:extLst>
          </p:cNvPr>
          <p:cNvGrpSpPr/>
          <p:nvPr/>
        </p:nvGrpSpPr>
        <p:grpSpPr>
          <a:xfrm>
            <a:off x="9764768" y="2397405"/>
            <a:ext cx="80280" cy="365400"/>
            <a:chOff x="9764768" y="2397405"/>
            <a:chExt cx="80280" cy="36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8CF1BB9E-2262-47CE-9150-6E980644E744}"/>
                    </a:ext>
                  </a:extLst>
                </p14:cNvPr>
                <p14:cNvContentPartPr/>
                <p14:nvPr/>
              </p14:nvContentPartPr>
              <p14:xfrm>
                <a:off x="9764768" y="2616285"/>
                <a:ext cx="70200" cy="1465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8CF1BB9E-2262-47CE-9150-6E980644E74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755814" y="2607285"/>
                  <a:ext cx="8775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05395A1B-BBB7-418B-9638-A5881CB6DFAD}"/>
                    </a:ext>
                  </a:extLst>
                </p14:cNvPr>
                <p14:cNvContentPartPr/>
                <p14:nvPr/>
              </p14:nvContentPartPr>
              <p14:xfrm>
                <a:off x="9765128" y="2397405"/>
                <a:ext cx="79920" cy="16488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05395A1B-BBB7-418B-9638-A5881CB6DFA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756128" y="2388405"/>
                  <a:ext cx="97560" cy="182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9C5F3CC5-1C86-4B7D-ADE5-03EA61A4816E}"/>
                  </a:ext>
                </a:extLst>
              </p14:cNvPr>
              <p14:cNvContentPartPr/>
              <p14:nvPr/>
            </p14:nvContentPartPr>
            <p14:xfrm>
              <a:off x="6594968" y="1090245"/>
              <a:ext cx="176400" cy="16704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9C5F3CC5-1C86-4B7D-ADE5-03EA61A4816E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6585968" y="1081245"/>
                <a:ext cx="19404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F239DF8C-803F-4701-8E27-91307E4D78D6}"/>
                  </a:ext>
                </a:extLst>
              </p14:cNvPr>
              <p14:cNvContentPartPr/>
              <p14:nvPr/>
            </p14:nvContentPartPr>
            <p14:xfrm>
              <a:off x="6132728" y="1927245"/>
              <a:ext cx="113400" cy="18828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F239DF8C-803F-4701-8E27-91307E4D78D6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6123728" y="1918245"/>
                <a:ext cx="13104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3C331434-07EC-4A81-A208-FE36D07FC29D}"/>
                  </a:ext>
                </a:extLst>
              </p14:cNvPr>
              <p14:cNvContentPartPr/>
              <p14:nvPr/>
            </p14:nvContentPartPr>
            <p14:xfrm>
              <a:off x="6477248" y="3004005"/>
              <a:ext cx="154440" cy="16596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3C331434-07EC-4A81-A208-FE36D07FC29D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6468248" y="2995005"/>
                <a:ext cx="17208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1F08773F-FF02-496F-B7AA-6C8F28908DEE}"/>
                  </a:ext>
                </a:extLst>
              </p14:cNvPr>
              <p14:cNvContentPartPr/>
              <p14:nvPr/>
            </p14:nvContentPartPr>
            <p14:xfrm>
              <a:off x="7254848" y="1670565"/>
              <a:ext cx="105120" cy="30564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1F08773F-FF02-496F-B7AA-6C8F28908DEE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7245848" y="1661565"/>
                <a:ext cx="122760" cy="32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6" name="Group 305">
            <a:extLst>
              <a:ext uri="{FF2B5EF4-FFF2-40B4-BE49-F238E27FC236}">
                <a16:creationId xmlns:a16="http://schemas.microsoft.com/office/drawing/2014/main" id="{39555883-CA32-4184-A3AE-ED621F66D90B}"/>
              </a:ext>
            </a:extLst>
          </p:cNvPr>
          <p:cNvGrpSpPr/>
          <p:nvPr/>
        </p:nvGrpSpPr>
        <p:grpSpPr>
          <a:xfrm>
            <a:off x="7243688" y="3056205"/>
            <a:ext cx="185400" cy="250560"/>
            <a:chOff x="7243688" y="3056205"/>
            <a:chExt cx="185400" cy="25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3189F049-2E9F-4D53-9FB2-EBC82B7A6E6D}"/>
                    </a:ext>
                  </a:extLst>
                </p14:cNvPr>
                <p14:cNvContentPartPr/>
                <p14:nvPr/>
              </p14:nvContentPartPr>
              <p14:xfrm>
                <a:off x="7243688" y="3056205"/>
                <a:ext cx="185400" cy="1587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3189F049-2E9F-4D53-9FB2-EBC82B7A6E6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234688" y="3047205"/>
                  <a:ext cx="2030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CB7A629C-4409-4E4D-AF82-DD473BBE22A9}"/>
                    </a:ext>
                  </a:extLst>
                </p14:cNvPr>
                <p14:cNvContentPartPr/>
                <p14:nvPr/>
              </p14:nvContentPartPr>
              <p14:xfrm>
                <a:off x="7362128" y="3134685"/>
                <a:ext cx="19440" cy="172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CB7A629C-4409-4E4D-AF82-DD473BBE22A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353128" y="3125685"/>
                  <a:ext cx="37080" cy="18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95F79394-C2F3-4B72-A642-11B863C18780}"/>
                  </a:ext>
                </a:extLst>
              </p14:cNvPr>
              <p14:cNvContentPartPr/>
              <p14:nvPr/>
            </p14:nvContentPartPr>
            <p14:xfrm>
              <a:off x="9115328" y="1908885"/>
              <a:ext cx="122760" cy="17604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95F79394-C2F3-4B72-A642-11B863C18780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9106354" y="1899885"/>
                <a:ext cx="140348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722BCB84-B289-4DE3-93F6-9AAE985C7E04}"/>
                  </a:ext>
                </a:extLst>
              </p14:cNvPr>
              <p14:cNvContentPartPr/>
              <p14:nvPr/>
            </p14:nvContentPartPr>
            <p14:xfrm>
              <a:off x="9644888" y="1340805"/>
              <a:ext cx="141480" cy="19656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722BCB84-B289-4DE3-93F6-9AAE985C7E04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9635888" y="1331821"/>
                <a:ext cx="159120" cy="2141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8B7F1569-309B-4110-981E-8496848F9571}"/>
                  </a:ext>
                </a:extLst>
              </p14:cNvPr>
              <p14:cNvContentPartPr/>
              <p14:nvPr/>
            </p14:nvContentPartPr>
            <p14:xfrm>
              <a:off x="10622288" y="1889085"/>
              <a:ext cx="138600" cy="21024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8B7F1569-309B-4110-981E-8496848F9571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10613288" y="1880085"/>
                <a:ext cx="15624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B520A60B-B53D-4FB4-922C-1929C769EF3F}"/>
                  </a:ext>
                </a:extLst>
              </p14:cNvPr>
              <p14:cNvContentPartPr/>
              <p14:nvPr/>
            </p14:nvContentPartPr>
            <p14:xfrm>
              <a:off x="9718688" y="3105885"/>
              <a:ext cx="100080" cy="25848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B520A60B-B53D-4FB4-922C-1929C769EF3F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9709688" y="3096885"/>
                <a:ext cx="117720" cy="27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2" name="Group 311">
            <a:extLst>
              <a:ext uri="{FF2B5EF4-FFF2-40B4-BE49-F238E27FC236}">
                <a16:creationId xmlns:a16="http://schemas.microsoft.com/office/drawing/2014/main" id="{A9185383-110B-4534-AF6C-D88DB44FFE62}"/>
              </a:ext>
            </a:extLst>
          </p:cNvPr>
          <p:cNvGrpSpPr/>
          <p:nvPr/>
        </p:nvGrpSpPr>
        <p:grpSpPr>
          <a:xfrm>
            <a:off x="9560288" y="2392365"/>
            <a:ext cx="163800" cy="340920"/>
            <a:chOff x="9560288" y="2392365"/>
            <a:chExt cx="163800" cy="34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D09BBE92-BF2C-4906-A778-E179F96B26DD}"/>
                    </a:ext>
                  </a:extLst>
                </p14:cNvPr>
                <p14:cNvContentPartPr/>
                <p14:nvPr/>
              </p14:nvContentPartPr>
              <p14:xfrm>
                <a:off x="9560288" y="2392365"/>
                <a:ext cx="163800" cy="20412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D09BBE92-BF2C-4906-A778-E179F96B26D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551288" y="2383349"/>
                  <a:ext cx="181440" cy="2217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B5DDB19-F420-4515-88B0-866C17B974CD}"/>
                    </a:ext>
                  </a:extLst>
                </p14:cNvPr>
                <p14:cNvContentPartPr/>
                <p14:nvPr/>
              </p14:nvContentPartPr>
              <p14:xfrm>
                <a:off x="9650288" y="2495325"/>
                <a:ext cx="37800" cy="2379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B5DDB19-F420-4515-88B0-866C17B974C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641288" y="2486325"/>
                  <a:ext cx="55440" cy="255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2E037CA-D4EF-4F26-93DC-32403CE50925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763580-ECF3-4256-B5F4-65255B193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37B9-366A-463B-A233-332C6DF23397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025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FAC3A7AB-B437-42CA-9B47-47183F11C06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967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000"/>
              <a:t>First Principle Approach</a:t>
            </a:r>
            <a:br>
              <a:rPr lang="en-US" sz="2000"/>
            </a:br>
            <a:r>
              <a:rPr lang="en-US" sz="3700">
                <a:latin typeface="Century Gothic"/>
              </a:rPr>
              <a:t>Compare both circuits</a:t>
            </a:r>
            <a:endParaRPr lang="en-US" sz="3700">
              <a:cs typeface="Calibri Light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ABAA63C6-E438-46F2-A2BB-1B15912B85A7}"/>
              </a:ext>
            </a:extLst>
          </p:cNvPr>
          <p:cNvCxnSpPr>
            <a:cxnSpLocks/>
          </p:cNvCxnSpPr>
          <p:nvPr/>
        </p:nvCxnSpPr>
        <p:spPr>
          <a:xfrm>
            <a:off x="0" y="1052736"/>
            <a:ext cx="11644439" cy="0"/>
          </a:xfrm>
          <a:prstGeom prst="line">
            <a:avLst/>
          </a:prstGeom>
          <a:ln w="28575">
            <a:gradFill>
              <a:gsLst>
                <a:gs pos="0">
                  <a:schemeClr val="tx1"/>
                </a:gs>
                <a:gs pos="28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2D81953-872C-4FF7-90AE-38DB7C79C807}"/>
              </a:ext>
            </a:extLst>
          </p:cNvPr>
          <p:cNvSpPr txBox="1"/>
          <p:nvPr/>
        </p:nvSpPr>
        <p:spPr>
          <a:xfrm>
            <a:off x="1794289" y="1082293"/>
            <a:ext cx="2578078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de-DE" sz="2400"/>
              <a:t>Best </a:t>
            </a:r>
            <a:r>
              <a:rPr lang="de-DE" sz="2400" err="1"/>
              <a:t>circuit</a:t>
            </a:r>
            <a:r>
              <a:rPr lang="de-DE" sz="2400"/>
              <a:t> (given)</a:t>
            </a:r>
            <a:endParaRPr lang="en-US" err="1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DEBA05-78A6-433C-BDCB-781E30BF137A}"/>
              </a:ext>
            </a:extLst>
          </p:cNvPr>
          <p:cNvCxnSpPr/>
          <p:nvPr/>
        </p:nvCxnSpPr>
        <p:spPr>
          <a:xfrm>
            <a:off x="6096000" y="1616364"/>
            <a:ext cx="0" cy="44888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B0B02AD-98BC-47E9-B2DF-843C8B8BA743}"/>
              </a:ext>
            </a:extLst>
          </p:cNvPr>
          <p:cNvSpPr txBox="1"/>
          <p:nvPr/>
        </p:nvSpPr>
        <p:spPr>
          <a:xfrm>
            <a:off x="6835372" y="1149715"/>
            <a:ext cx="403937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de-DE" sz="2400">
                <a:cs typeface="Calibri"/>
              </a:rPr>
              <a:t>First </a:t>
            </a:r>
            <a:r>
              <a:rPr lang="de-DE" sz="2400" err="1">
                <a:cs typeface="Calibri"/>
              </a:rPr>
              <a:t>principle</a:t>
            </a:r>
            <a:r>
              <a:rPr lang="de-DE" sz="2400">
                <a:cs typeface="Calibri"/>
              </a:rPr>
              <a:t> </a:t>
            </a:r>
            <a:r>
              <a:rPr lang="de-DE" sz="2400" err="1">
                <a:cs typeface="Calibri"/>
              </a:rPr>
              <a:t>approach</a:t>
            </a:r>
            <a:r>
              <a:rPr lang="de-DE" sz="2400">
                <a:cs typeface="Calibri"/>
              </a:rPr>
              <a:t> </a:t>
            </a:r>
            <a:r>
              <a:rPr lang="de-DE" sz="2400" err="1">
                <a:cs typeface="Calibri"/>
              </a:rPr>
              <a:t>circuit</a:t>
            </a:r>
            <a:endParaRPr lang="en-US"/>
          </a:p>
        </p:txBody>
      </p:sp>
      <p:pic>
        <p:nvPicPr>
          <p:cNvPr id="25" name="Picture 25" descr="Diagram, schematic&#10;&#10;Description automatically generated">
            <a:extLst>
              <a:ext uri="{FF2B5EF4-FFF2-40B4-BE49-F238E27FC236}">
                <a16:creationId xmlns:a16="http://schemas.microsoft.com/office/drawing/2014/main" id="{83FA3A60-5AB2-40E8-94C5-D215C28F3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03" y="1906481"/>
            <a:ext cx="5622850" cy="1299689"/>
          </a:xfrm>
          <a:prstGeom prst="rect">
            <a:avLst/>
          </a:prstGeom>
        </p:spPr>
      </p:pic>
      <p:pic>
        <p:nvPicPr>
          <p:cNvPr id="26" name="Picture 26" descr="Diagram&#10;&#10;Description automatically generated">
            <a:extLst>
              <a:ext uri="{FF2B5EF4-FFF2-40B4-BE49-F238E27FC236}">
                <a16:creationId xmlns:a16="http://schemas.microsoft.com/office/drawing/2014/main" id="{3B302A30-BEF1-40A0-9865-22AAEF50F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739" y="2160319"/>
            <a:ext cx="5800066" cy="7060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BD3421-575E-4C8C-810D-96738FA90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490" y="3716816"/>
            <a:ext cx="5436357" cy="16228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D62371-5466-46D4-B546-7FCFB10E2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84" y="3716816"/>
            <a:ext cx="4663145" cy="16827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096F92-E630-4CCA-AF22-A84C95943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367" y="3429000"/>
            <a:ext cx="4716158" cy="32690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1939AED-1A4A-4F16-8EF8-E356F5FF58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5372" y="3429000"/>
            <a:ext cx="4674629" cy="32690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AC2174-5755-40FF-97F0-5D527499C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37B9-366A-463B-A233-332C6DF2339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183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3.125E-6 -0.31203 " pathEditMode="relative" rAng="0" ptsTypes="AA">
                                      <p:cBhvr>
                                        <p:cTn id="13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60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4.81481E-6 L -4.375E-6 -0.30116 " pathEditMode="relative" rAng="0" ptsTypes="AA">
                                      <p:cBhvr>
                                        <p:cTn id="15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06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8CF167-8BC6-4E82-B5DE-DD0B3B328E1B}"/>
              </a:ext>
            </a:extLst>
          </p:cNvPr>
          <p:cNvSpPr txBox="1"/>
          <p:nvPr/>
        </p:nvSpPr>
        <p:spPr>
          <a:xfrm>
            <a:off x="3147060" y="701040"/>
            <a:ext cx="269753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Intro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/>
              <a:t>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First Principle Approach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/>
              <a:t>TL basics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/>
              <a:t>Applying TL basics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/>
              <a:t>Worst circuit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/>
              <a:t>Comparison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Brute Force Approach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/>
              <a:t>General</a:t>
            </a:r>
          </a:p>
        </p:txBody>
      </p:sp>
      <p:pic>
        <p:nvPicPr>
          <p:cNvPr id="5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EDC0A0A3-8FFD-43AB-8740-B8C0FB93D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882" y="238375"/>
            <a:ext cx="6002356" cy="661994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403358-71F9-4FDD-9CC2-BB275B539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37B9-366A-463B-A233-332C6DF23397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078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FAC3A7AB-B437-42CA-9B47-47183F11C06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96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bg1">
                    <a:lumMod val="75000"/>
                  </a:schemeClr>
                </a:solidFill>
              </a:rPr>
              <a:t>This took way more time than was necessary</a:t>
            </a:r>
            <a:br>
              <a:rPr lang="en-US" sz="2000"/>
            </a:br>
            <a:r>
              <a:rPr lang="en-US" sz="3700">
                <a:latin typeface="Century Gothic" pitchFamily="34" charset="0"/>
              </a:rPr>
              <a:t>Brute Force Approach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ABAA63C6-E438-46F2-A2BB-1B15912B85A7}"/>
              </a:ext>
            </a:extLst>
          </p:cNvPr>
          <p:cNvCxnSpPr>
            <a:cxnSpLocks/>
          </p:cNvCxnSpPr>
          <p:nvPr/>
        </p:nvCxnSpPr>
        <p:spPr>
          <a:xfrm>
            <a:off x="0" y="1052736"/>
            <a:ext cx="11644439" cy="0"/>
          </a:xfrm>
          <a:prstGeom prst="line">
            <a:avLst/>
          </a:prstGeom>
          <a:ln w="28575">
            <a:gradFill>
              <a:gsLst>
                <a:gs pos="0">
                  <a:schemeClr val="tx1"/>
                </a:gs>
                <a:gs pos="28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Filter outline">
            <a:extLst>
              <a:ext uri="{FF2B5EF4-FFF2-40B4-BE49-F238E27FC236}">
                <a16:creationId xmlns:a16="http://schemas.microsoft.com/office/drawing/2014/main" id="{509358CB-1093-40C0-9555-A02FE9344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6836" y="2997633"/>
            <a:ext cx="2452255" cy="24522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2878B5-EC6B-48AD-B3E1-65162332D56B}"/>
              </a:ext>
            </a:extLst>
          </p:cNvPr>
          <p:cNvSpPr txBox="1"/>
          <p:nvPr/>
        </p:nvSpPr>
        <p:spPr>
          <a:xfrm>
            <a:off x="44852" y="2166636"/>
            <a:ext cx="3756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/>
              <a:t>0-4 transmission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/>
              <a:t>{ECU1, ECU2, ECU3, ECU4}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4FDEA7-C0EA-4FFB-8282-134FC64C46FC}"/>
              </a:ext>
            </a:extLst>
          </p:cNvPr>
          <p:cNvSpPr txBox="1"/>
          <p:nvPr/>
        </p:nvSpPr>
        <p:spPr>
          <a:xfrm>
            <a:off x="44852" y="5491885"/>
            <a:ext cx="4098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/>
              <a:t>Netlists</a:t>
            </a:r>
            <a:r>
              <a:rPr lang="de-DE" sz="2400"/>
              <a:t> </a:t>
            </a:r>
            <a:r>
              <a:rPr lang="de-DE" sz="2400" err="1"/>
              <a:t>of</a:t>
            </a:r>
            <a:r>
              <a:rPr lang="de-DE" sz="2400"/>
              <a:t> all </a:t>
            </a:r>
            <a:r>
              <a:rPr lang="de-DE" sz="2400" err="1"/>
              <a:t>allowed</a:t>
            </a:r>
            <a:r>
              <a:rPr lang="de-DE" sz="2400"/>
              <a:t> </a:t>
            </a:r>
            <a:r>
              <a:rPr lang="de-DE" sz="2400" err="1"/>
              <a:t>circuits</a:t>
            </a:r>
            <a:endParaRPr lang="de-DE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9F29E1-37D6-4B71-BA05-F802AB96F17C}"/>
              </a:ext>
            </a:extLst>
          </p:cNvPr>
          <p:cNvSpPr txBox="1"/>
          <p:nvPr/>
        </p:nvSpPr>
        <p:spPr>
          <a:xfrm>
            <a:off x="1127488" y="1453140"/>
            <a:ext cx="1590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Generation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C00AEB-7AB5-42C7-9630-31F7E5D06AC7}"/>
              </a:ext>
            </a:extLst>
          </p:cNvPr>
          <p:cNvCxnSpPr/>
          <p:nvPr/>
        </p:nvCxnSpPr>
        <p:spPr>
          <a:xfrm>
            <a:off x="4119144" y="1616364"/>
            <a:ext cx="0" cy="44888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630F526-3354-4F00-BEBA-53B1DFBA7F74}"/>
              </a:ext>
            </a:extLst>
          </p:cNvPr>
          <p:cNvSpPr txBox="1"/>
          <p:nvPr/>
        </p:nvSpPr>
        <p:spPr>
          <a:xfrm>
            <a:off x="5471720" y="1450861"/>
            <a:ext cx="151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/>
              <a:t>Simulation</a:t>
            </a:r>
          </a:p>
        </p:txBody>
      </p:sp>
      <p:pic>
        <p:nvPicPr>
          <p:cNvPr id="19" name="Graphic 18" descr="Web design outline">
            <a:extLst>
              <a:ext uri="{FF2B5EF4-FFF2-40B4-BE49-F238E27FC236}">
                <a16:creationId xmlns:a16="http://schemas.microsoft.com/office/drawing/2014/main" id="{DE32C89E-4D00-4BF2-AE6A-BC6357FF1F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9198" y="2997633"/>
            <a:ext cx="2212896" cy="221289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7B260DE-B0CB-4D6D-8419-1C51B2CD57DB}"/>
              </a:ext>
            </a:extLst>
          </p:cNvPr>
          <p:cNvCxnSpPr/>
          <p:nvPr/>
        </p:nvCxnSpPr>
        <p:spPr>
          <a:xfrm>
            <a:off x="8043444" y="1616364"/>
            <a:ext cx="0" cy="44888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Graphic 3" descr="Gears outline">
            <a:extLst>
              <a:ext uri="{FF2B5EF4-FFF2-40B4-BE49-F238E27FC236}">
                <a16:creationId xmlns:a16="http://schemas.microsoft.com/office/drawing/2014/main" id="{19F859FE-534C-4794-B7C6-B8A705F78A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42720" y="3145262"/>
            <a:ext cx="1860763" cy="186076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E1548E9-385B-4E71-9AA1-41BF947732D6}"/>
              </a:ext>
            </a:extLst>
          </p:cNvPr>
          <p:cNvSpPr txBox="1"/>
          <p:nvPr/>
        </p:nvSpPr>
        <p:spPr>
          <a:xfrm>
            <a:off x="4460689" y="2166636"/>
            <a:ext cx="33039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/>
              <a:t>Circuit netlist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/>
              <a:t>Simulation parameters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248D33-37BB-4079-B4AF-0BD104AA68B2}"/>
              </a:ext>
            </a:extLst>
          </p:cNvPr>
          <p:cNvSpPr txBox="1"/>
          <p:nvPr/>
        </p:nvSpPr>
        <p:spPr>
          <a:xfrm>
            <a:off x="4460689" y="5491885"/>
            <a:ext cx="3367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/>
              <a:t>Maximum settling time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E9710B-2E9C-4715-9951-68E387748158}"/>
              </a:ext>
            </a:extLst>
          </p:cNvPr>
          <p:cNvSpPr txBox="1"/>
          <p:nvPr/>
        </p:nvSpPr>
        <p:spPr>
          <a:xfrm>
            <a:off x="8984283" y="1450861"/>
            <a:ext cx="2136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/>
              <a:t>Post-Processing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036CB7-C725-44C0-92D9-D7ACD75B76D0}"/>
              </a:ext>
            </a:extLst>
          </p:cNvPr>
          <p:cNvSpPr txBox="1"/>
          <p:nvPr/>
        </p:nvSpPr>
        <p:spPr>
          <a:xfrm>
            <a:off x="8505472" y="2166636"/>
            <a:ext cx="27749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/>
              <a:t>Circuit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/>
              <a:t>Simulation results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D7BEEE-E803-47F5-A79B-882682FEC5A2}"/>
              </a:ext>
            </a:extLst>
          </p:cNvPr>
          <p:cNvSpPr txBox="1"/>
          <p:nvPr/>
        </p:nvSpPr>
        <p:spPr>
          <a:xfrm>
            <a:off x="8506523" y="5491885"/>
            <a:ext cx="2614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/>
              <a:t>Find worst circuit</a:t>
            </a:r>
          </a:p>
        </p:txBody>
      </p:sp>
      <p:pic>
        <p:nvPicPr>
          <p:cNvPr id="30" name="Picture 2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DDF4CC2-BB7D-4DE5-BDB3-7C4C77E9F1F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" t="41088" r="50444" b="25894"/>
          <a:stretch/>
        </p:blipFill>
        <p:spPr>
          <a:xfrm>
            <a:off x="161925" y="3429000"/>
            <a:ext cx="3868213" cy="11049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A40C334-8091-4136-B262-0B13537A388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94"/>
          <a:stretch/>
        </p:blipFill>
        <p:spPr>
          <a:xfrm>
            <a:off x="8899252" y="3108590"/>
            <a:ext cx="2334887" cy="2088574"/>
          </a:xfrm>
          <a:prstGeom prst="rect">
            <a:avLst/>
          </a:prstGeom>
        </p:spPr>
      </p:pic>
      <p:pic>
        <p:nvPicPr>
          <p:cNvPr id="32" name="Picture 5">
            <a:extLst>
              <a:ext uri="{FF2B5EF4-FFF2-40B4-BE49-F238E27FC236}">
                <a16:creationId xmlns:a16="http://schemas.microsoft.com/office/drawing/2014/main" id="{AD73F56A-E3CA-4E98-B060-8098E912BBB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293" t="8215" r="4861" b="5230"/>
          <a:stretch/>
        </p:blipFill>
        <p:spPr>
          <a:xfrm>
            <a:off x="5166516" y="3051440"/>
            <a:ext cx="2125885" cy="230680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8C31A9-6DF1-45E0-ACBB-DE28FD744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37B9-366A-463B-A233-332C6DF2339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671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FAC3A7AB-B437-42CA-9B47-47183F11C06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96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/>
              <a:t>Generation</a:t>
            </a:r>
            <a:br>
              <a:rPr lang="en-US" sz="2000"/>
            </a:br>
            <a:r>
              <a:rPr lang="en-US" sz="3700">
                <a:latin typeface="Century Gothic" pitchFamily="34" charset="0"/>
              </a:rPr>
              <a:t>Overview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ABAA63C6-E438-46F2-A2BB-1B15912B85A7}"/>
              </a:ext>
            </a:extLst>
          </p:cNvPr>
          <p:cNvCxnSpPr>
            <a:cxnSpLocks/>
          </p:cNvCxnSpPr>
          <p:nvPr/>
        </p:nvCxnSpPr>
        <p:spPr>
          <a:xfrm>
            <a:off x="0" y="1052736"/>
            <a:ext cx="11644439" cy="0"/>
          </a:xfrm>
          <a:prstGeom prst="line">
            <a:avLst/>
          </a:prstGeom>
          <a:ln w="28575">
            <a:gradFill>
              <a:gsLst>
                <a:gs pos="0">
                  <a:schemeClr val="tx1"/>
                </a:gs>
                <a:gs pos="28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82878B5-EC6B-48AD-B3E1-65162332D56B}"/>
              </a:ext>
            </a:extLst>
          </p:cNvPr>
          <p:cNvSpPr txBox="1"/>
          <p:nvPr/>
        </p:nvSpPr>
        <p:spPr>
          <a:xfrm>
            <a:off x="44852" y="2166636"/>
            <a:ext cx="3756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/>
              <a:t>0-4 transmission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/>
              <a:t>{ECU1, ECU2, ECU3, ECU4}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4FDEA7-C0EA-4FFB-8282-134FC64C46FC}"/>
              </a:ext>
            </a:extLst>
          </p:cNvPr>
          <p:cNvSpPr txBox="1"/>
          <p:nvPr/>
        </p:nvSpPr>
        <p:spPr>
          <a:xfrm>
            <a:off x="44852" y="5491885"/>
            <a:ext cx="4098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/>
              <a:t>Netlists</a:t>
            </a:r>
            <a:r>
              <a:rPr lang="de-DE" sz="2400"/>
              <a:t> </a:t>
            </a:r>
            <a:r>
              <a:rPr lang="de-DE" sz="2400" err="1"/>
              <a:t>of</a:t>
            </a:r>
            <a:r>
              <a:rPr lang="de-DE" sz="2400"/>
              <a:t> all </a:t>
            </a:r>
            <a:r>
              <a:rPr lang="de-DE" sz="2400" err="1"/>
              <a:t>allowed</a:t>
            </a:r>
            <a:r>
              <a:rPr lang="de-DE" sz="2400"/>
              <a:t> </a:t>
            </a:r>
            <a:r>
              <a:rPr lang="de-DE" sz="2400" err="1"/>
              <a:t>circuits</a:t>
            </a:r>
            <a:endParaRPr lang="de-DE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9F29E1-37D6-4B71-BA05-F802AB96F17C}"/>
              </a:ext>
            </a:extLst>
          </p:cNvPr>
          <p:cNvSpPr txBox="1"/>
          <p:nvPr/>
        </p:nvSpPr>
        <p:spPr>
          <a:xfrm>
            <a:off x="1127488" y="1453140"/>
            <a:ext cx="1590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Generation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C00AEB-7AB5-42C7-9630-31F7E5D06AC7}"/>
              </a:ext>
            </a:extLst>
          </p:cNvPr>
          <p:cNvCxnSpPr/>
          <p:nvPr/>
        </p:nvCxnSpPr>
        <p:spPr>
          <a:xfrm>
            <a:off x="4119144" y="1616364"/>
            <a:ext cx="0" cy="44888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Picture 2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DDF4CC2-BB7D-4DE5-BDB3-7C4C77E9F1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" t="41088" r="50444" b="25894"/>
          <a:stretch/>
        </p:blipFill>
        <p:spPr>
          <a:xfrm>
            <a:off x="161925" y="3429000"/>
            <a:ext cx="3868213" cy="110496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F39B7AD-77C0-4902-A0DB-18108F3B867A}"/>
              </a:ext>
            </a:extLst>
          </p:cNvPr>
          <p:cNvSpPr txBox="1"/>
          <p:nvPr/>
        </p:nvSpPr>
        <p:spPr>
          <a:xfrm>
            <a:off x="4447358" y="1196752"/>
            <a:ext cx="951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/>
              <a:t>Graph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8FA13F-EBC0-4786-BED0-690869581B50}"/>
              </a:ext>
            </a:extLst>
          </p:cNvPr>
          <p:cNvGrpSpPr/>
          <p:nvPr/>
        </p:nvGrpSpPr>
        <p:grpSpPr>
          <a:xfrm>
            <a:off x="6353210" y="1396663"/>
            <a:ext cx="4819433" cy="129260"/>
            <a:chOff x="5866693" y="2458900"/>
            <a:chExt cx="4819433" cy="1292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61ED4FE2-101A-4578-A8FF-D99DCC5B6250}"/>
                    </a:ext>
                  </a:extLst>
                </p14:cNvPr>
                <p14:cNvContentPartPr/>
                <p14:nvPr/>
              </p14:nvContentPartPr>
              <p14:xfrm>
                <a:off x="5866693" y="2475112"/>
                <a:ext cx="71422" cy="113048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61ED4FE2-101A-4578-A8FF-D99DCC5B625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30803" y="2439109"/>
                  <a:ext cx="142844" cy="1846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261640CC-AFC0-4EFF-9CF9-F243C6111DB4}"/>
                    </a:ext>
                  </a:extLst>
                </p14:cNvPr>
                <p14:cNvContentPartPr/>
                <p14:nvPr/>
              </p14:nvContentPartPr>
              <p14:xfrm>
                <a:off x="7502820" y="2474017"/>
                <a:ext cx="92454" cy="99465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261640CC-AFC0-4EFF-9CF9-F243C6111DB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466846" y="2437979"/>
                  <a:ext cx="164043" cy="1711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9E51D434-6C79-4FB4-8973-3230BC89151F}"/>
                    </a:ext>
                  </a:extLst>
                </p14:cNvPr>
                <p14:cNvContentPartPr/>
                <p14:nvPr/>
              </p14:nvContentPartPr>
              <p14:xfrm>
                <a:off x="8998952" y="2493078"/>
                <a:ext cx="99246" cy="92673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9E51D434-6C79-4FB4-8973-3230BC89151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962993" y="2457018"/>
                  <a:ext cx="170804" cy="1644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C8E7FC91-7D14-4B45-9A43-E48504506D3A}"/>
                    </a:ext>
                  </a:extLst>
                </p14:cNvPr>
                <p14:cNvContentPartPr/>
                <p14:nvPr/>
              </p14:nvContentPartPr>
              <p14:xfrm>
                <a:off x="10583156" y="2458900"/>
                <a:ext cx="102970" cy="81938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C8E7FC91-7D14-4B45-9A43-E48504506D3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547153" y="2422962"/>
                  <a:ext cx="174617" cy="15345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77" name="Group 576">
              <a:extLst>
                <a:ext uri="{FF2B5EF4-FFF2-40B4-BE49-F238E27FC236}">
                  <a16:creationId xmlns:a16="http://schemas.microsoft.com/office/drawing/2014/main" id="{5AA4505F-6EF3-4D0F-BD46-F1CC2264D1F7}"/>
                </a:ext>
              </a:extLst>
            </p:cNvPr>
            <p:cNvGrpSpPr/>
            <p:nvPr/>
          </p:nvGrpSpPr>
          <p:grpSpPr>
            <a:xfrm>
              <a:off x="5950165" y="2470950"/>
              <a:ext cx="4644822" cy="70326"/>
              <a:chOff x="2077054" y="706784"/>
              <a:chExt cx="7632360" cy="115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673" name="Ink 672">
                    <a:extLst>
                      <a:ext uri="{FF2B5EF4-FFF2-40B4-BE49-F238E27FC236}">
                        <a16:creationId xmlns:a16="http://schemas.microsoft.com/office/drawing/2014/main" id="{88D5AA7E-7B66-4A4C-B5CA-4DE0D1832F0D}"/>
                      </a:ext>
                    </a:extLst>
                  </p14:cNvPr>
                  <p14:cNvContentPartPr/>
                  <p14:nvPr/>
                </p14:nvContentPartPr>
                <p14:xfrm>
                  <a:off x="2077054" y="767984"/>
                  <a:ext cx="2491920" cy="54360"/>
                </p14:xfrm>
              </p:contentPart>
            </mc:Choice>
            <mc:Fallback xmlns="">
              <p:pic>
                <p:nvPicPr>
                  <p:cNvPr id="673" name="Ink 672">
                    <a:extLst>
                      <a:ext uri="{FF2B5EF4-FFF2-40B4-BE49-F238E27FC236}">
                        <a16:creationId xmlns:a16="http://schemas.microsoft.com/office/drawing/2014/main" id="{88D5AA7E-7B66-4A4C-B5CA-4DE0D1832F0D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17906" y="708897"/>
                    <a:ext cx="2609625" cy="1719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674" name="Ink 673">
                    <a:extLst>
                      <a:ext uri="{FF2B5EF4-FFF2-40B4-BE49-F238E27FC236}">
                        <a16:creationId xmlns:a16="http://schemas.microsoft.com/office/drawing/2014/main" id="{6A5DB80F-7BC1-4C34-B3EC-454F1EBB1FD7}"/>
                      </a:ext>
                    </a:extLst>
                  </p14:cNvPr>
                  <p14:cNvContentPartPr/>
                  <p14:nvPr/>
                </p14:nvContentPartPr>
                <p14:xfrm>
                  <a:off x="4837894" y="713264"/>
                  <a:ext cx="2215440" cy="94320"/>
                </p14:xfrm>
              </p:contentPart>
            </mc:Choice>
            <mc:Fallback xmlns="">
              <p:pic>
                <p:nvPicPr>
                  <p:cNvPr id="674" name="Ink 673">
                    <a:extLst>
                      <a:ext uri="{FF2B5EF4-FFF2-40B4-BE49-F238E27FC236}">
                        <a16:creationId xmlns:a16="http://schemas.microsoft.com/office/drawing/2014/main" id="{6A5DB80F-7BC1-4C34-B3EC-454F1EBB1FD7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4778753" y="654314"/>
                    <a:ext cx="2333132" cy="2116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675" name="Ink 674">
                    <a:extLst>
                      <a:ext uri="{FF2B5EF4-FFF2-40B4-BE49-F238E27FC236}">
                        <a16:creationId xmlns:a16="http://schemas.microsoft.com/office/drawing/2014/main" id="{D4BC420A-4D99-45C9-8751-C506A67E2FC1}"/>
                      </a:ext>
                    </a:extLst>
                  </p14:cNvPr>
                  <p14:cNvContentPartPr/>
                  <p14:nvPr/>
                </p14:nvContentPartPr>
                <p14:xfrm>
                  <a:off x="7312174" y="706784"/>
                  <a:ext cx="2397240" cy="57240"/>
                </p14:xfrm>
              </p:contentPart>
            </mc:Choice>
            <mc:Fallback xmlns="">
              <p:pic>
                <p:nvPicPr>
                  <p:cNvPr id="675" name="Ink 674">
                    <a:extLst>
                      <a:ext uri="{FF2B5EF4-FFF2-40B4-BE49-F238E27FC236}">
                        <a16:creationId xmlns:a16="http://schemas.microsoft.com/office/drawing/2014/main" id="{D4BC420A-4D99-45C9-8751-C506A67E2FC1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253012" y="647774"/>
                    <a:ext cx="2514972" cy="17467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9875C2F-9BFD-401F-B9BA-8DA7A3BF2C91}"/>
              </a:ext>
            </a:extLst>
          </p:cNvPr>
          <p:cNvGrpSpPr/>
          <p:nvPr/>
        </p:nvGrpSpPr>
        <p:grpSpPr>
          <a:xfrm>
            <a:off x="5748350" y="4430417"/>
            <a:ext cx="5991521" cy="977244"/>
            <a:chOff x="5221877" y="4681174"/>
            <a:chExt cx="5991521" cy="977244"/>
          </a:xfrm>
        </p:grpSpPr>
        <p:grpSp>
          <p:nvGrpSpPr>
            <p:cNvPr id="564" name="Group 563">
              <a:extLst>
                <a:ext uri="{FF2B5EF4-FFF2-40B4-BE49-F238E27FC236}">
                  <a16:creationId xmlns:a16="http://schemas.microsoft.com/office/drawing/2014/main" id="{04466F7D-4F8A-4BA7-BB1F-92C411F50498}"/>
                </a:ext>
              </a:extLst>
            </p:cNvPr>
            <p:cNvGrpSpPr/>
            <p:nvPr/>
          </p:nvGrpSpPr>
          <p:grpSpPr>
            <a:xfrm>
              <a:off x="6283161" y="4940537"/>
              <a:ext cx="1032096" cy="418081"/>
              <a:chOff x="4691330" y="3286475"/>
              <a:chExt cx="1695937" cy="68699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724" name="Ink 723">
                    <a:extLst>
                      <a:ext uri="{FF2B5EF4-FFF2-40B4-BE49-F238E27FC236}">
                        <a16:creationId xmlns:a16="http://schemas.microsoft.com/office/drawing/2014/main" id="{A4D5E937-D93A-4200-B5A8-01424B9C5FF4}"/>
                      </a:ext>
                    </a:extLst>
                  </p14:cNvPr>
                  <p14:cNvContentPartPr/>
                  <p14:nvPr/>
                </p14:nvContentPartPr>
                <p14:xfrm>
                  <a:off x="4691330" y="3292650"/>
                  <a:ext cx="176400" cy="176040"/>
                </p14:xfrm>
              </p:contentPart>
            </mc:Choice>
            <mc:Fallback xmlns="">
              <p:pic>
                <p:nvPicPr>
                  <p:cNvPr id="724" name="Ink 723">
                    <a:extLst>
                      <a:ext uri="{FF2B5EF4-FFF2-40B4-BE49-F238E27FC236}">
                        <a16:creationId xmlns:a16="http://schemas.microsoft.com/office/drawing/2014/main" id="{A4D5E937-D93A-4200-B5A8-01424B9C5FF4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4632333" y="3233576"/>
                    <a:ext cx="293803" cy="2935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725" name="Ink 724">
                    <a:extLst>
                      <a:ext uri="{FF2B5EF4-FFF2-40B4-BE49-F238E27FC236}">
                        <a16:creationId xmlns:a16="http://schemas.microsoft.com/office/drawing/2014/main" id="{A6B18859-050D-419B-8025-40E1EA889A29}"/>
                      </a:ext>
                    </a:extLst>
                  </p14:cNvPr>
                  <p14:cNvContentPartPr/>
                  <p14:nvPr/>
                </p14:nvContentPartPr>
                <p14:xfrm>
                  <a:off x="4766199" y="3286475"/>
                  <a:ext cx="1546200" cy="52920"/>
                </p14:xfrm>
              </p:contentPart>
            </mc:Choice>
            <mc:Fallback xmlns="">
              <p:pic>
                <p:nvPicPr>
                  <p:cNvPr id="725" name="Ink 724">
                    <a:extLst>
                      <a:ext uri="{FF2B5EF4-FFF2-40B4-BE49-F238E27FC236}">
                        <a16:creationId xmlns:a16="http://schemas.microsoft.com/office/drawing/2014/main" id="{A6B18859-050D-419B-8025-40E1EA889A29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707048" y="3227675"/>
                    <a:ext cx="1663910" cy="1699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726" name="Ink 725">
                    <a:extLst>
                      <a:ext uri="{FF2B5EF4-FFF2-40B4-BE49-F238E27FC236}">
                        <a16:creationId xmlns:a16="http://schemas.microsoft.com/office/drawing/2014/main" id="{F8AFF4C0-2E24-4681-B869-E93DEB8CC782}"/>
                      </a:ext>
                    </a:extLst>
                  </p14:cNvPr>
                  <p14:cNvContentPartPr/>
                  <p14:nvPr/>
                </p14:nvContentPartPr>
                <p14:xfrm>
                  <a:off x="4691330" y="3408092"/>
                  <a:ext cx="1546200" cy="52920"/>
                </p14:xfrm>
              </p:contentPart>
            </mc:Choice>
            <mc:Fallback xmlns="">
              <p:pic>
                <p:nvPicPr>
                  <p:cNvPr id="726" name="Ink 725">
                    <a:extLst>
                      <a:ext uri="{FF2B5EF4-FFF2-40B4-BE49-F238E27FC236}">
                        <a16:creationId xmlns:a16="http://schemas.microsoft.com/office/drawing/2014/main" id="{F8AFF4C0-2E24-4681-B869-E93DEB8CC782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632179" y="3349292"/>
                    <a:ext cx="1663910" cy="1699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727" name="Ink 726">
                    <a:extLst>
                      <a:ext uri="{FF2B5EF4-FFF2-40B4-BE49-F238E27FC236}">
                        <a16:creationId xmlns:a16="http://schemas.microsoft.com/office/drawing/2014/main" id="{1737248C-AC34-46D7-8314-C5A1A8F3C95A}"/>
                      </a:ext>
                    </a:extLst>
                  </p14:cNvPr>
                  <p14:cNvContentPartPr/>
                  <p14:nvPr/>
                </p14:nvContentPartPr>
                <p14:xfrm>
                  <a:off x="6210867" y="3292650"/>
                  <a:ext cx="176400" cy="176040"/>
                </p14:xfrm>
              </p:contentPart>
            </mc:Choice>
            <mc:Fallback xmlns="">
              <p:pic>
                <p:nvPicPr>
                  <p:cNvPr id="727" name="Ink 726">
                    <a:extLst>
                      <a:ext uri="{FF2B5EF4-FFF2-40B4-BE49-F238E27FC236}">
                        <a16:creationId xmlns:a16="http://schemas.microsoft.com/office/drawing/2014/main" id="{1737248C-AC34-46D7-8314-C5A1A8F3C95A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6151870" y="3233576"/>
                    <a:ext cx="293803" cy="2935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728" name="Ink 727">
                    <a:extLst>
                      <a:ext uri="{FF2B5EF4-FFF2-40B4-BE49-F238E27FC236}">
                        <a16:creationId xmlns:a16="http://schemas.microsoft.com/office/drawing/2014/main" id="{12295242-AC9F-4F0A-ACBD-0664B1F39063}"/>
                      </a:ext>
                    </a:extLst>
                  </p14:cNvPr>
                  <p14:cNvContentPartPr/>
                  <p14:nvPr/>
                </p14:nvContentPartPr>
                <p14:xfrm>
                  <a:off x="4691330" y="3797425"/>
                  <a:ext cx="176400" cy="176040"/>
                </p14:xfrm>
              </p:contentPart>
            </mc:Choice>
            <mc:Fallback xmlns="">
              <p:pic>
                <p:nvPicPr>
                  <p:cNvPr id="728" name="Ink 727">
                    <a:extLst>
                      <a:ext uri="{FF2B5EF4-FFF2-40B4-BE49-F238E27FC236}">
                        <a16:creationId xmlns:a16="http://schemas.microsoft.com/office/drawing/2014/main" id="{12295242-AC9F-4F0A-ACBD-0664B1F39063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4632333" y="3738351"/>
                    <a:ext cx="293803" cy="2935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729" name="Ink 728">
                    <a:extLst>
                      <a:ext uri="{FF2B5EF4-FFF2-40B4-BE49-F238E27FC236}">
                        <a16:creationId xmlns:a16="http://schemas.microsoft.com/office/drawing/2014/main" id="{2FDF3BA3-A11C-4408-BA6F-F350A8D40F16}"/>
                      </a:ext>
                    </a:extLst>
                  </p14:cNvPr>
                  <p14:cNvContentPartPr/>
                  <p14:nvPr/>
                </p14:nvContentPartPr>
                <p14:xfrm>
                  <a:off x="4766199" y="3791250"/>
                  <a:ext cx="1546200" cy="52920"/>
                </p14:xfrm>
              </p:contentPart>
            </mc:Choice>
            <mc:Fallback xmlns="">
              <p:pic>
                <p:nvPicPr>
                  <p:cNvPr id="729" name="Ink 728">
                    <a:extLst>
                      <a:ext uri="{FF2B5EF4-FFF2-40B4-BE49-F238E27FC236}">
                        <a16:creationId xmlns:a16="http://schemas.microsoft.com/office/drawing/2014/main" id="{2FDF3BA3-A11C-4408-BA6F-F350A8D40F16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707048" y="3732450"/>
                    <a:ext cx="1663910" cy="1699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730" name="Ink 729">
                    <a:extLst>
                      <a:ext uri="{FF2B5EF4-FFF2-40B4-BE49-F238E27FC236}">
                        <a16:creationId xmlns:a16="http://schemas.microsoft.com/office/drawing/2014/main" id="{A89F5A4D-0B78-4496-AEF2-435247C93BDB}"/>
                      </a:ext>
                    </a:extLst>
                  </p14:cNvPr>
                  <p14:cNvContentPartPr/>
                  <p14:nvPr/>
                </p14:nvContentPartPr>
                <p14:xfrm>
                  <a:off x="4691330" y="3912867"/>
                  <a:ext cx="1546200" cy="52920"/>
                </p14:xfrm>
              </p:contentPart>
            </mc:Choice>
            <mc:Fallback xmlns="">
              <p:pic>
                <p:nvPicPr>
                  <p:cNvPr id="730" name="Ink 729">
                    <a:extLst>
                      <a:ext uri="{FF2B5EF4-FFF2-40B4-BE49-F238E27FC236}">
                        <a16:creationId xmlns:a16="http://schemas.microsoft.com/office/drawing/2014/main" id="{A89F5A4D-0B78-4496-AEF2-435247C93BDB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632179" y="3854067"/>
                    <a:ext cx="1663910" cy="1699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731" name="Ink 730">
                    <a:extLst>
                      <a:ext uri="{FF2B5EF4-FFF2-40B4-BE49-F238E27FC236}">
                        <a16:creationId xmlns:a16="http://schemas.microsoft.com/office/drawing/2014/main" id="{FF814D47-D036-4753-95DF-2B3DBBAAB2B2}"/>
                      </a:ext>
                    </a:extLst>
                  </p14:cNvPr>
                  <p14:cNvContentPartPr/>
                  <p14:nvPr/>
                </p14:nvContentPartPr>
                <p14:xfrm>
                  <a:off x="6210867" y="3797425"/>
                  <a:ext cx="176400" cy="176040"/>
                </p14:xfrm>
              </p:contentPart>
            </mc:Choice>
            <mc:Fallback xmlns="">
              <p:pic>
                <p:nvPicPr>
                  <p:cNvPr id="731" name="Ink 730">
                    <a:extLst>
                      <a:ext uri="{FF2B5EF4-FFF2-40B4-BE49-F238E27FC236}">
                        <a16:creationId xmlns:a16="http://schemas.microsoft.com/office/drawing/2014/main" id="{FF814D47-D036-4753-95DF-2B3DBBAAB2B2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6151870" y="3738351"/>
                    <a:ext cx="293803" cy="293597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65" name="Group 564">
              <a:extLst>
                <a:ext uri="{FF2B5EF4-FFF2-40B4-BE49-F238E27FC236}">
                  <a16:creationId xmlns:a16="http://schemas.microsoft.com/office/drawing/2014/main" id="{92FD2CDF-6B9D-4451-9DAE-51A46E236C0B}"/>
                </a:ext>
              </a:extLst>
            </p:cNvPr>
            <p:cNvGrpSpPr/>
            <p:nvPr/>
          </p:nvGrpSpPr>
          <p:grpSpPr>
            <a:xfrm>
              <a:off x="7807673" y="4940537"/>
              <a:ext cx="1032096" cy="418081"/>
              <a:chOff x="4691330" y="3286475"/>
              <a:chExt cx="1695937" cy="68699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716" name="Ink 715">
                    <a:extLst>
                      <a:ext uri="{FF2B5EF4-FFF2-40B4-BE49-F238E27FC236}">
                        <a16:creationId xmlns:a16="http://schemas.microsoft.com/office/drawing/2014/main" id="{4B22ED08-2058-4721-8E76-32D12D3C99BF}"/>
                      </a:ext>
                    </a:extLst>
                  </p14:cNvPr>
                  <p14:cNvContentPartPr/>
                  <p14:nvPr/>
                </p14:nvContentPartPr>
                <p14:xfrm>
                  <a:off x="4691330" y="3292650"/>
                  <a:ext cx="176400" cy="176040"/>
                </p14:xfrm>
              </p:contentPart>
            </mc:Choice>
            <mc:Fallback xmlns="">
              <p:pic>
                <p:nvPicPr>
                  <p:cNvPr id="716" name="Ink 715">
                    <a:extLst>
                      <a:ext uri="{FF2B5EF4-FFF2-40B4-BE49-F238E27FC236}">
                        <a16:creationId xmlns:a16="http://schemas.microsoft.com/office/drawing/2014/main" id="{4B22ED08-2058-4721-8E76-32D12D3C99BF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4632333" y="3233576"/>
                    <a:ext cx="293803" cy="2935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717" name="Ink 716">
                    <a:extLst>
                      <a:ext uri="{FF2B5EF4-FFF2-40B4-BE49-F238E27FC236}">
                        <a16:creationId xmlns:a16="http://schemas.microsoft.com/office/drawing/2014/main" id="{16150854-9BFA-4453-B921-8A5544C7DBAE}"/>
                      </a:ext>
                    </a:extLst>
                  </p14:cNvPr>
                  <p14:cNvContentPartPr/>
                  <p14:nvPr/>
                </p14:nvContentPartPr>
                <p14:xfrm>
                  <a:off x="4766199" y="3286475"/>
                  <a:ext cx="1546200" cy="52920"/>
                </p14:xfrm>
              </p:contentPart>
            </mc:Choice>
            <mc:Fallback xmlns="">
              <p:pic>
                <p:nvPicPr>
                  <p:cNvPr id="717" name="Ink 716">
                    <a:extLst>
                      <a:ext uri="{FF2B5EF4-FFF2-40B4-BE49-F238E27FC236}">
                        <a16:creationId xmlns:a16="http://schemas.microsoft.com/office/drawing/2014/main" id="{16150854-9BFA-4453-B921-8A5544C7DBAE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707048" y="3227675"/>
                    <a:ext cx="1663910" cy="1699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718" name="Ink 717">
                    <a:extLst>
                      <a:ext uri="{FF2B5EF4-FFF2-40B4-BE49-F238E27FC236}">
                        <a16:creationId xmlns:a16="http://schemas.microsoft.com/office/drawing/2014/main" id="{7D64A2C7-5632-42FF-A9E2-DDE85FD36B40}"/>
                      </a:ext>
                    </a:extLst>
                  </p14:cNvPr>
                  <p14:cNvContentPartPr/>
                  <p14:nvPr/>
                </p14:nvContentPartPr>
                <p14:xfrm>
                  <a:off x="4691330" y="3408092"/>
                  <a:ext cx="1546200" cy="52920"/>
                </p14:xfrm>
              </p:contentPart>
            </mc:Choice>
            <mc:Fallback xmlns="">
              <p:pic>
                <p:nvPicPr>
                  <p:cNvPr id="718" name="Ink 717">
                    <a:extLst>
                      <a:ext uri="{FF2B5EF4-FFF2-40B4-BE49-F238E27FC236}">
                        <a16:creationId xmlns:a16="http://schemas.microsoft.com/office/drawing/2014/main" id="{7D64A2C7-5632-42FF-A9E2-DDE85FD36B40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632179" y="3349292"/>
                    <a:ext cx="1663910" cy="1699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719" name="Ink 718">
                    <a:extLst>
                      <a:ext uri="{FF2B5EF4-FFF2-40B4-BE49-F238E27FC236}">
                        <a16:creationId xmlns:a16="http://schemas.microsoft.com/office/drawing/2014/main" id="{A3156F4B-06AA-475D-B0C2-E5F69A560D15}"/>
                      </a:ext>
                    </a:extLst>
                  </p14:cNvPr>
                  <p14:cNvContentPartPr/>
                  <p14:nvPr/>
                </p14:nvContentPartPr>
                <p14:xfrm>
                  <a:off x="6210867" y="3292650"/>
                  <a:ext cx="176400" cy="176040"/>
                </p14:xfrm>
              </p:contentPart>
            </mc:Choice>
            <mc:Fallback xmlns="">
              <p:pic>
                <p:nvPicPr>
                  <p:cNvPr id="719" name="Ink 718">
                    <a:extLst>
                      <a:ext uri="{FF2B5EF4-FFF2-40B4-BE49-F238E27FC236}">
                        <a16:creationId xmlns:a16="http://schemas.microsoft.com/office/drawing/2014/main" id="{A3156F4B-06AA-475D-B0C2-E5F69A560D15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6151870" y="3233576"/>
                    <a:ext cx="293803" cy="2935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720" name="Ink 719">
                    <a:extLst>
                      <a:ext uri="{FF2B5EF4-FFF2-40B4-BE49-F238E27FC236}">
                        <a16:creationId xmlns:a16="http://schemas.microsoft.com/office/drawing/2014/main" id="{FF943006-C595-41F9-A4C2-93A7EAB79B40}"/>
                      </a:ext>
                    </a:extLst>
                  </p14:cNvPr>
                  <p14:cNvContentPartPr/>
                  <p14:nvPr/>
                </p14:nvContentPartPr>
                <p14:xfrm>
                  <a:off x="4691330" y="3797425"/>
                  <a:ext cx="176400" cy="176040"/>
                </p14:xfrm>
              </p:contentPart>
            </mc:Choice>
            <mc:Fallback xmlns="">
              <p:pic>
                <p:nvPicPr>
                  <p:cNvPr id="720" name="Ink 719">
                    <a:extLst>
                      <a:ext uri="{FF2B5EF4-FFF2-40B4-BE49-F238E27FC236}">
                        <a16:creationId xmlns:a16="http://schemas.microsoft.com/office/drawing/2014/main" id="{FF943006-C595-41F9-A4C2-93A7EAB79B40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4632333" y="3738351"/>
                    <a:ext cx="293803" cy="2935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721" name="Ink 720">
                    <a:extLst>
                      <a:ext uri="{FF2B5EF4-FFF2-40B4-BE49-F238E27FC236}">
                        <a16:creationId xmlns:a16="http://schemas.microsoft.com/office/drawing/2014/main" id="{D5800B33-F23D-4776-81CB-8925AF710C0A}"/>
                      </a:ext>
                    </a:extLst>
                  </p14:cNvPr>
                  <p14:cNvContentPartPr/>
                  <p14:nvPr/>
                </p14:nvContentPartPr>
                <p14:xfrm>
                  <a:off x="4766199" y="3791250"/>
                  <a:ext cx="1546200" cy="52920"/>
                </p14:xfrm>
              </p:contentPart>
            </mc:Choice>
            <mc:Fallback xmlns="">
              <p:pic>
                <p:nvPicPr>
                  <p:cNvPr id="721" name="Ink 720">
                    <a:extLst>
                      <a:ext uri="{FF2B5EF4-FFF2-40B4-BE49-F238E27FC236}">
                        <a16:creationId xmlns:a16="http://schemas.microsoft.com/office/drawing/2014/main" id="{D5800B33-F23D-4776-81CB-8925AF710C0A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707048" y="3732450"/>
                    <a:ext cx="1663910" cy="1699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722" name="Ink 721">
                    <a:extLst>
                      <a:ext uri="{FF2B5EF4-FFF2-40B4-BE49-F238E27FC236}">
                        <a16:creationId xmlns:a16="http://schemas.microsoft.com/office/drawing/2014/main" id="{DEB14410-6800-4589-AA3D-D693572D5670}"/>
                      </a:ext>
                    </a:extLst>
                  </p14:cNvPr>
                  <p14:cNvContentPartPr/>
                  <p14:nvPr/>
                </p14:nvContentPartPr>
                <p14:xfrm>
                  <a:off x="4691330" y="3912867"/>
                  <a:ext cx="1546200" cy="52920"/>
                </p14:xfrm>
              </p:contentPart>
            </mc:Choice>
            <mc:Fallback xmlns="">
              <p:pic>
                <p:nvPicPr>
                  <p:cNvPr id="722" name="Ink 721">
                    <a:extLst>
                      <a:ext uri="{FF2B5EF4-FFF2-40B4-BE49-F238E27FC236}">
                        <a16:creationId xmlns:a16="http://schemas.microsoft.com/office/drawing/2014/main" id="{DEB14410-6800-4589-AA3D-D693572D5670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632179" y="3854067"/>
                    <a:ext cx="1663910" cy="1699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723" name="Ink 722">
                    <a:extLst>
                      <a:ext uri="{FF2B5EF4-FFF2-40B4-BE49-F238E27FC236}">
                        <a16:creationId xmlns:a16="http://schemas.microsoft.com/office/drawing/2014/main" id="{29E55E3A-6756-4D11-934B-17CD7656F686}"/>
                      </a:ext>
                    </a:extLst>
                  </p14:cNvPr>
                  <p14:cNvContentPartPr/>
                  <p14:nvPr/>
                </p14:nvContentPartPr>
                <p14:xfrm>
                  <a:off x="6210867" y="3797425"/>
                  <a:ext cx="176400" cy="176040"/>
                </p14:xfrm>
              </p:contentPart>
            </mc:Choice>
            <mc:Fallback xmlns="">
              <p:pic>
                <p:nvPicPr>
                  <p:cNvPr id="723" name="Ink 722">
                    <a:extLst>
                      <a:ext uri="{FF2B5EF4-FFF2-40B4-BE49-F238E27FC236}">
                        <a16:creationId xmlns:a16="http://schemas.microsoft.com/office/drawing/2014/main" id="{29E55E3A-6756-4D11-934B-17CD7656F686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6151870" y="3738351"/>
                    <a:ext cx="293803" cy="293597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66" name="Group 565">
              <a:extLst>
                <a:ext uri="{FF2B5EF4-FFF2-40B4-BE49-F238E27FC236}">
                  <a16:creationId xmlns:a16="http://schemas.microsoft.com/office/drawing/2014/main" id="{F2F3C807-502E-4196-B096-EDE14333540A}"/>
                </a:ext>
              </a:extLst>
            </p:cNvPr>
            <p:cNvGrpSpPr/>
            <p:nvPr/>
          </p:nvGrpSpPr>
          <p:grpSpPr>
            <a:xfrm>
              <a:off x="9431125" y="4940537"/>
              <a:ext cx="1032096" cy="418081"/>
              <a:chOff x="4691330" y="3286475"/>
              <a:chExt cx="1695937" cy="68699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708" name="Ink 707">
                    <a:extLst>
                      <a:ext uri="{FF2B5EF4-FFF2-40B4-BE49-F238E27FC236}">
                        <a16:creationId xmlns:a16="http://schemas.microsoft.com/office/drawing/2014/main" id="{13A15FC7-4A69-42E7-A045-A003D69C925C}"/>
                      </a:ext>
                    </a:extLst>
                  </p14:cNvPr>
                  <p14:cNvContentPartPr/>
                  <p14:nvPr/>
                </p14:nvContentPartPr>
                <p14:xfrm>
                  <a:off x="4691330" y="3292650"/>
                  <a:ext cx="176400" cy="176040"/>
                </p14:xfrm>
              </p:contentPart>
            </mc:Choice>
            <mc:Fallback xmlns="">
              <p:pic>
                <p:nvPicPr>
                  <p:cNvPr id="708" name="Ink 707">
                    <a:extLst>
                      <a:ext uri="{FF2B5EF4-FFF2-40B4-BE49-F238E27FC236}">
                        <a16:creationId xmlns:a16="http://schemas.microsoft.com/office/drawing/2014/main" id="{13A15FC7-4A69-42E7-A045-A003D69C925C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4632333" y="3233576"/>
                    <a:ext cx="293803" cy="2935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709" name="Ink 708">
                    <a:extLst>
                      <a:ext uri="{FF2B5EF4-FFF2-40B4-BE49-F238E27FC236}">
                        <a16:creationId xmlns:a16="http://schemas.microsoft.com/office/drawing/2014/main" id="{7CCA92E7-9684-4A56-A3BE-331A352C089A}"/>
                      </a:ext>
                    </a:extLst>
                  </p14:cNvPr>
                  <p14:cNvContentPartPr/>
                  <p14:nvPr/>
                </p14:nvContentPartPr>
                <p14:xfrm>
                  <a:off x="4766199" y="3286475"/>
                  <a:ext cx="1546200" cy="52920"/>
                </p14:xfrm>
              </p:contentPart>
            </mc:Choice>
            <mc:Fallback xmlns="">
              <p:pic>
                <p:nvPicPr>
                  <p:cNvPr id="709" name="Ink 708">
                    <a:extLst>
                      <a:ext uri="{FF2B5EF4-FFF2-40B4-BE49-F238E27FC236}">
                        <a16:creationId xmlns:a16="http://schemas.microsoft.com/office/drawing/2014/main" id="{7CCA92E7-9684-4A56-A3BE-331A352C089A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707048" y="3227675"/>
                    <a:ext cx="1663910" cy="1699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710" name="Ink 709">
                    <a:extLst>
                      <a:ext uri="{FF2B5EF4-FFF2-40B4-BE49-F238E27FC236}">
                        <a16:creationId xmlns:a16="http://schemas.microsoft.com/office/drawing/2014/main" id="{EA5D5719-F06C-470D-9C21-E51BB5533ADB}"/>
                      </a:ext>
                    </a:extLst>
                  </p14:cNvPr>
                  <p14:cNvContentPartPr/>
                  <p14:nvPr/>
                </p14:nvContentPartPr>
                <p14:xfrm>
                  <a:off x="4691330" y="3408092"/>
                  <a:ext cx="1546200" cy="52920"/>
                </p14:xfrm>
              </p:contentPart>
            </mc:Choice>
            <mc:Fallback xmlns="">
              <p:pic>
                <p:nvPicPr>
                  <p:cNvPr id="710" name="Ink 709">
                    <a:extLst>
                      <a:ext uri="{FF2B5EF4-FFF2-40B4-BE49-F238E27FC236}">
                        <a16:creationId xmlns:a16="http://schemas.microsoft.com/office/drawing/2014/main" id="{EA5D5719-F06C-470D-9C21-E51BB5533ADB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632179" y="3349292"/>
                    <a:ext cx="1663910" cy="1699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711" name="Ink 710">
                    <a:extLst>
                      <a:ext uri="{FF2B5EF4-FFF2-40B4-BE49-F238E27FC236}">
                        <a16:creationId xmlns:a16="http://schemas.microsoft.com/office/drawing/2014/main" id="{F8D50FDC-3D17-4AEB-9511-09CB45CFB5DE}"/>
                      </a:ext>
                    </a:extLst>
                  </p14:cNvPr>
                  <p14:cNvContentPartPr/>
                  <p14:nvPr/>
                </p14:nvContentPartPr>
                <p14:xfrm>
                  <a:off x="6210867" y="3292650"/>
                  <a:ext cx="176400" cy="176040"/>
                </p14:xfrm>
              </p:contentPart>
            </mc:Choice>
            <mc:Fallback xmlns="">
              <p:pic>
                <p:nvPicPr>
                  <p:cNvPr id="711" name="Ink 710">
                    <a:extLst>
                      <a:ext uri="{FF2B5EF4-FFF2-40B4-BE49-F238E27FC236}">
                        <a16:creationId xmlns:a16="http://schemas.microsoft.com/office/drawing/2014/main" id="{F8D50FDC-3D17-4AEB-9511-09CB45CFB5DE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6151870" y="3233576"/>
                    <a:ext cx="293803" cy="2935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712" name="Ink 711">
                    <a:extLst>
                      <a:ext uri="{FF2B5EF4-FFF2-40B4-BE49-F238E27FC236}">
                        <a16:creationId xmlns:a16="http://schemas.microsoft.com/office/drawing/2014/main" id="{A31E5C0E-A5D5-46F8-A330-8968F7C4E158}"/>
                      </a:ext>
                    </a:extLst>
                  </p14:cNvPr>
                  <p14:cNvContentPartPr/>
                  <p14:nvPr/>
                </p14:nvContentPartPr>
                <p14:xfrm>
                  <a:off x="4691330" y="3797425"/>
                  <a:ext cx="176400" cy="176040"/>
                </p14:xfrm>
              </p:contentPart>
            </mc:Choice>
            <mc:Fallback xmlns="">
              <p:pic>
                <p:nvPicPr>
                  <p:cNvPr id="712" name="Ink 711">
                    <a:extLst>
                      <a:ext uri="{FF2B5EF4-FFF2-40B4-BE49-F238E27FC236}">
                        <a16:creationId xmlns:a16="http://schemas.microsoft.com/office/drawing/2014/main" id="{A31E5C0E-A5D5-46F8-A330-8968F7C4E158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4632333" y="3738351"/>
                    <a:ext cx="293803" cy="2935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713" name="Ink 712">
                    <a:extLst>
                      <a:ext uri="{FF2B5EF4-FFF2-40B4-BE49-F238E27FC236}">
                        <a16:creationId xmlns:a16="http://schemas.microsoft.com/office/drawing/2014/main" id="{A62794F3-C556-4713-B030-470609759FDD}"/>
                      </a:ext>
                    </a:extLst>
                  </p14:cNvPr>
                  <p14:cNvContentPartPr/>
                  <p14:nvPr/>
                </p14:nvContentPartPr>
                <p14:xfrm>
                  <a:off x="4766199" y="3791250"/>
                  <a:ext cx="1546200" cy="52920"/>
                </p14:xfrm>
              </p:contentPart>
            </mc:Choice>
            <mc:Fallback xmlns="">
              <p:pic>
                <p:nvPicPr>
                  <p:cNvPr id="713" name="Ink 712">
                    <a:extLst>
                      <a:ext uri="{FF2B5EF4-FFF2-40B4-BE49-F238E27FC236}">
                        <a16:creationId xmlns:a16="http://schemas.microsoft.com/office/drawing/2014/main" id="{A62794F3-C556-4713-B030-470609759FDD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707048" y="3732450"/>
                    <a:ext cx="1663910" cy="1699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714" name="Ink 713">
                    <a:extLst>
                      <a:ext uri="{FF2B5EF4-FFF2-40B4-BE49-F238E27FC236}">
                        <a16:creationId xmlns:a16="http://schemas.microsoft.com/office/drawing/2014/main" id="{28F641C6-DA58-461B-8EB7-FC7842DDF9BC}"/>
                      </a:ext>
                    </a:extLst>
                  </p14:cNvPr>
                  <p14:cNvContentPartPr/>
                  <p14:nvPr/>
                </p14:nvContentPartPr>
                <p14:xfrm>
                  <a:off x="4691330" y="3912867"/>
                  <a:ext cx="1546200" cy="52920"/>
                </p14:xfrm>
              </p:contentPart>
            </mc:Choice>
            <mc:Fallback xmlns="">
              <p:pic>
                <p:nvPicPr>
                  <p:cNvPr id="714" name="Ink 713">
                    <a:extLst>
                      <a:ext uri="{FF2B5EF4-FFF2-40B4-BE49-F238E27FC236}">
                        <a16:creationId xmlns:a16="http://schemas.microsoft.com/office/drawing/2014/main" id="{28F641C6-DA58-461B-8EB7-FC7842DDF9BC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632179" y="3854067"/>
                    <a:ext cx="1663910" cy="1699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715" name="Ink 714">
                    <a:extLst>
                      <a:ext uri="{FF2B5EF4-FFF2-40B4-BE49-F238E27FC236}">
                        <a16:creationId xmlns:a16="http://schemas.microsoft.com/office/drawing/2014/main" id="{CD4BC384-341E-4221-B722-CF04AE0D81CE}"/>
                      </a:ext>
                    </a:extLst>
                  </p14:cNvPr>
                  <p14:cNvContentPartPr/>
                  <p14:nvPr/>
                </p14:nvContentPartPr>
                <p14:xfrm>
                  <a:off x="6210867" y="3797425"/>
                  <a:ext cx="176400" cy="176040"/>
                </p14:xfrm>
              </p:contentPart>
            </mc:Choice>
            <mc:Fallback xmlns="">
              <p:pic>
                <p:nvPicPr>
                  <p:cNvPr id="715" name="Ink 714">
                    <a:extLst>
                      <a:ext uri="{FF2B5EF4-FFF2-40B4-BE49-F238E27FC236}">
                        <a16:creationId xmlns:a16="http://schemas.microsoft.com/office/drawing/2014/main" id="{CD4BC384-341E-4221-B722-CF04AE0D81CE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6151870" y="3738351"/>
                    <a:ext cx="293803" cy="293597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67" name="Group 566">
              <a:extLst>
                <a:ext uri="{FF2B5EF4-FFF2-40B4-BE49-F238E27FC236}">
                  <a16:creationId xmlns:a16="http://schemas.microsoft.com/office/drawing/2014/main" id="{F736EB0F-7D3C-43EE-8143-B27B72988747}"/>
                </a:ext>
              </a:extLst>
            </p:cNvPr>
            <p:cNvGrpSpPr/>
            <p:nvPr/>
          </p:nvGrpSpPr>
          <p:grpSpPr>
            <a:xfrm>
              <a:off x="7333954" y="4917188"/>
              <a:ext cx="468623" cy="141748"/>
              <a:chOff x="4350893" y="2979848"/>
              <a:chExt cx="770040" cy="232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705" name="Ink 704">
                    <a:extLst>
                      <a:ext uri="{FF2B5EF4-FFF2-40B4-BE49-F238E27FC236}">
                        <a16:creationId xmlns:a16="http://schemas.microsoft.com/office/drawing/2014/main" id="{99640864-334F-48DB-9396-584C05F9AA23}"/>
                      </a:ext>
                    </a:extLst>
                  </p14:cNvPr>
                  <p14:cNvContentPartPr/>
                  <p14:nvPr/>
                </p14:nvContentPartPr>
                <p14:xfrm>
                  <a:off x="4350893" y="3095768"/>
                  <a:ext cx="239400" cy="18720"/>
                </p14:xfrm>
              </p:contentPart>
            </mc:Choice>
            <mc:Fallback xmlns="">
              <p:pic>
                <p:nvPicPr>
                  <p:cNvPr id="705" name="Ink 704">
                    <a:extLst>
                      <a:ext uri="{FF2B5EF4-FFF2-40B4-BE49-F238E27FC236}">
                        <a16:creationId xmlns:a16="http://schemas.microsoft.com/office/drawing/2014/main" id="{99640864-334F-48DB-9396-584C05F9AA23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4291782" y="3037268"/>
                    <a:ext cx="357031" cy="1351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706" name="Ink 705">
                    <a:extLst>
                      <a:ext uri="{FF2B5EF4-FFF2-40B4-BE49-F238E27FC236}">
                        <a16:creationId xmlns:a16="http://schemas.microsoft.com/office/drawing/2014/main" id="{7E8717D5-8F84-4725-93AF-58D3990E5EFD}"/>
                      </a:ext>
                    </a:extLst>
                  </p14:cNvPr>
                  <p14:cNvContentPartPr/>
                  <p14:nvPr/>
                </p14:nvContentPartPr>
                <p14:xfrm>
                  <a:off x="4557173" y="2979848"/>
                  <a:ext cx="272880" cy="232920"/>
                </p14:xfrm>
              </p:contentPart>
            </mc:Choice>
            <mc:Fallback xmlns="">
              <p:pic>
                <p:nvPicPr>
                  <p:cNvPr id="706" name="Ink 705">
                    <a:extLst>
                      <a:ext uri="{FF2B5EF4-FFF2-40B4-BE49-F238E27FC236}">
                        <a16:creationId xmlns:a16="http://schemas.microsoft.com/office/drawing/2014/main" id="{7E8717D5-8F84-4725-93AF-58D3990E5EFD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4498108" y="2920731"/>
                    <a:ext cx="390419" cy="3505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707" name="Ink 706">
                    <a:extLst>
                      <a:ext uri="{FF2B5EF4-FFF2-40B4-BE49-F238E27FC236}">
                        <a16:creationId xmlns:a16="http://schemas.microsoft.com/office/drawing/2014/main" id="{03A260F3-3F56-4ECD-9A4C-C46DE574D142}"/>
                      </a:ext>
                    </a:extLst>
                  </p14:cNvPr>
                  <p14:cNvContentPartPr/>
                  <p14:nvPr/>
                </p14:nvContentPartPr>
                <p14:xfrm>
                  <a:off x="4837253" y="3093248"/>
                  <a:ext cx="283680" cy="16200"/>
                </p14:xfrm>
              </p:contentPart>
            </mc:Choice>
            <mc:Fallback xmlns="">
              <p:pic>
                <p:nvPicPr>
                  <p:cNvPr id="707" name="Ink 706">
                    <a:extLst>
                      <a:ext uri="{FF2B5EF4-FFF2-40B4-BE49-F238E27FC236}">
                        <a16:creationId xmlns:a16="http://schemas.microsoft.com/office/drawing/2014/main" id="{03A260F3-3F56-4ECD-9A4C-C46DE574D142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4778153" y="3035391"/>
                    <a:ext cx="401289" cy="13133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68" name="Group 567">
              <a:extLst>
                <a:ext uri="{FF2B5EF4-FFF2-40B4-BE49-F238E27FC236}">
                  <a16:creationId xmlns:a16="http://schemas.microsoft.com/office/drawing/2014/main" id="{5A5EBB59-0620-4CCD-8BA6-15AB8A760DD4}"/>
                </a:ext>
              </a:extLst>
            </p:cNvPr>
            <p:cNvGrpSpPr/>
            <p:nvPr/>
          </p:nvGrpSpPr>
          <p:grpSpPr>
            <a:xfrm>
              <a:off x="8816283" y="4989486"/>
              <a:ext cx="587805" cy="331914"/>
              <a:chOff x="6786653" y="3098648"/>
              <a:chExt cx="965880" cy="545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700" name="Ink 699">
                    <a:extLst>
                      <a:ext uri="{FF2B5EF4-FFF2-40B4-BE49-F238E27FC236}">
                        <a16:creationId xmlns:a16="http://schemas.microsoft.com/office/drawing/2014/main" id="{7AEB1A50-8573-4FB5-A949-534150CE921A}"/>
                      </a:ext>
                    </a:extLst>
                  </p14:cNvPr>
                  <p14:cNvContentPartPr/>
                  <p14:nvPr/>
                </p14:nvContentPartPr>
                <p14:xfrm>
                  <a:off x="6850013" y="3107648"/>
                  <a:ext cx="246240" cy="186120"/>
                </p14:xfrm>
              </p:contentPart>
            </mc:Choice>
            <mc:Fallback xmlns="">
              <p:pic>
                <p:nvPicPr>
                  <p:cNvPr id="700" name="Ink 699">
                    <a:extLst>
                      <a:ext uri="{FF2B5EF4-FFF2-40B4-BE49-F238E27FC236}">
                        <a16:creationId xmlns:a16="http://schemas.microsoft.com/office/drawing/2014/main" id="{7AEB1A50-8573-4FB5-A949-534150CE921A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6790963" y="3048562"/>
                    <a:ext cx="363750" cy="3037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701" name="Ink 700">
                    <a:extLst>
                      <a:ext uri="{FF2B5EF4-FFF2-40B4-BE49-F238E27FC236}">
                        <a16:creationId xmlns:a16="http://schemas.microsoft.com/office/drawing/2014/main" id="{3E2D3D1F-CABC-4DBB-894F-578509FF4D0B}"/>
                      </a:ext>
                    </a:extLst>
                  </p14:cNvPr>
                  <p14:cNvContentPartPr/>
                  <p14:nvPr/>
                </p14:nvContentPartPr>
                <p14:xfrm>
                  <a:off x="6995093" y="3273248"/>
                  <a:ext cx="210240" cy="220320"/>
                </p14:xfrm>
              </p:contentPart>
            </mc:Choice>
            <mc:Fallback xmlns="">
              <p:pic>
                <p:nvPicPr>
                  <p:cNvPr id="701" name="Ink 700">
                    <a:extLst>
                      <a:ext uri="{FF2B5EF4-FFF2-40B4-BE49-F238E27FC236}">
                        <a16:creationId xmlns:a16="http://schemas.microsoft.com/office/drawing/2014/main" id="{3E2D3D1F-CABC-4DBB-894F-578509FF4D0B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6936037" y="3214022"/>
                    <a:ext cx="327762" cy="3381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702" name="Ink 701">
                    <a:extLst>
                      <a:ext uri="{FF2B5EF4-FFF2-40B4-BE49-F238E27FC236}">
                        <a16:creationId xmlns:a16="http://schemas.microsoft.com/office/drawing/2014/main" id="{24166408-B8F2-424B-A984-B80203B07B6C}"/>
                      </a:ext>
                    </a:extLst>
                  </p14:cNvPr>
                  <p14:cNvContentPartPr/>
                  <p14:nvPr/>
                </p14:nvContentPartPr>
                <p14:xfrm>
                  <a:off x="6786653" y="3538568"/>
                  <a:ext cx="320040" cy="103680"/>
                </p14:xfrm>
              </p:contentPart>
            </mc:Choice>
            <mc:Fallback xmlns="">
              <p:pic>
                <p:nvPicPr>
                  <p:cNvPr id="702" name="Ink 701">
                    <a:extLst>
                      <a:ext uri="{FF2B5EF4-FFF2-40B4-BE49-F238E27FC236}">
                        <a16:creationId xmlns:a16="http://schemas.microsoft.com/office/drawing/2014/main" id="{24166408-B8F2-424B-A984-B80203B07B6C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6727496" y="3479659"/>
                    <a:ext cx="437763" cy="2209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703" name="Ink 702">
                    <a:extLst>
                      <a:ext uri="{FF2B5EF4-FFF2-40B4-BE49-F238E27FC236}">
                        <a16:creationId xmlns:a16="http://schemas.microsoft.com/office/drawing/2014/main" id="{C6D0012E-D635-4023-AF7B-3953A80D14C0}"/>
                      </a:ext>
                    </a:extLst>
                  </p14:cNvPr>
                  <p14:cNvContentPartPr/>
                  <p14:nvPr/>
                </p14:nvContentPartPr>
                <p14:xfrm>
                  <a:off x="7112813" y="3098648"/>
                  <a:ext cx="636840" cy="30600"/>
                </p14:xfrm>
              </p:contentPart>
            </mc:Choice>
            <mc:Fallback xmlns="">
              <p:pic>
                <p:nvPicPr>
                  <p:cNvPr id="703" name="Ink 702">
                    <a:extLst>
                      <a:ext uri="{FF2B5EF4-FFF2-40B4-BE49-F238E27FC236}">
                        <a16:creationId xmlns:a16="http://schemas.microsoft.com/office/drawing/2014/main" id="{C6D0012E-D635-4023-AF7B-3953A80D14C0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7053682" y="3039802"/>
                    <a:ext cx="754511" cy="1477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704" name="Ink 703">
                    <a:extLst>
                      <a:ext uri="{FF2B5EF4-FFF2-40B4-BE49-F238E27FC236}">
                        <a16:creationId xmlns:a16="http://schemas.microsoft.com/office/drawing/2014/main" id="{546161A9-FB9F-4102-AFF0-9FD201B45F43}"/>
                      </a:ext>
                    </a:extLst>
                  </p14:cNvPr>
                  <p14:cNvContentPartPr/>
                  <p14:nvPr/>
                </p14:nvContentPartPr>
                <p14:xfrm>
                  <a:off x="7053053" y="3578168"/>
                  <a:ext cx="699480" cy="65880"/>
                </p14:xfrm>
              </p:contentPart>
            </mc:Choice>
            <mc:Fallback xmlns="">
              <p:pic>
                <p:nvPicPr>
                  <p:cNvPr id="704" name="Ink 703">
                    <a:extLst>
                      <a:ext uri="{FF2B5EF4-FFF2-40B4-BE49-F238E27FC236}">
                        <a16:creationId xmlns:a16="http://schemas.microsoft.com/office/drawing/2014/main" id="{546161A9-FB9F-4102-AFF0-9FD201B45F43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6993875" y="3518817"/>
                    <a:ext cx="817244" cy="183989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C2743A16-A785-4F03-A940-6C19E5CAA3FD}"/>
                    </a:ext>
                  </a:extLst>
                </p14:cNvPr>
                <p14:cNvContentPartPr/>
                <p14:nvPr/>
              </p14:nvContentPartPr>
              <p14:xfrm>
                <a:off x="7323656" y="5305626"/>
                <a:ext cx="506305" cy="37902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C2743A16-A785-4F03-A940-6C19E5CAA3F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287671" y="5269869"/>
                  <a:ext cx="577915" cy="10905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90" name="Group 589">
              <a:extLst>
                <a:ext uri="{FF2B5EF4-FFF2-40B4-BE49-F238E27FC236}">
                  <a16:creationId xmlns:a16="http://schemas.microsoft.com/office/drawing/2014/main" id="{7090E574-9DBC-4D2B-9CEA-8CED30B29E06}"/>
                </a:ext>
              </a:extLst>
            </p:cNvPr>
            <p:cNvGrpSpPr/>
            <p:nvPr/>
          </p:nvGrpSpPr>
          <p:grpSpPr>
            <a:xfrm>
              <a:off x="6361770" y="5402529"/>
              <a:ext cx="770520" cy="178992"/>
              <a:chOff x="2753413" y="5523944"/>
              <a:chExt cx="1266120" cy="294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653" name="Ink 652">
                    <a:extLst>
                      <a:ext uri="{FF2B5EF4-FFF2-40B4-BE49-F238E27FC236}">
                        <a16:creationId xmlns:a16="http://schemas.microsoft.com/office/drawing/2014/main" id="{DEA6C03D-3A19-4062-8AD3-FDA0FF359BC3}"/>
                      </a:ext>
                    </a:extLst>
                  </p14:cNvPr>
                  <p14:cNvContentPartPr/>
                  <p14:nvPr/>
                </p14:nvContentPartPr>
                <p14:xfrm>
                  <a:off x="2753413" y="5553104"/>
                  <a:ext cx="110880" cy="233280"/>
                </p14:xfrm>
              </p:contentPart>
            </mc:Choice>
            <mc:Fallback xmlns="">
              <p:pic>
                <p:nvPicPr>
                  <p:cNvPr id="653" name="Ink 652">
                    <a:extLst>
                      <a:ext uri="{FF2B5EF4-FFF2-40B4-BE49-F238E27FC236}">
                        <a16:creationId xmlns:a16="http://schemas.microsoft.com/office/drawing/2014/main" id="{DEA6C03D-3A19-4062-8AD3-FDA0FF359BC3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714487" y="5514027"/>
                    <a:ext cx="188142" cy="3108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654" name="Ink 653">
                    <a:extLst>
                      <a:ext uri="{FF2B5EF4-FFF2-40B4-BE49-F238E27FC236}">
                        <a16:creationId xmlns:a16="http://schemas.microsoft.com/office/drawing/2014/main" id="{E244069A-6F33-4A15-B9C5-7E52C3C49013}"/>
                      </a:ext>
                    </a:extLst>
                  </p14:cNvPr>
                  <p14:cNvContentPartPr/>
                  <p14:nvPr/>
                </p14:nvContentPartPr>
                <p14:xfrm>
                  <a:off x="2912173" y="5701064"/>
                  <a:ext cx="127440" cy="117000"/>
                </p14:xfrm>
              </p:contentPart>
            </mc:Choice>
            <mc:Fallback xmlns="">
              <p:pic>
                <p:nvPicPr>
                  <p:cNvPr id="654" name="Ink 653">
                    <a:extLst>
                      <a:ext uri="{FF2B5EF4-FFF2-40B4-BE49-F238E27FC236}">
                        <a16:creationId xmlns:a16="http://schemas.microsoft.com/office/drawing/2014/main" id="{E244069A-6F33-4A15-B9C5-7E52C3C49013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873233" y="5662064"/>
                    <a:ext cx="204730" cy="1944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655" name="Ink 654">
                    <a:extLst>
                      <a:ext uri="{FF2B5EF4-FFF2-40B4-BE49-F238E27FC236}">
                        <a16:creationId xmlns:a16="http://schemas.microsoft.com/office/drawing/2014/main" id="{DC268D29-5BCA-44C2-8228-42F3E0198E0B}"/>
                      </a:ext>
                    </a:extLst>
                  </p14:cNvPr>
                  <p14:cNvContentPartPr/>
                  <p14:nvPr/>
                </p14:nvContentPartPr>
                <p14:xfrm>
                  <a:off x="3143293" y="5630864"/>
                  <a:ext cx="139320" cy="23400"/>
                </p14:xfrm>
              </p:contentPart>
            </mc:Choice>
            <mc:Fallback xmlns="">
              <p:pic>
                <p:nvPicPr>
                  <p:cNvPr id="655" name="Ink 654">
                    <a:extLst>
                      <a:ext uri="{FF2B5EF4-FFF2-40B4-BE49-F238E27FC236}">
                        <a16:creationId xmlns:a16="http://schemas.microsoft.com/office/drawing/2014/main" id="{DC268D29-5BCA-44C2-8228-42F3E0198E0B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3104331" y="5592254"/>
                    <a:ext cx="216654" cy="1000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656" name="Ink 655">
                    <a:extLst>
                      <a:ext uri="{FF2B5EF4-FFF2-40B4-BE49-F238E27FC236}">
                        <a16:creationId xmlns:a16="http://schemas.microsoft.com/office/drawing/2014/main" id="{DBA2DDDB-E2D3-4D62-B14C-FAC2E1CF97F5}"/>
                      </a:ext>
                    </a:extLst>
                  </p14:cNvPr>
                  <p14:cNvContentPartPr/>
                  <p14:nvPr/>
                </p14:nvContentPartPr>
                <p14:xfrm>
                  <a:off x="3181453" y="5692064"/>
                  <a:ext cx="130680" cy="62280"/>
                </p14:xfrm>
              </p:contentPart>
            </mc:Choice>
            <mc:Fallback xmlns="">
              <p:pic>
                <p:nvPicPr>
                  <p:cNvPr id="656" name="Ink 655">
                    <a:extLst>
                      <a:ext uri="{FF2B5EF4-FFF2-40B4-BE49-F238E27FC236}">
                        <a16:creationId xmlns:a16="http://schemas.microsoft.com/office/drawing/2014/main" id="{DBA2DDDB-E2D3-4D62-B14C-FAC2E1CF97F5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3142426" y="5653286"/>
                    <a:ext cx="208142" cy="1392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657" name="Ink 656">
                    <a:extLst>
                      <a:ext uri="{FF2B5EF4-FFF2-40B4-BE49-F238E27FC236}">
                        <a16:creationId xmlns:a16="http://schemas.microsoft.com/office/drawing/2014/main" id="{347755AC-F05B-44D3-840B-828E98A6D680}"/>
                      </a:ext>
                    </a:extLst>
                  </p14:cNvPr>
                  <p14:cNvContentPartPr/>
                  <p14:nvPr/>
                </p14:nvContentPartPr>
                <p14:xfrm>
                  <a:off x="3426613" y="5523944"/>
                  <a:ext cx="202680" cy="248760"/>
                </p14:xfrm>
              </p:contentPart>
            </mc:Choice>
            <mc:Fallback xmlns="">
              <p:pic>
                <p:nvPicPr>
                  <p:cNvPr id="657" name="Ink 656">
                    <a:extLst>
                      <a:ext uri="{FF2B5EF4-FFF2-40B4-BE49-F238E27FC236}">
                        <a16:creationId xmlns:a16="http://schemas.microsoft.com/office/drawing/2014/main" id="{347755AC-F05B-44D3-840B-828E98A6D680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3387613" y="5484946"/>
                    <a:ext cx="280088" cy="3261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658" name="Ink 657">
                    <a:extLst>
                      <a:ext uri="{FF2B5EF4-FFF2-40B4-BE49-F238E27FC236}">
                        <a16:creationId xmlns:a16="http://schemas.microsoft.com/office/drawing/2014/main" id="{D94DF5F8-D4E5-4999-A733-3A69D3F7A7E5}"/>
                      </a:ext>
                    </a:extLst>
                  </p14:cNvPr>
                  <p14:cNvContentPartPr/>
                  <p14:nvPr/>
                </p14:nvContentPartPr>
                <p14:xfrm>
                  <a:off x="3679333" y="5696384"/>
                  <a:ext cx="340200" cy="86760"/>
                </p14:xfrm>
              </p:contentPart>
            </mc:Choice>
            <mc:Fallback xmlns="">
              <p:pic>
                <p:nvPicPr>
                  <p:cNvPr id="658" name="Ink 657">
                    <a:extLst>
                      <a:ext uri="{FF2B5EF4-FFF2-40B4-BE49-F238E27FC236}">
                        <a16:creationId xmlns:a16="http://schemas.microsoft.com/office/drawing/2014/main" id="{D94DF5F8-D4E5-4999-A733-3A69D3F7A7E5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3640352" y="5657431"/>
                    <a:ext cx="417572" cy="164077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91" name="Group 590">
              <a:extLst>
                <a:ext uri="{FF2B5EF4-FFF2-40B4-BE49-F238E27FC236}">
                  <a16:creationId xmlns:a16="http://schemas.microsoft.com/office/drawing/2014/main" id="{186A7CE3-7684-45B7-8CB6-4B518ACE3F85}"/>
                </a:ext>
              </a:extLst>
            </p:cNvPr>
            <p:cNvGrpSpPr/>
            <p:nvPr/>
          </p:nvGrpSpPr>
          <p:grpSpPr>
            <a:xfrm>
              <a:off x="7887719" y="5410644"/>
              <a:ext cx="715536" cy="184470"/>
              <a:chOff x="5260813" y="5537264"/>
              <a:chExt cx="1175760" cy="303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647" name="Ink 646">
                    <a:extLst>
                      <a:ext uri="{FF2B5EF4-FFF2-40B4-BE49-F238E27FC236}">
                        <a16:creationId xmlns:a16="http://schemas.microsoft.com/office/drawing/2014/main" id="{D6BA0E8B-12DE-47B6-86C7-F5BA242F809C}"/>
                      </a:ext>
                    </a:extLst>
                  </p14:cNvPr>
                  <p14:cNvContentPartPr/>
                  <p14:nvPr/>
                </p14:nvContentPartPr>
                <p14:xfrm>
                  <a:off x="5260813" y="5537264"/>
                  <a:ext cx="92160" cy="249840"/>
                </p14:xfrm>
              </p:contentPart>
            </mc:Choice>
            <mc:Fallback xmlns="">
              <p:pic>
                <p:nvPicPr>
                  <p:cNvPr id="647" name="Ink 646">
                    <a:extLst>
                      <a:ext uri="{FF2B5EF4-FFF2-40B4-BE49-F238E27FC236}">
                        <a16:creationId xmlns:a16="http://schemas.microsoft.com/office/drawing/2014/main" id="{D6BA0E8B-12DE-47B6-86C7-F5BA242F809C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5221822" y="5498282"/>
                    <a:ext cx="169551" cy="3272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648" name="Ink 647">
                    <a:extLst>
                      <a:ext uri="{FF2B5EF4-FFF2-40B4-BE49-F238E27FC236}">
                        <a16:creationId xmlns:a16="http://schemas.microsoft.com/office/drawing/2014/main" id="{1BF743D4-885B-4572-9792-12088C490972}"/>
                      </a:ext>
                    </a:extLst>
                  </p14:cNvPr>
                  <p14:cNvContentPartPr/>
                  <p14:nvPr/>
                </p14:nvContentPartPr>
                <p14:xfrm>
                  <a:off x="5379253" y="5676584"/>
                  <a:ext cx="132480" cy="163800"/>
                </p14:xfrm>
              </p:contentPart>
            </mc:Choice>
            <mc:Fallback xmlns="">
              <p:pic>
                <p:nvPicPr>
                  <p:cNvPr id="648" name="Ink 647">
                    <a:extLst>
                      <a:ext uri="{FF2B5EF4-FFF2-40B4-BE49-F238E27FC236}">
                        <a16:creationId xmlns:a16="http://schemas.microsoft.com/office/drawing/2014/main" id="{1BF743D4-885B-4572-9792-12088C490972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5340219" y="5637556"/>
                    <a:ext cx="209957" cy="2412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649" name="Ink 648">
                    <a:extLst>
                      <a:ext uri="{FF2B5EF4-FFF2-40B4-BE49-F238E27FC236}">
                        <a16:creationId xmlns:a16="http://schemas.microsoft.com/office/drawing/2014/main" id="{118E96EA-761F-452E-ABD2-333139CED2A8}"/>
                      </a:ext>
                    </a:extLst>
                  </p14:cNvPr>
                  <p14:cNvContentPartPr/>
                  <p14:nvPr/>
                </p14:nvContentPartPr>
                <p14:xfrm>
                  <a:off x="5676973" y="5606384"/>
                  <a:ext cx="112680" cy="25560"/>
                </p14:xfrm>
              </p:contentPart>
            </mc:Choice>
            <mc:Fallback xmlns="">
              <p:pic>
                <p:nvPicPr>
                  <p:cNvPr id="649" name="Ink 648">
                    <a:extLst>
                      <a:ext uri="{FF2B5EF4-FFF2-40B4-BE49-F238E27FC236}">
                        <a16:creationId xmlns:a16="http://schemas.microsoft.com/office/drawing/2014/main" id="{118E96EA-761F-452E-ABD2-333139CED2A8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5638036" y="5568044"/>
                    <a:ext cx="189963" cy="1016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650" name="Ink 649">
                    <a:extLst>
                      <a:ext uri="{FF2B5EF4-FFF2-40B4-BE49-F238E27FC236}">
                        <a16:creationId xmlns:a16="http://schemas.microsoft.com/office/drawing/2014/main" id="{20CE4CDA-4DA4-4A34-8D95-D9BD674695A1}"/>
                      </a:ext>
                    </a:extLst>
                  </p14:cNvPr>
                  <p14:cNvContentPartPr/>
                  <p14:nvPr/>
                </p14:nvContentPartPr>
                <p14:xfrm>
                  <a:off x="5657893" y="5678744"/>
                  <a:ext cx="156240" cy="30960"/>
                </p14:xfrm>
              </p:contentPart>
            </mc:Choice>
            <mc:Fallback xmlns="">
              <p:pic>
                <p:nvPicPr>
                  <p:cNvPr id="650" name="Ink 649">
                    <a:extLst>
                      <a:ext uri="{FF2B5EF4-FFF2-40B4-BE49-F238E27FC236}">
                        <a16:creationId xmlns:a16="http://schemas.microsoft.com/office/drawing/2014/main" id="{20CE4CDA-4DA4-4A34-8D95-D9BD674695A1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5618833" y="5640190"/>
                    <a:ext cx="233768" cy="1074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651" name="Ink 650">
                    <a:extLst>
                      <a:ext uri="{FF2B5EF4-FFF2-40B4-BE49-F238E27FC236}">
                        <a16:creationId xmlns:a16="http://schemas.microsoft.com/office/drawing/2014/main" id="{D813DB3B-B146-4CEF-974F-663762647C59}"/>
                      </a:ext>
                    </a:extLst>
                  </p14:cNvPr>
                  <p14:cNvContentPartPr/>
                  <p14:nvPr/>
                </p14:nvContentPartPr>
                <p14:xfrm>
                  <a:off x="5934013" y="5539424"/>
                  <a:ext cx="86040" cy="250560"/>
                </p14:xfrm>
              </p:contentPart>
            </mc:Choice>
            <mc:Fallback xmlns="">
              <p:pic>
                <p:nvPicPr>
                  <p:cNvPr id="651" name="Ink 650">
                    <a:extLst>
                      <a:ext uri="{FF2B5EF4-FFF2-40B4-BE49-F238E27FC236}">
                        <a16:creationId xmlns:a16="http://schemas.microsoft.com/office/drawing/2014/main" id="{D813DB3B-B146-4CEF-974F-663762647C59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5895118" y="5500514"/>
                    <a:ext cx="163240" cy="3277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652" name="Ink 651">
                    <a:extLst>
                      <a:ext uri="{FF2B5EF4-FFF2-40B4-BE49-F238E27FC236}">
                        <a16:creationId xmlns:a16="http://schemas.microsoft.com/office/drawing/2014/main" id="{DDC967DF-8A66-40B3-AC67-9DA603FB4380}"/>
                      </a:ext>
                    </a:extLst>
                  </p14:cNvPr>
                  <p14:cNvContentPartPr/>
                  <p14:nvPr/>
                </p14:nvContentPartPr>
                <p14:xfrm>
                  <a:off x="6105733" y="5680544"/>
                  <a:ext cx="330840" cy="131760"/>
                </p14:xfrm>
              </p:contentPart>
            </mc:Choice>
            <mc:Fallback xmlns="">
              <p:pic>
                <p:nvPicPr>
                  <p:cNvPr id="652" name="Ink 651">
                    <a:extLst>
                      <a:ext uri="{FF2B5EF4-FFF2-40B4-BE49-F238E27FC236}">
                        <a16:creationId xmlns:a16="http://schemas.microsoft.com/office/drawing/2014/main" id="{DDC967DF-8A66-40B3-AC67-9DA603FB4380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6066741" y="5641548"/>
                    <a:ext cx="408233" cy="20916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id="{5B3A11F5-6960-411B-AC5C-4FCB3E7E209F}"/>
                </a:ext>
              </a:extLst>
            </p:cNvPr>
            <p:cNvGrpSpPr/>
            <p:nvPr/>
          </p:nvGrpSpPr>
          <p:grpSpPr>
            <a:xfrm>
              <a:off x="9481120" y="5417863"/>
              <a:ext cx="828582" cy="240555"/>
              <a:chOff x="7879093" y="5549144"/>
              <a:chExt cx="1361520" cy="395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639" name="Ink 638">
                    <a:extLst>
                      <a:ext uri="{FF2B5EF4-FFF2-40B4-BE49-F238E27FC236}">
                        <a16:creationId xmlns:a16="http://schemas.microsoft.com/office/drawing/2014/main" id="{200FD51E-6E39-49AE-AD40-E52D37735C25}"/>
                      </a:ext>
                    </a:extLst>
                  </p14:cNvPr>
                  <p14:cNvContentPartPr/>
                  <p14:nvPr/>
                </p14:nvContentPartPr>
                <p14:xfrm>
                  <a:off x="7879093" y="5549144"/>
                  <a:ext cx="170280" cy="282600"/>
                </p14:xfrm>
              </p:contentPart>
            </mc:Choice>
            <mc:Fallback xmlns="">
              <p:pic>
                <p:nvPicPr>
                  <p:cNvPr id="639" name="Ink 638">
                    <a:extLst>
                      <a:ext uri="{FF2B5EF4-FFF2-40B4-BE49-F238E27FC236}">
                        <a16:creationId xmlns:a16="http://schemas.microsoft.com/office/drawing/2014/main" id="{200FD51E-6E39-49AE-AD40-E52D37735C25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7839935" y="5510124"/>
                    <a:ext cx="248004" cy="3600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640" name="Ink 639">
                    <a:extLst>
                      <a:ext uri="{FF2B5EF4-FFF2-40B4-BE49-F238E27FC236}">
                        <a16:creationId xmlns:a16="http://schemas.microsoft.com/office/drawing/2014/main" id="{96B91B49-7221-4DD5-A72D-7F51D73D4F40}"/>
                      </a:ext>
                    </a:extLst>
                  </p14:cNvPr>
                  <p14:cNvContentPartPr/>
                  <p14:nvPr/>
                </p14:nvContentPartPr>
                <p14:xfrm>
                  <a:off x="8140453" y="5698544"/>
                  <a:ext cx="139680" cy="167040"/>
                </p14:xfrm>
              </p:contentPart>
            </mc:Choice>
            <mc:Fallback xmlns="">
              <p:pic>
                <p:nvPicPr>
                  <p:cNvPr id="640" name="Ink 639">
                    <a:extLst>
                      <a:ext uri="{FF2B5EF4-FFF2-40B4-BE49-F238E27FC236}">
                        <a16:creationId xmlns:a16="http://schemas.microsoft.com/office/drawing/2014/main" id="{96B91B49-7221-4DD5-A72D-7F51D73D4F40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8101555" y="5659588"/>
                    <a:ext cx="216887" cy="2443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641" name="Ink 640">
                    <a:extLst>
                      <a:ext uri="{FF2B5EF4-FFF2-40B4-BE49-F238E27FC236}">
                        <a16:creationId xmlns:a16="http://schemas.microsoft.com/office/drawing/2014/main" id="{B74A5DA4-C81C-4DCD-BD97-F9E1297137AE}"/>
                      </a:ext>
                    </a:extLst>
                  </p14:cNvPr>
                  <p14:cNvContentPartPr/>
                  <p14:nvPr/>
                </p14:nvContentPartPr>
                <p14:xfrm>
                  <a:off x="8216053" y="5774504"/>
                  <a:ext cx="50040" cy="169920"/>
                </p14:xfrm>
              </p:contentPart>
            </mc:Choice>
            <mc:Fallback xmlns="">
              <p:pic>
                <p:nvPicPr>
                  <p:cNvPr id="641" name="Ink 640">
                    <a:extLst>
                      <a:ext uri="{FF2B5EF4-FFF2-40B4-BE49-F238E27FC236}">
                        <a16:creationId xmlns:a16="http://schemas.microsoft.com/office/drawing/2014/main" id="{B74A5DA4-C81C-4DCD-BD97-F9E1297137AE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8177198" y="5735428"/>
                    <a:ext cx="127160" cy="2474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642" name="Ink 641">
                    <a:extLst>
                      <a:ext uri="{FF2B5EF4-FFF2-40B4-BE49-F238E27FC236}">
                        <a16:creationId xmlns:a16="http://schemas.microsoft.com/office/drawing/2014/main" id="{32446DAD-62C3-4DAC-BC64-1DE9C7B4A58A}"/>
                      </a:ext>
                    </a:extLst>
                  </p14:cNvPr>
                  <p14:cNvContentPartPr/>
                  <p14:nvPr/>
                </p14:nvContentPartPr>
                <p14:xfrm>
                  <a:off x="8440693" y="5658224"/>
                  <a:ext cx="159840" cy="41760"/>
                </p14:xfrm>
              </p:contentPart>
            </mc:Choice>
            <mc:Fallback xmlns="">
              <p:pic>
                <p:nvPicPr>
                  <p:cNvPr id="642" name="Ink 641">
                    <a:extLst>
                      <a:ext uri="{FF2B5EF4-FFF2-40B4-BE49-F238E27FC236}">
                        <a16:creationId xmlns:a16="http://schemas.microsoft.com/office/drawing/2014/main" id="{32446DAD-62C3-4DAC-BC64-1DE9C7B4A58A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8401621" y="5619944"/>
                    <a:ext cx="237392" cy="1177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643" name="Ink 642">
                    <a:extLst>
                      <a:ext uri="{FF2B5EF4-FFF2-40B4-BE49-F238E27FC236}">
                        <a16:creationId xmlns:a16="http://schemas.microsoft.com/office/drawing/2014/main" id="{CD5F83AD-78AD-4CE5-80E8-9A198858AD9F}"/>
                      </a:ext>
                    </a:extLst>
                  </p14:cNvPr>
                  <p14:cNvContentPartPr/>
                  <p14:nvPr/>
                </p14:nvContentPartPr>
                <p14:xfrm>
                  <a:off x="8419453" y="5789624"/>
                  <a:ext cx="156960" cy="16200"/>
                </p14:xfrm>
              </p:contentPart>
            </mc:Choice>
            <mc:Fallback xmlns="">
              <p:pic>
                <p:nvPicPr>
                  <p:cNvPr id="643" name="Ink 642">
                    <a:extLst>
                      <a:ext uri="{FF2B5EF4-FFF2-40B4-BE49-F238E27FC236}">
                        <a16:creationId xmlns:a16="http://schemas.microsoft.com/office/drawing/2014/main" id="{CD5F83AD-78AD-4CE5-80E8-9A198858AD9F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8380508" y="5750024"/>
                    <a:ext cx="234260" cy="9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644" name="Ink 643">
                    <a:extLst>
                      <a:ext uri="{FF2B5EF4-FFF2-40B4-BE49-F238E27FC236}">
                        <a16:creationId xmlns:a16="http://schemas.microsoft.com/office/drawing/2014/main" id="{141BB9D0-8660-4797-A3CB-6BB51AA502FD}"/>
                      </a:ext>
                    </a:extLst>
                  </p14:cNvPr>
                  <p14:cNvContentPartPr/>
                  <p14:nvPr/>
                </p14:nvContentPartPr>
                <p14:xfrm>
                  <a:off x="8696653" y="5555264"/>
                  <a:ext cx="214200" cy="304920"/>
                </p14:xfrm>
              </p:contentPart>
            </mc:Choice>
            <mc:Fallback xmlns="">
              <p:pic>
                <p:nvPicPr>
                  <p:cNvPr id="644" name="Ink 643">
                    <a:extLst>
                      <a:ext uri="{FF2B5EF4-FFF2-40B4-BE49-F238E27FC236}">
                        <a16:creationId xmlns:a16="http://schemas.microsoft.com/office/drawing/2014/main" id="{141BB9D0-8660-4797-A3CB-6BB51AA502FD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8657600" y="5516263"/>
                    <a:ext cx="291714" cy="3823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645" name="Ink 644">
                    <a:extLst>
                      <a:ext uri="{FF2B5EF4-FFF2-40B4-BE49-F238E27FC236}">
                        <a16:creationId xmlns:a16="http://schemas.microsoft.com/office/drawing/2014/main" id="{811DB3AF-60BA-46E2-9C96-E9A2A5140F7F}"/>
                      </a:ext>
                    </a:extLst>
                  </p14:cNvPr>
                  <p14:cNvContentPartPr/>
                  <p14:nvPr/>
                </p14:nvContentPartPr>
                <p14:xfrm>
                  <a:off x="8704933" y="5719424"/>
                  <a:ext cx="244440" cy="46080"/>
                </p14:xfrm>
              </p:contentPart>
            </mc:Choice>
            <mc:Fallback xmlns="">
              <p:pic>
                <p:nvPicPr>
                  <p:cNvPr id="645" name="Ink 644">
                    <a:extLst>
                      <a:ext uri="{FF2B5EF4-FFF2-40B4-BE49-F238E27FC236}">
                        <a16:creationId xmlns:a16="http://schemas.microsoft.com/office/drawing/2014/main" id="{811DB3AF-60BA-46E2-9C96-E9A2A5140F7F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8665870" y="5680433"/>
                    <a:ext cx="321974" cy="1234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646" name="Ink 645">
                    <a:extLst>
                      <a:ext uri="{FF2B5EF4-FFF2-40B4-BE49-F238E27FC236}">
                        <a16:creationId xmlns:a16="http://schemas.microsoft.com/office/drawing/2014/main" id="{FDF7AF92-C237-4D4D-9485-0C8557861C3A}"/>
                      </a:ext>
                    </a:extLst>
                  </p14:cNvPr>
                  <p14:cNvContentPartPr/>
                  <p14:nvPr/>
                </p14:nvContentPartPr>
                <p14:xfrm>
                  <a:off x="8977093" y="5745704"/>
                  <a:ext cx="263520" cy="98280"/>
                </p14:xfrm>
              </p:contentPart>
            </mc:Choice>
            <mc:Fallback xmlns="">
              <p:pic>
                <p:nvPicPr>
                  <p:cNvPr id="646" name="Ink 645">
                    <a:extLst>
                      <a:ext uri="{FF2B5EF4-FFF2-40B4-BE49-F238E27FC236}">
                        <a16:creationId xmlns:a16="http://schemas.microsoft.com/office/drawing/2014/main" id="{FDF7AF92-C237-4D4D-9485-0C8557861C3A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8938097" y="5706629"/>
                    <a:ext cx="340922" cy="17583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93" name="Group 592">
              <a:extLst>
                <a:ext uri="{FF2B5EF4-FFF2-40B4-BE49-F238E27FC236}">
                  <a16:creationId xmlns:a16="http://schemas.microsoft.com/office/drawing/2014/main" id="{E7A92CF1-65E1-4DF5-A4EC-46E83455C8F6}"/>
                </a:ext>
              </a:extLst>
            </p:cNvPr>
            <p:cNvGrpSpPr/>
            <p:nvPr/>
          </p:nvGrpSpPr>
          <p:grpSpPr>
            <a:xfrm>
              <a:off x="7326195" y="4742861"/>
              <a:ext cx="474977" cy="106256"/>
              <a:chOff x="4338133" y="4439984"/>
              <a:chExt cx="780480" cy="17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636" name="Ink 635">
                    <a:extLst>
                      <a:ext uri="{FF2B5EF4-FFF2-40B4-BE49-F238E27FC236}">
                        <a16:creationId xmlns:a16="http://schemas.microsoft.com/office/drawing/2014/main" id="{6FD4BCC5-E4E6-49E4-8107-A3045FB5495E}"/>
                      </a:ext>
                    </a:extLst>
                  </p14:cNvPr>
                  <p14:cNvContentPartPr/>
                  <p14:nvPr/>
                </p14:nvContentPartPr>
                <p14:xfrm>
                  <a:off x="4338133" y="4444664"/>
                  <a:ext cx="115920" cy="169920"/>
                </p14:xfrm>
              </p:contentPart>
            </mc:Choice>
            <mc:Fallback xmlns="">
              <p:pic>
                <p:nvPicPr>
                  <p:cNvPr id="636" name="Ink 635">
                    <a:extLst>
                      <a:ext uri="{FF2B5EF4-FFF2-40B4-BE49-F238E27FC236}">
                        <a16:creationId xmlns:a16="http://schemas.microsoft.com/office/drawing/2014/main" id="{6FD4BCC5-E4E6-49E4-8107-A3045FB5495E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4299099" y="4405588"/>
                    <a:ext cx="193397" cy="2474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637" name="Ink 636">
                    <a:extLst>
                      <a:ext uri="{FF2B5EF4-FFF2-40B4-BE49-F238E27FC236}">
                        <a16:creationId xmlns:a16="http://schemas.microsoft.com/office/drawing/2014/main" id="{7B8F8012-A1F2-4EE5-A80A-3A748A4FDB84}"/>
                      </a:ext>
                    </a:extLst>
                  </p14:cNvPr>
                  <p14:cNvContentPartPr/>
                  <p14:nvPr/>
                </p14:nvContentPartPr>
                <p14:xfrm>
                  <a:off x="4541893" y="4445384"/>
                  <a:ext cx="199440" cy="144360"/>
                </p14:xfrm>
              </p:contentPart>
            </mc:Choice>
            <mc:Fallback xmlns="">
              <p:pic>
                <p:nvPicPr>
                  <p:cNvPr id="637" name="Ink 636">
                    <a:extLst>
                      <a:ext uri="{FF2B5EF4-FFF2-40B4-BE49-F238E27FC236}">
                        <a16:creationId xmlns:a16="http://schemas.microsoft.com/office/drawing/2014/main" id="{7B8F8012-A1F2-4EE5-A80A-3A748A4FDB84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4502834" y="4406336"/>
                    <a:ext cx="276967" cy="221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638" name="Ink 637">
                    <a:extLst>
                      <a:ext uri="{FF2B5EF4-FFF2-40B4-BE49-F238E27FC236}">
                        <a16:creationId xmlns:a16="http://schemas.microsoft.com/office/drawing/2014/main" id="{BCB158F5-063B-4563-B1A4-D8E435DA3BCE}"/>
                      </a:ext>
                    </a:extLst>
                  </p14:cNvPr>
                  <p14:cNvContentPartPr/>
                  <p14:nvPr/>
                </p14:nvContentPartPr>
                <p14:xfrm>
                  <a:off x="4825933" y="4439984"/>
                  <a:ext cx="292680" cy="154080"/>
                </p14:xfrm>
              </p:contentPart>
            </mc:Choice>
            <mc:Fallback xmlns="">
              <p:pic>
                <p:nvPicPr>
                  <p:cNvPr id="638" name="Ink 637">
                    <a:extLst>
                      <a:ext uri="{FF2B5EF4-FFF2-40B4-BE49-F238E27FC236}">
                        <a16:creationId xmlns:a16="http://schemas.microsoft.com/office/drawing/2014/main" id="{BCB158F5-063B-4563-B1A4-D8E435DA3BCE}"/>
                      </a:ext>
                    </a:extLst>
                  </p:cNvPr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4786909" y="4401021"/>
                    <a:ext cx="370137" cy="23141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94" name="Group 593">
              <a:extLst>
                <a:ext uri="{FF2B5EF4-FFF2-40B4-BE49-F238E27FC236}">
                  <a16:creationId xmlns:a16="http://schemas.microsoft.com/office/drawing/2014/main" id="{F8161B9F-6806-4912-B0E2-6E03879D9BCB}"/>
                </a:ext>
              </a:extLst>
            </p:cNvPr>
            <p:cNvGrpSpPr/>
            <p:nvPr/>
          </p:nvGrpSpPr>
          <p:grpSpPr>
            <a:xfrm>
              <a:off x="8816614" y="4724448"/>
              <a:ext cx="502799" cy="153359"/>
              <a:chOff x="6787213" y="4409744"/>
              <a:chExt cx="826200" cy="252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633" name="Ink 632">
                    <a:extLst>
                      <a:ext uri="{FF2B5EF4-FFF2-40B4-BE49-F238E27FC236}">
                        <a16:creationId xmlns:a16="http://schemas.microsoft.com/office/drawing/2014/main" id="{8B8E87A1-9670-49DB-932A-C5E7AFBB455E}"/>
                      </a:ext>
                    </a:extLst>
                  </p14:cNvPr>
                  <p14:cNvContentPartPr/>
                  <p14:nvPr/>
                </p14:nvContentPartPr>
                <p14:xfrm>
                  <a:off x="6787213" y="4492544"/>
                  <a:ext cx="120960" cy="169200"/>
                </p14:xfrm>
              </p:contentPart>
            </mc:Choice>
            <mc:Fallback xmlns="">
              <p:pic>
                <p:nvPicPr>
                  <p:cNvPr id="633" name="Ink 632">
                    <a:extLst>
                      <a:ext uri="{FF2B5EF4-FFF2-40B4-BE49-F238E27FC236}">
                        <a16:creationId xmlns:a16="http://schemas.microsoft.com/office/drawing/2014/main" id="{8B8E87A1-9670-49DB-932A-C5E7AFBB455E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6748270" y="4453498"/>
                    <a:ext cx="198256" cy="2467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634" name="Ink 633">
                    <a:extLst>
                      <a:ext uri="{FF2B5EF4-FFF2-40B4-BE49-F238E27FC236}">
                        <a16:creationId xmlns:a16="http://schemas.microsoft.com/office/drawing/2014/main" id="{882984F0-1192-4E40-A960-E8A31CFFBF1A}"/>
                      </a:ext>
                    </a:extLst>
                  </p14:cNvPr>
                  <p14:cNvContentPartPr/>
                  <p14:nvPr/>
                </p14:nvContentPartPr>
                <p14:xfrm>
                  <a:off x="6996373" y="4471304"/>
                  <a:ext cx="252360" cy="135360"/>
                </p14:xfrm>
              </p:contentPart>
            </mc:Choice>
            <mc:Fallback xmlns="">
              <p:pic>
                <p:nvPicPr>
                  <p:cNvPr id="634" name="Ink 633">
                    <a:extLst>
                      <a:ext uri="{FF2B5EF4-FFF2-40B4-BE49-F238E27FC236}">
                        <a16:creationId xmlns:a16="http://schemas.microsoft.com/office/drawing/2014/main" id="{882984F0-1192-4E40-A960-E8A31CFFBF1A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6957367" y="4432121"/>
                    <a:ext cx="329782" cy="2131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635" name="Ink 634">
                    <a:extLst>
                      <a:ext uri="{FF2B5EF4-FFF2-40B4-BE49-F238E27FC236}">
                        <a16:creationId xmlns:a16="http://schemas.microsoft.com/office/drawing/2014/main" id="{08F6550B-0B0B-44BD-9699-4AFEB65EDC79}"/>
                      </a:ext>
                    </a:extLst>
                  </p14:cNvPr>
                  <p14:cNvContentPartPr/>
                  <p14:nvPr/>
                </p14:nvContentPartPr>
                <p14:xfrm>
                  <a:off x="7293373" y="4409744"/>
                  <a:ext cx="320040" cy="170640"/>
                </p14:xfrm>
              </p:contentPart>
            </mc:Choice>
            <mc:Fallback xmlns="">
              <p:pic>
                <p:nvPicPr>
                  <p:cNvPr id="635" name="Ink 634">
                    <a:extLst>
                      <a:ext uri="{FF2B5EF4-FFF2-40B4-BE49-F238E27FC236}">
                        <a16:creationId xmlns:a16="http://schemas.microsoft.com/office/drawing/2014/main" id="{08F6550B-0B0B-44BD-9699-4AFEB65EDC79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7254401" y="4370774"/>
                    <a:ext cx="397393" cy="247989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95" name="Group 594">
              <a:extLst>
                <a:ext uri="{FF2B5EF4-FFF2-40B4-BE49-F238E27FC236}">
                  <a16:creationId xmlns:a16="http://schemas.microsoft.com/office/drawing/2014/main" id="{0257E3C8-8375-4938-90FB-F1249CEF9CB8}"/>
                </a:ext>
              </a:extLst>
            </p:cNvPr>
            <p:cNvGrpSpPr/>
            <p:nvPr/>
          </p:nvGrpSpPr>
          <p:grpSpPr>
            <a:xfrm>
              <a:off x="10469703" y="4990581"/>
              <a:ext cx="743695" cy="361052"/>
              <a:chOff x="9503573" y="4847036"/>
              <a:chExt cx="1222040" cy="593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626" name="Ink 625">
                    <a:extLst>
                      <a:ext uri="{FF2B5EF4-FFF2-40B4-BE49-F238E27FC236}">
                        <a16:creationId xmlns:a16="http://schemas.microsoft.com/office/drawing/2014/main" id="{4D89B37C-6622-4F0A-87CA-8323931BA6E0}"/>
                      </a:ext>
                    </a:extLst>
                  </p14:cNvPr>
                  <p14:cNvContentPartPr/>
                  <p14:nvPr/>
                </p14:nvContentPartPr>
                <p14:xfrm>
                  <a:off x="9503573" y="4847036"/>
                  <a:ext cx="337680" cy="55440"/>
                </p14:xfrm>
              </p:contentPart>
            </mc:Choice>
            <mc:Fallback xmlns="">
              <p:pic>
                <p:nvPicPr>
                  <p:cNvPr id="626" name="Ink 625">
                    <a:extLst>
                      <a:ext uri="{FF2B5EF4-FFF2-40B4-BE49-F238E27FC236}">
                        <a16:creationId xmlns:a16="http://schemas.microsoft.com/office/drawing/2014/main" id="{4D89B37C-6622-4F0A-87CA-8323931BA6E0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9444435" y="4788057"/>
                    <a:ext cx="455365" cy="1728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627" name="Ink 626">
                    <a:extLst>
                      <a:ext uri="{FF2B5EF4-FFF2-40B4-BE49-F238E27FC236}">
                        <a16:creationId xmlns:a16="http://schemas.microsoft.com/office/drawing/2014/main" id="{820FA215-E4DD-419D-A3CD-9BB12EA938A0}"/>
                      </a:ext>
                    </a:extLst>
                  </p14:cNvPr>
                  <p14:cNvContentPartPr/>
                  <p14:nvPr/>
                </p14:nvContentPartPr>
                <p14:xfrm>
                  <a:off x="9725693" y="4889156"/>
                  <a:ext cx="208800" cy="434520"/>
                </p14:xfrm>
              </p:contentPart>
            </mc:Choice>
            <mc:Fallback xmlns="">
              <p:pic>
                <p:nvPicPr>
                  <p:cNvPr id="627" name="Ink 626">
                    <a:extLst>
                      <a:ext uri="{FF2B5EF4-FFF2-40B4-BE49-F238E27FC236}">
                        <a16:creationId xmlns:a16="http://schemas.microsoft.com/office/drawing/2014/main" id="{820FA215-E4DD-419D-A3CD-9BB12EA938A0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9666543" y="4830038"/>
                    <a:ext cx="326509" cy="5521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628" name="Ink 627">
                    <a:extLst>
                      <a:ext uri="{FF2B5EF4-FFF2-40B4-BE49-F238E27FC236}">
                        <a16:creationId xmlns:a16="http://schemas.microsoft.com/office/drawing/2014/main" id="{8D7CA673-93D7-4944-8FE8-C6982B8BF09B}"/>
                      </a:ext>
                    </a:extLst>
                  </p14:cNvPr>
                  <p14:cNvContentPartPr/>
                  <p14:nvPr/>
                </p14:nvContentPartPr>
                <p14:xfrm>
                  <a:off x="9503573" y="5300996"/>
                  <a:ext cx="358560" cy="139320"/>
                </p14:xfrm>
              </p:contentPart>
            </mc:Choice>
            <mc:Fallback xmlns="">
              <p:pic>
                <p:nvPicPr>
                  <p:cNvPr id="628" name="Ink 627">
                    <a:extLst>
                      <a:ext uri="{FF2B5EF4-FFF2-40B4-BE49-F238E27FC236}">
                        <a16:creationId xmlns:a16="http://schemas.microsoft.com/office/drawing/2014/main" id="{8D7CA673-93D7-4944-8FE8-C6982B8BF09B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9444405" y="5241962"/>
                    <a:ext cx="476305" cy="2567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629" name="Ink 628">
                    <a:extLst>
                      <a:ext uri="{FF2B5EF4-FFF2-40B4-BE49-F238E27FC236}">
                        <a16:creationId xmlns:a16="http://schemas.microsoft.com/office/drawing/2014/main" id="{953B3913-AFE6-4DF9-AAD2-DB22A70DED42}"/>
                      </a:ext>
                    </a:extLst>
                  </p14:cNvPr>
                  <p14:cNvContentPartPr/>
                  <p14:nvPr/>
                </p14:nvContentPartPr>
                <p14:xfrm>
                  <a:off x="9965293" y="5060264"/>
                  <a:ext cx="91440" cy="146880"/>
                </p14:xfrm>
              </p:contentPart>
            </mc:Choice>
            <mc:Fallback xmlns="">
              <p:pic>
                <p:nvPicPr>
                  <p:cNvPr id="629" name="Ink 628">
                    <a:extLst>
                      <a:ext uri="{FF2B5EF4-FFF2-40B4-BE49-F238E27FC236}">
                        <a16:creationId xmlns:a16="http://schemas.microsoft.com/office/drawing/2014/main" id="{953B3913-AFE6-4DF9-AAD2-DB22A70DED42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9926357" y="5021332"/>
                    <a:ext cx="168722" cy="2241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630" name="Ink 629">
                    <a:extLst>
                      <a:ext uri="{FF2B5EF4-FFF2-40B4-BE49-F238E27FC236}">
                        <a16:creationId xmlns:a16="http://schemas.microsoft.com/office/drawing/2014/main" id="{EB0DB972-4472-4901-AA8C-CF668CBCB2C5}"/>
                      </a:ext>
                    </a:extLst>
                  </p14:cNvPr>
                  <p14:cNvContentPartPr/>
                  <p14:nvPr/>
                </p14:nvContentPartPr>
                <p14:xfrm>
                  <a:off x="10129453" y="5040464"/>
                  <a:ext cx="104040" cy="163440"/>
                </p14:xfrm>
              </p:contentPart>
            </mc:Choice>
            <mc:Fallback xmlns="">
              <p:pic>
                <p:nvPicPr>
                  <p:cNvPr id="630" name="Ink 629">
                    <a:extLst>
                      <a:ext uri="{FF2B5EF4-FFF2-40B4-BE49-F238E27FC236}">
                        <a16:creationId xmlns:a16="http://schemas.microsoft.com/office/drawing/2014/main" id="{EB0DB972-4472-4901-AA8C-CF668CBCB2C5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10090438" y="5001381"/>
                    <a:ext cx="181479" cy="2410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631" name="Ink 630">
                    <a:extLst>
                      <a:ext uri="{FF2B5EF4-FFF2-40B4-BE49-F238E27FC236}">
                        <a16:creationId xmlns:a16="http://schemas.microsoft.com/office/drawing/2014/main" id="{D32F62BF-56D3-4E89-8682-76564A67F9FB}"/>
                      </a:ext>
                    </a:extLst>
                  </p14:cNvPr>
                  <p14:cNvContentPartPr/>
                  <p14:nvPr/>
                </p14:nvContentPartPr>
                <p14:xfrm>
                  <a:off x="10287853" y="5026424"/>
                  <a:ext cx="144720" cy="154800"/>
                </p14:xfrm>
              </p:contentPart>
            </mc:Choice>
            <mc:Fallback xmlns="">
              <p:pic>
                <p:nvPicPr>
                  <p:cNvPr id="631" name="Ink 630">
                    <a:extLst>
                      <a:ext uri="{FF2B5EF4-FFF2-40B4-BE49-F238E27FC236}">
                        <a16:creationId xmlns:a16="http://schemas.microsoft.com/office/drawing/2014/main" id="{D32F62BF-56D3-4E89-8682-76564A67F9FB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10248867" y="4987429"/>
                    <a:ext cx="222101" cy="23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632" name="Ink 631">
                    <a:extLst>
                      <a:ext uri="{FF2B5EF4-FFF2-40B4-BE49-F238E27FC236}">
                        <a16:creationId xmlns:a16="http://schemas.microsoft.com/office/drawing/2014/main" id="{353E5C02-9502-47F8-B3CB-B000EEAC45EC}"/>
                      </a:ext>
                    </a:extLst>
                  </p14:cNvPr>
                  <p14:cNvContentPartPr/>
                  <p14:nvPr/>
                </p14:nvContentPartPr>
                <p14:xfrm>
                  <a:off x="10465693" y="4997264"/>
                  <a:ext cx="259920" cy="146160"/>
                </p14:xfrm>
              </p:contentPart>
            </mc:Choice>
            <mc:Fallback xmlns="">
              <p:pic>
                <p:nvPicPr>
                  <p:cNvPr id="632" name="Ink 631">
                    <a:extLst>
                      <a:ext uri="{FF2B5EF4-FFF2-40B4-BE49-F238E27FC236}">
                        <a16:creationId xmlns:a16="http://schemas.microsoft.com/office/drawing/2014/main" id="{353E5C02-9502-47F8-B3CB-B000EEAC45EC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10426705" y="4958209"/>
                    <a:ext cx="337305" cy="22367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96" name="Group 595">
              <a:extLst>
                <a:ext uri="{FF2B5EF4-FFF2-40B4-BE49-F238E27FC236}">
                  <a16:creationId xmlns:a16="http://schemas.microsoft.com/office/drawing/2014/main" id="{F363395B-3F63-4FCD-A09D-2F53107562C0}"/>
                </a:ext>
              </a:extLst>
            </p:cNvPr>
            <p:cNvGrpSpPr/>
            <p:nvPr/>
          </p:nvGrpSpPr>
          <p:grpSpPr>
            <a:xfrm>
              <a:off x="5221877" y="4681174"/>
              <a:ext cx="1084064" cy="931947"/>
              <a:chOff x="880333" y="4338619"/>
              <a:chExt cx="1781335" cy="1531374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614" name="Ink 613">
                    <a:extLst>
                      <a:ext uri="{FF2B5EF4-FFF2-40B4-BE49-F238E27FC236}">
                        <a16:creationId xmlns:a16="http://schemas.microsoft.com/office/drawing/2014/main" id="{06045638-A762-4188-B9B4-08CD5928077A}"/>
                      </a:ext>
                    </a:extLst>
                  </p14:cNvPr>
                  <p14:cNvContentPartPr/>
                  <p14:nvPr/>
                </p14:nvContentPartPr>
                <p14:xfrm>
                  <a:off x="1689749" y="4556432"/>
                  <a:ext cx="269037" cy="460570"/>
                </p14:xfrm>
              </p:contentPart>
            </mc:Choice>
            <mc:Fallback xmlns="">
              <p:pic>
                <p:nvPicPr>
                  <p:cNvPr id="614" name="Ink 613">
                    <a:extLst>
                      <a:ext uri="{FF2B5EF4-FFF2-40B4-BE49-F238E27FC236}">
                        <a16:creationId xmlns:a16="http://schemas.microsoft.com/office/drawing/2014/main" id="{06045638-A762-4188-B9B4-08CD5928077A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1630620" y="4497309"/>
                    <a:ext cx="386704" cy="5782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615" name="Ink 614">
                    <a:extLst>
                      <a:ext uri="{FF2B5EF4-FFF2-40B4-BE49-F238E27FC236}">
                        <a16:creationId xmlns:a16="http://schemas.microsoft.com/office/drawing/2014/main" id="{F5F96A17-7560-4345-AEAA-A98A8BA05632}"/>
                      </a:ext>
                    </a:extLst>
                  </p14:cNvPr>
                  <p14:cNvContentPartPr/>
                  <p14:nvPr/>
                </p14:nvContentPartPr>
                <p14:xfrm>
                  <a:off x="1587746" y="5291830"/>
                  <a:ext cx="401329" cy="419591"/>
                </p14:xfrm>
              </p:contentPart>
            </mc:Choice>
            <mc:Fallback xmlns="">
              <p:pic>
                <p:nvPicPr>
                  <p:cNvPr id="615" name="Ink 614">
                    <a:extLst>
                      <a:ext uri="{FF2B5EF4-FFF2-40B4-BE49-F238E27FC236}">
                        <a16:creationId xmlns:a16="http://schemas.microsoft.com/office/drawing/2014/main" id="{F5F96A17-7560-4345-AEAA-A98A8BA05632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1528553" y="5232649"/>
                    <a:ext cx="519123" cy="5373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616" name="Ink 615">
                    <a:extLst>
                      <a:ext uri="{FF2B5EF4-FFF2-40B4-BE49-F238E27FC236}">
                        <a16:creationId xmlns:a16="http://schemas.microsoft.com/office/drawing/2014/main" id="{564788BE-D23C-43DA-A5C9-A7AC5A34FDEB}"/>
                      </a:ext>
                    </a:extLst>
                  </p14:cNvPr>
                  <p14:cNvContentPartPr/>
                  <p14:nvPr/>
                </p14:nvContentPartPr>
                <p14:xfrm>
                  <a:off x="1813577" y="5018784"/>
                  <a:ext cx="7127" cy="274828"/>
                </p14:xfrm>
              </p:contentPart>
            </mc:Choice>
            <mc:Fallback xmlns="">
              <p:pic>
                <p:nvPicPr>
                  <p:cNvPr id="616" name="Ink 615">
                    <a:extLst>
                      <a:ext uri="{FF2B5EF4-FFF2-40B4-BE49-F238E27FC236}">
                        <a16:creationId xmlns:a16="http://schemas.microsoft.com/office/drawing/2014/main" id="{564788BE-D23C-43DA-A5C9-A7AC5A34FDEB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1754185" y="4959681"/>
                    <a:ext cx="125316" cy="3924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617" name="Ink 616">
                    <a:extLst>
                      <a:ext uri="{FF2B5EF4-FFF2-40B4-BE49-F238E27FC236}">
                        <a16:creationId xmlns:a16="http://schemas.microsoft.com/office/drawing/2014/main" id="{3C78EB30-2F2C-49D6-B1E4-2F52ADA5ECEB}"/>
                      </a:ext>
                    </a:extLst>
                  </p14:cNvPr>
                  <p14:cNvContentPartPr/>
                  <p14:nvPr/>
                </p14:nvContentPartPr>
                <p14:xfrm>
                  <a:off x="1808232" y="4338619"/>
                  <a:ext cx="848982" cy="598652"/>
                </p14:xfrm>
              </p:contentPart>
            </mc:Choice>
            <mc:Fallback xmlns="">
              <p:pic>
                <p:nvPicPr>
                  <p:cNvPr id="617" name="Ink 616">
                    <a:extLst>
                      <a:ext uri="{FF2B5EF4-FFF2-40B4-BE49-F238E27FC236}">
                        <a16:creationId xmlns:a16="http://schemas.microsoft.com/office/drawing/2014/main" id="{3C78EB30-2F2C-49D6-B1E4-2F52ADA5ECEB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1749111" y="4279464"/>
                    <a:ext cx="966633" cy="7163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618" name="Ink 617">
                    <a:extLst>
                      <a:ext uri="{FF2B5EF4-FFF2-40B4-BE49-F238E27FC236}">
                        <a16:creationId xmlns:a16="http://schemas.microsoft.com/office/drawing/2014/main" id="{12017A07-C09D-4030-BAD2-DB0A5D0D7032}"/>
                      </a:ext>
                    </a:extLst>
                  </p14:cNvPr>
                  <p14:cNvContentPartPr/>
                  <p14:nvPr/>
                </p14:nvContentPartPr>
                <p14:xfrm>
                  <a:off x="1806450" y="5322565"/>
                  <a:ext cx="855218" cy="547428"/>
                </p14:xfrm>
              </p:contentPart>
            </mc:Choice>
            <mc:Fallback xmlns="">
              <p:pic>
                <p:nvPicPr>
                  <p:cNvPr id="618" name="Ink 617">
                    <a:extLst>
                      <a:ext uri="{FF2B5EF4-FFF2-40B4-BE49-F238E27FC236}">
                        <a16:creationId xmlns:a16="http://schemas.microsoft.com/office/drawing/2014/main" id="{12017A07-C09D-4030-BAD2-DB0A5D0D7032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1747347" y="5263448"/>
                    <a:ext cx="972833" cy="6650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7">
                <p14:nvContentPartPr>
                  <p14:cNvPr id="619" name="Ink 618">
                    <a:extLst>
                      <a:ext uri="{FF2B5EF4-FFF2-40B4-BE49-F238E27FC236}">
                        <a16:creationId xmlns:a16="http://schemas.microsoft.com/office/drawing/2014/main" id="{E667F362-8F9A-474F-AD9C-2C3F591FA240}"/>
                      </a:ext>
                    </a:extLst>
                  </p14:cNvPr>
                  <p14:cNvContentPartPr/>
                  <p14:nvPr/>
                </p14:nvContentPartPr>
                <p14:xfrm>
                  <a:off x="880333" y="4709984"/>
                  <a:ext cx="72720" cy="150120"/>
                </p14:xfrm>
              </p:contentPart>
            </mc:Choice>
            <mc:Fallback xmlns="">
              <p:pic>
                <p:nvPicPr>
                  <p:cNvPr id="619" name="Ink 618">
                    <a:extLst>
                      <a:ext uri="{FF2B5EF4-FFF2-40B4-BE49-F238E27FC236}">
                        <a16:creationId xmlns:a16="http://schemas.microsoft.com/office/drawing/2014/main" id="{E667F362-8F9A-474F-AD9C-2C3F591FA240}"/>
                      </a:ext>
                    </a:extLst>
                  </p:cNvPr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841313" y="4670976"/>
                    <a:ext cx="150170" cy="2275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9">
                <p14:nvContentPartPr>
                  <p14:cNvPr id="620" name="Ink 619">
                    <a:extLst>
                      <a:ext uri="{FF2B5EF4-FFF2-40B4-BE49-F238E27FC236}">
                        <a16:creationId xmlns:a16="http://schemas.microsoft.com/office/drawing/2014/main" id="{FC847308-C5C0-4D54-8A87-5BE8267488B4}"/>
                      </a:ext>
                    </a:extLst>
                  </p14:cNvPr>
                  <p14:cNvContentPartPr/>
                  <p14:nvPr/>
                </p14:nvContentPartPr>
                <p14:xfrm>
                  <a:off x="1003813" y="4703504"/>
                  <a:ext cx="108720" cy="169560"/>
                </p14:xfrm>
              </p:contentPart>
            </mc:Choice>
            <mc:Fallback xmlns="">
              <p:pic>
                <p:nvPicPr>
                  <p:cNvPr id="620" name="Ink 619">
                    <a:extLst>
                      <a:ext uri="{FF2B5EF4-FFF2-40B4-BE49-F238E27FC236}">
                        <a16:creationId xmlns:a16="http://schemas.microsoft.com/office/drawing/2014/main" id="{FC847308-C5C0-4D54-8A87-5BE8267488B4}"/>
                      </a:ext>
                    </a:extLst>
                  </p:cNvPr>
                  <p:cNvPicPr/>
                  <p:nvPr/>
                </p:nvPicPr>
                <p:blipFill>
                  <a:blip r:embed="rId140"/>
                  <a:stretch>
                    <a:fillRect/>
                  </a:stretch>
                </p:blipFill>
                <p:spPr>
                  <a:xfrm>
                    <a:off x="964816" y="4664511"/>
                    <a:ext cx="186124" cy="2469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1">
                <p14:nvContentPartPr>
                  <p14:cNvPr id="621" name="Ink 620">
                    <a:extLst>
                      <a:ext uri="{FF2B5EF4-FFF2-40B4-BE49-F238E27FC236}">
                        <a16:creationId xmlns:a16="http://schemas.microsoft.com/office/drawing/2014/main" id="{AB4321EA-E841-4D2A-948F-9E48123C5F44}"/>
                      </a:ext>
                    </a:extLst>
                  </p14:cNvPr>
                  <p14:cNvContentPartPr/>
                  <p14:nvPr/>
                </p14:nvContentPartPr>
                <p14:xfrm>
                  <a:off x="1162214" y="4697744"/>
                  <a:ext cx="118285" cy="119970"/>
                </p14:xfrm>
              </p:contentPart>
            </mc:Choice>
            <mc:Fallback xmlns="">
              <p:pic>
                <p:nvPicPr>
                  <p:cNvPr id="621" name="Ink 620">
                    <a:extLst>
                      <a:ext uri="{FF2B5EF4-FFF2-40B4-BE49-F238E27FC236}">
                        <a16:creationId xmlns:a16="http://schemas.microsoft.com/office/drawing/2014/main" id="{AB4321EA-E841-4D2A-948F-9E48123C5F44}"/>
                      </a:ext>
                    </a:extLst>
                  </p:cNvPr>
                  <p:cNvPicPr/>
                  <p:nvPr/>
                </p:nvPicPr>
                <p:blipFill>
                  <a:blip r:embed="rId142"/>
                  <a:stretch>
                    <a:fillRect/>
                  </a:stretch>
                </p:blipFill>
                <p:spPr>
                  <a:xfrm>
                    <a:off x="1123180" y="4658930"/>
                    <a:ext cx="195762" cy="1970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3">
                <p14:nvContentPartPr>
                  <p14:cNvPr id="622" name="Ink 621">
                    <a:extLst>
                      <a:ext uri="{FF2B5EF4-FFF2-40B4-BE49-F238E27FC236}">
                        <a16:creationId xmlns:a16="http://schemas.microsoft.com/office/drawing/2014/main" id="{E50F49E5-A53F-4461-A775-B73F77FE92F6}"/>
                      </a:ext>
                    </a:extLst>
                  </p14:cNvPr>
                  <p14:cNvContentPartPr/>
                  <p14:nvPr/>
                </p14:nvContentPartPr>
                <p14:xfrm>
                  <a:off x="1316293" y="4702784"/>
                  <a:ext cx="297720" cy="205920"/>
                </p14:xfrm>
              </p:contentPart>
            </mc:Choice>
            <mc:Fallback xmlns="">
              <p:pic>
                <p:nvPicPr>
                  <p:cNvPr id="622" name="Ink 621">
                    <a:extLst>
                      <a:ext uri="{FF2B5EF4-FFF2-40B4-BE49-F238E27FC236}">
                        <a16:creationId xmlns:a16="http://schemas.microsoft.com/office/drawing/2014/main" id="{E50F49E5-A53F-4461-A775-B73F77FE92F6}"/>
                      </a:ext>
                    </a:extLst>
                  </p:cNvPr>
                  <p:cNvPicPr/>
                  <p:nvPr/>
                </p:nvPicPr>
                <p:blipFill>
                  <a:blip r:embed="rId144"/>
                  <a:stretch>
                    <a:fillRect/>
                  </a:stretch>
                </p:blipFill>
                <p:spPr>
                  <a:xfrm>
                    <a:off x="1277306" y="4663730"/>
                    <a:ext cx="375104" cy="2834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5">
                <p14:nvContentPartPr>
                  <p14:cNvPr id="623" name="Ink 622">
                    <a:extLst>
                      <a:ext uri="{FF2B5EF4-FFF2-40B4-BE49-F238E27FC236}">
                        <a16:creationId xmlns:a16="http://schemas.microsoft.com/office/drawing/2014/main" id="{523578A6-B279-42B1-ADE0-EEC8350ECD2C}"/>
                      </a:ext>
                    </a:extLst>
                  </p14:cNvPr>
                  <p14:cNvContentPartPr/>
                  <p14:nvPr/>
                </p14:nvContentPartPr>
                <p14:xfrm>
                  <a:off x="971053" y="5393624"/>
                  <a:ext cx="153360" cy="173880"/>
                </p14:xfrm>
              </p:contentPart>
            </mc:Choice>
            <mc:Fallback xmlns="">
              <p:pic>
                <p:nvPicPr>
                  <p:cNvPr id="623" name="Ink 622">
                    <a:extLst>
                      <a:ext uri="{FF2B5EF4-FFF2-40B4-BE49-F238E27FC236}">
                        <a16:creationId xmlns:a16="http://schemas.microsoft.com/office/drawing/2014/main" id="{523578A6-B279-42B1-ADE0-EEC8350ECD2C}"/>
                      </a:ext>
                    </a:extLst>
                  </p:cNvPr>
                  <p:cNvPicPr/>
                  <p:nvPr/>
                </p:nvPicPr>
                <p:blipFill>
                  <a:blip r:embed="rId146"/>
                  <a:stretch>
                    <a:fillRect/>
                  </a:stretch>
                </p:blipFill>
                <p:spPr>
                  <a:xfrm>
                    <a:off x="931973" y="5354590"/>
                    <a:ext cx="230928" cy="2513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7">
                <p14:nvContentPartPr>
                  <p14:cNvPr id="624" name="Ink 623">
                    <a:extLst>
                      <a:ext uri="{FF2B5EF4-FFF2-40B4-BE49-F238E27FC236}">
                        <a16:creationId xmlns:a16="http://schemas.microsoft.com/office/drawing/2014/main" id="{0023A0BE-1545-4AFC-9D1A-F57DDA02FE93}"/>
                      </a:ext>
                    </a:extLst>
                  </p14:cNvPr>
                  <p14:cNvContentPartPr/>
                  <p14:nvPr/>
                </p14:nvContentPartPr>
                <p14:xfrm>
                  <a:off x="1080493" y="5500904"/>
                  <a:ext cx="21600" cy="129960"/>
                </p14:xfrm>
              </p:contentPart>
            </mc:Choice>
            <mc:Fallback xmlns="">
              <p:pic>
                <p:nvPicPr>
                  <p:cNvPr id="624" name="Ink 623">
                    <a:extLst>
                      <a:ext uri="{FF2B5EF4-FFF2-40B4-BE49-F238E27FC236}">
                        <a16:creationId xmlns:a16="http://schemas.microsoft.com/office/drawing/2014/main" id="{0023A0BE-1545-4AFC-9D1A-F57DDA02FE93}"/>
                      </a:ext>
                    </a:extLst>
                  </p:cNvPr>
                  <p:cNvPicPr/>
                  <p:nvPr/>
                </p:nvPicPr>
                <p:blipFill>
                  <a:blip r:embed="rId148"/>
                  <a:stretch>
                    <a:fillRect/>
                  </a:stretch>
                </p:blipFill>
                <p:spPr>
                  <a:xfrm>
                    <a:off x="1041963" y="5461916"/>
                    <a:ext cx="98076" cy="2073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9">
                <p14:nvContentPartPr>
                  <p14:cNvPr id="625" name="Ink 624">
                    <a:extLst>
                      <a:ext uri="{FF2B5EF4-FFF2-40B4-BE49-F238E27FC236}">
                        <a16:creationId xmlns:a16="http://schemas.microsoft.com/office/drawing/2014/main" id="{420077C3-E297-405B-9F9D-8F6E9E44D69F}"/>
                      </a:ext>
                    </a:extLst>
                  </p14:cNvPr>
                  <p14:cNvContentPartPr/>
                  <p14:nvPr/>
                </p14:nvContentPartPr>
                <p14:xfrm>
                  <a:off x="1214773" y="5443304"/>
                  <a:ext cx="226440" cy="180000"/>
                </p14:xfrm>
              </p:contentPart>
            </mc:Choice>
            <mc:Fallback xmlns="">
              <p:pic>
                <p:nvPicPr>
                  <p:cNvPr id="625" name="Ink 624">
                    <a:extLst>
                      <a:ext uri="{FF2B5EF4-FFF2-40B4-BE49-F238E27FC236}">
                        <a16:creationId xmlns:a16="http://schemas.microsoft.com/office/drawing/2014/main" id="{420077C3-E297-405B-9F9D-8F6E9E44D69F}"/>
                      </a:ext>
                    </a:extLst>
                  </p:cNvPr>
                  <p:cNvPicPr/>
                  <p:nvPr/>
                </p:nvPicPr>
                <p:blipFill>
                  <a:blip r:embed="rId150"/>
                  <a:stretch>
                    <a:fillRect/>
                  </a:stretch>
                </p:blipFill>
                <p:spPr>
                  <a:xfrm>
                    <a:off x="1175752" y="5404225"/>
                    <a:ext cx="303891" cy="257566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E216F4B0-7F13-4D5D-A569-E67EC09F62A1}"/>
                    </a:ext>
                  </a:extLst>
                </p14:cNvPr>
                <p14:cNvContentPartPr/>
                <p14:nvPr/>
              </p14:nvContentPartPr>
              <p14:xfrm>
                <a:off x="5685241" y="5357176"/>
                <a:ext cx="157303" cy="90701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E216F4B0-7F13-4D5D-A569-E67EC09F62A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649245" y="5321184"/>
                  <a:ext cx="228935" cy="16232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32" name="TextBox 731">
            <a:extLst>
              <a:ext uri="{FF2B5EF4-FFF2-40B4-BE49-F238E27FC236}">
                <a16:creationId xmlns:a16="http://schemas.microsoft.com/office/drawing/2014/main" id="{E10857ED-D921-4115-B242-881AE262C6A5}"/>
              </a:ext>
            </a:extLst>
          </p:cNvPr>
          <p:cNvSpPr txBox="1"/>
          <p:nvPr/>
        </p:nvSpPr>
        <p:spPr>
          <a:xfrm>
            <a:off x="4447358" y="2851208"/>
            <a:ext cx="1309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/>
              <a:t>Topology</a:t>
            </a:r>
          </a:p>
        </p:txBody>
      </p:sp>
      <p:sp>
        <p:nvSpPr>
          <p:cNvPr id="733" name="TextBox 732">
            <a:extLst>
              <a:ext uri="{FF2B5EF4-FFF2-40B4-BE49-F238E27FC236}">
                <a16:creationId xmlns:a16="http://schemas.microsoft.com/office/drawing/2014/main" id="{A239BB1B-9ED8-4592-9CD7-A508420C39DB}"/>
              </a:ext>
            </a:extLst>
          </p:cNvPr>
          <p:cNvSpPr txBox="1"/>
          <p:nvPr/>
        </p:nvSpPr>
        <p:spPr>
          <a:xfrm>
            <a:off x="4447358" y="4676083"/>
            <a:ext cx="986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/>
              <a:t>Circuit</a:t>
            </a:r>
          </a:p>
        </p:txBody>
      </p:sp>
      <p:cxnSp>
        <p:nvCxnSpPr>
          <p:cNvPr id="735" name="Straight Arrow Connector 734">
            <a:extLst>
              <a:ext uri="{FF2B5EF4-FFF2-40B4-BE49-F238E27FC236}">
                <a16:creationId xmlns:a16="http://schemas.microsoft.com/office/drawing/2014/main" id="{83B3B8E1-5791-428A-B9C0-F929E4BA861A}"/>
              </a:ext>
            </a:extLst>
          </p:cNvPr>
          <p:cNvCxnSpPr/>
          <p:nvPr/>
        </p:nvCxnSpPr>
        <p:spPr>
          <a:xfrm>
            <a:off x="4978400" y="1893220"/>
            <a:ext cx="0" cy="72967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Arrow Connector 735">
            <a:extLst>
              <a:ext uri="{FF2B5EF4-FFF2-40B4-BE49-F238E27FC236}">
                <a16:creationId xmlns:a16="http://schemas.microsoft.com/office/drawing/2014/main" id="{70C02FC1-2DB5-4758-A98B-6F5F15C02F2A}"/>
              </a:ext>
            </a:extLst>
          </p:cNvPr>
          <p:cNvCxnSpPr/>
          <p:nvPr/>
        </p:nvCxnSpPr>
        <p:spPr>
          <a:xfrm>
            <a:off x="4978400" y="3581830"/>
            <a:ext cx="0" cy="72967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Arrow Connector 736">
            <a:extLst>
              <a:ext uri="{FF2B5EF4-FFF2-40B4-BE49-F238E27FC236}">
                <a16:creationId xmlns:a16="http://schemas.microsoft.com/office/drawing/2014/main" id="{8A144660-B955-4EDD-AFE0-EB818DF35A3A}"/>
              </a:ext>
            </a:extLst>
          </p:cNvPr>
          <p:cNvCxnSpPr/>
          <p:nvPr/>
        </p:nvCxnSpPr>
        <p:spPr>
          <a:xfrm>
            <a:off x="4978400" y="5270733"/>
            <a:ext cx="0" cy="72967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8" name="TextBox 737">
            <a:extLst>
              <a:ext uri="{FF2B5EF4-FFF2-40B4-BE49-F238E27FC236}">
                <a16:creationId xmlns:a16="http://schemas.microsoft.com/office/drawing/2014/main" id="{E91A9135-B186-472A-8A17-52334D84C322}"/>
              </a:ext>
            </a:extLst>
          </p:cNvPr>
          <p:cNvSpPr txBox="1"/>
          <p:nvPr/>
        </p:nvSpPr>
        <p:spPr>
          <a:xfrm>
            <a:off x="4447358" y="6138283"/>
            <a:ext cx="1869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/>
              <a:t>To Simulation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F13045-F63A-4458-B15A-BF13534F58D0}"/>
              </a:ext>
            </a:extLst>
          </p:cNvPr>
          <p:cNvGrpSpPr/>
          <p:nvPr/>
        </p:nvGrpSpPr>
        <p:grpSpPr>
          <a:xfrm>
            <a:off x="6302465" y="2873317"/>
            <a:ext cx="5103426" cy="708513"/>
            <a:chOff x="6302465" y="2873317"/>
            <a:chExt cx="5103426" cy="708513"/>
          </a:xfrm>
        </p:grpSpPr>
        <p:grpSp>
          <p:nvGrpSpPr>
            <p:cNvPr id="570" name="Group 569">
              <a:extLst>
                <a:ext uri="{FF2B5EF4-FFF2-40B4-BE49-F238E27FC236}">
                  <a16:creationId xmlns:a16="http://schemas.microsoft.com/office/drawing/2014/main" id="{8AC02C39-0146-4D42-8110-F014B2761FCF}"/>
                </a:ext>
              </a:extLst>
            </p:cNvPr>
            <p:cNvGrpSpPr/>
            <p:nvPr/>
          </p:nvGrpSpPr>
          <p:grpSpPr>
            <a:xfrm>
              <a:off x="6809634" y="2936076"/>
              <a:ext cx="1032096" cy="418081"/>
              <a:chOff x="4691330" y="3286475"/>
              <a:chExt cx="1695937" cy="68699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3">
                <p14:nvContentPartPr>
                  <p14:cNvPr id="692" name="Ink 691">
                    <a:extLst>
                      <a:ext uri="{FF2B5EF4-FFF2-40B4-BE49-F238E27FC236}">
                        <a16:creationId xmlns:a16="http://schemas.microsoft.com/office/drawing/2014/main" id="{D7CF42B0-5A9B-4A82-AB40-B78D387EF4E3}"/>
                      </a:ext>
                    </a:extLst>
                  </p14:cNvPr>
                  <p14:cNvContentPartPr/>
                  <p14:nvPr/>
                </p14:nvContentPartPr>
                <p14:xfrm>
                  <a:off x="4691330" y="3292650"/>
                  <a:ext cx="176400" cy="176040"/>
                </p14:xfrm>
              </p:contentPart>
            </mc:Choice>
            <mc:Fallback xmlns="">
              <p:pic>
                <p:nvPicPr>
                  <p:cNvPr id="692" name="Ink 691">
                    <a:extLst>
                      <a:ext uri="{FF2B5EF4-FFF2-40B4-BE49-F238E27FC236}">
                        <a16:creationId xmlns:a16="http://schemas.microsoft.com/office/drawing/2014/main" id="{D7CF42B0-5A9B-4A82-AB40-B78D387EF4E3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4632333" y="3233576"/>
                    <a:ext cx="293803" cy="2935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693" name="Ink 692">
                    <a:extLst>
                      <a:ext uri="{FF2B5EF4-FFF2-40B4-BE49-F238E27FC236}">
                        <a16:creationId xmlns:a16="http://schemas.microsoft.com/office/drawing/2014/main" id="{D66EFD3B-7E7E-4ECA-A665-CA1B80E7284D}"/>
                      </a:ext>
                    </a:extLst>
                  </p14:cNvPr>
                  <p14:cNvContentPartPr/>
                  <p14:nvPr/>
                </p14:nvContentPartPr>
                <p14:xfrm>
                  <a:off x="4766199" y="3286475"/>
                  <a:ext cx="1546200" cy="52920"/>
                </p14:xfrm>
              </p:contentPart>
            </mc:Choice>
            <mc:Fallback xmlns="">
              <p:pic>
                <p:nvPicPr>
                  <p:cNvPr id="693" name="Ink 692">
                    <a:extLst>
                      <a:ext uri="{FF2B5EF4-FFF2-40B4-BE49-F238E27FC236}">
                        <a16:creationId xmlns:a16="http://schemas.microsoft.com/office/drawing/2014/main" id="{D66EFD3B-7E7E-4ECA-A665-CA1B80E7284D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707048" y="3227675"/>
                    <a:ext cx="1663910" cy="1699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5">
                <p14:nvContentPartPr>
                  <p14:cNvPr id="694" name="Ink 693">
                    <a:extLst>
                      <a:ext uri="{FF2B5EF4-FFF2-40B4-BE49-F238E27FC236}">
                        <a16:creationId xmlns:a16="http://schemas.microsoft.com/office/drawing/2014/main" id="{B4D259C7-0D4A-48E9-ADBA-EA6AC99CD944}"/>
                      </a:ext>
                    </a:extLst>
                  </p14:cNvPr>
                  <p14:cNvContentPartPr/>
                  <p14:nvPr/>
                </p14:nvContentPartPr>
                <p14:xfrm>
                  <a:off x="4691330" y="3408092"/>
                  <a:ext cx="1546200" cy="52920"/>
                </p14:xfrm>
              </p:contentPart>
            </mc:Choice>
            <mc:Fallback xmlns="">
              <p:pic>
                <p:nvPicPr>
                  <p:cNvPr id="694" name="Ink 693">
                    <a:extLst>
                      <a:ext uri="{FF2B5EF4-FFF2-40B4-BE49-F238E27FC236}">
                        <a16:creationId xmlns:a16="http://schemas.microsoft.com/office/drawing/2014/main" id="{B4D259C7-0D4A-48E9-ADBA-EA6AC99CD944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632179" y="3349292"/>
                    <a:ext cx="1663910" cy="1699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695" name="Ink 694">
                    <a:extLst>
                      <a:ext uri="{FF2B5EF4-FFF2-40B4-BE49-F238E27FC236}">
                        <a16:creationId xmlns:a16="http://schemas.microsoft.com/office/drawing/2014/main" id="{256AE9A8-6017-4224-BC39-13C722254C44}"/>
                      </a:ext>
                    </a:extLst>
                  </p14:cNvPr>
                  <p14:cNvContentPartPr/>
                  <p14:nvPr/>
                </p14:nvContentPartPr>
                <p14:xfrm>
                  <a:off x="6210867" y="3292650"/>
                  <a:ext cx="176400" cy="176040"/>
                </p14:xfrm>
              </p:contentPart>
            </mc:Choice>
            <mc:Fallback xmlns="">
              <p:pic>
                <p:nvPicPr>
                  <p:cNvPr id="695" name="Ink 694">
                    <a:extLst>
                      <a:ext uri="{FF2B5EF4-FFF2-40B4-BE49-F238E27FC236}">
                        <a16:creationId xmlns:a16="http://schemas.microsoft.com/office/drawing/2014/main" id="{256AE9A8-6017-4224-BC39-13C722254C44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6151870" y="3233576"/>
                    <a:ext cx="293803" cy="2935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696" name="Ink 695">
                    <a:extLst>
                      <a:ext uri="{FF2B5EF4-FFF2-40B4-BE49-F238E27FC236}">
                        <a16:creationId xmlns:a16="http://schemas.microsoft.com/office/drawing/2014/main" id="{1D6B47C1-F925-434C-A4AE-230C747EA64D}"/>
                      </a:ext>
                    </a:extLst>
                  </p14:cNvPr>
                  <p14:cNvContentPartPr/>
                  <p14:nvPr/>
                </p14:nvContentPartPr>
                <p14:xfrm>
                  <a:off x="4691330" y="3797425"/>
                  <a:ext cx="176400" cy="176040"/>
                </p14:xfrm>
              </p:contentPart>
            </mc:Choice>
            <mc:Fallback xmlns="">
              <p:pic>
                <p:nvPicPr>
                  <p:cNvPr id="696" name="Ink 695">
                    <a:extLst>
                      <a:ext uri="{FF2B5EF4-FFF2-40B4-BE49-F238E27FC236}">
                        <a16:creationId xmlns:a16="http://schemas.microsoft.com/office/drawing/2014/main" id="{1D6B47C1-F925-434C-A4AE-230C747EA64D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4632333" y="3738351"/>
                    <a:ext cx="293803" cy="2935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697" name="Ink 696">
                    <a:extLst>
                      <a:ext uri="{FF2B5EF4-FFF2-40B4-BE49-F238E27FC236}">
                        <a16:creationId xmlns:a16="http://schemas.microsoft.com/office/drawing/2014/main" id="{2BD40C1D-991E-4420-86F2-1B33F7A0CC91}"/>
                      </a:ext>
                    </a:extLst>
                  </p14:cNvPr>
                  <p14:cNvContentPartPr/>
                  <p14:nvPr/>
                </p14:nvContentPartPr>
                <p14:xfrm>
                  <a:off x="4766199" y="3791250"/>
                  <a:ext cx="1546200" cy="52920"/>
                </p14:xfrm>
              </p:contentPart>
            </mc:Choice>
            <mc:Fallback xmlns="">
              <p:pic>
                <p:nvPicPr>
                  <p:cNvPr id="697" name="Ink 696">
                    <a:extLst>
                      <a:ext uri="{FF2B5EF4-FFF2-40B4-BE49-F238E27FC236}">
                        <a16:creationId xmlns:a16="http://schemas.microsoft.com/office/drawing/2014/main" id="{2BD40C1D-991E-4420-86F2-1B33F7A0CC91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707048" y="3732450"/>
                    <a:ext cx="1663910" cy="1699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698" name="Ink 697">
                    <a:extLst>
                      <a:ext uri="{FF2B5EF4-FFF2-40B4-BE49-F238E27FC236}">
                        <a16:creationId xmlns:a16="http://schemas.microsoft.com/office/drawing/2014/main" id="{7EBDBAB5-511C-4644-99BA-DADE4ED10241}"/>
                      </a:ext>
                    </a:extLst>
                  </p14:cNvPr>
                  <p14:cNvContentPartPr/>
                  <p14:nvPr/>
                </p14:nvContentPartPr>
                <p14:xfrm>
                  <a:off x="4691330" y="3912867"/>
                  <a:ext cx="1546200" cy="52920"/>
                </p14:xfrm>
              </p:contentPart>
            </mc:Choice>
            <mc:Fallback xmlns="">
              <p:pic>
                <p:nvPicPr>
                  <p:cNvPr id="698" name="Ink 697">
                    <a:extLst>
                      <a:ext uri="{FF2B5EF4-FFF2-40B4-BE49-F238E27FC236}">
                        <a16:creationId xmlns:a16="http://schemas.microsoft.com/office/drawing/2014/main" id="{7EBDBAB5-511C-4644-99BA-DADE4ED10241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632179" y="3854067"/>
                    <a:ext cx="1663910" cy="1699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699" name="Ink 698">
                    <a:extLst>
                      <a:ext uri="{FF2B5EF4-FFF2-40B4-BE49-F238E27FC236}">
                        <a16:creationId xmlns:a16="http://schemas.microsoft.com/office/drawing/2014/main" id="{22D8D975-7704-4CE6-8BD9-277751676166}"/>
                      </a:ext>
                    </a:extLst>
                  </p14:cNvPr>
                  <p14:cNvContentPartPr/>
                  <p14:nvPr/>
                </p14:nvContentPartPr>
                <p14:xfrm>
                  <a:off x="6210867" y="3797425"/>
                  <a:ext cx="176400" cy="176040"/>
                </p14:xfrm>
              </p:contentPart>
            </mc:Choice>
            <mc:Fallback xmlns="">
              <p:pic>
                <p:nvPicPr>
                  <p:cNvPr id="699" name="Ink 698">
                    <a:extLst>
                      <a:ext uri="{FF2B5EF4-FFF2-40B4-BE49-F238E27FC236}">
                        <a16:creationId xmlns:a16="http://schemas.microsoft.com/office/drawing/2014/main" id="{22D8D975-7704-4CE6-8BD9-277751676166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6151870" y="3738351"/>
                    <a:ext cx="293803" cy="293597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71" name="Group 570">
              <a:extLst>
                <a:ext uri="{FF2B5EF4-FFF2-40B4-BE49-F238E27FC236}">
                  <a16:creationId xmlns:a16="http://schemas.microsoft.com/office/drawing/2014/main" id="{96A5BD0C-2B5B-4286-815F-D9C3805199C0}"/>
                </a:ext>
              </a:extLst>
            </p:cNvPr>
            <p:cNvGrpSpPr/>
            <p:nvPr/>
          </p:nvGrpSpPr>
          <p:grpSpPr>
            <a:xfrm>
              <a:off x="8334146" y="2936076"/>
              <a:ext cx="1032096" cy="418081"/>
              <a:chOff x="4691330" y="3286475"/>
              <a:chExt cx="1695937" cy="68699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684" name="Ink 683">
                    <a:extLst>
                      <a:ext uri="{FF2B5EF4-FFF2-40B4-BE49-F238E27FC236}">
                        <a16:creationId xmlns:a16="http://schemas.microsoft.com/office/drawing/2014/main" id="{6BF0D1F5-0C65-41C0-87F5-FD741FD9405B}"/>
                      </a:ext>
                    </a:extLst>
                  </p14:cNvPr>
                  <p14:cNvContentPartPr/>
                  <p14:nvPr/>
                </p14:nvContentPartPr>
                <p14:xfrm>
                  <a:off x="4691330" y="3292650"/>
                  <a:ext cx="176400" cy="176040"/>
                </p14:xfrm>
              </p:contentPart>
            </mc:Choice>
            <mc:Fallback xmlns="">
              <p:pic>
                <p:nvPicPr>
                  <p:cNvPr id="684" name="Ink 683">
                    <a:extLst>
                      <a:ext uri="{FF2B5EF4-FFF2-40B4-BE49-F238E27FC236}">
                        <a16:creationId xmlns:a16="http://schemas.microsoft.com/office/drawing/2014/main" id="{6BF0D1F5-0C65-41C0-87F5-FD741FD9405B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4632333" y="3233576"/>
                    <a:ext cx="293803" cy="2935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2">
                <p14:nvContentPartPr>
                  <p14:cNvPr id="685" name="Ink 684">
                    <a:extLst>
                      <a:ext uri="{FF2B5EF4-FFF2-40B4-BE49-F238E27FC236}">
                        <a16:creationId xmlns:a16="http://schemas.microsoft.com/office/drawing/2014/main" id="{A84AD97F-DC40-4F04-A256-FDE38F351E52}"/>
                      </a:ext>
                    </a:extLst>
                  </p14:cNvPr>
                  <p14:cNvContentPartPr/>
                  <p14:nvPr/>
                </p14:nvContentPartPr>
                <p14:xfrm>
                  <a:off x="4766199" y="3286475"/>
                  <a:ext cx="1546200" cy="52920"/>
                </p14:xfrm>
              </p:contentPart>
            </mc:Choice>
            <mc:Fallback xmlns="">
              <p:pic>
                <p:nvPicPr>
                  <p:cNvPr id="685" name="Ink 684">
                    <a:extLst>
                      <a:ext uri="{FF2B5EF4-FFF2-40B4-BE49-F238E27FC236}">
                        <a16:creationId xmlns:a16="http://schemas.microsoft.com/office/drawing/2014/main" id="{A84AD97F-DC40-4F04-A256-FDE38F351E52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707048" y="3227675"/>
                    <a:ext cx="1663910" cy="1699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686" name="Ink 685">
                    <a:extLst>
                      <a:ext uri="{FF2B5EF4-FFF2-40B4-BE49-F238E27FC236}">
                        <a16:creationId xmlns:a16="http://schemas.microsoft.com/office/drawing/2014/main" id="{ECAB4F69-DB61-4E3C-A0B0-AA83FE1F5113}"/>
                      </a:ext>
                    </a:extLst>
                  </p14:cNvPr>
                  <p14:cNvContentPartPr/>
                  <p14:nvPr/>
                </p14:nvContentPartPr>
                <p14:xfrm>
                  <a:off x="4691330" y="3408092"/>
                  <a:ext cx="1546200" cy="52920"/>
                </p14:xfrm>
              </p:contentPart>
            </mc:Choice>
            <mc:Fallback xmlns="">
              <p:pic>
                <p:nvPicPr>
                  <p:cNvPr id="686" name="Ink 685">
                    <a:extLst>
                      <a:ext uri="{FF2B5EF4-FFF2-40B4-BE49-F238E27FC236}">
                        <a16:creationId xmlns:a16="http://schemas.microsoft.com/office/drawing/2014/main" id="{ECAB4F69-DB61-4E3C-A0B0-AA83FE1F5113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632179" y="3349292"/>
                    <a:ext cx="1663910" cy="1699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4">
                <p14:nvContentPartPr>
                  <p14:cNvPr id="687" name="Ink 686">
                    <a:extLst>
                      <a:ext uri="{FF2B5EF4-FFF2-40B4-BE49-F238E27FC236}">
                        <a16:creationId xmlns:a16="http://schemas.microsoft.com/office/drawing/2014/main" id="{819006DD-B7C2-44DF-BCFC-C247102F4C8E}"/>
                      </a:ext>
                    </a:extLst>
                  </p14:cNvPr>
                  <p14:cNvContentPartPr/>
                  <p14:nvPr/>
                </p14:nvContentPartPr>
                <p14:xfrm>
                  <a:off x="6210867" y="3292650"/>
                  <a:ext cx="176400" cy="176040"/>
                </p14:xfrm>
              </p:contentPart>
            </mc:Choice>
            <mc:Fallback xmlns="">
              <p:pic>
                <p:nvPicPr>
                  <p:cNvPr id="687" name="Ink 686">
                    <a:extLst>
                      <a:ext uri="{FF2B5EF4-FFF2-40B4-BE49-F238E27FC236}">
                        <a16:creationId xmlns:a16="http://schemas.microsoft.com/office/drawing/2014/main" id="{819006DD-B7C2-44DF-BCFC-C247102F4C8E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6151870" y="3233576"/>
                    <a:ext cx="293803" cy="2935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688" name="Ink 687">
                    <a:extLst>
                      <a:ext uri="{FF2B5EF4-FFF2-40B4-BE49-F238E27FC236}">
                        <a16:creationId xmlns:a16="http://schemas.microsoft.com/office/drawing/2014/main" id="{7B61FF71-F0CA-4851-8C37-9F90A1962331}"/>
                      </a:ext>
                    </a:extLst>
                  </p14:cNvPr>
                  <p14:cNvContentPartPr/>
                  <p14:nvPr/>
                </p14:nvContentPartPr>
                <p14:xfrm>
                  <a:off x="4691330" y="3797425"/>
                  <a:ext cx="176400" cy="176040"/>
                </p14:xfrm>
              </p:contentPart>
            </mc:Choice>
            <mc:Fallback xmlns="">
              <p:pic>
                <p:nvPicPr>
                  <p:cNvPr id="688" name="Ink 687">
                    <a:extLst>
                      <a:ext uri="{FF2B5EF4-FFF2-40B4-BE49-F238E27FC236}">
                        <a16:creationId xmlns:a16="http://schemas.microsoft.com/office/drawing/2014/main" id="{7B61FF71-F0CA-4851-8C37-9F90A1962331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4632333" y="3738351"/>
                    <a:ext cx="293803" cy="2935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689" name="Ink 688">
                    <a:extLst>
                      <a:ext uri="{FF2B5EF4-FFF2-40B4-BE49-F238E27FC236}">
                        <a16:creationId xmlns:a16="http://schemas.microsoft.com/office/drawing/2014/main" id="{711FE0D2-486F-45FF-A67D-24C6DD74229C}"/>
                      </a:ext>
                    </a:extLst>
                  </p14:cNvPr>
                  <p14:cNvContentPartPr/>
                  <p14:nvPr/>
                </p14:nvContentPartPr>
                <p14:xfrm>
                  <a:off x="4766199" y="3791250"/>
                  <a:ext cx="1546200" cy="52920"/>
                </p14:xfrm>
              </p:contentPart>
            </mc:Choice>
            <mc:Fallback xmlns="">
              <p:pic>
                <p:nvPicPr>
                  <p:cNvPr id="689" name="Ink 688">
                    <a:extLst>
                      <a:ext uri="{FF2B5EF4-FFF2-40B4-BE49-F238E27FC236}">
                        <a16:creationId xmlns:a16="http://schemas.microsoft.com/office/drawing/2014/main" id="{711FE0D2-486F-45FF-A67D-24C6DD74229C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707048" y="3732450"/>
                    <a:ext cx="1663910" cy="1699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690" name="Ink 689">
                    <a:extLst>
                      <a:ext uri="{FF2B5EF4-FFF2-40B4-BE49-F238E27FC236}">
                        <a16:creationId xmlns:a16="http://schemas.microsoft.com/office/drawing/2014/main" id="{329D2F98-8CE2-4FBE-B4D7-B9A7B93B249F}"/>
                      </a:ext>
                    </a:extLst>
                  </p14:cNvPr>
                  <p14:cNvContentPartPr/>
                  <p14:nvPr/>
                </p14:nvContentPartPr>
                <p14:xfrm>
                  <a:off x="4691330" y="3912867"/>
                  <a:ext cx="1546200" cy="52920"/>
                </p14:xfrm>
              </p:contentPart>
            </mc:Choice>
            <mc:Fallback xmlns="">
              <p:pic>
                <p:nvPicPr>
                  <p:cNvPr id="690" name="Ink 689">
                    <a:extLst>
                      <a:ext uri="{FF2B5EF4-FFF2-40B4-BE49-F238E27FC236}">
                        <a16:creationId xmlns:a16="http://schemas.microsoft.com/office/drawing/2014/main" id="{329D2F98-8CE2-4FBE-B4D7-B9A7B93B249F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632179" y="3854067"/>
                    <a:ext cx="1663910" cy="1699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691" name="Ink 690">
                    <a:extLst>
                      <a:ext uri="{FF2B5EF4-FFF2-40B4-BE49-F238E27FC236}">
                        <a16:creationId xmlns:a16="http://schemas.microsoft.com/office/drawing/2014/main" id="{422A9716-4E77-4C33-B842-0E523C9FCC5B}"/>
                      </a:ext>
                    </a:extLst>
                  </p14:cNvPr>
                  <p14:cNvContentPartPr/>
                  <p14:nvPr/>
                </p14:nvContentPartPr>
                <p14:xfrm>
                  <a:off x="6210867" y="3797425"/>
                  <a:ext cx="176400" cy="176040"/>
                </p14:xfrm>
              </p:contentPart>
            </mc:Choice>
            <mc:Fallback xmlns="">
              <p:pic>
                <p:nvPicPr>
                  <p:cNvPr id="691" name="Ink 690">
                    <a:extLst>
                      <a:ext uri="{FF2B5EF4-FFF2-40B4-BE49-F238E27FC236}">
                        <a16:creationId xmlns:a16="http://schemas.microsoft.com/office/drawing/2014/main" id="{422A9716-4E77-4C33-B842-0E523C9FCC5B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6151870" y="3738351"/>
                    <a:ext cx="293803" cy="293597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72" name="Group 571">
              <a:extLst>
                <a:ext uri="{FF2B5EF4-FFF2-40B4-BE49-F238E27FC236}">
                  <a16:creationId xmlns:a16="http://schemas.microsoft.com/office/drawing/2014/main" id="{7E30C8CD-AB33-4946-8E0D-04762504E1C7}"/>
                </a:ext>
              </a:extLst>
            </p:cNvPr>
            <p:cNvGrpSpPr/>
            <p:nvPr/>
          </p:nvGrpSpPr>
          <p:grpSpPr>
            <a:xfrm>
              <a:off x="9957598" y="2936076"/>
              <a:ext cx="1032096" cy="418081"/>
              <a:chOff x="4691330" y="3286475"/>
              <a:chExt cx="1695937" cy="68699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676" name="Ink 675">
                    <a:extLst>
                      <a:ext uri="{FF2B5EF4-FFF2-40B4-BE49-F238E27FC236}">
                        <a16:creationId xmlns:a16="http://schemas.microsoft.com/office/drawing/2014/main" id="{74EEB52B-4359-4351-9652-71156BB82D35}"/>
                      </a:ext>
                    </a:extLst>
                  </p14:cNvPr>
                  <p14:cNvContentPartPr/>
                  <p14:nvPr/>
                </p14:nvContentPartPr>
                <p14:xfrm>
                  <a:off x="4691330" y="3292650"/>
                  <a:ext cx="176400" cy="176040"/>
                </p14:xfrm>
              </p:contentPart>
            </mc:Choice>
            <mc:Fallback xmlns="">
              <p:pic>
                <p:nvPicPr>
                  <p:cNvPr id="676" name="Ink 675">
                    <a:extLst>
                      <a:ext uri="{FF2B5EF4-FFF2-40B4-BE49-F238E27FC236}">
                        <a16:creationId xmlns:a16="http://schemas.microsoft.com/office/drawing/2014/main" id="{74EEB52B-4359-4351-9652-71156BB82D35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4632333" y="3233576"/>
                    <a:ext cx="293803" cy="2935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0">
                <p14:nvContentPartPr>
                  <p14:cNvPr id="677" name="Ink 676">
                    <a:extLst>
                      <a:ext uri="{FF2B5EF4-FFF2-40B4-BE49-F238E27FC236}">
                        <a16:creationId xmlns:a16="http://schemas.microsoft.com/office/drawing/2014/main" id="{BA191727-91F1-4BF5-A6CB-9CF1EAEEFF3A}"/>
                      </a:ext>
                    </a:extLst>
                  </p14:cNvPr>
                  <p14:cNvContentPartPr/>
                  <p14:nvPr/>
                </p14:nvContentPartPr>
                <p14:xfrm>
                  <a:off x="4766199" y="3286475"/>
                  <a:ext cx="1546200" cy="52920"/>
                </p14:xfrm>
              </p:contentPart>
            </mc:Choice>
            <mc:Fallback xmlns="">
              <p:pic>
                <p:nvPicPr>
                  <p:cNvPr id="677" name="Ink 676">
                    <a:extLst>
                      <a:ext uri="{FF2B5EF4-FFF2-40B4-BE49-F238E27FC236}">
                        <a16:creationId xmlns:a16="http://schemas.microsoft.com/office/drawing/2014/main" id="{BA191727-91F1-4BF5-A6CB-9CF1EAEEFF3A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707048" y="3227675"/>
                    <a:ext cx="1663910" cy="1699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678" name="Ink 677">
                    <a:extLst>
                      <a:ext uri="{FF2B5EF4-FFF2-40B4-BE49-F238E27FC236}">
                        <a16:creationId xmlns:a16="http://schemas.microsoft.com/office/drawing/2014/main" id="{F36DFEB5-7A34-4387-B255-3E51B02DB033}"/>
                      </a:ext>
                    </a:extLst>
                  </p14:cNvPr>
                  <p14:cNvContentPartPr/>
                  <p14:nvPr/>
                </p14:nvContentPartPr>
                <p14:xfrm>
                  <a:off x="4691330" y="3408092"/>
                  <a:ext cx="1546200" cy="52920"/>
                </p14:xfrm>
              </p:contentPart>
            </mc:Choice>
            <mc:Fallback xmlns="">
              <p:pic>
                <p:nvPicPr>
                  <p:cNvPr id="678" name="Ink 677">
                    <a:extLst>
                      <a:ext uri="{FF2B5EF4-FFF2-40B4-BE49-F238E27FC236}">
                        <a16:creationId xmlns:a16="http://schemas.microsoft.com/office/drawing/2014/main" id="{F36DFEB5-7A34-4387-B255-3E51B02DB033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632179" y="3349292"/>
                    <a:ext cx="1663910" cy="1699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2">
                <p14:nvContentPartPr>
                  <p14:cNvPr id="679" name="Ink 678">
                    <a:extLst>
                      <a:ext uri="{FF2B5EF4-FFF2-40B4-BE49-F238E27FC236}">
                        <a16:creationId xmlns:a16="http://schemas.microsoft.com/office/drawing/2014/main" id="{30B9C9CA-7DA2-41A5-913B-B9F911303C82}"/>
                      </a:ext>
                    </a:extLst>
                  </p14:cNvPr>
                  <p14:cNvContentPartPr/>
                  <p14:nvPr/>
                </p14:nvContentPartPr>
                <p14:xfrm>
                  <a:off x="6210867" y="3292650"/>
                  <a:ext cx="176400" cy="176040"/>
                </p14:xfrm>
              </p:contentPart>
            </mc:Choice>
            <mc:Fallback xmlns="">
              <p:pic>
                <p:nvPicPr>
                  <p:cNvPr id="679" name="Ink 678">
                    <a:extLst>
                      <a:ext uri="{FF2B5EF4-FFF2-40B4-BE49-F238E27FC236}">
                        <a16:creationId xmlns:a16="http://schemas.microsoft.com/office/drawing/2014/main" id="{30B9C9CA-7DA2-41A5-913B-B9F911303C82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6151870" y="3233576"/>
                    <a:ext cx="293803" cy="2935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680" name="Ink 679">
                    <a:extLst>
                      <a:ext uri="{FF2B5EF4-FFF2-40B4-BE49-F238E27FC236}">
                        <a16:creationId xmlns:a16="http://schemas.microsoft.com/office/drawing/2014/main" id="{DABADBCC-3C8A-4DB9-9657-B113CAA5A34B}"/>
                      </a:ext>
                    </a:extLst>
                  </p14:cNvPr>
                  <p14:cNvContentPartPr/>
                  <p14:nvPr/>
                </p14:nvContentPartPr>
                <p14:xfrm>
                  <a:off x="4691330" y="3797425"/>
                  <a:ext cx="176400" cy="176040"/>
                </p14:xfrm>
              </p:contentPart>
            </mc:Choice>
            <mc:Fallback xmlns="">
              <p:pic>
                <p:nvPicPr>
                  <p:cNvPr id="680" name="Ink 679">
                    <a:extLst>
                      <a:ext uri="{FF2B5EF4-FFF2-40B4-BE49-F238E27FC236}">
                        <a16:creationId xmlns:a16="http://schemas.microsoft.com/office/drawing/2014/main" id="{DABADBCC-3C8A-4DB9-9657-B113CAA5A34B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4632333" y="3738351"/>
                    <a:ext cx="293803" cy="2935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681" name="Ink 680">
                    <a:extLst>
                      <a:ext uri="{FF2B5EF4-FFF2-40B4-BE49-F238E27FC236}">
                        <a16:creationId xmlns:a16="http://schemas.microsoft.com/office/drawing/2014/main" id="{A688AB45-F3A4-4F90-BF54-A10C66D466AF}"/>
                      </a:ext>
                    </a:extLst>
                  </p14:cNvPr>
                  <p14:cNvContentPartPr/>
                  <p14:nvPr/>
                </p14:nvContentPartPr>
                <p14:xfrm>
                  <a:off x="4766199" y="3791250"/>
                  <a:ext cx="1546200" cy="52920"/>
                </p14:xfrm>
              </p:contentPart>
            </mc:Choice>
            <mc:Fallback xmlns="">
              <p:pic>
                <p:nvPicPr>
                  <p:cNvPr id="681" name="Ink 680">
                    <a:extLst>
                      <a:ext uri="{FF2B5EF4-FFF2-40B4-BE49-F238E27FC236}">
                        <a16:creationId xmlns:a16="http://schemas.microsoft.com/office/drawing/2014/main" id="{A688AB45-F3A4-4F90-BF54-A10C66D466AF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707048" y="3732450"/>
                    <a:ext cx="1663910" cy="1699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682" name="Ink 681">
                    <a:extLst>
                      <a:ext uri="{FF2B5EF4-FFF2-40B4-BE49-F238E27FC236}">
                        <a16:creationId xmlns:a16="http://schemas.microsoft.com/office/drawing/2014/main" id="{AE062155-B25A-474A-B4F1-6A9A0313A990}"/>
                      </a:ext>
                    </a:extLst>
                  </p14:cNvPr>
                  <p14:cNvContentPartPr/>
                  <p14:nvPr/>
                </p14:nvContentPartPr>
                <p14:xfrm>
                  <a:off x="4691330" y="3912867"/>
                  <a:ext cx="1546200" cy="52920"/>
                </p14:xfrm>
              </p:contentPart>
            </mc:Choice>
            <mc:Fallback xmlns="">
              <p:pic>
                <p:nvPicPr>
                  <p:cNvPr id="682" name="Ink 681">
                    <a:extLst>
                      <a:ext uri="{FF2B5EF4-FFF2-40B4-BE49-F238E27FC236}">
                        <a16:creationId xmlns:a16="http://schemas.microsoft.com/office/drawing/2014/main" id="{AE062155-B25A-474A-B4F1-6A9A0313A990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632179" y="3854067"/>
                    <a:ext cx="1663910" cy="1699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683" name="Ink 682">
                    <a:extLst>
                      <a:ext uri="{FF2B5EF4-FFF2-40B4-BE49-F238E27FC236}">
                        <a16:creationId xmlns:a16="http://schemas.microsoft.com/office/drawing/2014/main" id="{AC64013D-7694-4827-ACDB-8B95DBE4CB45}"/>
                      </a:ext>
                    </a:extLst>
                  </p14:cNvPr>
                  <p14:cNvContentPartPr/>
                  <p14:nvPr/>
                </p14:nvContentPartPr>
                <p14:xfrm>
                  <a:off x="6210867" y="3797425"/>
                  <a:ext cx="176400" cy="176040"/>
                </p14:xfrm>
              </p:contentPart>
            </mc:Choice>
            <mc:Fallback xmlns="">
              <p:pic>
                <p:nvPicPr>
                  <p:cNvPr id="683" name="Ink 682">
                    <a:extLst>
                      <a:ext uri="{FF2B5EF4-FFF2-40B4-BE49-F238E27FC236}">
                        <a16:creationId xmlns:a16="http://schemas.microsoft.com/office/drawing/2014/main" id="{AC64013D-7694-4827-ACDB-8B95DBE4CB45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6151870" y="3738351"/>
                    <a:ext cx="293803" cy="293597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147455E0-9659-4353-B9AE-C782A7E67EFE}"/>
                    </a:ext>
                  </a:extLst>
                </p14:cNvPr>
                <p14:cNvContentPartPr/>
                <p14:nvPr/>
              </p14:nvContentPartPr>
              <p14:xfrm>
                <a:off x="6452100" y="2935301"/>
                <a:ext cx="371787" cy="71202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147455E0-9659-4353-B9AE-C782A7E67EF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416109" y="2899340"/>
                  <a:ext cx="443409" cy="1427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34064604-AC6E-4855-8534-09F9B4E616C9}"/>
                    </a:ext>
                  </a:extLst>
                </p14:cNvPr>
                <p14:cNvContentPartPr/>
                <p14:nvPr/>
              </p14:nvContentPartPr>
              <p14:xfrm>
                <a:off x="6438955" y="3282771"/>
                <a:ext cx="384713" cy="63316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34064604-AC6E-4855-8534-09F9B4E616C9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402967" y="3246796"/>
                  <a:ext cx="456329" cy="1349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DE84BE53-115D-4D5E-8498-65095CFC05C5}"/>
                    </a:ext>
                  </a:extLst>
                </p14:cNvPr>
                <p14:cNvContentPartPr/>
                <p14:nvPr/>
              </p14:nvContentPartPr>
              <p14:xfrm>
                <a:off x="7848329" y="3272473"/>
                <a:ext cx="478481" cy="20375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DE84BE53-115D-4D5E-8498-65095CFC05C5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812353" y="3236727"/>
                  <a:ext cx="550073" cy="9150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81" name="Group 580">
              <a:extLst>
                <a:ext uri="{FF2B5EF4-FFF2-40B4-BE49-F238E27FC236}">
                  <a16:creationId xmlns:a16="http://schemas.microsoft.com/office/drawing/2014/main" id="{0163FA08-CEE1-407B-8032-23916377EECD}"/>
                </a:ext>
              </a:extLst>
            </p:cNvPr>
            <p:cNvGrpSpPr/>
            <p:nvPr/>
          </p:nvGrpSpPr>
          <p:grpSpPr>
            <a:xfrm>
              <a:off x="7173088" y="3405963"/>
              <a:ext cx="265425" cy="175867"/>
              <a:chOff x="2158774" y="1419944"/>
              <a:chExt cx="617760" cy="409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670" name="Ink 669">
                    <a:extLst>
                      <a:ext uri="{FF2B5EF4-FFF2-40B4-BE49-F238E27FC236}">
                        <a16:creationId xmlns:a16="http://schemas.microsoft.com/office/drawing/2014/main" id="{EDF7DE5A-EE19-4326-B09A-7ECF2E99AE0E}"/>
                      </a:ext>
                    </a:extLst>
                  </p14:cNvPr>
                  <p14:cNvContentPartPr/>
                  <p14:nvPr/>
                </p14:nvContentPartPr>
                <p14:xfrm>
                  <a:off x="2251654" y="1419944"/>
                  <a:ext cx="63360" cy="382320"/>
                </p14:xfrm>
              </p:contentPart>
            </mc:Choice>
            <mc:Fallback xmlns="">
              <p:pic>
                <p:nvPicPr>
                  <p:cNvPr id="670" name="Ink 669">
                    <a:extLst>
                      <a:ext uri="{FF2B5EF4-FFF2-40B4-BE49-F238E27FC236}">
                        <a16:creationId xmlns:a16="http://schemas.microsoft.com/office/drawing/2014/main" id="{EDF7DE5A-EE19-4326-B09A-7ECF2E99AE0E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2168286" y="1336285"/>
                    <a:ext cx="229263" cy="5488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671" name="Ink 670">
                    <a:extLst>
                      <a:ext uri="{FF2B5EF4-FFF2-40B4-BE49-F238E27FC236}">
                        <a16:creationId xmlns:a16="http://schemas.microsoft.com/office/drawing/2014/main" id="{A829B40D-BA0A-43C9-9807-D4154A933F5C}"/>
                      </a:ext>
                    </a:extLst>
                  </p14:cNvPr>
                  <p14:cNvContentPartPr/>
                  <p14:nvPr/>
                </p14:nvContentPartPr>
                <p14:xfrm>
                  <a:off x="2158774" y="1435064"/>
                  <a:ext cx="394200" cy="29880"/>
                </p14:xfrm>
              </p:contentPart>
            </mc:Choice>
            <mc:Fallback xmlns="">
              <p:pic>
                <p:nvPicPr>
                  <p:cNvPr id="671" name="Ink 670">
                    <a:extLst>
                      <a:ext uri="{FF2B5EF4-FFF2-40B4-BE49-F238E27FC236}">
                        <a16:creationId xmlns:a16="http://schemas.microsoft.com/office/drawing/2014/main" id="{A829B40D-BA0A-43C9-9807-D4154A933F5C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2075080" y="1352064"/>
                    <a:ext cx="560752" cy="1950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672" name="Ink 671">
                    <a:extLst>
                      <a:ext uri="{FF2B5EF4-FFF2-40B4-BE49-F238E27FC236}">
                        <a16:creationId xmlns:a16="http://schemas.microsoft.com/office/drawing/2014/main" id="{3DB65972-7210-40F3-B6CB-AB1405E9F141}"/>
                      </a:ext>
                    </a:extLst>
                  </p14:cNvPr>
                  <p14:cNvContentPartPr/>
                  <p14:nvPr/>
                </p14:nvContentPartPr>
                <p14:xfrm>
                  <a:off x="2515174" y="1421024"/>
                  <a:ext cx="261360" cy="408240"/>
                </p14:xfrm>
              </p:contentPart>
            </mc:Choice>
            <mc:Fallback xmlns="">
              <p:pic>
                <p:nvPicPr>
                  <p:cNvPr id="672" name="Ink 671">
                    <a:extLst>
                      <a:ext uri="{FF2B5EF4-FFF2-40B4-BE49-F238E27FC236}">
                        <a16:creationId xmlns:a16="http://schemas.microsoft.com/office/drawing/2014/main" id="{3DB65972-7210-40F3-B6CB-AB1405E9F141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2431672" y="1337368"/>
                    <a:ext cx="427528" cy="574715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4D133C4F-AF98-4602-B084-9EDBCBD92FC7}"/>
                    </a:ext>
                  </a:extLst>
                </p14:cNvPr>
                <p14:cNvContentPartPr/>
                <p14:nvPr/>
              </p14:nvContentPartPr>
              <p14:xfrm>
                <a:off x="9661696" y="2965535"/>
                <a:ext cx="8983" cy="70546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4D133C4F-AF98-4602-B084-9EDBCBD92FC7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9625764" y="2929542"/>
                  <a:ext cx="80488" cy="1421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70DB68F9-B68A-41AA-A5EF-84EA3FBEFE5D}"/>
                    </a:ext>
                  </a:extLst>
                </p14:cNvPr>
                <p14:cNvContentPartPr/>
                <p14:nvPr/>
              </p14:nvContentPartPr>
              <p14:xfrm>
                <a:off x="11009507" y="2961153"/>
                <a:ext cx="315263" cy="5981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70DB68F9-B68A-41AA-A5EF-84EA3FBEFE5D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0973518" y="2925339"/>
                  <a:ext cx="386881" cy="1310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980AE3CA-9923-431E-92B6-8EEEDA9D2B1C}"/>
                    </a:ext>
                  </a:extLst>
                </p14:cNvPr>
                <p14:cNvContentPartPr/>
                <p14:nvPr/>
              </p14:nvContentPartPr>
              <p14:xfrm>
                <a:off x="10985846" y="3276417"/>
                <a:ext cx="313072" cy="91139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980AE3CA-9923-431E-92B6-8EEEDA9D2B1C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0949861" y="3240394"/>
                  <a:ext cx="384683" cy="16282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87" name="Group 586">
              <a:extLst>
                <a:ext uri="{FF2B5EF4-FFF2-40B4-BE49-F238E27FC236}">
                  <a16:creationId xmlns:a16="http://schemas.microsoft.com/office/drawing/2014/main" id="{05B2E3CC-90AB-422D-ABCD-8579AFB63ECB}"/>
                </a:ext>
              </a:extLst>
            </p:cNvPr>
            <p:cNvGrpSpPr/>
            <p:nvPr/>
          </p:nvGrpSpPr>
          <p:grpSpPr>
            <a:xfrm>
              <a:off x="7836936" y="2979557"/>
              <a:ext cx="504991" cy="21251"/>
              <a:chOff x="4312294" y="2496704"/>
              <a:chExt cx="829800" cy="34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665" name="Ink 664">
                    <a:extLst>
                      <a:ext uri="{FF2B5EF4-FFF2-40B4-BE49-F238E27FC236}">
                        <a16:creationId xmlns:a16="http://schemas.microsoft.com/office/drawing/2014/main" id="{4051D0C6-8A9B-43C4-9216-447BD908C5DD}"/>
                      </a:ext>
                    </a:extLst>
                  </p14:cNvPr>
                  <p14:cNvContentPartPr/>
                  <p14:nvPr/>
                </p14:nvContentPartPr>
                <p14:xfrm>
                  <a:off x="4312294" y="2498144"/>
                  <a:ext cx="137520" cy="27720"/>
                </p14:xfrm>
              </p:contentPart>
            </mc:Choice>
            <mc:Fallback xmlns="">
              <p:pic>
                <p:nvPicPr>
                  <p:cNvPr id="665" name="Ink 664">
                    <a:extLst>
                      <a:ext uri="{FF2B5EF4-FFF2-40B4-BE49-F238E27FC236}">
                        <a16:creationId xmlns:a16="http://schemas.microsoft.com/office/drawing/2014/main" id="{4051D0C6-8A9B-43C4-9216-447BD908C5DD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4253273" y="2439165"/>
                    <a:ext cx="254973" cy="1450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666" name="Ink 665">
                    <a:extLst>
                      <a:ext uri="{FF2B5EF4-FFF2-40B4-BE49-F238E27FC236}">
                        <a16:creationId xmlns:a16="http://schemas.microsoft.com/office/drawing/2014/main" id="{08E2C4C1-DF53-4082-84E3-BB75A473303F}"/>
                      </a:ext>
                    </a:extLst>
                  </p14:cNvPr>
                  <p14:cNvContentPartPr/>
                  <p14:nvPr/>
                </p14:nvContentPartPr>
                <p14:xfrm>
                  <a:off x="5051374" y="2496704"/>
                  <a:ext cx="79920" cy="34920"/>
                </p14:xfrm>
              </p:contentPart>
            </mc:Choice>
            <mc:Fallback xmlns="">
              <p:pic>
                <p:nvPicPr>
                  <p:cNvPr id="666" name="Ink 665">
                    <a:extLst>
                      <a:ext uri="{FF2B5EF4-FFF2-40B4-BE49-F238E27FC236}">
                        <a16:creationId xmlns:a16="http://schemas.microsoft.com/office/drawing/2014/main" id="{08E2C4C1-DF53-4082-84E3-BB75A473303F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4992174" y="2437518"/>
                    <a:ext cx="197728" cy="1527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9">
                <p14:nvContentPartPr>
                  <p14:cNvPr id="667" name="Ink 666">
                    <a:extLst>
                      <a:ext uri="{FF2B5EF4-FFF2-40B4-BE49-F238E27FC236}">
                        <a16:creationId xmlns:a16="http://schemas.microsoft.com/office/drawing/2014/main" id="{784B721E-10BD-4E21-B5FC-7BCB11D4AEE0}"/>
                      </a:ext>
                    </a:extLst>
                  </p14:cNvPr>
                  <p14:cNvContentPartPr/>
                  <p14:nvPr/>
                </p14:nvContentPartPr>
                <p14:xfrm>
                  <a:off x="4948054" y="2502824"/>
                  <a:ext cx="194040" cy="12240"/>
                </p14:xfrm>
              </p:contentPart>
            </mc:Choice>
            <mc:Fallback xmlns="">
              <p:pic>
                <p:nvPicPr>
                  <p:cNvPr id="667" name="Ink 666">
                    <a:extLst>
                      <a:ext uri="{FF2B5EF4-FFF2-40B4-BE49-F238E27FC236}">
                        <a16:creationId xmlns:a16="http://schemas.microsoft.com/office/drawing/2014/main" id="{784B721E-10BD-4E21-B5FC-7BCB11D4AEE0}"/>
                      </a:ext>
                    </a:extLst>
                  </p:cNvPr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4888895" y="2444538"/>
                    <a:ext cx="311765" cy="128229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88" name="Group 587">
              <a:extLst>
                <a:ext uri="{FF2B5EF4-FFF2-40B4-BE49-F238E27FC236}">
                  <a16:creationId xmlns:a16="http://schemas.microsoft.com/office/drawing/2014/main" id="{4ADF905F-BCA5-4370-A2A8-FB8EC244A488}"/>
                </a:ext>
              </a:extLst>
            </p:cNvPr>
            <p:cNvGrpSpPr/>
            <p:nvPr/>
          </p:nvGrpSpPr>
          <p:grpSpPr>
            <a:xfrm>
              <a:off x="8671921" y="3405963"/>
              <a:ext cx="265425" cy="175867"/>
              <a:chOff x="2158774" y="1419944"/>
              <a:chExt cx="617760" cy="409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662" name="Ink 661">
                    <a:extLst>
                      <a:ext uri="{FF2B5EF4-FFF2-40B4-BE49-F238E27FC236}">
                        <a16:creationId xmlns:a16="http://schemas.microsoft.com/office/drawing/2014/main" id="{684A2F3C-1FBB-4F97-9F82-B72E5BB4A2FE}"/>
                      </a:ext>
                    </a:extLst>
                  </p14:cNvPr>
                  <p14:cNvContentPartPr/>
                  <p14:nvPr/>
                </p14:nvContentPartPr>
                <p14:xfrm>
                  <a:off x="2251654" y="1419944"/>
                  <a:ext cx="63360" cy="382320"/>
                </p14:xfrm>
              </p:contentPart>
            </mc:Choice>
            <mc:Fallback xmlns="">
              <p:pic>
                <p:nvPicPr>
                  <p:cNvPr id="662" name="Ink 661">
                    <a:extLst>
                      <a:ext uri="{FF2B5EF4-FFF2-40B4-BE49-F238E27FC236}">
                        <a16:creationId xmlns:a16="http://schemas.microsoft.com/office/drawing/2014/main" id="{684A2F3C-1FBB-4F97-9F82-B72E5BB4A2FE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2168286" y="1336285"/>
                    <a:ext cx="229263" cy="5488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663" name="Ink 662">
                    <a:extLst>
                      <a:ext uri="{FF2B5EF4-FFF2-40B4-BE49-F238E27FC236}">
                        <a16:creationId xmlns:a16="http://schemas.microsoft.com/office/drawing/2014/main" id="{D568DA7B-6851-489A-8C0C-B38C40F2E56D}"/>
                      </a:ext>
                    </a:extLst>
                  </p14:cNvPr>
                  <p14:cNvContentPartPr/>
                  <p14:nvPr/>
                </p14:nvContentPartPr>
                <p14:xfrm>
                  <a:off x="2158774" y="1435064"/>
                  <a:ext cx="394200" cy="29880"/>
                </p14:xfrm>
              </p:contentPart>
            </mc:Choice>
            <mc:Fallback xmlns="">
              <p:pic>
                <p:nvPicPr>
                  <p:cNvPr id="663" name="Ink 662">
                    <a:extLst>
                      <a:ext uri="{FF2B5EF4-FFF2-40B4-BE49-F238E27FC236}">
                        <a16:creationId xmlns:a16="http://schemas.microsoft.com/office/drawing/2014/main" id="{D568DA7B-6851-489A-8C0C-B38C40F2E56D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2075080" y="1352064"/>
                    <a:ext cx="560752" cy="1950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664" name="Ink 663">
                    <a:extLst>
                      <a:ext uri="{FF2B5EF4-FFF2-40B4-BE49-F238E27FC236}">
                        <a16:creationId xmlns:a16="http://schemas.microsoft.com/office/drawing/2014/main" id="{4070A513-F65E-4869-B2BE-EB4E5DF2E049}"/>
                      </a:ext>
                    </a:extLst>
                  </p14:cNvPr>
                  <p14:cNvContentPartPr/>
                  <p14:nvPr/>
                </p14:nvContentPartPr>
                <p14:xfrm>
                  <a:off x="2515174" y="1421024"/>
                  <a:ext cx="261360" cy="408240"/>
                </p14:xfrm>
              </p:contentPart>
            </mc:Choice>
            <mc:Fallback xmlns="">
              <p:pic>
                <p:nvPicPr>
                  <p:cNvPr id="664" name="Ink 663">
                    <a:extLst>
                      <a:ext uri="{FF2B5EF4-FFF2-40B4-BE49-F238E27FC236}">
                        <a16:creationId xmlns:a16="http://schemas.microsoft.com/office/drawing/2014/main" id="{4070A513-F65E-4869-B2BE-EB4E5DF2E049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2431672" y="1337368"/>
                    <a:ext cx="427528" cy="57471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89" name="Group 588">
              <a:extLst>
                <a:ext uri="{FF2B5EF4-FFF2-40B4-BE49-F238E27FC236}">
                  <a16:creationId xmlns:a16="http://schemas.microsoft.com/office/drawing/2014/main" id="{0D8BA6E1-02C0-4DAD-AC36-797A7177D985}"/>
                </a:ext>
              </a:extLst>
            </p:cNvPr>
            <p:cNvGrpSpPr/>
            <p:nvPr/>
          </p:nvGrpSpPr>
          <p:grpSpPr>
            <a:xfrm>
              <a:off x="10406385" y="3405963"/>
              <a:ext cx="265425" cy="175867"/>
              <a:chOff x="2158774" y="1419944"/>
              <a:chExt cx="617760" cy="409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659" name="Ink 658">
                    <a:extLst>
                      <a:ext uri="{FF2B5EF4-FFF2-40B4-BE49-F238E27FC236}">
                        <a16:creationId xmlns:a16="http://schemas.microsoft.com/office/drawing/2014/main" id="{E06A56D5-F50A-46E0-887D-DAAF36348AD3}"/>
                      </a:ext>
                    </a:extLst>
                  </p14:cNvPr>
                  <p14:cNvContentPartPr/>
                  <p14:nvPr/>
                </p14:nvContentPartPr>
                <p14:xfrm>
                  <a:off x="2251654" y="1419944"/>
                  <a:ext cx="63360" cy="382320"/>
                </p14:xfrm>
              </p:contentPart>
            </mc:Choice>
            <mc:Fallback xmlns="">
              <p:pic>
                <p:nvPicPr>
                  <p:cNvPr id="659" name="Ink 658">
                    <a:extLst>
                      <a:ext uri="{FF2B5EF4-FFF2-40B4-BE49-F238E27FC236}">
                        <a16:creationId xmlns:a16="http://schemas.microsoft.com/office/drawing/2014/main" id="{E06A56D5-F50A-46E0-887D-DAAF36348AD3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2168286" y="1336285"/>
                    <a:ext cx="229263" cy="5488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660" name="Ink 659">
                    <a:extLst>
                      <a:ext uri="{FF2B5EF4-FFF2-40B4-BE49-F238E27FC236}">
                        <a16:creationId xmlns:a16="http://schemas.microsoft.com/office/drawing/2014/main" id="{A2A8704C-62D3-4DA6-87FC-14D45931ADDB}"/>
                      </a:ext>
                    </a:extLst>
                  </p14:cNvPr>
                  <p14:cNvContentPartPr/>
                  <p14:nvPr/>
                </p14:nvContentPartPr>
                <p14:xfrm>
                  <a:off x="2158774" y="1435064"/>
                  <a:ext cx="394200" cy="29880"/>
                </p14:xfrm>
              </p:contentPart>
            </mc:Choice>
            <mc:Fallback xmlns="">
              <p:pic>
                <p:nvPicPr>
                  <p:cNvPr id="660" name="Ink 659">
                    <a:extLst>
                      <a:ext uri="{FF2B5EF4-FFF2-40B4-BE49-F238E27FC236}">
                        <a16:creationId xmlns:a16="http://schemas.microsoft.com/office/drawing/2014/main" id="{A2A8704C-62D3-4DA6-87FC-14D45931ADDB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2075080" y="1352064"/>
                    <a:ext cx="560752" cy="1950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661" name="Ink 660">
                    <a:extLst>
                      <a:ext uri="{FF2B5EF4-FFF2-40B4-BE49-F238E27FC236}">
                        <a16:creationId xmlns:a16="http://schemas.microsoft.com/office/drawing/2014/main" id="{3AA3F524-D3AA-4775-AB7A-7E2595242CF1}"/>
                      </a:ext>
                    </a:extLst>
                  </p14:cNvPr>
                  <p14:cNvContentPartPr/>
                  <p14:nvPr/>
                </p14:nvContentPartPr>
                <p14:xfrm>
                  <a:off x="2515174" y="1421024"/>
                  <a:ext cx="261360" cy="408240"/>
                </p14:xfrm>
              </p:contentPart>
            </mc:Choice>
            <mc:Fallback xmlns="">
              <p:pic>
                <p:nvPicPr>
                  <p:cNvPr id="661" name="Ink 660">
                    <a:extLst>
                      <a:ext uri="{FF2B5EF4-FFF2-40B4-BE49-F238E27FC236}">
                        <a16:creationId xmlns:a16="http://schemas.microsoft.com/office/drawing/2014/main" id="{3AA3F524-D3AA-4775-AB7A-7E2595242CF1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2431672" y="1337368"/>
                    <a:ext cx="427528" cy="57471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98" name="Group 597">
              <a:extLst>
                <a:ext uri="{FF2B5EF4-FFF2-40B4-BE49-F238E27FC236}">
                  <a16:creationId xmlns:a16="http://schemas.microsoft.com/office/drawing/2014/main" id="{2888597C-21B7-48D5-BC3F-C4F1463DD278}"/>
                </a:ext>
              </a:extLst>
            </p:cNvPr>
            <p:cNvGrpSpPr/>
            <p:nvPr/>
          </p:nvGrpSpPr>
          <p:grpSpPr>
            <a:xfrm>
              <a:off x="6302465" y="3013953"/>
              <a:ext cx="262902" cy="249538"/>
              <a:chOff x="1791510" y="2554571"/>
              <a:chExt cx="432312" cy="41033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7">
                <p14:nvContentPartPr>
                  <p14:cNvPr id="611" name="Ink 610">
                    <a:extLst>
                      <a:ext uri="{FF2B5EF4-FFF2-40B4-BE49-F238E27FC236}">
                        <a16:creationId xmlns:a16="http://schemas.microsoft.com/office/drawing/2014/main" id="{C62C7999-2571-4D62-A2CA-F0E6FD6998A7}"/>
                      </a:ext>
                    </a:extLst>
                  </p14:cNvPr>
                  <p14:cNvContentPartPr/>
                  <p14:nvPr/>
                </p14:nvContentPartPr>
                <p14:xfrm>
                  <a:off x="1791510" y="2554571"/>
                  <a:ext cx="432312" cy="410336"/>
                </p14:xfrm>
              </p:contentPart>
            </mc:Choice>
            <mc:Fallback xmlns="">
              <p:pic>
                <p:nvPicPr>
                  <p:cNvPr id="611" name="Ink 610">
                    <a:extLst>
                      <a:ext uri="{FF2B5EF4-FFF2-40B4-BE49-F238E27FC236}">
                        <a16:creationId xmlns:a16="http://schemas.microsoft.com/office/drawing/2014/main" id="{C62C7999-2571-4D62-A2CA-F0E6FD6998A7}"/>
                      </a:ext>
                    </a:extLst>
                  </p:cNvPr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1732370" y="2495445"/>
                    <a:ext cx="550000" cy="5279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9">
                <p14:nvContentPartPr>
                  <p14:cNvPr id="612" name="Ink 611">
                    <a:extLst>
                      <a:ext uri="{FF2B5EF4-FFF2-40B4-BE49-F238E27FC236}">
                        <a16:creationId xmlns:a16="http://schemas.microsoft.com/office/drawing/2014/main" id="{0CCD230B-3B6F-4273-B357-59135A426E25}"/>
                      </a:ext>
                    </a:extLst>
                  </p14:cNvPr>
                  <p14:cNvContentPartPr/>
                  <p14:nvPr/>
                </p14:nvContentPartPr>
                <p14:xfrm>
                  <a:off x="1912149" y="2674559"/>
                  <a:ext cx="21960" cy="189000"/>
                </p14:xfrm>
              </p:contentPart>
            </mc:Choice>
            <mc:Fallback xmlns="">
              <p:pic>
                <p:nvPicPr>
                  <p:cNvPr id="612" name="Ink 611">
                    <a:extLst>
                      <a:ext uri="{FF2B5EF4-FFF2-40B4-BE49-F238E27FC236}">
                        <a16:creationId xmlns:a16="http://schemas.microsoft.com/office/drawing/2014/main" id="{0CCD230B-3B6F-4273-B357-59135A426E25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1883254" y="2644935"/>
                    <a:ext cx="79172" cy="2476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1">
                <p14:nvContentPartPr>
                  <p14:cNvPr id="613" name="Ink 612">
                    <a:extLst>
                      <a:ext uri="{FF2B5EF4-FFF2-40B4-BE49-F238E27FC236}">
                        <a16:creationId xmlns:a16="http://schemas.microsoft.com/office/drawing/2014/main" id="{7D5F38AE-5196-4758-9ED0-BAB7D6DE8D8E}"/>
                      </a:ext>
                    </a:extLst>
                  </p14:cNvPr>
                  <p14:cNvContentPartPr/>
                  <p14:nvPr/>
                </p14:nvContentPartPr>
                <p14:xfrm>
                  <a:off x="1941309" y="2670599"/>
                  <a:ext cx="138960" cy="196920"/>
                </p14:xfrm>
              </p:contentPart>
            </mc:Choice>
            <mc:Fallback xmlns="">
              <p:pic>
                <p:nvPicPr>
                  <p:cNvPr id="613" name="Ink 612">
                    <a:extLst>
                      <a:ext uri="{FF2B5EF4-FFF2-40B4-BE49-F238E27FC236}">
                        <a16:creationId xmlns:a16="http://schemas.microsoft.com/office/drawing/2014/main" id="{7D5F38AE-5196-4758-9ED0-BAB7D6DE8D8E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1911743" y="2641031"/>
                    <a:ext cx="197501" cy="25546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99" name="Group 598">
              <a:extLst>
                <a:ext uri="{FF2B5EF4-FFF2-40B4-BE49-F238E27FC236}">
                  <a16:creationId xmlns:a16="http://schemas.microsoft.com/office/drawing/2014/main" id="{36D8FAA4-3613-48CB-93A3-48DB2931798C}"/>
                </a:ext>
              </a:extLst>
            </p:cNvPr>
            <p:cNvGrpSpPr/>
            <p:nvPr/>
          </p:nvGrpSpPr>
          <p:grpSpPr>
            <a:xfrm>
              <a:off x="7951485" y="2873317"/>
              <a:ext cx="262902" cy="249538"/>
              <a:chOff x="1791510" y="2554571"/>
              <a:chExt cx="432312" cy="41033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608" name="Ink 607">
                    <a:extLst>
                      <a:ext uri="{FF2B5EF4-FFF2-40B4-BE49-F238E27FC236}">
                        <a16:creationId xmlns:a16="http://schemas.microsoft.com/office/drawing/2014/main" id="{62323BF9-E99E-4A0B-BF38-5A1AD97354C5}"/>
                      </a:ext>
                    </a:extLst>
                  </p14:cNvPr>
                  <p14:cNvContentPartPr/>
                  <p14:nvPr/>
                </p14:nvContentPartPr>
                <p14:xfrm>
                  <a:off x="1791510" y="2554571"/>
                  <a:ext cx="432312" cy="410336"/>
                </p14:xfrm>
              </p:contentPart>
            </mc:Choice>
            <mc:Fallback xmlns="">
              <p:pic>
                <p:nvPicPr>
                  <p:cNvPr id="608" name="Ink 607">
                    <a:extLst>
                      <a:ext uri="{FF2B5EF4-FFF2-40B4-BE49-F238E27FC236}">
                        <a16:creationId xmlns:a16="http://schemas.microsoft.com/office/drawing/2014/main" id="{62323BF9-E99E-4A0B-BF38-5A1AD97354C5}"/>
                      </a:ext>
                    </a:extLst>
                  </p:cNvPr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1732370" y="2495445"/>
                    <a:ext cx="550000" cy="5279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609" name="Ink 608">
                    <a:extLst>
                      <a:ext uri="{FF2B5EF4-FFF2-40B4-BE49-F238E27FC236}">
                        <a16:creationId xmlns:a16="http://schemas.microsoft.com/office/drawing/2014/main" id="{0881B084-FC93-4103-80E7-C2C8DE444557}"/>
                      </a:ext>
                    </a:extLst>
                  </p14:cNvPr>
                  <p14:cNvContentPartPr/>
                  <p14:nvPr/>
                </p14:nvContentPartPr>
                <p14:xfrm>
                  <a:off x="1912149" y="2674559"/>
                  <a:ext cx="21960" cy="189000"/>
                </p14:xfrm>
              </p:contentPart>
            </mc:Choice>
            <mc:Fallback xmlns="">
              <p:pic>
                <p:nvPicPr>
                  <p:cNvPr id="609" name="Ink 608">
                    <a:extLst>
                      <a:ext uri="{FF2B5EF4-FFF2-40B4-BE49-F238E27FC236}">
                        <a16:creationId xmlns:a16="http://schemas.microsoft.com/office/drawing/2014/main" id="{0881B084-FC93-4103-80E7-C2C8DE444557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1883254" y="2644935"/>
                    <a:ext cx="79172" cy="2476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610" name="Ink 609">
                    <a:extLst>
                      <a:ext uri="{FF2B5EF4-FFF2-40B4-BE49-F238E27FC236}">
                        <a16:creationId xmlns:a16="http://schemas.microsoft.com/office/drawing/2014/main" id="{8B758E38-4068-4E59-8D3A-704A8357F7AF}"/>
                      </a:ext>
                    </a:extLst>
                  </p14:cNvPr>
                  <p14:cNvContentPartPr/>
                  <p14:nvPr/>
                </p14:nvContentPartPr>
                <p14:xfrm>
                  <a:off x="1941309" y="2670599"/>
                  <a:ext cx="138960" cy="196920"/>
                </p14:xfrm>
              </p:contentPart>
            </mc:Choice>
            <mc:Fallback xmlns="">
              <p:pic>
                <p:nvPicPr>
                  <p:cNvPr id="610" name="Ink 609">
                    <a:extLst>
                      <a:ext uri="{FF2B5EF4-FFF2-40B4-BE49-F238E27FC236}">
                        <a16:creationId xmlns:a16="http://schemas.microsoft.com/office/drawing/2014/main" id="{8B758E38-4068-4E59-8D3A-704A8357F7AF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1911743" y="2641031"/>
                    <a:ext cx="197501" cy="25546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00" name="Group 599">
              <a:extLst>
                <a:ext uri="{FF2B5EF4-FFF2-40B4-BE49-F238E27FC236}">
                  <a16:creationId xmlns:a16="http://schemas.microsoft.com/office/drawing/2014/main" id="{4372B42D-5FF5-4F81-AEB8-12E60F985404}"/>
                </a:ext>
              </a:extLst>
            </p:cNvPr>
            <p:cNvGrpSpPr/>
            <p:nvPr/>
          </p:nvGrpSpPr>
          <p:grpSpPr>
            <a:xfrm>
              <a:off x="11142989" y="3036766"/>
              <a:ext cx="262902" cy="249538"/>
              <a:chOff x="1791510" y="2554571"/>
              <a:chExt cx="432312" cy="41033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605" name="Ink 604">
                    <a:extLst>
                      <a:ext uri="{FF2B5EF4-FFF2-40B4-BE49-F238E27FC236}">
                        <a16:creationId xmlns:a16="http://schemas.microsoft.com/office/drawing/2014/main" id="{EF61F8D9-7495-4229-9990-66A2D5862646}"/>
                      </a:ext>
                    </a:extLst>
                  </p14:cNvPr>
                  <p14:cNvContentPartPr/>
                  <p14:nvPr/>
                </p14:nvContentPartPr>
                <p14:xfrm>
                  <a:off x="1791510" y="2554571"/>
                  <a:ext cx="432312" cy="410336"/>
                </p14:xfrm>
              </p:contentPart>
            </mc:Choice>
            <mc:Fallback xmlns="">
              <p:pic>
                <p:nvPicPr>
                  <p:cNvPr id="605" name="Ink 604">
                    <a:extLst>
                      <a:ext uri="{FF2B5EF4-FFF2-40B4-BE49-F238E27FC236}">
                        <a16:creationId xmlns:a16="http://schemas.microsoft.com/office/drawing/2014/main" id="{EF61F8D9-7495-4229-9990-66A2D5862646}"/>
                      </a:ext>
                    </a:extLst>
                  </p:cNvPr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1732370" y="2495445"/>
                    <a:ext cx="550000" cy="5279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606" name="Ink 605">
                    <a:extLst>
                      <a:ext uri="{FF2B5EF4-FFF2-40B4-BE49-F238E27FC236}">
                        <a16:creationId xmlns:a16="http://schemas.microsoft.com/office/drawing/2014/main" id="{5957A6E7-CEBE-414D-ACA6-36116514566B}"/>
                      </a:ext>
                    </a:extLst>
                  </p14:cNvPr>
                  <p14:cNvContentPartPr/>
                  <p14:nvPr/>
                </p14:nvContentPartPr>
                <p14:xfrm>
                  <a:off x="1912149" y="2674559"/>
                  <a:ext cx="21960" cy="189000"/>
                </p14:xfrm>
              </p:contentPart>
            </mc:Choice>
            <mc:Fallback xmlns="">
              <p:pic>
                <p:nvPicPr>
                  <p:cNvPr id="606" name="Ink 605">
                    <a:extLst>
                      <a:ext uri="{FF2B5EF4-FFF2-40B4-BE49-F238E27FC236}">
                        <a16:creationId xmlns:a16="http://schemas.microsoft.com/office/drawing/2014/main" id="{5957A6E7-CEBE-414D-ACA6-36116514566B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1883254" y="2644935"/>
                    <a:ext cx="79172" cy="2476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607" name="Ink 606">
                    <a:extLst>
                      <a:ext uri="{FF2B5EF4-FFF2-40B4-BE49-F238E27FC236}">
                        <a16:creationId xmlns:a16="http://schemas.microsoft.com/office/drawing/2014/main" id="{FA547FF8-7F8A-479D-BDAD-9868665361FE}"/>
                      </a:ext>
                    </a:extLst>
                  </p14:cNvPr>
                  <p14:cNvContentPartPr/>
                  <p14:nvPr/>
                </p14:nvContentPartPr>
                <p14:xfrm>
                  <a:off x="1941309" y="2670599"/>
                  <a:ext cx="138960" cy="196920"/>
                </p14:xfrm>
              </p:contentPart>
            </mc:Choice>
            <mc:Fallback xmlns="">
              <p:pic>
                <p:nvPicPr>
                  <p:cNvPr id="607" name="Ink 606">
                    <a:extLst>
                      <a:ext uri="{FF2B5EF4-FFF2-40B4-BE49-F238E27FC236}">
                        <a16:creationId xmlns:a16="http://schemas.microsoft.com/office/drawing/2014/main" id="{FA547FF8-7F8A-479D-BDAD-9868665361FE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1911743" y="2641031"/>
                    <a:ext cx="197501" cy="25546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01" name="Group 600">
              <a:extLst>
                <a:ext uri="{FF2B5EF4-FFF2-40B4-BE49-F238E27FC236}">
                  <a16:creationId xmlns:a16="http://schemas.microsoft.com/office/drawing/2014/main" id="{526AC931-B4BB-4D25-8F35-ABEA5ACA58D5}"/>
                </a:ext>
              </a:extLst>
            </p:cNvPr>
            <p:cNvGrpSpPr/>
            <p:nvPr/>
          </p:nvGrpSpPr>
          <p:grpSpPr>
            <a:xfrm>
              <a:off x="9529342" y="3013614"/>
              <a:ext cx="262902" cy="249538"/>
              <a:chOff x="1773229" y="2542340"/>
              <a:chExt cx="432312" cy="41033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602" name="Ink 601">
                    <a:extLst>
                      <a:ext uri="{FF2B5EF4-FFF2-40B4-BE49-F238E27FC236}">
                        <a16:creationId xmlns:a16="http://schemas.microsoft.com/office/drawing/2014/main" id="{E00126E9-5FDD-4E47-93F5-2A34DBB972DE}"/>
                      </a:ext>
                    </a:extLst>
                  </p14:cNvPr>
                  <p14:cNvContentPartPr/>
                  <p14:nvPr/>
                </p14:nvContentPartPr>
                <p14:xfrm>
                  <a:off x="1773229" y="2542340"/>
                  <a:ext cx="432312" cy="410336"/>
                </p14:xfrm>
              </p:contentPart>
            </mc:Choice>
            <mc:Fallback xmlns="">
              <p:pic>
                <p:nvPicPr>
                  <p:cNvPr id="602" name="Ink 601">
                    <a:extLst>
                      <a:ext uri="{FF2B5EF4-FFF2-40B4-BE49-F238E27FC236}">
                        <a16:creationId xmlns:a16="http://schemas.microsoft.com/office/drawing/2014/main" id="{E00126E9-5FDD-4E47-93F5-2A34DBB972DE}"/>
                      </a:ext>
                    </a:extLst>
                  </p:cNvPr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1714089" y="2483214"/>
                    <a:ext cx="550000" cy="5279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603" name="Ink 602">
                    <a:extLst>
                      <a:ext uri="{FF2B5EF4-FFF2-40B4-BE49-F238E27FC236}">
                        <a16:creationId xmlns:a16="http://schemas.microsoft.com/office/drawing/2014/main" id="{2FC5425B-C27C-4EDE-BEE5-C26E23806AFB}"/>
                      </a:ext>
                    </a:extLst>
                  </p14:cNvPr>
                  <p14:cNvContentPartPr/>
                  <p14:nvPr/>
                </p14:nvContentPartPr>
                <p14:xfrm>
                  <a:off x="1912149" y="2674559"/>
                  <a:ext cx="21960" cy="189000"/>
                </p14:xfrm>
              </p:contentPart>
            </mc:Choice>
            <mc:Fallback xmlns="">
              <p:pic>
                <p:nvPicPr>
                  <p:cNvPr id="603" name="Ink 602">
                    <a:extLst>
                      <a:ext uri="{FF2B5EF4-FFF2-40B4-BE49-F238E27FC236}">
                        <a16:creationId xmlns:a16="http://schemas.microsoft.com/office/drawing/2014/main" id="{2FC5425B-C27C-4EDE-BEE5-C26E23806AFB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1883254" y="2644935"/>
                    <a:ext cx="79172" cy="2476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604" name="Ink 603">
                    <a:extLst>
                      <a:ext uri="{FF2B5EF4-FFF2-40B4-BE49-F238E27FC236}">
                        <a16:creationId xmlns:a16="http://schemas.microsoft.com/office/drawing/2014/main" id="{CB4AA8EA-282E-4319-B57F-6D8E72CF0E6E}"/>
                      </a:ext>
                    </a:extLst>
                  </p14:cNvPr>
                  <p14:cNvContentPartPr/>
                  <p14:nvPr/>
                </p14:nvContentPartPr>
                <p14:xfrm>
                  <a:off x="1923028" y="2658368"/>
                  <a:ext cx="138960" cy="196920"/>
                </p14:xfrm>
              </p:contentPart>
            </mc:Choice>
            <mc:Fallback xmlns="">
              <p:pic>
                <p:nvPicPr>
                  <p:cNvPr id="604" name="Ink 603">
                    <a:extLst>
                      <a:ext uri="{FF2B5EF4-FFF2-40B4-BE49-F238E27FC236}">
                        <a16:creationId xmlns:a16="http://schemas.microsoft.com/office/drawing/2014/main" id="{CB4AA8EA-282E-4319-B57F-6D8E72CF0E6E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1893462" y="2628800"/>
                    <a:ext cx="197501" cy="255464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4D9560C-C4DF-4F7A-9B51-F5F91679F249}"/>
                    </a:ext>
                  </a:extLst>
                </p14:cNvPr>
                <p14:cNvContentPartPr/>
                <p14:nvPr/>
              </p14:nvContentPartPr>
              <p14:xfrm>
                <a:off x="9380085" y="2937025"/>
                <a:ext cx="562320" cy="115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4D9560C-C4DF-4F7A-9B51-F5F91679F24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344108" y="2901025"/>
                  <a:ext cx="633914" cy="83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BCEF810-5E4D-4D8D-9BAC-7D61F4A67F28}"/>
                </a:ext>
              </a:extLst>
            </p:cNvPr>
            <p:cNvGrpSpPr/>
            <p:nvPr/>
          </p:nvGrpSpPr>
          <p:grpSpPr>
            <a:xfrm>
              <a:off x="9374325" y="3272185"/>
              <a:ext cx="560520" cy="69840"/>
              <a:chOff x="9374325" y="3272185"/>
              <a:chExt cx="560520" cy="69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4" name="Ink 3">
                    <a:extLst>
                      <a:ext uri="{FF2B5EF4-FFF2-40B4-BE49-F238E27FC236}">
                        <a16:creationId xmlns:a16="http://schemas.microsoft.com/office/drawing/2014/main" id="{861F7053-2A9C-497E-BD7F-978E0C97EF75}"/>
                      </a:ext>
                    </a:extLst>
                  </p14:cNvPr>
                  <p14:cNvContentPartPr/>
                  <p14:nvPr/>
                </p14:nvContentPartPr>
                <p14:xfrm>
                  <a:off x="9374325" y="3327265"/>
                  <a:ext cx="560520" cy="14760"/>
                </p14:xfrm>
              </p:contentPart>
            </mc:Choice>
            <mc:Fallback xmlns="">
              <p:pic>
                <p:nvPicPr>
                  <p:cNvPr id="4" name="Ink 3">
                    <a:extLst>
                      <a:ext uri="{FF2B5EF4-FFF2-40B4-BE49-F238E27FC236}">
                        <a16:creationId xmlns:a16="http://schemas.microsoft.com/office/drawing/2014/main" id="{861F7053-2A9C-497E-BD7F-978E0C97EF75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9338325" y="3291265"/>
                    <a:ext cx="632160" cy="8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5" name="Ink 4">
                    <a:extLst>
                      <a:ext uri="{FF2B5EF4-FFF2-40B4-BE49-F238E27FC236}">
                        <a16:creationId xmlns:a16="http://schemas.microsoft.com/office/drawing/2014/main" id="{D37B6BBE-0BB1-4E1A-891B-3B46A44F9B5E}"/>
                      </a:ext>
                    </a:extLst>
                  </p14:cNvPr>
                  <p14:cNvContentPartPr/>
                  <p14:nvPr/>
                </p14:nvContentPartPr>
                <p14:xfrm>
                  <a:off x="9659805" y="3272185"/>
                  <a:ext cx="1800" cy="56520"/>
                </p14:xfrm>
              </p:contentPart>
            </mc:Choice>
            <mc:Fallback xmlns="">
              <p:pic>
                <p:nvPicPr>
                  <p:cNvPr id="5" name="Ink 4">
                    <a:extLst>
                      <a:ext uri="{FF2B5EF4-FFF2-40B4-BE49-F238E27FC236}">
                        <a16:creationId xmlns:a16="http://schemas.microsoft.com/office/drawing/2014/main" id="{D37B6BBE-0BB1-4E1A-891B-3B46A44F9B5E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9623805" y="3236185"/>
                    <a:ext cx="73440" cy="128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BAAD1F-8AB9-4055-9BFC-7A1F775DD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37B9-366A-463B-A233-332C6DF2339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208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732" grpId="0"/>
      <p:bldP spid="733" grpId="0"/>
      <p:bldP spid="7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35E3261B-81D0-45D2-A2C7-7239D2F3E28E}"/>
                  </a:ext>
                </a:extLst>
              </p14:cNvPr>
              <p14:cNvContentPartPr/>
              <p14:nvPr/>
            </p14:nvContentPartPr>
            <p14:xfrm>
              <a:off x="413297" y="1846600"/>
              <a:ext cx="145150" cy="279234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35E3261B-81D0-45D2-A2C7-7239D2F3E28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7369" y="1810616"/>
                <a:ext cx="216647" cy="3508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B93F26FD-0D99-46CB-A65A-52A600F5D706}"/>
                  </a:ext>
                </a:extLst>
              </p14:cNvPr>
              <p14:cNvContentPartPr/>
              <p14:nvPr/>
            </p14:nvContentPartPr>
            <p14:xfrm>
              <a:off x="653157" y="1881930"/>
              <a:ext cx="93220" cy="244968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B93F26FD-0D99-46CB-A65A-52A600F5D70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7165" y="1845905"/>
                <a:ext cx="164845" cy="316657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079910FD-4211-4F61-8B2E-8E38850DC3D4}"/>
              </a:ext>
            </a:extLst>
          </p:cNvPr>
          <p:cNvGrpSpPr/>
          <p:nvPr/>
        </p:nvGrpSpPr>
        <p:grpSpPr>
          <a:xfrm>
            <a:off x="942819" y="2702993"/>
            <a:ext cx="803010" cy="72788"/>
            <a:chOff x="3690947" y="1401432"/>
            <a:chExt cx="1358280" cy="12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6F0A972-28EF-4741-90FF-CF4DE3302B20}"/>
                    </a:ext>
                  </a:extLst>
                </p14:cNvPr>
                <p14:cNvContentPartPr/>
                <p14:nvPr/>
              </p14:nvContentPartPr>
              <p14:xfrm>
                <a:off x="3690947" y="1416912"/>
                <a:ext cx="69840" cy="982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6F0A972-28EF-4741-90FF-CF4DE3302B2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30217" y="1356245"/>
                  <a:ext cx="190694" cy="2190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8419434-C866-4FA8-B678-55833E1FF14A}"/>
                    </a:ext>
                  </a:extLst>
                </p14:cNvPr>
                <p14:cNvContentPartPr/>
                <p14:nvPr/>
              </p14:nvContentPartPr>
              <p14:xfrm>
                <a:off x="3778067" y="1453992"/>
                <a:ext cx="577800" cy="234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8419434-C866-4FA8-B678-55833E1FF14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17182" y="1393992"/>
                  <a:ext cx="698961" cy="1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212B7E4-B85A-4374-80EB-D8744F89DA3A}"/>
                    </a:ext>
                  </a:extLst>
                </p14:cNvPr>
                <p14:cNvContentPartPr/>
                <p14:nvPr/>
              </p14:nvContentPartPr>
              <p14:xfrm>
                <a:off x="4300067" y="1447872"/>
                <a:ext cx="133200" cy="766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212B7E4-B85A-4374-80EB-D8744F89DA3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39245" y="1387015"/>
                  <a:ext cx="254236" cy="1977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9BD2E47-7207-4D57-BFB1-726C73E9A375}"/>
                    </a:ext>
                  </a:extLst>
                </p14:cNvPr>
                <p14:cNvContentPartPr/>
                <p14:nvPr/>
              </p14:nvContentPartPr>
              <p14:xfrm>
                <a:off x="4470707" y="1442112"/>
                <a:ext cx="511920" cy="327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9BD2E47-7207-4D57-BFB1-726C73E9A37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409764" y="1381445"/>
                  <a:ext cx="633196" cy="1534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F7FB9FF-4CD3-4A3C-9563-E2D75518EAAC}"/>
                    </a:ext>
                  </a:extLst>
                </p14:cNvPr>
                <p14:cNvContentPartPr/>
                <p14:nvPr/>
              </p14:nvContentPartPr>
              <p14:xfrm>
                <a:off x="4931507" y="1401432"/>
                <a:ext cx="117720" cy="1051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F7FB9FF-4CD3-4A3C-9563-E2D75518EAA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870827" y="1340669"/>
                  <a:ext cx="238474" cy="22603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10D5DBF-87E2-4D1D-9FA9-FF3DF0C6D154}"/>
              </a:ext>
            </a:extLst>
          </p:cNvPr>
          <p:cNvGrpSpPr/>
          <p:nvPr/>
        </p:nvGrpSpPr>
        <p:grpSpPr>
          <a:xfrm>
            <a:off x="2460089" y="1816378"/>
            <a:ext cx="393524" cy="333080"/>
            <a:chOff x="422507" y="3925032"/>
            <a:chExt cx="665640" cy="56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CF15F65-D531-4316-AAE4-1E9E4608B6DB}"/>
                    </a:ext>
                  </a:extLst>
                </p14:cNvPr>
                <p14:cNvContentPartPr/>
                <p14:nvPr/>
              </p14:nvContentPartPr>
              <p14:xfrm>
                <a:off x="422507" y="3925032"/>
                <a:ext cx="233280" cy="459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CF15F65-D531-4316-AAE4-1E9E4608B6D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1757" y="3864190"/>
                  <a:ext cx="354173" cy="5804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2716384-7E94-432B-879E-D16F6A72417A}"/>
                    </a:ext>
                  </a:extLst>
                </p14:cNvPr>
                <p14:cNvContentPartPr/>
                <p14:nvPr/>
              </p14:nvContentPartPr>
              <p14:xfrm>
                <a:off x="851267" y="3925032"/>
                <a:ext cx="236880" cy="2962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2716384-7E94-432B-879E-D16F6A72417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90372" y="3864194"/>
                  <a:ext cx="358060" cy="4173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537E77D-8905-467C-8400-B5D66FEC0F00}"/>
                    </a:ext>
                  </a:extLst>
                </p14:cNvPr>
                <p14:cNvContentPartPr/>
                <p14:nvPr/>
              </p14:nvContentPartPr>
              <p14:xfrm>
                <a:off x="1001027" y="4118712"/>
                <a:ext cx="51120" cy="3697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537E77D-8905-467C-8400-B5D66FEC0F0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40170" y="4057903"/>
                  <a:ext cx="172226" cy="49073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44C1DFA-285B-4DFB-83ED-101F8711A8D5}"/>
              </a:ext>
            </a:extLst>
          </p:cNvPr>
          <p:cNvGrpSpPr/>
          <p:nvPr/>
        </p:nvGrpSpPr>
        <p:grpSpPr>
          <a:xfrm>
            <a:off x="2520107" y="2720659"/>
            <a:ext cx="1254636" cy="79386"/>
            <a:chOff x="524027" y="5287992"/>
            <a:chExt cx="2122200" cy="13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4DB13FB-25DB-4A8D-918A-4AB450D58A84}"/>
                    </a:ext>
                  </a:extLst>
                </p14:cNvPr>
                <p14:cNvContentPartPr/>
                <p14:nvPr/>
              </p14:nvContentPartPr>
              <p14:xfrm>
                <a:off x="524027" y="5335152"/>
                <a:ext cx="112320" cy="817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4DB13FB-25DB-4A8D-918A-4AB450D58A8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63313" y="5274619"/>
                  <a:ext cx="233140" cy="2021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81345DE-75E0-43B5-B795-7E218A4F7BBE}"/>
                    </a:ext>
                  </a:extLst>
                </p14:cNvPr>
                <p14:cNvContentPartPr/>
                <p14:nvPr/>
              </p14:nvContentPartPr>
              <p14:xfrm>
                <a:off x="662987" y="5331912"/>
                <a:ext cx="632880" cy="370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81345DE-75E0-43B5-B795-7E218A4F7BB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02133" y="5271125"/>
                  <a:ext cx="753979" cy="1580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09E1E60-4625-4269-8D33-BA56A01E2EAD}"/>
                    </a:ext>
                  </a:extLst>
                </p14:cNvPr>
                <p14:cNvContentPartPr/>
                <p14:nvPr/>
              </p14:nvContentPartPr>
              <p14:xfrm>
                <a:off x="1205867" y="5287992"/>
                <a:ext cx="107280" cy="1202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09E1E60-4625-4269-8D33-BA56A01E2EA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45257" y="5227265"/>
                  <a:ext cx="227894" cy="2410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B8BA392-AB5A-4DF1-8780-5E6D9A77A989}"/>
                    </a:ext>
                  </a:extLst>
                </p14:cNvPr>
                <p14:cNvContentPartPr/>
                <p14:nvPr/>
              </p14:nvContentPartPr>
              <p14:xfrm>
                <a:off x="1307027" y="5356752"/>
                <a:ext cx="566640" cy="270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B8BA392-AB5A-4DF1-8780-5E6D9A77A98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246163" y="5296752"/>
                  <a:ext cx="687759" cy="1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B3F094B-C905-4145-9B76-29A016061135}"/>
                    </a:ext>
                  </a:extLst>
                </p14:cNvPr>
                <p14:cNvContentPartPr/>
                <p14:nvPr/>
              </p14:nvContentPartPr>
              <p14:xfrm>
                <a:off x="1838027" y="5311392"/>
                <a:ext cx="122400" cy="1108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B3F094B-C905-4145-9B76-29A01606113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777131" y="5250802"/>
                  <a:ext cx="243582" cy="2314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C033B16-B5B2-4D1A-90DD-05071313E542}"/>
                    </a:ext>
                  </a:extLst>
                </p14:cNvPr>
                <p14:cNvContentPartPr/>
                <p14:nvPr/>
              </p14:nvContentPartPr>
              <p14:xfrm>
                <a:off x="1916507" y="5320752"/>
                <a:ext cx="633960" cy="586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C033B16-B5B2-4D1A-90DD-05071313E54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55666" y="5260257"/>
                  <a:ext cx="755033" cy="1790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6900E71-1393-415A-8E0F-C83736213233}"/>
                    </a:ext>
                  </a:extLst>
                </p14:cNvPr>
                <p14:cNvContentPartPr/>
                <p14:nvPr/>
              </p14:nvContentPartPr>
              <p14:xfrm>
                <a:off x="2527067" y="5291952"/>
                <a:ext cx="119160" cy="1180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6900E71-1393-415A-8E0F-C8373621323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466271" y="5231398"/>
                  <a:ext cx="240144" cy="23858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730FDAC-970A-4C6C-BFEB-1485F4DCF183}"/>
              </a:ext>
            </a:extLst>
          </p:cNvPr>
          <p:cNvGrpSpPr/>
          <p:nvPr/>
        </p:nvGrpSpPr>
        <p:grpSpPr>
          <a:xfrm>
            <a:off x="4504540" y="1788206"/>
            <a:ext cx="408422" cy="309669"/>
            <a:chOff x="6187187" y="3809832"/>
            <a:chExt cx="690840" cy="52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5227855-21A7-4C5D-9C00-54B2A43894D6}"/>
                    </a:ext>
                  </a:extLst>
                </p14:cNvPr>
                <p14:cNvContentPartPr/>
                <p14:nvPr/>
              </p14:nvContentPartPr>
              <p14:xfrm>
                <a:off x="6187187" y="3825312"/>
                <a:ext cx="195840" cy="5083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5227855-21A7-4C5D-9C00-54B2A43894D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126367" y="3764435"/>
                  <a:ext cx="316872" cy="6294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66EA496-C5A1-422D-B21B-05E073185E96}"/>
                    </a:ext>
                  </a:extLst>
                </p14:cNvPr>
                <p14:cNvContentPartPr/>
                <p14:nvPr/>
              </p14:nvContentPartPr>
              <p14:xfrm>
                <a:off x="6568067" y="3869592"/>
                <a:ext cx="198360" cy="4230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66EA496-C5A1-422D-B21B-05E073185E9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507220" y="3808729"/>
                  <a:ext cx="319445" cy="5441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FE5EDC6-B3C4-434F-9CB9-54C45862B39B}"/>
                    </a:ext>
                  </a:extLst>
                </p14:cNvPr>
                <p14:cNvContentPartPr/>
                <p14:nvPr/>
              </p14:nvContentPartPr>
              <p14:xfrm>
                <a:off x="6617747" y="3809832"/>
                <a:ext cx="260280" cy="478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FE5EDC6-B3C4-434F-9CB9-54C45862B39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556934" y="3749224"/>
                  <a:ext cx="381298" cy="16848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5B0A250-79C3-46AB-B713-06274ADEF086}"/>
              </a:ext>
            </a:extLst>
          </p:cNvPr>
          <p:cNvGrpSpPr/>
          <p:nvPr/>
        </p:nvGrpSpPr>
        <p:grpSpPr>
          <a:xfrm>
            <a:off x="4597878" y="2687473"/>
            <a:ext cx="1766494" cy="127485"/>
            <a:chOff x="6495707" y="5386632"/>
            <a:chExt cx="2988000" cy="21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49C35E6-9165-41B5-BBEE-8BAA14AA3A44}"/>
                    </a:ext>
                  </a:extLst>
                </p14:cNvPr>
                <p14:cNvContentPartPr/>
                <p14:nvPr/>
              </p14:nvContentPartPr>
              <p14:xfrm>
                <a:off x="6495707" y="5386632"/>
                <a:ext cx="82440" cy="1101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49C35E6-9165-41B5-BBEE-8BAA14AA3A4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435089" y="5325770"/>
                  <a:ext cx="203069" cy="2312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25A2EDF-87F9-4399-B949-90D98BFC4436}"/>
                    </a:ext>
                  </a:extLst>
                </p14:cNvPr>
                <p14:cNvContentPartPr/>
                <p14:nvPr/>
              </p14:nvContentPartPr>
              <p14:xfrm>
                <a:off x="7257827" y="5425872"/>
                <a:ext cx="120240" cy="1094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25A2EDF-87F9-4399-B949-90D98BFC443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197100" y="5365072"/>
                  <a:ext cx="241087" cy="2304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FF74EA5-8383-445C-9C30-7C8AFDC381B8}"/>
                    </a:ext>
                  </a:extLst>
                </p14:cNvPr>
                <p14:cNvContentPartPr/>
                <p14:nvPr/>
              </p14:nvContentPartPr>
              <p14:xfrm>
                <a:off x="6595787" y="5429472"/>
                <a:ext cx="696960" cy="507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FF74EA5-8383-445C-9C30-7C8AFDC381B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34917" y="5369043"/>
                  <a:ext cx="818091" cy="1710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0FD493A-4065-465D-AE2C-EC85D8BF4DF8}"/>
                    </a:ext>
                  </a:extLst>
                </p14:cNvPr>
                <p14:cNvContentPartPr/>
                <p14:nvPr/>
              </p14:nvContentPartPr>
              <p14:xfrm>
                <a:off x="7400027" y="5487792"/>
                <a:ext cx="564120" cy="126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0FD493A-4065-465D-AE2C-EC85D8BF4DF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339173" y="5427792"/>
                  <a:ext cx="685220" cy="1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DBA9EBD-FDFF-4D9D-91B8-A9D907D9A264}"/>
                    </a:ext>
                  </a:extLst>
                </p14:cNvPr>
                <p14:cNvContentPartPr/>
                <p14:nvPr/>
              </p14:nvContentPartPr>
              <p14:xfrm>
                <a:off x="7890707" y="5422992"/>
                <a:ext cx="103680" cy="1454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DBA9EBD-FDFF-4D9D-91B8-A9D907D9A26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829719" y="5362138"/>
                  <a:ext cx="225047" cy="2665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C99FC95-D8EB-4584-A43C-FAAE5AF5FEF6}"/>
                    </a:ext>
                  </a:extLst>
                </p14:cNvPr>
                <p14:cNvContentPartPr/>
                <p14:nvPr/>
              </p14:nvContentPartPr>
              <p14:xfrm>
                <a:off x="8024987" y="5435592"/>
                <a:ext cx="633600" cy="558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C99FC95-D8EB-4584-A43C-FAAE5AF5FEF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964122" y="5374940"/>
                  <a:ext cx="754720" cy="1764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C537B54-5575-4E2D-9B3F-12CCB2289B10}"/>
                    </a:ext>
                  </a:extLst>
                </p14:cNvPr>
                <p14:cNvContentPartPr/>
                <p14:nvPr/>
              </p14:nvContentPartPr>
              <p14:xfrm>
                <a:off x="8550587" y="5403912"/>
                <a:ext cx="156600" cy="1263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C537B54-5575-4E2D-9B3F-12CCB2289B1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489889" y="5343453"/>
                  <a:ext cx="277388" cy="2466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3D38625-27B0-455E-A78D-40BCD011C060}"/>
                    </a:ext>
                  </a:extLst>
                </p14:cNvPr>
                <p14:cNvContentPartPr/>
                <p14:nvPr/>
              </p14:nvContentPartPr>
              <p14:xfrm>
                <a:off x="8676227" y="5465112"/>
                <a:ext cx="703800" cy="673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3D38625-27B0-455E-A78D-40BCD011C06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615345" y="5404463"/>
                  <a:ext cx="824956" cy="1880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B9D5FB7-7C43-41E5-9B13-9B030FC4CA7D}"/>
                    </a:ext>
                  </a:extLst>
                </p14:cNvPr>
                <p14:cNvContentPartPr/>
                <p14:nvPr/>
              </p14:nvContentPartPr>
              <p14:xfrm>
                <a:off x="9374987" y="5443872"/>
                <a:ext cx="108720" cy="1584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B9D5FB7-7C43-41E5-9B13-9B030FC4CA7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314250" y="5383182"/>
                  <a:ext cx="229587" cy="27917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67910C40-AB94-4DD4-81B4-ABEFA6B67760}"/>
                  </a:ext>
                </a:extLst>
              </p14:cNvPr>
              <p14:cNvContentPartPr/>
              <p14:nvPr/>
            </p14:nvContentPartPr>
            <p14:xfrm>
              <a:off x="431175" y="3765713"/>
              <a:ext cx="127486" cy="259015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67910C40-AB94-4DD4-81B4-ABEFA6B6776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95263" y="3729739"/>
                <a:ext cx="198950" cy="3306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345FDC3B-040B-406F-B9A5-1B4F04EEE4B0}"/>
                  </a:ext>
                </a:extLst>
              </p14:cNvPr>
              <p14:cNvContentPartPr/>
              <p14:nvPr/>
            </p14:nvContentPartPr>
            <p14:xfrm>
              <a:off x="538229" y="3911077"/>
              <a:ext cx="31073" cy="132806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345FDC3B-040B-406F-B9A5-1B4F04EEE4B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02513" y="3875183"/>
                <a:ext cx="102148" cy="2042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D34CB513-8A97-4927-8E5F-DF0F74371AFB}"/>
                  </a:ext>
                </a:extLst>
              </p14:cNvPr>
              <p14:cNvContentPartPr/>
              <p14:nvPr/>
            </p14:nvContentPartPr>
            <p14:xfrm>
              <a:off x="655498" y="3711654"/>
              <a:ext cx="125144" cy="292429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D34CB513-8A97-4927-8E5F-DF0F74371AF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19537" y="3675641"/>
                <a:ext cx="196706" cy="364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C34970BC-6DF3-4C15-9A5D-B829A53791C7}"/>
                  </a:ext>
                </a:extLst>
              </p14:cNvPr>
              <p14:cNvContentPartPr/>
              <p14:nvPr/>
            </p14:nvContentPartPr>
            <p14:xfrm>
              <a:off x="804480" y="4705360"/>
              <a:ext cx="46823" cy="61721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C34970BC-6DF3-4C15-9A5D-B829A53791C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68462" y="4669476"/>
                <a:ext cx="118498" cy="133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BC59877B-051C-42FA-A3AC-3D749543EDB0}"/>
                  </a:ext>
                </a:extLst>
              </p14:cNvPr>
              <p14:cNvContentPartPr/>
              <p14:nvPr/>
            </p14:nvContentPartPr>
            <p14:xfrm>
              <a:off x="1103081" y="4285446"/>
              <a:ext cx="61721" cy="69808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BC59877B-051C-42FA-A3AC-3D749543EDB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67197" y="4249462"/>
                <a:ext cx="133131" cy="1414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FC7D7539-9959-4385-A06E-B2CA362F877A}"/>
                  </a:ext>
                </a:extLst>
              </p14:cNvPr>
              <p14:cNvContentPartPr/>
              <p14:nvPr/>
            </p14:nvContentPartPr>
            <p14:xfrm>
              <a:off x="850877" y="4348231"/>
              <a:ext cx="255610" cy="362451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FC7D7539-9959-4385-A06E-B2CA362F877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14876" y="4312238"/>
                <a:ext cx="327253" cy="4340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E4DDD106-B335-432D-BC3E-8C85B301B15B}"/>
                  </a:ext>
                </a:extLst>
              </p14:cNvPr>
              <p14:cNvContentPartPr/>
              <p14:nvPr/>
            </p14:nvContentPartPr>
            <p14:xfrm>
              <a:off x="1294841" y="4717705"/>
              <a:ext cx="58954" cy="61295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E4DDD106-B335-432D-BC3E-8C85B301B15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258893" y="4681860"/>
                <a:ext cx="130490" cy="1326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4E11ABF4-03EA-4DD5-9227-006A3BB7DB38}"/>
                  </a:ext>
                </a:extLst>
              </p14:cNvPr>
              <p14:cNvContentPartPr/>
              <p14:nvPr/>
            </p14:nvContentPartPr>
            <p14:xfrm>
              <a:off x="827040" y="4731113"/>
              <a:ext cx="493980" cy="33627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4E11ABF4-03EA-4DD5-9227-006A3BB7DB3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91062" y="4695340"/>
                <a:ext cx="565577" cy="1048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839858B5-0543-4AF4-A2C1-535DCE4EDA96}"/>
                  </a:ext>
                </a:extLst>
              </p14:cNvPr>
              <p14:cNvContentPartPr/>
              <p14:nvPr/>
            </p14:nvContentPartPr>
            <p14:xfrm>
              <a:off x="1143093" y="4323329"/>
              <a:ext cx="225175" cy="459714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839858B5-0543-4AF4-A2C1-535DCE4EDA9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107123" y="4287329"/>
                <a:ext cx="296756" cy="5313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010EF57B-293B-4A0A-A046-85486A2C06C8}"/>
                  </a:ext>
                </a:extLst>
              </p14:cNvPr>
              <p14:cNvContentPartPr/>
              <p14:nvPr/>
            </p14:nvContentPartPr>
            <p14:xfrm>
              <a:off x="1314847" y="4726218"/>
              <a:ext cx="54485" cy="706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010EF57B-293B-4A0A-A046-85486A2C06C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279002" y="4690350"/>
                <a:ext cx="125817" cy="1420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C01213F9-C407-4AB5-B97C-0A98E9069F9F}"/>
                  </a:ext>
                </a:extLst>
              </p14:cNvPr>
              <p14:cNvContentPartPr/>
              <p14:nvPr/>
            </p14:nvContentPartPr>
            <p14:xfrm>
              <a:off x="1111169" y="4300769"/>
              <a:ext cx="47461" cy="63424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C01213F9-C407-4AB5-B97C-0A98E9069F9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75214" y="4264936"/>
                <a:ext cx="119012" cy="1347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F0130C3D-71CA-4588-A18B-814B50D85600}"/>
                  </a:ext>
                </a:extLst>
              </p14:cNvPr>
              <p14:cNvContentPartPr/>
              <p14:nvPr/>
            </p14:nvContentPartPr>
            <p14:xfrm>
              <a:off x="824060" y="4675351"/>
              <a:ext cx="61721" cy="98328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F0130C3D-71CA-4588-A18B-814B50D8560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88176" y="4639465"/>
                <a:ext cx="133131" cy="169741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380B493-C1CD-4639-9B7A-5BF3A5FCCE9A}"/>
              </a:ext>
            </a:extLst>
          </p:cNvPr>
          <p:cNvGrpSpPr/>
          <p:nvPr/>
        </p:nvGrpSpPr>
        <p:grpSpPr>
          <a:xfrm>
            <a:off x="2460089" y="3644400"/>
            <a:ext cx="681909" cy="359684"/>
            <a:chOff x="3285947" y="3696432"/>
            <a:chExt cx="1153440" cy="60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A4E9FD7-80CA-40DC-B9C8-1ED7703F9222}"/>
                    </a:ext>
                  </a:extLst>
                </p14:cNvPr>
                <p14:cNvContentPartPr/>
                <p14:nvPr/>
              </p14:nvContentPartPr>
              <p14:xfrm>
                <a:off x="3285947" y="3696432"/>
                <a:ext cx="308880" cy="5738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A4E9FD7-80CA-40DC-B9C8-1ED7703F922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225144" y="3635579"/>
                  <a:ext cx="429878" cy="6949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62F402F-374E-416B-9994-17CCE0DFCD03}"/>
                    </a:ext>
                  </a:extLst>
                </p14:cNvPr>
                <p14:cNvContentPartPr/>
                <p14:nvPr/>
              </p14:nvContentPartPr>
              <p14:xfrm>
                <a:off x="3446147" y="3980472"/>
                <a:ext cx="131400" cy="2761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62F402F-374E-416B-9994-17CCE0DFCD0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385314" y="3919653"/>
                  <a:ext cx="252458" cy="3971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5586380-4989-46B0-9EF5-A5D2DE6824FD}"/>
                    </a:ext>
                  </a:extLst>
                </p14:cNvPr>
                <p14:cNvContentPartPr/>
                <p14:nvPr/>
              </p14:nvContentPartPr>
              <p14:xfrm>
                <a:off x="3689867" y="3806952"/>
                <a:ext cx="267840" cy="4647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5586380-4989-46B0-9EF5-A5D2DE6824F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628994" y="3746120"/>
                  <a:ext cx="388977" cy="5858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AA98DB9-025D-48CB-82D0-913FE01088B1}"/>
                    </a:ext>
                  </a:extLst>
                </p14:cNvPr>
                <p14:cNvContentPartPr/>
                <p14:nvPr/>
              </p14:nvContentPartPr>
              <p14:xfrm>
                <a:off x="4012427" y="4153992"/>
                <a:ext cx="6840" cy="150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AA98DB9-025D-48CB-82D0-913FE01088B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950245" y="4093169"/>
                  <a:ext cx="130582" cy="2718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E90D4C9-0998-4042-BE68-53EEA7D9ED95}"/>
                    </a:ext>
                  </a:extLst>
                </p14:cNvPr>
                <p14:cNvContentPartPr/>
                <p14:nvPr/>
              </p14:nvContentPartPr>
              <p14:xfrm>
                <a:off x="4199987" y="3807312"/>
                <a:ext cx="239400" cy="4435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E90D4C9-0998-4042-BE68-53EEA7D9ED9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139226" y="3746472"/>
                  <a:ext cx="360315" cy="56459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B92D3B88-6ED3-4AC1-ADF5-16B53B999B38}"/>
              </a:ext>
            </a:extLst>
          </p:cNvPr>
          <p:cNvGrpSpPr/>
          <p:nvPr/>
        </p:nvGrpSpPr>
        <p:grpSpPr>
          <a:xfrm>
            <a:off x="2788697" y="4314391"/>
            <a:ext cx="629552" cy="574004"/>
            <a:chOff x="3841787" y="4829712"/>
            <a:chExt cx="1064880" cy="97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AE348C2-2DAB-4B9A-9CD7-3900E611A9D6}"/>
                    </a:ext>
                  </a:extLst>
                </p14:cNvPr>
                <p14:cNvContentPartPr/>
                <p14:nvPr/>
              </p14:nvContentPartPr>
              <p14:xfrm>
                <a:off x="3841787" y="4841952"/>
                <a:ext cx="86760" cy="1285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AE348C2-2DAB-4B9A-9CD7-3900E611A9D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781116" y="4781042"/>
                  <a:ext cx="207496" cy="2497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4F1896B-2091-4F32-A2B4-0E3B959C9154}"/>
                    </a:ext>
                  </a:extLst>
                </p14:cNvPr>
                <p14:cNvContentPartPr/>
                <p14:nvPr/>
              </p14:nvContentPartPr>
              <p14:xfrm>
                <a:off x="3970307" y="4880472"/>
                <a:ext cx="907560" cy="694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4F1896B-2091-4F32-A2B4-0E3B959C915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909438" y="4820055"/>
                  <a:ext cx="1028690" cy="1897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CEC18CC-574D-4CCB-B650-5D2D2606D538}"/>
                    </a:ext>
                  </a:extLst>
                </p14:cNvPr>
                <p14:cNvContentPartPr/>
                <p14:nvPr/>
              </p14:nvContentPartPr>
              <p14:xfrm>
                <a:off x="4794707" y="4829712"/>
                <a:ext cx="111960" cy="1486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CEC18CC-574D-4CCB-B650-5D2D2606D53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733859" y="4769026"/>
                  <a:ext cx="233047" cy="2694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857F3A7-E8AC-47F1-8E8A-5B896886763C}"/>
                    </a:ext>
                  </a:extLst>
                </p14:cNvPr>
                <p14:cNvContentPartPr/>
                <p14:nvPr/>
              </p14:nvContentPartPr>
              <p14:xfrm>
                <a:off x="4785707" y="4920792"/>
                <a:ext cx="72360" cy="7430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857F3A7-E8AC-47F1-8E8A-5B896886763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724900" y="4859887"/>
                  <a:ext cx="193365" cy="8642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210B946-A69A-4BDA-9C23-8BAED159D472}"/>
                    </a:ext>
                  </a:extLst>
                </p14:cNvPr>
                <p14:cNvContentPartPr/>
                <p14:nvPr/>
              </p14:nvContentPartPr>
              <p14:xfrm>
                <a:off x="4778867" y="5619912"/>
                <a:ext cx="91440" cy="1807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210B946-A69A-4BDA-9C23-8BAED159D47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718311" y="5559064"/>
                  <a:ext cx="211947" cy="3018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E9C5BC4-F33D-4476-AFA2-718BA16F29F0}"/>
                    </a:ext>
                  </a:extLst>
                </p14:cNvPr>
                <p14:cNvContentPartPr/>
                <p14:nvPr/>
              </p14:nvContentPartPr>
              <p14:xfrm>
                <a:off x="3892187" y="4970112"/>
                <a:ext cx="43920" cy="7833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E9C5BC4-F33D-4476-AFA2-718BA16F29F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832023" y="4909245"/>
                  <a:ext cx="163647" cy="9044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CD8B0A4-FB52-4C37-8DBE-071BACE813DF}"/>
                    </a:ext>
                  </a:extLst>
                </p14:cNvPr>
                <p14:cNvContentPartPr/>
                <p14:nvPr/>
              </p14:nvContentPartPr>
              <p14:xfrm>
                <a:off x="3869147" y="5644392"/>
                <a:ext cx="120960" cy="1562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CD8B0A4-FB52-4C37-8DBE-071BACE813D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808363" y="5583598"/>
                  <a:ext cx="241920" cy="2772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1B9B42E-A0FF-4DA9-B203-DCADA87A941E}"/>
                    </a:ext>
                  </a:extLst>
                </p14:cNvPr>
                <p14:cNvContentPartPr/>
                <p14:nvPr/>
              </p14:nvContentPartPr>
              <p14:xfrm>
                <a:off x="3926387" y="5618472"/>
                <a:ext cx="958320" cy="928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1B9B42E-A0FF-4DA9-B203-DCADA87A941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865503" y="5557766"/>
                  <a:ext cx="1079480" cy="21368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98A0FA77-A20B-4337-AF81-2E98AD4A4692}"/>
              </a:ext>
            </a:extLst>
          </p:cNvPr>
          <p:cNvGrpSpPr/>
          <p:nvPr/>
        </p:nvGrpSpPr>
        <p:grpSpPr>
          <a:xfrm>
            <a:off x="7038264" y="1455917"/>
            <a:ext cx="686264" cy="409040"/>
            <a:chOff x="6397787" y="390912"/>
            <a:chExt cx="1036440" cy="61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B5992CD-0CDE-4ABB-BD38-226348F27C9E}"/>
                    </a:ext>
                  </a:extLst>
                </p14:cNvPr>
                <p14:cNvContentPartPr/>
                <p14:nvPr/>
              </p14:nvContentPartPr>
              <p14:xfrm>
                <a:off x="6397787" y="390912"/>
                <a:ext cx="253800" cy="5518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B5992CD-0CDE-4ABB-BD38-226348F27C9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343440" y="336540"/>
                  <a:ext cx="361950" cy="6600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8203843-BF83-4875-9FC0-7C49F8C6117B}"/>
                    </a:ext>
                  </a:extLst>
                </p14:cNvPr>
                <p14:cNvContentPartPr/>
                <p14:nvPr/>
              </p14:nvContentPartPr>
              <p14:xfrm>
                <a:off x="6548987" y="658392"/>
                <a:ext cx="77760" cy="2545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8203843-BF83-4875-9FC0-7C49F8C6117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494987" y="604007"/>
                  <a:ext cx="185220" cy="3627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14DF2989-2BD5-4A4E-B941-FBB7A5B1C894}"/>
                    </a:ext>
                  </a:extLst>
                </p14:cNvPr>
                <p14:cNvContentPartPr/>
                <p14:nvPr/>
              </p14:nvContentPartPr>
              <p14:xfrm>
                <a:off x="6735107" y="541752"/>
                <a:ext cx="253080" cy="359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14DF2989-2BD5-4A4E-B941-FBB7A5B1C89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680681" y="487398"/>
                  <a:ext cx="361387" cy="4674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C14FA37-08F1-443B-B6DA-6D415E853A72}"/>
                    </a:ext>
                  </a:extLst>
                </p14:cNvPr>
                <p14:cNvContentPartPr/>
                <p14:nvPr/>
              </p14:nvContentPartPr>
              <p14:xfrm>
                <a:off x="7101227" y="843792"/>
                <a:ext cx="23400" cy="1648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C14FA37-08F1-443B-B6DA-6D415E853A7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046808" y="789555"/>
                  <a:ext cx="131693" cy="2728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52C564C-8AEB-461D-B3D1-D9251186DB3C}"/>
                    </a:ext>
                  </a:extLst>
                </p14:cNvPr>
                <p14:cNvContentPartPr/>
                <p14:nvPr/>
              </p14:nvContentPartPr>
              <p14:xfrm>
                <a:off x="7260707" y="416472"/>
                <a:ext cx="173520" cy="5205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52C564C-8AEB-461D-B3D1-D9251186DB3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206312" y="362134"/>
                  <a:ext cx="281766" cy="62869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C03D0732-C478-4E93-BCA9-3723599BF3BD}"/>
                  </a:ext>
                </a:extLst>
              </p14:cNvPr>
              <p14:cNvContentPartPr/>
              <p14:nvPr/>
            </p14:nvContentPartPr>
            <p14:xfrm>
              <a:off x="7004884" y="3687524"/>
              <a:ext cx="105597" cy="353262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C03D0732-C478-4E93-BCA9-3723599BF3BD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968844" y="3651514"/>
                <a:ext cx="177316" cy="424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D19855CC-3443-4353-8380-45A5AD793C4B}"/>
                  </a:ext>
                </a:extLst>
              </p14:cNvPr>
              <p14:cNvContentPartPr/>
              <p14:nvPr/>
            </p14:nvContentPartPr>
            <p14:xfrm>
              <a:off x="7154341" y="3866777"/>
              <a:ext cx="134440" cy="9058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D19855CC-3443-4353-8380-45A5AD793C4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118394" y="3830545"/>
                <a:ext cx="205974" cy="8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6E64435B-DDEE-46FF-BF5F-D2682A0C81DA}"/>
              </a:ext>
            </a:extLst>
          </p:cNvPr>
          <p:cNvGrpSpPr/>
          <p:nvPr/>
        </p:nvGrpSpPr>
        <p:grpSpPr>
          <a:xfrm>
            <a:off x="7383233" y="3723041"/>
            <a:ext cx="588301" cy="292717"/>
            <a:chOff x="6918707" y="3814872"/>
            <a:chExt cx="88848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12A5967-4C9A-4C60-8DF4-94F6D43271CE}"/>
                    </a:ext>
                  </a:extLst>
                </p14:cNvPr>
                <p14:cNvContentPartPr/>
                <p14:nvPr/>
              </p14:nvContentPartPr>
              <p14:xfrm>
                <a:off x="6918707" y="3815952"/>
                <a:ext cx="40680" cy="4406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12A5967-4C9A-4C60-8DF4-94F6D43271C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864467" y="3761619"/>
                  <a:ext cx="148618" cy="5487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62E4B27-F3C9-4015-962E-F7515FC3D5B6}"/>
                    </a:ext>
                  </a:extLst>
                </p14:cNvPr>
                <p14:cNvContentPartPr/>
                <p14:nvPr/>
              </p14:nvContentPartPr>
              <p14:xfrm>
                <a:off x="6935267" y="3814872"/>
                <a:ext cx="160920" cy="2516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62E4B27-F3C9-4015-962E-F7515FC3D5B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880902" y="3760522"/>
                  <a:ext cx="269106" cy="3597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0E6C164-936E-436A-A1F6-9826ADDEAAA4}"/>
                    </a:ext>
                  </a:extLst>
                </p14:cNvPr>
                <p14:cNvContentPartPr/>
                <p14:nvPr/>
              </p14:nvContentPartPr>
              <p14:xfrm>
                <a:off x="7146227" y="3863832"/>
                <a:ext cx="202680" cy="3931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0E6C164-936E-436A-A1F6-9826ADDEAAA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92034" y="3809534"/>
                  <a:ext cx="310523" cy="5011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7FE0723-8A2E-4CA9-80C2-E646162746BA}"/>
                    </a:ext>
                  </a:extLst>
                </p14:cNvPr>
                <p14:cNvContentPartPr/>
                <p14:nvPr/>
              </p14:nvContentPartPr>
              <p14:xfrm>
                <a:off x="7221467" y="4111512"/>
                <a:ext cx="207720" cy="561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7FE0723-8A2E-4CA9-80C2-E646162746B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167090" y="4057512"/>
                  <a:ext cx="315930" cy="1636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DD320DE-54A7-41E4-AC1C-317601CC5890}"/>
                    </a:ext>
                  </a:extLst>
                </p14:cNvPr>
                <p14:cNvContentPartPr/>
                <p14:nvPr/>
              </p14:nvContentPartPr>
              <p14:xfrm>
                <a:off x="7478867" y="3868872"/>
                <a:ext cx="328320" cy="3405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DD320DE-54A7-41E4-AC1C-317601CC589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424509" y="3814556"/>
                  <a:ext cx="436492" cy="44864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B42EF51-FEA3-4C44-862E-E823F0C0EE0E}"/>
              </a:ext>
            </a:extLst>
          </p:cNvPr>
          <p:cNvGrpSpPr/>
          <p:nvPr/>
        </p:nvGrpSpPr>
        <p:grpSpPr>
          <a:xfrm>
            <a:off x="7525481" y="4286783"/>
            <a:ext cx="618328" cy="950137"/>
            <a:chOff x="7133627" y="4666272"/>
            <a:chExt cx="933840" cy="1434960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873261EC-ADF4-489C-92B4-0C3D0E86E7CE}"/>
                </a:ext>
              </a:extLst>
            </p:cNvPr>
            <p:cNvGrpSpPr/>
            <p:nvPr/>
          </p:nvGrpSpPr>
          <p:grpSpPr>
            <a:xfrm>
              <a:off x="7133627" y="4666272"/>
              <a:ext cx="916560" cy="1434960"/>
              <a:chOff x="7133627" y="1520952"/>
              <a:chExt cx="916560" cy="1434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B73984BF-7805-411D-A355-C9581CF07F23}"/>
                      </a:ext>
                    </a:extLst>
                  </p14:cNvPr>
                  <p14:cNvContentPartPr/>
                  <p14:nvPr/>
                </p14:nvContentPartPr>
                <p14:xfrm>
                  <a:off x="7521707" y="1520952"/>
                  <a:ext cx="106560" cy="123840"/>
                </p14:xfrm>
              </p:contentPart>
            </mc:Choice>
            <mc:Fallback xmlns=""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B73984BF-7805-411D-A355-C9581CF07F23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7467340" y="1466873"/>
                    <a:ext cx="214751" cy="2314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0242AC93-5B3B-4C0E-AB49-9DA25959AF3F}"/>
                      </a:ext>
                    </a:extLst>
                  </p14:cNvPr>
                  <p14:cNvContentPartPr/>
                  <p14:nvPr/>
                </p14:nvContentPartPr>
                <p14:xfrm>
                  <a:off x="7582547" y="1605192"/>
                  <a:ext cx="33120" cy="567720"/>
                </p14:xfrm>
              </p:contentPart>
            </mc:Choice>
            <mc:Fallback xmlns="">
              <p:pic>
                <p:nvPicPr>
                  <p:cNvPr id="173" name="Ink 172">
                    <a:extLst>
                      <a:ext uri="{FF2B5EF4-FFF2-40B4-BE49-F238E27FC236}">
                        <a16:creationId xmlns:a16="http://schemas.microsoft.com/office/drawing/2014/main" id="{0242AC93-5B3B-4C0E-AB49-9DA25959AF3F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7528252" y="1550865"/>
                    <a:ext cx="141167" cy="6758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3322D554-BCF6-4420-BC1A-8B1A90980137}"/>
                      </a:ext>
                    </a:extLst>
                  </p14:cNvPr>
                  <p14:cNvContentPartPr/>
                  <p14:nvPr/>
                </p14:nvContentPartPr>
                <p14:xfrm>
                  <a:off x="7554827" y="2143752"/>
                  <a:ext cx="95040" cy="94680"/>
                </p14:xfrm>
              </p:contentPart>
            </mc:Choice>
            <mc:Fallback xmlns=""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3322D554-BCF6-4420-BC1A-8B1A90980137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7500518" y="2089338"/>
                    <a:ext cx="203114" cy="2029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175" name="Ink 174">
                    <a:extLst>
                      <a:ext uri="{FF2B5EF4-FFF2-40B4-BE49-F238E27FC236}">
                        <a16:creationId xmlns:a16="http://schemas.microsoft.com/office/drawing/2014/main" id="{0049D487-2C3C-443E-A88A-D134B9047A83}"/>
                      </a:ext>
                    </a:extLst>
                  </p14:cNvPr>
                  <p14:cNvContentPartPr/>
                  <p14:nvPr/>
                </p14:nvContentPartPr>
                <p14:xfrm>
                  <a:off x="7175387" y="2217192"/>
                  <a:ext cx="423360" cy="588960"/>
                </p14:xfrm>
              </p:contentPart>
            </mc:Choice>
            <mc:Fallback xmlns="">
              <p:pic>
                <p:nvPicPr>
                  <p:cNvPr id="175" name="Ink 174">
                    <a:extLst>
                      <a:ext uri="{FF2B5EF4-FFF2-40B4-BE49-F238E27FC236}">
                        <a16:creationId xmlns:a16="http://schemas.microsoft.com/office/drawing/2014/main" id="{0049D487-2C3C-443E-A88A-D134B9047A83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7121040" y="2162860"/>
                    <a:ext cx="531510" cy="6970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76167ED2-AF48-4B9C-A36B-0ADDE870C074}"/>
                      </a:ext>
                    </a:extLst>
                  </p14:cNvPr>
                  <p14:cNvContentPartPr/>
                  <p14:nvPr/>
                </p14:nvContentPartPr>
                <p14:xfrm>
                  <a:off x="7617467" y="2163912"/>
                  <a:ext cx="387720" cy="704880"/>
                </p14:xfrm>
              </p:contentPart>
            </mc:Choice>
            <mc:Fallback xmlns=""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76167ED2-AF48-4B9C-A36B-0ADDE870C074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7563088" y="2109565"/>
                    <a:ext cx="495934" cy="8130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177" name="Ink 176">
                    <a:extLst>
                      <a:ext uri="{FF2B5EF4-FFF2-40B4-BE49-F238E27FC236}">
                        <a16:creationId xmlns:a16="http://schemas.microsoft.com/office/drawing/2014/main" id="{D682BEC1-35A0-48E7-94F1-E0CCA9D5637C}"/>
                      </a:ext>
                    </a:extLst>
                  </p14:cNvPr>
                  <p14:cNvContentPartPr/>
                  <p14:nvPr/>
                </p14:nvContentPartPr>
                <p14:xfrm>
                  <a:off x="7133627" y="2744592"/>
                  <a:ext cx="79560" cy="106560"/>
                </p14:xfrm>
              </p:contentPart>
            </mc:Choice>
            <mc:Fallback xmlns="">
              <p:pic>
                <p:nvPicPr>
                  <p:cNvPr id="177" name="Ink 176">
                    <a:extLst>
                      <a:ext uri="{FF2B5EF4-FFF2-40B4-BE49-F238E27FC236}">
                        <a16:creationId xmlns:a16="http://schemas.microsoft.com/office/drawing/2014/main" id="{D682BEC1-35A0-48E7-94F1-E0CCA9D5637C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7079505" y="2690501"/>
                    <a:ext cx="187264" cy="2142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178" name="Ink 177">
                    <a:extLst>
                      <a:ext uri="{FF2B5EF4-FFF2-40B4-BE49-F238E27FC236}">
                        <a16:creationId xmlns:a16="http://schemas.microsoft.com/office/drawing/2014/main" id="{94C17CDB-3D91-460E-8592-76638502B0DE}"/>
                      </a:ext>
                    </a:extLst>
                  </p14:cNvPr>
                  <p14:cNvContentPartPr/>
                  <p14:nvPr/>
                </p14:nvContentPartPr>
                <p14:xfrm>
                  <a:off x="7956947" y="2826312"/>
                  <a:ext cx="93240" cy="129600"/>
                </p14:xfrm>
              </p:contentPart>
            </mc:Choice>
            <mc:Fallback xmlns="">
              <p:pic>
                <p:nvPicPr>
                  <p:cNvPr id="178" name="Ink 177">
                    <a:extLst>
                      <a:ext uri="{FF2B5EF4-FFF2-40B4-BE49-F238E27FC236}">
                        <a16:creationId xmlns:a16="http://schemas.microsoft.com/office/drawing/2014/main" id="{94C17CDB-3D91-460E-8592-76638502B0DE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7902738" y="2772086"/>
                    <a:ext cx="201117" cy="2375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CA6BC792-AC7D-4803-AE60-7D0493A9A929}"/>
                      </a:ext>
                    </a:extLst>
                  </p14:cNvPr>
                  <p14:cNvContentPartPr/>
                  <p14:nvPr/>
                </p14:nvContentPartPr>
                <p14:xfrm>
                  <a:off x="7565987" y="2125392"/>
                  <a:ext cx="134640" cy="128160"/>
                </p14:xfrm>
              </p:contentPart>
            </mc:Choice>
            <mc:Fallback xmlns=""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CA6BC792-AC7D-4803-AE60-7D0493A9A929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7511477" y="2071087"/>
                    <a:ext cx="243115" cy="236227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D13B0356-6531-4333-BED3-50AABAF9831A}"/>
                </a:ext>
              </a:extLst>
            </p:cNvPr>
            <p:cNvGrpSpPr/>
            <p:nvPr/>
          </p:nvGrpSpPr>
          <p:grpSpPr>
            <a:xfrm>
              <a:off x="7153427" y="5912232"/>
              <a:ext cx="914040" cy="143640"/>
              <a:chOff x="7153427" y="5912232"/>
              <a:chExt cx="914040" cy="143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0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345DA711-C1F2-440F-801B-A0F78F6F0098}"/>
                      </a:ext>
                    </a:extLst>
                  </p14:cNvPr>
                  <p14:cNvContentPartPr/>
                  <p14:nvPr/>
                </p14:nvContentPartPr>
                <p14:xfrm>
                  <a:off x="7203467" y="5949312"/>
                  <a:ext cx="864000" cy="106560"/>
                </p14:xfrm>
              </p:contentPart>
            </mc:Choice>
            <mc:Fallback xmlns="">
              <p:pic>
                <p:nvPicPr>
                  <p:cNvPr id="170" name="Ink 169">
                    <a:extLst>
                      <a:ext uri="{FF2B5EF4-FFF2-40B4-BE49-F238E27FC236}">
                        <a16:creationId xmlns:a16="http://schemas.microsoft.com/office/drawing/2014/main" id="{345DA711-C1F2-440F-801B-A0F78F6F0098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7149093" y="5894945"/>
                    <a:ext cx="972204" cy="2147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8131B163-C4FD-42F1-8B52-83D16764ECC3}"/>
                      </a:ext>
                    </a:extLst>
                  </p14:cNvPr>
                  <p14:cNvContentPartPr/>
                  <p14:nvPr/>
                </p14:nvContentPartPr>
                <p14:xfrm>
                  <a:off x="7153427" y="5912232"/>
                  <a:ext cx="110520" cy="121680"/>
                </p14:xfrm>
              </p:contentPart>
            </mc:Choice>
            <mc:Fallback xmlns="">
              <p:pic>
                <p:nvPicPr>
                  <p:cNvPr id="171" name="Ink 170">
                    <a:extLst>
                      <a:ext uri="{FF2B5EF4-FFF2-40B4-BE49-F238E27FC236}">
                        <a16:creationId xmlns:a16="http://schemas.microsoft.com/office/drawing/2014/main" id="{8131B163-C4FD-42F1-8B52-83D16764ECC3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7099251" y="5857911"/>
                    <a:ext cx="218331" cy="2297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82DBAA96-C37C-4D7B-8606-1180961317B4}"/>
              </a:ext>
            </a:extLst>
          </p:cNvPr>
          <p:cNvGrpSpPr/>
          <p:nvPr/>
        </p:nvGrpSpPr>
        <p:grpSpPr>
          <a:xfrm>
            <a:off x="7525468" y="2204160"/>
            <a:ext cx="606885" cy="950139"/>
            <a:chOff x="7133627" y="1520952"/>
            <a:chExt cx="916560" cy="143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1B0FC1C6-1248-4880-BA73-61D33CD676E4}"/>
                    </a:ext>
                  </a:extLst>
                </p14:cNvPr>
                <p14:cNvContentPartPr/>
                <p14:nvPr/>
              </p14:nvContentPartPr>
              <p14:xfrm>
                <a:off x="7521707" y="1520952"/>
                <a:ext cx="106560" cy="1238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1B0FC1C6-1248-4880-BA73-61D33CD676E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467340" y="1466873"/>
                  <a:ext cx="214751" cy="2314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D4F9D1C-BFA0-44E7-A982-640149FDED09}"/>
                    </a:ext>
                  </a:extLst>
                </p14:cNvPr>
                <p14:cNvContentPartPr/>
                <p14:nvPr/>
              </p14:nvContentPartPr>
              <p14:xfrm>
                <a:off x="7582547" y="1605192"/>
                <a:ext cx="33120" cy="5677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D4F9D1C-BFA0-44E7-A982-640149FDED0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528252" y="1550865"/>
                  <a:ext cx="141167" cy="6758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2570902-C95F-4AAA-A089-377E71721C12}"/>
                    </a:ext>
                  </a:extLst>
                </p14:cNvPr>
                <p14:cNvContentPartPr/>
                <p14:nvPr/>
              </p14:nvContentPartPr>
              <p14:xfrm>
                <a:off x="7554827" y="2143752"/>
                <a:ext cx="95040" cy="946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2570902-C95F-4AAA-A089-377E71721C1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500518" y="2089338"/>
                  <a:ext cx="203114" cy="2029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A18D1E4-7479-4AC1-875C-805A69F42485}"/>
                    </a:ext>
                  </a:extLst>
                </p14:cNvPr>
                <p14:cNvContentPartPr/>
                <p14:nvPr/>
              </p14:nvContentPartPr>
              <p14:xfrm>
                <a:off x="7175387" y="2217192"/>
                <a:ext cx="423360" cy="5889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A18D1E4-7479-4AC1-875C-805A69F4248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121040" y="2162860"/>
                  <a:ext cx="531510" cy="6970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5E45783C-C897-492B-B769-A9CB7FBC6708}"/>
                    </a:ext>
                  </a:extLst>
                </p14:cNvPr>
                <p14:cNvContentPartPr/>
                <p14:nvPr/>
              </p14:nvContentPartPr>
              <p14:xfrm>
                <a:off x="7617467" y="2163912"/>
                <a:ext cx="387720" cy="7048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5E45783C-C897-492B-B769-A9CB7FBC670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63088" y="2109565"/>
                  <a:ext cx="495934" cy="8130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BE90C7F-CA08-4B9C-8048-3C4FD336133E}"/>
                    </a:ext>
                  </a:extLst>
                </p14:cNvPr>
                <p14:cNvContentPartPr/>
                <p14:nvPr/>
              </p14:nvContentPartPr>
              <p14:xfrm>
                <a:off x="7133627" y="2744592"/>
                <a:ext cx="79560" cy="1065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BE90C7F-CA08-4B9C-8048-3C4FD336133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079505" y="2690501"/>
                  <a:ext cx="187264" cy="2142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3B0B3960-8B58-43B9-87AE-874C3BED374F}"/>
                    </a:ext>
                  </a:extLst>
                </p14:cNvPr>
                <p14:cNvContentPartPr/>
                <p14:nvPr/>
              </p14:nvContentPartPr>
              <p14:xfrm>
                <a:off x="7956947" y="2826312"/>
                <a:ext cx="93240" cy="1296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3B0B3960-8B58-43B9-87AE-874C3BED374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902738" y="2772086"/>
                  <a:ext cx="201117" cy="2375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DFCB884-E937-4641-8F34-90AC43AB05AA}"/>
                    </a:ext>
                  </a:extLst>
                </p14:cNvPr>
                <p14:cNvContentPartPr/>
                <p14:nvPr/>
              </p14:nvContentPartPr>
              <p14:xfrm>
                <a:off x="7565987" y="2125392"/>
                <a:ext cx="134640" cy="1281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DFCB884-E937-4641-8F34-90AC43AB05A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511477" y="2071087"/>
                  <a:ext cx="243115" cy="23622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29CCAFD-1B8D-462C-955B-2CF66852AAE6}"/>
              </a:ext>
            </a:extLst>
          </p:cNvPr>
          <p:cNvGrpSpPr/>
          <p:nvPr/>
        </p:nvGrpSpPr>
        <p:grpSpPr>
          <a:xfrm>
            <a:off x="9814344" y="2440402"/>
            <a:ext cx="1072526" cy="1030085"/>
            <a:chOff x="9814344" y="2440402"/>
            <a:chExt cx="1072526" cy="103008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38EC19E-26B3-4BF8-BDE2-AAF4CB688EC8}"/>
                    </a:ext>
                  </a:extLst>
                </p14:cNvPr>
                <p14:cNvContentPartPr/>
                <p14:nvPr/>
              </p14:nvContentPartPr>
              <p14:xfrm>
                <a:off x="9814344" y="2907268"/>
                <a:ext cx="76836" cy="75128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38EC19E-26B3-4BF8-BDE2-AAF4CB688EC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778439" y="2871322"/>
                  <a:ext cx="148286" cy="1466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2F1BF2E-76E1-44D7-BBA3-8C8619F18C87}"/>
                    </a:ext>
                  </a:extLst>
                </p14:cNvPr>
                <p14:cNvContentPartPr/>
                <p14:nvPr/>
              </p14:nvContentPartPr>
              <p14:xfrm>
                <a:off x="10819060" y="2898487"/>
                <a:ext cx="67810" cy="73421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2F1BF2E-76E1-44D7-BBA3-8C8619F18C8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783182" y="2862496"/>
                  <a:ext cx="139208" cy="14504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EBDE7B1F-9BDC-4CF0-A6D6-634D4E8962D2}"/>
                </a:ext>
              </a:extLst>
            </p:cNvPr>
            <p:cNvGrpSpPr/>
            <p:nvPr/>
          </p:nvGrpSpPr>
          <p:grpSpPr>
            <a:xfrm>
              <a:off x="9898987" y="2440402"/>
              <a:ext cx="973742" cy="1030085"/>
              <a:chOff x="662267" y="1768992"/>
              <a:chExt cx="1437120" cy="1520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192" name="Ink 191">
                    <a:extLst>
                      <a:ext uri="{FF2B5EF4-FFF2-40B4-BE49-F238E27FC236}">
                        <a16:creationId xmlns:a16="http://schemas.microsoft.com/office/drawing/2014/main" id="{33F487C7-2AF5-44F4-A904-1E087F233D88}"/>
                      </a:ext>
                    </a:extLst>
                  </p14:cNvPr>
                  <p14:cNvContentPartPr/>
                  <p14:nvPr/>
                </p14:nvContentPartPr>
                <p14:xfrm>
                  <a:off x="1277147" y="3182352"/>
                  <a:ext cx="74160" cy="106920"/>
                </p14:xfrm>
              </p:contentPart>
            </mc:Choice>
            <mc:Fallback xmlns="">
              <p:pic>
                <p:nvPicPr>
                  <p:cNvPr id="192" name="Ink 191">
                    <a:extLst>
                      <a:ext uri="{FF2B5EF4-FFF2-40B4-BE49-F238E27FC236}">
                        <a16:creationId xmlns:a16="http://schemas.microsoft.com/office/drawing/2014/main" id="{33F487C7-2AF5-44F4-A904-1E087F233D88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1223794" y="3129421"/>
                    <a:ext cx="180332" cy="2122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BDB04F57-A8B1-427D-BF24-D5076C41F724}"/>
                      </a:ext>
                    </a:extLst>
                  </p14:cNvPr>
                  <p14:cNvContentPartPr/>
                  <p14:nvPr/>
                </p14:nvContentPartPr>
                <p14:xfrm>
                  <a:off x="1273187" y="1768992"/>
                  <a:ext cx="93960" cy="124200"/>
                </p14:xfrm>
              </p:contentPart>
            </mc:Choice>
            <mc:Fallback xmlns=""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BDB04F57-A8B1-427D-BF24-D5076C41F724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1219801" y="1715915"/>
                    <a:ext cx="200199" cy="2298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0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B150E04A-A71E-4CE9-8ECB-46493E6FE891}"/>
                      </a:ext>
                    </a:extLst>
                  </p14:cNvPr>
                  <p14:cNvContentPartPr/>
                  <p14:nvPr/>
                </p14:nvContentPartPr>
                <p14:xfrm>
                  <a:off x="1303787" y="1909752"/>
                  <a:ext cx="55440" cy="1332360"/>
                </p14:xfrm>
              </p:contentPart>
            </mc:Choice>
            <mc:Fallback xmlns=""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B150E04A-A71E-4CE9-8ECB-46493E6FE891}"/>
                      </a:ext>
                    </a:extLst>
                  </p:cNvPr>
                  <p:cNvPicPr/>
                  <p:nvPr/>
                </p:nvPicPr>
                <p:blipFill>
                  <a:blip r:embed="rId171"/>
                  <a:stretch>
                    <a:fillRect/>
                  </a:stretch>
                </p:blipFill>
                <p:spPr>
                  <a:xfrm>
                    <a:off x="1250987" y="1856628"/>
                    <a:ext cx="160512" cy="14380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2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E5E3B3FE-CAF7-4174-B3CA-8E8E3C1477B1}"/>
                      </a:ext>
                    </a:extLst>
                  </p14:cNvPr>
                  <p14:cNvContentPartPr/>
                  <p14:nvPr/>
                </p14:nvContentPartPr>
                <p14:xfrm>
                  <a:off x="662267" y="2485752"/>
                  <a:ext cx="1437120" cy="46440"/>
                </p14:xfrm>
              </p:contentPart>
            </mc:Choice>
            <mc:Fallback xmlns=""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E5E3B3FE-CAF7-4174-B3CA-8E8E3C1477B1}"/>
                      </a:ext>
                    </a:extLst>
                  </p:cNvPr>
                  <p:cNvPicPr/>
                  <p:nvPr/>
                </p:nvPicPr>
                <p:blipFill>
                  <a:blip r:embed="rId173"/>
                  <a:stretch>
                    <a:fillRect/>
                  </a:stretch>
                </p:blipFill>
                <p:spPr>
                  <a:xfrm>
                    <a:off x="609119" y="2432979"/>
                    <a:ext cx="1542884" cy="1514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FEAB1063-1545-41D9-986A-4FD2CF72FDF9}"/>
                      </a:ext>
                    </a:extLst>
                  </p14:cNvPr>
                  <p14:cNvContentPartPr/>
                  <p14:nvPr/>
                </p14:nvContentPartPr>
                <p14:xfrm>
                  <a:off x="1275347" y="2456232"/>
                  <a:ext cx="120600" cy="154800"/>
                </p14:xfrm>
              </p:contentPart>
            </mc:Choice>
            <mc:Fallback xmlns=""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FEAB1063-1545-41D9-986A-4FD2CF72FDF9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1222219" y="2403218"/>
                    <a:ext cx="226324" cy="260297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4513FC7A-2CFA-47CD-AEC4-FD7E88192789}"/>
              </a:ext>
            </a:extLst>
          </p:cNvPr>
          <p:cNvGrpSpPr/>
          <p:nvPr/>
        </p:nvGrpSpPr>
        <p:grpSpPr>
          <a:xfrm>
            <a:off x="9673844" y="1556670"/>
            <a:ext cx="921052" cy="398813"/>
            <a:chOff x="329987" y="464712"/>
            <a:chExt cx="1359360" cy="58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2989185-4C46-4B8A-8972-0B270E959AB6}"/>
                    </a:ext>
                  </a:extLst>
                </p14:cNvPr>
                <p14:cNvContentPartPr/>
                <p14:nvPr/>
              </p14:nvContentPartPr>
              <p14:xfrm>
                <a:off x="329987" y="464712"/>
                <a:ext cx="260280" cy="5050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2989185-4C46-4B8A-8972-0B270E959AB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76869" y="411602"/>
                  <a:ext cx="365986" cy="6107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C5FCC48-651E-4D88-A242-B996E33A126B}"/>
                    </a:ext>
                  </a:extLst>
                </p14:cNvPr>
                <p14:cNvContentPartPr/>
                <p14:nvPr/>
              </p14:nvContentPartPr>
              <p14:xfrm>
                <a:off x="504947" y="749112"/>
                <a:ext cx="128160" cy="2253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C5FCC48-651E-4D88-A242-B996E33A126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51988" y="695961"/>
                  <a:ext cx="233548" cy="3311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3D7AAD8-A0D4-4E3B-9868-812013C660B4}"/>
                    </a:ext>
                  </a:extLst>
                </p14:cNvPr>
                <p14:cNvContentPartPr/>
                <p14:nvPr/>
              </p14:nvContentPartPr>
              <p14:xfrm>
                <a:off x="768827" y="612672"/>
                <a:ext cx="288000" cy="3423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3D7AAD8-A0D4-4E3B-9868-812013C660B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15690" y="559593"/>
                  <a:ext cx="393742" cy="4479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6626917-A186-41FB-8894-D8A152B8EE40}"/>
                    </a:ext>
                  </a:extLst>
                </p14:cNvPr>
                <p14:cNvContentPartPr/>
                <p14:nvPr/>
              </p14:nvContentPartPr>
              <p14:xfrm>
                <a:off x="1183547" y="860352"/>
                <a:ext cx="25200" cy="1371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6626917-A186-41FB-8894-D8A152B8EE4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31047" y="807189"/>
                  <a:ext cx="129675" cy="2429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B18549F-A5A4-4E1F-80C9-EB9DE9442CD5}"/>
                    </a:ext>
                  </a:extLst>
                </p14:cNvPr>
                <p14:cNvContentPartPr/>
                <p14:nvPr/>
              </p14:nvContentPartPr>
              <p14:xfrm>
                <a:off x="1409627" y="556512"/>
                <a:ext cx="279720" cy="2905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B18549F-A5A4-4E1F-80C9-EB9DE9442CD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356549" y="503400"/>
                  <a:ext cx="385345" cy="3962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1B5F8A80-00E1-40A2-812D-D058512F7C27}"/>
                    </a:ext>
                  </a:extLst>
                </p14:cNvPr>
                <p14:cNvContentPartPr/>
                <p14:nvPr/>
              </p14:nvContentPartPr>
              <p14:xfrm>
                <a:off x="1594307" y="708432"/>
                <a:ext cx="70920" cy="3448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1B5F8A80-00E1-40A2-812D-D058512F7C2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541382" y="655292"/>
                  <a:ext cx="176241" cy="45062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C82C18B1-3A9D-4CBF-8767-4F534692ADCB}"/>
              </a:ext>
            </a:extLst>
          </p:cNvPr>
          <p:cNvGrpSpPr/>
          <p:nvPr/>
        </p:nvGrpSpPr>
        <p:grpSpPr>
          <a:xfrm>
            <a:off x="9708969" y="3891993"/>
            <a:ext cx="986175" cy="286610"/>
            <a:chOff x="381827" y="3911352"/>
            <a:chExt cx="1455480" cy="42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BF8C83C-0C15-41A3-9A5B-B2BF5153A3F9}"/>
                    </a:ext>
                  </a:extLst>
                </p14:cNvPr>
                <p14:cNvContentPartPr/>
                <p14:nvPr/>
              </p14:nvContentPartPr>
              <p14:xfrm>
                <a:off x="381827" y="3931152"/>
                <a:ext cx="185040" cy="3924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BF8C83C-0C15-41A3-9A5B-B2BF5153A3F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28807" y="3878053"/>
                  <a:ext cx="290550" cy="4980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936C995-F9C6-42A6-9CCB-BFFC16CC21E7}"/>
                    </a:ext>
                  </a:extLst>
                </p14:cNvPr>
                <p14:cNvContentPartPr/>
                <p14:nvPr/>
              </p14:nvContentPartPr>
              <p14:xfrm>
                <a:off x="688547" y="3911352"/>
                <a:ext cx="43560" cy="3290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936C995-F9C6-42A6-9CCB-BFFC16CC21E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35425" y="3858195"/>
                  <a:ext cx="149273" cy="4348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CACCFA41-EBC3-4ECA-86AC-30E88AE39A8E}"/>
                    </a:ext>
                  </a:extLst>
                </p14:cNvPr>
                <p14:cNvContentPartPr/>
                <p14:nvPr/>
              </p14:nvContentPartPr>
              <p14:xfrm>
                <a:off x="819587" y="3926472"/>
                <a:ext cx="43560" cy="3790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CACCFA41-EBC3-4ECA-86AC-30E88AE39A8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66465" y="3873380"/>
                  <a:ext cx="149273" cy="484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0D6B1CFA-9364-4C60-98A3-A86DAFA91011}"/>
                    </a:ext>
                  </a:extLst>
                </p14:cNvPr>
                <p14:cNvContentPartPr/>
                <p14:nvPr/>
              </p14:nvContentPartPr>
              <p14:xfrm>
                <a:off x="671987" y="4155432"/>
                <a:ext cx="235440" cy="237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0D6B1CFA-9364-4C60-98A3-A86DAFA9101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18960" y="4103780"/>
                  <a:ext cx="340964" cy="1265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657A49B-2D45-43D1-BE13-0C0C2267952D}"/>
                    </a:ext>
                  </a:extLst>
                </p14:cNvPr>
                <p14:cNvContentPartPr/>
                <p14:nvPr/>
              </p14:nvContentPartPr>
              <p14:xfrm>
                <a:off x="1059347" y="3970032"/>
                <a:ext cx="207360" cy="3186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657A49B-2D45-43D1-BE13-0C0C2267952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06314" y="3916843"/>
                  <a:ext cx="312896" cy="4244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FCCC0F1D-E477-4FE9-B35D-A2168CEFA20C}"/>
                    </a:ext>
                  </a:extLst>
                </p14:cNvPr>
                <p14:cNvContentPartPr/>
                <p14:nvPr/>
              </p14:nvContentPartPr>
              <p14:xfrm>
                <a:off x="1129547" y="4148952"/>
                <a:ext cx="172080" cy="360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FCCC0F1D-E477-4FE9-B35D-A2168CEFA20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76436" y="4096011"/>
                  <a:ext cx="277771" cy="1413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7004DC30-7A2D-4B51-B160-487936C404F0}"/>
                    </a:ext>
                  </a:extLst>
                </p14:cNvPr>
                <p14:cNvContentPartPr/>
                <p14:nvPr/>
              </p14:nvContentPartPr>
              <p14:xfrm>
                <a:off x="1438427" y="3996672"/>
                <a:ext cx="12960" cy="2520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7004DC30-7A2D-4B51-B160-487936C404F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386587" y="3943619"/>
                  <a:ext cx="116122" cy="3575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C75D742-7240-49E8-BAAD-DEBD7C8D3747}"/>
                    </a:ext>
                  </a:extLst>
                </p14:cNvPr>
                <p14:cNvContentPartPr/>
                <p14:nvPr/>
              </p14:nvContentPartPr>
              <p14:xfrm>
                <a:off x="1637867" y="4034112"/>
                <a:ext cx="23400" cy="2736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C75D742-7240-49E8-BAAD-DEBD7C8D374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584685" y="3980986"/>
                  <a:ext cx="129232" cy="3793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6314E302-D4A9-4B97-B32B-BB1859EED5E4}"/>
                    </a:ext>
                  </a:extLst>
                </p14:cNvPr>
                <p14:cNvContentPartPr/>
                <p14:nvPr/>
              </p14:nvContentPartPr>
              <p14:xfrm>
                <a:off x="1640747" y="4013592"/>
                <a:ext cx="196560" cy="320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6314E302-D4A9-4B97-B32B-BB1859EED5E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587623" y="3960486"/>
                  <a:ext cx="302277" cy="42644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5CA3E2F7-8414-45F3-811E-90065C75C0DE}"/>
              </a:ext>
            </a:extLst>
          </p:cNvPr>
          <p:cNvGrpSpPr/>
          <p:nvPr/>
        </p:nvGrpSpPr>
        <p:grpSpPr>
          <a:xfrm>
            <a:off x="9861907" y="4432271"/>
            <a:ext cx="593707" cy="1060086"/>
            <a:chOff x="607547" y="4708752"/>
            <a:chExt cx="876240" cy="156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2CFE6AEE-5FBD-4779-98BE-889F3F77BD4C}"/>
                    </a:ext>
                  </a:extLst>
                </p14:cNvPr>
                <p14:cNvContentPartPr/>
                <p14:nvPr/>
              </p14:nvContentPartPr>
              <p14:xfrm>
                <a:off x="616187" y="4708752"/>
                <a:ext cx="83160" cy="1155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2CFE6AEE-5FBD-4779-98BE-889F3F77BD4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63219" y="4655743"/>
                  <a:ext cx="188567" cy="2210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F00C442-593F-425E-A8FA-395C54622C9A}"/>
                    </a:ext>
                  </a:extLst>
                </p14:cNvPr>
                <p14:cNvContentPartPr/>
                <p14:nvPr/>
              </p14:nvContentPartPr>
              <p14:xfrm>
                <a:off x="662267" y="4766352"/>
                <a:ext cx="24480" cy="6868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F00C442-593F-425E-A8FA-395C54622C9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09050" y="4713229"/>
                  <a:ext cx="130383" cy="7925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7F1DF9DF-DB48-48DF-8F45-1B53B3934C5E}"/>
                    </a:ext>
                  </a:extLst>
                </p14:cNvPr>
                <p14:cNvContentPartPr/>
                <p14:nvPr/>
              </p14:nvContentPartPr>
              <p14:xfrm>
                <a:off x="615467" y="5368632"/>
                <a:ext cx="111960" cy="1458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7F1DF9DF-DB48-48DF-8F45-1B53B3934C5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62405" y="5315614"/>
                  <a:ext cx="217553" cy="251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7097E479-71F5-41CA-B2CC-EDB458034559}"/>
                    </a:ext>
                  </a:extLst>
                </p14:cNvPr>
                <p14:cNvContentPartPr/>
                <p14:nvPr/>
              </p14:nvContentPartPr>
              <p14:xfrm>
                <a:off x="658667" y="5497512"/>
                <a:ext cx="20880" cy="5907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7097E479-71F5-41CA-B2CC-EDB45803455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06467" y="5444386"/>
                  <a:ext cx="124758" cy="6964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E551557-A8E6-40BC-9EA6-ED71A23A415B}"/>
                    </a:ext>
                  </a:extLst>
                </p14:cNvPr>
                <p14:cNvContentPartPr/>
                <p14:nvPr/>
              </p14:nvContentPartPr>
              <p14:xfrm>
                <a:off x="607547" y="6093672"/>
                <a:ext cx="94320" cy="1504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E551557-A8E6-40BC-9EA6-ED71A23A415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54558" y="6040686"/>
                  <a:ext cx="199768" cy="2559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553F9AD9-65B3-43F3-BA7F-1E992C120E9D}"/>
                    </a:ext>
                  </a:extLst>
                </p14:cNvPr>
                <p14:cNvContentPartPr/>
                <p14:nvPr/>
              </p14:nvContentPartPr>
              <p14:xfrm>
                <a:off x="736067" y="5437752"/>
                <a:ext cx="665640" cy="75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553F9AD9-65B3-43F3-BA7F-1E992C120E9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82943" y="5384885"/>
                  <a:ext cx="771356" cy="1808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F90CD679-60A9-406B-ADA0-6D5A4F6B4165}"/>
                    </a:ext>
                  </a:extLst>
                </p14:cNvPr>
                <p14:cNvContentPartPr/>
                <p14:nvPr/>
              </p14:nvContentPartPr>
              <p14:xfrm>
                <a:off x="1338707" y="5438112"/>
                <a:ext cx="124560" cy="1213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F90CD679-60A9-406B-ADA0-6D5A4F6B416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285703" y="5385134"/>
                  <a:ext cx="230038" cy="2267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04809F4-0F33-45F0-933B-FB5E5487FD36}"/>
                    </a:ext>
                  </a:extLst>
                </p14:cNvPr>
                <p14:cNvContentPartPr/>
                <p14:nvPr/>
              </p14:nvContentPartPr>
              <p14:xfrm>
                <a:off x="1385867" y="5543232"/>
                <a:ext cx="37080" cy="6235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04809F4-0F33-45F0-933B-FB5E5487FD3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332896" y="5490121"/>
                  <a:ext cx="142493" cy="7292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5FAE85EC-84FC-4784-997A-F01FBC781D54}"/>
                    </a:ext>
                  </a:extLst>
                </p14:cNvPr>
                <p14:cNvContentPartPr/>
                <p14:nvPr/>
              </p14:nvContentPartPr>
              <p14:xfrm>
                <a:off x="1348067" y="6142632"/>
                <a:ext cx="135720" cy="130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5FAE85EC-84FC-4784-997A-F01FBC781D5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295051" y="6089510"/>
                  <a:ext cx="241221" cy="236393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37" name="Titel 1">
            <a:extLst>
              <a:ext uri="{FF2B5EF4-FFF2-40B4-BE49-F238E27FC236}">
                <a16:creationId xmlns:a16="http://schemas.microsoft.com/office/drawing/2014/main" id="{05408134-4268-419C-88C6-E6157853849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96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/>
              <a:t>Generation</a:t>
            </a:r>
            <a:br>
              <a:rPr lang="en-US" sz="2000"/>
            </a:br>
            <a:r>
              <a:rPr lang="en-US" sz="3700">
                <a:latin typeface="Century Gothic" pitchFamily="34" charset="0"/>
              </a:rPr>
              <a:t>Graphs</a:t>
            </a:r>
          </a:p>
        </p:txBody>
      </p:sp>
      <p:cxnSp>
        <p:nvCxnSpPr>
          <p:cNvPr id="238" name="Gerade Verbindung 6">
            <a:extLst>
              <a:ext uri="{FF2B5EF4-FFF2-40B4-BE49-F238E27FC236}">
                <a16:creationId xmlns:a16="http://schemas.microsoft.com/office/drawing/2014/main" id="{2D3A0239-B3A6-46DC-AD4A-1A805A41646B}"/>
              </a:ext>
            </a:extLst>
          </p:cNvPr>
          <p:cNvCxnSpPr>
            <a:cxnSpLocks/>
          </p:cNvCxnSpPr>
          <p:nvPr/>
        </p:nvCxnSpPr>
        <p:spPr>
          <a:xfrm>
            <a:off x="0" y="1052736"/>
            <a:ext cx="11644439" cy="0"/>
          </a:xfrm>
          <a:prstGeom prst="line">
            <a:avLst/>
          </a:prstGeom>
          <a:ln w="28575">
            <a:gradFill>
              <a:gsLst>
                <a:gs pos="0">
                  <a:schemeClr val="tx1"/>
                </a:gs>
                <a:gs pos="28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1F81B1-E0D4-4517-8EC2-0D28A0E17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37B9-366A-463B-A233-332C6DF2339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830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itel 1">
            <a:extLst>
              <a:ext uri="{FF2B5EF4-FFF2-40B4-BE49-F238E27FC236}">
                <a16:creationId xmlns:a16="http://schemas.microsoft.com/office/drawing/2014/main" id="{05408134-4268-419C-88C6-E6157853849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96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/>
              <a:t>Generation</a:t>
            </a:r>
            <a:br>
              <a:rPr lang="en-US" sz="2000"/>
            </a:br>
            <a:r>
              <a:rPr lang="en-US" sz="3700">
                <a:latin typeface="Century Gothic" pitchFamily="34" charset="0"/>
              </a:rPr>
              <a:t>Graphs to Topology</a:t>
            </a:r>
          </a:p>
        </p:txBody>
      </p:sp>
      <p:cxnSp>
        <p:nvCxnSpPr>
          <p:cNvPr id="238" name="Gerade Verbindung 6">
            <a:extLst>
              <a:ext uri="{FF2B5EF4-FFF2-40B4-BE49-F238E27FC236}">
                <a16:creationId xmlns:a16="http://schemas.microsoft.com/office/drawing/2014/main" id="{2D3A0239-B3A6-46DC-AD4A-1A805A41646B}"/>
              </a:ext>
            </a:extLst>
          </p:cNvPr>
          <p:cNvCxnSpPr>
            <a:cxnSpLocks/>
          </p:cNvCxnSpPr>
          <p:nvPr/>
        </p:nvCxnSpPr>
        <p:spPr>
          <a:xfrm>
            <a:off x="0" y="1052736"/>
            <a:ext cx="11644439" cy="0"/>
          </a:xfrm>
          <a:prstGeom prst="line">
            <a:avLst/>
          </a:prstGeom>
          <a:ln w="28575">
            <a:gradFill>
              <a:gsLst>
                <a:gs pos="0">
                  <a:schemeClr val="tx1"/>
                </a:gs>
                <a:gs pos="28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3213BCB0-A116-4276-B2B2-F4126B0E6B59}"/>
              </a:ext>
            </a:extLst>
          </p:cNvPr>
          <p:cNvGrpSpPr/>
          <p:nvPr/>
        </p:nvGrpSpPr>
        <p:grpSpPr>
          <a:xfrm>
            <a:off x="789555" y="3757951"/>
            <a:ext cx="4819433" cy="129260"/>
            <a:chOff x="5866693" y="2458900"/>
            <a:chExt cx="4819433" cy="1292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B2F28E8-1589-4D5C-BB23-25DFEA745336}"/>
                    </a:ext>
                  </a:extLst>
                </p14:cNvPr>
                <p14:cNvContentPartPr/>
                <p14:nvPr/>
              </p14:nvContentPartPr>
              <p14:xfrm>
                <a:off x="5866693" y="2475112"/>
                <a:ext cx="71422" cy="113048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B2F28E8-1589-4D5C-BB23-25DFEA74533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830803" y="2439109"/>
                  <a:ext cx="142844" cy="1846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F2B4124-5162-46A6-9017-3D6C57CF562E}"/>
                    </a:ext>
                  </a:extLst>
                </p14:cNvPr>
                <p14:cNvContentPartPr/>
                <p14:nvPr/>
              </p14:nvContentPartPr>
              <p14:xfrm>
                <a:off x="7502820" y="2474017"/>
                <a:ext cx="92454" cy="99465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F2B4124-5162-46A6-9017-3D6C57CF562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66846" y="2437979"/>
                  <a:ext cx="164043" cy="1711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7BB4C5F-D12F-40A1-A54E-3CA7CC844EE7}"/>
                    </a:ext>
                  </a:extLst>
                </p14:cNvPr>
                <p14:cNvContentPartPr/>
                <p14:nvPr/>
              </p14:nvContentPartPr>
              <p14:xfrm>
                <a:off x="8998952" y="2493078"/>
                <a:ext cx="99246" cy="92673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7BB4C5F-D12F-40A1-A54E-3CA7CC844EE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962993" y="2457018"/>
                  <a:ext cx="170804" cy="1644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C6F89AB-339C-4FAF-9A63-8DA76417F761}"/>
                    </a:ext>
                  </a:extLst>
                </p14:cNvPr>
                <p14:cNvContentPartPr/>
                <p14:nvPr/>
              </p14:nvContentPartPr>
              <p14:xfrm>
                <a:off x="10583156" y="2458900"/>
                <a:ext cx="102970" cy="81938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C6F89AB-339C-4FAF-9A63-8DA76417F76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547153" y="2422962"/>
                  <a:ext cx="174617" cy="15345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8886032D-DF2D-4873-8AD7-603E74A567F9}"/>
                </a:ext>
              </a:extLst>
            </p:cNvPr>
            <p:cNvGrpSpPr/>
            <p:nvPr/>
          </p:nvGrpSpPr>
          <p:grpSpPr>
            <a:xfrm>
              <a:off x="5950165" y="2470950"/>
              <a:ext cx="4644822" cy="70326"/>
              <a:chOff x="2077054" y="706784"/>
              <a:chExt cx="7632360" cy="115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6068EE39-497C-413E-8B6B-CBFF5AD7934C}"/>
                      </a:ext>
                    </a:extLst>
                  </p14:cNvPr>
                  <p14:cNvContentPartPr/>
                  <p14:nvPr/>
                </p14:nvContentPartPr>
                <p14:xfrm>
                  <a:off x="2077054" y="767984"/>
                  <a:ext cx="2491920" cy="54360"/>
                </p14:xfrm>
              </p:contentPart>
            </mc:Choice>
            <mc:Fallback xmlns=""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6068EE39-497C-413E-8B6B-CBFF5AD7934C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17906" y="708897"/>
                    <a:ext cx="2609625" cy="1719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CA7C24D1-D74B-4440-9D9E-EAFD54D212EE}"/>
                      </a:ext>
                    </a:extLst>
                  </p14:cNvPr>
                  <p14:cNvContentPartPr/>
                  <p14:nvPr/>
                </p14:nvContentPartPr>
                <p14:xfrm>
                  <a:off x="4837894" y="713264"/>
                  <a:ext cx="2215440" cy="94320"/>
                </p14:xfrm>
              </p:contentPart>
            </mc:Choice>
            <mc:Fallback xmlns=""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CA7C24D1-D74B-4440-9D9E-EAFD54D212EE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4778753" y="654314"/>
                    <a:ext cx="2333132" cy="2116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201" name="Ink 200">
                    <a:extLst>
                      <a:ext uri="{FF2B5EF4-FFF2-40B4-BE49-F238E27FC236}">
                        <a16:creationId xmlns:a16="http://schemas.microsoft.com/office/drawing/2014/main" id="{1E66C873-675D-4E75-BE37-62E853827B0F}"/>
                      </a:ext>
                    </a:extLst>
                  </p14:cNvPr>
                  <p14:cNvContentPartPr/>
                  <p14:nvPr/>
                </p14:nvContentPartPr>
                <p14:xfrm>
                  <a:off x="7312174" y="706784"/>
                  <a:ext cx="2397240" cy="57240"/>
                </p14:xfrm>
              </p:contentPart>
            </mc:Choice>
            <mc:Fallback xmlns=""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1E66C873-675D-4E75-BE37-62E853827B0F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7253012" y="647774"/>
                    <a:ext cx="2514972" cy="17467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688D5FC9-1D93-4BA4-9979-454BB5AF3A44}"/>
              </a:ext>
            </a:extLst>
          </p:cNvPr>
          <p:cNvGrpSpPr/>
          <p:nvPr/>
        </p:nvGrpSpPr>
        <p:grpSpPr>
          <a:xfrm>
            <a:off x="738810" y="4809235"/>
            <a:ext cx="5103426" cy="708513"/>
            <a:chOff x="6302465" y="2873317"/>
            <a:chExt cx="5103426" cy="708513"/>
          </a:xfrm>
        </p:grpSpPr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DD018BBE-488C-48E4-887F-65B6CD3B7CAA}"/>
                </a:ext>
              </a:extLst>
            </p:cNvPr>
            <p:cNvGrpSpPr/>
            <p:nvPr/>
          </p:nvGrpSpPr>
          <p:grpSpPr>
            <a:xfrm>
              <a:off x="6809634" y="2936076"/>
              <a:ext cx="1032096" cy="418081"/>
              <a:chOff x="4691330" y="3286475"/>
              <a:chExt cx="1695937" cy="68699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293" name="Ink 292">
                    <a:extLst>
                      <a:ext uri="{FF2B5EF4-FFF2-40B4-BE49-F238E27FC236}">
                        <a16:creationId xmlns:a16="http://schemas.microsoft.com/office/drawing/2014/main" id="{B1FB9228-3950-4FDC-B338-63040B03E700}"/>
                      </a:ext>
                    </a:extLst>
                  </p14:cNvPr>
                  <p14:cNvContentPartPr/>
                  <p14:nvPr/>
                </p14:nvContentPartPr>
                <p14:xfrm>
                  <a:off x="4691330" y="3292650"/>
                  <a:ext cx="176400" cy="176040"/>
                </p14:xfrm>
              </p:contentPart>
            </mc:Choice>
            <mc:Fallback xmlns="">
              <p:pic>
                <p:nvPicPr>
                  <p:cNvPr id="293" name="Ink 292">
                    <a:extLst>
                      <a:ext uri="{FF2B5EF4-FFF2-40B4-BE49-F238E27FC236}">
                        <a16:creationId xmlns:a16="http://schemas.microsoft.com/office/drawing/2014/main" id="{B1FB9228-3950-4FDC-B338-63040B03E700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4632333" y="3233576"/>
                    <a:ext cx="293803" cy="2935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294" name="Ink 293">
                    <a:extLst>
                      <a:ext uri="{FF2B5EF4-FFF2-40B4-BE49-F238E27FC236}">
                        <a16:creationId xmlns:a16="http://schemas.microsoft.com/office/drawing/2014/main" id="{DF2A78AE-8890-4E3B-9BB3-134C4F5C8698}"/>
                      </a:ext>
                    </a:extLst>
                  </p14:cNvPr>
                  <p14:cNvContentPartPr/>
                  <p14:nvPr/>
                </p14:nvContentPartPr>
                <p14:xfrm>
                  <a:off x="4766199" y="3286475"/>
                  <a:ext cx="1546200" cy="52920"/>
                </p14:xfrm>
              </p:contentPart>
            </mc:Choice>
            <mc:Fallback xmlns="">
              <p:pic>
                <p:nvPicPr>
                  <p:cNvPr id="294" name="Ink 293">
                    <a:extLst>
                      <a:ext uri="{FF2B5EF4-FFF2-40B4-BE49-F238E27FC236}">
                        <a16:creationId xmlns:a16="http://schemas.microsoft.com/office/drawing/2014/main" id="{DF2A78AE-8890-4E3B-9BB3-134C4F5C8698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707048" y="3227675"/>
                    <a:ext cx="1663910" cy="1699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295" name="Ink 294">
                    <a:extLst>
                      <a:ext uri="{FF2B5EF4-FFF2-40B4-BE49-F238E27FC236}">
                        <a16:creationId xmlns:a16="http://schemas.microsoft.com/office/drawing/2014/main" id="{A79703EC-7F93-4C8A-B28B-2FB27FF08BD1}"/>
                      </a:ext>
                    </a:extLst>
                  </p14:cNvPr>
                  <p14:cNvContentPartPr/>
                  <p14:nvPr/>
                </p14:nvContentPartPr>
                <p14:xfrm>
                  <a:off x="4691330" y="3408092"/>
                  <a:ext cx="1546200" cy="52920"/>
                </p14:xfrm>
              </p:contentPart>
            </mc:Choice>
            <mc:Fallback xmlns="">
              <p:pic>
                <p:nvPicPr>
                  <p:cNvPr id="295" name="Ink 294">
                    <a:extLst>
                      <a:ext uri="{FF2B5EF4-FFF2-40B4-BE49-F238E27FC236}">
                        <a16:creationId xmlns:a16="http://schemas.microsoft.com/office/drawing/2014/main" id="{A79703EC-7F93-4C8A-B28B-2FB27FF08BD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632179" y="3349292"/>
                    <a:ext cx="1663910" cy="1699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296" name="Ink 295">
                    <a:extLst>
                      <a:ext uri="{FF2B5EF4-FFF2-40B4-BE49-F238E27FC236}">
                        <a16:creationId xmlns:a16="http://schemas.microsoft.com/office/drawing/2014/main" id="{0E37AA84-CADA-4A0B-AA31-2AF4195366E5}"/>
                      </a:ext>
                    </a:extLst>
                  </p14:cNvPr>
                  <p14:cNvContentPartPr/>
                  <p14:nvPr/>
                </p14:nvContentPartPr>
                <p14:xfrm>
                  <a:off x="6210867" y="3292650"/>
                  <a:ext cx="176400" cy="176040"/>
                </p14:xfrm>
              </p:contentPart>
            </mc:Choice>
            <mc:Fallback xmlns="">
              <p:pic>
                <p:nvPicPr>
                  <p:cNvPr id="296" name="Ink 295">
                    <a:extLst>
                      <a:ext uri="{FF2B5EF4-FFF2-40B4-BE49-F238E27FC236}">
                        <a16:creationId xmlns:a16="http://schemas.microsoft.com/office/drawing/2014/main" id="{0E37AA84-CADA-4A0B-AA31-2AF4195366E5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6151870" y="3233576"/>
                    <a:ext cx="293803" cy="2935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297" name="Ink 296">
                    <a:extLst>
                      <a:ext uri="{FF2B5EF4-FFF2-40B4-BE49-F238E27FC236}">
                        <a16:creationId xmlns:a16="http://schemas.microsoft.com/office/drawing/2014/main" id="{0F35C73D-80BD-4F7A-9D02-2CB644FAFDCA}"/>
                      </a:ext>
                    </a:extLst>
                  </p14:cNvPr>
                  <p14:cNvContentPartPr/>
                  <p14:nvPr/>
                </p14:nvContentPartPr>
                <p14:xfrm>
                  <a:off x="4691330" y="3797425"/>
                  <a:ext cx="176400" cy="176040"/>
                </p14:xfrm>
              </p:contentPart>
            </mc:Choice>
            <mc:Fallback xmlns="">
              <p:pic>
                <p:nvPicPr>
                  <p:cNvPr id="297" name="Ink 296">
                    <a:extLst>
                      <a:ext uri="{FF2B5EF4-FFF2-40B4-BE49-F238E27FC236}">
                        <a16:creationId xmlns:a16="http://schemas.microsoft.com/office/drawing/2014/main" id="{0F35C73D-80BD-4F7A-9D02-2CB644FAFDCA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4632333" y="3738351"/>
                    <a:ext cx="293803" cy="2935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298" name="Ink 297">
                    <a:extLst>
                      <a:ext uri="{FF2B5EF4-FFF2-40B4-BE49-F238E27FC236}">
                        <a16:creationId xmlns:a16="http://schemas.microsoft.com/office/drawing/2014/main" id="{BB767D0F-05D0-43B1-B2D5-EFDA0B780A79}"/>
                      </a:ext>
                    </a:extLst>
                  </p14:cNvPr>
                  <p14:cNvContentPartPr/>
                  <p14:nvPr/>
                </p14:nvContentPartPr>
                <p14:xfrm>
                  <a:off x="4766199" y="3791250"/>
                  <a:ext cx="1546200" cy="52920"/>
                </p14:xfrm>
              </p:contentPart>
            </mc:Choice>
            <mc:Fallback xmlns="">
              <p:pic>
                <p:nvPicPr>
                  <p:cNvPr id="298" name="Ink 297">
                    <a:extLst>
                      <a:ext uri="{FF2B5EF4-FFF2-40B4-BE49-F238E27FC236}">
                        <a16:creationId xmlns:a16="http://schemas.microsoft.com/office/drawing/2014/main" id="{BB767D0F-05D0-43B1-B2D5-EFDA0B780A79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707048" y="3732450"/>
                    <a:ext cx="1663910" cy="1699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299" name="Ink 298">
                    <a:extLst>
                      <a:ext uri="{FF2B5EF4-FFF2-40B4-BE49-F238E27FC236}">
                        <a16:creationId xmlns:a16="http://schemas.microsoft.com/office/drawing/2014/main" id="{D7A11943-E954-4454-9494-E5ECF098723C}"/>
                      </a:ext>
                    </a:extLst>
                  </p14:cNvPr>
                  <p14:cNvContentPartPr/>
                  <p14:nvPr/>
                </p14:nvContentPartPr>
                <p14:xfrm>
                  <a:off x="4691330" y="3912867"/>
                  <a:ext cx="1546200" cy="52920"/>
                </p14:xfrm>
              </p:contentPart>
            </mc:Choice>
            <mc:Fallback xmlns="">
              <p:pic>
                <p:nvPicPr>
                  <p:cNvPr id="299" name="Ink 298">
                    <a:extLst>
                      <a:ext uri="{FF2B5EF4-FFF2-40B4-BE49-F238E27FC236}">
                        <a16:creationId xmlns:a16="http://schemas.microsoft.com/office/drawing/2014/main" id="{D7A11943-E954-4454-9494-E5ECF098723C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632179" y="3854067"/>
                    <a:ext cx="1663910" cy="1699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00" name="Ink 299">
                    <a:extLst>
                      <a:ext uri="{FF2B5EF4-FFF2-40B4-BE49-F238E27FC236}">
                        <a16:creationId xmlns:a16="http://schemas.microsoft.com/office/drawing/2014/main" id="{9A46D894-6CC9-4364-AB2A-1E761791609A}"/>
                      </a:ext>
                    </a:extLst>
                  </p14:cNvPr>
                  <p14:cNvContentPartPr/>
                  <p14:nvPr/>
                </p14:nvContentPartPr>
                <p14:xfrm>
                  <a:off x="6210867" y="3797425"/>
                  <a:ext cx="176400" cy="176040"/>
                </p14:xfrm>
              </p:contentPart>
            </mc:Choice>
            <mc:Fallback xmlns="">
              <p:pic>
                <p:nvPicPr>
                  <p:cNvPr id="300" name="Ink 299">
                    <a:extLst>
                      <a:ext uri="{FF2B5EF4-FFF2-40B4-BE49-F238E27FC236}">
                        <a16:creationId xmlns:a16="http://schemas.microsoft.com/office/drawing/2014/main" id="{9A46D894-6CC9-4364-AB2A-1E761791609A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6151870" y="3738351"/>
                    <a:ext cx="293803" cy="293597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A99E5B33-A214-4C2F-BE90-FE211B8CAC6C}"/>
                </a:ext>
              </a:extLst>
            </p:cNvPr>
            <p:cNvGrpSpPr/>
            <p:nvPr/>
          </p:nvGrpSpPr>
          <p:grpSpPr>
            <a:xfrm>
              <a:off x="8334146" y="2936076"/>
              <a:ext cx="1032096" cy="418081"/>
              <a:chOff x="4691330" y="3286475"/>
              <a:chExt cx="1695937" cy="68699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285" name="Ink 284">
                    <a:extLst>
                      <a:ext uri="{FF2B5EF4-FFF2-40B4-BE49-F238E27FC236}">
                        <a16:creationId xmlns:a16="http://schemas.microsoft.com/office/drawing/2014/main" id="{33308956-F128-4C4D-9CAA-77EE6BF73318}"/>
                      </a:ext>
                    </a:extLst>
                  </p14:cNvPr>
                  <p14:cNvContentPartPr/>
                  <p14:nvPr/>
                </p14:nvContentPartPr>
                <p14:xfrm>
                  <a:off x="4691330" y="3292650"/>
                  <a:ext cx="176400" cy="176040"/>
                </p14:xfrm>
              </p:contentPart>
            </mc:Choice>
            <mc:Fallback xmlns="">
              <p:pic>
                <p:nvPicPr>
                  <p:cNvPr id="285" name="Ink 284">
                    <a:extLst>
                      <a:ext uri="{FF2B5EF4-FFF2-40B4-BE49-F238E27FC236}">
                        <a16:creationId xmlns:a16="http://schemas.microsoft.com/office/drawing/2014/main" id="{33308956-F128-4C4D-9CAA-77EE6BF73318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4632333" y="3233576"/>
                    <a:ext cx="293803" cy="2935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286" name="Ink 285">
                    <a:extLst>
                      <a:ext uri="{FF2B5EF4-FFF2-40B4-BE49-F238E27FC236}">
                        <a16:creationId xmlns:a16="http://schemas.microsoft.com/office/drawing/2014/main" id="{A87F8098-0AD4-45F6-8871-2E00444E368F}"/>
                      </a:ext>
                    </a:extLst>
                  </p14:cNvPr>
                  <p14:cNvContentPartPr/>
                  <p14:nvPr/>
                </p14:nvContentPartPr>
                <p14:xfrm>
                  <a:off x="4766199" y="3286475"/>
                  <a:ext cx="1546200" cy="52920"/>
                </p14:xfrm>
              </p:contentPart>
            </mc:Choice>
            <mc:Fallback xmlns="">
              <p:pic>
                <p:nvPicPr>
                  <p:cNvPr id="286" name="Ink 285">
                    <a:extLst>
                      <a:ext uri="{FF2B5EF4-FFF2-40B4-BE49-F238E27FC236}">
                        <a16:creationId xmlns:a16="http://schemas.microsoft.com/office/drawing/2014/main" id="{A87F8098-0AD4-45F6-8871-2E00444E368F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707048" y="3227675"/>
                    <a:ext cx="1663910" cy="1699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87" name="Ink 286">
                    <a:extLst>
                      <a:ext uri="{FF2B5EF4-FFF2-40B4-BE49-F238E27FC236}">
                        <a16:creationId xmlns:a16="http://schemas.microsoft.com/office/drawing/2014/main" id="{CE030E50-EE41-422C-B4AD-CFDB3973535D}"/>
                      </a:ext>
                    </a:extLst>
                  </p14:cNvPr>
                  <p14:cNvContentPartPr/>
                  <p14:nvPr/>
                </p14:nvContentPartPr>
                <p14:xfrm>
                  <a:off x="4691330" y="3408092"/>
                  <a:ext cx="1546200" cy="52920"/>
                </p14:xfrm>
              </p:contentPart>
            </mc:Choice>
            <mc:Fallback xmlns="">
              <p:pic>
                <p:nvPicPr>
                  <p:cNvPr id="287" name="Ink 286">
                    <a:extLst>
                      <a:ext uri="{FF2B5EF4-FFF2-40B4-BE49-F238E27FC236}">
                        <a16:creationId xmlns:a16="http://schemas.microsoft.com/office/drawing/2014/main" id="{CE030E50-EE41-422C-B4AD-CFDB3973535D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632179" y="3349292"/>
                    <a:ext cx="1663910" cy="1699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88" name="Ink 287">
                    <a:extLst>
                      <a:ext uri="{FF2B5EF4-FFF2-40B4-BE49-F238E27FC236}">
                        <a16:creationId xmlns:a16="http://schemas.microsoft.com/office/drawing/2014/main" id="{0F496176-D66C-4B55-8D96-45E452468F05}"/>
                      </a:ext>
                    </a:extLst>
                  </p14:cNvPr>
                  <p14:cNvContentPartPr/>
                  <p14:nvPr/>
                </p14:nvContentPartPr>
                <p14:xfrm>
                  <a:off x="6210867" y="3292650"/>
                  <a:ext cx="176400" cy="176040"/>
                </p14:xfrm>
              </p:contentPart>
            </mc:Choice>
            <mc:Fallback xmlns="">
              <p:pic>
                <p:nvPicPr>
                  <p:cNvPr id="288" name="Ink 287">
                    <a:extLst>
                      <a:ext uri="{FF2B5EF4-FFF2-40B4-BE49-F238E27FC236}">
                        <a16:creationId xmlns:a16="http://schemas.microsoft.com/office/drawing/2014/main" id="{0F496176-D66C-4B55-8D96-45E452468F05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6151870" y="3233576"/>
                    <a:ext cx="293803" cy="2935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89" name="Ink 288">
                    <a:extLst>
                      <a:ext uri="{FF2B5EF4-FFF2-40B4-BE49-F238E27FC236}">
                        <a16:creationId xmlns:a16="http://schemas.microsoft.com/office/drawing/2014/main" id="{B01F30E3-DD4D-4358-B747-2B2C754721EE}"/>
                      </a:ext>
                    </a:extLst>
                  </p14:cNvPr>
                  <p14:cNvContentPartPr/>
                  <p14:nvPr/>
                </p14:nvContentPartPr>
                <p14:xfrm>
                  <a:off x="4691330" y="3797425"/>
                  <a:ext cx="176400" cy="176040"/>
                </p14:xfrm>
              </p:contentPart>
            </mc:Choice>
            <mc:Fallback xmlns="">
              <p:pic>
                <p:nvPicPr>
                  <p:cNvPr id="289" name="Ink 288">
                    <a:extLst>
                      <a:ext uri="{FF2B5EF4-FFF2-40B4-BE49-F238E27FC236}">
                        <a16:creationId xmlns:a16="http://schemas.microsoft.com/office/drawing/2014/main" id="{B01F30E3-DD4D-4358-B747-2B2C754721EE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4632333" y="3738351"/>
                    <a:ext cx="293803" cy="2935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90" name="Ink 289">
                    <a:extLst>
                      <a:ext uri="{FF2B5EF4-FFF2-40B4-BE49-F238E27FC236}">
                        <a16:creationId xmlns:a16="http://schemas.microsoft.com/office/drawing/2014/main" id="{A83A8ECA-1804-4AD7-9FBE-C5E52E07728D}"/>
                      </a:ext>
                    </a:extLst>
                  </p14:cNvPr>
                  <p14:cNvContentPartPr/>
                  <p14:nvPr/>
                </p14:nvContentPartPr>
                <p14:xfrm>
                  <a:off x="4766199" y="3791250"/>
                  <a:ext cx="1546200" cy="52920"/>
                </p14:xfrm>
              </p:contentPart>
            </mc:Choice>
            <mc:Fallback xmlns="">
              <p:pic>
                <p:nvPicPr>
                  <p:cNvPr id="290" name="Ink 289">
                    <a:extLst>
                      <a:ext uri="{FF2B5EF4-FFF2-40B4-BE49-F238E27FC236}">
                        <a16:creationId xmlns:a16="http://schemas.microsoft.com/office/drawing/2014/main" id="{A83A8ECA-1804-4AD7-9FBE-C5E52E07728D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707048" y="3732450"/>
                    <a:ext cx="1663910" cy="1699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291" name="Ink 290">
                    <a:extLst>
                      <a:ext uri="{FF2B5EF4-FFF2-40B4-BE49-F238E27FC236}">
                        <a16:creationId xmlns:a16="http://schemas.microsoft.com/office/drawing/2014/main" id="{256974EC-0471-437D-9822-0C48362AF68B}"/>
                      </a:ext>
                    </a:extLst>
                  </p14:cNvPr>
                  <p14:cNvContentPartPr/>
                  <p14:nvPr/>
                </p14:nvContentPartPr>
                <p14:xfrm>
                  <a:off x="4691330" y="3912867"/>
                  <a:ext cx="1546200" cy="52920"/>
                </p14:xfrm>
              </p:contentPart>
            </mc:Choice>
            <mc:Fallback xmlns="">
              <p:pic>
                <p:nvPicPr>
                  <p:cNvPr id="291" name="Ink 290">
                    <a:extLst>
                      <a:ext uri="{FF2B5EF4-FFF2-40B4-BE49-F238E27FC236}">
                        <a16:creationId xmlns:a16="http://schemas.microsoft.com/office/drawing/2014/main" id="{256974EC-0471-437D-9822-0C48362AF68B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632179" y="3854067"/>
                    <a:ext cx="1663910" cy="1699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292" name="Ink 291">
                    <a:extLst>
                      <a:ext uri="{FF2B5EF4-FFF2-40B4-BE49-F238E27FC236}">
                        <a16:creationId xmlns:a16="http://schemas.microsoft.com/office/drawing/2014/main" id="{3237B05F-43AC-423E-AABC-EB1AE2CAF75D}"/>
                      </a:ext>
                    </a:extLst>
                  </p14:cNvPr>
                  <p14:cNvContentPartPr/>
                  <p14:nvPr/>
                </p14:nvContentPartPr>
                <p14:xfrm>
                  <a:off x="6210867" y="3797425"/>
                  <a:ext cx="176400" cy="176040"/>
                </p14:xfrm>
              </p:contentPart>
            </mc:Choice>
            <mc:Fallback xmlns="">
              <p:pic>
                <p:nvPicPr>
                  <p:cNvPr id="292" name="Ink 291">
                    <a:extLst>
                      <a:ext uri="{FF2B5EF4-FFF2-40B4-BE49-F238E27FC236}">
                        <a16:creationId xmlns:a16="http://schemas.microsoft.com/office/drawing/2014/main" id="{3237B05F-43AC-423E-AABC-EB1AE2CAF75D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6151870" y="3738351"/>
                    <a:ext cx="293803" cy="293597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0B117566-0CC7-4B92-AA67-9C272344A688}"/>
                </a:ext>
              </a:extLst>
            </p:cNvPr>
            <p:cNvGrpSpPr/>
            <p:nvPr/>
          </p:nvGrpSpPr>
          <p:grpSpPr>
            <a:xfrm>
              <a:off x="9957598" y="2936076"/>
              <a:ext cx="1032096" cy="418081"/>
              <a:chOff x="4691330" y="3286475"/>
              <a:chExt cx="1695937" cy="68699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277" name="Ink 276">
                    <a:extLst>
                      <a:ext uri="{FF2B5EF4-FFF2-40B4-BE49-F238E27FC236}">
                        <a16:creationId xmlns:a16="http://schemas.microsoft.com/office/drawing/2014/main" id="{BA44A7AD-1C2D-48CF-BB87-730C53531272}"/>
                      </a:ext>
                    </a:extLst>
                  </p14:cNvPr>
                  <p14:cNvContentPartPr/>
                  <p14:nvPr/>
                </p14:nvContentPartPr>
                <p14:xfrm>
                  <a:off x="4691330" y="3292650"/>
                  <a:ext cx="176400" cy="176040"/>
                </p14:xfrm>
              </p:contentPart>
            </mc:Choice>
            <mc:Fallback xmlns="">
              <p:pic>
                <p:nvPicPr>
                  <p:cNvPr id="277" name="Ink 276">
                    <a:extLst>
                      <a:ext uri="{FF2B5EF4-FFF2-40B4-BE49-F238E27FC236}">
                        <a16:creationId xmlns:a16="http://schemas.microsoft.com/office/drawing/2014/main" id="{BA44A7AD-1C2D-48CF-BB87-730C53531272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4632333" y="3233576"/>
                    <a:ext cx="293803" cy="2935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278" name="Ink 277">
                    <a:extLst>
                      <a:ext uri="{FF2B5EF4-FFF2-40B4-BE49-F238E27FC236}">
                        <a16:creationId xmlns:a16="http://schemas.microsoft.com/office/drawing/2014/main" id="{9AF845B7-9EE5-46BC-A5EA-11CB9E1758A7}"/>
                      </a:ext>
                    </a:extLst>
                  </p14:cNvPr>
                  <p14:cNvContentPartPr/>
                  <p14:nvPr/>
                </p14:nvContentPartPr>
                <p14:xfrm>
                  <a:off x="4766199" y="3286475"/>
                  <a:ext cx="1546200" cy="52920"/>
                </p14:xfrm>
              </p:contentPart>
            </mc:Choice>
            <mc:Fallback xmlns="">
              <p:pic>
                <p:nvPicPr>
                  <p:cNvPr id="278" name="Ink 277">
                    <a:extLst>
                      <a:ext uri="{FF2B5EF4-FFF2-40B4-BE49-F238E27FC236}">
                        <a16:creationId xmlns:a16="http://schemas.microsoft.com/office/drawing/2014/main" id="{9AF845B7-9EE5-46BC-A5EA-11CB9E1758A7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707048" y="3227675"/>
                    <a:ext cx="1663910" cy="1699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279" name="Ink 278">
                    <a:extLst>
                      <a:ext uri="{FF2B5EF4-FFF2-40B4-BE49-F238E27FC236}">
                        <a16:creationId xmlns:a16="http://schemas.microsoft.com/office/drawing/2014/main" id="{3669BA86-CA0B-48FF-BB16-B2890D1EBD87}"/>
                      </a:ext>
                    </a:extLst>
                  </p14:cNvPr>
                  <p14:cNvContentPartPr/>
                  <p14:nvPr/>
                </p14:nvContentPartPr>
                <p14:xfrm>
                  <a:off x="4691330" y="3408092"/>
                  <a:ext cx="1546200" cy="52920"/>
                </p14:xfrm>
              </p:contentPart>
            </mc:Choice>
            <mc:Fallback xmlns="">
              <p:pic>
                <p:nvPicPr>
                  <p:cNvPr id="279" name="Ink 278">
                    <a:extLst>
                      <a:ext uri="{FF2B5EF4-FFF2-40B4-BE49-F238E27FC236}">
                        <a16:creationId xmlns:a16="http://schemas.microsoft.com/office/drawing/2014/main" id="{3669BA86-CA0B-48FF-BB16-B2890D1EBD87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632179" y="3349292"/>
                    <a:ext cx="1663910" cy="1699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280" name="Ink 279">
                    <a:extLst>
                      <a:ext uri="{FF2B5EF4-FFF2-40B4-BE49-F238E27FC236}">
                        <a16:creationId xmlns:a16="http://schemas.microsoft.com/office/drawing/2014/main" id="{3B018EE3-5C98-4625-A323-DB06CA31E00D}"/>
                      </a:ext>
                    </a:extLst>
                  </p14:cNvPr>
                  <p14:cNvContentPartPr/>
                  <p14:nvPr/>
                </p14:nvContentPartPr>
                <p14:xfrm>
                  <a:off x="6210867" y="3292650"/>
                  <a:ext cx="176400" cy="176040"/>
                </p14:xfrm>
              </p:contentPart>
            </mc:Choice>
            <mc:Fallback xmlns="">
              <p:pic>
                <p:nvPicPr>
                  <p:cNvPr id="280" name="Ink 279">
                    <a:extLst>
                      <a:ext uri="{FF2B5EF4-FFF2-40B4-BE49-F238E27FC236}">
                        <a16:creationId xmlns:a16="http://schemas.microsoft.com/office/drawing/2014/main" id="{3B018EE3-5C98-4625-A323-DB06CA31E00D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6151870" y="3233576"/>
                    <a:ext cx="293803" cy="2935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281" name="Ink 280">
                    <a:extLst>
                      <a:ext uri="{FF2B5EF4-FFF2-40B4-BE49-F238E27FC236}">
                        <a16:creationId xmlns:a16="http://schemas.microsoft.com/office/drawing/2014/main" id="{8B309D64-25E4-4384-BF02-994491DF1C90}"/>
                      </a:ext>
                    </a:extLst>
                  </p14:cNvPr>
                  <p14:cNvContentPartPr/>
                  <p14:nvPr/>
                </p14:nvContentPartPr>
                <p14:xfrm>
                  <a:off x="4691330" y="3797425"/>
                  <a:ext cx="176400" cy="176040"/>
                </p14:xfrm>
              </p:contentPart>
            </mc:Choice>
            <mc:Fallback xmlns="">
              <p:pic>
                <p:nvPicPr>
                  <p:cNvPr id="281" name="Ink 280">
                    <a:extLst>
                      <a:ext uri="{FF2B5EF4-FFF2-40B4-BE49-F238E27FC236}">
                        <a16:creationId xmlns:a16="http://schemas.microsoft.com/office/drawing/2014/main" id="{8B309D64-25E4-4384-BF02-994491DF1C90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4632333" y="3738351"/>
                    <a:ext cx="293803" cy="2935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282" name="Ink 281">
                    <a:extLst>
                      <a:ext uri="{FF2B5EF4-FFF2-40B4-BE49-F238E27FC236}">
                        <a16:creationId xmlns:a16="http://schemas.microsoft.com/office/drawing/2014/main" id="{7F291D8F-31CA-49BC-B9B5-45DD252425E3}"/>
                      </a:ext>
                    </a:extLst>
                  </p14:cNvPr>
                  <p14:cNvContentPartPr/>
                  <p14:nvPr/>
                </p14:nvContentPartPr>
                <p14:xfrm>
                  <a:off x="4766199" y="3791250"/>
                  <a:ext cx="1546200" cy="52920"/>
                </p14:xfrm>
              </p:contentPart>
            </mc:Choice>
            <mc:Fallback xmlns="">
              <p:pic>
                <p:nvPicPr>
                  <p:cNvPr id="282" name="Ink 281">
                    <a:extLst>
                      <a:ext uri="{FF2B5EF4-FFF2-40B4-BE49-F238E27FC236}">
                        <a16:creationId xmlns:a16="http://schemas.microsoft.com/office/drawing/2014/main" id="{7F291D8F-31CA-49BC-B9B5-45DD252425E3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707048" y="3732450"/>
                    <a:ext cx="1663910" cy="1699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283" name="Ink 282">
                    <a:extLst>
                      <a:ext uri="{FF2B5EF4-FFF2-40B4-BE49-F238E27FC236}">
                        <a16:creationId xmlns:a16="http://schemas.microsoft.com/office/drawing/2014/main" id="{1621F7BD-2CA2-4B8B-AE85-FB3DEE02EA82}"/>
                      </a:ext>
                    </a:extLst>
                  </p14:cNvPr>
                  <p14:cNvContentPartPr/>
                  <p14:nvPr/>
                </p14:nvContentPartPr>
                <p14:xfrm>
                  <a:off x="4691330" y="3912867"/>
                  <a:ext cx="1546200" cy="52920"/>
                </p14:xfrm>
              </p:contentPart>
            </mc:Choice>
            <mc:Fallback xmlns="">
              <p:pic>
                <p:nvPicPr>
                  <p:cNvPr id="283" name="Ink 282">
                    <a:extLst>
                      <a:ext uri="{FF2B5EF4-FFF2-40B4-BE49-F238E27FC236}">
                        <a16:creationId xmlns:a16="http://schemas.microsoft.com/office/drawing/2014/main" id="{1621F7BD-2CA2-4B8B-AE85-FB3DEE02EA8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632179" y="3854067"/>
                    <a:ext cx="1663910" cy="1699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284" name="Ink 283">
                    <a:extLst>
                      <a:ext uri="{FF2B5EF4-FFF2-40B4-BE49-F238E27FC236}">
                        <a16:creationId xmlns:a16="http://schemas.microsoft.com/office/drawing/2014/main" id="{46535F8C-A4BC-40AA-940E-06BB67146502}"/>
                      </a:ext>
                    </a:extLst>
                  </p14:cNvPr>
                  <p14:cNvContentPartPr/>
                  <p14:nvPr/>
                </p14:nvContentPartPr>
                <p14:xfrm>
                  <a:off x="6210867" y="3797425"/>
                  <a:ext cx="176400" cy="176040"/>
                </p14:xfrm>
              </p:contentPart>
            </mc:Choice>
            <mc:Fallback xmlns="">
              <p:pic>
                <p:nvPicPr>
                  <p:cNvPr id="284" name="Ink 283">
                    <a:extLst>
                      <a:ext uri="{FF2B5EF4-FFF2-40B4-BE49-F238E27FC236}">
                        <a16:creationId xmlns:a16="http://schemas.microsoft.com/office/drawing/2014/main" id="{46535F8C-A4BC-40AA-940E-06BB67146502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6151870" y="3738351"/>
                    <a:ext cx="293803" cy="293597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3CD558BF-3B0C-405E-B452-FFBD3421D9F1}"/>
                    </a:ext>
                  </a:extLst>
                </p14:cNvPr>
                <p14:cNvContentPartPr/>
                <p14:nvPr/>
              </p14:nvContentPartPr>
              <p14:xfrm>
                <a:off x="6452100" y="2935301"/>
                <a:ext cx="371787" cy="71202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3CD558BF-3B0C-405E-B452-FFBD3421D9F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416109" y="2899340"/>
                  <a:ext cx="443409" cy="1427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A9DF90D3-C0D1-46C7-803C-D0AE1AAD279D}"/>
                    </a:ext>
                  </a:extLst>
                </p14:cNvPr>
                <p14:cNvContentPartPr/>
                <p14:nvPr/>
              </p14:nvContentPartPr>
              <p14:xfrm>
                <a:off x="6438955" y="3282771"/>
                <a:ext cx="384713" cy="63316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A9DF90D3-C0D1-46C7-803C-D0AE1AAD279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402967" y="3246796"/>
                  <a:ext cx="456329" cy="1349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7E4C50F8-D4BC-4FFA-81CC-FC9200D18749}"/>
                    </a:ext>
                  </a:extLst>
                </p14:cNvPr>
                <p14:cNvContentPartPr/>
                <p14:nvPr/>
              </p14:nvContentPartPr>
              <p14:xfrm>
                <a:off x="7848329" y="3272473"/>
                <a:ext cx="478481" cy="20375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7E4C50F8-D4BC-4FFA-81CC-FC9200D1874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12353" y="3236727"/>
                  <a:ext cx="550073" cy="9150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EE2DC6DD-87C8-41D1-A1F0-F0EBD87E1A40}"/>
                </a:ext>
              </a:extLst>
            </p:cNvPr>
            <p:cNvGrpSpPr/>
            <p:nvPr/>
          </p:nvGrpSpPr>
          <p:grpSpPr>
            <a:xfrm>
              <a:off x="7173088" y="3405963"/>
              <a:ext cx="265425" cy="175867"/>
              <a:chOff x="2158774" y="1419944"/>
              <a:chExt cx="617760" cy="409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274" name="Ink 273">
                    <a:extLst>
                      <a:ext uri="{FF2B5EF4-FFF2-40B4-BE49-F238E27FC236}">
                        <a16:creationId xmlns:a16="http://schemas.microsoft.com/office/drawing/2014/main" id="{71534BC8-75BE-435A-B5A8-F8AB56A38714}"/>
                      </a:ext>
                    </a:extLst>
                  </p14:cNvPr>
                  <p14:cNvContentPartPr/>
                  <p14:nvPr/>
                </p14:nvContentPartPr>
                <p14:xfrm>
                  <a:off x="2251654" y="1419944"/>
                  <a:ext cx="63360" cy="382320"/>
                </p14:xfrm>
              </p:contentPart>
            </mc:Choice>
            <mc:Fallback xmlns="">
              <p:pic>
                <p:nvPicPr>
                  <p:cNvPr id="274" name="Ink 273">
                    <a:extLst>
                      <a:ext uri="{FF2B5EF4-FFF2-40B4-BE49-F238E27FC236}">
                        <a16:creationId xmlns:a16="http://schemas.microsoft.com/office/drawing/2014/main" id="{71534BC8-75BE-435A-B5A8-F8AB56A38714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2168286" y="1336285"/>
                    <a:ext cx="229263" cy="5488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275" name="Ink 274">
                    <a:extLst>
                      <a:ext uri="{FF2B5EF4-FFF2-40B4-BE49-F238E27FC236}">
                        <a16:creationId xmlns:a16="http://schemas.microsoft.com/office/drawing/2014/main" id="{0F528369-55D7-4DE2-B408-F20B9CB6559F}"/>
                      </a:ext>
                    </a:extLst>
                  </p14:cNvPr>
                  <p14:cNvContentPartPr/>
                  <p14:nvPr/>
                </p14:nvContentPartPr>
                <p14:xfrm>
                  <a:off x="2158774" y="1435064"/>
                  <a:ext cx="394200" cy="29880"/>
                </p14:xfrm>
              </p:contentPart>
            </mc:Choice>
            <mc:Fallback xmlns="">
              <p:pic>
                <p:nvPicPr>
                  <p:cNvPr id="275" name="Ink 274">
                    <a:extLst>
                      <a:ext uri="{FF2B5EF4-FFF2-40B4-BE49-F238E27FC236}">
                        <a16:creationId xmlns:a16="http://schemas.microsoft.com/office/drawing/2014/main" id="{0F528369-55D7-4DE2-B408-F20B9CB6559F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075080" y="1352064"/>
                    <a:ext cx="560752" cy="1950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276" name="Ink 275">
                    <a:extLst>
                      <a:ext uri="{FF2B5EF4-FFF2-40B4-BE49-F238E27FC236}">
                        <a16:creationId xmlns:a16="http://schemas.microsoft.com/office/drawing/2014/main" id="{33E66E38-A159-48FA-B47C-B027975948FC}"/>
                      </a:ext>
                    </a:extLst>
                  </p14:cNvPr>
                  <p14:cNvContentPartPr/>
                  <p14:nvPr/>
                </p14:nvContentPartPr>
                <p14:xfrm>
                  <a:off x="2515174" y="1421024"/>
                  <a:ext cx="261360" cy="408240"/>
                </p14:xfrm>
              </p:contentPart>
            </mc:Choice>
            <mc:Fallback xmlns="">
              <p:pic>
                <p:nvPicPr>
                  <p:cNvPr id="276" name="Ink 275">
                    <a:extLst>
                      <a:ext uri="{FF2B5EF4-FFF2-40B4-BE49-F238E27FC236}">
                        <a16:creationId xmlns:a16="http://schemas.microsoft.com/office/drawing/2014/main" id="{33E66E38-A159-48FA-B47C-B027975948FC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431672" y="1337368"/>
                    <a:ext cx="427528" cy="574715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FF045F99-9152-4326-8822-0A53ABC7B494}"/>
                    </a:ext>
                  </a:extLst>
                </p14:cNvPr>
                <p14:cNvContentPartPr/>
                <p14:nvPr/>
              </p14:nvContentPartPr>
              <p14:xfrm>
                <a:off x="9661696" y="2965535"/>
                <a:ext cx="8983" cy="70546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FF045F99-9152-4326-8822-0A53ABC7B49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625764" y="2929542"/>
                  <a:ext cx="80488" cy="1421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6D6C9BC-71F4-4484-A7BF-5DB284E6EBBA}"/>
                    </a:ext>
                  </a:extLst>
                </p14:cNvPr>
                <p14:cNvContentPartPr/>
                <p14:nvPr/>
              </p14:nvContentPartPr>
              <p14:xfrm>
                <a:off x="11009507" y="2961153"/>
                <a:ext cx="315263" cy="5981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6D6C9BC-71F4-4484-A7BF-5DB284E6EBB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973518" y="2925339"/>
                  <a:ext cx="386881" cy="1310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B0380DA5-926B-488C-BEF6-24846DCEEB12}"/>
                    </a:ext>
                  </a:extLst>
                </p14:cNvPr>
                <p14:cNvContentPartPr/>
                <p14:nvPr/>
              </p14:nvContentPartPr>
              <p14:xfrm>
                <a:off x="10985846" y="3276417"/>
                <a:ext cx="313072" cy="91139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B0380DA5-926B-488C-BEF6-24846DCEEB1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949861" y="3240394"/>
                  <a:ext cx="384683" cy="16282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DAE2AC52-D0A0-49A3-B346-09DEBEE5FDA3}"/>
                </a:ext>
              </a:extLst>
            </p:cNvPr>
            <p:cNvGrpSpPr/>
            <p:nvPr/>
          </p:nvGrpSpPr>
          <p:grpSpPr>
            <a:xfrm>
              <a:off x="7836936" y="2979557"/>
              <a:ext cx="504991" cy="21251"/>
              <a:chOff x="4312294" y="2496704"/>
              <a:chExt cx="829800" cy="34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271" name="Ink 270">
                    <a:extLst>
                      <a:ext uri="{FF2B5EF4-FFF2-40B4-BE49-F238E27FC236}">
                        <a16:creationId xmlns:a16="http://schemas.microsoft.com/office/drawing/2014/main" id="{28FB09BD-E999-4763-849C-B91C058150F5}"/>
                      </a:ext>
                    </a:extLst>
                  </p14:cNvPr>
                  <p14:cNvContentPartPr/>
                  <p14:nvPr/>
                </p14:nvContentPartPr>
                <p14:xfrm>
                  <a:off x="4312294" y="2498144"/>
                  <a:ext cx="137520" cy="27720"/>
                </p14:xfrm>
              </p:contentPart>
            </mc:Choice>
            <mc:Fallback xmlns="">
              <p:pic>
                <p:nvPicPr>
                  <p:cNvPr id="271" name="Ink 270">
                    <a:extLst>
                      <a:ext uri="{FF2B5EF4-FFF2-40B4-BE49-F238E27FC236}">
                        <a16:creationId xmlns:a16="http://schemas.microsoft.com/office/drawing/2014/main" id="{28FB09BD-E999-4763-849C-B91C058150F5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4253273" y="2439165"/>
                    <a:ext cx="254973" cy="1450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272" name="Ink 271">
                    <a:extLst>
                      <a:ext uri="{FF2B5EF4-FFF2-40B4-BE49-F238E27FC236}">
                        <a16:creationId xmlns:a16="http://schemas.microsoft.com/office/drawing/2014/main" id="{33789CA3-5A10-43F7-A8D1-437CE1F08EDB}"/>
                      </a:ext>
                    </a:extLst>
                  </p14:cNvPr>
                  <p14:cNvContentPartPr/>
                  <p14:nvPr/>
                </p14:nvContentPartPr>
                <p14:xfrm>
                  <a:off x="5051374" y="2496704"/>
                  <a:ext cx="79920" cy="34920"/>
                </p14:xfrm>
              </p:contentPart>
            </mc:Choice>
            <mc:Fallback xmlns="">
              <p:pic>
                <p:nvPicPr>
                  <p:cNvPr id="272" name="Ink 271">
                    <a:extLst>
                      <a:ext uri="{FF2B5EF4-FFF2-40B4-BE49-F238E27FC236}">
                        <a16:creationId xmlns:a16="http://schemas.microsoft.com/office/drawing/2014/main" id="{33789CA3-5A10-43F7-A8D1-437CE1F08EDB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4992174" y="2437518"/>
                    <a:ext cx="197728" cy="1527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273" name="Ink 272">
                    <a:extLst>
                      <a:ext uri="{FF2B5EF4-FFF2-40B4-BE49-F238E27FC236}">
                        <a16:creationId xmlns:a16="http://schemas.microsoft.com/office/drawing/2014/main" id="{E421938F-9902-4A68-859E-9CB45AE8E686}"/>
                      </a:ext>
                    </a:extLst>
                  </p14:cNvPr>
                  <p14:cNvContentPartPr/>
                  <p14:nvPr/>
                </p14:nvContentPartPr>
                <p14:xfrm>
                  <a:off x="4948054" y="2502824"/>
                  <a:ext cx="194040" cy="12240"/>
                </p14:xfrm>
              </p:contentPart>
            </mc:Choice>
            <mc:Fallback xmlns="">
              <p:pic>
                <p:nvPicPr>
                  <p:cNvPr id="273" name="Ink 272">
                    <a:extLst>
                      <a:ext uri="{FF2B5EF4-FFF2-40B4-BE49-F238E27FC236}">
                        <a16:creationId xmlns:a16="http://schemas.microsoft.com/office/drawing/2014/main" id="{E421938F-9902-4A68-859E-9CB45AE8E686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4888895" y="2444538"/>
                    <a:ext cx="311765" cy="128229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CEDE20AF-781C-4BDC-B4B3-EA99B559D353}"/>
                </a:ext>
              </a:extLst>
            </p:cNvPr>
            <p:cNvGrpSpPr/>
            <p:nvPr/>
          </p:nvGrpSpPr>
          <p:grpSpPr>
            <a:xfrm>
              <a:off x="8671921" y="3405963"/>
              <a:ext cx="265425" cy="175867"/>
              <a:chOff x="2158774" y="1419944"/>
              <a:chExt cx="617760" cy="409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268" name="Ink 267">
                    <a:extLst>
                      <a:ext uri="{FF2B5EF4-FFF2-40B4-BE49-F238E27FC236}">
                        <a16:creationId xmlns:a16="http://schemas.microsoft.com/office/drawing/2014/main" id="{936A0ABB-666A-47BB-A1CF-387426D7ADB9}"/>
                      </a:ext>
                    </a:extLst>
                  </p14:cNvPr>
                  <p14:cNvContentPartPr/>
                  <p14:nvPr/>
                </p14:nvContentPartPr>
                <p14:xfrm>
                  <a:off x="2251654" y="1419944"/>
                  <a:ext cx="63360" cy="382320"/>
                </p14:xfrm>
              </p:contentPart>
            </mc:Choice>
            <mc:Fallback xmlns="">
              <p:pic>
                <p:nvPicPr>
                  <p:cNvPr id="268" name="Ink 267">
                    <a:extLst>
                      <a:ext uri="{FF2B5EF4-FFF2-40B4-BE49-F238E27FC236}">
                        <a16:creationId xmlns:a16="http://schemas.microsoft.com/office/drawing/2014/main" id="{936A0ABB-666A-47BB-A1CF-387426D7ADB9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2168286" y="1336285"/>
                    <a:ext cx="229263" cy="5488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269" name="Ink 268">
                    <a:extLst>
                      <a:ext uri="{FF2B5EF4-FFF2-40B4-BE49-F238E27FC236}">
                        <a16:creationId xmlns:a16="http://schemas.microsoft.com/office/drawing/2014/main" id="{C7329E70-EA9E-4D27-9078-72C7B671D43E}"/>
                      </a:ext>
                    </a:extLst>
                  </p14:cNvPr>
                  <p14:cNvContentPartPr/>
                  <p14:nvPr/>
                </p14:nvContentPartPr>
                <p14:xfrm>
                  <a:off x="2158774" y="1435064"/>
                  <a:ext cx="394200" cy="29880"/>
                </p14:xfrm>
              </p:contentPart>
            </mc:Choice>
            <mc:Fallback xmlns="">
              <p:pic>
                <p:nvPicPr>
                  <p:cNvPr id="269" name="Ink 268">
                    <a:extLst>
                      <a:ext uri="{FF2B5EF4-FFF2-40B4-BE49-F238E27FC236}">
                        <a16:creationId xmlns:a16="http://schemas.microsoft.com/office/drawing/2014/main" id="{C7329E70-EA9E-4D27-9078-72C7B671D43E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075080" y="1352064"/>
                    <a:ext cx="560752" cy="1950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270" name="Ink 269">
                    <a:extLst>
                      <a:ext uri="{FF2B5EF4-FFF2-40B4-BE49-F238E27FC236}">
                        <a16:creationId xmlns:a16="http://schemas.microsoft.com/office/drawing/2014/main" id="{8EF7C236-9AD8-4622-93A7-F0BBE07668BE}"/>
                      </a:ext>
                    </a:extLst>
                  </p14:cNvPr>
                  <p14:cNvContentPartPr/>
                  <p14:nvPr/>
                </p14:nvContentPartPr>
                <p14:xfrm>
                  <a:off x="2515174" y="1421024"/>
                  <a:ext cx="261360" cy="408240"/>
                </p14:xfrm>
              </p:contentPart>
            </mc:Choice>
            <mc:Fallback xmlns="">
              <p:pic>
                <p:nvPicPr>
                  <p:cNvPr id="270" name="Ink 269">
                    <a:extLst>
                      <a:ext uri="{FF2B5EF4-FFF2-40B4-BE49-F238E27FC236}">
                        <a16:creationId xmlns:a16="http://schemas.microsoft.com/office/drawing/2014/main" id="{8EF7C236-9AD8-4622-93A7-F0BBE07668BE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431672" y="1337368"/>
                    <a:ext cx="427528" cy="57471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C61B7CE9-2135-4F96-B4A6-773916F97B06}"/>
                </a:ext>
              </a:extLst>
            </p:cNvPr>
            <p:cNvGrpSpPr/>
            <p:nvPr/>
          </p:nvGrpSpPr>
          <p:grpSpPr>
            <a:xfrm>
              <a:off x="10406385" y="3405963"/>
              <a:ext cx="265425" cy="175867"/>
              <a:chOff x="2158774" y="1419944"/>
              <a:chExt cx="617760" cy="409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265" name="Ink 264">
                    <a:extLst>
                      <a:ext uri="{FF2B5EF4-FFF2-40B4-BE49-F238E27FC236}">
                        <a16:creationId xmlns:a16="http://schemas.microsoft.com/office/drawing/2014/main" id="{908B1D58-1ECD-4598-B617-7DB244C85443}"/>
                      </a:ext>
                    </a:extLst>
                  </p14:cNvPr>
                  <p14:cNvContentPartPr/>
                  <p14:nvPr/>
                </p14:nvContentPartPr>
                <p14:xfrm>
                  <a:off x="2251654" y="1419944"/>
                  <a:ext cx="63360" cy="382320"/>
                </p14:xfrm>
              </p:contentPart>
            </mc:Choice>
            <mc:Fallback xmlns="">
              <p:pic>
                <p:nvPicPr>
                  <p:cNvPr id="265" name="Ink 264">
                    <a:extLst>
                      <a:ext uri="{FF2B5EF4-FFF2-40B4-BE49-F238E27FC236}">
                        <a16:creationId xmlns:a16="http://schemas.microsoft.com/office/drawing/2014/main" id="{908B1D58-1ECD-4598-B617-7DB244C85443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2168286" y="1336285"/>
                    <a:ext cx="229263" cy="5488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266" name="Ink 265">
                    <a:extLst>
                      <a:ext uri="{FF2B5EF4-FFF2-40B4-BE49-F238E27FC236}">
                        <a16:creationId xmlns:a16="http://schemas.microsoft.com/office/drawing/2014/main" id="{C3FD282C-880E-4082-8255-4965E9545F9E}"/>
                      </a:ext>
                    </a:extLst>
                  </p14:cNvPr>
                  <p14:cNvContentPartPr/>
                  <p14:nvPr/>
                </p14:nvContentPartPr>
                <p14:xfrm>
                  <a:off x="2158774" y="1435064"/>
                  <a:ext cx="394200" cy="29880"/>
                </p14:xfrm>
              </p:contentPart>
            </mc:Choice>
            <mc:Fallback xmlns="">
              <p:pic>
                <p:nvPicPr>
                  <p:cNvPr id="266" name="Ink 265">
                    <a:extLst>
                      <a:ext uri="{FF2B5EF4-FFF2-40B4-BE49-F238E27FC236}">
                        <a16:creationId xmlns:a16="http://schemas.microsoft.com/office/drawing/2014/main" id="{C3FD282C-880E-4082-8255-4965E9545F9E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075080" y="1352064"/>
                    <a:ext cx="560752" cy="1950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267" name="Ink 266">
                    <a:extLst>
                      <a:ext uri="{FF2B5EF4-FFF2-40B4-BE49-F238E27FC236}">
                        <a16:creationId xmlns:a16="http://schemas.microsoft.com/office/drawing/2014/main" id="{E50FEFFF-C256-40BB-ABFE-A50B5028BDDD}"/>
                      </a:ext>
                    </a:extLst>
                  </p14:cNvPr>
                  <p14:cNvContentPartPr/>
                  <p14:nvPr/>
                </p14:nvContentPartPr>
                <p14:xfrm>
                  <a:off x="2515174" y="1421024"/>
                  <a:ext cx="261360" cy="408240"/>
                </p14:xfrm>
              </p:contentPart>
            </mc:Choice>
            <mc:Fallback xmlns="">
              <p:pic>
                <p:nvPicPr>
                  <p:cNvPr id="267" name="Ink 266">
                    <a:extLst>
                      <a:ext uri="{FF2B5EF4-FFF2-40B4-BE49-F238E27FC236}">
                        <a16:creationId xmlns:a16="http://schemas.microsoft.com/office/drawing/2014/main" id="{E50FEFFF-C256-40BB-ABFE-A50B5028BDDD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431672" y="1337368"/>
                    <a:ext cx="427528" cy="57471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540758C5-D2C5-4309-AFBA-3179326F1F66}"/>
                </a:ext>
              </a:extLst>
            </p:cNvPr>
            <p:cNvGrpSpPr/>
            <p:nvPr/>
          </p:nvGrpSpPr>
          <p:grpSpPr>
            <a:xfrm>
              <a:off x="6302465" y="3013953"/>
              <a:ext cx="262902" cy="249538"/>
              <a:chOff x="1791510" y="2554571"/>
              <a:chExt cx="432312" cy="41033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262" name="Ink 261">
                    <a:extLst>
                      <a:ext uri="{FF2B5EF4-FFF2-40B4-BE49-F238E27FC236}">
                        <a16:creationId xmlns:a16="http://schemas.microsoft.com/office/drawing/2014/main" id="{F6294BC5-62F1-42D7-8F0B-FD594623C4F8}"/>
                      </a:ext>
                    </a:extLst>
                  </p14:cNvPr>
                  <p14:cNvContentPartPr/>
                  <p14:nvPr/>
                </p14:nvContentPartPr>
                <p14:xfrm>
                  <a:off x="1791510" y="2554571"/>
                  <a:ext cx="432312" cy="410336"/>
                </p14:xfrm>
              </p:contentPart>
            </mc:Choice>
            <mc:Fallback xmlns="">
              <p:pic>
                <p:nvPicPr>
                  <p:cNvPr id="262" name="Ink 261">
                    <a:extLst>
                      <a:ext uri="{FF2B5EF4-FFF2-40B4-BE49-F238E27FC236}">
                        <a16:creationId xmlns:a16="http://schemas.microsoft.com/office/drawing/2014/main" id="{F6294BC5-62F1-42D7-8F0B-FD594623C4F8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1732370" y="2495445"/>
                    <a:ext cx="550000" cy="5279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263" name="Ink 262">
                    <a:extLst>
                      <a:ext uri="{FF2B5EF4-FFF2-40B4-BE49-F238E27FC236}">
                        <a16:creationId xmlns:a16="http://schemas.microsoft.com/office/drawing/2014/main" id="{4EE71875-81C1-4268-A482-75A9D5859CA0}"/>
                      </a:ext>
                    </a:extLst>
                  </p14:cNvPr>
                  <p14:cNvContentPartPr/>
                  <p14:nvPr/>
                </p14:nvContentPartPr>
                <p14:xfrm>
                  <a:off x="1912149" y="2674559"/>
                  <a:ext cx="21960" cy="189000"/>
                </p14:xfrm>
              </p:contentPart>
            </mc:Choice>
            <mc:Fallback xmlns="">
              <p:pic>
                <p:nvPicPr>
                  <p:cNvPr id="263" name="Ink 262">
                    <a:extLst>
                      <a:ext uri="{FF2B5EF4-FFF2-40B4-BE49-F238E27FC236}">
                        <a16:creationId xmlns:a16="http://schemas.microsoft.com/office/drawing/2014/main" id="{4EE71875-81C1-4268-A482-75A9D5859CA0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1883254" y="2644935"/>
                    <a:ext cx="79172" cy="2476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264" name="Ink 263">
                    <a:extLst>
                      <a:ext uri="{FF2B5EF4-FFF2-40B4-BE49-F238E27FC236}">
                        <a16:creationId xmlns:a16="http://schemas.microsoft.com/office/drawing/2014/main" id="{923ABD3F-297C-4612-88ED-423EF6B54A60}"/>
                      </a:ext>
                    </a:extLst>
                  </p14:cNvPr>
                  <p14:cNvContentPartPr/>
                  <p14:nvPr/>
                </p14:nvContentPartPr>
                <p14:xfrm>
                  <a:off x="1941309" y="2670599"/>
                  <a:ext cx="138960" cy="196920"/>
                </p14:xfrm>
              </p:contentPart>
            </mc:Choice>
            <mc:Fallback xmlns="">
              <p:pic>
                <p:nvPicPr>
                  <p:cNvPr id="264" name="Ink 263">
                    <a:extLst>
                      <a:ext uri="{FF2B5EF4-FFF2-40B4-BE49-F238E27FC236}">
                        <a16:creationId xmlns:a16="http://schemas.microsoft.com/office/drawing/2014/main" id="{923ABD3F-297C-4612-88ED-423EF6B54A60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1911743" y="2641031"/>
                    <a:ext cx="197501" cy="25546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B7D7DE7D-CFDA-487C-BA7F-2231E3B1718A}"/>
                </a:ext>
              </a:extLst>
            </p:cNvPr>
            <p:cNvGrpSpPr/>
            <p:nvPr/>
          </p:nvGrpSpPr>
          <p:grpSpPr>
            <a:xfrm>
              <a:off x="7951485" y="2873317"/>
              <a:ext cx="262902" cy="249538"/>
              <a:chOff x="1791510" y="2554571"/>
              <a:chExt cx="432312" cy="41033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259" name="Ink 258">
                    <a:extLst>
                      <a:ext uri="{FF2B5EF4-FFF2-40B4-BE49-F238E27FC236}">
                        <a16:creationId xmlns:a16="http://schemas.microsoft.com/office/drawing/2014/main" id="{69F3415B-C832-4EE5-95C7-750D94874B8C}"/>
                      </a:ext>
                    </a:extLst>
                  </p14:cNvPr>
                  <p14:cNvContentPartPr/>
                  <p14:nvPr/>
                </p14:nvContentPartPr>
                <p14:xfrm>
                  <a:off x="1791510" y="2554571"/>
                  <a:ext cx="432312" cy="410336"/>
                </p14:xfrm>
              </p:contentPart>
            </mc:Choice>
            <mc:Fallback xmlns="">
              <p:pic>
                <p:nvPicPr>
                  <p:cNvPr id="259" name="Ink 258">
                    <a:extLst>
                      <a:ext uri="{FF2B5EF4-FFF2-40B4-BE49-F238E27FC236}">
                        <a16:creationId xmlns:a16="http://schemas.microsoft.com/office/drawing/2014/main" id="{69F3415B-C832-4EE5-95C7-750D94874B8C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1732370" y="2495445"/>
                    <a:ext cx="550000" cy="5279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260" name="Ink 259">
                    <a:extLst>
                      <a:ext uri="{FF2B5EF4-FFF2-40B4-BE49-F238E27FC236}">
                        <a16:creationId xmlns:a16="http://schemas.microsoft.com/office/drawing/2014/main" id="{7DDBE7E5-D14F-45CC-A50D-1A56692AE82F}"/>
                      </a:ext>
                    </a:extLst>
                  </p14:cNvPr>
                  <p14:cNvContentPartPr/>
                  <p14:nvPr/>
                </p14:nvContentPartPr>
                <p14:xfrm>
                  <a:off x="1912149" y="2674559"/>
                  <a:ext cx="21960" cy="189000"/>
                </p14:xfrm>
              </p:contentPart>
            </mc:Choice>
            <mc:Fallback xmlns="">
              <p:pic>
                <p:nvPicPr>
                  <p:cNvPr id="260" name="Ink 259">
                    <a:extLst>
                      <a:ext uri="{FF2B5EF4-FFF2-40B4-BE49-F238E27FC236}">
                        <a16:creationId xmlns:a16="http://schemas.microsoft.com/office/drawing/2014/main" id="{7DDBE7E5-D14F-45CC-A50D-1A56692AE82F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1883254" y="2644935"/>
                    <a:ext cx="79172" cy="2476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261" name="Ink 260">
                    <a:extLst>
                      <a:ext uri="{FF2B5EF4-FFF2-40B4-BE49-F238E27FC236}">
                        <a16:creationId xmlns:a16="http://schemas.microsoft.com/office/drawing/2014/main" id="{62FCAC9F-EEE5-4B88-BB2B-4CA7D4575690}"/>
                      </a:ext>
                    </a:extLst>
                  </p14:cNvPr>
                  <p14:cNvContentPartPr/>
                  <p14:nvPr/>
                </p14:nvContentPartPr>
                <p14:xfrm>
                  <a:off x="1941309" y="2670599"/>
                  <a:ext cx="138960" cy="196920"/>
                </p14:xfrm>
              </p:contentPart>
            </mc:Choice>
            <mc:Fallback xmlns="">
              <p:pic>
                <p:nvPicPr>
                  <p:cNvPr id="261" name="Ink 260">
                    <a:extLst>
                      <a:ext uri="{FF2B5EF4-FFF2-40B4-BE49-F238E27FC236}">
                        <a16:creationId xmlns:a16="http://schemas.microsoft.com/office/drawing/2014/main" id="{62FCAC9F-EEE5-4B88-BB2B-4CA7D4575690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1911743" y="2641031"/>
                    <a:ext cx="197501" cy="25546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3D9BCB6B-800D-4B3E-B051-0305B05E6F76}"/>
                </a:ext>
              </a:extLst>
            </p:cNvPr>
            <p:cNvGrpSpPr/>
            <p:nvPr/>
          </p:nvGrpSpPr>
          <p:grpSpPr>
            <a:xfrm>
              <a:off x="11142989" y="3036766"/>
              <a:ext cx="262902" cy="249538"/>
              <a:chOff x="1791510" y="2554571"/>
              <a:chExt cx="432312" cy="41033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256" name="Ink 255">
                    <a:extLst>
                      <a:ext uri="{FF2B5EF4-FFF2-40B4-BE49-F238E27FC236}">
                        <a16:creationId xmlns:a16="http://schemas.microsoft.com/office/drawing/2014/main" id="{949E60CA-E599-4530-8817-DFF0E5E8EB3F}"/>
                      </a:ext>
                    </a:extLst>
                  </p14:cNvPr>
                  <p14:cNvContentPartPr/>
                  <p14:nvPr/>
                </p14:nvContentPartPr>
                <p14:xfrm>
                  <a:off x="1791510" y="2554571"/>
                  <a:ext cx="432312" cy="410336"/>
                </p14:xfrm>
              </p:contentPart>
            </mc:Choice>
            <mc:Fallback xmlns="">
              <p:pic>
                <p:nvPicPr>
                  <p:cNvPr id="256" name="Ink 255">
                    <a:extLst>
                      <a:ext uri="{FF2B5EF4-FFF2-40B4-BE49-F238E27FC236}">
                        <a16:creationId xmlns:a16="http://schemas.microsoft.com/office/drawing/2014/main" id="{949E60CA-E599-4530-8817-DFF0E5E8EB3F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1732370" y="2495445"/>
                    <a:ext cx="550000" cy="5279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257" name="Ink 256">
                    <a:extLst>
                      <a:ext uri="{FF2B5EF4-FFF2-40B4-BE49-F238E27FC236}">
                        <a16:creationId xmlns:a16="http://schemas.microsoft.com/office/drawing/2014/main" id="{014D26CD-DF18-4961-934B-9FF3FD69E92C}"/>
                      </a:ext>
                    </a:extLst>
                  </p14:cNvPr>
                  <p14:cNvContentPartPr/>
                  <p14:nvPr/>
                </p14:nvContentPartPr>
                <p14:xfrm>
                  <a:off x="1912149" y="2674559"/>
                  <a:ext cx="21960" cy="189000"/>
                </p14:xfrm>
              </p:contentPart>
            </mc:Choice>
            <mc:Fallback xmlns="">
              <p:pic>
                <p:nvPicPr>
                  <p:cNvPr id="257" name="Ink 256">
                    <a:extLst>
                      <a:ext uri="{FF2B5EF4-FFF2-40B4-BE49-F238E27FC236}">
                        <a16:creationId xmlns:a16="http://schemas.microsoft.com/office/drawing/2014/main" id="{014D26CD-DF18-4961-934B-9FF3FD69E92C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1883254" y="2644935"/>
                    <a:ext cx="79172" cy="2476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258" name="Ink 257">
                    <a:extLst>
                      <a:ext uri="{FF2B5EF4-FFF2-40B4-BE49-F238E27FC236}">
                        <a16:creationId xmlns:a16="http://schemas.microsoft.com/office/drawing/2014/main" id="{F6BB6B41-975B-45C5-ACA9-7D410E655117}"/>
                      </a:ext>
                    </a:extLst>
                  </p14:cNvPr>
                  <p14:cNvContentPartPr/>
                  <p14:nvPr/>
                </p14:nvContentPartPr>
                <p14:xfrm>
                  <a:off x="1941309" y="2670599"/>
                  <a:ext cx="138960" cy="196920"/>
                </p14:xfrm>
              </p:contentPart>
            </mc:Choice>
            <mc:Fallback xmlns="">
              <p:pic>
                <p:nvPicPr>
                  <p:cNvPr id="258" name="Ink 257">
                    <a:extLst>
                      <a:ext uri="{FF2B5EF4-FFF2-40B4-BE49-F238E27FC236}">
                        <a16:creationId xmlns:a16="http://schemas.microsoft.com/office/drawing/2014/main" id="{F6BB6B41-975B-45C5-ACA9-7D410E655117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1911743" y="2641031"/>
                    <a:ext cx="197501" cy="25546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5EE5BE29-2384-42B9-A9D3-E63EDD3259F3}"/>
                </a:ext>
              </a:extLst>
            </p:cNvPr>
            <p:cNvGrpSpPr/>
            <p:nvPr/>
          </p:nvGrpSpPr>
          <p:grpSpPr>
            <a:xfrm>
              <a:off x="9529342" y="3013614"/>
              <a:ext cx="262902" cy="249538"/>
              <a:chOff x="1773229" y="2542340"/>
              <a:chExt cx="432312" cy="41033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253" name="Ink 252">
                    <a:extLst>
                      <a:ext uri="{FF2B5EF4-FFF2-40B4-BE49-F238E27FC236}">
                        <a16:creationId xmlns:a16="http://schemas.microsoft.com/office/drawing/2014/main" id="{218D7C4E-32BB-40F0-B29E-D284D1B216EF}"/>
                      </a:ext>
                    </a:extLst>
                  </p14:cNvPr>
                  <p14:cNvContentPartPr/>
                  <p14:nvPr/>
                </p14:nvContentPartPr>
                <p14:xfrm>
                  <a:off x="1773229" y="2542340"/>
                  <a:ext cx="432312" cy="410336"/>
                </p14:xfrm>
              </p:contentPart>
            </mc:Choice>
            <mc:Fallback xmlns="">
              <p:pic>
                <p:nvPicPr>
                  <p:cNvPr id="253" name="Ink 252">
                    <a:extLst>
                      <a:ext uri="{FF2B5EF4-FFF2-40B4-BE49-F238E27FC236}">
                        <a16:creationId xmlns:a16="http://schemas.microsoft.com/office/drawing/2014/main" id="{218D7C4E-32BB-40F0-B29E-D284D1B216EF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1714089" y="2483214"/>
                    <a:ext cx="550000" cy="5279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254" name="Ink 253">
                    <a:extLst>
                      <a:ext uri="{FF2B5EF4-FFF2-40B4-BE49-F238E27FC236}">
                        <a16:creationId xmlns:a16="http://schemas.microsoft.com/office/drawing/2014/main" id="{C20F818A-F2DA-4B5D-9A61-09D722900906}"/>
                      </a:ext>
                    </a:extLst>
                  </p14:cNvPr>
                  <p14:cNvContentPartPr/>
                  <p14:nvPr/>
                </p14:nvContentPartPr>
                <p14:xfrm>
                  <a:off x="1912149" y="2674559"/>
                  <a:ext cx="21960" cy="189000"/>
                </p14:xfrm>
              </p:contentPart>
            </mc:Choice>
            <mc:Fallback xmlns="">
              <p:pic>
                <p:nvPicPr>
                  <p:cNvPr id="254" name="Ink 253">
                    <a:extLst>
                      <a:ext uri="{FF2B5EF4-FFF2-40B4-BE49-F238E27FC236}">
                        <a16:creationId xmlns:a16="http://schemas.microsoft.com/office/drawing/2014/main" id="{C20F818A-F2DA-4B5D-9A61-09D72290090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1883254" y="2644935"/>
                    <a:ext cx="79172" cy="2476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255" name="Ink 254">
                    <a:extLst>
                      <a:ext uri="{FF2B5EF4-FFF2-40B4-BE49-F238E27FC236}">
                        <a16:creationId xmlns:a16="http://schemas.microsoft.com/office/drawing/2014/main" id="{34510F4C-F955-4F7D-BFAB-C7E7602D41EE}"/>
                      </a:ext>
                    </a:extLst>
                  </p14:cNvPr>
                  <p14:cNvContentPartPr/>
                  <p14:nvPr/>
                </p14:nvContentPartPr>
                <p14:xfrm>
                  <a:off x="1923028" y="2658368"/>
                  <a:ext cx="138960" cy="196920"/>
                </p14:xfrm>
              </p:contentPart>
            </mc:Choice>
            <mc:Fallback xmlns="">
              <p:pic>
                <p:nvPicPr>
                  <p:cNvPr id="255" name="Ink 254">
                    <a:extLst>
                      <a:ext uri="{FF2B5EF4-FFF2-40B4-BE49-F238E27FC236}">
                        <a16:creationId xmlns:a16="http://schemas.microsoft.com/office/drawing/2014/main" id="{34510F4C-F955-4F7D-BFAB-C7E7602D41EE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1893462" y="2628800"/>
                    <a:ext cx="197501" cy="255464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B0EB9D37-F5FB-4846-B07E-F853D96D1D61}"/>
                    </a:ext>
                  </a:extLst>
                </p14:cNvPr>
                <p14:cNvContentPartPr/>
                <p14:nvPr/>
              </p14:nvContentPartPr>
              <p14:xfrm>
                <a:off x="9380085" y="2937025"/>
                <a:ext cx="562320" cy="115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B0EB9D37-F5FB-4846-B07E-F853D96D1D6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344108" y="2901025"/>
                  <a:ext cx="633914" cy="83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06C0A627-CFF4-43D6-95CA-57BD0FA70900}"/>
                </a:ext>
              </a:extLst>
            </p:cNvPr>
            <p:cNvGrpSpPr/>
            <p:nvPr/>
          </p:nvGrpSpPr>
          <p:grpSpPr>
            <a:xfrm>
              <a:off x="9374325" y="3272185"/>
              <a:ext cx="560520" cy="69840"/>
              <a:chOff x="9374325" y="3272185"/>
              <a:chExt cx="560520" cy="69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251" name="Ink 250">
                    <a:extLst>
                      <a:ext uri="{FF2B5EF4-FFF2-40B4-BE49-F238E27FC236}">
                        <a16:creationId xmlns:a16="http://schemas.microsoft.com/office/drawing/2014/main" id="{5063EE93-9683-4D3E-891B-50F5C60794A2}"/>
                      </a:ext>
                    </a:extLst>
                  </p14:cNvPr>
                  <p14:cNvContentPartPr/>
                  <p14:nvPr/>
                </p14:nvContentPartPr>
                <p14:xfrm>
                  <a:off x="9374325" y="3327265"/>
                  <a:ext cx="560520" cy="14760"/>
                </p14:xfrm>
              </p:contentPart>
            </mc:Choice>
            <mc:Fallback xmlns="">
              <p:pic>
                <p:nvPicPr>
                  <p:cNvPr id="251" name="Ink 250">
                    <a:extLst>
                      <a:ext uri="{FF2B5EF4-FFF2-40B4-BE49-F238E27FC236}">
                        <a16:creationId xmlns:a16="http://schemas.microsoft.com/office/drawing/2014/main" id="{5063EE93-9683-4D3E-891B-50F5C60794A2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9338325" y="3291265"/>
                    <a:ext cx="632160" cy="8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252" name="Ink 251">
                    <a:extLst>
                      <a:ext uri="{FF2B5EF4-FFF2-40B4-BE49-F238E27FC236}">
                        <a16:creationId xmlns:a16="http://schemas.microsoft.com/office/drawing/2014/main" id="{F9DBBB2E-4983-44BA-9794-AA59D90C926A}"/>
                      </a:ext>
                    </a:extLst>
                  </p14:cNvPr>
                  <p14:cNvContentPartPr/>
                  <p14:nvPr/>
                </p14:nvContentPartPr>
                <p14:xfrm>
                  <a:off x="9659805" y="3272185"/>
                  <a:ext cx="1800" cy="56520"/>
                </p14:xfrm>
              </p:contentPart>
            </mc:Choice>
            <mc:Fallback xmlns="">
              <p:pic>
                <p:nvPicPr>
                  <p:cNvPr id="252" name="Ink 251">
                    <a:extLst>
                      <a:ext uri="{FF2B5EF4-FFF2-40B4-BE49-F238E27FC236}">
                        <a16:creationId xmlns:a16="http://schemas.microsoft.com/office/drawing/2014/main" id="{F9DBBB2E-4983-44BA-9794-AA59D90C926A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9623805" y="3236185"/>
                    <a:ext cx="73440" cy="128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64F6015F-AF0C-4B56-ADF1-5F5CF4FFE7F3}"/>
              </a:ext>
            </a:extLst>
          </p:cNvPr>
          <p:cNvGrpSpPr/>
          <p:nvPr/>
        </p:nvGrpSpPr>
        <p:grpSpPr>
          <a:xfrm>
            <a:off x="2460089" y="1816378"/>
            <a:ext cx="393524" cy="333080"/>
            <a:chOff x="422507" y="3925032"/>
            <a:chExt cx="665640" cy="56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B32935C9-6114-4E56-A3B9-706B291DF55B}"/>
                    </a:ext>
                  </a:extLst>
                </p14:cNvPr>
                <p14:cNvContentPartPr/>
                <p14:nvPr/>
              </p14:nvContentPartPr>
              <p14:xfrm>
                <a:off x="422507" y="3925032"/>
                <a:ext cx="233280" cy="4593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B32935C9-6114-4E56-A3B9-706B291DF55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61757" y="3864190"/>
                  <a:ext cx="354173" cy="5804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C71BED4B-FD91-4610-BDE6-CA5CF624007A}"/>
                    </a:ext>
                  </a:extLst>
                </p14:cNvPr>
                <p14:cNvContentPartPr/>
                <p14:nvPr/>
              </p14:nvContentPartPr>
              <p14:xfrm>
                <a:off x="851267" y="3925032"/>
                <a:ext cx="236880" cy="29628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C71BED4B-FD91-4610-BDE6-CA5CF624007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90372" y="3864194"/>
                  <a:ext cx="358060" cy="4173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A028E1E1-BA6B-42DA-B6B0-C7EC99308AFD}"/>
                    </a:ext>
                  </a:extLst>
                </p14:cNvPr>
                <p14:cNvContentPartPr/>
                <p14:nvPr/>
              </p14:nvContentPartPr>
              <p14:xfrm>
                <a:off x="1001027" y="4118712"/>
                <a:ext cx="51120" cy="36972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A028E1E1-BA6B-42DA-B6B0-C7EC99308AF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40170" y="4057903"/>
                  <a:ext cx="172226" cy="49073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5AF6CA47-E92F-42A6-B217-1F329694C3C5}"/>
              </a:ext>
            </a:extLst>
          </p:cNvPr>
          <p:cNvGrpSpPr/>
          <p:nvPr/>
        </p:nvGrpSpPr>
        <p:grpSpPr>
          <a:xfrm>
            <a:off x="2520107" y="2720659"/>
            <a:ext cx="1254636" cy="79386"/>
            <a:chOff x="524027" y="5287992"/>
            <a:chExt cx="2122200" cy="13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88EC730E-21D5-475A-B618-82DFCAD9A641}"/>
                    </a:ext>
                  </a:extLst>
                </p14:cNvPr>
                <p14:cNvContentPartPr/>
                <p14:nvPr/>
              </p14:nvContentPartPr>
              <p14:xfrm>
                <a:off x="524027" y="5335152"/>
                <a:ext cx="112320" cy="81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88EC730E-21D5-475A-B618-82DFCAD9A64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63313" y="5274619"/>
                  <a:ext cx="233140" cy="2021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9CAEB4DE-2149-469A-80DA-F2465980DA9D}"/>
                    </a:ext>
                  </a:extLst>
                </p14:cNvPr>
                <p14:cNvContentPartPr/>
                <p14:nvPr/>
              </p14:nvContentPartPr>
              <p14:xfrm>
                <a:off x="662987" y="5331912"/>
                <a:ext cx="632880" cy="3708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9CAEB4DE-2149-469A-80DA-F2465980DA9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02133" y="5271125"/>
                  <a:ext cx="753979" cy="1580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D77F1FCE-F722-4468-A927-B65B90830F48}"/>
                    </a:ext>
                  </a:extLst>
                </p14:cNvPr>
                <p14:cNvContentPartPr/>
                <p14:nvPr/>
              </p14:nvContentPartPr>
              <p14:xfrm>
                <a:off x="1205867" y="5287992"/>
                <a:ext cx="107280" cy="1202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D77F1FCE-F722-4468-A927-B65B90830F4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145257" y="5227265"/>
                  <a:ext cx="227894" cy="2410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37C49B45-5B0E-434D-9E04-34C9424C2F1B}"/>
                    </a:ext>
                  </a:extLst>
                </p14:cNvPr>
                <p14:cNvContentPartPr/>
                <p14:nvPr/>
              </p14:nvContentPartPr>
              <p14:xfrm>
                <a:off x="1307027" y="5356752"/>
                <a:ext cx="566640" cy="270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37C49B45-5B0E-434D-9E04-34C9424C2F1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246163" y="5296752"/>
                  <a:ext cx="687759" cy="1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203C82CA-013E-4777-96AE-874B6A481513}"/>
                    </a:ext>
                  </a:extLst>
                </p14:cNvPr>
                <p14:cNvContentPartPr/>
                <p14:nvPr/>
              </p14:nvContentPartPr>
              <p14:xfrm>
                <a:off x="1838027" y="5311392"/>
                <a:ext cx="122400" cy="11088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203C82CA-013E-4777-96AE-874B6A48151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777131" y="5250802"/>
                  <a:ext cx="243582" cy="2314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65E5E008-C97E-419A-8892-5BF864B710D1}"/>
                    </a:ext>
                  </a:extLst>
                </p14:cNvPr>
                <p14:cNvContentPartPr/>
                <p14:nvPr/>
              </p14:nvContentPartPr>
              <p14:xfrm>
                <a:off x="1916507" y="5320752"/>
                <a:ext cx="633960" cy="586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65E5E008-C97E-419A-8892-5BF864B710D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855666" y="5260257"/>
                  <a:ext cx="755033" cy="1790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1A628B8F-C3CF-4183-B7EF-5B4EEDCCD4EF}"/>
                    </a:ext>
                  </a:extLst>
                </p14:cNvPr>
                <p14:cNvContentPartPr/>
                <p14:nvPr/>
              </p14:nvContentPartPr>
              <p14:xfrm>
                <a:off x="2527067" y="5291952"/>
                <a:ext cx="119160" cy="11808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1A628B8F-C3CF-4183-B7EF-5B4EEDCCD4E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466271" y="5231398"/>
                  <a:ext cx="240144" cy="23858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AC22710-B772-4719-A395-38464946A0DE}"/>
              </a:ext>
            </a:extLst>
          </p:cNvPr>
          <p:cNvSpPr txBox="1"/>
          <p:nvPr/>
        </p:nvSpPr>
        <p:spPr>
          <a:xfrm>
            <a:off x="6390473" y="1461217"/>
            <a:ext cx="566110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/>
              <a:t>Graph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/>
              <a:t>Edges = TLs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/>
              <a:t>Vertices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/>
              <a:t>Connect TLs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/>
              <a:t>Integrate Devices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/>
              <a:t>Different configurations possible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F3F33F48-89E9-4E16-A2AD-3943DCD44E17}"/>
              </a:ext>
            </a:extLst>
          </p:cNvPr>
          <p:cNvSpPr txBox="1"/>
          <p:nvPr/>
        </p:nvSpPr>
        <p:spPr>
          <a:xfrm>
            <a:off x="6390473" y="4506572"/>
            <a:ext cx="317830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/>
              <a:t>Topology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/>
              <a:t>Transmission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/>
              <a:t>Devices</a:t>
            </a:r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36E71242-FA36-4288-ABFD-9F1545900546}"/>
              </a:ext>
            </a:extLst>
          </p:cNvPr>
          <p:cNvSpPr/>
          <p:nvPr/>
        </p:nvSpPr>
        <p:spPr>
          <a:xfrm>
            <a:off x="426851" y="4452725"/>
            <a:ext cx="1154425" cy="11544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B4B3920-26C0-45F8-84A7-E06CC363BBAF}"/>
              </a:ext>
            </a:extLst>
          </p:cNvPr>
          <p:cNvSpPr/>
          <p:nvPr/>
        </p:nvSpPr>
        <p:spPr>
          <a:xfrm>
            <a:off x="1942413" y="4452725"/>
            <a:ext cx="1154425" cy="11544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387BFAB7-B07F-4B34-8D9C-063A05751BFF}"/>
              </a:ext>
            </a:extLst>
          </p:cNvPr>
          <p:cNvSpPr/>
          <p:nvPr/>
        </p:nvSpPr>
        <p:spPr>
          <a:xfrm>
            <a:off x="3493731" y="4452725"/>
            <a:ext cx="1154425" cy="11544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6A5DEDA5-7978-4F30-9BDF-C991AFEBDF7E}"/>
              </a:ext>
            </a:extLst>
          </p:cNvPr>
          <p:cNvSpPr/>
          <p:nvPr/>
        </p:nvSpPr>
        <p:spPr>
          <a:xfrm>
            <a:off x="5045049" y="4452725"/>
            <a:ext cx="1154425" cy="11544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B8A544-A6A3-4ACC-B1E6-10EA6B2C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37B9-366A-463B-A233-332C6DF23397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374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" grpId="0"/>
      <p:bldP spid="316" grpId="0" animBg="1"/>
      <p:bldP spid="317" grpId="0" animBg="1"/>
      <p:bldP spid="318" grpId="0" animBg="1"/>
      <p:bldP spid="3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itel 1">
            <a:extLst>
              <a:ext uri="{FF2B5EF4-FFF2-40B4-BE49-F238E27FC236}">
                <a16:creationId xmlns:a16="http://schemas.microsoft.com/office/drawing/2014/main" id="{05408134-4268-419C-88C6-E6157853849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96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/>
              <a:t>Generation</a:t>
            </a:r>
            <a:br>
              <a:rPr lang="en-US" sz="2000"/>
            </a:br>
            <a:r>
              <a:rPr lang="en-US" sz="3700">
                <a:latin typeface="Century Gothic" pitchFamily="34" charset="0"/>
              </a:rPr>
              <a:t>Vertices</a:t>
            </a:r>
          </a:p>
        </p:txBody>
      </p:sp>
      <p:cxnSp>
        <p:nvCxnSpPr>
          <p:cNvPr id="238" name="Gerade Verbindung 6">
            <a:extLst>
              <a:ext uri="{FF2B5EF4-FFF2-40B4-BE49-F238E27FC236}">
                <a16:creationId xmlns:a16="http://schemas.microsoft.com/office/drawing/2014/main" id="{2D3A0239-B3A6-46DC-AD4A-1A805A41646B}"/>
              </a:ext>
            </a:extLst>
          </p:cNvPr>
          <p:cNvCxnSpPr>
            <a:cxnSpLocks/>
          </p:cNvCxnSpPr>
          <p:nvPr/>
        </p:nvCxnSpPr>
        <p:spPr>
          <a:xfrm>
            <a:off x="0" y="1052736"/>
            <a:ext cx="11644439" cy="0"/>
          </a:xfrm>
          <a:prstGeom prst="line">
            <a:avLst/>
          </a:prstGeom>
          <a:ln w="28575">
            <a:gradFill>
              <a:gsLst>
                <a:gs pos="0">
                  <a:schemeClr val="tx1"/>
                </a:gs>
                <a:gs pos="28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F7851FB8-E446-490E-99B3-B0EBFC6FC6B6}"/>
              </a:ext>
            </a:extLst>
          </p:cNvPr>
          <p:cNvGrpSpPr/>
          <p:nvPr/>
        </p:nvGrpSpPr>
        <p:grpSpPr>
          <a:xfrm>
            <a:off x="471849" y="1818864"/>
            <a:ext cx="986178" cy="286609"/>
            <a:chOff x="381827" y="3911352"/>
            <a:chExt cx="1455480" cy="42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E7BDDB19-B23B-494B-8D64-FA12852B9CC0}"/>
                    </a:ext>
                  </a:extLst>
                </p14:cNvPr>
                <p14:cNvContentPartPr/>
                <p14:nvPr/>
              </p14:nvContentPartPr>
              <p14:xfrm>
                <a:off x="381827" y="3931152"/>
                <a:ext cx="185040" cy="3924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E7BDDB19-B23B-494B-8D64-FA12852B9CC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8807" y="3878053"/>
                  <a:ext cx="290550" cy="4980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082B5F8-BD76-4BA4-970D-73AE2DD5803A}"/>
                    </a:ext>
                  </a:extLst>
                </p14:cNvPr>
                <p14:cNvContentPartPr/>
                <p14:nvPr/>
              </p14:nvContentPartPr>
              <p14:xfrm>
                <a:off x="688547" y="3911352"/>
                <a:ext cx="43560" cy="3290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082B5F8-BD76-4BA4-970D-73AE2DD5803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5425" y="3858195"/>
                  <a:ext cx="149273" cy="4348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A4519A5-1053-4BDF-BC03-A080DC0CD0B3}"/>
                    </a:ext>
                  </a:extLst>
                </p14:cNvPr>
                <p14:cNvContentPartPr/>
                <p14:nvPr/>
              </p14:nvContentPartPr>
              <p14:xfrm>
                <a:off x="819587" y="3926472"/>
                <a:ext cx="43560" cy="3790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A4519A5-1053-4BDF-BC03-A080DC0CD0B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6465" y="3873380"/>
                  <a:ext cx="149273" cy="484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26117FF9-8293-4E66-BD68-F861B5BA27AC}"/>
                    </a:ext>
                  </a:extLst>
                </p14:cNvPr>
                <p14:cNvContentPartPr/>
                <p14:nvPr/>
              </p14:nvContentPartPr>
              <p14:xfrm>
                <a:off x="671987" y="4155432"/>
                <a:ext cx="235440" cy="237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26117FF9-8293-4E66-BD68-F861B5BA27A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8960" y="4103780"/>
                  <a:ext cx="340964" cy="1265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DB48B88-4913-4EA8-AC72-E0C658D68F39}"/>
                    </a:ext>
                  </a:extLst>
                </p14:cNvPr>
                <p14:cNvContentPartPr/>
                <p14:nvPr/>
              </p14:nvContentPartPr>
              <p14:xfrm>
                <a:off x="1059347" y="3970032"/>
                <a:ext cx="207360" cy="3186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DB48B88-4913-4EA8-AC72-E0C658D68F3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06314" y="3916843"/>
                  <a:ext cx="312896" cy="4244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102A518-2726-4FFD-923B-0C6E80C7CBCB}"/>
                    </a:ext>
                  </a:extLst>
                </p14:cNvPr>
                <p14:cNvContentPartPr/>
                <p14:nvPr/>
              </p14:nvContentPartPr>
              <p14:xfrm>
                <a:off x="1129547" y="4148952"/>
                <a:ext cx="172080" cy="360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102A518-2726-4FFD-923B-0C6E80C7CBC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76436" y="4096011"/>
                  <a:ext cx="277771" cy="1413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4EC24C00-6CB7-49C8-B036-9C2304083F0F}"/>
                    </a:ext>
                  </a:extLst>
                </p14:cNvPr>
                <p14:cNvContentPartPr/>
                <p14:nvPr/>
              </p14:nvContentPartPr>
              <p14:xfrm>
                <a:off x="1438427" y="3996672"/>
                <a:ext cx="12960" cy="2520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4EC24C00-6CB7-49C8-B036-9C2304083F0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86587" y="3943619"/>
                  <a:ext cx="116122" cy="3575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C883F66-C073-4503-8DF6-F7C1D1FE3993}"/>
                    </a:ext>
                  </a:extLst>
                </p14:cNvPr>
                <p14:cNvContentPartPr/>
                <p14:nvPr/>
              </p14:nvContentPartPr>
              <p14:xfrm>
                <a:off x="1637867" y="4034112"/>
                <a:ext cx="23400" cy="2736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C883F66-C073-4503-8DF6-F7C1D1FE399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84685" y="3980986"/>
                  <a:ext cx="129232" cy="3793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ED9122C-9961-4724-8B53-53DB0915FB55}"/>
                    </a:ext>
                  </a:extLst>
                </p14:cNvPr>
                <p14:cNvContentPartPr/>
                <p14:nvPr/>
              </p14:nvContentPartPr>
              <p14:xfrm>
                <a:off x="1640747" y="4013592"/>
                <a:ext cx="196560" cy="3207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ED9122C-9961-4724-8B53-53DB0915FB5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87623" y="3960486"/>
                  <a:ext cx="302277" cy="42644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7585D36C-29BD-4E22-B0C9-AA1178C9C294}"/>
              </a:ext>
            </a:extLst>
          </p:cNvPr>
          <p:cNvGrpSpPr/>
          <p:nvPr/>
        </p:nvGrpSpPr>
        <p:grpSpPr>
          <a:xfrm>
            <a:off x="624788" y="2359152"/>
            <a:ext cx="593707" cy="1060086"/>
            <a:chOff x="607547" y="4708752"/>
            <a:chExt cx="876240" cy="156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6DD85C7-F927-4C31-8A08-DF69D1B2ABA6}"/>
                    </a:ext>
                  </a:extLst>
                </p14:cNvPr>
                <p14:cNvContentPartPr/>
                <p14:nvPr/>
              </p14:nvContentPartPr>
              <p14:xfrm>
                <a:off x="616187" y="4708752"/>
                <a:ext cx="83160" cy="1155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6DD85C7-F927-4C31-8A08-DF69D1B2ABA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63219" y="4655743"/>
                  <a:ext cx="188567" cy="2210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9D9B69A-C8FF-4443-A175-BB442BCF4B97}"/>
                    </a:ext>
                  </a:extLst>
                </p14:cNvPr>
                <p14:cNvContentPartPr/>
                <p14:nvPr/>
              </p14:nvContentPartPr>
              <p14:xfrm>
                <a:off x="662267" y="4766352"/>
                <a:ext cx="24480" cy="6868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9D9B69A-C8FF-4443-A175-BB442BCF4B9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09050" y="4713229"/>
                  <a:ext cx="130383" cy="7925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3C362DE2-B74E-4D1F-A053-9F25210DBD6D}"/>
                    </a:ext>
                  </a:extLst>
                </p14:cNvPr>
                <p14:cNvContentPartPr/>
                <p14:nvPr/>
              </p14:nvContentPartPr>
              <p14:xfrm>
                <a:off x="615467" y="5368632"/>
                <a:ext cx="111960" cy="1458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3C362DE2-B74E-4D1F-A053-9F25210DBD6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62405" y="5315614"/>
                  <a:ext cx="217553" cy="251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52931064-C89D-4069-AE50-D246C110CBF9}"/>
                    </a:ext>
                  </a:extLst>
                </p14:cNvPr>
                <p14:cNvContentPartPr/>
                <p14:nvPr/>
              </p14:nvContentPartPr>
              <p14:xfrm>
                <a:off x="658667" y="5497512"/>
                <a:ext cx="20880" cy="5907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52931064-C89D-4069-AE50-D246C110CBF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06467" y="5444386"/>
                  <a:ext cx="124758" cy="6964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839434A2-509B-4D2F-9D7B-205107928627}"/>
                    </a:ext>
                  </a:extLst>
                </p14:cNvPr>
                <p14:cNvContentPartPr/>
                <p14:nvPr/>
              </p14:nvContentPartPr>
              <p14:xfrm>
                <a:off x="607547" y="6093672"/>
                <a:ext cx="94320" cy="15048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839434A2-509B-4D2F-9D7B-20510792862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54558" y="6040686"/>
                  <a:ext cx="199768" cy="2559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22233368-955D-4300-B60B-82958839FCCB}"/>
                    </a:ext>
                  </a:extLst>
                </p14:cNvPr>
                <p14:cNvContentPartPr/>
                <p14:nvPr/>
              </p14:nvContentPartPr>
              <p14:xfrm>
                <a:off x="736067" y="5437752"/>
                <a:ext cx="665640" cy="75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22233368-955D-4300-B60B-82958839FCC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82943" y="5384885"/>
                  <a:ext cx="771356" cy="1808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405F99C3-C1C1-4C36-A79C-CA6B167796E3}"/>
                    </a:ext>
                  </a:extLst>
                </p14:cNvPr>
                <p14:cNvContentPartPr/>
                <p14:nvPr/>
              </p14:nvContentPartPr>
              <p14:xfrm>
                <a:off x="1338707" y="5438112"/>
                <a:ext cx="124560" cy="121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405F99C3-C1C1-4C36-A79C-CA6B167796E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285703" y="5385134"/>
                  <a:ext cx="230038" cy="2267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3ECDC130-FCE4-485A-A0E3-8C7824A36684}"/>
                    </a:ext>
                  </a:extLst>
                </p14:cNvPr>
                <p14:cNvContentPartPr/>
                <p14:nvPr/>
              </p14:nvContentPartPr>
              <p14:xfrm>
                <a:off x="1385867" y="5543232"/>
                <a:ext cx="37080" cy="6235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3ECDC130-FCE4-485A-A0E3-8C7824A3668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332896" y="5490121"/>
                  <a:ext cx="142493" cy="7292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52D6E27C-550C-4097-AF59-6B2A4CE223F7}"/>
                    </a:ext>
                  </a:extLst>
                </p14:cNvPr>
                <p14:cNvContentPartPr/>
                <p14:nvPr/>
              </p14:nvContentPartPr>
              <p14:xfrm>
                <a:off x="1348067" y="6142632"/>
                <a:ext cx="135720" cy="13068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52D6E27C-550C-4097-AF59-6B2A4CE223F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295051" y="6089510"/>
                  <a:ext cx="241221" cy="23639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1EC01AC7-94B6-44C3-B92E-FE70ABA4DC9E}"/>
              </a:ext>
            </a:extLst>
          </p:cNvPr>
          <p:cNvGrpSpPr/>
          <p:nvPr/>
        </p:nvGrpSpPr>
        <p:grpSpPr>
          <a:xfrm>
            <a:off x="535147" y="4841511"/>
            <a:ext cx="1072526" cy="1030084"/>
            <a:chOff x="9814344" y="2440401"/>
            <a:chExt cx="1072526" cy="103008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A608F509-C543-4825-89E7-560C464203AE}"/>
                    </a:ext>
                  </a:extLst>
                </p14:cNvPr>
                <p14:cNvContentPartPr/>
                <p14:nvPr/>
              </p14:nvContentPartPr>
              <p14:xfrm>
                <a:off x="9814344" y="2907268"/>
                <a:ext cx="76836" cy="75128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A608F509-C543-4825-89E7-560C464203A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778439" y="2871322"/>
                  <a:ext cx="148286" cy="1466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2C7B04B4-700F-4A92-B942-4BE6182C143D}"/>
                    </a:ext>
                  </a:extLst>
                </p14:cNvPr>
                <p14:cNvContentPartPr/>
                <p14:nvPr/>
              </p14:nvContentPartPr>
              <p14:xfrm>
                <a:off x="10819060" y="2898487"/>
                <a:ext cx="67810" cy="73421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2C7B04B4-700F-4A92-B942-4BE6182C143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783182" y="2862496"/>
                  <a:ext cx="139208" cy="14504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000A1808-7693-429F-AB6A-BB6570B74550}"/>
                </a:ext>
              </a:extLst>
            </p:cNvPr>
            <p:cNvGrpSpPr/>
            <p:nvPr/>
          </p:nvGrpSpPr>
          <p:grpSpPr>
            <a:xfrm>
              <a:off x="9898985" y="2440401"/>
              <a:ext cx="973738" cy="1030084"/>
              <a:chOff x="662267" y="1768992"/>
              <a:chExt cx="1437120" cy="1520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336" name="Ink 335">
                    <a:extLst>
                      <a:ext uri="{FF2B5EF4-FFF2-40B4-BE49-F238E27FC236}">
                        <a16:creationId xmlns:a16="http://schemas.microsoft.com/office/drawing/2014/main" id="{93D1AE6F-A38E-411A-841C-C0AFAFC1B169}"/>
                      </a:ext>
                    </a:extLst>
                  </p14:cNvPr>
                  <p14:cNvContentPartPr/>
                  <p14:nvPr/>
                </p14:nvContentPartPr>
                <p14:xfrm>
                  <a:off x="1277147" y="3182352"/>
                  <a:ext cx="74160" cy="106920"/>
                </p14:xfrm>
              </p:contentPart>
            </mc:Choice>
            <mc:Fallback xmlns="">
              <p:pic>
                <p:nvPicPr>
                  <p:cNvPr id="336" name="Ink 335">
                    <a:extLst>
                      <a:ext uri="{FF2B5EF4-FFF2-40B4-BE49-F238E27FC236}">
                        <a16:creationId xmlns:a16="http://schemas.microsoft.com/office/drawing/2014/main" id="{93D1AE6F-A38E-411A-841C-C0AFAFC1B169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1223794" y="3129421"/>
                    <a:ext cx="180332" cy="2122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337" name="Ink 336">
                    <a:extLst>
                      <a:ext uri="{FF2B5EF4-FFF2-40B4-BE49-F238E27FC236}">
                        <a16:creationId xmlns:a16="http://schemas.microsoft.com/office/drawing/2014/main" id="{6F152F1E-31F1-443D-84AC-7B25B07F08A6}"/>
                      </a:ext>
                    </a:extLst>
                  </p14:cNvPr>
                  <p14:cNvContentPartPr/>
                  <p14:nvPr/>
                </p14:nvContentPartPr>
                <p14:xfrm>
                  <a:off x="1273187" y="1768992"/>
                  <a:ext cx="93960" cy="124200"/>
                </p14:xfrm>
              </p:contentPart>
            </mc:Choice>
            <mc:Fallback xmlns="">
              <p:pic>
                <p:nvPicPr>
                  <p:cNvPr id="337" name="Ink 336">
                    <a:extLst>
                      <a:ext uri="{FF2B5EF4-FFF2-40B4-BE49-F238E27FC236}">
                        <a16:creationId xmlns:a16="http://schemas.microsoft.com/office/drawing/2014/main" id="{6F152F1E-31F1-443D-84AC-7B25B07F08A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1219801" y="1715915"/>
                    <a:ext cx="200199" cy="2298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338" name="Ink 337">
                    <a:extLst>
                      <a:ext uri="{FF2B5EF4-FFF2-40B4-BE49-F238E27FC236}">
                        <a16:creationId xmlns:a16="http://schemas.microsoft.com/office/drawing/2014/main" id="{11445D7D-0494-41CE-BBD0-42DDD2EED3F8}"/>
                      </a:ext>
                    </a:extLst>
                  </p14:cNvPr>
                  <p14:cNvContentPartPr/>
                  <p14:nvPr/>
                </p14:nvContentPartPr>
                <p14:xfrm>
                  <a:off x="1303787" y="1909752"/>
                  <a:ext cx="55440" cy="1332360"/>
                </p14:xfrm>
              </p:contentPart>
            </mc:Choice>
            <mc:Fallback xmlns="">
              <p:pic>
                <p:nvPicPr>
                  <p:cNvPr id="338" name="Ink 337">
                    <a:extLst>
                      <a:ext uri="{FF2B5EF4-FFF2-40B4-BE49-F238E27FC236}">
                        <a16:creationId xmlns:a16="http://schemas.microsoft.com/office/drawing/2014/main" id="{11445D7D-0494-41CE-BBD0-42DDD2EED3F8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1250987" y="1856628"/>
                    <a:ext cx="160512" cy="14380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339" name="Ink 338">
                    <a:extLst>
                      <a:ext uri="{FF2B5EF4-FFF2-40B4-BE49-F238E27FC236}">
                        <a16:creationId xmlns:a16="http://schemas.microsoft.com/office/drawing/2014/main" id="{B60109D8-9445-4889-9B15-13C2D8425DF4}"/>
                      </a:ext>
                    </a:extLst>
                  </p14:cNvPr>
                  <p14:cNvContentPartPr/>
                  <p14:nvPr/>
                </p14:nvContentPartPr>
                <p14:xfrm>
                  <a:off x="662267" y="2485752"/>
                  <a:ext cx="1437120" cy="46440"/>
                </p14:xfrm>
              </p:contentPart>
            </mc:Choice>
            <mc:Fallback xmlns="">
              <p:pic>
                <p:nvPicPr>
                  <p:cNvPr id="339" name="Ink 338">
                    <a:extLst>
                      <a:ext uri="{FF2B5EF4-FFF2-40B4-BE49-F238E27FC236}">
                        <a16:creationId xmlns:a16="http://schemas.microsoft.com/office/drawing/2014/main" id="{B60109D8-9445-4889-9B15-13C2D8425DF4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609119" y="2432979"/>
                    <a:ext cx="1542884" cy="1514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340" name="Ink 339">
                    <a:extLst>
                      <a:ext uri="{FF2B5EF4-FFF2-40B4-BE49-F238E27FC236}">
                        <a16:creationId xmlns:a16="http://schemas.microsoft.com/office/drawing/2014/main" id="{955033F6-D9DB-4302-A8BE-AFE8DE7F8C59}"/>
                      </a:ext>
                    </a:extLst>
                  </p14:cNvPr>
                  <p14:cNvContentPartPr/>
                  <p14:nvPr/>
                </p14:nvContentPartPr>
                <p14:xfrm>
                  <a:off x="1275347" y="2456232"/>
                  <a:ext cx="120600" cy="154800"/>
                </p14:xfrm>
              </p:contentPart>
            </mc:Choice>
            <mc:Fallback xmlns="">
              <p:pic>
                <p:nvPicPr>
                  <p:cNvPr id="340" name="Ink 339">
                    <a:extLst>
                      <a:ext uri="{FF2B5EF4-FFF2-40B4-BE49-F238E27FC236}">
                        <a16:creationId xmlns:a16="http://schemas.microsoft.com/office/drawing/2014/main" id="{955033F6-D9DB-4302-A8BE-AFE8DE7F8C59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1222219" y="2403218"/>
                    <a:ext cx="226324" cy="260297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FCC7CEF2-6827-4B3F-B42A-14A7FF69BD3E}"/>
              </a:ext>
            </a:extLst>
          </p:cNvPr>
          <p:cNvGrpSpPr/>
          <p:nvPr/>
        </p:nvGrpSpPr>
        <p:grpSpPr>
          <a:xfrm>
            <a:off x="394647" y="3957780"/>
            <a:ext cx="921051" cy="398813"/>
            <a:chOff x="329987" y="464712"/>
            <a:chExt cx="1359360" cy="58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1D6FEE73-C3F6-4443-AF51-30D2D873D59F}"/>
                    </a:ext>
                  </a:extLst>
                </p14:cNvPr>
                <p14:cNvContentPartPr/>
                <p14:nvPr/>
              </p14:nvContentPartPr>
              <p14:xfrm>
                <a:off x="329987" y="464712"/>
                <a:ext cx="260280" cy="50508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1D6FEE73-C3F6-4443-AF51-30D2D873D59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76869" y="411602"/>
                  <a:ext cx="365986" cy="6107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49A69E73-DD82-41EE-BC14-A7FA407B6013}"/>
                    </a:ext>
                  </a:extLst>
                </p14:cNvPr>
                <p14:cNvContentPartPr/>
                <p14:nvPr/>
              </p14:nvContentPartPr>
              <p14:xfrm>
                <a:off x="504947" y="749112"/>
                <a:ext cx="128160" cy="2253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49A69E73-DD82-41EE-BC14-A7FA407B601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51988" y="695961"/>
                  <a:ext cx="233548" cy="3311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5C99D9A7-4413-44B3-A5A0-A297D328654B}"/>
                    </a:ext>
                  </a:extLst>
                </p14:cNvPr>
                <p14:cNvContentPartPr/>
                <p14:nvPr/>
              </p14:nvContentPartPr>
              <p14:xfrm>
                <a:off x="768827" y="612672"/>
                <a:ext cx="288000" cy="34236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5C99D9A7-4413-44B3-A5A0-A297D328654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15690" y="559593"/>
                  <a:ext cx="393742" cy="4479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F5584950-53AD-4A8D-9441-82264CC571BA}"/>
                    </a:ext>
                  </a:extLst>
                </p14:cNvPr>
                <p14:cNvContentPartPr/>
                <p14:nvPr/>
              </p14:nvContentPartPr>
              <p14:xfrm>
                <a:off x="1183547" y="860352"/>
                <a:ext cx="25200" cy="13716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F5584950-53AD-4A8D-9441-82264CC571B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31047" y="807189"/>
                  <a:ext cx="129675" cy="2429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2BAF9E04-8517-45C5-8275-8C34A784A20D}"/>
                    </a:ext>
                  </a:extLst>
                </p14:cNvPr>
                <p14:cNvContentPartPr/>
                <p14:nvPr/>
              </p14:nvContentPartPr>
              <p14:xfrm>
                <a:off x="1409627" y="556512"/>
                <a:ext cx="279720" cy="29052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2BAF9E04-8517-45C5-8275-8C34A784A20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356549" y="503400"/>
                  <a:ext cx="385345" cy="3962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C68ECFEC-0BFF-4E01-A25D-E580C902C1A8}"/>
                    </a:ext>
                  </a:extLst>
                </p14:cNvPr>
                <p14:cNvContentPartPr/>
                <p14:nvPr/>
              </p14:nvContentPartPr>
              <p14:xfrm>
                <a:off x="1594307" y="708432"/>
                <a:ext cx="70920" cy="34488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C68ECFEC-0BFF-4E01-A25D-E580C902C1A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541382" y="655292"/>
                  <a:ext cx="176241" cy="450629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AF07E5EF-9373-4463-9821-BCA3765FA515}"/>
              </a:ext>
            </a:extLst>
          </p:cNvPr>
          <p:cNvSpPr/>
          <p:nvPr/>
        </p:nvSpPr>
        <p:spPr>
          <a:xfrm>
            <a:off x="455008" y="2180244"/>
            <a:ext cx="400764" cy="4007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D1A467BE-CBAC-4BD6-A3EE-92184CB43E81}"/>
              </a:ext>
            </a:extLst>
          </p:cNvPr>
          <p:cNvGrpSpPr/>
          <p:nvPr/>
        </p:nvGrpSpPr>
        <p:grpSpPr>
          <a:xfrm>
            <a:off x="5838927" y="3035312"/>
            <a:ext cx="1733345" cy="1115167"/>
            <a:chOff x="568806" y="244751"/>
            <a:chExt cx="1733345" cy="1115167"/>
          </a:xfrm>
        </p:grpSpPr>
        <p:grpSp>
          <p:nvGrpSpPr>
            <p:cNvPr id="349" name="Group 348">
              <a:extLst>
                <a:ext uri="{FF2B5EF4-FFF2-40B4-BE49-F238E27FC236}">
                  <a16:creationId xmlns:a16="http://schemas.microsoft.com/office/drawing/2014/main" id="{1A19565E-C951-4503-90C9-CCF9AFF0AA8E}"/>
                </a:ext>
              </a:extLst>
            </p:cNvPr>
            <p:cNvGrpSpPr/>
            <p:nvPr/>
          </p:nvGrpSpPr>
          <p:grpSpPr>
            <a:xfrm>
              <a:off x="894191" y="244751"/>
              <a:ext cx="1407960" cy="1115167"/>
              <a:chOff x="3529815" y="1896816"/>
              <a:chExt cx="1407960" cy="1115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351" name="Ink 350">
                    <a:extLst>
                      <a:ext uri="{FF2B5EF4-FFF2-40B4-BE49-F238E27FC236}">
                        <a16:creationId xmlns:a16="http://schemas.microsoft.com/office/drawing/2014/main" id="{656222D5-ABCB-42AB-A768-11621570E2A5}"/>
                      </a:ext>
                    </a:extLst>
                  </p14:cNvPr>
                  <p14:cNvContentPartPr/>
                  <p14:nvPr/>
                </p14:nvContentPartPr>
                <p14:xfrm>
                  <a:off x="3529815" y="1896816"/>
                  <a:ext cx="191520" cy="243720"/>
                </p14:xfrm>
              </p:contentPart>
            </mc:Choice>
            <mc:Fallback xmlns="">
              <p:pic>
                <p:nvPicPr>
                  <p:cNvPr id="351" name="Ink 350">
                    <a:extLst>
                      <a:ext uri="{FF2B5EF4-FFF2-40B4-BE49-F238E27FC236}">
                        <a16:creationId xmlns:a16="http://schemas.microsoft.com/office/drawing/2014/main" id="{656222D5-ABCB-42AB-A768-11621570E2A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3520832" y="1887816"/>
                    <a:ext cx="209127" cy="26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352" name="Ink 351">
                    <a:extLst>
                      <a:ext uri="{FF2B5EF4-FFF2-40B4-BE49-F238E27FC236}">
                        <a16:creationId xmlns:a16="http://schemas.microsoft.com/office/drawing/2014/main" id="{C9B54807-7322-48C6-BAE9-231E0DF12B84}"/>
                      </a:ext>
                    </a:extLst>
                  </p14:cNvPr>
                  <p14:cNvContentPartPr/>
                  <p14:nvPr/>
                </p14:nvContentPartPr>
                <p14:xfrm>
                  <a:off x="3606495" y="1941096"/>
                  <a:ext cx="1331280" cy="11160"/>
                </p14:xfrm>
              </p:contentPart>
            </mc:Choice>
            <mc:Fallback xmlns="">
              <p:pic>
                <p:nvPicPr>
                  <p:cNvPr id="352" name="Ink 351">
                    <a:extLst>
                      <a:ext uri="{FF2B5EF4-FFF2-40B4-BE49-F238E27FC236}">
                        <a16:creationId xmlns:a16="http://schemas.microsoft.com/office/drawing/2014/main" id="{C9B54807-7322-48C6-BAE9-231E0DF12B84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3597495" y="1932096"/>
                    <a:ext cx="1348920" cy="2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353" name="Ink 352">
                    <a:extLst>
                      <a:ext uri="{FF2B5EF4-FFF2-40B4-BE49-F238E27FC236}">
                        <a16:creationId xmlns:a16="http://schemas.microsoft.com/office/drawing/2014/main" id="{FC8986F3-D9F6-4B13-BA77-457526F11891}"/>
                      </a:ext>
                    </a:extLst>
                  </p14:cNvPr>
                  <p14:cNvContentPartPr/>
                  <p14:nvPr/>
                </p14:nvContentPartPr>
                <p14:xfrm>
                  <a:off x="3664815" y="2134056"/>
                  <a:ext cx="1123560" cy="26280"/>
                </p14:xfrm>
              </p:contentPart>
            </mc:Choice>
            <mc:Fallback xmlns="">
              <p:pic>
                <p:nvPicPr>
                  <p:cNvPr id="353" name="Ink 352">
                    <a:extLst>
                      <a:ext uri="{FF2B5EF4-FFF2-40B4-BE49-F238E27FC236}">
                        <a16:creationId xmlns:a16="http://schemas.microsoft.com/office/drawing/2014/main" id="{FC8986F3-D9F6-4B13-BA77-457526F11891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655815" y="2125056"/>
                    <a:ext cx="1141200" cy="4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354" name="Ink 353">
                    <a:extLst>
                      <a:ext uri="{FF2B5EF4-FFF2-40B4-BE49-F238E27FC236}">
                        <a16:creationId xmlns:a16="http://schemas.microsoft.com/office/drawing/2014/main" id="{C52259B1-FAB8-4E2E-BC01-0792EF9F3FCB}"/>
                      </a:ext>
                    </a:extLst>
                  </p14:cNvPr>
                  <p14:cNvContentPartPr/>
                  <p14:nvPr/>
                </p14:nvContentPartPr>
                <p14:xfrm>
                  <a:off x="3529815" y="2748463"/>
                  <a:ext cx="191520" cy="243720"/>
                </p14:xfrm>
              </p:contentPart>
            </mc:Choice>
            <mc:Fallback xmlns="">
              <p:pic>
                <p:nvPicPr>
                  <p:cNvPr id="354" name="Ink 353">
                    <a:extLst>
                      <a:ext uri="{FF2B5EF4-FFF2-40B4-BE49-F238E27FC236}">
                        <a16:creationId xmlns:a16="http://schemas.microsoft.com/office/drawing/2014/main" id="{C52259B1-FAB8-4E2E-BC01-0792EF9F3FCB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3520832" y="2739463"/>
                    <a:ext cx="209127" cy="26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355" name="Ink 354">
                    <a:extLst>
                      <a:ext uri="{FF2B5EF4-FFF2-40B4-BE49-F238E27FC236}">
                        <a16:creationId xmlns:a16="http://schemas.microsoft.com/office/drawing/2014/main" id="{17A92609-3770-4D97-9FFC-EADB0F3E6C72}"/>
                      </a:ext>
                    </a:extLst>
                  </p14:cNvPr>
                  <p14:cNvContentPartPr/>
                  <p14:nvPr/>
                </p14:nvContentPartPr>
                <p14:xfrm>
                  <a:off x="3606495" y="2792743"/>
                  <a:ext cx="1331280" cy="11160"/>
                </p14:xfrm>
              </p:contentPart>
            </mc:Choice>
            <mc:Fallback xmlns="">
              <p:pic>
                <p:nvPicPr>
                  <p:cNvPr id="355" name="Ink 354">
                    <a:extLst>
                      <a:ext uri="{FF2B5EF4-FFF2-40B4-BE49-F238E27FC236}">
                        <a16:creationId xmlns:a16="http://schemas.microsoft.com/office/drawing/2014/main" id="{17A92609-3770-4D97-9FFC-EADB0F3E6C72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3597495" y="2783743"/>
                    <a:ext cx="1348920" cy="2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356" name="Ink 355">
                    <a:extLst>
                      <a:ext uri="{FF2B5EF4-FFF2-40B4-BE49-F238E27FC236}">
                        <a16:creationId xmlns:a16="http://schemas.microsoft.com/office/drawing/2014/main" id="{C50B4422-A2AE-41A5-A115-F33BBD701378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356" name="Ink 355">
                    <a:extLst>
                      <a:ext uri="{FF2B5EF4-FFF2-40B4-BE49-F238E27FC236}">
                        <a16:creationId xmlns:a16="http://schemas.microsoft.com/office/drawing/2014/main" id="{C50B4422-A2AE-41A5-A115-F33BBD70137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655815" y="2976703"/>
                    <a:ext cx="1141200" cy="4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357" name="Ink 356">
                    <a:extLst>
                      <a:ext uri="{FF2B5EF4-FFF2-40B4-BE49-F238E27FC236}">
                        <a16:creationId xmlns:a16="http://schemas.microsoft.com/office/drawing/2014/main" id="{EEB78093-1449-4600-82A7-DF778C4629E6}"/>
                      </a:ext>
                    </a:extLst>
                  </p14:cNvPr>
                  <p14:cNvContentPartPr/>
                  <p14:nvPr/>
                </p14:nvContentPartPr>
                <p14:xfrm>
                  <a:off x="3664815" y="2985703"/>
                  <a:ext cx="1123560" cy="26280"/>
                </p14:xfrm>
              </p:contentPart>
            </mc:Choice>
            <mc:Fallback xmlns="">
              <p:pic>
                <p:nvPicPr>
                  <p:cNvPr id="357" name="Ink 356">
                    <a:extLst>
                      <a:ext uri="{FF2B5EF4-FFF2-40B4-BE49-F238E27FC236}">
                        <a16:creationId xmlns:a16="http://schemas.microsoft.com/office/drawing/2014/main" id="{EEB78093-1449-4600-82A7-DF778C4629E6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655815" y="2976703"/>
                    <a:ext cx="1141200" cy="439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4CCCB143-9960-4F1F-BA29-4C758D8F2CB4}"/>
                    </a:ext>
                  </a:extLst>
                </p14:cNvPr>
                <p14:cNvContentPartPr/>
                <p14:nvPr/>
              </p14:nvContentPartPr>
              <p14:xfrm>
                <a:off x="568806" y="321560"/>
                <a:ext cx="329040" cy="90432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4CCCB143-9960-4F1F-BA29-4C758D8F2CB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50806" y="303560"/>
                  <a:ext cx="364680" cy="939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5120728-4A1A-47F3-909B-DB05C919EDEC}"/>
              </a:ext>
            </a:extLst>
          </p:cNvPr>
          <p:cNvSpPr txBox="1"/>
          <p:nvPr/>
        </p:nvSpPr>
        <p:spPr>
          <a:xfrm>
            <a:off x="5488792" y="1751523"/>
            <a:ext cx="2433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/>
              <a:t>Vertex Type 1</a:t>
            </a:r>
          </a:p>
        </p:txBody>
      </p: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E7579E36-CF81-4F30-89BC-51B63BFE586F}"/>
              </a:ext>
            </a:extLst>
          </p:cNvPr>
          <p:cNvCxnSpPr/>
          <p:nvPr/>
        </p:nvCxnSpPr>
        <p:spPr>
          <a:xfrm>
            <a:off x="2096380" y="1616364"/>
            <a:ext cx="0" cy="44888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DC3AC0-CEB2-4B45-A272-9B96B0A0AFB1}"/>
              </a:ext>
            </a:extLst>
          </p:cNvPr>
          <p:cNvCxnSpPr>
            <a:cxnSpLocks/>
          </p:cNvCxnSpPr>
          <p:nvPr/>
        </p:nvCxnSpPr>
        <p:spPr>
          <a:xfrm flipV="1">
            <a:off x="4311227" y="3909761"/>
            <a:ext cx="1365007" cy="8363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0868A39-6997-4F6B-B770-98A248EBF4E8}"/>
              </a:ext>
            </a:extLst>
          </p:cNvPr>
          <p:cNvSpPr txBox="1"/>
          <p:nvPr/>
        </p:nvSpPr>
        <p:spPr>
          <a:xfrm>
            <a:off x="3304312" y="4783341"/>
            <a:ext cx="21979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Allowed connections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Open circuit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Short circuit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Connected device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41DD1F-9C34-4714-8938-9C58792CE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37B9-366A-463B-A233-332C6DF2339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911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5" grpId="0"/>
      <p:bldP spid="2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918</Words>
  <Application>Microsoft Office PowerPoint</Application>
  <PresentationFormat>Widescreen</PresentationFormat>
  <Paragraphs>350</Paragraphs>
  <Slides>40</Slides>
  <Notes>3</Notes>
  <HiddenSlides>15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Arial,Sans-Serif</vt:lpstr>
      <vt:lpstr>Calibri</vt:lpstr>
      <vt:lpstr>Calibri Light</vt:lpstr>
      <vt:lpstr>Cambria Math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Cem Gülsan</dc:creator>
  <cp:lastModifiedBy>Cem Gülsan</cp:lastModifiedBy>
  <cp:revision>13</cp:revision>
  <dcterms:created xsi:type="dcterms:W3CDTF">2021-07-05T22:35:34Z</dcterms:created>
  <dcterms:modified xsi:type="dcterms:W3CDTF">2021-07-08T13:13:18Z</dcterms:modified>
</cp:coreProperties>
</file>